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0.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8" r:id="rId2"/>
    <p:sldId id="286" r:id="rId3"/>
    <p:sldId id="276" r:id="rId4"/>
    <p:sldId id="288" r:id="rId5"/>
    <p:sldId id="324" r:id="rId6"/>
    <p:sldId id="311" r:id="rId7"/>
    <p:sldId id="325" r:id="rId8"/>
    <p:sldId id="326" r:id="rId9"/>
    <p:sldId id="327" r:id="rId10"/>
    <p:sldId id="322" r:id="rId11"/>
    <p:sldId id="323" r:id="rId12"/>
    <p:sldId id="275"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6E8"/>
    <a:srgbClr val="F8E9C4"/>
    <a:srgbClr val="FCB7B2"/>
    <a:srgbClr val="EC95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31" autoAdjust="0"/>
    <p:restoredTop sz="77927" autoAdjust="0"/>
  </p:normalViewPr>
  <p:slideViewPr>
    <p:cSldViewPr snapToGrid="0">
      <p:cViewPr>
        <p:scale>
          <a:sx n="75" d="100"/>
          <a:sy n="75" d="100"/>
        </p:scale>
        <p:origin x="1341" y="39"/>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From%20Dell%20G7%20D%20Drive\Ken%20Chen\Canada\BCIT\Research\Models\20251025%20Second%20Paper\YVR%202023\Results_YVR%202023_Paper%202.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From%20Dell%20G7%20D%20Drive\Ken%20Chen\Canada\BCIT\Research\Conferences\BEBEC%20AGM%202025\Weather%20File%20Comparison.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From%20Dell%20G7%20D%20Drive\Ken%20Chen\Canada\BCIT\Research\Publication\Paper%201\Graphs\Draft%202\Sensible%20Free%20Cooling%20Utilization%20-%20Sceanrio%20B1%20vs.%20B2%20-%20YVR%202023.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From%20Dell%20G7%20D%20Drive\Ken%20Chen\Canada\BCIT\Research\Publication\Paper%201\Graphs\Draft%202\Temporal%20Mismatch%20-%20Scenario%20B2%20-%20CWEC.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3" Type="http://schemas.openxmlformats.org/officeDocument/2006/relationships/oleObject" Target="file:///C:\From%20Dell%20G7%20D%20Drive\Ken%20Chen\Canada\BCIT\Research\Conferences\BEBEC%20AGM%202025\Indoor%20Air%20Temperature%20-%20A1%20vs%20A4.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From%20Dell%20G7%20D%20Drive\Ken%20Chen\Canada\BCIT\Research\Models\20251025%20Second%20Paper\YVR%202023\Results_YVR%202023_Paper%202.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062898387701539"/>
          <c:y val="0.30497547774689843"/>
          <c:w val="0.52635360713318813"/>
          <c:h val="0.48265829635943491"/>
        </c:manualLayout>
      </c:layout>
      <c:doughnutChart>
        <c:varyColors val="1"/>
        <c:ser>
          <c:idx val="0"/>
          <c:order val="0"/>
          <c:tx>
            <c:strRef>
              <c:f>Sheet1!$B$1</c:f>
              <c:strCache>
                <c:ptCount val="1"/>
                <c:pt idx="0">
                  <c:v>Canada's Residential Energy End-use</c:v>
                </c:pt>
              </c:strCache>
            </c:strRef>
          </c:tx>
          <c:spPr>
            <a:solidFill>
              <a:schemeClr val="accent1">
                <a:lumMod val="20000"/>
                <a:lumOff val="80000"/>
              </a:schemeClr>
            </a:solidFill>
            <a:ln>
              <a:noFill/>
            </a:ln>
          </c:spPr>
          <c:dPt>
            <c:idx val="0"/>
            <c:bubble3D val="0"/>
            <c:spPr>
              <a:solidFill>
                <a:schemeClr val="accent5">
                  <a:lumMod val="50000"/>
                </a:schemeClr>
              </a:solidFill>
              <a:ln w="9525" cap="flat" cmpd="sng" algn="ctr">
                <a:noFill/>
                <a:round/>
              </a:ln>
              <a:effectLst/>
            </c:spPr>
            <c:extLst>
              <c:ext xmlns:c16="http://schemas.microsoft.com/office/drawing/2014/chart" uri="{C3380CC4-5D6E-409C-BE32-E72D297353CC}">
                <c16:uniqueId val="{00000001-F205-4671-B7E0-35DACBFD5745}"/>
              </c:ext>
            </c:extLst>
          </c:dPt>
          <c:dPt>
            <c:idx val="1"/>
            <c:bubble3D val="0"/>
            <c:spPr>
              <a:solidFill>
                <a:schemeClr val="bg1">
                  <a:lumMod val="85000"/>
                </a:schemeClr>
              </a:solidFill>
              <a:ln w="9525" cap="flat" cmpd="sng" algn="ctr">
                <a:noFill/>
                <a:round/>
              </a:ln>
              <a:effectLst/>
            </c:spPr>
            <c:extLst>
              <c:ext xmlns:c16="http://schemas.microsoft.com/office/drawing/2014/chart" uri="{C3380CC4-5D6E-409C-BE32-E72D297353CC}">
                <c16:uniqueId val="{00000003-F205-4671-B7E0-35DACBFD5745}"/>
              </c:ext>
            </c:extLst>
          </c:dPt>
          <c:dLbls>
            <c:dLbl>
              <c:idx val="0"/>
              <c:layout>
                <c:manualLayout>
                  <c:x val="-8.3837957755280596E-3"/>
                  <c:y val="0.21695294315214533"/>
                </c:manualLayout>
              </c:layout>
              <c:tx>
                <c:rich>
                  <a:bodyPr rot="0" spcFirstLastPara="1" vertOverflow="ellipsis" vert="horz" wrap="square" lIns="38100" tIns="19050" rIns="38100" bIns="19050" anchor="ctr" anchorCtr="1">
                    <a:noAutofit/>
                  </a:bodyPr>
                  <a:lstStyle/>
                  <a:p>
                    <a:pPr>
                      <a:defRPr sz="2400" b="1" i="0" u="none" strike="noStrike" kern="1200" baseline="0">
                        <a:solidFill>
                          <a:schemeClr val="accent1">
                            <a:lumMod val="75000"/>
                          </a:schemeClr>
                        </a:solidFill>
                        <a:latin typeface="Calibri" panose="020F0502020204030204" pitchFamily="34" charset="0"/>
                        <a:ea typeface="+mn-ea"/>
                        <a:cs typeface="Calibri" panose="020F0502020204030204" pitchFamily="34" charset="0"/>
                      </a:defRPr>
                    </a:pPr>
                    <a:r>
                      <a:rPr lang="en-US" altLang="zh-CN" sz="1600" b="0" dirty="0">
                        <a:solidFill>
                          <a:schemeClr val="accent5">
                            <a:lumMod val="50000"/>
                          </a:schemeClr>
                        </a:solidFill>
                      </a:rPr>
                      <a:t>Space Cooling</a:t>
                    </a:r>
                  </a:p>
                  <a:p>
                    <a:pPr>
                      <a:defRPr sz="2400" b="1">
                        <a:solidFill>
                          <a:schemeClr val="accent1">
                            <a:lumMod val="75000"/>
                          </a:schemeClr>
                        </a:solidFill>
                        <a:latin typeface="Calibri" panose="020F0502020204030204" pitchFamily="34" charset="0"/>
                        <a:cs typeface="Calibri" panose="020F0502020204030204" pitchFamily="34" charset="0"/>
                      </a:defRPr>
                    </a:pPr>
                    <a:fld id="{08A4EE78-124B-48B5-9D84-6B0FB1DD440A}" type="PERCENTAGE">
                      <a:rPr lang="en-US" altLang="zh-CN" sz="1600" smtClean="0">
                        <a:solidFill>
                          <a:schemeClr val="accent5">
                            <a:lumMod val="50000"/>
                          </a:schemeClr>
                        </a:solidFill>
                      </a:rPr>
                      <a:pPr>
                        <a:defRPr sz="2400" b="1">
                          <a:solidFill>
                            <a:schemeClr val="accent1">
                              <a:lumMod val="75000"/>
                            </a:schemeClr>
                          </a:solidFill>
                          <a:latin typeface="Calibri" panose="020F0502020204030204" pitchFamily="34" charset="0"/>
                          <a:cs typeface="Calibri" panose="020F0502020204030204" pitchFamily="34" charset="0"/>
                        </a:defRPr>
                      </a:pPr>
                      <a:t>[PERCENTAGE]</a:t>
                    </a:fld>
                    <a:endParaRPr lang="en-CA"/>
                  </a:p>
                </c:rich>
              </c:tx>
              <c:spPr>
                <a:noFill/>
                <a:ln>
                  <a:noFill/>
                </a:ln>
                <a:effectLst/>
              </c:spPr>
              <c:txPr>
                <a:bodyPr rot="0" spcFirstLastPara="1" vertOverflow="ellipsis" vert="horz" wrap="square" lIns="38100" tIns="19050" rIns="38100" bIns="19050" anchor="ctr" anchorCtr="1">
                  <a:noAutofit/>
                </a:bodyPr>
                <a:lstStyle/>
                <a:p>
                  <a:pPr>
                    <a:defRPr sz="2400" b="1" i="0" u="none" strike="noStrike" kern="1200" baseline="0">
                      <a:solidFill>
                        <a:schemeClr val="accent1">
                          <a:lumMod val="75000"/>
                        </a:schemeClr>
                      </a:solidFill>
                      <a:latin typeface="Calibri" panose="020F0502020204030204" pitchFamily="34" charset="0"/>
                      <a:ea typeface="+mn-ea"/>
                      <a:cs typeface="Calibri" panose="020F0502020204030204" pitchFamily="34" charset="0"/>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0.3107558430196225"/>
                      <c:h val="0.30017598484754626"/>
                    </c:manualLayout>
                  </c15:layout>
                  <c15:dlblFieldTable/>
                  <c15:showDataLabelsRange val="0"/>
                </c:ext>
                <c:ext xmlns:c16="http://schemas.microsoft.com/office/drawing/2014/chart" uri="{C3380CC4-5D6E-409C-BE32-E72D297353CC}">
                  <c16:uniqueId val="{00000001-F205-4671-B7E0-35DACBFD5745}"/>
                </c:ext>
              </c:extLst>
            </c:dLbl>
            <c:dLbl>
              <c:idx val="1"/>
              <c:delete val="1"/>
              <c:extLst>
                <c:ext xmlns:c15="http://schemas.microsoft.com/office/drawing/2012/chart" uri="{CE6537A1-D6FC-4f65-9D91-7224C49458BB}"/>
                <c:ext xmlns:c16="http://schemas.microsoft.com/office/drawing/2014/chart" uri="{C3380CC4-5D6E-409C-BE32-E72D297353CC}">
                  <c16:uniqueId val="{00000003-F205-4671-B7E0-35DACBFD5745}"/>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accent1">
                        <a:lumMod val="75000"/>
                      </a:schemeClr>
                    </a:solidFill>
                    <a:latin typeface="Calibri" panose="020F0502020204030204" pitchFamily="34" charset="0"/>
                    <a:ea typeface="+mn-ea"/>
                    <a:cs typeface="Calibri" panose="020F0502020204030204" pitchFamily="34" charset="0"/>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Sheet1!$A$2:$A$3</c:f>
              <c:strCache>
                <c:ptCount val="2"/>
                <c:pt idx="0">
                  <c:v>Space Cooling</c:v>
                </c:pt>
                <c:pt idx="1">
                  <c:v>Others</c:v>
                </c:pt>
              </c:strCache>
            </c:strRef>
          </c:cat>
          <c:val>
            <c:numRef>
              <c:f>Sheet1!$B$2:$B$3</c:f>
              <c:numCache>
                <c:formatCode>General</c:formatCode>
                <c:ptCount val="2"/>
                <c:pt idx="0">
                  <c:v>2</c:v>
                </c:pt>
                <c:pt idx="1">
                  <c:v>98</c:v>
                </c:pt>
              </c:numCache>
            </c:numRef>
          </c:val>
          <c:extLst>
            <c:ext xmlns:c16="http://schemas.microsoft.com/office/drawing/2014/chart" uri="{C3380CC4-5D6E-409C-BE32-E72D297353CC}">
              <c16:uniqueId val="{00000004-F205-4671-B7E0-35DACBFD5745}"/>
            </c:ext>
          </c:extLst>
        </c:ser>
        <c:dLbls>
          <c:showLegendKey val="0"/>
          <c:showVal val="0"/>
          <c:showCatName val="0"/>
          <c:showSerName val="0"/>
          <c:showPercent val="1"/>
          <c:showBubbleSize val="0"/>
          <c:showLeaderLines val="0"/>
        </c:dLbls>
        <c:firstSliceAng val="0"/>
        <c:holeSize val="75"/>
      </c:doughnutChart>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legendEntry>
      <c:layout>
        <c:manualLayout>
          <c:xMode val="edge"/>
          <c:yMode val="edge"/>
          <c:x val="0.1248850751880973"/>
          <c:y val="0.82901745044861908"/>
          <c:w val="0.74274342732612186"/>
          <c:h val="0.1296400540314331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28575">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002536243450234"/>
          <c:y val="3.1074969660827779E-2"/>
          <c:w val="0.82173546659339292"/>
          <c:h val="0.77203876916936798"/>
        </c:manualLayout>
      </c:layout>
      <c:barChart>
        <c:barDir val="col"/>
        <c:grouping val="clustered"/>
        <c:varyColors val="0"/>
        <c:ser>
          <c:idx val="0"/>
          <c:order val="0"/>
          <c:tx>
            <c:v>Scenario B1: ASHP</c:v>
          </c:tx>
          <c:spPr>
            <a:solidFill>
              <a:srgbClr val="00B0F0"/>
            </a:solidFill>
            <a:ln w="15875">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200" b="0" i="0" u="none" strike="noStrike" kern="1200" baseline="0">
                    <a:solidFill>
                      <a:sysClr val="windowText" lastClr="000000"/>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'Energy End Uses'!$C$52:$E$52</c:f>
              <c:strCache>
                <c:ptCount val="3"/>
                <c:pt idx="0">
                  <c:v>ASHP Cooling</c:v>
                </c:pt>
                <c:pt idx="1">
                  <c:v>WTES Pumps</c:v>
                </c:pt>
                <c:pt idx="2">
                  <c:v>WTES Heat Rejection</c:v>
                </c:pt>
              </c:strCache>
            </c:strRef>
          </c:cat>
          <c:val>
            <c:numRef>
              <c:f>'Energy End Uses'!$C$53:$E$53</c:f>
              <c:numCache>
                <c:formatCode>0</c:formatCode>
                <c:ptCount val="3"/>
                <c:pt idx="0">
                  <c:v>451.53302422220651</c:v>
                </c:pt>
                <c:pt idx="1">
                  <c:v>0</c:v>
                </c:pt>
                <c:pt idx="2">
                  <c:v>0</c:v>
                </c:pt>
              </c:numCache>
            </c:numRef>
          </c:val>
          <c:extLst>
            <c:ext xmlns:c16="http://schemas.microsoft.com/office/drawing/2014/chart" uri="{C3380CC4-5D6E-409C-BE32-E72D297353CC}">
              <c16:uniqueId val="{00000000-6242-486D-A623-984B8323C62E}"/>
            </c:ext>
          </c:extLst>
        </c:ser>
        <c:ser>
          <c:idx val="1"/>
          <c:order val="1"/>
          <c:tx>
            <c:v>Scenario B4: ASHP + ASE + WTES</c:v>
          </c:tx>
          <c:spPr>
            <a:solidFill>
              <a:schemeClr val="accent1">
                <a:lumMod val="75000"/>
              </a:schemeClr>
            </a:solidFill>
            <a:ln w="15875">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200" b="0" i="0" u="none" strike="noStrike" kern="1200" baseline="0">
                    <a:solidFill>
                      <a:sysClr val="windowText" lastClr="000000"/>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'Energy End Uses'!$C$52:$E$52</c:f>
              <c:strCache>
                <c:ptCount val="3"/>
                <c:pt idx="0">
                  <c:v>ASHP Cooling</c:v>
                </c:pt>
                <c:pt idx="1">
                  <c:v>WTES Pumps</c:v>
                </c:pt>
                <c:pt idx="2">
                  <c:v>WTES Heat Rejection</c:v>
                </c:pt>
              </c:strCache>
            </c:strRef>
          </c:cat>
          <c:val>
            <c:numRef>
              <c:f>'Energy End Uses'!$C$54:$E$54</c:f>
              <c:numCache>
                <c:formatCode>0</c:formatCode>
                <c:ptCount val="3"/>
                <c:pt idx="0">
                  <c:v>4.8492340121018023</c:v>
                </c:pt>
                <c:pt idx="1">
                  <c:v>13.888888888888889</c:v>
                </c:pt>
                <c:pt idx="2">
                  <c:v>22.222222222222221</c:v>
                </c:pt>
              </c:numCache>
            </c:numRef>
          </c:val>
          <c:extLst>
            <c:ext xmlns:c16="http://schemas.microsoft.com/office/drawing/2014/chart" uri="{C3380CC4-5D6E-409C-BE32-E72D297353CC}">
              <c16:uniqueId val="{00000001-6242-486D-A623-984B8323C62E}"/>
            </c:ext>
          </c:extLst>
        </c:ser>
        <c:dLbls>
          <c:dLblPos val="outEnd"/>
          <c:showLegendKey val="0"/>
          <c:showVal val="1"/>
          <c:showCatName val="0"/>
          <c:showSerName val="0"/>
          <c:showPercent val="0"/>
          <c:showBubbleSize val="0"/>
        </c:dLbls>
        <c:gapWidth val="219"/>
        <c:overlap val="-27"/>
        <c:axId val="1496787536"/>
        <c:axId val="1496790416"/>
      </c:barChart>
      <c:catAx>
        <c:axId val="1496787536"/>
        <c:scaling>
          <c:orientation val="minMax"/>
        </c:scaling>
        <c:delete val="0"/>
        <c:axPos val="b"/>
        <c:numFmt formatCode="General" sourceLinked="1"/>
        <c:majorTickMark val="out"/>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lang="en-US" sz="1400" b="0" i="0" u="none" strike="noStrike" kern="1200" baseline="0">
                <a:solidFill>
                  <a:sysClr val="windowText" lastClr="000000"/>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496790416"/>
        <c:crosses val="autoZero"/>
        <c:auto val="1"/>
        <c:lblAlgn val="ctr"/>
        <c:lblOffset val="100"/>
        <c:noMultiLvlLbl val="0"/>
      </c:catAx>
      <c:valAx>
        <c:axId val="14967904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1600" b="0" i="0" u="none" strike="noStrike" kern="1200" baseline="0">
                    <a:solidFill>
                      <a:sysClr val="windowText" lastClr="000000"/>
                    </a:solidFill>
                    <a:latin typeface="Calibri" panose="020F0502020204030204" pitchFamily="34" charset="0"/>
                    <a:ea typeface="Calibri" panose="020F0502020204030204" pitchFamily="34" charset="0"/>
                    <a:cs typeface="Calibri" panose="020F0502020204030204" pitchFamily="34" charset="0"/>
                  </a:defRPr>
                </a:pPr>
                <a:r>
                  <a:rPr lang="en-CA" sz="1600"/>
                  <a:t>Annual Energy Use (kWh)</a:t>
                </a:r>
              </a:p>
            </c:rich>
          </c:tx>
          <c:overlay val="0"/>
          <c:spPr>
            <a:noFill/>
            <a:ln>
              <a:noFill/>
            </a:ln>
            <a:effectLst/>
          </c:spPr>
          <c:txPr>
            <a:bodyPr rot="-5400000" spcFirstLastPara="1" vertOverflow="ellipsis" vert="horz" wrap="square" anchor="ctr" anchorCtr="1"/>
            <a:lstStyle/>
            <a:p>
              <a:pPr>
                <a:defRPr lang="en-US" sz="1600" b="0" i="0" u="none" strike="noStrike" kern="1200" baseline="0">
                  <a:solidFill>
                    <a:sysClr val="windowText" lastClr="000000"/>
                  </a:solidFill>
                  <a:latin typeface="Calibri" panose="020F0502020204030204" pitchFamily="34" charset="0"/>
                  <a:ea typeface="Calibri" panose="020F0502020204030204" pitchFamily="34" charset="0"/>
                  <a:cs typeface="Calibri" panose="020F0502020204030204" pitchFamily="34" charset="0"/>
                </a:defRPr>
              </a:pPr>
              <a:endParaRPr lang="en-US"/>
            </a:p>
          </c:txPr>
        </c:title>
        <c:numFmt formatCode="General"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lang="en-US" sz="1400" b="0" i="0" u="none" strike="noStrike" kern="1200" baseline="0">
                <a:solidFill>
                  <a:sysClr val="windowText" lastClr="000000"/>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496787536"/>
        <c:crosses val="autoZero"/>
        <c:crossBetween val="between"/>
        <c:majorUnit val="100"/>
      </c:valAx>
      <c:spPr>
        <a:noFill/>
        <a:ln w="15875">
          <a:solidFill>
            <a:schemeClr val="tx1"/>
          </a:solidFill>
        </a:ln>
        <a:effectLst/>
      </c:spPr>
    </c:plotArea>
    <c:legend>
      <c:legendPos val="b"/>
      <c:overlay val="0"/>
      <c:spPr>
        <a:noFill/>
        <a:ln>
          <a:noFill/>
        </a:ln>
        <a:effectLst/>
      </c:spPr>
      <c:txPr>
        <a:bodyPr rot="0" spcFirstLastPara="1" vertOverflow="ellipsis" vert="horz" wrap="square" anchor="ctr" anchorCtr="1"/>
        <a:lstStyle/>
        <a:p>
          <a:pPr>
            <a:defRPr lang="en-US" sz="1600" b="0" i="0" u="none" strike="noStrike" kern="1200" baseline="0">
              <a:solidFill>
                <a:sysClr val="windowText" lastClr="000000"/>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lang="en-US" sz="1000" b="0" i="0" u="none" strike="noStrike" kern="1200" baseline="0">
          <a:solidFill>
            <a:sysClr val="windowText" lastClr="000000"/>
          </a:solidFill>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76546727378683"/>
          <c:y val="0.21090245873584462"/>
          <c:w val="0.71619588251415345"/>
          <c:h val="0.48513969647327176"/>
        </c:manualLayout>
      </c:layout>
      <c:doughnutChart>
        <c:varyColors val="1"/>
        <c:ser>
          <c:idx val="0"/>
          <c:order val="0"/>
          <c:tx>
            <c:strRef>
              <c:f>Sheet1!$B$1</c:f>
              <c:strCache>
                <c:ptCount val="1"/>
                <c:pt idx="0">
                  <c:v>Canada's End-use Energy Demand</c:v>
                </c:pt>
              </c:strCache>
            </c:strRef>
          </c:tx>
          <c:dPt>
            <c:idx val="0"/>
            <c:bubble3D val="0"/>
            <c:spPr>
              <a:solidFill>
                <a:schemeClr val="accent5">
                  <a:lumMod val="50000"/>
                </a:schemeClr>
              </a:solidFill>
              <a:ln w="19050">
                <a:solidFill>
                  <a:schemeClr val="lt1"/>
                </a:solidFill>
              </a:ln>
              <a:effectLst/>
            </c:spPr>
            <c:extLst>
              <c:ext xmlns:c16="http://schemas.microsoft.com/office/drawing/2014/chart" uri="{C3380CC4-5D6E-409C-BE32-E72D297353CC}">
                <c16:uniqueId val="{00000001-F297-4F0B-AEA5-12373E040CD6}"/>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F297-4F0B-AEA5-12373E040CD6}"/>
              </c:ext>
            </c:extLst>
          </c:dPt>
          <c:dPt>
            <c:idx val="2"/>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5-F297-4F0B-AEA5-12373E040CD6}"/>
              </c:ext>
            </c:extLst>
          </c:dPt>
          <c:dPt>
            <c:idx val="3"/>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7-F297-4F0B-AEA5-12373E040CD6}"/>
              </c:ext>
            </c:extLst>
          </c:dPt>
          <c:dPt>
            <c:idx val="4"/>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9-22F7-4710-B90F-713F5E1E4F46}"/>
              </c:ext>
            </c:extLst>
          </c:dPt>
          <c:dPt>
            <c:idx val="5"/>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8-22F7-4710-B90F-713F5E1E4F46}"/>
              </c:ext>
            </c:extLst>
          </c:dPt>
          <c:dLbls>
            <c:dLbl>
              <c:idx val="0"/>
              <c:layout>
                <c:manualLayout>
                  <c:x val="-0.15021543414587199"/>
                  <c:y val="0.16177264962347199"/>
                </c:manualLayout>
              </c:layout>
              <c:tx>
                <c:rich>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r>
                      <a:rPr lang="en-US" altLang="zh-CN" dirty="0">
                        <a:solidFill>
                          <a:schemeClr val="accent5">
                            <a:lumMod val="50000"/>
                          </a:schemeClr>
                        </a:solidFill>
                      </a:rPr>
                      <a:t>Residential</a:t>
                    </a:r>
                  </a:p>
                  <a:p>
                    <a:pPr>
                      <a:defRPr sz="1600">
                        <a:latin typeface="Calibri" panose="020F0502020204030204" pitchFamily="34" charset="0"/>
                        <a:cs typeface="Calibri" panose="020F0502020204030204" pitchFamily="34" charset="0"/>
                      </a:defRPr>
                    </a:pPr>
                    <a:fld id="{25E367C0-DE24-403F-8269-332FC4B0396B}" type="PERCENTAGE">
                      <a:rPr lang="en-US" altLang="zh-CN" sz="2400" b="1" smtClean="0">
                        <a:solidFill>
                          <a:schemeClr val="accent5">
                            <a:lumMod val="50000"/>
                          </a:schemeClr>
                        </a:solidFill>
                      </a:rPr>
                      <a:pPr>
                        <a:defRPr sz="1600">
                          <a:latin typeface="Calibri" panose="020F0502020204030204" pitchFamily="34" charset="0"/>
                          <a:cs typeface="Calibri" panose="020F0502020204030204" pitchFamily="34" charset="0"/>
                        </a:defRPr>
                      </a:pPr>
                      <a:t>[PERCENTAGE]</a:t>
                    </a:fld>
                    <a:endParaRPr lang="en-CA"/>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0.29495874708993713"/>
                      <c:h val="0.17690864980018373"/>
                    </c:manualLayout>
                  </c15:layout>
                  <c15:dlblFieldTable/>
                  <c15:showDataLabelsRange val="0"/>
                </c:ext>
                <c:ext xmlns:c16="http://schemas.microsoft.com/office/drawing/2014/chart" uri="{C3380CC4-5D6E-409C-BE32-E72D297353CC}">
                  <c16:uniqueId val="{00000001-F297-4F0B-AEA5-12373E040CD6}"/>
                </c:ext>
              </c:extLst>
            </c:dLbl>
            <c:dLbl>
              <c:idx val="1"/>
              <c:delete val="1"/>
              <c:extLst>
                <c:ext xmlns:c15="http://schemas.microsoft.com/office/drawing/2012/chart" uri="{CE6537A1-D6FC-4f65-9D91-7224C49458BB}"/>
                <c:ext xmlns:c16="http://schemas.microsoft.com/office/drawing/2014/chart" uri="{C3380CC4-5D6E-409C-BE32-E72D297353CC}">
                  <c16:uniqueId val="{00000003-F297-4F0B-AEA5-12373E040CD6}"/>
                </c:ext>
              </c:extLst>
            </c:dLbl>
            <c:dLbl>
              <c:idx val="2"/>
              <c:delete val="1"/>
              <c:extLst>
                <c:ext xmlns:c15="http://schemas.microsoft.com/office/drawing/2012/chart" uri="{CE6537A1-D6FC-4f65-9D91-7224C49458BB}"/>
                <c:ext xmlns:c16="http://schemas.microsoft.com/office/drawing/2014/chart" uri="{C3380CC4-5D6E-409C-BE32-E72D297353CC}">
                  <c16:uniqueId val="{00000005-F297-4F0B-AEA5-12373E040CD6}"/>
                </c:ext>
              </c:extLst>
            </c:dLbl>
            <c:dLbl>
              <c:idx val="3"/>
              <c:delete val="1"/>
              <c:extLst>
                <c:ext xmlns:c15="http://schemas.microsoft.com/office/drawing/2012/chart" uri="{CE6537A1-D6FC-4f65-9D91-7224C49458BB}"/>
                <c:ext xmlns:c16="http://schemas.microsoft.com/office/drawing/2014/chart" uri="{C3380CC4-5D6E-409C-BE32-E72D297353CC}">
                  <c16:uniqueId val="{00000007-F297-4F0B-AEA5-12373E040CD6}"/>
                </c:ext>
              </c:extLst>
            </c:dLbl>
            <c:dLbl>
              <c:idx val="4"/>
              <c:delete val="1"/>
              <c:extLst>
                <c:ext xmlns:c15="http://schemas.microsoft.com/office/drawing/2012/chart" uri="{CE6537A1-D6FC-4f65-9D91-7224C49458BB}"/>
                <c:ext xmlns:c16="http://schemas.microsoft.com/office/drawing/2014/chart" uri="{C3380CC4-5D6E-409C-BE32-E72D297353CC}">
                  <c16:uniqueId val="{00000009-22F7-4710-B90F-713F5E1E4F46}"/>
                </c:ext>
              </c:extLst>
            </c:dLbl>
            <c:dLbl>
              <c:idx val="5"/>
              <c:delete val="1"/>
              <c:extLst>
                <c:ext xmlns:c15="http://schemas.microsoft.com/office/drawing/2012/chart" uri="{CE6537A1-D6FC-4f65-9D91-7224C49458BB}"/>
                <c:ext xmlns:c16="http://schemas.microsoft.com/office/drawing/2014/chart" uri="{C3380CC4-5D6E-409C-BE32-E72D297353CC}">
                  <c16:uniqueId val="{00000008-22F7-4710-B90F-713F5E1E4F4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1"/>
            <c:leaderLines>
              <c:spPr>
                <a:ln w="9525" cap="flat" cmpd="sng" algn="ctr">
                  <a:noFill/>
                  <a:round/>
                </a:ln>
                <a:effectLst/>
              </c:spPr>
            </c:leaderLines>
            <c:extLst>
              <c:ext xmlns:c15="http://schemas.microsoft.com/office/drawing/2012/chart" uri="{CE6537A1-D6FC-4f65-9D91-7224C49458BB}"/>
            </c:extLst>
          </c:dLbls>
          <c:cat>
            <c:strRef>
              <c:f>Sheet1!$A$2:$A$7</c:f>
              <c:strCache>
                <c:ptCount val="6"/>
                <c:pt idx="0">
                  <c:v>Residential</c:v>
                </c:pt>
                <c:pt idx="1">
                  <c:v>Commercial &amp; Public Services</c:v>
                </c:pt>
                <c:pt idx="2">
                  <c:v>Industrial</c:v>
                </c:pt>
                <c:pt idx="3">
                  <c:v>Transportation</c:v>
                </c:pt>
                <c:pt idx="4">
                  <c:v>Agriculture &amp; Forestry</c:v>
                </c:pt>
                <c:pt idx="5">
                  <c:v>Non-energy use</c:v>
                </c:pt>
              </c:strCache>
            </c:strRef>
          </c:cat>
          <c:val>
            <c:numRef>
              <c:f>Sheet1!$B$2:$B$7</c:f>
              <c:numCache>
                <c:formatCode>General</c:formatCode>
                <c:ptCount val="6"/>
                <c:pt idx="0">
                  <c:v>16.100000000000001</c:v>
                </c:pt>
                <c:pt idx="1">
                  <c:v>13.6</c:v>
                </c:pt>
                <c:pt idx="2">
                  <c:v>23.3</c:v>
                </c:pt>
                <c:pt idx="3">
                  <c:v>30.5</c:v>
                </c:pt>
                <c:pt idx="4">
                  <c:v>3.8</c:v>
                </c:pt>
                <c:pt idx="5">
                  <c:v>12.7</c:v>
                </c:pt>
              </c:numCache>
            </c:numRef>
          </c:val>
          <c:extLst>
            <c:ext xmlns:c16="http://schemas.microsoft.com/office/drawing/2014/chart" uri="{C3380CC4-5D6E-409C-BE32-E72D297353CC}">
              <c16:uniqueId val="{00000008-F297-4F0B-AEA5-12373E040CD6}"/>
            </c:ext>
          </c:extLst>
        </c:ser>
        <c:dLbls>
          <c:showLegendKey val="0"/>
          <c:showVal val="0"/>
          <c:showCatName val="0"/>
          <c:showSerName val="0"/>
          <c:showPercent val="0"/>
          <c:showBubbleSize val="0"/>
          <c:showLeaderLines val="1"/>
        </c:dLbls>
        <c:firstSliceAng val="0"/>
        <c:holeSize val="74"/>
      </c:doughnutChart>
      <c:spPr>
        <a:noFill/>
        <a:ln>
          <a:noFill/>
        </a:ln>
        <a:effectLst/>
      </c:spPr>
    </c:plotArea>
    <c:legend>
      <c:legendPos val="b"/>
      <c:layout>
        <c:manualLayout>
          <c:xMode val="edge"/>
          <c:yMode val="edge"/>
          <c:x val="9.9611443889997722E-2"/>
          <c:y val="0.71343966614206533"/>
          <c:w val="0.81195668312401226"/>
          <c:h val="0.2714146069206829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28575">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3517447021026682"/>
          <c:y val="0.25340093124356755"/>
          <c:w val="0.72758592055229998"/>
          <c:h val="0.49285527164715942"/>
        </c:manualLayout>
      </c:layout>
      <c:doughnutChart>
        <c:varyColors val="1"/>
        <c:ser>
          <c:idx val="0"/>
          <c:order val="0"/>
          <c:tx>
            <c:strRef>
              <c:f>Sheet1!$B$1</c:f>
              <c:strCache>
                <c:ptCount val="1"/>
                <c:pt idx="0">
                  <c:v>Global Energy Consumption</c:v>
                </c:pt>
              </c:strCache>
            </c:strRef>
          </c:tx>
          <c:spPr>
            <a:solidFill>
              <a:schemeClr val="bg1">
                <a:lumMod val="95000"/>
              </a:schemeClr>
            </a:solidFill>
            <a:ln>
              <a:noFill/>
            </a:ln>
          </c:spPr>
          <c:dPt>
            <c:idx val="0"/>
            <c:bubble3D val="0"/>
            <c:spPr>
              <a:solidFill>
                <a:schemeClr val="accent5">
                  <a:lumMod val="50000"/>
                </a:schemeClr>
              </a:solidFill>
              <a:ln w="9525" cap="flat" cmpd="sng" algn="ctr">
                <a:noFill/>
                <a:round/>
              </a:ln>
              <a:effectLst/>
            </c:spPr>
            <c:extLst>
              <c:ext xmlns:c16="http://schemas.microsoft.com/office/drawing/2014/chart" uri="{C3380CC4-5D6E-409C-BE32-E72D297353CC}">
                <c16:uniqueId val="{00000001-3E35-469C-A24B-C367A586F545}"/>
              </c:ext>
            </c:extLst>
          </c:dPt>
          <c:dPt>
            <c:idx val="1"/>
            <c:bubble3D val="0"/>
            <c:spPr>
              <a:solidFill>
                <a:schemeClr val="bg1">
                  <a:lumMod val="85000"/>
                </a:schemeClr>
              </a:solidFill>
              <a:ln w="9525" cap="flat" cmpd="sng" algn="ctr">
                <a:noFill/>
                <a:round/>
              </a:ln>
              <a:effectLst/>
            </c:spPr>
            <c:extLst>
              <c:ext xmlns:c16="http://schemas.microsoft.com/office/drawing/2014/chart" uri="{C3380CC4-5D6E-409C-BE32-E72D297353CC}">
                <c16:uniqueId val="{00000003-3E35-469C-A24B-C367A586F545}"/>
              </c:ext>
            </c:extLst>
          </c:dPt>
          <c:dLbls>
            <c:dLbl>
              <c:idx val="0"/>
              <c:layout>
                <c:manualLayout>
                  <c:x val="-0.23849744263722775"/>
                  <c:y val="0.12537359913344165"/>
                </c:manualLayout>
              </c:layout>
              <c:tx>
                <c:rich>
                  <a:bodyPr rot="0" spcFirstLastPara="1" vertOverflow="ellipsis" vert="horz" wrap="square" lIns="38100" tIns="19050" rIns="38100" bIns="19050" anchor="ctr" anchorCtr="1">
                    <a:noAutofit/>
                  </a:bodyPr>
                  <a:lstStyle/>
                  <a:p>
                    <a:pPr>
                      <a:defRPr sz="1100" b="0" i="0" u="none" strike="noStrike" kern="1200" baseline="0">
                        <a:solidFill>
                          <a:schemeClr val="tx1"/>
                        </a:solidFill>
                        <a:latin typeface="Calibri" panose="020F0502020204030204" pitchFamily="34" charset="0"/>
                        <a:ea typeface="+mn-ea"/>
                        <a:cs typeface="Calibri" panose="020F0502020204030204" pitchFamily="34" charset="0"/>
                      </a:defRPr>
                    </a:pPr>
                    <a:r>
                      <a:rPr lang="en-US" altLang="zh-CN" sz="1600" dirty="0">
                        <a:solidFill>
                          <a:schemeClr val="accent5">
                            <a:lumMod val="50000"/>
                          </a:schemeClr>
                        </a:solidFill>
                      </a:rPr>
                      <a:t>Building Sector</a:t>
                    </a:r>
                  </a:p>
                  <a:p>
                    <a:pPr>
                      <a:defRPr sz="1100">
                        <a:solidFill>
                          <a:schemeClr val="tx1"/>
                        </a:solidFill>
                        <a:latin typeface="Calibri" panose="020F0502020204030204" pitchFamily="34" charset="0"/>
                        <a:cs typeface="Calibri" panose="020F0502020204030204" pitchFamily="34" charset="0"/>
                      </a:defRPr>
                    </a:pPr>
                    <a:fld id="{08A4EE78-124B-48B5-9D84-6B0FB1DD440A}" type="PERCENTAGE">
                      <a:rPr lang="en-US" altLang="zh-CN" sz="2400" b="1" smtClean="0">
                        <a:solidFill>
                          <a:schemeClr val="accent5">
                            <a:lumMod val="50000"/>
                          </a:schemeClr>
                        </a:solidFill>
                      </a:rPr>
                      <a:pPr>
                        <a:defRPr sz="1100">
                          <a:solidFill>
                            <a:schemeClr val="tx1"/>
                          </a:solidFill>
                          <a:latin typeface="Calibri" panose="020F0502020204030204" pitchFamily="34" charset="0"/>
                          <a:cs typeface="Calibri" panose="020F0502020204030204" pitchFamily="34" charset="0"/>
                        </a:defRPr>
                      </a:pPr>
                      <a:t>[PERCENTAGE]</a:t>
                    </a:fld>
                    <a:endParaRPr lang="en-CA"/>
                  </a:p>
                </c:rich>
              </c:tx>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0.53924952530851644"/>
                      <c:h val="0.17905863011740317"/>
                    </c:manualLayout>
                  </c15:layout>
                  <c15:dlblFieldTable/>
                  <c15:showDataLabelsRange val="0"/>
                </c:ext>
                <c:ext xmlns:c16="http://schemas.microsoft.com/office/drawing/2014/chart" uri="{C3380CC4-5D6E-409C-BE32-E72D297353CC}">
                  <c16:uniqueId val="{00000001-3E35-469C-A24B-C367A586F545}"/>
                </c:ext>
              </c:extLst>
            </c:dLbl>
            <c:dLbl>
              <c:idx val="1"/>
              <c:delete val="1"/>
              <c:extLst>
                <c:ext xmlns:c15="http://schemas.microsoft.com/office/drawing/2012/chart" uri="{CE6537A1-D6FC-4f65-9D91-7224C49458BB}"/>
                <c:ext xmlns:c16="http://schemas.microsoft.com/office/drawing/2014/chart" uri="{C3380CC4-5D6E-409C-BE32-E72D297353CC}">
                  <c16:uniqueId val="{00000003-3E35-469C-A24B-C367A586F545}"/>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Sheet1!$A$2:$A$3</c:f>
              <c:strCache>
                <c:ptCount val="2"/>
                <c:pt idx="0">
                  <c:v>Building Sector</c:v>
                </c:pt>
                <c:pt idx="1">
                  <c:v>Other Sectors</c:v>
                </c:pt>
              </c:strCache>
            </c:strRef>
          </c:cat>
          <c:val>
            <c:numRef>
              <c:f>Sheet1!$B$2:$B$3</c:f>
              <c:numCache>
                <c:formatCode>0.00</c:formatCode>
                <c:ptCount val="2"/>
                <c:pt idx="0">
                  <c:v>0.3</c:v>
                </c:pt>
                <c:pt idx="1">
                  <c:v>0.7</c:v>
                </c:pt>
              </c:numCache>
            </c:numRef>
          </c:val>
          <c:extLst>
            <c:ext xmlns:c16="http://schemas.microsoft.com/office/drawing/2014/chart" uri="{C3380CC4-5D6E-409C-BE32-E72D297353CC}">
              <c16:uniqueId val="{00000004-3E35-469C-A24B-C367A586F545}"/>
            </c:ext>
          </c:extLst>
        </c:ser>
        <c:dLbls>
          <c:showLegendKey val="0"/>
          <c:showVal val="0"/>
          <c:showCatName val="0"/>
          <c:showSerName val="0"/>
          <c:showPercent val="1"/>
          <c:showBubbleSize val="0"/>
          <c:showLeaderLines val="0"/>
        </c:dLbls>
        <c:firstSliceAng val="0"/>
        <c:holeSize val="75"/>
      </c:doughnutChart>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legendEntry>
      <c:layout>
        <c:manualLayout>
          <c:xMode val="edge"/>
          <c:yMode val="edge"/>
          <c:x val="0.13760551267120363"/>
          <c:y val="0.76254628108967704"/>
          <c:w val="0.74274342732612186"/>
          <c:h val="0.1709110775350627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28575">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5105913758117571"/>
          <c:y val="0.31826006438425425"/>
          <c:w val="0.52635360713318813"/>
          <c:h val="0.48265829635943491"/>
        </c:manualLayout>
      </c:layout>
      <c:doughnutChart>
        <c:varyColors val="1"/>
        <c:ser>
          <c:idx val="0"/>
          <c:order val="0"/>
          <c:tx>
            <c:strRef>
              <c:f>Sheet1!$B$1</c:f>
              <c:strCache>
                <c:ptCount val="1"/>
                <c:pt idx="0">
                  <c:v>Canada's Residential Energy End-use</c:v>
                </c:pt>
              </c:strCache>
            </c:strRef>
          </c:tx>
          <c:spPr>
            <a:solidFill>
              <a:schemeClr val="accent1">
                <a:lumMod val="20000"/>
                <a:lumOff val="80000"/>
              </a:schemeClr>
            </a:solidFill>
            <a:ln>
              <a:noFill/>
            </a:ln>
          </c:spPr>
          <c:dPt>
            <c:idx val="0"/>
            <c:bubble3D val="0"/>
            <c:spPr>
              <a:solidFill>
                <a:schemeClr val="accent5">
                  <a:lumMod val="50000"/>
                </a:schemeClr>
              </a:solidFill>
              <a:ln w="9525" cap="flat" cmpd="sng" algn="ctr">
                <a:noFill/>
                <a:round/>
              </a:ln>
              <a:effectLst/>
            </c:spPr>
            <c:extLst>
              <c:ext xmlns:c16="http://schemas.microsoft.com/office/drawing/2014/chart" uri="{C3380CC4-5D6E-409C-BE32-E72D297353CC}">
                <c16:uniqueId val="{00000001-43DC-42F7-BAC5-BA763BC5E548}"/>
              </c:ext>
            </c:extLst>
          </c:dPt>
          <c:dPt>
            <c:idx val="1"/>
            <c:bubble3D val="0"/>
            <c:spPr>
              <a:solidFill>
                <a:schemeClr val="bg1">
                  <a:lumMod val="85000"/>
                </a:schemeClr>
              </a:solidFill>
              <a:ln w="9525" cap="flat" cmpd="sng" algn="ctr">
                <a:noFill/>
                <a:round/>
              </a:ln>
              <a:effectLst/>
            </c:spPr>
            <c:extLst>
              <c:ext xmlns:c16="http://schemas.microsoft.com/office/drawing/2014/chart" uri="{C3380CC4-5D6E-409C-BE32-E72D297353CC}">
                <c16:uniqueId val="{00000003-43DC-42F7-BAC5-BA763BC5E548}"/>
              </c:ext>
            </c:extLst>
          </c:dPt>
          <c:dLbls>
            <c:dLbl>
              <c:idx val="0"/>
              <c:layout>
                <c:manualLayout>
                  <c:x val="-0.18206224459338977"/>
                  <c:y val="-0.10899970517626256"/>
                </c:manualLayout>
              </c:layout>
              <c:tx>
                <c:rich>
                  <a:bodyPr rot="0" spcFirstLastPara="1" vertOverflow="ellipsis" vert="horz" wrap="square" lIns="38100" tIns="19050" rIns="38100" bIns="19050" anchor="ctr" anchorCtr="1">
                    <a:noAutofit/>
                  </a:bodyPr>
                  <a:lstStyle/>
                  <a:p>
                    <a:pPr>
                      <a:defRPr sz="2400" b="1" i="0" u="none" strike="noStrike" kern="1200" baseline="0">
                        <a:solidFill>
                          <a:schemeClr val="accent1">
                            <a:lumMod val="75000"/>
                          </a:schemeClr>
                        </a:solidFill>
                        <a:latin typeface="Calibri" panose="020F0502020204030204" pitchFamily="34" charset="0"/>
                        <a:ea typeface="+mn-ea"/>
                        <a:cs typeface="Calibri" panose="020F0502020204030204" pitchFamily="34" charset="0"/>
                      </a:defRPr>
                    </a:pPr>
                    <a:r>
                      <a:rPr lang="en-US" altLang="zh-CN" sz="1600" b="0" dirty="0">
                        <a:solidFill>
                          <a:schemeClr val="accent5">
                            <a:lumMod val="50000"/>
                          </a:schemeClr>
                        </a:solidFill>
                      </a:rPr>
                      <a:t>Single-detached</a:t>
                    </a:r>
                  </a:p>
                  <a:p>
                    <a:pPr>
                      <a:defRPr sz="2400" b="1">
                        <a:solidFill>
                          <a:schemeClr val="accent1">
                            <a:lumMod val="75000"/>
                          </a:schemeClr>
                        </a:solidFill>
                        <a:latin typeface="Calibri" panose="020F0502020204030204" pitchFamily="34" charset="0"/>
                        <a:cs typeface="Calibri" panose="020F0502020204030204" pitchFamily="34" charset="0"/>
                      </a:defRPr>
                    </a:pPr>
                    <a:fld id="{08A4EE78-124B-48B5-9D84-6B0FB1DD440A}" type="PERCENTAGE">
                      <a:rPr lang="en-US" altLang="zh-CN" sz="1600" smtClean="0">
                        <a:solidFill>
                          <a:schemeClr val="accent5">
                            <a:lumMod val="50000"/>
                          </a:schemeClr>
                        </a:solidFill>
                      </a:rPr>
                      <a:pPr>
                        <a:defRPr sz="2400" b="1">
                          <a:solidFill>
                            <a:schemeClr val="accent1">
                              <a:lumMod val="75000"/>
                            </a:schemeClr>
                          </a:solidFill>
                          <a:latin typeface="Calibri" panose="020F0502020204030204" pitchFamily="34" charset="0"/>
                          <a:cs typeface="Calibri" panose="020F0502020204030204" pitchFamily="34" charset="0"/>
                        </a:defRPr>
                      </a:pPr>
                      <a:t>[PERCENTAGE]</a:t>
                    </a:fld>
                    <a:endParaRPr lang="en-CA"/>
                  </a:p>
                </c:rich>
              </c:tx>
              <c:spPr>
                <a:noFill/>
                <a:ln>
                  <a:noFill/>
                </a:ln>
                <a:effectLst/>
              </c:spPr>
              <c:txPr>
                <a:bodyPr rot="0" spcFirstLastPara="1" vertOverflow="ellipsis" vert="horz" wrap="square" lIns="38100" tIns="19050" rIns="38100" bIns="19050" anchor="ctr" anchorCtr="1">
                  <a:noAutofit/>
                </a:bodyPr>
                <a:lstStyle/>
                <a:p>
                  <a:pPr>
                    <a:defRPr sz="2400" b="1" i="0" u="none" strike="noStrike" kern="1200" baseline="0">
                      <a:solidFill>
                        <a:schemeClr val="accent1">
                          <a:lumMod val="75000"/>
                        </a:schemeClr>
                      </a:solidFill>
                      <a:latin typeface="Calibri" panose="020F0502020204030204" pitchFamily="34" charset="0"/>
                      <a:ea typeface="+mn-ea"/>
                      <a:cs typeface="Calibri" panose="020F0502020204030204" pitchFamily="34" charset="0"/>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0.41969200678441182"/>
                      <c:h val="0.35061382302152211"/>
                    </c:manualLayout>
                  </c15:layout>
                  <c15:dlblFieldTable/>
                  <c15:showDataLabelsRange val="0"/>
                </c:ext>
                <c:ext xmlns:c16="http://schemas.microsoft.com/office/drawing/2014/chart" uri="{C3380CC4-5D6E-409C-BE32-E72D297353CC}">
                  <c16:uniqueId val="{00000001-43DC-42F7-BAC5-BA763BC5E548}"/>
                </c:ext>
              </c:extLst>
            </c:dLbl>
            <c:dLbl>
              <c:idx val="1"/>
              <c:delete val="1"/>
              <c:extLst>
                <c:ext xmlns:c15="http://schemas.microsoft.com/office/drawing/2012/chart" uri="{CE6537A1-D6FC-4f65-9D91-7224C49458BB}"/>
                <c:ext xmlns:c16="http://schemas.microsoft.com/office/drawing/2014/chart" uri="{C3380CC4-5D6E-409C-BE32-E72D297353CC}">
                  <c16:uniqueId val="{00000003-43DC-42F7-BAC5-BA763BC5E548}"/>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accent1">
                        <a:lumMod val="75000"/>
                      </a:schemeClr>
                    </a:solidFill>
                    <a:latin typeface="Calibri" panose="020F0502020204030204" pitchFamily="34" charset="0"/>
                    <a:ea typeface="+mn-ea"/>
                    <a:cs typeface="Calibri" panose="020F0502020204030204" pitchFamily="34" charset="0"/>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Sheet1!$A$2:$A$3</c:f>
              <c:strCache>
                <c:ptCount val="2"/>
                <c:pt idx="0">
                  <c:v>Single-detached</c:v>
                </c:pt>
                <c:pt idx="1">
                  <c:v>Others</c:v>
                </c:pt>
              </c:strCache>
            </c:strRef>
          </c:cat>
          <c:val>
            <c:numRef>
              <c:f>Sheet1!$B$2:$B$3</c:f>
              <c:numCache>
                <c:formatCode>General</c:formatCode>
                <c:ptCount val="2"/>
                <c:pt idx="0">
                  <c:v>66.7</c:v>
                </c:pt>
                <c:pt idx="1">
                  <c:v>33.299999999999997</c:v>
                </c:pt>
              </c:numCache>
            </c:numRef>
          </c:val>
          <c:extLst>
            <c:ext xmlns:c16="http://schemas.microsoft.com/office/drawing/2014/chart" uri="{C3380CC4-5D6E-409C-BE32-E72D297353CC}">
              <c16:uniqueId val="{00000004-43DC-42F7-BAC5-BA763BC5E548}"/>
            </c:ext>
          </c:extLst>
        </c:ser>
        <c:dLbls>
          <c:showLegendKey val="0"/>
          <c:showVal val="0"/>
          <c:showCatName val="0"/>
          <c:showSerName val="0"/>
          <c:showPercent val="1"/>
          <c:showBubbleSize val="0"/>
          <c:showLeaderLines val="0"/>
        </c:dLbls>
        <c:firstSliceAng val="0"/>
        <c:holeSize val="75"/>
      </c:doughnutChart>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legendEntry>
      <c:layout>
        <c:manualLayout>
          <c:xMode val="edge"/>
          <c:yMode val="edge"/>
          <c:x val="0.12058280514781855"/>
          <c:y val="0.7923322537046521"/>
          <c:w val="0.74274342732612186"/>
          <c:h val="0.1709110775350627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28575">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'Weather File Comparison'!$C$1</c:f>
              <c:strCache>
                <c:ptCount val="1"/>
                <c:pt idx="0">
                  <c:v>Outdoor Air Dry-Bulb Temperature</c:v>
                </c:pt>
              </c:strCache>
            </c:strRef>
          </c:tx>
          <c:spPr>
            <a:ln w="19050" cap="rnd">
              <a:solidFill>
                <a:schemeClr val="accent5">
                  <a:lumMod val="75000"/>
                </a:schemeClr>
              </a:solidFill>
              <a:round/>
            </a:ln>
            <a:effectLst/>
          </c:spPr>
          <c:marker>
            <c:symbol val="none"/>
          </c:marker>
          <c:cat>
            <c:numRef>
              <c:f>'Weather File Comparison'!$B$2:$B$4465</c:f>
              <c:numCache>
                <c:formatCode>General</c:formatCode>
                <c:ptCount val="4464"/>
                <c:pt idx="0">
                  <c:v>1</c:v>
                </c:pt>
                <c:pt idx="144">
                  <c:v>2</c:v>
                </c:pt>
                <c:pt idx="288">
                  <c:v>3</c:v>
                </c:pt>
                <c:pt idx="432">
                  <c:v>4</c:v>
                </c:pt>
                <c:pt idx="576">
                  <c:v>5</c:v>
                </c:pt>
                <c:pt idx="720">
                  <c:v>6</c:v>
                </c:pt>
                <c:pt idx="864">
                  <c:v>7</c:v>
                </c:pt>
                <c:pt idx="1008">
                  <c:v>8</c:v>
                </c:pt>
                <c:pt idx="1152">
                  <c:v>9</c:v>
                </c:pt>
                <c:pt idx="1296">
                  <c:v>10</c:v>
                </c:pt>
                <c:pt idx="1440">
                  <c:v>11</c:v>
                </c:pt>
                <c:pt idx="1584">
                  <c:v>12</c:v>
                </c:pt>
                <c:pt idx="1728">
                  <c:v>13</c:v>
                </c:pt>
                <c:pt idx="1872">
                  <c:v>14</c:v>
                </c:pt>
                <c:pt idx="2016">
                  <c:v>15</c:v>
                </c:pt>
                <c:pt idx="2160">
                  <c:v>16</c:v>
                </c:pt>
                <c:pt idx="2304">
                  <c:v>17</c:v>
                </c:pt>
                <c:pt idx="2448">
                  <c:v>18</c:v>
                </c:pt>
                <c:pt idx="2592">
                  <c:v>19</c:v>
                </c:pt>
                <c:pt idx="2736">
                  <c:v>20</c:v>
                </c:pt>
                <c:pt idx="2880">
                  <c:v>21</c:v>
                </c:pt>
                <c:pt idx="3024">
                  <c:v>22</c:v>
                </c:pt>
                <c:pt idx="3168">
                  <c:v>23</c:v>
                </c:pt>
                <c:pt idx="3312">
                  <c:v>24</c:v>
                </c:pt>
                <c:pt idx="3456">
                  <c:v>25</c:v>
                </c:pt>
                <c:pt idx="3600">
                  <c:v>26</c:v>
                </c:pt>
                <c:pt idx="3744">
                  <c:v>27</c:v>
                </c:pt>
                <c:pt idx="3888">
                  <c:v>28</c:v>
                </c:pt>
                <c:pt idx="4032">
                  <c:v>29</c:v>
                </c:pt>
                <c:pt idx="4176">
                  <c:v>30</c:v>
                </c:pt>
                <c:pt idx="4320">
                  <c:v>31</c:v>
                </c:pt>
              </c:numCache>
            </c:numRef>
          </c:cat>
          <c:val>
            <c:numRef>
              <c:f>'Weather File Comparison'!$C$2:$C$4465</c:f>
              <c:numCache>
                <c:formatCode>General</c:formatCode>
                <c:ptCount val="4464"/>
                <c:pt idx="0">
                  <c:v>14.883333329999999</c:v>
                </c:pt>
                <c:pt idx="1">
                  <c:v>14.866666670000001</c:v>
                </c:pt>
                <c:pt idx="2">
                  <c:v>14.85</c:v>
                </c:pt>
                <c:pt idx="3">
                  <c:v>14.83333333</c:v>
                </c:pt>
                <c:pt idx="4">
                  <c:v>14.81666667</c:v>
                </c:pt>
                <c:pt idx="5">
                  <c:v>14.8</c:v>
                </c:pt>
                <c:pt idx="6">
                  <c:v>14.65</c:v>
                </c:pt>
                <c:pt idx="7">
                  <c:v>14.5</c:v>
                </c:pt>
                <c:pt idx="8">
                  <c:v>14.35</c:v>
                </c:pt>
                <c:pt idx="9">
                  <c:v>14.2</c:v>
                </c:pt>
                <c:pt idx="10">
                  <c:v>14.05</c:v>
                </c:pt>
                <c:pt idx="11">
                  <c:v>13.9</c:v>
                </c:pt>
                <c:pt idx="12">
                  <c:v>13.83333333</c:v>
                </c:pt>
                <c:pt idx="13">
                  <c:v>13.766666669999999</c:v>
                </c:pt>
                <c:pt idx="14">
                  <c:v>13.7</c:v>
                </c:pt>
                <c:pt idx="15">
                  <c:v>13.633333329999999</c:v>
                </c:pt>
                <c:pt idx="16">
                  <c:v>13.56666667</c:v>
                </c:pt>
                <c:pt idx="17">
                  <c:v>13.5</c:v>
                </c:pt>
                <c:pt idx="18">
                  <c:v>13.483333330000001</c:v>
                </c:pt>
                <c:pt idx="19">
                  <c:v>13.46666667</c:v>
                </c:pt>
                <c:pt idx="20">
                  <c:v>13.45</c:v>
                </c:pt>
                <c:pt idx="21">
                  <c:v>13.43333333</c:v>
                </c:pt>
                <c:pt idx="22">
                  <c:v>13.41666667</c:v>
                </c:pt>
                <c:pt idx="23">
                  <c:v>13.4</c:v>
                </c:pt>
                <c:pt idx="24">
                  <c:v>13.28333333</c:v>
                </c:pt>
                <c:pt idx="25">
                  <c:v>13.16666667</c:v>
                </c:pt>
                <c:pt idx="26">
                  <c:v>13.05</c:v>
                </c:pt>
                <c:pt idx="27">
                  <c:v>12.93333333</c:v>
                </c:pt>
                <c:pt idx="28">
                  <c:v>12.81666667</c:v>
                </c:pt>
                <c:pt idx="29">
                  <c:v>12.7</c:v>
                </c:pt>
                <c:pt idx="30">
                  <c:v>12.75</c:v>
                </c:pt>
                <c:pt idx="31">
                  <c:v>12.8</c:v>
                </c:pt>
                <c:pt idx="32">
                  <c:v>12.85</c:v>
                </c:pt>
                <c:pt idx="33">
                  <c:v>12.9</c:v>
                </c:pt>
                <c:pt idx="34">
                  <c:v>12.95</c:v>
                </c:pt>
                <c:pt idx="35">
                  <c:v>13</c:v>
                </c:pt>
                <c:pt idx="36">
                  <c:v>13.28333333</c:v>
                </c:pt>
                <c:pt idx="37">
                  <c:v>13.56666667</c:v>
                </c:pt>
                <c:pt idx="38">
                  <c:v>13.85</c:v>
                </c:pt>
                <c:pt idx="39">
                  <c:v>14.133333329999999</c:v>
                </c:pt>
                <c:pt idx="40">
                  <c:v>14.41666667</c:v>
                </c:pt>
                <c:pt idx="41">
                  <c:v>14.7</c:v>
                </c:pt>
                <c:pt idx="42">
                  <c:v>14.983333330000001</c:v>
                </c:pt>
                <c:pt idx="43">
                  <c:v>15.266666669999999</c:v>
                </c:pt>
                <c:pt idx="44">
                  <c:v>15.55</c:v>
                </c:pt>
                <c:pt idx="45">
                  <c:v>15.83333333</c:v>
                </c:pt>
                <c:pt idx="46">
                  <c:v>16.116666670000001</c:v>
                </c:pt>
                <c:pt idx="47">
                  <c:v>16.399999999999999</c:v>
                </c:pt>
                <c:pt idx="48">
                  <c:v>16.649999999999999</c:v>
                </c:pt>
                <c:pt idx="49">
                  <c:v>16.899999999999999</c:v>
                </c:pt>
                <c:pt idx="50">
                  <c:v>17.149999999999999</c:v>
                </c:pt>
                <c:pt idx="51">
                  <c:v>17.399999999999999</c:v>
                </c:pt>
                <c:pt idx="52">
                  <c:v>17.649999999999999</c:v>
                </c:pt>
                <c:pt idx="53">
                  <c:v>17.899999999999999</c:v>
                </c:pt>
                <c:pt idx="54">
                  <c:v>18.083333329999999</c:v>
                </c:pt>
                <c:pt idx="55">
                  <c:v>18.266666669999999</c:v>
                </c:pt>
                <c:pt idx="56">
                  <c:v>18.45</c:v>
                </c:pt>
                <c:pt idx="57">
                  <c:v>18.633333329999999</c:v>
                </c:pt>
                <c:pt idx="58">
                  <c:v>18.81666667</c:v>
                </c:pt>
                <c:pt idx="59">
                  <c:v>19</c:v>
                </c:pt>
                <c:pt idx="60">
                  <c:v>18.916666670000001</c:v>
                </c:pt>
                <c:pt idx="61">
                  <c:v>18.833333329999999</c:v>
                </c:pt>
                <c:pt idx="62">
                  <c:v>18.75</c:v>
                </c:pt>
                <c:pt idx="63">
                  <c:v>18.666666670000001</c:v>
                </c:pt>
                <c:pt idx="64">
                  <c:v>18.583333329999999</c:v>
                </c:pt>
                <c:pt idx="65">
                  <c:v>18.5</c:v>
                </c:pt>
                <c:pt idx="66">
                  <c:v>18.7</c:v>
                </c:pt>
                <c:pt idx="67">
                  <c:v>18.899999999999999</c:v>
                </c:pt>
                <c:pt idx="68">
                  <c:v>19.100000000000001</c:v>
                </c:pt>
                <c:pt idx="69">
                  <c:v>19.3</c:v>
                </c:pt>
                <c:pt idx="70">
                  <c:v>19.5</c:v>
                </c:pt>
                <c:pt idx="71">
                  <c:v>19.7</c:v>
                </c:pt>
                <c:pt idx="72">
                  <c:v>19.850000000000001</c:v>
                </c:pt>
                <c:pt idx="73">
                  <c:v>20</c:v>
                </c:pt>
                <c:pt idx="74">
                  <c:v>20.149999999999999</c:v>
                </c:pt>
                <c:pt idx="75">
                  <c:v>20.3</c:v>
                </c:pt>
                <c:pt idx="76">
                  <c:v>20.45</c:v>
                </c:pt>
                <c:pt idx="77">
                  <c:v>20.6</c:v>
                </c:pt>
                <c:pt idx="78">
                  <c:v>20.733333330000001</c:v>
                </c:pt>
                <c:pt idx="79">
                  <c:v>20.866666670000001</c:v>
                </c:pt>
                <c:pt idx="80">
                  <c:v>21</c:v>
                </c:pt>
                <c:pt idx="81">
                  <c:v>21.133333329999999</c:v>
                </c:pt>
                <c:pt idx="82">
                  <c:v>21.266666669999999</c:v>
                </c:pt>
                <c:pt idx="83">
                  <c:v>21.4</c:v>
                </c:pt>
                <c:pt idx="84">
                  <c:v>21.466666669999999</c:v>
                </c:pt>
                <c:pt idx="85">
                  <c:v>21.533333330000001</c:v>
                </c:pt>
                <c:pt idx="86">
                  <c:v>21.6</c:v>
                </c:pt>
                <c:pt idx="87">
                  <c:v>21.666666670000001</c:v>
                </c:pt>
                <c:pt idx="88">
                  <c:v>21.733333330000001</c:v>
                </c:pt>
                <c:pt idx="89">
                  <c:v>21.8</c:v>
                </c:pt>
                <c:pt idx="90">
                  <c:v>21.833333329999999</c:v>
                </c:pt>
                <c:pt idx="91">
                  <c:v>21.866666670000001</c:v>
                </c:pt>
                <c:pt idx="92">
                  <c:v>21.9</c:v>
                </c:pt>
                <c:pt idx="93">
                  <c:v>21.93333333</c:v>
                </c:pt>
                <c:pt idx="94">
                  <c:v>21.966666669999999</c:v>
                </c:pt>
                <c:pt idx="95">
                  <c:v>22</c:v>
                </c:pt>
                <c:pt idx="96">
                  <c:v>21.983333330000001</c:v>
                </c:pt>
                <c:pt idx="97">
                  <c:v>21.966666669999999</c:v>
                </c:pt>
                <c:pt idx="98">
                  <c:v>21.95</c:v>
                </c:pt>
                <c:pt idx="99">
                  <c:v>21.93333333</c:v>
                </c:pt>
                <c:pt idx="100">
                  <c:v>21.916666670000001</c:v>
                </c:pt>
                <c:pt idx="101">
                  <c:v>21.9</c:v>
                </c:pt>
                <c:pt idx="102">
                  <c:v>21.883333329999999</c:v>
                </c:pt>
                <c:pt idx="103">
                  <c:v>21.866666670000001</c:v>
                </c:pt>
                <c:pt idx="104">
                  <c:v>21.85</c:v>
                </c:pt>
                <c:pt idx="105">
                  <c:v>21.833333329999999</c:v>
                </c:pt>
                <c:pt idx="106">
                  <c:v>21.81666667</c:v>
                </c:pt>
                <c:pt idx="107">
                  <c:v>21.8</c:v>
                </c:pt>
                <c:pt idx="108">
                  <c:v>21.766666669999999</c:v>
                </c:pt>
                <c:pt idx="109">
                  <c:v>21.733333330000001</c:v>
                </c:pt>
                <c:pt idx="110">
                  <c:v>21.7</c:v>
                </c:pt>
                <c:pt idx="111">
                  <c:v>21.666666670000001</c:v>
                </c:pt>
                <c:pt idx="112">
                  <c:v>21.633333329999999</c:v>
                </c:pt>
                <c:pt idx="113">
                  <c:v>21.6</c:v>
                </c:pt>
                <c:pt idx="114">
                  <c:v>21.35</c:v>
                </c:pt>
                <c:pt idx="115">
                  <c:v>21.1</c:v>
                </c:pt>
                <c:pt idx="116">
                  <c:v>20.85</c:v>
                </c:pt>
                <c:pt idx="117">
                  <c:v>20.6</c:v>
                </c:pt>
                <c:pt idx="118">
                  <c:v>20.350000000000001</c:v>
                </c:pt>
                <c:pt idx="119">
                  <c:v>20.100000000000001</c:v>
                </c:pt>
                <c:pt idx="120">
                  <c:v>19.833333329999999</c:v>
                </c:pt>
                <c:pt idx="121">
                  <c:v>19.56666667</c:v>
                </c:pt>
                <c:pt idx="122">
                  <c:v>19.3</c:v>
                </c:pt>
                <c:pt idx="123">
                  <c:v>19.033333330000001</c:v>
                </c:pt>
                <c:pt idx="124">
                  <c:v>18.766666669999999</c:v>
                </c:pt>
                <c:pt idx="125">
                  <c:v>18.5</c:v>
                </c:pt>
                <c:pt idx="126">
                  <c:v>18.483333330000001</c:v>
                </c:pt>
                <c:pt idx="127">
                  <c:v>18.466666669999999</c:v>
                </c:pt>
                <c:pt idx="128">
                  <c:v>18.45</c:v>
                </c:pt>
                <c:pt idx="129">
                  <c:v>18.43333333</c:v>
                </c:pt>
                <c:pt idx="130">
                  <c:v>18.416666670000001</c:v>
                </c:pt>
                <c:pt idx="131">
                  <c:v>18.399999999999999</c:v>
                </c:pt>
                <c:pt idx="132">
                  <c:v>18.366666670000001</c:v>
                </c:pt>
                <c:pt idx="133">
                  <c:v>18.333333329999999</c:v>
                </c:pt>
                <c:pt idx="134">
                  <c:v>18.3</c:v>
                </c:pt>
                <c:pt idx="135">
                  <c:v>18.266666669999999</c:v>
                </c:pt>
                <c:pt idx="136">
                  <c:v>18.233333330000001</c:v>
                </c:pt>
                <c:pt idx="137">
                  <c:v>18.2</c:v>
                </c:pt>
                <c:pt idx="138">
                  <c:v>18.133333329999999</c:v>
                </c:pt>
                <c:pt idx="139">
                  <c:v>18.06666667</c:v>
                </c:pt>
                <c:pt idx="140">
                  <c:v>18</c:v>
                </c:pt>
                <c:pt idx="141">
                  <c:v>17.93333333</c:v>
                </c:pt>
                <c:pt idx="142">
                  <c:v>17.866666670000001</c:v>
                </c:pt>
                <c:pt idx="143">
                  <c:v>17.8</c:v>
                </c:pt>
                <c:pt idx="144">
                  <c:v>17.716666669999999</c:v>
                </c:pt>
                <c:pt idx="145">
                  <c:v>17.633333329999999</c:v>
                </c:pt>
                <c:pt idx="146">
                  <c:v>17.55</c:v>
                </c:pt>
                <c:pt idx="147">
                  <c:v>17.466666669999999</c:v>
                </c:pt>
                <c:pt idx="148">
                  <c:v>17.383333329999999</c:v>
                </c:pt>
                <c:pt idx="149">
                  <c:v>17.3</c:v>
                </c:pt>
                <c:pt idx="150">
                  <c:v>17.18333333</c:v>
                </c:pt>
                <c:pt idx="151">
                  <c:v>17.06666667</c:v>
                </c:pt>
                <c:pt idx="152">
                  <c:v>16.95</c:v>
                </c:pt>
                <c:pt idx="153">
                  <c:v>16.833333329999999</c:v>
                </c:pt>
                <c:pt idx="154">
                  <c:v>16.716666669999999</c:v>
                </c:pt>
                <c:pt idx="155">
                  <c:v>16.600000000000001</c:v>
                </c:pt>
                <c:pt idx="156">
                  <c:v>16.516666669999999</c:v>
                </c:pt>
                <c:pt idx="157">
                  <c:v>16.43333333</c:v>
                </c:pt>
                <c:pt idx="158">
                  <c:v>16.350000000000001</c:v>
                </c:pt>
                <c:pt idx="159">
                  <c:v>16.266666669999999</c:v>
                </c:pt>
                <c:pt idx="160">
                  <c:v>16.18333333</c:v>
                </c:pt>
                <c:pt idx="161">
                  <c:v>16.100000000000001</c:v>
                </c:pt>
                <c:pt idx="162">
                  <c:v>16.016666669999999</c:v>
                </c:pt>
                <c:pt idx="163">
                  <c:v>15.93333333</c:v>
                </c:pt>
                <c:pt idx="164">
                  <c:v>15.85</c:v>
                </c:pt>
                <c:pt idx="165">
                  <c:v>15.766666669999999</c:v>
                </c:pt>
                <c:pt idx="166">
                  <c:v>15.68333333</c:v>
                </c:pt>
                <c:pt idx="167">
                  <c:v>15.6</c:v>
                </c:pt>
                <c:pt idx="168">
                  <c:v>15.53333333</c:v>
                </c:pt>
                <c:pt idx="169">
                  <c:v>15.46666667</c:v>
                </c:pt>
                <c:pt idx="170">
                  <c:v>15.4</c:v>
                </c:pt>
                <c:pt idx="171">
                  <c:v>15.33333333</c:v>
                </c:pt>
                <c:pt idx="172">
                  <c:v>15.266666669999999</c:v>
                </c:pt>
                <c:pt idx="173">
                  <c:v>15.2</c:v>
                </c:pt>
                <c:pt idx="174">
                  <c:v>15.15</c:v>
                </c:pt>
                <c:pt idx="175">
                  <c:v>15.1</c:v>
                </c:pt>
                <c:pt idx="176">
                  <c:v>15.05</c:v>
                </c:pt>
                <c:pt idx="177">
                  <c:v>15</c:v>
                </c:pt>
                <c:pt idx="178">
                  <c:v>14.95</c:v>
                </c:pt>
                <c:pt idx="179">
                  <c:v>14.9</c:v>
                </c:pt>
                <c:pt idx="180">
                  <c:v>15.03333333</c:v>
                </c:pt>
                <c:pt idx="181">
                  <c:v>15.16666667</c:v>
                </c:pt>
                <c:pt idx="182">
                  <c:v>15.3</c:v>
                </c:pt>
                <c:pt idx="183">
                  <c:v>15.43333333</c:v>
                </c:pt>
                <c:pt idx="184">
                  <c:v>15.56666667</c:v>
                </c:pt>
                <c:pt idx="185">
                  <c:v>15.7</c:v>
                </c:pt>
                <c:pt idx="186">
                  <c:v>15.866666670000001</c:v>
                </c:pt>
                <c:pt idx="187">
                  <c:v>16.033333330000001</c:v>
                </c:pt>
                <c:pt idx="188">
                  <c:v>16.2</c:v>
                </c:pt>
                <c:pt idx="189">
                  <c:v>16.366666670000001</c:v>
                </c:pt>
                <c:pt idx="190">
                  <c:v>16.533333330000001</c:v>
                </c:pt>
                <c:pt idx="191">
                  <c:v>16.7</c:v>
                </c:pt>
                <c:pt idx="192">
                  <c:v>16.81666667</c:v>
                </c:pt>
                <c:pt idx="193">
                  <c:v>16.93333333</c:v>
                </c:pt>
                <c:pt idx="194">
                  <c:v>17.05</c:v>
                </c:pt>
                <c:pt idx="195">
                  <c:v>17.166666670000001</c:v>
                </c:pt>
                <c:pt idx="196">
                  <c:v>17.283333330000001</c:v>
                </c:pt>
                <c:pt idx="197">
                  <c:v>17.399999999999999</c:v>
                </c:pt>
                <c:pt idx="198">
                  <c:v>17.483333330000001</c:v>
                </c:pt>
                <c:pt idx="199">
                  <c:v>17.56666667</c:v>
                </c:pt>
                <c:pt idx="200">
                  <c:v>17.649999999999999</c:v>
                </c:pt>
                <c:pt idx="201">
                  <c:v>17.733333330000001</c:v>
                </c:pt>
                <c:pt idx="202">
                  <c:v>17.81666667</c:v>
                </c:pt>
                <c:pt idx="203">
                  <c:v>17.899999999999999</c:v>
                </c:pt>
                <c:pt idx="204">
                  <c:v>18.016666669999999</c:v>
                </c:pt>
                <c:pt idx="205">
                  <c:v>18.133333329999999</c:v>
                </c:pt>
                <c:pt idx="206">
                  <c:v>18.25</c:v>
                </c:pt>
                <c:pt idx="207">
                  <c:v>18.366666670000001</c:v>
                </c:pt>
                <c:pt idx="208">
                  <c:v>18.483333330000001</c:v>
                </c:pt>
                <c:pt idx="209">
                  <c:v>18.600000000000001</c:v>
                </c:pt>
                <c:pt idx="210">
                  <c:v>18.75</c:v>
                </c:pt>
                <c:pt idx="211">
                  <c:v>18.899999999999999</c:v>
                </c:pt>
                <c:pt idx="212">
                  <c:v>19.05</c:v>
                </c:pt>
                <c:pt idx="213">
                  <c:v>19.2</c:v>
                </c:pt>
                <c:pt idx="214">
                  <c:v>19.350000000000001</c:v>
                </c:pt>
                <c:pt idx="215">
                  <c:v>19.5</c:v>
                </c:pt>
                <c:pt idx="216">
                  <c:v>19.583333329999999</c:v>
                </c:pt>
                <c:pt idx="217">
                  <c:v>19.666666670000001</c:v>
                </c:pt>
                <c:pt idx="218">
                  <c:v>19.75</c:v>
                </c:pt>
                <c:pt idx="219">
                  <c:v>19.833333329999999</c:v>
                </c:pt>
                <c:pt idx="220">
                  <c:v>19.916666670000001</c:v>
                </c:pt>
                <c:pt idx="221">
                  <c:v>20</c:v>
                </c:pt>
                <c:pt idx="222">
                  <c:v>20.083333329999999</c:v>
                </c:pt>
                <c:pt idx="223">
                  <c:v>20.166666670000001</c:v>
                </c:pt>
                <c:pt idx="224">
                  <c:v>20.25</c:v>
                </c:pt>
                <c:pt idx="225">
                  <c:v>20.333333329999999</c:v>
                </c:pt>
                <c:pt idx="226">
                  <c:v>20.416666670000001</c:v>
                </c:pt>
                <c:pt idx="227">
                  <c:v>20.5</c:v>
                </c:pt>
                <c:pt idx="228">
                  <c:v>20.68333333</c:v>
                </c:pt>
                <c:pt idx="229">
                  <c:v>20.866666670000001</c:v>
                </c:pt>
                <c:pt idx="230">
                  <c:v>21.05</c:v>
                </c:pt>
                <c:pt idx="231">
                  <c:v>21.233333330000001</c:v>
                </c:pt>
                <c:pt idx="232">
                  <c:v>21.416666670000001</c:v>
                </c:pt>
                <c:pt idx="233">
                  <c:v>21.6</c:v>
                </c:pt>
                <c:pt idx="234">
                  <c:v>21.583333329999999</c:v>
                </c:pt>
                <c:pt idx="235">
                  <c:v>21.56666667</c:v>
                </c:pt>
                <c:pt idx="236">
                  <c:v>21.55</c:v>
                </c:pt>
                <c:pt idx="237">
                  <c:v>21.533333330000001</c:v>
                </c:pt>
                <c:pt idx="238">
                  <c:v>21.516666669999999</c:v>
                </c:pt>
                <c:pt idx="239">
                  <c:v>21.5</c:v>
                </c:pt>
                <c:pt idx="240">
                  <c:v>21.45</c:v>
                </c:pt>
                <c:pt idx="241">
                  <c:v>21.4</c:v>
                </c:pt>
                <c:pt idx="242">
                  <c:v>21.35</c:v>
                </c:pt>
                <c:pt idx="243">
                  <c:v>21.3</c:v>
                </c:pt>
                <c:pt idx="244">
                  <c:v>21.25</c:v>
                </c:pt>
                <c:pt idx="245">
                  <c:v>21.2</c:v>
                </c:pt>
                <c:pt idx="246">
                  <c:v>21.15</c:v>
                </c:pt>
                <c:pt idx="247">
                  <c:v>21.1</c:v>
                </c:pt>
                <c:pt idx="248">
                  <c:v>21.05</c:v>
                </c:pt>
                <c:pt idx="249">
                  <c:v>21</c:v>
                </c:pt>
                <c:pt idx="250">
                  <c:v>20.95</c:v>
                </c:pt>
                <c:pt idx="251">
                  <c:v>20.9</c:v>
                </c:pt>
                <c:pt idx="252">
                  <c:v>20.883333329999999</c:v>
                </c:pt>
                <c:pt idx="253">
                  <c:v>20.866666670000001</c:v>
                </c:pt>
                <c:pt idx="254">
                  <c:v>20.85</c:v>
                </c:pt>
                <c:pt idx="255">
                  <c:v>20.833333329999999</c:v>
                </c:pt>
                <c:pt idx="256">
                  <c:v>20.81666667</c:v>
                </c:pt>
                <c:pt idx="257">
                  <c:v>20.8</c:v>
                </c:pt>
                <c:pt idx="258">
                  <c:v>20.68333333</c:v>
                </c:pt>
                <c:pt idx="259">
                  <c:v>20.56666667</c:v>
                </c:pt>
                <c:pt idx="260">
                  <c:v>20.45</c:v>
                </c:pt>
                <c:pt idx="261">
                  <c:v>20.333333329999999</c:v>
                </c:pt>
                <c:pt idx="262">
                  <c:v>20.216666669999999</c:v>
                </c:pt>
                <c:pt idx="263">
                  <c:v>20.100000000000001</c:v>
                </c:pt>
                <c:pt idx="264">
                  <c:v>19.850000000000001</c:v>
                </c:pt>
                <c:pt idx="265">
                  <c:v>19.600000000000001</c:v>
                </c:pt>
                <c:pt idx="266">
                  <c:v>19.350000000000001</c:v>
                </c:pt>
                <c:pt idx="267">
                  <c:v>19.100000000000001</c:v>
                </c:pt>
                <c:pt idx="268">
                  <c:v>18.850000000000001</c:v>
                </c:pt>
                <c:pt idx="269">
                  <c:v>18.600000000000001</c:v>
                </c:pt>
                <c:pt idx="270">
                  <c:v>18.43333333</c:v>
                </c:pt>
                <c:pt idx="271">
                  <c:v>18.266666669999999</c:v>
                </c:pt>
                <c:pt idx="272">
                  <c:v>18.100000000000001</c:v>
                </c:pt>
                <c:pt idx="273">
                  <c:v>17.93333333</c:v>
                </c:pt>
                <c:pt idx="274">
                  <c:v>17.766666669999999</c:v>
                </c:pt>
                <c:pt idx="275">
                  <c:v>17.600000000000001</c:v>
                </c:pt>
                <c:pt idx="276">
                  <c:v>17.600000000000001</c:v>
                </c:pt>
                <c:pt idx="277">
                  <c:v>17.600000000000001</c:v>
                </c:pt>
                <c:pt idx="278">
                  <c:v>17.600000000000001</c:v>
                </c:pt>
                <c:pt idx="279">
                  <c:v>17.600000000000001</c:v>
                </c:pt>
                <c:pt idx="280">
                  <c:v>17.600000000000001</c:v>
                </c:pt>
                <c:pt idx="281">
                  <c:v>17.600000000000001</c:v>
                </c:pt>
                <c:pt idx="282">
                  <c:v>17.633333329999999</c:v>
                </c:pt>
                <c:pt idx="283">
                  <c:v>17.666666670000001</c:v>
                </c:pt>
                <c:pt idx="284">
                  <c:v>17.7</c:v>
                </c:pt>
                <c:pt idx="285">
                  <c:v>17.733333330000001</c:v>
                </c:pt>
                <c:pt idx="286">
                  <c:v>17.766666669999999</c:v>
                </c:pt>
                <c:pt idx="287">
                  <c:v>17.8</c:v>
                </c:pt>
                <c:pt idx="288">
                  <c:v>17.68333333</c:v>
                </c:pt>
                <c:pt idx="289">
                  <c:v>17.56666667</c:v>
                </c:pt>
                <c:pt idx="290">
                  <c:v>17.45</c:v>
                </c:pt>
                <c:pt idx="291">
                  <c:v>17.333333329999999</c:v>
                </c:pt>
                <c:pt idx="292">
                  <c:v>17.216666669999999</c:v>
                </c:pt>
                <c:pt idx="293">
                  <c:v>17.100000000000001</c:v>
                </c:pt>
                <c:pt idx="294">
                  <c:v>17.016666669999999</c:v>
                </c:pt>
                <c:pt idx="295">
                  <c:v>16.93333333</c:v>
                </c:pt>
                <c:pt idx="296">
                  <c:v>16.850000000000001</c:v>
                </c:pt>
                <c:pt idx="297">
                  <c:v>16.766666669999999</c:v>
                </c:pt>
                <c:pt idx="298">
                  <c:v>16.68333333</c:v>
                </c:pt>
                <c:pt idx="299">
                  <c:v>16.600000000000001</c:v>
                </c:pt>
                <c:pt idx="300">
                  <c:v>16.5</c:v>
                </c:pt>
                <c:pt idx="301">
                  <c:v>16.399999999999999</c:v>
                </c:pt>
                <c:pt idx="302">
                  <c:v>16.3</c:v>
                </c:pt>
                <c:pt idx="303">
                  <c:v>16.2</c:v>
                </c:pt>
                <c:pt idx="304">
                  <c:v>16.100000000000001</c:v>
                </c:pt>
                <c:pt idx="305">
                  <c:v>16</c:v>
                </c:pt>
                <c:pt idx="306">
                  <c:v>15.95</c:v>
                </c:pt>
                <c:pt idx="307">
                  <c:v>15.9</c:v>
                </c:pt>
                <c:pt idx="308">
                  <c:v>15.85</c:v>
                </c:pt>
                <c:pt idx="309">
                  <c:v>15.8</c:v>
                </c:pt>
                <c:pt idx="310">
                  <c:v>15.75</c:v>
                </c:pt>
                <c:pt idx="311">
                  <c:v>15.7</c:v>
                </c:pt>
                <c:pt idx="312">
                  <c:v>15.65</c:v>
                </c:pt>
                <c:pt idx="313">
                  <c:v>15.6</c:v>
                </c:pt>
                <c:pt idx="314">
                  <c:v>15.55</c:v>
                </c:pt>
                <c:pt idx="315">
                  <c:v>15.5</c:v>
                </c:pt>
                <c:pt idx="316">
                  <c:v>15.45</c:v>
                </c:pt>
                <c:pt idx="317">
                  <c:v>15.4</c:v>
                </c:pt>
                <c:pt idx="318">
                  <c:v>15.366666670000001</c:v>
                </c:pt>
                <c:pt idx="319">
                  <c:v>15.33333333</c:v>
                </c:pt>
                <c:pt idx="320">
                  <c:v>15.3</c:v>
                </c:pt>
                <c:pt idx="321">
                  <c:v>15.266666669999999</c:v>
                </c:pt>
                <c:pt idx="322">
                  <c:v>15.233333330000001</c:v>
                </c:pt>
                <c:pt idx="323">
                  <c:v>15.2</c:v>
                </c:pt>
                <c:pt idx="324">
                  <c:v>15.33333333</c:v>
                </c:pt>
                <c:pt idx="325">
                  <c:v>15.46666667</c:v>
                </c:pt>
                <c:pt idx="326">
                  <c:v>15.6</c:v>
                </c:pt>
                <c:pt idx="327">
                  <c:v>15.733333330000001</c:v>
                </c:pt>
                <c:pt idx="328">
                  <c:v>15.866666670000001</c:v>
                </c:pt>
                <c:pt idx="329">
                  <c:v>16</c:v>
                </c:pt>
                <c:pt idx="330">
                  <c:v>16.116666670000001</c:v>
                </c:pt>
                <c:pt idx="331">
                  <c:v>16.233333330000001</c:v>
                </c:pt>
                <c:pt idx="332">
                  <c:v>16.350000000000001</c:v>
                </c:pt>
                <c:pt idx="333">
                  <c:v>16.466666669999999</c:v>
                </c:pt>
                <c:pt idx="334">
                  <c:v>16.583333329999999</c:v>
                </c:pt>
                <c:pt idx="335">
                  <c:v>16.7</c:v>
                </c:pt>
                <c:pt idx="336">
                  <c:v>16.8</c:v>
                </c:pt>
                <c:pt idx="337">
                  <c:v>16.899999999999999</c:v>
                </c:pt>
                <c:pt idx="338">
                  <c:v>17</c:v>
                </c:pt>
                <c:pt idx="339">
                  <c:v>17.100000000000001</c:v>
                </c:pt>
                <c:pt idx="340">
                  <c:v>17.2</c:v>
                </c:pt>
                <c:pt idx="341">
                  <c:v>17.3</c:v>
                </c:pt>
                <c:pt idx="342">
                  <c:v>17.399999999999999</c:v>
                </c:pt>
                <c:pt idx="343">
                  <c:v>17.5</c:v>
                </c:pt>
                <c:pt idx="344">
                  <c:v>17.600000000000001</c:v>
                </c:pt>
                <c:pt idx="345">
                  <c:v>17.7</c:v>
                </c:pt>
                <c:pt idx="346">
                  <c:v>17.8</c:v>
                </c:pt>
                <c:pt idx="347">
                  <c:v>17.899999999999999</c:v>
                </c:pt>
                <c:pt idx="348">
                  <c:v>17.983333330000001</c:v>
                </c:pt>
                <c:pt idx="349">
                  <c:v>18.06666667</c:v>
                </c:pt>
                <c:pt idx="350">
                  <c:v>18.149999999999999</c:v>
                </c:pt>
                <c:pt idx="351">
                  <c:v>18.233333330000001</c:v>
                </c:pt>
                <c:pt idx="352">
                  <c:v>18.31666667</c:v>
                </c:pt>
                <c:pt idx="353">
                  <c:v>18.399999999999999</c:v>
                </c:pt>
                <c:pt idx="354">
                  <c:v>18.55</c:v>
                </c:pt>
                <c:pt idx="355">
                  <c:v>18.7</c:v>
                </c:pt>
                <c:pt idx="356">
                  <c:v>18.850000000000001</c:v>
                </c:pt>
                <c:pt idx="357">
                  <c:v>19</c:v>
                </c:pt>
                <c:pt idx="358">
                  <c:v>19.149999999999999</c:v>
                </c:pt>
                <c:pt idx="359">
                  <c:v>19.3</c:v>
                </c:pt>
                <c:pt idx="360">
                  <c:v>19.333333329999999</c:v>
                </c:pt>
                <c:pt idx="361">
                  <c:v>19.366666670000001</c:v>
                </c:pt>
                <c:pt idx="362">
                  <c:v>19.399999999999999</c:v>
                </c:pt>
                <c:pt idx="363">
                  <c:v>19.43333333</c:v>
                </c:pt>
                <c:pt idx="364">
                  <c:v>19.466666669999999</c:v>
                </c:pt>
                <c:pt idx="365">
                  <c:v>19.5</c:v>
                </c:pt>
                <c:pt idx="366">
                  <c:v>19.666666670000001</c:v>
                </c:pt>
                <c:pt idx="367">
                  <c:v>19.833333329999999</c:v>
                </c:pt>
                <c:pt idx="368">
                  <c:v>20</c:v>
                </c:pt>
                <c:pt idx="369">
                  <c:v>20.166666670000001</c:v>
                </c:pt>
                <c:pt idx="370">
                  <c:v>20.333333329999999</c:v>
                </c:pt>
                <c:pt idx="371">
                  <c:v>20.5</c:v>
                </c:pt>
                <c:pt idx="372">
                  <c:v>20.583333329999999</c:v>
                </c:pt>
                <c:pt idx="373">
                  <c:v>20.666666670000001</c:v>
                </c:pt>
                <c:pt idx="374">
                  <c:v>20.75</c:v>
                </c:pt>
                <c:pt idx="375">
                  <c:v>20.833333329999999</c:v>
                </c:pt>
                <c:pt idx="376">
                  <c:v>20.916666670000001</c:v>
                </c:pt>
                <c:pt idx="377">
                  <c:v>21</c:v>
                </c:pt>
                <c:pt idx="378">
                  <c:v>20.966666669999999</c:v>
                </c:pt>
                <c:pt idx="379">
                  <c:v>20.93333333</c:v>
                </c:pt>
                <c:pt idx="380">
                  <c:v>20.9</c:v>
                </c:pt>
                <c:pt idx="381">
                  <c:v>20.866666670000001</c:v>
                </c:pt>
                <c:pt idx="382">
                  <c:v>20.833333329999999</c:v>
                </c:pt>
                <c:pt idx="383">
                  <c:v>20.8</c:v>
                </c:pt>
                <c:pt idx="384">
                  <c:v>20.883333329999999</c:v>
                </c:pt>
                <c:pt idx="385">
                  <c:v>20.966666669999999</c:v>
                </c:pt>
                <c:pt idx="386">
                  <c:v>21.05</c:v>
                </c:pt>
                <c:pt idx="387">
                  <c:v>21.133333329999999</c:v>
                </c:pt>
                <c:pt idx="388">
                  <c:v>21.216666669999999</c:v>
                </c:pt>
                <c:pt idx="389">
                  <c:v>21.3</c:v>
                </c:pt>
                <c:pt idx="390">
                  <c:v>21.216666669999999</c:v>
                </c:pt>
                <c:pt idx="391">
                  <c:v>21.133333329999999</c:v>
                </c:pt>
                <c:pt idx="392">
                  <c:v>21.05</c:v>
                </c:pt>
                <c:pt idx="393">
                  <c:v>20.966666669999999</c:v>
                </c:pt>
                <c:pt idx="394">
                  <c:v>20.883333329999999</c:v>
                </c:pt>
                <c:pt idx="395">
                  <c:v>20.8</c:v>
                </c:pt>
                <c:pt idx="396">
                  <c:v>20.783333330000001</c:v>
                </c:pt>
                <c:pt idx="397">
                  <c:v>20.766666669999999</c:v>
                </c:pt>
                <c:pt idx="398">
                  <c:v>20.75</c:v>
                </c:pt>
                <c:pt idx="399">
                  <c:v>20.733333330000001</c:v>
                </c:pt>
                <c:pt idx="400">
                  <c:v>20.716666669999999</c:v>
                </c:pt>
                <c:pt idx="401">
                  <c:v>20.7</c:v>
                </c:pt>
                <c:pt idx="402">
                  <c:v>20.56666667</c:v>
                </c:pt>
                <c:pt idx="403">
                  <c:v>20.43333333</c:v>
                </c:pt>
                <c:pt idx="404">
                  <c:v>20.3</c:v>
                </c:pt>
                <c:pt idx="405">
                  <c:v>20.166666670000001</c:v>
                </c:pt>
                <c:pt idx="406">
                  <c:v>20.033333330000001</c:v>
                </c:pt>
                <c:pt idx="407">
                  <c:v>19.899999999999999</c:v>
                </c:pt>
                <c:pt idx="408">
                  <c:v>19.533333330000001</c:v>
                </c:pt>
                <c:pt idx="409">
                  <c:v>19.166666670000001</c:v>
                </c:pt>
                <c:pt idx="410">
                  <c:v>18.8</c:v>
                </c:pt>
                <c:pt idx="411">
                  <c:v>18.43333333</c:v>
                </c:pt>
                <c:pt idx="412">
                  <c:v>18.06666667</c:v>
                </c:pt>
                <c:pt idx="413">
                  <c:v>17.7</c:v>
                </c:pt>
                <c:pt idx="414">
                  <c:v>17.75</c:v>
                </c:pt>
                <c:pt idx="415">
                  <c:v>17.8</c:v>
                </c:pt>
                <c:pt idx="416">
                  <c:v>17.850000000000001</c:v>
                </c:pt>
                <c:pt idx="417">
                  <c:v>17.899999999999999</c:v>
                </c:pt>
                <c:pt idx="418">
                  <c:v>17.95</c:v>
                </c:pt>
                <c:pt idx="419">
                  <c:v>18</c:v>
                </c:pt>
                <c:pt idx="420">
                  <c:v>18.100000000000001</c:v>
                </c:pt>
                <c:pt idx="421">
                  <c:v>18.2</c:v>
                </c:pt>
                <c:pt idx="422">
                  <c:v>18.3</c:v>
                </c:pt>
                <c:pt idx="423">
                  <c:v>18.399999999999999</c:v>
                </c:pt>
                <c:pt idx="424">
                  <c:v>18.5</c:v>
                </c:pt>
                <c:pt idx="425">
                  <c:v>18.600000000000001</c:v>
                </c:pt>
                <c:pt idx="426">
                  <c:v>18.333333329999999</c:v>
                </c:pt>
                <c:pt idx="427">
                  <c:v>18.06666667</c:v>
                </c:pt>
                <c:pt idx="428">
                  <c:v>17.8</c:v>
                </c:pt>
                <c:pt idx="429">
                  <c:v>17.533333330000001</c:v>
                </c:pt>
                <c:pt idx="430">
                  <c:v>17.266666669999999</c:v>
                </c:pt>
                <c:pt idx="431">
                  <c:v>17</c:v>
                </c:pt>
                <c:pt idx="432">
                  <c:v>17.016666669999999</c:v>
                </c:pt>
                <c:pt idx="433">
                  <c:v>17.033333330000001</c:v>
                </c:pt>
                <c:pt idx="434">
                  <c:v>17.05</c:v>
                </c:pt>
                <c:pt idx="435">
                  <c:v>17.06666667</c:v>
                </c:pt>
                <c:pt idx="436">
                  <c:v>17.083333329999999</c:v>
                </c:pt>
                <c:pt idx="437">
                  <c:v>17.100000000000001</c:v>
                </c:pt>
                <c:pt idx="438">
                  <c:v>16.916666670000001</c:v>
                </c:pt>
                <c:pt idx="439">
                  <c:v>16.733333330000001</c:v>
                </c:pt>
                <c:pt idx="440">
                  <c:v>16.55</c:v>
                </c:pt>
                <c:pt idx="441">
                  <c:v>16.366666670000001</c:v>
                </c:pt>
                <c:pt idx="442">
                  <c:v>16.18333333</c:v>
                </c:pt>
                <c:pt idx="443">
                  <c:v>16</c:v>
                </c:pt>
                <c:pt idx="444">
                  <c:v>16.083333329999999</c:v>
                </c:pt>
                <c:pt idx="445">
                  <c:v>16.166666670000001</c:v>
                </c:pt>
                <c:pt idx="446">
                  <c:v>16.25</c:v>
                </c:pt>
                <c:pt idx="447">
                  <c:v>16.333333329999999</c:v>
                </c:pt>
                <c:pt idx="448">
                  <c:v>16.416666670000001</c:v>
                </c:pt>
                <c:pt idx="449">
                  <c:v>16.5</c:v>
                </c:pt>
                <c:pt idx="450">
                  <c:v>16.483333330000001</c:v>
                </c:pt>
                <c:pt idx="451">
                  <c:v>16.466666669999999</c:v>
                </c:pt>
                <c:pt idx="452">
                  <c:v>16.45</c:v>
                </c:pt>
                <c:pt idx="453">
                  <c:v>16.43333333</c:v>
                </c:pt>
                <c:pt idx="454">
                  <c:v>16.416666670000001</c:v>
                </c:pt>
                <c:pt idx="455">
                  <c:v>16.399999999999999</c:v>
                </c:pt>
                <c:pt idx="456">
                  <c:v>16.350000000000001</c:v>
                </c:pt>
                <c:pt idx="457">
                  <c:v>16.3</c:v>
                </c:pt>
                <c:pt idx="458">
                  <c:v>16.25</c:v>
                </c:pt>
                <c:pt idx="459">
                  <c:v>16.2</c:v>
                </c:pt>
                <c:pt idx="460">
                  <c:v>16.149999999999999</c:v>
                </c:pt>
                <c:pt idx="461">
                  <c:v>16.100000000000001</c:v>
                </c:pt>
                <c:pt idx="462">
                  <c:v>16.100000000000001</c:v>
                </c:pt>
                <c:pt idx="463">
                  <c:v>16.100000000000001</c:v>
                </c:pt>
                <c:pt idx="464">
                  <c:v>16.100000000000001</c:v>
                </c:pt>
                <c:pt idx="465">
                  <c:v>16.100000000000001</c:v>
                </c:pt>
                <c:pt idx="466">
                  <c:v>16.100000000000001</c:v>
                </c:pt>
                <c:pt idx="467">
                  <c:v>16.100000000000001</c:v>
                </c:pt>
                <c:pt idx="468">
                  <c:v>16.216666669999999</c:v>
                </c:pt>
                <c:pt idx="469">
                  <c:v>16.333333329999999</c:v>
                </c:pt>
                <c:pt idx="470">
                  <c:v>16.45</c:v>
                </c:pt>
                <c:pt idx="471">
                  <c:v>16.56666667</c:v>
                </c:pt>
                <c:pt idx="472">
                  <c:v>16.68333333</c:v>
                </c:pt>
                <c:pt idx="473">
                  <c:v>16.8</c:v>
                </c:pt>
                <c:pt idx="474">
                  <c:v>16.916666670000001</c:v>
                </c:pt>
                <c:pt idx="475">
                  <c:v>17.033333330000001</c:v>
                </c:pt>
                <c:pt idx="476">
                  <c:v>17.149999999999999</c:v>
                </c:pt>
                <c:pt idx="477">
                  <c:v>17.266666669999999</c:v>
                </c:pt>
                <c:pt idx="478">
                  <c:v>17.383333329999999</c:v>
                </c:pt>
                <c:pt idx="479">
                  <c:v>17.5</c:v>
                </c:pt>
                <c:pt idx="480">
                  <c:v>17.600000000000001</c:v>
                </c:pt>
                <c:pt idx="481">
                  <c:v>17.7</c:v>
                </c:pt>
                <c:pt idx="482">
                  <c:v>17.8</c:v>
                </c:pt>
                <c:pt idx="483">
                  <c:v>17.899999999999999</c:v>
                </c:pt>
                <c:pt idx="484">
                  <c:v>18</c:v>
                </c:pt>
                <c:pt idx="485">
                  <c:v>18.100000000000001</c:v>
                </c:pt>
                <c:pt idx="486">
                  <c:v>18.283333330000001</c:v>
                </c:pt>
                <c:pt idx="487">
                  <c:v>18.466666669999999</c:v>
                </c:pt>
                <c:pt idx="488">
                  <c:v>18.649999999999999</c:v>
                </c:pt>
                <c:pt idx="489">
                  <c:v>18.833333329999999</c:v>
                </c:pt>
                <c:pt idx="490">
                  <c:v>19.016666669999999</c:v>
                </c:pt>
                <c:pt idx="491">
                  <c:v>19.2</c:v>
                </c:pt>
                <c:pt idx="492">
                  <c:v>19.25</c:v>
                </c:pt>
                <c:pt idx="493">
                  <c:v>19.3</c:v>
                </c:pt>
                <c:pt idx="494">
                  <c:v>19.350000000000001</c:v>
                </c:pt>
                <c:pt idx="495">
                  <c:v>19.399999999999999</c:v>
                </c:pt>
                <c:pt idx="496">
                  <c:v>19.45</c:v>
                </c:pt>
                <c:pt idx="497">
                  <c:v>19.5</c:v>
                </c:pt>
                <c:pt idx="498">
                  <c:v>19.616666670000001</c:v>
                </c:pt>
                <c:pt idx="499">
                  <c:v>19.733333330000001</c:v>
                </c:pt>
                <c:pt idx="500">
                  <c:v>19.850000000000001</c:v>
                </c:pt>
                <c:pt idx="501">
                  <c:v>19.966666669999999</c:v>
                </c:pt>
                <c:pt idx="502">
                  <c:v>20.083333329999999</c:v>
                </c:pt>
                <c:pt idx="503">
                  <c:v>20.2</c:v>
                </c:pt>
                <c:pt idx="504">
                  <c:v>20.43333333</c:v>
                </c:pt>
                <c:pt idx="505">
                  <c:v>20.666666670000001</c:v>
                </c:pt>
                <c:pt idx="506">
                  <c:v>20.9</c:v>
                </c:pt>
                <c:pt idx="507">
                  <c:v>21.133333329999999</c:v>
                </c:pt>
                <c:pt idx="508">
                  <c:v>21.366666670000001</c:v>
                </c:pt>
                <c:pt idx="509">
                  <c:v>21.6</c:v>
                </c:pt>
                <c:pt idx="510">
                  <c:v>21.783333330000001</c:v>
                </c:pt>
                <c:pt idx="511">
                  <c:v>21.966666669999999</c:v>
                </c:pt>
                <c:pt idx="512">
                  <c:v>22.15</c:v>
                </c:pt>
                <c:pt idx="513">
                  <c:v>22.333333329999999</c:v>
                </c:pt>
                <c:pt idx="514">
                  <c:v>22.516666669999999</c:v>
                </c:pt>
                <c:pt idx="515">
                  <c:v>22.7</c:v>
                </c:pt>
                <c:pt idx="516">
                  <c:v>22.866666670000001</c:v>
                </c:pt>
                <c:pt idx="517">
                  <c:v>23.033333330000001</c:v>
                </c:pt>
                <c:pt idx="518">
                  <c:v>23.2</c:v>
                </c:pt>
                <c:pt idx="519">
                  <c:v>23.366666670000001</c:v>
                </c:pt>
                <c:pt idx="520">
                  <c:v>23.533333330000001</c:v>
                </c:pt>
                <c:pt idx="521">
                  <c:v>23.7</c:v>
                </c:pt>
                <c:pt idx="522">
                  <c:v>23.833333329999999</c:v>
                </c:pt>
                <c:pt idx="523">
                  <c:v>23.966666669999999</c:v>
                </c:pt>
                <c:pt idx="524">
                  <c:v>24.1</c:v>
                </c:pt>
                <c:pt idx="525">
                  <c:v>24.233333330000001</c:v>
                </c:pt>
                <c:pt idx="526">
                  <c:v>24.366666670000001</c:v>
                </c:pt>
                <c:pt idx="527">
                  <c:v>24.5</c:v>
                </c:pt>
                <c:pt idx="528">
                  <c:v>24.216666669999999</c:v>
                </c:pt>
                <c:pt idx="529">
                  <c:v>23.93333333</c:v>
                </c:pt>
                <c:pt idx="530">
                  <c:v>23.65</c:v>
                </c:pt>
                <c:pt idx="531">
                  <c:v>23.366666670000001</c:v>
                </c:pt>
                <c:pt idx="532">
                  <c:v>23.083333329999999</c:v>
                </c:pt>
                <c:pt idx="533">
                  <c:v>22.8</c:v>
                </c:pt>
                <c:pt idx="534">
                  <c:v>22.55</c:v>
                </c:pt>
                <c:pt idx="535">
                  <c:v>22.3</c:v>
                </c:pt>
                <c:pt idx="536">
                  <c:v>22.05</c:v>
                </c:pt>
                <c:pt idx="537">
                  <c:v>21.8</c:v>
                </c:pt>
                <c:pt idx="538">
                  <c:v>21.55</c:v>
                </c:pt>
                <c:pt idx="539">
                  <c:v>21.3</c:v>
                </c:pt>
                <c:pt idx="540">
                  <c:v>21.31666667</c:v>
                </c:pt>
                <c:pt idx="541">
                  <c:v>21.333333329999999</c:v>
                </c:pt>
                <c:pt idx="542">
                  <c:v>21.35</c:v>
                </c:pt>
                <c:pt idx="543">
                  <c:v>21.366666670000001</c:v>
                </c:pt>
                <c:pt idx="544">
                  <c:v>21.383333329999999</c:v>
                </c:pt>
                <c:pt idx="545">
                  <c:v>21.4</c:v>
                </c:pt>
                <c:pt idx="546">
                  <c:v>21.483333330000001</c:v>
                </c:pt>
                <c:pt idx="547">
                  <c:v>21.56666667</c:v>
                </c:pt>
                <c:pt idx="548">
                  <c:v>21.65</c:v>
                </c:pt>
                <c:pt idx="549">
                  <c:v>21.733333330000001</c:v>
                </c:pt>
                <c:pt idx="550">
                  <c:v>21.81666667</c:v>
                </c:pt>
                <c:pt idx="551">
                  <c:v>21.9</c:v>
                </c:pt>
                <c:pt idx="552">
                  <c:v>21.5</c:v>
                </c:pt>
                <c:pt idx="553">
                  <c:v>21.1</c:v>
                </c:pt>
                <c:pt idx="554">
                  <c:v>20.7</c:v>
                </c:pt>
                <c:pt idx="555">
                  <c:v>20.3</c:v>
                </c:pt>
                <c:pt idx="556">
                  <c:v>19.899999999999999</c:v>
                </c:pt>
                <c:pt idx="557">
                  <c:v>19.5</c:v>
                </c:pt>
                <c:pt idx="558">
                  <c:v>19.31666667</c:v>
                </c:pt>
                <c:pt idx="559">
                  <c:v>19.133333329999999</c:v>
                </c:pt>
                <c:pt idx="560">
                  <c:v>18.95</c:v>
                </c:pt>
                <c:pt idx="561">
                  <c:v>18.766666669999999</c:v>
                </c:pt>
                <c:pt idx="562">
                  <c:v>18.583333329999999</c:v>
                </c:pt>
                <c:pt idx="563">
                  <c:v>18.399999999999999</c:v>
                </c:pt>
                <c:pt idx="564">
                  <c:v>18.483333330000001</c:v>
                </c:pt>
                <c:pt idx="565">
                  <c:v>18.56666667</c:v>
                </c:pt>
                <c:pt idx="566">
                  <c:v>18.649999999999999</c:v>
                </c:pt>
                <c:pt idx="567">
                  <c:v>18.733333330000001</c:v>
                </c:pt>
                <c:pt idx="568">
                  <c:v>18.81666667</c:v>
                </c:pt>
                <c:pt idx="569">
                  <c:v>18.899999999999999</c:v>
                </c:pt>
                <c:pt idx="570">
                  <c:v>18.81666667</c:v>
                </c:pt>
                <c:pt idx="571">
                  <c:v>18.733333330000001</c:v>
                </c:pt>
                <c:pt idx="572">
                  <c:v>18.649999999999999</c:v>
                </c:pt>
                <c:pt idx="573">
                  <c:v>18.56666667</c:v>
                </c:pt>
                <c:pt idx="574">
                  <c:v>18.483333330000001</c:v>
                </c:pt>
                <c:pt idx="575">
                  <c:v>18.399999999999999</c:v>
                </c:pt>
                <c:pt idx="576">
                  <c:v>18.18333333</c:v>
                </c:pt>
                <c:pt idx="577">
                  <c:v>17.966666669999999</c:v>
                </c:pt>
                <c:pt idx="578">
                  <c:v>17.75</c:v>
                </c:pt>
                <c:pt idx="579">
                  <c:v>17.533333330000001</c:v>
                </c:pt>
                <c:pt idx="580">
                  <c:v>17.31666667</c:v>
                </c:pt>
                <c:pt idx="581">
                  <c:v>17.100000000000001</c:v>
                </c:pt>
                <c:pt idx="582">
                  <c:v>17.083333329999999</c:v>
                </c:pt>
                <c:pt idx="583">
                  <c:v>17.06666667</c:v>
                </c:pt>
                <c:pt idx="584">
                  <c:v>17.05</c:v>
                </c:pt>
                <c:pt idx="585">
                  <c:v>17.033333330000001</c:v>
                </c:pt>
                <c:pt idx="586">
                  <c:v>17.016666669999999</c:v>
                </c:pt>
                <c:pt idx="587">
                  <c:v>17</c:v>
                </c:pt>
                <c:pt idx="588">
                  <c:v>16.850000000000001</c:v>
                </c:pt>
                <c:pt idx="589">
                  <c:v>16.7</c:v>
                </c:pt>
                <c:pt idx="590">
                  <c:v>16.55</c:v>
                </c:pt>
                <c:pt idx="591">
                  <c:v>16.399999999999999</c:v>
                </c:pt>
                <c:pt idx="592">
                  <c:v>16.25</c:v>
                </c:pt>
                <c:pt idx="593">
                  <c:v>16.100000000000001</c:v>
                </c:pt>
                <c:pt idx="594">
                  <c:v>16.116666670000001</c:v>
                </c:pt>
                <c:pt idx="595">
                  <c:v>16.133333329999999</c:v>
                </c:pt>
                <c:pt idx="596">
                  <c:v>16.149999999999999</c:v>
                </c:pt>
                <c:pt idx="597">
                  <c:v>16.166666670000001</c:v>
                </c:pt>
                <c:pt idx="598">
                  <c:v>16.18333333</c:v>
                </c:pt>
                <c:pt idx="599">
                  <c:v>16.2</c:v>
                </c:pt>
                <c:pt idx="600">
                  <c:v>16.18333333</c:v>
                </c:pt>
                <c:pt idx="601">
                  <c:v>16.166666670000001</c:v>
                </c:pt>
                <c:pt idx="602">
                  <c:v>16.149999999999999</c:v>
                </c:pt>
                <c:pt idx="603">
                  <c:v>16.133333329999999</c:v>
                </c:pt>
                <c:pt idx="604">
                  <c:v>16.116666670000001</c:v>
                </c:pt>
                <c:pt idx="605">
                  <c:v>16.100000000000001</c:v>
                </c:pt>
                <c:pt idx="606">
                  <c:v>16.149999999999999</c:v>
                </c:pt>
                <c:pt idx="607">
                  <c:v>16.2</c:v>
                </c:pt>
                <c:pt idx="608">
                  <c:v>16.25</c:v>
                </c:pt>
                <c:pt idx="609">
                  <c:v>16.3</c:v>
                </c:pt>
                <c:pt idx="610">
                  <c:v>16.350000000000001</c:v>
                </c:pt>
                <c:pt idx="611">
                  <c:v>16.399999999999999</c:v>
                </c:pt>
                <c:pt idx="612">
                  <c:v>16.583333329999999</c:v>
                </c:pt>
                <c:pt idx="613">
                  <c:v>16.766666669999999</c:v>
                </c:pt>
                <c:pt idx="614">
                  <c:v>16.95</c:v>
                </c:pt>
                <c:pt idx="615">
                  <c:v>17.133333329999999</c:v>
                </c:pt>
                <c:pt idx="616">
                  <c:v>17.31666667</c:v>
                </c:pt>
                <c:pt idx="617">
                  <c:v>17.5</c:v>
                </c:pt>
                <c:pt idx="618">
                  <c:v>17.516666669999999</c:v>
                </c:pt>
                <c:pt idx="619">
                  <c:v>17.533333330000001</c:v>
                </c:pt>
                <c:pt idx="620">
                  <c:v>17.55</c:v>
                </c:pt>
                <c:pt idx="621">
                  <c:v>17.56666667</c:v>
                </c:pt>
                <c:pt idx="622">
                  <c:v>17.583333329999999</c:v>
                </c:pt>
                <c:pt idx="623">
                  <c:v>17.600000000000001</c:v>
                </c:pt>
                <c:pt idx="624">
                  <c:v>17.649999999999999</c:v>
                </c:pt>
                <c:pt idx="625">
                  <c:v>17.7</c:v>
                </c:pt>
                <c:pt idx="626">
                  <c:v>17.75</c:v>
                </c:pt>
                <c:pt idx="627">
                  <c:v>17.8</c:v>
                </c:pt>
                <c:pt idx="628">
                  <c:v>17.850000000000001</c:v>
                </c:pt>
                <c:pt idx="629">
                  <c:v>17.899999999999999</c:v>
                </c:pt>
                <c:pt idx="630">
                  <c:v>18.116666670000001</c:v>
                </c:pt>
                <c:pt idx="631">
                  <c:v>18.333333329999999</c:v>
                </c:pt>
                <c:pt idx="632">
                  <c:v>18.55</c:v>
                </c:pt>
                <c:pt idx="633">
                  <c:v>18.766666669999999</c:v>
                </c:pt>
                <c:pt idx="634">
                  <c:v>18.983333330000001</c:v>
                </c:pt>
                <c:pt idx="635">
                  <c:v>19.2</c:v>
                </c:pt>
                <c:pt idx="636">
                  <c:v>19.416666670000001</c:v>
                </c:pt>
                <c:pt idx="637">
                  <c:v>19.633333329999999</c:v>
                </c:pt>
                <c:pt idx="638">
                  <c:v>19.850000000000001</c:v>
                </c:pt>
                <c:pt idx="639">
                  <c:v>20.06666667</c:v>
                </c:pt>
                <c:pt idx="640">
                  <c:v>20.283333330000001</c:v>
                </c:pt>
                <c:pt idx="641">
                  <c:v>20.5</c:v>
                </c:pt>
                <c:pt idx="642">
                  <c:v>20.666666670000001</c:v>
                </c:pt>
                <c:pt idx="643">
                  <c:v>20.833333329999999</c:v>
                </c:pt>
                <c:pt idx="644">
                  <c:v>21</c:v>
                </c:pt>
                <c:pt idx="645">
                  <c:v>21.166666670000001</c:v>
                </c:pt>
                <c:pt idx="646">
                  <c:v>21.333333329999999</c:v>
                </c:pt>
                <c:pt idx="647">
                  <c:v>21.5</c:v>
                </c:pt>
                <c:pt idx="648">
                  <c:v>21.666666670000001</c:v>
                </c:pt>
                <c:pt idx="649">
                  <c:v>21.833333329999999</c:v>
                </c:pt>
                <c:pt idx="650">
                  <c:v>22</c:v>
                </c:pt>
                <c:pt idx="651">
                  <c:v>22.166666670000001</c:v>
                </c:pt>
                <c:pt idx="652">
                  <c:v>22.333333329999999</c:v>
                </c:pt>
                <c:pt idx="653">
                  <c:v>22.5</c:v>
                </c:pt>
                <c:pt idx="654">
                  <c:v>22.766666669999999</c:v>
                </c:pt>
                <c:pt idx="655">
                  <c:v>23.033333330000001</c:v>
                </c:pt>
                <c:pt idx="656">
                  <c:v>23.3</c:v>
                </c:pt>
                <c:pt idx="657">
                  <c:v>23.56666667</c:v>
                </c:pt>
                <c:pt idx="658">
                  <c:v>23.833333329999999</c:v>
                </c:pt>
                <c:pt idx="659">
                  <c:v>24.1</c:v>
                </c:pt>
                <c:pt idx="660">
                  <c:v>24.15</c:v>
                </c:pt>
                <c:pt idx="661">
                  <c:v>24.2</c:v>
                </c:pt>
                <c:pt idx="662">
                  <c:v>24.25</c:v>
                </c:pt>
                <c:pt idx="663">
                  <c:v>24.3</c:v>
                </c:pt>
                <c:pt idx="664">
                  <c:v>24.35</c:v>
                </c:pt>
                <c:pt idx="665">
                  <c:v>24.4</c:v>
                </c:pt>
                <c:pt idx="666">
                  <c:v>24.483333330000001</c:v>
                </c:pt>
                <c:pt idx="667">
                  <c:v>24.56666667</c:v>
                </c:pt>
                <c:pt idx="668">
                  <c:v>24.65</c:v>
                </c:pt>
                <c:pt idx="669">
                  <c:v>24.733333330000001</c:v>
                </c:pt>
                <c:pt idx="670">
                  <c:v>24.81666667</c:v>
                </c:pt>
                <c:pt idx="671">
                  <c:v>24.9</c:v>
                </c:pt>
                <c:pt idx="672">
                  <c:v>25</c:v>
                </c:pt>
                <c:pt idx="673">
                  <c:v>25.1</c:v>
                </c:pt>
                <c:pt idx="674">
                  <c:v>25.2</c:v>
                </c:pt>
                <c:pt idx="675">
                  <c:v>25.3</c:v>
                </c:pt>
                <c:pt idx="676">
                  <c:v>25.4</c:v>
                </c:pt>
                <c:pt idx="677">
                  <c:v>25.5</c:v>
                </c:pt>
                <c:pt idx="678">
                  <c:v>25.016666669999999</c:v>
                </c:pt>
                <c:pt idx="679">
                  <c:v>24.533333330000001</c:v>
                </c:pt>
                <c:pt idx="680">
                  <c:v>24.05</c:v>
                </c:pt>
                <c:pt idx="681">
                  <c:v>23.56666667</c:v>
                </c:pt>
                <c:pt idx="682">
                  <c:v>23.083333329999999</c:v>
                </c:pt>
                <c:pt idx="683">
                  <c:v>22.6</c:v>
                </c:pt>
                <c:pt idx="684">
                  <c:v>22.43333333</c:v>
                </c:pt>
                <c:pt idx="685">
                  <c:v>22.266666669999999</c:v>
                </c:pt>
                <c:pt idx="686">
                  <c:v>22.1</c:v>
                </c:pt>
                <c:pt idx="687">
                  <c:v>21.93333333</c:v>
                </c:pt>
                <c:pt idx="688">
                  <c:v>21.766666669999999</c:v>
                </c:pt>
                <c:pt idx="689">
                  <c:v>21.6</c:v>
                </c:pt>
                <c:pt idx="690">
                  <c:v>21.516666669999999</c:v>
                </c:pt>
                <c:pt idx="691">
                  <c:v>21.43333333</c:v>
                </c:pt>
                <c:pt idx="692">
                  <c:v>21.35</c:v>
                </c:pt>
                <c:pt idx="693">
                  <c:v>21.266666669999999</c:v>
                </c:pt>
                <c:pt idx="694">
                  <c:v>21.18333333</c:v>
                </c:pt>
                <c:pt idx="695">
                  <c:v>21.1</c:v>
                </c:pt>
                <c:pt idx="696">
                  <c:v>20.9</c:v>
                </c:pt>
                <c:pt idx="697">
                  <c:v>20.7</c:v>
                </c:pt>
                <c:pt idx="698">
                  <c:v>20.5</c:v>
                </c:pt>
                <c:pt idx="699">
                  <c:v>20.3</c:v>
                </c:pt>
                <c:pt idx="700">
                  <c:v>20.100000000000001</c:v>
                </c:pt>
                <c:pt idx="701">
                  <c:v>19.899999999999999</c:v>
                </c:pt>
                <c:pt idx="702">
                  <c:v>19.733333330000001</c:v>
                </c:pt>
                <c:pt idx="703">
                  <c:v>19.56666667</c:v>
                </c:pt>
                <c:pt idx="704">
                  <c:v>19.399999999999999</c:v>
                </c:pt>
                <c:pt idx="705">
                  <c:v>19.233333330000001</c:v>
                </c:pt>
                <c:pt idx="706">
                  <c:v>19.06666667</c:v>
                </c:pt>
                <c:pt idx="707">
                  <c:v>18.899999999999999</c:v>
                </c:pt>
                <c:pt idx="708">
                  <c:v>18.883333329999999</c:v>
                </c:pt>
                <c:pt idx="709">
                  <c:v>18.866666670000001</c:v>
                </c:pt>
                <c:pt idx="710">
                  <c:v>18.850000000000001</c:v>
                </c:pt>
                <c:pt idx="711">
                  <c:v>18.833333329999999</c:v>
                </c:pt>
                <c:pt idx="712">
                  <c:v>18.81666667</c:v>
                </c:pt>
                <c:pt idx="713">
                  <c:v>18.8</c:v>
                </c:pt>
                <c:pt idx="714">
                  <c:v>18.8</c:v>
                </c:pt>
                <c:pt idx="715">
                  <c:v>18.8</c:v>
                </c:pt>
                <c:pt idx="716">
                  <c:v>18.8</c:v>
                </c:pt>
                <c:pt idx="717">
                  <c:v>18.8</c:v>
                </c:pt>
                <c:pt idx="718">
                  <c:v>18.8</c:v>
                </c:pt>
                <c:pt idx="719">
                  <c:v>18.8</c:v>
                </c:pt>
                <c:pt idx="720">
                  <c:v>18.766666669999999</c:v>
                </c:pt>
                <c:pt idx="721">
                  <c:v>18.733333330000001</c:v>
                </c:pt>
                <c:pt idx="722">
                  <c:v>18.7</c:v>
                </c:pt>
                <c:pt idx="723">
                  <c:v>18.666666670000001</c:v>
                </c:pt>
                <c:pt idx="724">
                  <c:v>18.633333329999999</c:v>
                </c:pt>
                <c:pt idx="725">
                  <c:v>18.600000000000001</c:v>
                </c:pt>
                <c:pt idx="726">
                  <c:v>18.3</c:v>
                </c:pt>
                <c:pt idx="727">
                  <c:v>18</c:v>
                </c:pt>
                <c:pt idx="728">
                  <c:v>17.7</c:v>
                </c:pt>
                <c:pt idx="729">
                  <c:v>17.399999999999999</c:v>
                </c:pt>
                <c:pt idx="730">
                  <c:v>17.100000000000001</c:v>
                </c:pt>
                <c:pt idx="731">
                  <c:v>16.8</c:v>
                </c:pt>
                <c:pt idx="732">
                  <c:v>16.483333330000001</c:v>
                </c:pt>
                <c:pt idx="733">
                  <c:v>16.166666670000001</c:v>
                </c:pt>
                <c:pt idx="734">
                  <c:v>15.85</c:v>
                </c:pt>
                <c:pt idx="735">
                  <c:v>15.53333333</c:v>
                </c:pt>
                <c:pt idx="736">
                  <c:v>15.21666667</c:v>
                </c:pt>
                <c:pt idx="737">
                  <c:v>14.9</c:v>
                </c:pt>
                <c:pt idx="738">
                  <c:v>15.116666670000001</c:v>
                </c:pt>
                <c:pt idx="739">
                  <c:v>15.33333333</c:v>
                </c:pt>
                <c:pt idx="740">
                  <c:v>15.55</c:v>
                </c:pt>
                <c:pt idx="741">
                  <c:v>15.766666669999999</c:v>
                </c:pt>
                <c:pt idx="742">
                  <c:v>15.983333330000001</c:v>
                </c:pt>
                <c:pt idx="743">
                  <c:v>16.2</c:v>
                </c:pt>
                <c:pt idx="744">
                  <c:v>16.116666670000001</c:v>
                </c:pt>
                <c:pt idx="745">
                  <c:v>16.033333330000001</c:v>
                </c:pt>
                <c:pt idx="746">
                  <c:v>15.95</c:v>
                </c:pt>
                <c:pt idx="747">
                  <c:v>15.866666670000001</c:v>
                </c:pt>
                <c:pt idx="748">
                  <c:v>15.78333333</c:v>
                </c:pt>
                <c:pt idx="749">
                  <c:v>15.7</c:v>
                </c:pt>
                <c:pt idx="750">
                  <c:v>15.8</c:v>
                </c:pt>
                <c:pt idx="751">
                  <c:v>15.9</c:v>
                </c:pt>
                <c:pt idx="752">
                  <c:v>16</c:v>
                </c:pt>
                <c:pt idx="753">
                  <c:v>16.100000000000001</c:v>
                </c:pt>
                <c:pt idx="754">
                  <c:v>16.2</c:v>
                </c:pt>
                <c:pt idx="755">
                  <c:v>16.3</c:v>
                </c:pt>
                <c:pt idx="756">
                  <c:v>16.466666669999999</c:v>
                </c:pt>
                <c:pt idx="757">
                  <c:v>16.633333329999999</c:v>
                </c:pt>
                <c:pt idx="758">
                  <c:v>16.8</c:v>
                </c:pt>
                <c:pt idx="759">
                  <c:v>16.966666669999999</c:v>
                </c:pt>
                <c:pt idx="760">
                  <c:v>17.133333329999999</c:v>
                </c:pt>
                <c:pt idx="761">
                  <c:v>17.3</c:v>
                </c:pt>
                <c:pt idx="762">
                  <c:v>17.483333330000001</c:v>
                </c:pt>
                <c:pt idx="763">
                  <c:v>17.666666670000001</c:v>
                </c:pt>
                <c:pt idx="764">
                  <c:v>17.850000000000001</c:v>
                </c:pt>
                <c:pt idx="765">
                  <c:v>18.033333330000001</c:v>
                </c:pt>
                <c:pt idx="766">
                  <c:v>18.216666669999999</c:v>
                </c:pt>
                <c:pt idx="767">
                  <c:v>18.399999999999999</c:v>
                </c:pt>
                <c:pt idx="768">
                  <c:v>18.56666667</c:v>
                </c:pt>
                <c:pt idx="769">
                  <c:v>18.733333330000001</c:v>
                </c:pt>
                <c:pt idx="770">
                  <c:v>18.899999999999999</c:v>
                </c:pt>
                <c:pt idx="771">
                  <c:v>19.06666667</c:v>
                </c:pt>
                <c:pt idx="772">
                  <c:v>19.233333330000001</c:v>
                </c:pt>
                <c:pt idx="773">
                  <c:v>19.399999999999999</c:v>
                </c:pt>
                <c:pt idx="774">
                  <c:v>19.649999999999999</c:v>
                </c:pt>
                <c:pt idx="775">
                  <c:v>19.899999999999999</c:v>
                </c:pt>
                <c:pt idx="776">
                  <c:v>20.149999999999999</c:v>
                </c:pt>
                <c:pt idx="777">
                  <c:v>20.399999999999999</c:v>
                </c:pt>
                <c:pt idx="778">
                  <c:v>20.65</c:v>
                </c:pt>
                <c:pt idx="779">
                  <c:v>20.9</c:v>
                </c:pt>
                <c:pt idx="780">
                  <c:v>20.883333329999999</c:v>
                </c:pt>
                <c:pt idx="781">
                  <c:v>20.866666670000001</c:v>
                </c:pt>
                <c:pt idx="782">
                  <c:v>20.85</c:v>
                </c:pt>
                <c:pt idx="783">
                  <c:v>20.833333329999999</c:v>
                </c:pt>
                <c:pt idx="784">
                  <c:v>20.81666667</c:v>
                </c:pt>
                <c:pt idx="785">
                  <c:v>20.8</c:v>
                </c:pt>
                <c:pt idx="786">
                  <c:v>20.866666670000001</c:v>
                </c:pt>
                <c:pt idx="787">
                  <c:v>20.93333333</c:v>
                </c:pt>
                <c:pt idx="788">
                  <c:v>21</c:v>
                </c:pt>
                <c:pt idx="789">
                  <c:v>21.06666667</c:v>
                </c:pt>
                <c:pt idx="790">
                  <c:v>21.133333329999999</c:v>
                </c:pt>
                <c:pt idx="791">
                  <c:v>21.2</c:v>
                </c:pt>
                <c:pt idx="792">
                  <c:v>21.45</c:v>
                </c:pt>
                <c:pt idx="793">
                  <c:v>21.7</c:v>
                </c:pt>
                <c:pt idx="794">
                  <c:v>21.95</c:v>
                </c:pt>
                <c:pt idx="795">
                  <c:v>22.2</c:v>
                </c:pt>
                <c:pt idx="796">
                  <c:v>22.45</c:v>
                </c:pt>
                <c:pt idx="797">
                  <c:v>22.7</c:v>
                </c:pt>
                <c:pt idx="798">
                  <c:v>22.833333329999999</c:v>
                </c:pt>
                <c:pt idx="799">
                  <c:v>22.966666669999999</c:v>
                </c:pt>
                <c:pt idx="800">
                  <c:v>23.1</c:v>
                </c:pt>
                <c:pt idx="801">
                  <c:v>23.233333330000001</c:v>
                </c:pt>
                <c:pt idx="802">
                  <c:v>23.366666670000001</c:v>
                </c:pt>
                <c:pt idx="803">
                  <c:v>23.5</c:v>
                </c:pt>
                <c:pt idx="804">
                  <c:v>23.466666669999999</c:v>
                </c:pt>
                <c:pt idx="805">
                  <c:v>23.43333333</c:v>
                </c:pt>
                <c:pt idx="806">
                  <c:v>23.4</c:v>
                </c:pt>
                <c:pt idx="807">
                  <c:v>23.366666670000001</c:v>
                </c:pt>
                <c:pt idx="808">
                  <c:v>23.333333329999999</c:v>
                </c:pt>
                <c:pt idx="809">
                  <c:v>23.3</c:v>
                </c:pt>
                <c:pt idx="810">
                  <c:v>23.266666669999999</c:v>
                </c:pt>
                <c:pt idx="811">
                  <c:v>23.233333330000001</c:v>
                </c:pt>
                <c:pt idx="812">
                  <c:v>23.2</c:v>
                </c:pt>
                <c:pt idx="813">
                  <c:v>23.166666670000001</c:v>
                </c:pt>
                <c:pt idx="814">
                  <c:v>23.133333329999999</c:v>
                </c:pt>
                <c:pt idx="815">
                  <c:v>23.1</c:v>
                </c:pt>
                <c:pt idx="816">
                  <c:v>23.5</c:v>
                </c:pt>
                <c:pt idx="817">
                  <c:v>23.9</c:v>
                </c:pt>
                <c:pt idx="818">
                  <c:v>24.3</c:v>
                </c:pt>
                <c:pt idx="819">
                  <c:v>24.7</c:v>
                </c:pt>
                <c:pt idx="820">
                  <c:v>25.1</c:v>
                </c:pt>
                <c:pt idx="821">
                  <c:v>25.5</c:v>
                </c:pt>
                <c:pt idx="822">
                  <c:v>25.483333330000001</c:v>
                </c:pt>
                <c:pt idx="823">
                  <c:v>25.466666669999999</c:v>
                </c:pt>
                <c:pt idx="824">
                  <c:v>25.45</c:v>
                </c:pt>
                <c:pt idx="825">
                  <c:v>25.43333333</c:v>
                </c:pt>
                <c:pt idx="826">
                  <c:v>25.416666670000001</c:v>
                </c:pt>
                <c:pt idx="827">
                  <c:v>25.4</c:v>
                </c:pt>
                <c:pt idx="828">
                  <c:v>25.3</c:v>
                </c:pt>
                <c:pt idx="829">
                  <c:v>25.2</c:v>
                </c:pt>
                <c:pt idx="830">
                  <c:v>25.1</c:v>
                </c:pt>
                <c:pt idx="831">
                  <c:v>25</c:v>
                </c:pt>
                <c:pt idx="832">
                  <c:v>24.9</c:v>
                </c:pt>
                <c:pt idx="833">
                  <c:v>24.8</c:v>
                </c:pt>
                <c:pt idx="834">
                  <c:v>24.8</c:v>
                </c:pt>
                <c:pt idx="835">
                  <c:v>24.8</c:v>
                </c:pt>
                <c:pt idx="836">
                  <c:v>24.8</c:v>
                </c:pt>
                <c:pt idx="837">
                  <c:v>24.8</c:v>
                </c:pt>
                <c:pt idx="838">
                  <c:v>24.8</c:v>
                </c:pt>
                <c:pt idx="839">
                  <c:v>24.8</c:v>
                </c:pt>
                <c:pt idx="840">
                  <c:v>24.35</c:v>
                </c:pt>
                <c:pt idx="841">
                  <c:v>23.9</c:v>
                </c:pt>
                <c:pt idx="842">
                  <c:v>23.45</c:v>
                </c:pt>
                <c:pt idx="843">
                  <c:v>23</c:v>
                </c:pt>
                <c:pt idx="844">
                  <c:v>22.55</c:v>
                </c:pt>
                <c:pt idx="845">
                  <c:v>22.1</c:v>
                </c:pt>
                <c:pt idx="846">
                  <c:v>21.833333329999999</c:v>
                </c:pt>
                <c:pt idx="847">
                  <c:v>21.56666667</c:v>
                </c:pt>
                <c:pt idx="848">
                  <c:v>21.3</c:v>
                </c:pt>
                <c:pt idx="849">
                  <c:v>21.033333330000001</c:v>
                </c:pt>
                <c:pt idx="850">
                  <c:v>20.766666669999999</c:v>
                </c:pt>
                <c:pt idx="851">
                  <c:v>20.5</c:v>
                </c:pt>
                <c:pt idx="852">
                  <c:v>20.149999999999999</c:v>
                </c:pt>
                <c:pt idx="853">
                  <c:v>19.8</c:v>
                </c:pt>
                <c:pt idx="854">
                  <c:v>19.45</c:v>
                </c:pt>
                <c:pt idx="855">
                  <c:v>19.100000000000001</c:v>
                </c:pt>
                <c:pt idx="856">
                  <c:v>18.75</c:v>
                </c:pt>
                <c:pt idx="857">
                  <c:v>18.399999999999999</c:v>
                </c:pt>
                <c:pt idx="858">
                  <c:v>18.166666670000001</c:v>
                </c:pt>
                <c:pt idx="859">
                  <c:v>17.93333333</c:v>
                </c:pt>
                <c:pt idx="860">
                  <c:v>17.7</c:v>
                </c:pt>
                <c:pt idx="861">
                  <c:v>17.466666669999999</c:v>
                </c:pt>
                <c:pt idx="862">
                  <c:v>17.233333330000001</c:v>
                </c:pt>
                <c:pt idx="863">
                  <c:v>17</c:v>
                </c:pt>
                <c:pt idx="864">
                  <c:v>16.833333329999999</c:v>
                </c:pt>
                <c:pt idx="865">
                  <c:v>16.666666670000001</c:v>
                </c:pt>
                <c:pt idx="866">
                  <c:v>16.5</c:v>
                </c:pt>
                <c:pt idx="867">
                  <c:v>16.333333329999999</c:v>
                </c:pt>
                <c:pt idx="868">
                  <c:v>16.166666670000001</c:v>
                </c:pt>
                <c:pt idx="869">
                  <c:v>16</c:v>
                </c:pt>
                <c:pt idx="870">
                  <c:v>16.016666669999999</c:v>
                </c:pt>
                <c:pt idx="871">
                  <c:v>16.033333330000001</c:v>
                </c:pt>
                <c:pt idx="872">
                  <c:v>16.05</c:v>
                </c:pt>
                <c:pt idx="873">
                  <c:v>16.06666667</c:v>
                </c:pt>
                <c:pt idx="874">
                  <c:v>16.083333329999999</c:v>
                </c:pt>
                <c:pt idx="875">
                  <c:v>16.100000000000001</c:v>
                </c:pt>
                <c:pt idx="876">
                  <c:v>15.983333330000001</c:v>
                </c:pt>
                <c:pt idx="877">
                  <c:v>15.866666670000001</c:v>
                </c:pt>
                <c:pt idx="878">
                  <c:v>15.75</c:v>
                </c:pt>
                <c:pt idx="879">
                  <c:v>15.633333329999999</c:v>
                </c:pt>
                <c:pt idx="880">
                  <c:v>15.516666669999999</c:v>
                </c:pt>
                <c:pt idx="881">
                  <c:v>15.4</c:v>
                </c:pt>
                <c:pt idx="882">
                  <c:v>15.266666669999999</c:v>
                </c:pt>
                <c:pt idx="883">
                  <c:v>15.133333329999999</c:v>
                </c:pt>
                <c:pt idx="884">
                  <c:v>15</c:v>
                </c:pt>
                <c:pt idx="885">
                  <c:v>14.866666670000001</c:v>
                </c:pt>
                <c:pt idx="886">
                  <c:v>14.733333330000001</c:v>
                </c:pt>
                <c:pt idx="887">
                  <c:v>14.6</c:v>
                </c:pt>
                <c:pt idx="888">
                  <c:v>14.633333329999999</c:v>
                </c:pt>
                <c:pt idx="889">
                  <c:v>14.66666667</c:v>
                </c:pt>
                <c:pt idx="890">
                  <c:v>14.7</c:v>
                </c:pt>
                <c:pt idx="891">
                  <c:v>14.733333330000001</c:v>
                </c:pt>
                <c:pt idx="892">
                  <c:v>14.766666669999999</c:v>
                </c:pt>
                <c:pt idx="893">
                  <c:v>14.8</c:v>
                </c:pt>
                <c:pt idx="894">
                  <c:v>14.83333333</c:v>
                </c:pt>
                <c:pt idx="895">
                  <c:v>14.866666670000001</c:v>
                </c:pt>
                <c:pt idx="896">
                  <c:v>14.9</c:v>
                </c:pt>
                <c:pt idx="897">
                  <c:v>14.93333333</c:v>
                </c:pt>
                <c:pt idx="898">
                  <c:v>14.96666667</c:v>
                </c:pt>
                <c:pt idx="899">
                  <c:v>15</c:v>
                </c:pt>
                <c:pt idx="900">
                  <c:v>15.133333329999999</c:v>
                </c:pt>
                <c:pt idx="901">
                  <c:v>15.266666669999999</c:v>
                </c:pt>
                <c:pt idx="902">
                  <c:v>15.4</c:v>
                </c:pt>
                <c:pt idx="903">
                  <c:v>15.53333333</c:v>
                </c:pt>
                <c:pt idx="904">
                  <c:v>15.66666667</c:v>
                </c:pt>
                <c:pt idx="905">
                  <c:v>15.8</c:v>
                </c:pt>
                <c:pt idx="906">
                  <c:v>15.866666670000001</c:v>
                </c:pt>
                <c:pt idx="907">
                  <c:v>15.93333333</c:v>
                </c:pt>
                <c:pt idx="908">
                  <c:v>16</c:v>
                </c:pt>
                <c:pt idx="909">
                  <c:v>16.06666667</c:v>
                </c:pt>
                <c:pt idx="910">
                  <c:v>16.133333329999999</c:v>
                </c:pt>
                <c:pt idx="911">
                  <c:v>16.2</c:v>
                </c:pt>
                <c:pt idx="912">
                  <c:v>16.366666670000001</c:v>
                </c:pt>
                <c:pt idx="913">
                  <c:v>16.533333330000001</c:v>
                </c:pt>
                <c:pt idx="914">
                  <c:v>16.7</c:v>
                </c:pt>
                <c:pt idx="915">
                  <c:v>16.866666670000001</c:v>
                </c:pt>
                <c:pt idx="916">
                  <c:v>17.033333330000001</c:v>
                </c:pt>
                <c:pt idx="917">
                  <c:v>17.2</c:v>
                </c:pt>
                <c:pt idx="918">
                  <c:v>17.366666670000001</c:v>
                </c:pt>
                <c:pt idx="919">
                  <c:v>17.533333330000001</c:v>
                </c:pt>
                <c:pt idx="920">
                  <c:v>17.7</c:v>
                </c:pt>
                <c:pt idx="921">
                  <c:v>17.866666670000001</c:v>
                </c:pt>
                <c:pt idx="922">
                  <c:v>18.033333330000001</c:v>
                </c:pt>
                <c:pt idx="923">
                  <c:v>18.2</c:v>
                </c:pt>
                <c:pt idx="924">
                  <c:v>18.43333333</c:v>
                </c:pt>
                <c:pt idx="925">
                  <c:v>18.666666670000001</c:v>
                </c:pt>
                <c:pt idx="926">
                  <c:v>18.899999999999999</c:v>
                </c:pt>
                <c:pt idx="927">
                  <c:v>19.133333329999999</c:v>
                </c:pt>
                <c:pt idx="928">
                  <c:v>19.366666670000001</c:v>
                </c:pt>
                <c:pt idx="929">
                  <c:v>19.600000000000001</c:v>
                </c:pt>
                <c:pt idx="930">
                  <c:v>19.666666670000001</c:v>
                </c:pt>
                <c:pt idx="931">
                  <c:v>19.733333330000001</c:v>
                </c:pt>
                <c:pt idx="932">
                  <c:v>19.8</c:v>
                </c:pt>
                <c:pt idx="933">
                  <c:v>19.866666670000001</c:v>
                </c:pt>
                <c:pt idx="934">
                  <c:v>19.93333333</c:v>
                </c:pt>
                <c:pt idx="935">
                  <c:v>20</c:v>
                </c:pt>
                <c:pt idx="936">
                  <c:v>20.149999999999999</c:v>
                </c:pt>
                <c:pt idx="937">
                  <c:v>20.3</c:v>
                </c:pt>
                <c:pt idx="938">
                  <c:v>20.45</c:v>
                </c:pt>
                <c:pt idx="939">
                  <c:v>20.6</c:v>
                </c:pt>
                <c:pt idx="940">
                  <c:v>20.75</c:v>
                </c:pt>
                <c:pt idx="941">
                  <c:v>20.9</c:v>
                </c:pt>
                <c:pt idx="942">
                  <c:v>21</c:v>
                </c:pt>
                <c:pt idx="943">
                  <c:v>21.1</c:v>
                </c:pt>
                <c:pt idx="944">
                  <c:v>21.2</c:v>
                </c:pt>
                <c:pt idx="945">
                  <c:v>21.3</c:v>
                </c:pt>
                <c:pt idx="946">
                  <c:v>21.4</c:v>
                </c:pt>
                <c:pt idx="947">
                  <c:v>21.5</c:v>
                </c:pt>
                <c:pt idx="948">
                  <c:v>21.616666670000001</c:v>
                </c:pt>
                <c:pt idx="949">
                  <c:v>21.733333330000001</c:v>
                </c:pt>
                <c:pt idx="950">
                  <c:v>21.85</c:v>
                </c:pt>
                <c:pt idx="951">
                  <c:v>21.966666669999999</c:v>
                </c:pt>
                <c:pt idx="952">
                  <c:v>22.083333329999999</c:v>
                </c:pt>
                <c:pt idx="953">
                  <c:v>22.2</c:v>
                </c:pt>
                <c:pt idx="954">
                  <c:v>22.3</c:v>
                </c:pt>
                <c:pt idx="955">
                  <c:v>22.4</c:v>
                </c:pt>
                <c:pt idx="956">
                  <c:v>22.5</c:v>
                </c:pt>
                <c:pt idx="957">
                  <c:v>22.6</c:v>
                </c:pt>
                <c:pt idx="958">
                  <c:v>22.7</c:v>
                </c:pt>
                <c:pt idx="959">
                  <c:v>22.8</c:v>
                </c:pt>
                <c:pt idx="960">
                  <c:v>22.7</c:v>
                </c:pt>
                <c:pt idx="961">
                  <c:v>22.6</c:v>
                </c:pt>
                <c:pt idx="962">
                  <c:v>22.5</c:v>
                </c:pt>
                <c:pt idx="963">
                  <c:v>22.4</c:v>
                </c:pt>
                <c:pt idx="964">
                  <c:v>22.3</c:v>
                </c:pt>
                <c:pt idx="965">
                  <c:v>22.2</c:v>
                </c:pt>
                <c:pt idx="966">
                  <c:v>22.05</c:v>
                </c:pt>
                <c:pt idx="967">
                  <c:v>21.9</c:v>
                </c:pt>
                <c:pt idx="968">
                  <c:v>21.75</c:v>
                </c:pt>
                <c:pt idx="969">
                  <c:v>21.6</c:v>
                </c:pt>
                <c:pt idx="970">
                  <c:v>21.45</c:v>
                </c:pt>
                <c:pt idx="971">
                  <c:v>21.3</c:v>
                </c:pt>
                <c:pt idx="972">
                  <c:v>21.266666669999999</c:v>
                </c:pt>
                <c:pt idx="973">
                  <c:v>21.233333330000001</c:v>
                </c:pt>
                <c:pt idx="974">
                  <c:v>21.2</c:v>
                </c:pt>
                <c:pt idx="975">
                  <c:v>21.166666670000001</c:v>
                </c:pt>
                <c:pt idx="976">
                  <c:v>21.133333329999999</c:v>
                </c:pt>
                <c:pt idx="977">
                  <c:v>21.1</c:v>
                </c:pt>
                <c:pt idx="978">
                  <c:v>20.766666669999999</c:v>
                </c:pt>
                <c:pt idx="979">
                  <c:v>20.43333333</c:v>
                </c:pt>
                <c:pt idx="980">
                  <c:v>20.100000000000001</c:v>
                </c:pt>
                <c:pt idx="981">
                  <c:v>19.766666669999999</c:v>
                </c:pt>
                <c:pt idx="982">
                  <c:v>19.43333333</c:v>
                </c:pt>
                <c:pt idx="983">
                  <c:v>19.100000000000001</c:v>
                </c:pt>
                <c:pt idx="984">
                  <c:v>18.93333333</c:v>
                </c:pt>
                <c:pt idx="985">
                  <c:v>18.766666669999999</c:v>
                </c:pt>
                <c:pt idx="986">
                  <c:v>18.600000000000001</c:v>
                </c:pt>
                <c:pt idx="987">
                  <c:v>18.43333333</c:v>
                </c:pt>
                <c:pt idx="988">
                  <c:v>18.266666669999999</c:v>
                </c:pt>
                <c:pt idx="989">
                  <c:v>18.100000000000001</c:v>
                </c:pt>
                <c:pt idx="990">
                  <c:v>18.100000000000001</c:v>
                </c:pt>
                <c:pt idx="991">
                  <c:v>18.100000000000001</c:v>
                </c:pt>
                <c:pt idx="992">
                  <c:v>18.100000000000001</c:v>
                </c:pt>
                <c:pt idx="993">
                  <c:v>18.100000000000001</c:v>
                </c:pt>
                <c:pt idx="994">
                  <c:v>18.100000000000001</c:v>
                </c:pt>
                <c:pt idx="995">
                  <c:v>18.100000000000001</c:v>
                </c:pt>
                <c:pt idx="996">
                  <c:v>18.116666670000001</c:v>
                </c:pt>
                <c:pt idx="997">
                  <c:v>18.133333329999999</c:v>
                </c:pt>
                <c:pt idx="998">
                  <c:v>18.149999999999999</c:v>
                </c:pt>
                <c:pt idx="999">
                  <c:v>18.166666670000001</c:v>
                </c:pt>
                <c:pt idx="1000">
                  <c:v>18.18333333</c:v>
                </c:pt>
                <c:pt idx="1001">
                  <c:v>18.2</c:v>
                </c:pt>
                <c:pt idx="1002">
                  <c:v>18.100000000000001</c:v>
                </c:pt>
                <c:pt idx="1003">
                  <c:v>18</c:v>
                </c:pt>
                <c:pt idx="1004">
                  <c:v>17.899999999999999</c:v>
                </c:pt>
                <c:pt idx="1005">
                  <c:v>17.8</c:v>
                </c:pt>
                <c:pt idx="1006">
                  <c:v>17.7</c:v>
                </c:pt>
                <c:pt idx="1007">
                  <c:v>17.600000000000001</c:v>
                </c:pt>
                <c:pt idx="1008">
                  <c:v>17.45</c:v>
                </c:pt>
                <c:pt idx="1009">
                  <c:v>17.3</c:v>
                </c:pt>
                <c:pt idx="1010">
                  <c:v>17.149999999999999</c:v>
                </c:pt>
                <c:pt idx="1011">
                  <c:v>17</c:v>
                </c:pt>
                <c:pt idx="1012">
                  <c:v>16.850000000000001</c:v>
                </c:pt>
                <c:pt idx="1013">
                  <c:v>16.7</c:v>
                </c:pt>
                <c:pt idx="1014">
                  <c:v>16.68333333</c:v>
                </c:pt>
                <c:pt idx="1015">
                  <c:v>16.666666670000001</c:v>
                </c:pt>
                <c:pt idx="1016">
                  <c:v>16.649999999999999</c:v>
                </c:pt>
                <c:pt idx="1017">
                  <c:v>16.633333329999999</c:v>
                </c:pt>
                <c:pt idx="1018">
                  <c:v>16.616666670000001</c:v>
                </c:pt>
                <c:pt idx="1019">
                  <c:v>16.600000000000001</c:v>
                </c:pt>
                <c:pt idx="1020">
                  <c:v>16.55</c:v>
                </c:pt>
                <c:pt idx="1021">
                  <c:v>16.5</c:v>
                </c:pt>
                <c:pt idx="1022">
                  <c:v>16.45</c:v>
                </c:pt>
                <c:pt idx="1023">
                  <c:v>16.399999999999999</c:v>
                </c:pt>
                <c:pt idx="1024">
                  <c:v>16.350000000000001</c:v>
                </c:pt>
                <c:pt idx="1025">
                  <c:v>16.3</c:v>
                </c:pt>
                <c:pt idx="1026">
                  <c:v>16.149999999999999</c:v>
                </c:pt>
                <c:pt idx="1027">
                  <c:v>16</c:v>
                </c:pt>
                <c:pt idx="1028">
                  <c:v>15.85</c:v>
                </c:pt>
                <c:pt idx="1029">
                  <c:v>15.7</c:v>
                </c:pt>
                <c:pt idx="1030">
                  <c:v>15.55</c:v>
                </c:pt>
                <c:pt idx="1031">
                  <c:v>15.4</c:v>
                </c:pt>
                <c:pt idx="1032">
                  <c:v>15.2</c:v>
                </c:pt>
                <c:pt idx="1033">
                  <c:v>15</c:v>
                </c:pt>
                <c:pt idx="1034">
                  <c:v>14.8</c:v>
                </c:pt>
                <c:pt idx="1035">
                  <c:v>14.6</c:v>
                </c:pt>
                <c:pt idx="1036">
                  <c:v>14.4</c:v>
                </c:pt>
                <c:pt idx="1037">
                  <c:v>14.2</c:v>
                </c:pt>
                <c:pt idx="1038">
                  <c:v>14.233333330000001</c:v>
                </c:pt>
                <c:pt idx="1039">
                  <c:v>14.266666669999999</c:v>
                </c:pt>
                <c:pt idx="1040">
                  <c:v>14.3</c:v>
                </c:pt>
                <c:pt idx="1041">
                  <c:v>14.33333333</c:v>
                </c:pt>
                <c:pt idx="1042">
                  <c:v>14.366666670000001</c:v>
                </c:pt>
                <c:pt idx="1043">
                  <c:v>14.4</c:v>
                </c:pt>
                <c:pt idx="1044">
                  <c:v>14.56666667</c:v>
                </c:pt>
                <c:pt idx="1045">
                  <c:v>14.733333330000001</c:v>
                </c:pt>
                <c:pt idx="1046">
                  <c:v>14.9</c:v>
                </c:pt>
                <c:pt idx="1047">
                  <c:v>15.06666667</c:v>
                </c:pt>
                <c:pt idx="1048">
                  <c:v>15.233333330000001</c:v>
                </c:pt>
                <c:pt idx="1049">
                  <c:v>15.4</c:v>
                </c:pt>
                <c:pt idx="1050">
                  <c:v>15.55</c:v>
                </c:pt>
                <c:pt idx="1051">
                  <c:v>15.7</c:v>
                </c:pt>
                <c:pt idx="1052">
                  <c:v>15.85</c:v>
                </c:pt>
                <c:pt idx="1053">
                  <c:v>16</c:v>
                </c:pt>
                <c:pt idx="1054">
                  <c:v>16.149999999999999</c:v>
                </c:pt>
                <c:pt idx="1055">
                  <c:v>16.3</c:v>
                </c:pt>
                <c:pt idx="1056">
                  <c:v>16.399999999999999</c:v>
                </c:pt>
                <c:pt idx="1057">
                  <c:v>16.5</c:v>
                </c:pt>
                <c:pt idx="1058">
                  <c:v>16.600000000000001</c:v>
                </c:pt>
                <c:pt idx="1059">
                  <c:v>16.7</c:v>
                </c:pt>
                <c:pt idx="1060">
                  <c:v>16.8</c:v>
                </c:pt>
                <c:pt idx="1061">
                  <c:v>16.899999999999999</c:v>
                </c:pt>
                <c:pt idx="1062">
                  <c:v>17.016666669999999</c:v>
                </c:pt>
                <c:pt idx="1063">
                  <c:v>17.133333329999999</c:v>
                </c:pt>
                <c:pt idx="1064">
                  <c:v>17.25</c:v>
                </c:pt>
                <c:pt idx="1065">
                  <c:v>17.366666670000001</c:v>
                </c:pt>
                <c:pt idx="1066">
                  <c:v>17.483333330000001</c:v>
                </c:pt>
                <c:pt idx="1067">
                  <c:v>17.600000000000001</c:v>
                </c:pt>
                <c:pt idx="1068">
                  <c:v>17.81666667</c:v>
                </c:pt>
                <c:pt idx="1069">
                  <c:v>18.033333330000001</c:v>
                </c:pt>
                <c:pt idx="1070">
                  <c:v>18.25</c:v>
                </c:pt>
                <c:pt idx="1071">
                  <c:v>18.466666669999999</c:v>
                </c:pt>
                <c:pt idx="1072">
                  <c:v>18.68333333</c:v>
                </c:pt>
                <c:pt idx="1073">
                  <c:v>18.899999999999999</c:v>
                </c:pt>
                <c:pt idx="1074">
                  <c:v>18.983333330000001</c:v>
                </c:pt>
                <c:pt idx="1075">
                  <c:v>19.06666667</c:v>
                </c:pt>
                <c:pt idx="1076">
                  <c:v>19.149999999999999</c:v>
                </c:pt>
                <c:pt idx="1077">
                  <c:v>19.233333330000001</c:v>
                </c:pt>
                <c:pt idx="1078">
                  <c:v>19.31666667</c:v>
                </c:pt>
                <c:pt idx="1079">
                  <c:v>19.399999999999999</c:v>
                </c:pt>
                <c:pt idx="1080">
                  <c:v>19.483333330000001</c:v>
                </c:pt>
                <c:pt idx="1081">
                  <c:v>19.56666667</c:v>
                </c:pt>
                <c:pt idx="1082">
                  <c:v>19.649999999999999</c:v>
                </c:pt>
                <c:pt idx="1083">
                  <c:v>19.733333330000001</c:v>
                </c:pt>
                <c:pt idx="1084">
                  <c:v>19.81666667</c:v>
                </c:pt>
                <c:pt idx="1085">
                  <c:v>19.899999999999999</c:v>
                </c:pt>
                <c:pt idx="1086">
                  <c:v>20.06666667</c:v>
                </c:pt>
                <c:pt idx="1087">
                  <c:v>20.233333330000001</c:v>
                </c:pt>
                <c:pt idx="1088">
                  <c:v>20.399999999999999</c:v>
                </c:pt>
                <c:pt idx="1089">
                  <c:v>20.56666667</c:v>
                </c:pt>
                <c:pt idx="1090">
                  <c:v>20.733333330000001</c:v>
                </c:pt>
                <c:pt idx="1091">
                  <c:v>20.9</c:v>
                </c:pt>
                <c:pt idx="1092">
                  <c:v>20.966666669999999</c:v>
                </c:pt>
                <c:pt idx="1093">
                  <c:v>21.033333330000001</c:v>
                </c:pt>
                <c:pt idx="1094">
                  <c:v>21.1</c:v>
                </c:pt>
                <c:pt idx="1095">
                  <c:v>21.166666670000001</c:v>
                </c:pt>
                <c:pt idx="1096">
                  <c:v>21.233333330000001</c:v>
                </c:pt>
                <c:pt idx="1097">
                  <c:v>21.3</c:v>
                </c:pt>
                <c:pt idx="1098">
                  <c:v>21.3</c:v>
                </c:pt>
                <c:pt idx="1099">
                  <c:v>21.3</c:v>
                </c:pt>
                <c:pt idx="1100">
                  <c:v>21.3</c:v>
                </c:pt>
                <c:pt idx="1101">
                  <c:v>21.3</c:v>
                </c:pt>
                <c:pt idx="1102">
                  <c:v>21.3</c:v>
                </c:pt>
                <c:pt idx="1103">
                  <c:v>21.3</c:v>
                </c:pt>
                <c:pt idx="1104">
                  <c:v>21.416666670000001</c:v>
                </c:pt>
                <c:pt idx="1105">
                  <c:v>21.533333330000001</c:v>
                </c:pt>
                <c:pt idx="1106">
                  <c:v>21.65</c:v>
                </c:pt>
                <c:pt idx="1107">
                  <c:v>21.766666669999999</c:v>
                </c:pt>
                <c:pt idx="1108">
                  <c:v>21.883333329999999</c:v>
                </c:pt>
                <c:pt idx="1109">
                  <c:v>22</c:v>
                </c:pt>
                <c:pt idx="1110">
                  <c:v>21.9</c:v>
                </c:pt>
                <c:pt idx="1111">
                  <c:v>21.8</c:v>
                </c:pt>
                <c:pt idx="1112">
                  <c:v>21.7</c:v>
                </c:pt>
                <c:pt idx="1113">
                  <c:v>21.6</c:v>
                </c:pt>
                <c:pt idx="1114">
                  <c:v>21.5</c:v>
                </c:pt>
                <c:pt idx="1115">
                  <c:v>21.4</c:v>
                </c:pt>
                <c:pt idx="1116">
                  <c:v>21.3</c:v>
                </c:pt>
                <c:pt idx="1117">
                  <c:v>21.2</c:v>
                </c:pt>
                <c:pt idx="1118">
                  <c:v>21.1</c:v>
                </c:pt>
                <c:pt idx="1119">
                  <c:v>21</c:v>
                </c:pt>
                <c:pt idx="1120">
                  <c:v>20.9</c:v>
                </c:pt>
                <c:pt idx="1121">
                  <c:v>20.8</c:v>
                </c:pt>
                <c:pt idx="1122">
                  <c:v>20.583333329999999</c:v>
                </c:pt>
                <c:pt idx="1123">
                  <c:v>20.366666670000001</c:v>
                </c:pt>
                <c:pt idx="1124">
                  <c:v>20.149999999999999</c:v>
                </c:pt>
                <c:pt idx="1125">
                  <c:v>19.93333333</c:v>
                </c:pt>
                <c:pt idx="1126">
                  <c:v>19.716666669999999</c:v>
                </c:pt>
                <c:pt idx="1127">
                  <c:v>19.5</c:v>
                </c:pt>
                <c:pt idx="1128">
                  <c:v>19.2</c:v>
                </c:pt>
                <c:pt idx="1129">
                  <c:v>18.899999999999999</c:v>
                </c:pt>
                <c:pt idx="1130">
                  <c:v>18.600000000000001</c:v>
                </c:pt>
                <c:pt idx="1131">
                  <c:v>18.3</c:v>
                </c:pt>
                <c:pt idx="1132">
                  <c:v>18</c:v>
                </c:pt>
                <c:pt idx="1133">
                  <c:v>17.7</c:v>
                </c:pt>
                <c:pt idx="1134">
                  <c:v>17.45</c:v>
                </c:pt>
                <c:pt idx="1135">
                  <c:v>17.2</c:v>
                </c:pt>
                <c:pt idx="1136">
                  <c:v>16.95</c:v>
                </c:pt>
                <c:pt idx="1137">
                  <c:v>16.7</c:v>
                </c:pt>
                <c:pt idx="1138">
                  <c:v>16.45</c:v>
                </c:pt>
                <c:pt idx="1139">
                  <c:v>16.2</c:v>
                </c:pt>
                <c:pt idx="1140">
                  <c:v>16.2</c:v>
                </c:pt>
                <c:pt idx="1141">
                  <c:v>16.2</c:v>
                </c:pt>
                <c:pt idx="1142">
                  <c:v>16.2</c:v>
                </c:pt>
                <c:pt idx="1143">
                  <c:v>16.2</c:v>
                </c:pt>
                <c:pt idx="1144">
                  <c:v>16.2</c:v>
                </c:pt>
                <c:pt idx="1145">
                  <c:v>16.2</c:v>
                </c:pt>
                <c:pt idx="1146">
                  <c:v>16.149999999999999</c:v>
                </c:pt>
                <c:pt idx="1147">
                  <c:v>16.100000000000001</c:v>
                </c:pt>
                <c:pt idx="1148">
                  <c:v>16.05</c:v>
                </c:pt>
                <c:pt idx="1149">
                  <c:v>16</c:v>
                </c:pt>
                <c:pt idx="1150">
                  <c:v>15.95</c:v>
                </c:pt>
                <c:pt idx="1151">
                  <c:v>15.9</c:v>
                </c:pt>
                <c:pt idx="1152">
                  <c:v>15.81666667</c:v>
                </c:pt>
                <c:pt idx="1153">
                  <c:v>15.733333330000001</c:v>
                </c:pt>
                <c:pt idx="1154">
                  <c:v>15.65</c:v>
                </c:pt>
                <c:pt idx="1155">
                  <c:v>15.56666667</c:v>
                </c:pt>
                <c:pt idx="1156">
                  <c:v>15.483333330000001</c:v>
                </c:pt>
                <c:pt idx="1157">
                  <c:v>15.4</c:v>
                </c:pt>
                <c:pt idx="1158">
                  <c:v>15.366666670000001</c:v>
                </c:pt>
                <c:pt idx="1159">
                  <c:v>15.33333333</c:v>
                </c:pt>
                <c:pt idx="1160">
                  <c:v>15.3</c:v>
                </c:pt>
                <c:pt idx="1161">
                  <c:v>15.266666669999999</c:v>
                </c:pt>
                <c:pt idx="1162">
                  <c:v>15.233333330000001</c:v>
                </c:pt>
                <c:pt idx="1163">
                  <c:v>15.2</c:v>
                </c:pt>
                <c:pt idx="1164">
                  <c:v>15.116666670000001</c:v>
                </c:pt>
                <c:pt idx="1165">
                  <c:v>15.03333333</c:v>
                </c:pt>
                <c:pt idx="1166">
                  <c:v>14.95</c:v>
                </c:pt>
                <c:pt idx="1167">
                  <c:v>14.866666670000001</c:v>
                </c:pt>
                <c:pt idx="1168">
                  <c:v>14.78333333</c:v>
                </c:pt>
                <c:pt idx="1169">
                  <c:v>14.7</c:v>
                </c:pt>
                <c:pt idx="1170">
                  <c:v>14.6</c:v>
                </c:pt>
                <c:pt idx="1171">
                  <c:v>14.5</c:v>
                </c:pt>
                <c:pt idx="1172">
                  <c:v>14.4</c:v>
                </c:pt>
                <c:pt idx="1173">
                  <c:v>14.3</c:v>
                </c:pt>
                <c:pt idx="1174">
                  <c:v>14.2</c:v>
                </c:pt>
                <c:pt idx="1175">
                  <c:v>14.1</c:v>
                </c:pt>
                <c:pt idx="1176">
                  <c:v>14.06666667</c:v>
                </c:pt>
                <c:pt idx="1177">
                  <c:v>14.03333333</c:v>
                </c:pt>
                <c:pt idx="1178">
                  <c:v>14</c:v>
                </c:pt>
                <c:pt idx="1179">
                  <c:v>13.96666667</c:v>
                </c:pt>
                <c:pt idx="1180">
                  <c:v>13.93333333</c:v>
                </c:pt>
                <c:pt idx="1181">
                  <c:v>13.9</c:v>
                </c:pt>
                <c:pt idx="1182">
                  <c:v>13.95</c:v>
                </c:pt>
                <c:pt idx="1183">
                  <c:v>14</c:v>
                </c:pt>
                <c:pt idx="1184">
                  <c:v>14.05</c:v>
                </c:pt>
                <c:pt idx="1185">
                  <c:v>14.1</c:v>
                </c:pt>
                <c:pt idx="1186">
                  <c:v>14.15</c:v>
                </c:pt>
                <c:pt idx="1187">
                  <c:v>14.2</c:v>
                </c:pt>
                <c:pt idx="1188">
                  <c:v>14.35</c:v>
                </c:pt>
                <c:pt idx="1189">
                  <c:v>14.5</c:v>
                </c:pt>
                <c:pt idx="1190">
                  <c:v>14.65</c:v>
                </c:pt>
                <c:pt idx="1191">
                  <c:v>14.8</c:v>
                </c:pt>
                <c:pt idx="1192">
                  <c:v>14.95</c:v>
                </c:pt>
                <c:pt idx="1193">
                  <c:v>15.1</c:v>
                </c:pt>
                <c:pt idx="1194">
                  <c:v>15.33333333</c:v>
                </c:pt>
                <c:pt idx="1195">
                  <c:v>15.56666667</c:v>
                </c:pt>
                <c:pt idx="1196">
                  <c:v>15.8</c:v>
                </c:pt>
                <c:pt idx="1197">
                  <c:v>16.033333330000001</c:v>
                </c:pt>
                <c:pt idx="1198">
                  <c:v>16.266666669999999</c:v>
                </c:pt>
                <c:pt idx="1199">
                  <c:v>16.5</c:v>
                </c:pt>
                <c:pt idx="1200">
                  <c:v>16.766666669999999</c:v>
                </c:pt>
                <c:pt idx="1201">
                  <c:v>17.033333330000001</c:v>
                </c:pt>
                <c:pt idx="1202">
                  <c:v>17.3</c:v>
                </c:pt>
                <c:pt idx="1203">
                  <c:v>17.56666667</c:v>
                </c:pt>
                <c:pt idx="1204">
                  <c:v>17.833333329999999</c:v>
                </c:pt>
                <c:pt idx="1205">
                  <c:v>18.100000000000001</c:v>
                </c:pt>
                <c:pt idx="1206">
                  <c:v>18.216666669999999</c:v>
                </c:pt>
                <c:pt idx="1207">
                  <c:v>18.333333329999999</c:v>
                </c:pt>
                <c:pt idx="1208">
                  <c:v>18.45</c:v>
                </c:pt>
                <c:pt idx="1209">
                  <c:v>18.56666667</c:v>
                </c:pt>
                <c:pt idx="1210">
                  <c:v>18.68333333</c:v>
                </c:pt>
                <c:pt idx="1211">
                  <c:v>18.8</c:v>
                </c:pt>
                <c:pt idx="1212">
                  <c:v>19</c:v>
                </c:pt>
                <c:pt idx="1213">
                  <c:v>19.2</c:v>
                </c:pt>
                <c:pt idx="1214">
                  <c:v>19.399999999999999</c:v>
                </c:pt>
                <c:pt idx="1215">
                  <c:v>19.600000000000001</c:v>
                </c:pt>
                <c:pt idx="1216">
                  <c:v>19.8</c:v>
                </c:pt>
                <c:pt idx="1217">
                  <c:v>20</c:v>
                </c:pt>
                <c:pt idx="1218">
                  <c:v>19.783333330000001</c:v>
                </c:pt>
                <c:pt idx="1219">
                  <c:v>19.56666667</c:v>
                </c:pt>
                <c:pt idx="1220">
                  <c:v>19.350000000000001</c:v>
                </c:pt>
                <c:pt idx="1221">
                  <c:v>19.133333329999999</c:v>
                </c:pt>
                <c:pt idx="1222">
                  <c:v>18.916666670000001</c:v>
                </c:pt>
                <c:pt idx="1223">
                  <c:v>18.7</c:v>
                </c:pt>
                <c:pt idx="1224">
                  <c:v>18.666666670000001</c:v>
                </c:pt>
                <c:pt idx="1225">
                  <c:v>18.633333329999999</c:v>
                </c:pt>
                <c:pt idx="1226">
                  <c:v>18.600000000000001</c:v>
                </c:pt>
                <c:pt idx="1227">
                  <c:v>18.56666667</c:v>
                </c:pt>
                <c:pt idx="1228">
                  <c:v>18.533333330000001</c:v>
                </c:pt>
                <c:pt idx="1229">
                  <c:v>18.5</c:v>
                </c:pt>
                <c:pt idx="1230">
                  <c:v>18.766666669999999</c:v>
                </c:pt>
                <c:pt idx="1231">
                  <c:v>19.033333330000001</c:v>
                </c:pt>
                <c:pt idx="1232">
                  <c:v>19.3</c:v>
                </c:pt>
                <c:pt idx="1233">
                  <c:v>19.56666667</c:v>
                </c:pt>
                <c:pt idx="1234">
                  <c:v>19.833333329999999</c:v>
                </c:pt>
                <c:pt idx="1235">
                  <c:v>20.100000000000001</c:v>
                </c:pt>
                <c:pt idx="1236">
                  <c:v>20.45</c:v>
                </c:pt>
                <c:pt idx="1237">
                  <c:v>20.8</c:v>
                </c:pt>
                <c:pt idx="1238">
                  <c:v>21.15</c:v>
                </c:pt>
                <c:pt idx="1239">
                  <c:v>21.5</c:v>
                </c:pt>
                <c:pt idx="1240">
                  <c:v>21.85</c:v>
                </c:pt>
                <c:pt idx="1241">
                  <c:v>22.2</c:v>
                </c:pt>
                <c:pt idx="1242">
                  <c:v>22.333333329999999</c:v>
                </c:pt>
                <c:pt idx="1243">
                  <c:v>22.466666669999999</c:v>
                </c:pt>
                <c:pt idx="1244">
                  <c:v>22.6</c:v>
                </c:pt>
                <c:pt idx="1245">
                  <c:v>22.733333330000001</c:v>
                </c:pt>
                <c:pt idx="1246">
                  <c:v>22.866666670000001</c:v>
                </c:pt>
                <c:pt idx="1247">
                  <c:v>23</c:v>
                </c:pt>
                <c:pt idx="1248">
                  <c:v>23.033333330000001</c:v>
                </c:pt>
                <c:pt idx="1249">
                  <c:v>23.06666667</c:v>
                </c:pt>
                <c:pt idx="1250">
                  <c:v>23.1</c:v>
                </c:pt>
                <c:pt idx="1251">
                  <c:v>23.133333329999999</c:v>
                </c:pt>
                <c:pt idx="1252">
                  <c:v>23.166666670000001</c:v>
                </c:pt>
                <c:pt idx="1253">
                  <c:v>23.2</c:v>
                </c:pt>
                <c:pt idx="1254">
                  <c:v>23.216666669999999</c:v>
                </c:pt>
                <c:pt idx="1255">
                  <c:v>23.233333330000001</c:v>
                </c:pt>
                <c:pt idx="1256">
                  <c:v>23.25</c:v>
                </c:pt>
                <c:pt idx="1257">
                  <c:v>23.266666669999999</c:v>
                </c:pt>
                <c:pt idx="1258">
                  <c:v>23.283333330000001</c:v>
                </c:pt>
                <c:pt idx="1259">
                  <c:v>23.3</c:v>
                </c:pt>
                <c:pt idx="1260">
                  <c:v>23.333333329999999</c:v>
                </c:pt>
                <c:pt idx="1261">
                  <c:v>23.366666670000001</c:v>
                </c:pt>
                <c:pt idx="1262">
                  <c:v>23.4</c:v>
                </c:pt>
                <c:pt idx="1263">
                  <c:v>23.43333333</c:v>
                </c:pt>
                <c:pt idx="1264">
                  <c:v>23.466666669999999</c:v>
                </c:pt>
                <c:pt idx="1265">
                  <c:v>23.5</c:v>
                </c:pt>
                <c:pt idx="1266">
                  <c:v>23.283333330000001</c:v>
                </c:pt>
                <c:pt idx="1267">
                  <c:v>23.06666667</c:v>
                </c:pt>
                <c:pt idx="1268">
                  <c:v>22.85</c:v>
                </c:pt>
                <c:pt idx="1269">
                  <c:v>22.633333329999999</c:v>
                </c:pt>
                <c:pt idx="1270">
                  <c:v>22.416666670000001</c:v>
                </c:pt>
                <c:pt idx="1271">
                  <c:v>22.2</c:v>
                </c:pt>
                <c:pt idx="1272">
                  <c:v>21.716666669999999</c:v>
                </c:pt>
                <c:pt idx="1273">
                  <c:v>21.233333330000001</c:v>
                </c:pt>
                <c:pt idx="1274">
                  <c:v>20.75</c:v>
                </c:pt>
                <c:pt idx="1275">
                  <c:v>20.266666669999999</c:v>
                </c:pt>
                <c:pt idx="1276">
                  <c:v>19.783333330000001</c:v>
                </c:pt>
                <c:pt idx="1277">
                  <c:v>19.3</c:v>
                </c:pt>
                <c:pt idx="1278">
                  <c:v>19.05</c:v>
                </c:pt>
                <c:pt idx="1279">
                  <c:v>18.8</c:v>
                </c:pt>
                <c:pt idx="1280">
                  <c:v>18.55</c:v>
                </c:pt>
                <c:pt idx="1281">
                  <c:v>18.3</c:v>
                </c:pt>
                <c:pt idx="1282">
                  <c:v>18.05</c:v>
                </c:pt>
                <c:pt idx="1283">
                  <c:v>17.8</c:v>
                </c:pt>
                <c:pt idx="1284">
                  <c:v>17.783333330000001</c:v>
                </c:pt>
                <c:pt idx="1285">
                  <c:v>17.766666669999999</c:v>
                </c:pt>
                <c:pt idx="1286">
                  <c:v>17.75</c:v>
                </c:pt>
                <c:pt idx="1287">
                  <c:v>17.733333330000001</c:v>
                </c:pt>
                <c:pt idx="1288">
                  <c:v>17.716666669999999</c:v>
                </c:pt>
                <c:pt idx="1289">
                  <c:v>17.7</c:v>
                </c:pt>
                <c:pt idx="1290">
                  <c:v>17.56666667</c:v>
                </c:pt>
                <c:pt idx="1291">
                  <c:v>17.43333333</c:v>
                </c:pt>
                <c:pt idx="1292">
                  <c:v>17.3</c:v>
                </c:pt>
                <c:pt idx="1293">
                  <c:v>17.166666670000001</c:v>
                </c:pt>
                <c:pt idx="1294">
                  <c:v>17.033333330000001</c:v>
                </c:pt>
                <c:pt idx="1295">
                  <c:v>16.899999999999999</c:v>
                </c:pt>
                <c:pt idx="1296">
                  <c:v>16.766666669999999</c:v>
                </c:pt>
                <c:pt idx="1297">
                  <c:v>16.633333329999999</c:v>
                </c:pt>
                <c:pt idx="1298">
                  <c:v>16.5</c:v>
                </c:pt>
                <c:pt idx="1299">
                  <c:v>16.366666670000001</c:v>
                </c:pt>
                <c:pt idx="1300">
                  <c:v>16.233333330000001</c:v>
                </c:pt>
                <c:pt idx="1301">
                  <c:v>16.100000000000001</c:v>
                </c:pt>
                <c:pt idx="1302">
                  <c:v>15.983333330000001</c:v>
                </c:pt>
                <c:pt idx="1303">
                  <c:v>15.866666670000001</c:v>
                </c:pt>
                <c:pt idx="1304">
                  <c:v>15.75</c:v>
                </c:pt>
                <c:pt idx="1305">
                  <c:v>15.633333329999999</c:v>
                </c:pt>
                <c:pt idx="1306">
                  <c:v>15.516666669999999</c:v>
                </c:pt>
                <c:pt idx="1307">
                  <c:v>15.4</c:v>
                </c:pt>
                <c:pt idx="1308">
                  <c:v>15.3</c:v>
                </c:pt>
                <c:pt idx="1309">
                  <c:v>15.2</c:v>
                </c:pt>
                <c:pt idx="1310">
                  <c:v>15.1</c:v>
                </c:pt>
                <c:pt idx="1311">
                  <c:v>15</c:v>
                </c:pt>
                <c:pt idx="1312">
                  <c:v>14.9</c:v>
                </c:pt>
                <c:pt idx="1313">
                  <c:v>14.8</c:v>
                </c:pt>
                <c:pt idx="1314">
                  <c:v>14.733333330000001</c:v>
                </c:pt>
                <c:pt idx="1315">
                  <c:v>14.66666667</c:v>
                </c:pt>
                <c:pt idx="1316">
                  <c:v>14.6</c:v>
                </c:pt>
                <c:pt idx="1317">
                  <c:v>14.53333333</c:v>
                </c:pt>
                <c:pt idx="1318">
                  <c:v>14.46666667</c:v>
                </c:pt>
                <c:pt idx="1319">
                  <c:v>14.4</c:v>
                </c:pt>
                <c:pt idx="1320">
                  <c:v>14.266666669999999</c:v>
                </c:pt>
                <c:pt idx="1321">
                  <c:v>14.133333329999999</c:v>
                </c:pt>
                <c:pt idx="1322">
                  <c:v>14</c:v>
                </c:pt>
                <c:pt idx="1323">
                  <c:v>13.866666670000001</c:v>
                </c:pt>
                <c:pt idx="1324">
                  <c:v>13.733333330000001</c:v>
                </c:pt>
                <c:pt idx="1325">
                  <c:v>13.6</c:v>
                </c:pt>
                <c:pt idx="1326">
                  <c:v>13.66666667</c:v>
                </c:pt>
                <c:pt idx="1327">
                  <c:v>13.733333330000001</c:v>
                </c:pt>
                <c:pt idx="1328">
                  <c:v>13.8</c:v>
                </c:pt>
                <c:pt idx="1329">
                  <c:v>13.866666670000001</c:v>
                </c:pt>
                <c:pt idx="1330">
                  <c:v>13.93333333</c:v>
                </c:pt>
                <c:pt idx="1331">
                  <c:v>14</c:v>
                </c:pt>
                <c:pt idx="1332">
                  <c:v>14.18333333</c:v>
                </c:pt>
                <c:pt idx="1333">
                  <c:v>14.366666670000001</c:v>
                </c:pt>
                <c:pt idx="1334">
                  <c:v>14.55</c:v>
                </c:pt>
                <c:pt idx="1335">
                  <c:v>14.733333330000001</c:v>
                </c:pt>
                <c:pt idx="1336">
                  <c:v>14.91666667</c:v>
                </c:pt>
                <c:pt idx="1337">
                  <c:v>15.1</c:v>
                </c:pt>
                <c:pt idx="1338">
                  <c:v>15.21666667</c:v>
                </c:pt>
                <c:pt idx="1339">
                  <c:v>15.33333333</c:v>
                </c:pt>
                <c:pt idx="1340">
                  <c:v>15.45</c:v>
                </c:pt>
                <c:pt idx="1341">
                  <c:v>15.56666667</c:v>
                </c:pt>
                <c:pt idx="1342">
                  <c:v>15.68333333</c:v>
                </c:pt>
                <c:pt idx="1343">
                  <c:v>15.8</c:v>
                </c:pt>
                <c:pt idx="1344">
                  <c:v>15.85</c:v>
                </c:pt>
                <c:pt idx="1345">
                  <c:v>15.9</c:v>
                </c:pt>
                <c:pt idx="1346">
                  <c:v>15.95</c:v>
                </c:pt>
                <c:pt idx="1347">
                  <c:v>16</c:v>
                </c:pt>
                <c:pt idx="1348">
                  <c:v>16.05</c:v>
                </c:pt>
                <c:pt idx="1349">
                  <c:v>16.100000000000001</c:v>
                </c:pt>
                <c:pt idx="1350">
                  <c:v>16.3</c:v>
                </c:pt>
                <c:pt idx="1351">
                  <c:v>16.5</c:v>
                </c:pt>
                <c:pt idx="1352">
                  <c:v>16.7</c:v>
                </c:pt>
                <c:pt idx="1353">
                  <c:v>16.899999999999999</c:v>
                </c:pt>
                <c:pt idx="1354">
                  <c:v>17.100000000000001</c:v>
                </c:pt>
                <c:pt idx="1355">
                  <c:v>17.3</c:v>
                </c:pt>
                <c:pt idx="1356">
                  <c:v>17.350000000000001</c:v>
                </c:pt>
                <c:pt idx="1357">
                  <c:v>17.399999999999999</c:v>
                </c:pt>
                <c:pt idx="1358">
                  <c:v>17.45</c:v>
                </c:pt>
                <c:pt idx="1359">
                  <c:v>17.5</c:v>
                </c:pt>
                <c:pt idx="1360">
                  <c:v>17.55</c:v>
                </c:pt>
                <c:pt idx="1361">
                  <c:v>17.600000000000001</c:v>
                </c:pt>
                <c:pt idx="1362">
                  <c:v>17.68333333</c:v>
                </c:pt>
                <c:pt idx="1363">
                  <c:v>17.766666669999999</c:v>
                </c:pt>
                <c:pt idx="1364">
                  <c:v>17.850000000000001</c:v>
                </c:pt>
                <c:pt idx="1365">
                  <c:v>17.93333333</c:v>
                </c:pt>
                <c:pt idx="1366">
                  <c:v>18.016666669999999</c:v>
                </c:pt>
                <c:pt idx="1367">
                  <c:v>18.100000000000001</c:v>
                </c:pt>
                <c:pt idx="1368">
                  <c:v>18.149999999999999</c:v>
                </c:pt>
                <c:pt idx="1369">
                  <c:v>18.2</c:v>
                </c:pt>
                <c:pt idx="1370">
                  <c:v>18.25</c:v>
                </c:pt>
                <c:pt idx="1371">
                  <c:v>18.3</c:v>
                </c:pt>
                <c:pt idx="1372">
                  <c:v>18.350000000000001</c:v>
                </c:pt>
                <c:pt idx="1373">
                  <c:v>18.399999999999999</c:v>
                </c:pt>
                <c:pt idx="1374">
                  <c:v>18.516666669999999</c:v>
                </c:pt>
                <c:pt idx="1375">
                  <c:v>18.633333329999999</c:v>
                </c:pt>
                <c:pt idx="1376">
                  <c:v>18.75</c:v>
                </c:pt>
                <c:pt idx="1377">
                  <c:v>18.866666670000001</c:v>
                </c:pt>
                <c:pt idx="1378">
                  <c:v>18.983333330000001</c:v>
                </c:pt>
                <c:pt idx="1379">
                  <c:v>19.100000000000001</c:v>
                </c:pt>
                <c:pt idx="1380">
                  <c:v>19.2</c:v>
                </c:pt>
                <c:pt idx="1381">
                  <c:v>19.3</c:v>
                </c:pt>
                <c:pt idx="1382">
                  <c:v>19.399999999999999</c:v>
                </c:pt>
                <c:pt idx="1383">
                  <c:v>19.5</c:v>
                </c:pt>
                <c:pt idx="1384">
                  <c:v>19.600000000000001</c:v>
                </c:pt>
                <c:pt idx="1385">
                  <c:v>19.7</c:v>
                </c:pt>
                <c:pt idx="1386">
                  <c:v>19.633333329999999</c:v>
                </c:pt>
                <c:pt idx="1387">
                  <c:v>19.56666667</c:v>
                </c:pt>
                <c:pt idx="1388">
                  <c:v>19.5</c:v>
                </c:pt>
                <c:pt idx="1389">
                  <c:v>19.43333333</c:v>
                </c:pt>
                <c:pt idx="1390">
                  <c:v>19.366666670000001</c:v>
                </c:pt>
                <c:pt idx="1391">
                  <c:v>19.3</c:v>
                </c:pt>
                <c:pt idx="1392">
                  <c:v>19.333333329999999</c:v>
                </c:pt>
                <c:pt idx="1393">
                  <c:v>19.366666670000001</c:v>
                </c:pt>
                <c:pt idx="1394">
                  <c:v>19.399999999999999</c:v>
                </c:pt>
                <c:pt idx="1395">
                  <c:v>19.43333333</c:v>
                </c:pt>
                <c:pt idx="1396">
                  <c:v>19.466666669999999</c:v>
                </c:pt>
                <c:pt idx="1397">
                  <c:v>19.5</c:v>
                </c:pt>
                <c:pt idx="1398">
                  <c:v>19.55</c:v>
                </c:pt>
                <c:pt idx="1399">
                  <c:v>19.600000000000001</c:v>
                </c:pt>
                <c:pt idx="1400">
                  <c:v>19.649999999999999</c:v>
                </c:pt>
                <c:pt idx="1401">
                  <c:v>19.7</c:v>
                </c:pt>
                <c:pt idx="1402">
                  <c:v>19.75</c:v>
                </c:pt>
                <c:pt idx="1403">
                  <c:v>19.8</c:v>
                </c:pt>
                <c:pt idx="1404">
                  <c:v>19.666666670000001</c:v>
                </c:pt>
                <c:pt idx="1405">
                  <c:v>19.533333330000001</c:v>
                </c:pt>
                <c:pt idx="1406">
                  <c:v>19.399999999999999</c:v>
                </c:pt>
                <c:pt idx="1407">
                  <c:v>19.266666669999999</c:v>
                </c:pt>
                <c:pt idx="1408">
                  <c:v>19.133333329999999</c:v>
                </c:pt>
                <c:pt idx="1409">
                  <c:v>19</c:v>
                </c:pt>
                <c:pt idx="1410">
                  <c:v>18.883333329999999</c:v>
                </c:pt>
                <c:pt idx="1411">
                  <c:v>18.766666669999999</c:v>
                </c:pt>
                <c:pt idx="1412">
                  <c:v>18.649999999999999</c:v>
                </c:pt>
                <c:pt idx="1413">
                  <c:v>18.533333330000001</c:v>
                </c:pt>
                <c:pt idx="1414">
                  <c:v>18.416666670000001</c:v>
                </c:pt>
                <c:pt idx="1415">
                  <c:v>18.3</c:v>
                </c:pt>
                <c:pt idx="1416">
                  <c:v>18.166666670000001</c:v>
                </c:pt>
                <c:pt idx="1417">
                  <c:v>18.033333330000001</c:v>
                </c:pt>
                <c:pt idx="1418">
                  <c:v>17.899999999999999</c:v>
                </c:pt>
                <c:pt idx="1419">
                  <c:v>17.766666669999999</c:v>
                </c:pt>
                <c:pt idx="1420">
                  <c:v>17.633333329999999</c:v>
                </c:pt>
                <c:pt idx="1421">
                  <c:v>17.5</c:v>
                </c:pt>
                <c:pt idx="1422">
                  <c:v>17.416666670000001</c:v>
                </c:pt>
                <c:pt idx="1423">
                  <c:v>17.333333329999999</c:v>
                </c:pt>
                <c:pt idx="1424">
                  <c:v>17.25</c:v>
                </c:pt>
                <c:pt idx="1425">
                  <c:v>17.166666670000001</c:v>
                </c:pt>
                <c:pt idx="1426">
                  <c:v>17.083333329999999</c:v>
                </c:pt>
                <c:pt idx="1427">
                  <c:v>17</c:v>
                </c:pt>
                <c:pt idx="1428">
                  <c:v>17.06666667</c:v>
                </c:pt>
                <c:pt idx="1429">
                  <c:v>17.133333329999999</c:v>
                </c:pt>
                <c:pt idx="1430">
                  <c:v>17.2</c:v>
                </c:pt>
                <c:pt idx="1431">
                  <c:v>17.266666669999999</c:v>
                </c:pt>
                <c:pt idx="1432">
                  <c:v>17.333333329999999</c:v>
                </c:pt>
                <c:pt idx="1433">
                  <c:v>17.399999999999999</c:v>
                </c:pt>
                <c:pt idx="1434">
                  <c:v>17.366666670000001</c:v>
                </c:pt>
                <c:pt idx="1435">
                  <c:v>17.333333329999999</c:v>
                </c:pt>
                <c:pt idx="1436">
                  <c:v>17.3</c:v>
                </c:pt>
                <c:pt idx="1437">
                  <c:v>17.266666669999999</c:v>
                </c:pt>
                <c:pt idx="1438">
                  <c:v>17.233333330000001</c:v>
                </c:pt>
                <c:pt idx="1439">
                  <c:v>17.2</c:v>
                </c:pt>
                <c:pt idx="1440">
                  <c:v>16.983333330000001</c:v>
                </c:pt>
                <c:pt idx="1441">
                  <c:v>16.766666669999999</c:v>
                </c:pt>
                <c:pt idx="1442">
                  <c:v>16.55</c:v>
                </c:pt>
                <c:pt idx="1443">
                  <c:v>16.333333329999999</c:v>
                </c:pt>
                <c:pt idx="1444">
                  <c:v>16.116666670000001</c:v>
                </c:pt>
                <c:pt idx="1445">
                  <c:v>15.9</c:v>
                </c:pt>
                <c:pt idx="1446">
                  <c:v>15.85</c:v>
                </c:pt>
                <c:pt idx="1447">
                  <c:v>15.8</c:v>
                </c:pt>
                <c:pt idx="1448">
                  <c:v>15.75</c:v>
                </c:pt>
                <c:pt idx="1449">
                  <c:v>15.7</c:v>
                </c:pt>
                <c:pt idx="1450">
                  <c:v>15.65</c:v>
                </c:pt>
                <c:pt idx="1451">
                  <c:v>15.6</c:v>
                </c:pt>
                <c:pt idx="1452">
                  <c:v>15.56666667</c:v>
                </c:pt>
                <c:pt idx="1453">
                  <c:v>15.53333333</c:v>
                </c:pt>
                <c:pt idx="1454">
                  <c:v>15.5</c:v>
                </c:pt>
                <c:pt idx="1455">
                  <c:v>15.46666667</c:v>
                </c:pt>
                <c:pt idx="1456">
                  <c:v>15.43333333</c:v>
                </c:pt>
                <c:pt idx="1457">
                  <c:v>15.4</c:v>
                </c:pt>
                <c:pt idx="1458">
                  <c:v>15.4</c:v>
                </c:pt>
                <c:pt idx="1459">
                  <c:v>15.4</c:v>
                </c:pt>
                <c:pt idx="1460">
                  <c:v>15.4</c:v>
                </c:pt>
                <c:pt idx="1461">
                  <c:v>15.4</c:v>
                </c:pt>
                <c:pt idx="1462">
                  <c:v>15.4</c:v>
                </c:pt>
                <c:pt idx="1463">
                  <c:v>15.4</c:v>
                </c:pt>
                <c:pt idx="1464">
                  <c:v>15.233333330000001</c:v>
                </c:pt>
                <c:pt idx="1465">
                  <c:v>15.06666667</c:v>
                </c:pt>
                <c:pt idx="1466">
                  <c:v>14.9</c:v>
                </c:pt>
                <c:pt idx="1467">
                  <c:v>14.733333330000001</c:v>
                </c:pt>
                <c:pt idx="1468">
                  <c:v>14.56666667</c:v>
                </c:pt>
                <c:pt idx="1469">
                  <c:v>14.4</c:v>
                </c:pt>
                <c:pt idx="1470">
                  <c:v>14.33333333</c:v>
                </c:pt>
                <c:pt idx="1471">
                  <c:v>14.266666669999999</c:v>
                </c:pt>
                <c:pt idx="1472">
                  <c:v>14.2</c:v>
                </c:pt>
                <c:pt idx="1473">
                  <c:v>14.133333329999999</c:v>
                </c:pt>
                <c:pt idx="1474">
                  <c:v>14.06666667</c:v>
                </c:pt>
                <c:pt idx="1475">
                  <c:v>14</c:v>
                </c:pt>
                <c:pt idx="1476">
                  <c:v>14.15</c:v>
                </c:pt>
                <c:pt idx="1477">
                  <c:v>14.3</c:v>
                </c:pt>
                <c:pt idx="1478">
                  <c:v>14.45</c:v>
                </c:pt>
                <c:pt idx="1479">
                  <c:v>14.6</c:v>
                </c:pt>
                <c:pt idx="1480">
                  <c:v>14.75</c:v>
                </c:pt>
                <c:pt idx="1481">
                  <c:v>14.9</c:v>
                </c:pt>
                <c:pt idx="1482">
                  <c:v>15.2</c:v>
                </c:pt>
                <c:pt idx="1483">
                  <c:v>15.5</c:v>
                </c:pt>
                <c:pt idx="1484">
                  <c:v>15.8</c:v>
                </c:pt>
                <c:pt idx="1485">
                  <c:v>16.100000000000001</c:v>
                </c:pt>
                <c:pt idx="1486">
                  <c:v>16.399999999999999</c:v>
                </c:pt>
                <c:pt idx="1487">
                  <c:v>16.7</c:v>
                </c:pt>
                <c:pt idx="1488">
                  <c:v>16.916666670000001</c:v>
                </c:pt>
                <c:pt idx="1489">
                  <c:v>17.133333329999999</c:v>
                </c:pt>
                <c:pt idx="1490">
                  <c:v>17.350000000000001</c:v>
                </c:pt>
                <c:pt idx="1491">
                  <c:v>17.56666667</c:v>
                </c:pt>
                <c:pt idx="1492">
                  <c:v>17.783333330000001</c:v>
                </c:pt>
                <c:pt idx="1493">
                  <c:v>18</c:v>
                </c:pt>
                <c:pt idx="1494">
                  <c:v>18.05</c:v>
                </c:pt>
                <c:pt idx="1495">
                  <c:v>18.100000000000001</c:v>
                </c:pt>
                <c:pt idx="1496">
                  <c:v>18.149999999999999</c:v>
                </c:pt>
                <c:pt idx="1497">
                  <c:v>18.2</c:v>
                </c:pt>
                <c:pt idx="1498">
                  <c:v>18.25</c:v>
                </c:pt>
                <c:pt idx="1499">
                  <c:v>18.3</c:v>
                </c:pt>
                <c:pt idx="1500">
                  <c:v>18.350000000000001</c:v>
                </c:pt>
                <c:pt idx="1501">
                  <c:v>18.399999999999999</c:v>
                </c:pt>
                <c:pt idx="1502">
                  <c:v>18.45</c:v>
                </c:pt>
                <c:pt idx="1503">
                  <c:v>18.5</c:v>
                </c:pt>
                <c:pt idx="1504">
                  <c:v>18.55</c:v>
                </c:pt>
                <c:pt idx="1505">
                  <c:v>18.600000000000001</c:v>
                </c:pt>
                <c:pt idx="1506">
                  <c:v>18.833333329999999</c:v>
                </c:pt>
                <c:pt idx="1507">
                  <c:v>19.06666667</c:v>
                </c:pt>
                <c:pt idx="1508">
                  <c:v>19.3</c:v>
                </c:pt>
                <c:pt idx="1509">
                  <c:v>19.533333330000001</c:v>
                </c:pt>
                <c:pt idx="1510">
                  <c:v>19.766666669999999</c:v>
                </c:pt>
                <c:pt idx="1511">
                  <c:v>20</c:v>
                </c:pt>
                <c:pt idx="1512">
                  <c:v>20.133333329999999</c:v>
                </c:pt>
                <c:pt idx="1513">
                  <c:v>20.266666669999999</c:v>
                </c:pt>
                <c:pt idx="1514">
                  <c:v>20.399999999999999</c:v>
                </c:pt>
                <c:pt idx="1515">
                  <c:v>20.533333330000001</c:v>
                </c:pt>
                <c:pt idx="1516">
                  <c:v>20.666666670000001</c:v>
                </c:pt>
                <c:pt idx="1517">
                  <c:v>20.8</c:v>
                </c:pt>
                <c:pt idx="1518">
                  <c:v>20.883333329999999</c:v>
                </c:pt>
                <c:pt idx="1519">
                  <c:v>20.966666669999999</c:v>
                </c:pt>
                <c:pt idx="1520">
                  <c:v>21.05</c:v>
                </c:pt>
                <c:pt idx="1521">
                  <c:v>21.133333329999999</c:v>
                </c:pt>
                <c:pt idx="1522">
                  <c:v>21.216666669999999</c:v>
                </c:pt>
                <c:pt idx="1523">
                  <c:v>21.3</c:v>
                </c:pt>
                <c:pt idx="1524">
                  <c:v>21.31666667</c:v>
                </c:pt>
                <c:pt idx="1525">
                  <c:v>21.333333329999999</c:v>
                </c:pt>
                <c:pt idx="1526">
                  <c:v>21.35</c:v>
                </c:pt>
                <c:pt idx="1527">
                  <c:v>21.366666670000001</c:v>
                </c:pt>
                <c:pt idx="1528">
                  <c:v>21.383333329999999</c:v>
                </c:pt>
                <c:pt idx="1529">
                  <c:v>21.4</c:v>
                </c:pt>
                <c:pt idx="1530">
                  <c:v>21.533333330000001</c:v>
                </c:pt>
                <c:pt idx="1531">
                  <c:v>21.666666670000001</c:v>
                </c:pt>
                <c:pt idx="1532">
                  <c:v>21.8</c:v>
                </c:pt>
                <c:pt idx="1533">
                  <c:v>21.93333333</c:v>
                </c:pt>
                <c:pt idx="1534">
                  <c:v>22.06666667</c:v>
                </c:pt>
                <c:pt idx="1535">
                  <c:v>22.2</c:v>
                </c:pt>
                <c:pt idx="1536">
                  <c:v>22.016666669999999</c:v>
                </c:pt>
                <c:pt idx="1537">
                  <c:v>21.833333329999999</c:v>
                </c:pt>
                <c:pt idx="1538">
                  <c:v>21.65</c:v>
                </c:pt>
                <c:pt idx="1539">
                  <c:v>21.466666669999999</c:v>
                </c:pt>
                <c:pt idx="1540">
                  <c:v>21.283333330000001</c:v>
                </c:pt>
                <c:pt idx="1541">
                  <c:v>21.1</c:v>
                </c:pt>
                <c:pt idx="1542">
                  <c:v>21.083333329999999</c:v>
                </c:pt>
                <c:pt idx="1543">
                  <c:v>21.06666667</c:v>
                </c:pt>
                <c:pt idx="1544">
                  <c:v>21.05</c:v>
                </c:pt>
                <c:pt idx="1545">
                  <c:v>21.033333330000001</c:v>
                </c:pt>
                <c:pt idx="1546">
                  <c:v>21.016666669999999</c:v>
                </c:pt>
                <c:pt idx="1547">
                  <c:v>21</c:v>
                </c:pt>
                <c:pt idx="1548">
                  <c:v>21.18333333</c:v>
                </c:pt>
                <c:pt idx="1549">
                  <c:v>21.366666670000001</c:v>
                </c:pt>
                <c:pt idx="1550">
                  <c:v>21.55</c:v>
                </c:pt>
                <c:pt idx="1551">
                  <c:v>21.733333330000001</c:v>
                </c:pt>
                <c:pt idx="1552">
                  <c:v>21.916666670000001</c:v>
                </c:pt>
                <c:pt idx="1553">
                  <c:v>22.1</c:v>
                </c:pt>
                <c:pt idx="1554">
                  <c:v>21.9</c:v>
                </c:pt>
                <c:pt idx="1555">
                  <c:v>21.7</c:v>
                </c:pt>
                <c:pt idx="1556">
                  <c:v>21.5</c:v>
                </c:pt>
                <c:pt idx="1557">
                  <c:v>21.3</c:v>
                </c:pt>
                <c:pt idx="1558">
                  <c:v>21.1</c:v>
                </c:pt>
                <c:pt idx="1559">
                  <c:v>20.9</c:v>
                </c:pt>
                <c:pt idx="1560">
                  <c:v>20.516666669999999</c:v>
                </c:pt>
                <c:pt idx="1561">
                  <c:v>20.133333329999999</c:v>
                </c:pt>
                <c:pt idx="1562">
                  <c:v>19.75</c:v>
                </c:pt>
                <c:pt idx="1563">
                  <c:v>19.366666670000001</c:v>
                </c:pt>
                <c:pt idx="1564">
                  <c:v>18.983333330000001</c:v>
                </c:pt>
                <c:pt idx="1565">
                  <c:v>18.600000000000001</c:v>
                </c:pt>
                <c:pt idx="1566">
                  <c:v>18.31666667</c:v>
                </c:pt>
                <c:pt idx="1567">
                  <c:v>18.033333330000001</c:v>
                </c:pt>
                <c:pt idx="1568">
                  <c:v>17.75</c:v>
                </c:pt>
                <c:pt idx="1569">
                  <c:v>17.466666669999999</c:v>
                </c:pt>
                <c:pt idx="1570">
                  <c:v>17.18333333</c:v>
                </c:pt>
                <c:pt idx="1571">
                  <c:v>16.899999999999999</c:v>
                </c:pt>
                <c:pt idx="1572">
                  <c:v>16.8</c:v>
                </c:pt>
                <c:pt idx="1573">
                  <c:v>16.7</c:v>
                </c:pt>
                <c:pt idx="1574">
                  <c:v>16.600000000000001</c:v>
                </c:pt>
                <c:pt idx="1575">
                  <c:v>16.5</c:v>
                </c:pt>
                <c:pt idx="1576">
                  <c:v>16.399999999999999</c:v>
                </c:pt>
                <c:pt idx="1577">
                  <c:v>16.3</c:v>
                </c:pt>
                <c:pt idx="1578">
                  <c:v>16.216666669999999</c:v>
                </c:pt>
                <c:pt idx="1579">
                  <c:v>16.133333329999999</c:v>
                </c:pt>
                <c:pt idx="1580">
                  <c:v>16.05</c:v>
                </c:pt>
                <c:pt idx="1581">
                  <c:v>15.96666667</c:v>
                </c:pt>
                <c:pt idx="1582">
                  <c:v>15.883333329999999</c:v>
                </c:pt>
                <c:pt idx="1583">
                  <c:v>15.8</c:v>
                </c:pt>
                <c:pt idx="1584">
                  <c:v>15.733333330000001</c:v>
                </c:pt>
                <c:pt idx="1585">
                  <c:v>15.66666667</c:v>
                </c:pt>
                <c:pt idx="1586">
                  <c:v>15.6</c:v>
                </c:pt>
                <c:pt idx="1587">
                  <c:v>15.53333333</c:v>
                </c:pt>
                <c:pt idx="1588">
                  <c:v>15.46666667</c:v>
                </c:pt>
                <c:pt idx="1589">
                  <c:v>15.4</c:v>
                </c:pt>
                <c:pt idx="1590">
                  <c:v>15.366666670000001</c:v>
                </c:pt>
                <c:pt idx="1591">
                  <c:v>15.33333333</c:v>
                </c:pt>
                <c:pt idx="1592">
                  <c:v>15.3</c:v>
                </c:pt>
                <c:pt idx="1593">
                  <c:v>15.266666669999999</c:v>
                </c:pt>
                <c:pt idx="1594">
                  <c:v>15.233333330000001</c:v>
                </c:pt>
                <c:pt idx="1595">
                  <c:v>15.2</c:v>
                </c:pt>
                <c:pt idx="1596">
                  <c:v>15.15</c:v>
                </c:pt>
                <c:pt idx="1597">
                  <c:v>15.1</c:v>
                </c:pt>
                <c:pt idx="1598">
                  <c:v>15.05</c:v>
                </c:pt>
                <c:pt idx="1599">
                  <c:v>15</c:v>
                </c:pt>
                <c:pt idx="1600">
                  <c:v>14.95</c:v>
                </c:pt>
                <c:pt idx="1601">
                  <c:v>14.9</c:v>
                </c:pt>
                <c:pt idx="1602">
                  <c:v>14.93333333</c:v>
                </c:pt>
                <c:pt idx="1603">
                  <c:v>14.96666667</c:v>
                </c:pt>
                <c:pt idx="1604">
                  <c:v>15</c:v>
                </c:pt>
                <c:pt idx="1605">
                  <c:v>15.03333333</c:v>
                </c:pt>
                <c:pt idx="1606">
                  <c:v>15.06666667</c:v>
                </c:pt>
                <c:pt idx="1607">
                  <c:v>15.1</c:v>
                </c:pt>
                <c:pt idx="1608">
                  <c:v>15.016666669999999</c:v>
                </c:pt>
                <c:pt idx="1609">
                  <c:v>14.93333333</c:v>
                </c:pt>
                <c:pt idx="1610">
                  <c:v>14.85</c:v>
                </c:pt>
                <c:pt idx="1611">
                  <c:v>14.766666669999999</c:v>
                </c:pt>
                <c:pt idx="1612">
                  <c:v>14.68333333</c:v>
                </c:pt>
                <c:pt idx="1613">
                  <c:v>14.6</c:v>
                </c:pt>
                <c:pt idx="1614">
                  <c:v>14.58333333</c:v>
                </c:pt>
                <c:pt idx="1615">
                  <c:v>14.56666667</c:v>
                </c:pt>
                <c:pt idx="1616">
                  <c:v>14.55</c:v>
                </c:pt>
                <c:pt idx="1617">
                  <c:v>14.53333333</c:v>
                </c:pt>
                <c:pt idx="1618">
                  <c:v>14.516666669999999</c:v>
                </c:pt>
                <c:pt idx="1619">
                  <c:v>14.5</c:v>
                </c:pt>
                <c:pt idx="1620">
                  <c:v>14.65</c:v>
                </c:pt>
                <c:pt idx="1621">
                  <c:v>14.8</c:v>
                </c:pt>
                <c:pt idx="1622">
                  <c:v>14.95</c:v>
                </c:pt>
                <c:pt idx="1623">
                  <c:v>15.1</c:v>
                </c:pt>
                <c:pt idx="1624">
                  <c:v>15.25</c:v>
                </c:pt>
                <c:pt idx="1625">
                  <c:v>15.4</c:v>
                </c:pt>
                <c:pt idx="1626">
                  <c:v>15.75</c:v>
                </c:pt>
                <c:pt idx="1627">
                  <c:v>16.100000000000001</c:v>
                </c:pt>
                <c:pt idx="1628">
                  <c:v>16.45</c:v>
                </c:pt>
                <c:pt idx="1629">
                  <c:v>16.8</c:v>
                </c:pt>
                <c:pt idx="1630">
                  <c:v>17.149999999999999</c:v>
                </c:pt>
                <c:pt idx="1631">
                  <c:v>17.5</c:v>
                </c:pt>
                <c:pt idx="1632">
                  <c:v>17.483333330000001</c:v>
                </c:pt>
                <c:pt idx="1633">
                  <c:v>17.466666669999999</c:v>
                </c:pt>
                <c:pt idx="1634">
                  <c:v>17.45</c:v>
                </c:pt>
                <c:pt idx="1635">
                  <c:v>17.43333333</c:v>
                </c:pt>
                <c:pt idx="1636">
                  <c:v>17.416666670000001</c:v>
                </c:pt>
                <c:pt idx="1637">
                  <c:v>17.399999999999999</c:v>
                </c:pt>
                <c:pt idx="1638">
                  <c:v>17.833333329999999</c:v>
                </c:pt>
                <c:pt idx="1639">
                  <c:v>18.266666669999999</c:v>
                </c:pt>
                <c:pt idx="1640">
                  <c:v>18.7</c:v>
                </c:pt>
                <c:pt idx="1641">
                  <c:v>19.133333329999999</c:v>
                </c:pt>
                <c:pt idx="1642">
                  <c:v>19.56666667</c:v>
                </c:pt>
                <c:pt idx="1643">
                  <c:v>20</c:v>
                </c:pt>
                <c:pt idx="1644">
                  <c:v>20.133333329999999</c:v>
                </c:pt>
                <c:pt idx="1645">
                  <c:v>20.266666669999999</c:v>
                </c:pt>
                <c:pt idx="1646">
                  <c:v>20.399999999999999</c:v>
                </c:pt>
                <c:pt idx="1647">
                  <c:v>20.533333330000001</c:v>
                </c:pt>
                <c:pt idx="1648">
                  <c:v>20.666666670000001</c:v>
                </c:pt>
                <c:pt idx="1649">
                  <c:v>20.8</c:v>
                </c:pt>
                <c:pt idx="1650">
                  <c:v>21</c:v>
                </c:pt>
                <c:pt idx="1651">
                  <c:v>21.2</c:v>
                </c:pt>
                <c:pt idx="1652">
                  <c:v>21.4</c:v>
                </c:pt>
                <c:pt idx="1653">
                  <c:v>21.6</c:v>
                </c:pt>
                <c:pt idx="1654">
                  <c:v>21.8</c:v>
                </c:pt>
                <c:pt idx="1655">
                  <c:v>22</c:v>
                </c:pt>
                <c:pt idx="1656">
                  <c:v>22.06666667</c:v>
                </c:pt>
                <c:pt idx="1657">
                  <c:v>22.133333329999999</c:v>
                </c:pt>
                <c:pt idx="1658">
                  <c:v>22.2</c:v>
                </c:pt>
                <c:pt idx="1659">
                  <c:v>22.266666669999999</c:v>
                </c:pt>
                <c:pt idx="1660">
                  <c:v>22.333333329999999</c:v>
                </c:pt>
                <c:pt idx="1661">
                  <c:v>22.4</c:v>
                </c:pt>
                <c:pt idx="1662">
                  <c:v>22.4</c:v>
                </c:pt>
                <c:pt idx="1663">
                  <c:v>22.4</c:v>
                </c:pt>
                <c:pt idx="1664">
                  <c:v>22.4</c:v>
                </c:pt>
                <c:pt idx="1665">
                  <c:v>22.4</c:v>
                </c:pt>
                <c:pt idx="1666">
                  <c:v>22.4</c:v>
                </c:pt>
                <c:pt idx="1667">
                  <c:v>22.4</c:v>
                </c:pt>
                <c:pt idx="1668">
                  <c:v>22.2</c:v>
                </c:pt>
                <c:pt idx="1669">
                  <c:v>22</c:v>
                </c:pt>
                <c:pt idx="1670">
                  <c:v>21.8</c:v>
                </c:pt>
                <c:pt idx="1671">
                  <c:v>21.6</c:v>
                </c:pt>
                <c:pt idx="1672">
                  <c:v>21.4</c:v>
                </c:pt>
                <c:pt idx="1673">
                  <c:v>21.2</c:v>
                </c:pt>
                <c:pt idx="1674">
                  <c:v>21.45</c:v>
                </c:pt>
                <c:pt idx="1675">
                  <c:v>21.7</c:v>
                </c:pt>
                <c:pt idx="1676">
                  <c:v>21.95</c:v>
                </c:pt>
                <c:pt idx="1677">
                  <c:v>22.2</c:v>
                </c:pt>
                <c:pt idx="1678">
                  <c:v>22.45</c:v>
                </c:pt>
                <c:pt idx="1679">
                  <c:v>22.7</c:v>
                </c:pt>
                <c:pt idx="1680">
                  <c:v>22.716666669999999</c:v>
                </c:pt>
                <c:pt idx="1681">
                  <c:v>22.733333330000001</c:v>
                </c:pt>
                <c:pt idx="1682">
                  <c:v>22.75</c:v>
                </c:pt>
                <c:pt idx="1683">
                  <c:v>22.766666669999999</c:v>
                </c:pt>
                <c:pt idx="1684">
                  <c:v>22.783333330000001</c:v>
                </c:pt>
                <c:pt idx="1685">
                  <c:v>22.8</c:v>
                </c:pt>
                <c:pt idx="1686">
                  <c:v>22.866666670000001</c:v>
                </c:pt>
                <c:pt idx="1687">
                  <c:v>22.93333333</c:v>
                </c:pt>
                <c:pt idx="1688">
                  <c:v>23</c:v>
                </c:pt>
                <c:pt idx="1689">
                  <c:v>23.06666667</c:v>
                </c:pt>
                <c:pt idx="1690">
                  <c:v>23.133333329999999</c:v>
                </c:pt>
                <c:pt idx="1691">
                  <c:v>23.2</c:v>
                </c:pt>
                <c:pt idx="1692">
                  <c:v>23.06666667</c:v>
                </c:pt>
                <c:pt idx="1693">
                  <c:v>22.93333333</c:v>
                </c:pt>
                <c:pt idx="1694">
                  <c:v>22.8</c:v>
                </c:pt>
                <c:pt idx="1695">
                  <c:v>22.666666670000001</c:v>
                </c:pt>
                <c:pt idx="1696">
                  <c:v>22.533333330000001</c:v>
                </c:pt>
                <c:pt idx="1697">
                  <c:v>22.4</c:v>
                </c:pt>
                <c:pt idx="1698">
                  <c:v>22.1</c:v>
                </c:pt>
                <c:pt idx="1699">
                  <c:v>21.8</c:v>
                </c:pt>
                <c:pt idx="1700">
                  <c:v>21.5</c:v>
                </c:pt>
                <c:pt idx="1701">
                  <c:v>21.2</c:v>
                </c:pt>
                <c:pt idx="1702">
                  <c:v>20.9</c:v>
                </c:pt>
                <c:pt idx="1703">
                  <c:v>20.6</c:v>
                </c:pt>
                <c:pt idx="1704">
                  <c:v>20.416666670000001</c:v>
                </c:pt>
                <c:pt idx="1705">
                  <c:v>20.233333330000001</c:v>
                </c:pt>
                <c:pt idx="1706">
                  <c:v>20.05</c:v>
                </c:pt>
                <c:pt idx="1707">
                  <c:v>19.866666670000001</c:v>
                </c:pt>
                <c:pt idx="1708">
                  <c:v>19.68333333</c:v>
                </c:pt>
                <c:pt idx="1709">
                  <c:v>19.5</c:v>
                </c:pt>
                <c:pt idx="1710">
                  <c:v>19.216666669999999</c:v>
                </c:pt>
                <c:pt idx="1711">
                  <c:v>18.93333333</c:v>
                </c:pt>
                <c:pt idx="1712">
                  <c:v>18.649999999999999</c:v>
                </c:pt>
                <c:pt idx="1713">
                  <c:v>18.366666670000001</c:v>
                </c:pt>
                <c:pt idx="1714">
                  <c:v>18.083333329999999</c:v>
                </c:pt>
                <c:pt idx="1715">
                  <c:v>17.8</c:v>
                </c:pt>
                <c:pt idx="1716">
                  <c:v>17.766666669999999</c:v>
                </c:pt>
                <c:pt idx="1717">
                  <c:v>17.733333330000001</c:v>
                </c:pt>
                <c:pt idx="1718">
                  <c:v>17.7</c:v>
                </c:pt>
                <c:pt idx="1719">
                  <c:v>17.666666670000001</c:v>
                </c:pt>
                <c:pt idx="1720">
                  <c:v>17.633333329999999</c:v>
                </c:pt>
                <c:pt idx="1721">
                  <c:v>17.600000000000001</c:v>
                </c:pt>
                <c:pt idx="1722">
                  <c:v>17.333333329999999</c:v>
                </c:pt>
                <c:pt idx="1723">
                  <c:v>17.06666667</c:v>
                </c:pt>
                <c:pt idx="1724">
                  <c:v>16.8</c:v>
                </c:pt>
                <c:pt idx="1725">
                  <c:v>16.533333330000001</c:v>
                </c:pt>
                <c:pt idx="1726">
                  <c:v>16.266666669999999</c:v>
                </c:pt>
                <c:pt idx="1727">
                  <c:v>16</c:v>
                </c:pt>
                <c:pt idx="1728">
                  <c:v>15.866666670000001</c:v>
                </c:pt>
                <c:pt idx="1729">
                  <c:v>15.733333330000001</c:v>
                </c:pt>
                <c:pt idx="1730">
                  <c:v>15.6</c:v>
                </c:pt>
                <c:pt idx="1731">
                  <c:v>15.46666667</c:v>
                </c:pt>
                <c:pt idx="1732">
                  <c:v>15.33333333</c:v>
                </c:pt>
                <c:pt idx="1733">
                  <c:v>15.2</c:v>
                </c:pt>
                <c:pt idx="1734">
                  <c:v>15.116666670000001</c:v>
                </c:pt>
                <c:pt idx="1735">
                  <c:v>15.03333333</c:v>
                </c:pt>
                <c:pt idx="1736">
                  <c:v>14.95</c:v>
                </c:pt>
                <c:pt idx="1737">
                  <c:v>14.866666670000001</c:v>
                </c:pt>
                <c:pt idx="1738">
                  <c:v>14.78333333</c:v>
                </c:pt>
                <c:pt idx="1739">
                  <c:v>14.7</c:v>
                </c:pt>
                <c:pt idx="1740">
                  <c:v>14.66666667</c:v>
                </c:pt>
                <c:pt idx="1741">
                  <c:v>14.633333329999999</c:v>
                </c:pt>
                <c:pt idx="1742">
                  <c:v>14.6</c:v>
                </c:pt>
                <c:pt idx="1743">
                  <c:v>14.56666667</c:v>
                </c:pt>
                <c:pt idx="1744">
                  <c:v>14.53333333</c:v>
                </c:pt>
                <c:pt idx="1745">
                  <c:v>14.5</c:v>
                </c:pt>
                <c:pt idx="1746">
                  <c:v>14.46666667</c:v>
                </c:pt>
                <c:pt idx="1747">
                  <c:v>14.43333333</c:v>
                </c:pt>
                <c:pt idx="1748">
                  <c:v>14.4</c:v>
                </c:pt>
                <c:pt idx="1749">
                  <c:v>14.366666670000001</c:v>
                </c:pt>
                <c:pt idx="1750">
                  <c:v>14.33333333</c:v>
                </c:pt>
                <c:pt idx="1751">
                  <c:v>14.3</c:v>
                </c:pt>
                <c:pt idx="1752">
                  <c:v>14.233333330000001</c:v>
                </c:pt>
                <c:pt idx="1753">
                  <c:v>14.16666667</c:v>
                </c:pt>
                <c:pt idx="1754">
                  <c:v>14.1</c:v>
                </c:pt>
                <c:pt idx="1755">
                  <c:v>14.03333333</c:v>
                </c:pt>
                <c:pt idx="1756">
                  <c:v>13.96666667</c:v>
                </c:pt>
                <c:pt idx="1757">
                  <c:v>13.9</c:v>
                </c:pt>
                <c:pt idx="1758">
                  <c:v>13.91666667</c:v>
                </c:pt>
                <c:pt idx="1759">
                  <c:v>13.93333333</c:v>
                </c:pt>
                <c:pt idx="1760">
                  <c:v>13.95</c:v>
                </c:pt>
                <c:pt idx="1761">
                  <c:v>13.96666667</c:v>
                </c:pt>
                <c:pt idx="1762">
                  <c:v>13.983333330000001</c:v>
                </c:pt>
                <c:pt idx="1763">
                  <c:v>14</c:v>
                </c:pt>
                <c:pt idx="1764">
                  <c:v>14.233333330000001</c:v>
                </c:pt>
                <c:pt idx="1765">
                  <c:v>14.46666667</c:v>
                </c:pt>
                <c:pt idx="1766">
                  <c:v>14.7</c:v>
                </c:pt>
                <c:pt idx="1767">
                  <c:v>14.93333333</c:v>
                </c:pt>
                <c:pt idx="1768">
                  <c:v>15.16666667</c:v>
                </c:pt>
                <c:pt idx="1769">
                  <c:v>15.4</c:v>
                </c:pt>
                <c:pt idx="1770">
                  <c:v>15.616666670000001</c:v>
                </c:pt>
                <c:pt idx="1771">
                  <c:v>15.83333333</c:v>
                </c:pt>
                <c:pt idx="1772">
                  <c:v>16.05</c:v>
                </c:pt>
                <c:pt idx="1773">
                  <c:v>16.266666669999999</c:v>
                </c:pt>
                <c:pt idx="1774">
                  <c:v>16.483333330000001</c:v>
                </c:pt>
                <c:pt idx="1775">
                  <c:v>16.7</c:v>
                </c:pt>
                <c:pt idx="1776">
                  <c:v>17</c:v>
                </c:pt>
                <c:pt idx="1777">
                  <c:v>17.3</c:v>
                </c:pt>
                <c:pt idx="1778">
                  <c:v>17.600000000000001</c:v>
                </c:pt>
                <c:pt idx="1779">
                  <c:v>17.899999999999999</c:v>
                </c:pt>
                <c:pt idx="1780">
                  <c:v>18.2</c:v>
                </c:pt>
                <c:pt idx="1781">
                  <c:v>18.5</c:v>
                </c:pt>
                <c:pt idx="1782">
                  <c:v>18.716666669999999</c:v>
                </c:pt>
                <c:pt idx="1783">
                  <c:v>18.93333333</c:v>
                </c:pt>
                <c:pt idx="1784">
                  <c:v>19.149999999999999</c:v>
                </c:pt>
                <c:pt idx="1785">
                  <c:v>19.366666670000001</c:v>
                </c:pt>
                <c:pt idx="1786">
                  <c:v>19.583333329999999</c:v>
                </c:pt>
                <c:pt idx="1787">
                  <c:v>19.8</c:v>
                </c:pt>
                <c:pt idx="1788">
                  <c:v>20</c:v>
                </c:pt>
                <c:pt idx="1789">
                  <c:v>20.2</c:v>
                </c:pt>
                <c:pt idx="1790">
                  <c:v>20.399999999999999</c:v>
                </c:pt>
                <c:pt idx="1791">
                  <c:v>20.6</c:v>
                </c:pt>
                <c:pt idx="1792">
                  <c:v>20.8</c:v>
                </c:pt>
                <c:pt idx="1793">
                  <c:v>21</c:v>
                </c:pt>
                <c:pt idx="1794">
                  <c:v>21.083333329999999</c:v>
                </c:pt>
                <c:pt idx="1795">
                  <c:v>21.166666670000001</c:v>
                </c:pt>
                <c:pt idx="1796">
                  <c:v>21.25</c:v>
                </c:pt>
                <c:pt idx="1797">
                  <c:v>21.333333329999999</c:v>
                </c:pt>
                <c:pt idx="1798">
                  <c:v>21.416666670000001</c:v>
                </c:pt>
                <c:pt idx="1799">
                  <c:v>21.5</c:v>
                </c:pt>
                <c:pt idx="1800">
                  <c:v>21.68333333</c:v>
                </c:pt>
                <c:pt idx="1801">
                  <c:v>21.866666670000001</c:v>
                </c:pt>
                <c:pt idx="1802">
                  <c:v>22.05</c:v>
                </c:pt>
                <c:pt idx="1803">
                  <c:v>22.233333330000001</c:v>
                </c:pt>
                <c:pt idx="1804">
                  <c:v>22.416666670000001</c:v>
                </c:pt>
                <c:pt idx="1805">
                  <c:v>22.6</c:v>
                </c:pt>
                <c:pt idx="1806">
                  <c:v>22.366666670000001</c:v>
                </c:pt>
                <c:pt idx="1807">
                  <c:v>22.133333329999999</c:v>
                </c:pt>
                <c:pt idx="1808">
                  <c:v>21.9</c:v>
                </c:pt>
                <c:pt idx="1809">
                  <c:v>21.666666670000001</c:v>
                </c:pt>
                <c:pt idx="1810">
                  <c:v>21.43333333</c:v>
                </c:pt>
                <c:pt idx="1811">
                  <c:v>21.2</c:v>
                </c:pt>
                <c:pt idx="1812">
                  <c:v>21.3</c:v>
                </c:pt>
                <c:pt idx="1813">
                  <c:v>21.4</c:v>
                </c:pt>
                <c:pt idx="1814">
                  <c:v>21.5</c:v>
                </c:pt>
                <c:pt idx="1815">
                  <c:v>21.6</c:v>
                </c:pt>
                <c:pt idx="1816">
                  <c:v>21.7</c:v>
                </c:pt>
                <c:pt idx="1817">
                  <c:v>21.8</c:v>
                </c:pt>
                <c:pt idx="1818">
                  <c:v>21.866666670000001</c:v>
                </c:pt>
                <c:pt idx="1819">
                  <c:v>21.93333333</c:v>
                </c:pt>
                <c:pt idx="1820">
                  <c:v>22</c:v>
                </c:pt>
                <c:pt idx="1821">
                  <c:v>22.06666667</c:v>
                </c:pt>
                <c:pt idx="1822">
                  <c:v>22.133333329999999</c:v>
                </c:pt>
                <c:pt idx="1823">
                  <c:v>22.2</c:v>
                </c:pt>
                <c:pt idx="1824">
                  <c:v>22.31666667</c:v>
                </c:pt>
                <c:pt idx="1825">
                  <c:v>22.43333333</c:v>
                </c:pt>
                <c:pt idx="1826">
                  <c:v>22.55</c:v>
                </c:pt>
                <c:pt idx="1827">
                  <c:v>22.666666670000001</c:v>
                </c:pt>
                <c:pt idx="1828">
                  <c:v>22.783333330000001</c:v>
                </c:pt>
                <c:pt idx="1829">
                  <c:v>22.9</c:v>
                </c:pt>
                <c:pt idx="1830">
                  <c:v>22.916666670000001</c:v>
                </c:pt>
                <c:pt idx="1831">
                  <c:v>22.93333333</c:v>
                </c:pt>
                <c:pt idx="1832">
                  <c:v>22.95</c:v>
                </c:pt>
                <c:pt idx="1833">
                  <c:v>22.966666669999999</c:v>
                </c:pt>
                <c:pt idx="1834">
                  <c:v>22.983333330000001</c:v>
                </c:pt>
                <c:pt idx="1835">
                  <c:v>23</c:v>
                </c:pt>
                <c:pt idx="1836">
                  <c:v>23.016666669999999</c:v>
                </c:pt>
                <c:pt idx="1837">
                  <c:v>23.033333330000001</c:v>
                </c:pt>
                <c:pt idx="1838">
                  <c:v>23.05</c:v>
                </c:pt>
                <c:pt idx="1839">
                  <c:v>23.06666667</c:v>
                </c:pt>
                <c:pt idx="1840">
                  <c:v>23.083333329999999</c:v>
                </c:pt>
                <c:pt idx="1841">
                  <c:v>23.1</c:v>
                </c:pt>
                <c:pt idx="1842">
                  <c:v>22.983333330000001</c:v>
                </c:pt>
                <c:pt idx="1843">
                  <c:v>22.866666670000001</c:v>
                </c:pt>
                <c:pt idx="1844">
                  <c:v>22.75</c:v>
                </c:pt>
                <c:pt idx="1845">
                  <c:v>22.633333329999999</c:v>
                </c:pt>
                <c:pt idx="1846">
                  <c:v>22.516666669999999</c:v>
                </c:pt>
                <c:pt idx="1847">
                  <c:v>22.4</c:v>
                </c:pt>
                <c:pt idx="1848">
                  <c:v>22.06666667</c:v>
                </c:pt>
                <c:pt idx="1849">
                  <c:v>21.733333330000001</c:v>
                </c:pt>
                <c:pt idx="1850">
                  <c:v>21.4</c:v>
                </c:pt>
                <c:pt idx="1851">
                  <c:v>21.06666667</c:v>
                </c:pt>
                <c:pt idx="1852">
                  <c:v>20.733333330000001</c:v>
                </c:pt>
                <c:pt idx="1853">
                  <c:v>20.399999999999999</c:v>
                </c:pt>
                <c:pt idx="1854">
                  <c:v>19.983333330000001</c:v>
                </c:pt>
                <c:pt idx="1855">
                  <c:v>19.56666667</c:v>
                </c:pt>
                <c:pt idx="1856">
                  <c:v>19.149999999999999</c:v>
                </c:pt>
                <c:pt idx="1857">
                  <c:v>18.733333330000001</c:v>
                </c:pt>
                <c:pt idx="1858">
                  <c:v>18.31666667</c:v>
                </c:pt>
                <c:pt idx="1859">
                  <c:v>17.899999999999999</c:v>
                </c:pt>
                <c:pt idx="1860">
                  <c:v>17.916666670000001</c:v>
                </c:pt>
                <c:pt idx="1861">
                  <c:v>17.93333333</c:v>
                </c:pt>
                <c:pt idx="1862">
                  <c:v>17.95</c:v>
                </c:pt>
                <c:pt idx="1863">
                  <c:v>17.966666669999999</c:v>
                </c:pt>
                <c:pt idx="1864">
                  <c:v>17.983333330000001</c:v>
                </c:pt>
                <c:pt idx="1865">
                  <c:v>18</c:v>
                </c:pt>
                <c:pt idx="1866">
                  <c:v>17.899999999999999</c:v>
                </c:pt>
                <c:pt idx="1867">
                  <c:v>17.8</c:v>
                </c:pt>
                <c:pt idx="1868">
                  <c:v>17.7</c:v>
                </c:pt>
                <c:pt idx="1869">
                  <c:v>17.600000000000001</c:v>
                </c:pt>
                <c:pt idx="1870">
                  <c:v>17.5</c:v>
                </c:pt>
                <c:pt idx="1871">
                  <c:v>17.399999999999999</c:v>
                </c:pt>
                <c:pt idx="1872">
                  <c:v>17.2</c:v>
                </c:pt>
                <c:pt idx="1873">
                  <c:v>17</c:v>
                </c:pt>
                <c:pt idx="1874">
                  <c:v>16.8</c:v>
                </c:pt>
                <c:pt idx="1875">
                  <c:v>16.600000000000001</c:v>
                </c:pt>
                <c:pt idx="1876">
                  <c:v>16.399999999999999</c:v>
                </c:pt>
                <c:pt idx="1877">
                  <c:v>16.2</c:v>
                </c:pt>
                <c:pt idx="1878">
                  <c:v>16.016666669999999</c:v>
                </c:pt>
                <c:pt idx="1879">
                  <c:v>15.83333333</c:v>
                </c:pt>
                <c:pt idx="1880">
                  <c:v>15.65</c:v>
                </c:pt>
                <c:pt idx="1881">
                  <c:v>15.46666667</c:v>
                </c:pt>
                <c:pt idx="1882">
                  <c:v>15.28333333</c:v>
                </c:pt>
                <c:pt idx="1883">
                  <c:v>15.1</c:v>
                </c:pt>
                <c:pt idx="1884">
                  <c:v>14.983333330000001</c:v>
                </c:pt>
                <c:pt idx="1885">
                  <c:v>14.866666670000001</c:v>
                </c:pt>
                <c:pt idx="1886">
                  <c:v>14.75</c:v>
                </c:pt>
                <c:pt idx="1887">
                  <c:v>14.633333329999999</c:v>
                </c:pt>
                <c:pt idx="1888">
                  <c:v>14.516666669999999</c:v>
                </c:pt>
                <c:pt idx="1889">
                  <c:v>14.4</c:v>
                </c:pt>
                <c:pt idx="1890">
                  <c:v>14.383333329999999</c:v>
                </c:pt>
                <c:pt idx="1891">
                  <c:v>14.366666670000001</c:v>
                </c:pt>
                <c:pt idx="1892">
                  <c:v>14.35</c:v>
                </c:pt>
                <c:pt idx="1893">
                  <c:v>14.33333333</c:v>
                </c:pt>
                <c:pt idx="1894">
                  <c:v>14.31666667</c:v>
                </c:pt>
                <c:pt idx="1895">
                  <c:v>14.3</c:v>
                </c:pt>
                <c:pt idx="1896">
                  <c:v>14.233333330000001</c:v>
                </c:pt>
                <c:pt idx="1897">
                  <c:v>14.16666667</c:v>
                </c:pt>
                <c:pt idx="1898">
                  <c:v>14.1</c:v>
                </c:pt>
                <c:pt idx="1899">
                  <c:v>14.03333333</c:v>
                </c:pt>
                <c:pt idx="1900">
                  <c:v>13.96666667</c:v>
                </c:pt>
                <c:pt idx="1901">
                  <c:v>13.9</c:v>
                </c:pt>
                <c:pt idx="1902">
                  <c:v>13.95</c:v>
                </c:pt>
                <c:pt idx="1903">
                  <c:v>14</c:v>
                </c:pt>
                <c:pt idx="1904">
                  <c:v>14.05</c:v>
                </c:pt>
                <c:pt idx="1905">
                  <c:v>14.1</c:v>
                </c:pt>
                <c:pt idx="1906">
                  <c:v>14.15</c:v>
                </c:pt>
                <c:pt idx="1907">
                  <c:v>14.2</c:v>
                </c:pt>
                <c:pt idx="1908">
                  <c:v>14.55</c:v>
                </c:pt>
                <c:pt idx="1909">
                  <c:v>14.9</c:v>
                </c:pt>
                <c:pt idx="1910">
                  <c:v>15.25</c:v>
                </c:pt>
                <c:pt idx="1911">
                  <c:v>15.6</c:v>
                </c:pt>
                <c:pt idx="1912">
                  <c:v>15.95</c:v>
                </c:pt>
                <c:pt idx="1913">
                  <c:v>16.3</c:v>
                </c:pt>
                <c:pt idx="1914">
                  <c:v>16.516666669999999</c:v>
                </c:pt>
                <c:pt idx="1915">
                  <c:v>16.733333330000001</c:v>
                </c:pt>
                <c:pt idx="1916">
                  <c:v>16.95</c:v>
                </c:pt>
                <c:pt idx="1917">
                  <c:v>17.166666670000001</c:v>
                </c:pt>
                <c:pt idx="1918">
                  <c:v>17.383333329999999</c:v>
                </c:pt>
                <c:pt idx="1919">
                  <c:v>17.600000000000001</c:v>
                </c:pt>
                <c:pt idx="1920">
                  <c:v>17.95</c:v>
                </c:pt>
                <c:pt idx="1921">
                  <c:v>18.3</c:v>
                </c:pt>
                <c:pt idx="1922">
                  <c:v>18.649999999999999</c:v>
                </c:pt>
                <c:pt idx="1923">
                  <c:v>19</c:v>
                </c:pt>
                <c:pt idx="1924">
                  <c:v>19.350000000000001</c:v>
                </c:pt>
                <c:pt idx="1925">
                  <c:v>19.7</c:v>
                </c:pt>
                <c:pt idx="1926">
                  <c:v>19.983333330000001</c:v>
                </c:pt>
                <c:pt idx="1927">
                  <c:v>20.266666669999999</c:v>
                </c:pt>
                <c:pt idx="1928">
                  <c:v>20.55</c:v>
                </c:pt>
                <c:pt idx="1929">
                  <c:v>20.833333329999999</c:v>
                </c:pt>
                <c:pt idx="1930">
                  <c:v>21.116666670000001</c:v>
                </c:pt>
                <c:pt idx="1931">
                  <c:v>21.4</c:v>
                </c:pt>
                <c:pt idx="1932">
                  <c:v>21.216666669999999</c:v>
                </c:pt>
                <c:pt idx="1933">
                  <c:v>21.033333330000001</c:v>
                </c:pt>
                <c:pt idx="1934">
                  <c:v>20.85</c:v>
                </c:pt>
                <c:pt idx="1935">
                  <c:v>20.666666670000001</c:v>
                </c:pt>
                <c:pt idx="1936">
                  <c:v>20.483333330000001</c:v>
                </c:pt>
                <c:pt idx="1937">
                  <c:v>20.3</c:v>
                </c:pt>
                <c:pt idx="1938">
                  <c:v>20.483333330000001</c:v>
                </c:pt>
                <c:pt idx="1939">
                  <c:v>20.666666670000001</c:v>
                </c:pt>
                <c:pt idx="1940">
                  <c:v>20.85</c:v>
                </c:pt>
                <c:pt idx="1941">
                  <c:v>21.033333330000001</c:v>
                </c:pt>
                <c:pt idx="1942">
                  <c:v>21.216666669999999</c:v>
                </c:pt>
                <c:pt idx="1943">
                  <c:v>21.4</c:v>
                </c:pt>
                <c:pt idx="1944">
                  <c:v>21.45</c:v>
                </c:pt>
                <c:pt idx="1945">
                  <c:v>21.5</c:v>
                </c:pt>
                <c:pt idx="1946">
                  <c:v>21.55</c:v>
                </c:pt>
                <c:pt idx="1947">
                  <c:v>21.6</c:v>
                </c:pt>
                <c:pt idx="1948">
                  <c:v>21.65</c:v>
                </c:pt>
                <c:pt idx="1949">
                  <c:v>21.7</c:v>
                </c:pt>
                <c:pt idx="1950">
                  <c:v>21.81666667</c:v>
                </c:pt>
                <c:pt idx="1951">
                  <c:v>21.93333333</c:v>
                </c:pt>
                <c:pt idx="1952">
                  <c:v>22.05</c:v>
                </c:pt>
                <c:pt idx="1953">
                  <c:v>22.166666670000001</c:v>
                </c:pt>
                <c:pt idx="1954">
                  <c:v>22.283333330000001</c:v>
                </c:pt>
                <c:pt idx="1955">
                  <c:v>22.4</c:v>
                </c:pt>
                <c:pt idx="1956">
                  <c:v>22.35</c:v>
                </c:pt>
                <c:pt idx="1957">
                  <c:v>22.3</c:v>
                </c:pt>
                <c:pt idx="1958">
                  <c:v>22.25</c:v>
                </c:pt>
                <c:pt idx="1959">
                  <c:v>22.2</c:v>
                </c:pt>
                <c:pt idx="1960">
                  <c:v>22.15</c:v>
                </c:pt>
                <c:pt idx="1961">
                  <c:v>22.1</c:v>
                </c:pt>
                <c:pt idx="1962">
                  <c:v>22.083333329999999</c:v>
                </c:pt>
                <c:pt idx="1963">
                  <c:v>22.06666667</c:v>
                </c:pt>
                <c:pt idx="1964">
                  <c:v>22.05</c:v>
                </c:pt>
                <c:pt idx="1965">
                  <c:v>22.033333330000001</c:v>
                </c:pt>
                <c:pt idx="1966">
                  <c:v>22.016666669999999</c:v>
                </c:pt>
                <c:pt idx="1967">
                  <c:v>22</c:v>
                </c:pt>
                <c:pt idx="1968">
                  <c:v>22.06666667</c:v>
                </c:pt>
                <c:pt idx="1969">
                  <c:v>22.133333329999999</c:v>
                </c:pt>
                <c:pt idx="1970">
                  <c:v>22.2</c:v>
                </c:pt>
                <c:pt idx="1971">
                  <c:v>22.266666669999999</c:v>
                </c:pt>
                <c:pt idx="1972">
                  <c:v>22.333333329999999</c:v>
                </c:pt>
                <c:pt idx="1973">
                  <c:v>22.4</c:v>
                </c:pt>
                <c:pt idx="1974">
                  <c:v>22.65</c:v>
                </c:pt>
                <c:pt idx="1975">
                  <c:v>22.9</c:v>
                </c:pt>
                <c:pt idx="1976">
                  <c:v>23.15</c:v>
                </c:pt>
                <c:pt idx="1977">
                  <c:v>23.4</c:v>
                </c:pt>
                <c:pt idx="1978">
                  <c:v>23.65</c:v>
                </c:pt>
                <c:pt idx="1979">
                  <c:v>23.9</c:v>
                </c:pt>
                <c:pt idx="1980">
                  <c:v>24.06666667</c:v>
                </c:pt>
                <c:pt idx="1981">
                  <c:v>24.233333330000001</c:v>
                </c:pt>
                <c:pt idx="1982">
                  <c:v>24.4</c:v>
                </c:pt>
                <c:pt idx="1983">
                  <c:v>24.56666667</c:v>
                </c:pt>
                <c:pt idx="1984">
                  <c:v>24.733333330000001</c:v>
                </c:pt>
                <c:pt idx="1985">
                  <c:v>24.9</c:v>
                </c:pt>
                <c:pt idx="1986">
                  <c:v>24.783333330000001</c:v>
                </c:pt>
                <c:pt idx="1987">
                  <c:v>24.666666670000001</c:v>
                </c:pt>
                <c:pt idx="1988">
                  <c:v>24.55</c:v>
                </c:pt>
                <c:pt idx="1989">
                  <c:v>24.43333333</c:v>
                </c:pt>
                <c:pt idx="1990">
                  <c:v>24.31666667</c:v>
                </c:pt>
                <c:pt idx="1991">
                  <c:v>24.2</c:v>
                </c:pt>
                <c:pt idx="1992">
                  <c:v>24.016666669999999</c:v>
                </c:pt>
                <c:pt idx="1993">
                  <c:v>23.833333329999999</c:v>
                </c:pt>
                <c:pt idx="1994">
                  <c:v>23.65</c:v>
                </c:pt>
                <c:pt idx="1995">
                  <c:v>23.466666669999999</c:v>
                </c:pt>
                <c:pt idx="1996">
                  <c:v>23.283333330000001</c:v>
                </c:pt>
                <c:pt idx="1997">
                  <c:v>23.1</c:v>
                </c:pt>
                <c:pt idx="1998">
                  <c:v>22.666666670000001</c:v>
                </c:pt>
                <c:pt idx="1999">
                  <c:v>22.233333330000001</c:v>
                </c:pt>
                <c:pt idx="2000">
                  <c:v>21.8</c:v>
                </c:pt>
                <c:pt idx="2001">
                  <c:v>21.366666670000001</c:v>
                </c:pt>
                <c:pt idx="2002">
                  <c:v>20.93333333</c:v>
                </c:pt>
                <c:pt idx="2003">
                  <c:v>20.5</c:v>
                </c:pt>
                <c:pt idx="2004">
                  <c:v>20.366666670000001</c:v>
                </c:pt>
                <c:pt idx="2005">
                  <c:v>20.233333330000001</c:v>
                </c:pt>
                <c:pt idx="2006">
                  <c:v>20.100000000000001</c:v>
                </c:pt>
                <c:pt idx="2007">
                  <c:v>19.966666669999999</c:v>
                </c:pt>
                <c:pt idx="2008">
                  <c:v>19.833333329999999</c:v>
                </c:pt>
                <c:pt idx="2009">
                  <c:v>19.7</c:v>
                </c:pt>
                <c:pt idx="2010">
                  <c:v>19.45</c:v>
                </c:pt>
                <c:pt idx="2011">
                  <c:v>19.2</c:v>
                </c:pt>
                <c:pt idx="2012">
                  <c:v>18.95</c:v>
                </c:pt>
                <c:pt idx="2013">
                  <c:v>18.7</c:v>
                </c:pt>
                <c:pt idx="2014">
                  <c:v>18.45</c:v>
                </c:pt>
                <c:pt idx="2015">
                  <c:v>18.2</c:v>
                </c:pt>
                <c:pt idx="2016">
                  <c:v>17.966666669999999</c:v>
                </c:pt>
                <c:pt idx="2017">
                  <c:v>17.733333330000001</c:v>
                </c:pt>
                <c:pt idx="2018">
                  <c:v>17.5</c:v>
                </c:pt>
                <c:pt idx="2019">
                  <c:v>17.266666669999999</c:v>
                </c:pt>
                <c:pt idx="2020">
                  <c:v>17.033333330000001</c:v>
                </c:pt>
                <c:pt idx="2021">
                  <c:v>16.8</c:v>
                </c:pt>
                <c:pt idx="2022">
                  <c:v>16.649999999999999</c:v>
                </c:pt>
                <c:pt idx="2023">
                  <c:v>16.5</c:v>
                </c:pt>
                <c:pt idx="2024">
                  <c:v>16.350000000000001</c:v>
                </c:pt>
                <c:pt idx="2025">
                  <c:v>16.2</c:v>
                </c:pt>
                <c:pt idx="2026">
                  <c:v>16.05</c:v>
                </c:pt>
                <c:pt idx="2027">
                  <c:v>15.9</c:v>
                </c:pt>
                <c:pt idx="2028">
                  <c:v>15.733333330000001</c:v>
                </c:pt>
                <c:pt idx="2029">
                  <c:v>15.56666667</c:v>
                </c:pt>
                <c:pt idx="2030">
                  <c:v>15.4</c:v>
                </c:pt>
                <c:pt idx="2031">
                  <c:v>15.233333330000001</c:v>
                </c:pt>
                <c:pt idx="2032">
                  <c:v>15.06666667</c:v>
                </c:pt>
                <c:pt idx="2033">
                  <c:v>14.9</c:v>
                </c:pt>
                <c:pt idx="2034">
                  <c:v>14.95</c:v>
                </c:pt>
                <c:pt idx="2035">
                  <c:v>15</c:v>
                </c:pt>
                <c:pt idx="2036">
                  <c:v>15.05</c:v>
                </c:pt>
                <c:pt idx="2037">
                  <c:v>15.1</c:v>
                </c:pt>
                <c:pt idx="2038">
                  <c:v>15.15</c:v>
                </c:pt>
                <c:pt idx="2039">
                  <c:v>15.2</c:v>
                </c:pt>
                <c:pt idx="2040">
                  <c:v>15.08333333</c:v>
                </c:pt>
                <c:pt idx="2041">
                  <c:v>14.96666667</c:v>
                </c:pt>
                <c:pt idx="2042">
                  <c:v>14.85</c:v>
                </c:pt>
                <c:pt idx="2043">
                  <c:v>14.733333330000001</c:v>
                </c:pt>
                <c:pt idx="2044">
                  <c:v>14.616666670000001</c:v>
                </c:pt>
                <c:pt idx="2045">
                  <c:v>14.5</c:v>
                </c:pt>
                <c:pt idx="2046">
                  <c:v>14.55</c:v>
                </c:pt>
                <c:pt idx="2047">
                  <c:v>14.6</c:v>
                </c:pt>
                <c:pt idx="2048">
                  <c:v>14.65</c:v>
                </c:pt>
                <c:pt idx="2049">
                  <c:v>14.7</c:v>
                </c:pt>
                <c:pt idx="2050">
                  <c:v>14.75</c:v>
                </c:pt>
                <c:pt idx="2051">
                  <c:v>14.8</c:v>
                </c:pt>
                <c:pt idx="2052">
                  <c:v>15.233333330000001</c:v>
                </c:pt>
                <c:pt idx="2053">
                  <c:v>15.66666667</c:v>
                </c:pt>
                <c:pt idx="2054">
                  <c:v>16.100000000000001</c:v>
                </c:pt>
                <c:pt idx="2055">
                  <c:v>16.533333330000001</c:v>
                </c:pt>
                <c:pt idx="2056">
                  <c:v>16.966666669999999</c:v>
                </c:pt>
                <c:pt idx="2057">
                  <c:v>17.399999999999999</c:v>
                </c:pt>
                <c:pt idx="2058">
                  <c:v>17.733333330000001</c:v>
                </c:pt>
                <c:pt idx="2059">
                  <c:v>18.06666667</c:v>
                </c:pt>
                <c:pt idx="2060">
                  <c:v>18.399999999999999</c:v>
                </c:pt>
                <c:pt idx="2061">
                  <c:v>18.733333330000001</c:v>
                </c:pt>
                <c:pt idx="2062">
                  <c:v>19.06666667</c:v>
                </c:pt>
                <c:pt idx="2063">
                  <c:v>19.399999999999999</c:v>
                </c:pt>
                <c:pt idx="2064">
                  <c:v>19.600000000000001</c:v>
                </c:pt>
                <c:pt idx="2065">
                  <c:v>19.8</c:v>
                </c:pt>
                <c:pt idx="2066">
                  <c:v>20</c:v>
                </c:pt>
                <c:pt idx="2067">
                  <c:v>20.2</c:v>
                </c:pt>
                <c:pt idx="2068">
                  <c:v>20.399999999999999</c:v>
                </c:pt>
                <c:pt idx="2069">
                  <c:v>20.6</c:v>
                </c:pt>
                <c:pt idx="2070">
                  <c:v>20.766666669999999</c:v>
                </c:pt>
                <c:pt idx="2071">
                  <c:v>20.93333333</c:v>
                </c:pt>
                <c:pt idx="2072">
                  <c:v>21.1</c:v>
                </c:pt>
                <c:pt idx="2073">
                  <c:v>21.266666669999999</c:v>
                </c:pt>
                <c:pt idx="2074">
                  <c:v>21.43333333</c:v>
                </c:pt>
                <c:pt idx="2075">
                  <c:v>21.6</c:v>
                </c:pt>
                <c:pt idx="2076">
                  <c:v>21.65</c:v>
                </c:pt>
                <c:pt idx="2077">
                  <c:v>21.7</c:v>
                </c:pt>
                <c:pt idx="2078">
                  <c:v>21.75</c:v>
                </c:pt>
                <c:pt idx="2079">
                  <c:v>21.8</c:v>
                </c:pt>
                <c:pt idx="2080">
                  <c:v>21.85</c:v>
                </c:pt>
                <c:pt idx="2081">
                  <c:v>21.9</c:v>
                </c:pt>
                <c:pt idx="2082">
                  <c:v>22.133333329999999</c:v>
                </c:pt>
                <c:pt idx="2083">
                  <c:v>22.366666670000001</c:v>
                </c:pt>
                <c:pt idx="2084">
                  <c:v>22.6</c:v>
                </c:pt>
                <c:pt idx="2085">
                  <c:v>22.833333329999999</c:v>
                </c:pt>
                <c:pt idx="2086">
                  <c:v>23.06666667</c:v>
                </c:pt>
                <c:pt idx="2087">
                  <c:v>23.3</c:v>
                </c:pt>
                <c:pt idx="2088">
                  <c:v>23.43333333</c:v>
                </c:pt>
                <c:pt idx="2089">
                  <c:v>23.56666667</c:v>
                </c:pt>
                <c:pt idx="2090">
                  <c:v>23.7</c:v>
                </c:pt>
                <c:pt idx="2091">
                  <c:v>23.833333329999999</c:v>
                </c:pt>
                <c:pt idx="2092">
                  <c:v>23.966666669999999</c:v>
                </c:pt>
                <c:pt idx="2093">
                  <c:v>24.1</c:v>
                </c:pt>
                <c:pt idx="2094">
                  <c:v>24.483333330000001</c:v>
                </c:pt>
                <c:pt idx="2095">
                  <c:v>24.866666670000001</c:v>
                </c:pt>
                <c:pt idx="2096">
                  <c:v>25.25</c:v>
                </c:pt>
                <c:pt idx="2097">
                  <c:v>25.633333329999999</c:v>
                </c:pt>
                <c:pt idx="2098">
                  <c:v>26.016666669999999</c:v>
                </c:pt>
                <c:pt idx="2099">
                  <c:v>26.4</c:v>
                </c:pt>
                <c:pt idx="2100">
                  <c:v>26.133333329999999</c:v>
                </c:pt>
                <c:pt idx="2101">
                  <c:v>25.866666670000001</c:v>
                </c:pt>
                <c:pt idx="2102">
                  <c:v>25.6</c:v>
                </c:pt>
                <c:pt idx="2103">
                  <c:v>25.333333329999999</c:v>
                </c:pt>
                <c:pt idx="2104">
                  <c:v>25.06666667</c:v>
                </c:pt>
                <c:pt idx="2105">
                  <c:v>24.8</c:v>
                </c:pt>
                <c:pt idx="2106">
                  <c:v>25.116666670000001</c:v>
                </c:pt>
                <c:pt idx="2107">
                  <c:v>25.43333333</c:v>
                </c:pt>
                <c:pt idx="2108">
                  <c:v>25.75</c:v>
                </c:pt>
                <c:pt idx="2109">
                  <c:v>26.06666667</c:v>
                </c:pt>
                <c:pt idx="2110">
                  <c:v>26.383333329999999</c:v>
                </c:pt>
                <c:pt idx="2111">
                  <c:v>26.7</c:v>
                </c:pt>
                <c:pt idx="2112">
                  <c:v>26.416666670000001</c:v>
                </c:pt>
                <c:pt idx="2113">
                  <c:v>26.133333329999999</c:v>
                </c:pt>
                <c:pt idx="2114">
                  <c:v>25.85</c:v>
                </c:pt>
                <c:pt idx="2115">
                  <c:v>25.56666667</c:v>
                </c:pt>
                <c:pt idx="2116">
                  <c:v>25.283333330000001</c:v>
                </c:pt>
                <c:pt idx="2117">
                  <c:v>25</c:v>
                </c:pt>
                <c:pt idx="2118">
                  <c:v>25.25</c:v>
                </c:pt>
                <c:pt idx="2119">
                  <c:v>25.5</c:v>
                </c:pt>
                <c:pt idx="2120">
                  <c:v>25.75</c:v>
                </c:pt>
                <c:pt idx="2121">
                  <c:v>26</c:v>
                </c:pt>
                <c:pt idx="2122">
                  <c:v>26.25</c:v>
                </c:pt>
                <c:pt idx="2123">
                  <c:v>26.5</c:v>
                </c:pt>
                <c:pt idx="2124">
                  <c:v>26.416666670000001</c:v>
                </c:pt>
                <c:pt idx="2125">
                  <c:v>26.333333329999999</c:v>
                </c:pt>
                <c:pt idx="2126">
                  <c:v>26.25</c:v>
                </c:pt>
                <c:pt idx="2127">
                  <c:v>26.166666670000001</c:v>
                </c:pt>
                <c:pt idx="2128">
                  <c:v>26.083333329999999</c:v>
                </c:pt>
                <c:pt idx="2129">
                  <c:v>26</c:v>
                </c:pt>
                <c:pt idx="2130">
                  <c:v>25.766666669999999</c:v>
                </c:pt>
                <c:pt idx="2131">
                  <c:v>25.533333330000001</c:v>
                </c:pt>
                <c:pt idx="2132">
                  <c:v>25.3</c:v>
                </c:pt>
                <c:pt idx="2133">
                  <c:v>25.06666667</c:v>
                </c:pt>
                <c:pt idx="2134">
                  <c:v>24.833333329999999</c:v>
                </c:pt>
                <c:pt idx="2135">
                  <c:v>24.6</c:v>
                </c:pt>
                <c:pt idx="2136">
                  <c:v>24.3</c:v>
                </c:pt>
                <c:pt idx="2137">
                  <c:v>24</c:v>
                </c:pt>
                <c:pt idx="2138">
                  <c:v>23.7</c:v>
                </c:pt>
                <c:pt idx="2139">
                  <c:v>23.4</c:v>
                </c:pt>
                <c:pt idx="2140">
                  <c:v>23.1</c:v>
                </c:pt>
                <c:pt idx="2141">
                  <c:v>22.8</c:v>
                </c:pt>
                <c:pt idx="2142">
                  <c:v>22.383333329999999</c:v>
                </c:pt>
                <c:pt idx="2143">
                  <c:v>21.966666669999999</c:v>
                </c:pt>
                <c:pt idx="2144">
                  <c:v>21.55</c:v>
                </c:pt>
                <c:pt idx="2145">
                  <c:v>21.133333329999999</c:v>
                </c:pt>
                <c:pt idx="2146">
                  <c:v>20.716666669999999</c:v>
                </c:pt>
                <c:pt idx="2147">
                  <c:v>20.3</c:v>
                </c:pt>
                <c:pt idx="2148">
                  <c:v>20.05</c:v>
                </c:pt>
                <c:pt idx="2149">
                  <c:v>19.8</c:v>
                </c:pt>
                <c:pt idx="2150">
                  <c:v>19.55</c:v>
                </c:pt>
                <c:pt idx="2151">
                  <c:v>19.3</c:v>
                </c:pt>
                <c:pt idx="2152">
                  <c:v>19.05</c:v>
                </c:pt>
                <c:pt idx="2153">
                  <c:v>18.8</c:v>
                </c:pt>
                <c:pt idx="2154">
                  <c:v>18.600000000000001</c:v>
                </c:pt>
                <c:pt idx="2155">
                  <c:v>18.399999999999999</c:v>
                </c:pt>
                <c:pt idx="2156">
                  <c:v>18.2</c:v>
                </c:pt>
                <c:pt idx="2157">
                  <c:v>18</c:v>
                </c:pt>
                <c:pt idx="2158">
                  <c:v>17.8</c:v>
                </c:pt>
                <c:pt idx="2159">
                  <c:v>17.600000000000001</c:v>
                </c:pt>
                <c:pt idx="2160">
                  <c:v>17.55</c:v>
                </c:pt>
                <c:pt idx="2161">
                  <c:v>17.5</c:v>
                </c:pt>
                <c:pt idx="2162">
                  <c:v>17.45</c:v>
                </c:pt>
                <c:pt idx="2163">
                  <c:v>17.399999999999999</c:v>
                </c:pt>
                <c:pt idx="2164">
                  <c:v>17.350000000000001</c:v>
                </c:pt>
                <c:pt idx="2165">
                  <c:v>17.3</c:v>
                </c:pt>
                <c:pt idx="2166">
                  <c:v>17.3</c:v>
                </c:pt>
                <c:pt idx="2167">
                  <c:v>17.3</c:v>
                </c:pt>
                <c:pt idx="2168">
                  <c:v>17.3</c:v>
                </c:pt>
                <c:pt idx="2169">
                  <c:v>17.3</c:v>
                </c:pt>
                <c:pt idx="2170">
                  <c:v>17.3</c:v>
                </c:pt>
                <c:pt idx="2171">
                  <c:v>17.3</c:v>
                </c:pt>
                <c:pt idx="2172">
                  <c:v>17.016666669999999</c:v>
                </c:pt>
                <c:pt idx="2173">
                  <c:v>16.733333330000001</c:v>
                </c:pt>
                <c:pt idx="2174">
                  <c:v>16.45</c:v>
                </c:pt>
                <c:pt idx="2175">
                  <c:v>16.166666670000001</c:v>
                </c:pt>
                <c:pt idx="2176">
                  <c:v>15.883333329999999</c:v>
                </c:pt>
                <c:pt idx="2177">
                  <c:v>15.6</c:v>
                </c:pt>
                <c:pt idx="2178">
                  <c:v>15.5</c:v>
                </c:pt>
                <c:pt idx="2179">
                  <c:v>15.4</c:v>
                </c:pt>
                <c:pt idx="2180">
                  <c:v>15.3</c:v>
                </c:pt>
                <c:pt idx="2181">
                  <c:v>15.2</c:v>
                </c:pt>
                <c:pt idx="2182">
                  <c:v>15.1</c:v>
                </c:pt>
                <c:pt idx="2183">
                  <c:v>15</c:v>
                </c:pt>
                <c:pt idx="2184">
                  <c:v>14.83333333</c:v>
                </c:pt>
                <c:pt idx="2185">
                  <c:v>14.66666667</c:v>
                </c:pt>
                <c:pt idx="2186">
                  <c:v>14.5</c:v>
                </c:pt>
                <c:pt idx="2187">
                  <c:v>14.33333333</c:v>
                </c:pt>
                <c:pt idx="2188">
                  <c:v>14.16666667</c:v>
                </c:pt>
                <c:pt idx="2189">
                  <c:v>14</c:v>
                </c:pt>
                <c:pt idx="2190">
                  <c:v>14.1</c:v>
                </c:pt>
                <c:pt idx="2191">
                  <c:v>14.2</c:v>
                </c:pt>
                <c:pt idx="2192">
                  <c:v>14.3</c:v>
                </c:pt>
                <c:pt idx="2193">
                  <c:v>14.4</c:v>
                </c:pt>
                <c:pt idx="2194">
                  <c:v>14.5</c:v>
                </c:pt>
                <c:pt idx="2195">
                  <c:v>14.6</c:v>
                </c:pt>
                <c:pt idx="2196">
                  <c:v>14.81666667</c:v>
                </c:pt>
                <c:pt idx="2197">
                  <c:v>15.03333333</c:v>
                </c:pt>
                <c:pt idx="2198">
                  <c:v>15.25</c:v>
                </c:pt>
                <c:pt idx="2199">
                  <c:v>15.46666667</c:v>
                </c:pt>
                <c:pt idx="2200">
                  <c:v>15.68333333</c:v>
                </c:pt>
                <c:pt idx="2201">
                  <c:v>15.9</c:v>
                </c:pt>
                <c:pt idx="2202">
                  <c:v>16.133333329999999</c:v>
                </c:pt>
                <c:pt idx="2203">
                  <c:v>16.366666670000001</c:v>
                </c:pt>
                <c:pt idx="2204">
                  <c:v>16.600000000000001</c:v>
                </c:pt>
                <c:pt idx="2205">
                  <c:v>16.833333329999999</c:v>
                </c:pt>
                <c:pt idx="2206">
                  <c:v>17.06666667</c:v>
                </c:pt>
                <c:pt idx="2207">
                  <c:v>17.3</c:v>
                </c:pt>
                <c:pt idx="2208">
                  <c:v>17.5</c:v>
                </c:pt>
                <c:pt idx="2209">
                  <c:v>17.7</c:v>
                </c:pt>
                <c:pt idx="2210">
                  <c:v>17.899999999999999</c:v>
                </c:pt>
                <c:pt idx="2211">
                  <c:v>18.100000000000001</c:v>
                </c:pt>
                <c:pt idx="2212">
                  <c:v>18.3</c:v>
                </c:pt>
                <c:pt idx="2213">
                  <c:v>18.5</c:v>
                </c:pt>
                <c:pt idx="2214">
                  <c:v>18.733333330000001</c:v>
                </c:pt>
                <c:pt idx="2215">
                  <c:v>18.966666669999999</c:v>
                </c:pt>
                <c:pt idx="2216">
                  <c:v>19.2</c:v>
                </c:pt>
                <c:pt idx="2217">
                  <c:v>19.43333333</c:v>
                </c:pt>
                <c:pt idx="2218">
                  <c:v>19.666666670000001</c:v>
                </c:pt>
                <c:pt idx="2219">
                  <c:v>19.899999999999999</c:v>
                </c:pt>
                <c:pt idx="2220">
                  <c:v>20.2</c:v>
                </c:pt>
                <c:pt idx="2221">
                  <c:v>20.5</c:v>
                </c:pt>
                <c:pt idx="2222">
                  <c:v>20.8</c:v>
                </c:pt>
                <c:pt idx="2223">
                  <c:v>21.1</c:v>
                </c:pt>
                <c:pt idx="2224">
                  <c:v>21.4</c:v>
                </c:pt>
                <c:pt idx="2225">
                  <c:v>21.7</c:v>
                </c:pt>
                <c:pt idx="2226">
                  <c:v>22</c:v>
                </c:pt>
                <c:pt idx="2227">
                  <c:v>22.3</c:v>
                </c:pt>
                <c:pt idx="2228">
                  <c:v>22.6</c:v>
                </c:pt>
                <c:pt idx="2229">
                  <c:v>22.9</c:v>
                </c:pt>
                <c:pt idx="2230">
                  <c:v>23.2</c:v>
                </c:pt>
                <c:pt idx="2231">
                  <c:v>23.5</c:v>
                </c:pt>
                <c:pt idx="2232">
                  <c:v>23.616666670000001</c:v>
                </c:pt>
                <c:pt idx="2233">
                  <c:v>23.733333330000001</c:v>
                </c:pt>
                <c:pt idx="2234">
                  <c:v>23.85</c:v>
                </c:pt>
                <c:pt idx="2235">
                  <c:v>23.966666669999999</c:v>
                </c:pt>
                <c:pt idx="2236">
                  <c:v>24.083333329999999</c:v>
                </c:pt>
                <c:pt idx="2237">
                  <c:v>24.2</c:v>
                </c:pt>
                <c:pt idx="2238">
                  <c:v>24.25</c:v>
                </c:pt>
                <c:pt idx="2239">
                  <c:v>24.3</c:v>
                </c:pt>
                <c:pt idx="2240">
                  <c:v>24.35</c:v>
                </c:pt>
                <c:pt idx="2241">
                  <c:v>24.4</c:v>
                </c:pt>
                <c:pt idx="2242">
                  <c:v>24.45</c:v>
                </c:pt>
                <c:pt idx="2243">
                  <c:v>24.5</c:v>
                </c:pt>
                <c:pt idx="2244">
                  <c:v>24.266666669999999</c:v>
                </c:pt>
                <c:pt idx="2245">
                  <c:v>24.033333330000001</c:v>
                </c:pt>
                <c:pt idx="2246">
                  <c:v>23.8</c:v>
                </c:pt>
                <c:pt idx="2247">
                  <c:v>23.56666667</c:v>
                </c:pt>
                <c:pt idx="2248">
                  <c:v>23.333333329999999</c:v>
                </c:pt>
                <c:pt idx="2249">
                  <c:v>23.1</c:v>
                </c:pt>
                <c:pt idx="2250">
                  <c:v>23.266666669999999</c:v>
                </c:pt>
                <c:pt idx="2251">
                  <c:v>23.43333333</c:v>
                </c:pt>
                <c:pt idx="2252">
                  <c:v>23.6</c:v>
                </c:pt>
                <c:pt idx="2253">
                  <c:v>23.766666669999999</c:v>
                </c:pt>
                <c:pt idx="2254">
                  <c:v>23.93333333</c:v>
                </c:pt>
                <c:pt idx="2255">
                  <c:v>24.1</c:v>
                </c:pt>
                <c:pt idx="2256">
                  <c:v>24.31666667</c:v>
                </c:pt>
                <c:pt idx="2257">
                  <c:v>24.533333330000001</c:v>
                </c:pt>
                <c:pt idx="2258">
                  <c:v>24.75</c:v>
                </c:pt>
                <c:pt idx="2259">
                  <c:v>24.966666669999999</c:v>
                </c:pt>
                <c:pt idx="2260">
                  <c:v>25.18333333</c:v>
                </c:pt>
                <c:pt idx="2261">
                  <c:v>25.4</c:v>
                </c:pt>
                <c:pt idx="2262">
                  <c:v>25.65</c:v>
                </c:pt>
                <c:pt idx="2263">
                  <c:v>25.9</c:v>
                </c:pt>
                <c:pt idx="2264">
                  <c:v>26.15</c:v>
                </c:pt>
                <c:pt idx="2265">
                  <c:v>26.4</c:v>
                </c:pt>
                <c:pt idx="2266">
                  <c:v>26.65</c:v>
                </c:pt>
                <c:pt idx="2267">
                  <c:v>26.9</c:v>
                </c:pt>
                <c:pt idx="2268">
                  <c:v>26.81666667</c:v>
                </c:pt>
                <c:pt idx="2269">
                  <c:v>26.733333330000001</c:v>
                </c:pt>
                <c:pt idx="2270">
                  <c:v>26.65</c:v>
                </c:pt>
                <c:pt idx="2271">
                  <c:v>26.56666667</c:v>
                </c:pt>
                <c:pt idx="2272">
                  <c:v>26.483333330000001</c:v>
                </c:pt>
                <c:pt idx="2273">
                  <c:v>26.4</c:v>
                </c:pt>
                <c:pt idx="2274">
                  <c:v>25.93333333</c:v>
                </c:pt>
                <c:pt idx="2275">
                  <c:v>25.466666669999999</c:v>
                </c:pt>
                <c:pt idx="2276">
                  <c:v>25</c:v>
                </c:pt>
                <c:pt idx="2277">
                  <c:v>24.533333330000001</c:v>
                </c:pt>
                <c:pt idx="2278">
                  <c:v>24.06666667</c:v>
                </c:pt>
                <c:pt idx="2279">
                  <c:v>23.6</c:v>
                </c:pt>
                <c:pt idx="2280">
                  <c:v>23.25</c:v>
                </c:pt>
                <c:pt idx="2281">
                  <c:v>22.9</c:v>
                </c:pt>
                <c:pt idx="2282">
                  <c:v>22.55</c:v>
                </c:pt>
                <c:pt idx="2283">
                  <c:v>22.2</c:v>
                </c:pt>
                <c:pt idx="2284">
                  <c:v>21.85</c:v>
                </c:pt>
                <c:pt idx="2285">
                  <c:v>21.5</c:v>
                </c:pt>
                <c:pt idx="2286">
                  <c:v>21.016666669999999</c:v>
                </c:pt>
                <c:pt idx="2287">
                  <c:v>20.533333330000001</c:v>
                </c:pt>
                <c:pt idx="2288">
                  <c:v>20.05</c:v>
                </c:pt>
                <c:pt idx="2289">
                  <c:v>19.56666667</c:v>
                </c:pt>
                <c:pt idx="2290">
                  <c:v>19.083333329999999</c:v>
                </c:pt>
                <c:pt idx="2291">
                  <c:v>18.600000000000001</c:v>
                </c:pt>
                <c:pt idx="2292">
                  <c:v>18.55</c:v>
                </c:pt>
                <c:pt idx="2293">
                  <c:v>18.5</c:v>
                </c:pt>
                <c:pt idx="2294">
                  <c:v>18.45</c:v>
                </c:pt>
                <c:pt idx="2295">
                  <c:v>18.399999999999999</c:v>
                </c:pt>
                <c:pt idx="2296">
                  <c:v>18.350000000000001</c:v>
                </c:pt>
                <c:pt idx="2297">
                  <c:v>18.3</c:v>
                </c:pt>
                <c:pt idx="2298">
                  <c:v>18.600000000000001</c:v>
                </c:pt>
                <c:pt idx="2299">
                  <c:v>18.899999999999999</c:v>
                </c:pt>
                <c:pt idx="2300">
                  <c:v>19.2</c:v>
                </c:pt>
                <c:pt idx="2301">
                  <c:v>19.5</c:v>
                </c:pt>
                <c:pt idx="2302">
                  <c:v>19.8</c:v>
                </c:pt>
                <c:pt idx="2303">
                  <c:v>20.100000000000001</c:v>
                </c:pt>
                <c:pt idx="2304">
                  <c:v>20.033333330000001</c:v>
                </c:pt>
                <c:pt idx="2305">
                  <c:v>19.966666669999999</c:v>
                </c:pt>
                <c:pt idx="2306">
                  <c:v>19.899999999999999</c:v>
                </c:pt>
                <c:pt idx="2307">
                  <c:v>19.833333329999999</c:v>
                </c:pt>
                <c:pt idx="2308">
                  <c:v>19.766666669999999</c:v>
                </c:pt>
                <c:pt idx="2309">
                  <c:v>19.7</c:v>
                </c:pt>
                <c:pt idx="2310">
                  <c:v>19.666666670000001</c:v>
                </c:pt>
                <c:pt idx="2311">
                  <c:v>19.633333329999999</c:v>
                </c:pt>
                <c:pt idx="2312">
                  <c:v>19.600000000000001</c:v>
                </c:pt>
                <c:pt idx="2313">
                  <c:v>19.56666667</c:v>
                </c:pt>
                <c:pt idx="2314">
                  <c:v>19.533333330000001</c:v>
                </c:pt>
                <c:pt idx="2315">
                  <c:v>19.5</c:v>
                </c:pt>
                <c:pt idx="2316">
                  <c:v>19.333333329999999</c:v>
                </c:pt>
                <c:pt idx="2317">
                  <c:v>19.166666670000001</c:v>
                </c:pt>
                <c:pt idx="2318">
                  <c:v>19</c:v>
                </c:pt>
                <c:pt idx="2319">
                  <c:v>18.833333329999999</c:v>
                </c:pt>
                <c:pt idx="2320">
                  <c:v>18.666666670000001</c:v>
                </c:pt>
                <c:pt idx="2321">
                  <c:v>18.5</c:v>
                </c:pt>
                <c:pt idx="2322">
                  <c:v>18.533333330000001</c:v>
                </c:pt>
                <c:pt idx="2323">
                  <c:v>18.56666667</c:v>
                </c:pt>
                <c:pt idx="2324">
                  <c:v>18.600000000000001</c:v>
                </c:pt>
                <c:pt idx="2325">
                  <c:v>18.633333329999999</c:v>
                </c:pt>
                <c:pt idx="2326">
                  <c:v>18.666666670000001</c:v>
                </c:pt>
                <c:pt idx="2327">
                  <c:v>18.7</c:v>
                </c:pt>
                <c:pt idx="2328">
                  <c:v>18.56666667</c:v>
                </c:pt>
                <c:pt idx="2329">
                  <c:v>18.43333333</c:v>
                </c:pt>
                <c:pt idx="2330">
                  <c:v>18.3</c:v>
                </c:pt>
                <c:pt idx="2331">
                  <c:v>18.166666670000001</c:v>
                </c:pt>
                <c:pt idx="2332">
                  <c:v>18.033333330000001</c:v>
                </c:pt>
                <c:pt idx="2333">
                  <c:v>17.899999999999999</c:v>
                </c:pt>
                <c:pt idx="2334">
                  <c:v>17.666666670000001</c:v>
                </c:pt>
                <c:pt idx="2335">
                  <c:v>17.43333333</c:v>
                </c:pt>
                <c:pt idx="2336">
                  <c:v>17.2</c:v>
                </c:pt>
                <c:pt idx="2337">
                  <c:v>16.966666669999999</c:v>
                </c:pt>
                <c:pt idx="2338">
                  <c:v>16.733333330000001</c:v>
                </c:pt>
                <c:pt idx="2339">
                  <c:v>16.5</c:v>
                </c:pt>
                <c:pt idx="2340">
                  <c:v>16.583333329999999</c:v>
                </c:pt>
                <c:pt idx="2341">
                  <c:v>16.666666670000001</c:v>
                </c:pt>
                <c:pt idx="2342">
                  <c:v>16.75</c:v>
                </c:pt>
                <c:pt idx="2343">
                  <c:v>16.833333329999999</c:v>
                </c:pt>
                <c:pt idx="2344">
                  <c:v>16.916666670000001</c:v>
                </c:pt>
                <c:pt idx="2345">
                  <c:v>17</c:v>
                </c:pt>
                <c:pt idx="2346">
                  <c:v>17.18333333</c:v>
                </c:pt>
                <c:pt idx="2347">
                  <c:v>17.366666670000001</c:v>
                </c:pt>
                <c:pt idx="2348">
                  <c:v>17.55</c:v>
                </c:pt>
                <c:pt idx="2349">
                  <c:v>17.733333330000001</c:v>
                </c:pt>
                <c:pt idx="2350">
                  <c:v>17.916666670000001</c:v>
                </c:pt>
                <c:pt idx="2351">
                  <c:v>18.100000000000001</c:v>
                </c:pt>
                <c:pt idx="2352">
                  <c:v>18.083333329999999</c:v>
                </c:pt>
                <c:pt idx="2353">
                  <c:v>18.06666667</c:v>
                </c:pt>
                <c:pt idx="2354">
                  <c:v>18.05</c:v>
                </c:pt>
                <c:pt idx="2355">
                  <c:v>18.033333330000001</c:v>
                </c:pt>
                <c:pt idx="2356">
                  <c:v>18.016666669999999</c:v>
                </c:pt>
                <c:pt idx="2357">
                  <c:v>18</c:v>
                </c:pt>
                <c:pt idx="2358">
                  <c:v>18.516666669999999</c:v>
                </c:pt>
                <c:pt idx="2359">
                  <c:v>19.033333330000001</c:v>
                </c:pt>
                <c:pt idx="2360">
                  <c:v>19.55</c:v>
                </c:pt>
                <c:pt idx="2361">
                  <c:v>20.06666667</c:v>
                </c:pt>
                <c:pt idx="2362">
                  <c:v>20.583333329999999</c:v>
                </c:pt>
                <c:pt idx="2363">
                  <c:v>21.1</c:v>
                </c:pt>
                <c:pt idx="2364">
                  <c:v>20.983333330000001</c:v>
                </c:pt>
                <c:pt idx="2365">
                  <c:v>20.866666670000001</c:v>
                </c:pt>
                <c:pt idx="2366">
                  <c:v>20.75</c:v>
                </c:pt>
                <c:pt idx="2367">
                  <c:v>20.633333329999999</c:v>
                </c:pt>
                <c:pt idx="2368">
                  <c:v>20.516666669999999</c:v>
                </c:pt>
                <c:pt idx="2369">
                  <c:v>20.399999999999999</c:v>
                </c:pt>
                <c:pt idx="2370">
                  <c:v>20.7</c:v>
                </c:pt>
                <c:pt idx="2371">
                  <c:v>21</c:v>
                </c:pt>
                <c:pt idx="2372">
                  <c:v>21.3</c:v>
                </c:pt>
                <c:pt idx="2373">
                  <c:v>21.6</c:v>
                </c:pt>
                <c:pt idx="2374">
                  <c:v>21.9</c:v>
                </c:pt>
                <c:pt idx="2375">
                  <c:v>22.2</c:v>
                </c:pt>
                <c:pt idx="2376">
                  <c:v>22.45</c:v>
                </c:pt>
                <c:pt idx="2377">
                  <c:v>22.7</c:v>
                </c:pt>
                <c:pt idx="2378">
                  <c:v>22.95</c:v>
                </c:pt>
                <c:pt idx="2379">
                  <c:v>23.2</c:v>
                </c:pt>
                <c:pt idx="2380">
                  <c:v>23.45</c:v>
                </c:pt>
                <c:pt idx="2381">
                  <c:v>23.7</c:v>
                </c:pt>
                <c:pt idx="2382">
                  <c:v>23.65</c:v>
                </c:pt>
                <c:pt idx="2383">
                  <c:v>23.6</c:v>
                </c:pt>
                <c:pt idx="2384">
                  <c:v>23.55</c:v>
                </c:pt>
                <c:pt idx="2385">
                  <c:v>23.5</c:v>
                </c:pt>
                <c:pt idx="2386">
                  <c:v>23.45</c:v>
                </c:pt>
                <c:pt idx="2387">
                  <c:v>23.4</c:v>
                </c:pt>
                <c:pt idx="2388">
                  <c:v>23.56666667</c:v>
                </c:pt>
                <c:pt idx="2389">
                  <c:v>23.733333330000001</c:v>
                </c:pt>
                <c:pt idx="2390">
                  <c:v>23.9</c:v>
                </c:pt>
                <c:pt idx="2391">
                  <c:v>24.06666667</c:v>
                </c:pt>
                <c:pt idx="2392">
                  <c:v>24.233333330000001</c:v>
                </c:pt>
                <c:pt idx="2393">
                  <c:v>24.4</c:v>
                </c:pt>
                <c:pt idx="2394">
                  <c:v>24.283333330000001</c:v>
                </c:pt>
                <c:pt idx="2395">
                  <c:v>24.166666670000001</c:v>
                </c:pt>
                <c:pt idx="2396">
                  <c:v>24.05</c:v>
                </c:pt>
                <c:pt idx="2397">
                  <c:v>23.93333333</c:v>
                </c:pt>
                <c:pt idx="2398">
                  <c:v>23.81666667</c:v>
                </c:pt>
                <c:pt idx="2399">
                  <c:v>23.7</c:v>
                </c:pt>
                <c:pt idx="2400">
                  <c:v>23.45</c:v>
                </c:pt>
                <c:pt idx="2401">
                  <c:v>23.2</c:v>
                </c:pt>
                <c:pt idx="2402">
                  <c:v>22.95</c:v>
                </c:pt>
                <c:pt idx="2403">
                  <c:v>22.7</c:v>
                </c:pt>
                <c:pt idx="2404">
                  <c:v>22.45</c:v>
                </c:pt>
                <c:pt idx="2405">
                  <c:v>22.2</c:v>
                </c:pt>
                <c:pt idx="2406">
                  <c:v>22.3</c:v>
                </c:pt>
                <c:pt idx="2407">
                  <c:v>22.4</c:v>
                </c:pt>
                <c:pt idx="2408">
                  <c:v>22.5</c:v>
                </c:pt>
                <c:pt idx="2409">
                  <c:v>22.6</c:v>
                </c:pt>
                <c:pt idx="2410">
                  <c:v>22.7</c:v>
                </c:pt>
                <c:pt idx="2411">
                  <c:v>22.8</c:v>
                </c:pt>
                <c:pt idx="2412">
                  <c:v>22.583333329999999</c:v>
                </c:pt>
                <c:pt idx="2413">
                  <c:v>22.366666670000001</c:v>
                </c:pt>
                <c:pt idx="2414">
                  <c:v>22.15</c:v>
                </c:pt>
                <c:pt idx="2415">
                  <c:v>21.93333333</c:v>
                </c:pt>
                <c:pt idx="2416">
                  <c:v>21.716666669999999</c:v>
                </c:pt>
                <c:pt idx="2417">
                  <c:v>21.5</c:v>
                </c:pt>
                <c:pt idx="2418">
                  <c:v>21.366666670000001</c:v>
                </c:pt>
                <c:pt idx="2419">
                  <c:v>21.233333330000001</c:v>
                </c:pt>
                <c:pt idx="2420">
                  <c:v>21.1</c:v>
                </c:pt>
                <c:pt idx="2421">
                  <c:v>20.966666669999999</c:v>
                </c:pt>
                <c:pt idx="2422">
                  <c:v>20.833333329999999</c:v>
                </c:pt>
                <c:pt idx="2423">
                  <c:v>20.7</c:v>
                </c:pt>
                <c:pt idx="2424">
                  <c:v>20.416666670000001</c:v>
                </c:pt>
                <c:pt idx="2425">
                  <c:v>20.133333329999999</c:v>
                </c:pt>
                <c:pt idx="2426">
                  <c:v>19.850000000000001</c:v>
                </c:pt>
                <c:pt idx="2427">
                  <c:v>19.56666667</c:v>
                </c:pt>
                <c:pt idx="2428">
                  <c:v>19.283333330000001</c:v>
                </c:pt>
                <c:pt idx="2429">
                  <c:v>19</c:v>
                </c:pt>
                <c:pt idx="2430">
                  <c:v>19.333333329999999</c:v>
                </c:pt>
                <c:pt idx="2431">
                  <c:v>19.666666670000001</c:v>
                </c:pt>
                <c:pt idx="2432">
                  <c:v>20</c:v>
                </c:pt>
                <c:pt idx="2433">
                  <c:v>20.333333329999999</c:v>
                </c:pt>
                <c:pt idx="2434">
                  <c:v>20.666666670000001</c:v>
                </c:pt>
                <c:pt idx="2435">
                  <c:v>21</c:v>
                </c:pt>
                <c:pt idx="2436">
                  <c:v>20.516666669999999</c:v>
                </c:pt>
                <c:pt idx="2437">
                  <c:v>20.033333330000001</c:v>
                </c:pt>
                <c:pt idx="2438">
                  <c:v>19.55</c:v>
                </c:pt>
                <c:pt idx="2439">
                  <c:v>19.06666667</c:v>
                </c:pt>
                <c:pt idx="2440">
                  <c:v>18.583333329999999</c:v>
                </c:pt>
                <c:pt idx="2441">
                  <c:v>18.100000000000001</c:v>
                </c:pt>
                <c:pt idx="2442">
                  <c:v>17.783333330000001</c:v>
                </c:pt>
                <c:pt idx="2443">
                  <c:v>17.466666669999999</c:v>
                </c:pt>
                <c:pt idx="2444">
                  <c:v>17.149999999999999</c:v>
                </c:pt>
                <c:pt idx="2445">
                  <c:v>16.833333329999999</c:v>
                </c:pt>
                <c:pt idx="2446">
                  <c:v>16.516666669999999</c:v>
                </c:pt>
                <c:pt idx="2447">
                  <c:v>16.2</c:v>
                </c:pt>
                <c:pt idx="2448">
                  <c:v>16.116666670000001</c:v>
                </c:pt>
                <c:pt idx="2449">
                  <c:v>16.033333330000001</c:v>
                </c:pt>
                <c:pt idx="2450">
                  <c:v>15.95</c:v>
                </c:pt>
                <c:pt idx="2451">
                  <c:v>15.866666670000001</c:v>
                </c:pt>
                <c:pt idx="2452">
                  <c:v>15.78333333</c:v>
                </c:pt>
                <c:pt idx="2453">
                  <c:v>15.7</c:v>
                </c:pt>
                <c:pt idx="2454">
                  <c:v>16.033333330000001</c:v>
                </c:pt>
                <c:pt idx="2455">
                  <c:v>16.366666670000001</c:v>
                </c:pt>
                <c:pt idx="2456">
                  <c:v>16.7</c:v>
                </c:pt>
                <c:pt idx="2457">
                  <c:v>17.033333330000001</c:v>
                </c:pt>
                <c:pt idx="2458">
                  <c:v>17.366666670000001</c:v>
                </c:pt>
                <c:pt idx="2459">
                  <c:v>17.7</c:v>
                </c:pt>
                <c:pt idx="2460">
                  <c:v>17.516666669999999</c:v>
                </c:pt>
                <c:pt idx="2461">
                  <c:v>17.333333329999999</c:v>
                </c:pt>
                <c:pt idx="2462">
                  <c:v>17.149999999999999</c:v>
                </c:pt>
                <c:pt idx="2463">
                  <c:v>16.966666669999999</c:v>
                </c:pt>
                <c:pt idx="2464">
                  <c:v>16.783333330000001</c:v>
                </c:pt>
                <c:pt idx="2465">
                  <c:v>16.600000000000001</c:v>
                </c:pt>
                <c:pt idx="2466">
                  <c:v>16.56666667</c:v>
                </c:pt>
                <c:pt idx="2467">
                  <c:v>16.533333330000001</c:v>
                </c:pt>
                <c:pt idx="2468">
                  <c:v>16.5</c:v>
                </c:pt>
                <c:pt idx="2469">
                  <c:v>16.466666669999999</c:v>
                </c:pt>
                <c:pt idx="2470">
                  <c:v>16.43333333</c:v>
                </c:pt>
                <c:pt idx="2471">
                  <c:v>16.399999999999999</c:v>
                </c:pt>
                <c:pt idx="2472">
                  <c:v>16.016666669999999</c:v>
                </c:pt>
                <c:pt idx="2473">
                  <c:v>15.633333329999999</c:v>
                </c:pt>
                <c:pt idx="2474">
                  <c:v>15.25</c:v>
                </c:pt>
                <c:pt idx="2475">
                  <c:v>14.866666670000001</c:v>
                </c:pt>
                <c:pt idx="2476">
                  <c:v>14.483333330000001</c:v>
                </c:pt>
                <c:pt idx="2477">
                  <c:v>14.1</c:v>
                </c:pt>
                <c:pt idx="2478">
                  <c:v>14.016666669999999</c:v>
                </c:pt>
                <c:pt idx="2479">
                  <c:v>13.93333333</c:v>
                </c:pt>
                <c:pt idx="2480">
                  <c:v>13.85</c:v>
                </c:pt>
                <c:pt idx="2481">
                  <c:v>13.766666669999999</c:v>
                </c:pt>
                <c:pt idx="2482">
                  <c:v>13.68333333</c:v>
                </c:pt>
                <c:pt idx="2483">
                  <c:v>13.6</c:v>
                </c:pt>
                <c:pt idx="2484">
                  <c:v>13.96666667</c:v>
                </c:pt>
                <c:pt idx="2485">
                  <c:v>14.33333333</c:v>
                </c:pt>
                <c:pt idx="2486">
                  <c:v>14.7</c:v>
                </c:pt>
                <c:pt idx="2487">
                  <c:v>15.06666667</c:v>
                </c:pt>
                <c:pt idx="2488">
                  <c:v>15.43333333</c:v>
                </c:pt>
                <c:pt idx="2489">
                  <c:v>15.8</c:v>
                </c:pt>
                <c:pt idx="2490">
                  <c:v>16.033333330000001</c:v>
                </c:pt>
                <c:pt idx="2491">
                  <c:v>16.266666669999999</c:v>
                </c:pt>
                <c:pt idx="2492">
                  <c:v>16.5</c:v>
                </c:pt>
                <c:pt idx="2493">
                  <c:v>16.733333330000001</c:v>
                </c:pt>
                <c:pt idx="2494">
                  <c:v>16.966666669999999</c:v>
                </c:pt>
                <c:pt idx="2495">
                  <c:v>17.2</c:v>
                </c:pt>
                <c:pt idx="2496">
                  <c:v>17.416666670000001</c:v>
                </c:pt>
                <c:pt idx="2497">
                  <c:v>17.633333329999999</c:v>
                </c:pt>
                <c:pt idx="2498">
                  <c:v>17.850000000000001</c:v>
                </c:pt>
                <c:pt idx="2499">
                  <c:v>18.06666667</c:v>
                </c:pt>
                <c:pt idx="2500">
                  <c:v>18.283333330000001</c:v>
                </c:pt>
                <c:pt idx="2501">
                  <c:v>18.5</c:v>
                </c:pt>
                <c:pt idx="2502">
                  <c:v>18.666666670000001</c:v>
                </c:pt>
                <c:pt idx="2503">
                  <c:v>18.833333329999999</c:v>
                </c:pt>
                <c:pt idx="2504">
                  <c:v>19</c:v>
                </c:pt>
                <c:pt idx="2505">
                  <c:v>19.166666670000001</c:v>
                </c:pt>
                <c:pt idx="2506">
                  <c:v>19.333333329999999</c:v>
                </c:pt>
                <c:pt idx="2507">
                  <c:v>19.5</c:v>
                </c:pt>
                <c:pt idx="2508">
                  <c:v>19.649999999999999</c:v>
                </c:pt>
                <c:pt idx="2509">
                  <c:v>19.8</c:v>
                </c:pt>
                <c:pt idx="2510">
                  <c:v>19.95</c:v>
                </c:pt>
                <c:pt idx="2511">
                  <c:v>20.100000000000001</c:v>
                </c:pt>
                <c:pt idx="2512">
                  <c:v>20.25</c:v>
                </c:pt>
                <c:pt idx="2513">
                  <c:v>20.399999999999999</c:v>
                </c:pt>
                <c:pt idx="2514">
                  <c:v>20.5</c:v>
                </c:pt>
                <c:pt idx="2515">
                  <c:v>20.6</c:v>
                </c:pt>
                <c:pt idx="2516">
                  <c:v>20.7</c:v>
                </c:pt>
                <c:pt idx="2517">
                  <c:v>20.8</c:v>
                </c:pt>
                <c:pt idx="2518">
                  <c:v>20.9</c:v>
                </c:pt>
                <c:pt idx="2519">
                  <c:v>21</c:v>
                </c:pt>
                <c:pt idx="2520">
                  <c:v>21.15</c:v>
                </c:pt>
                <c:pt idx="2521">
                  <c:v>21.3</c:v>
                </c:pt>
                <c:pt idx="2522">
                  <c:v>21.45</c:v>
                </c:pt>
                <c:pt idx="2523">
                  <c:v>21.6</c:v>
                </c:pt>
                <c:pt idx="2524">
                  <c:v>21.75</c:v>
                </c:pt>
                <c:pt idx="2525">
                  <c:v>21.9</c:v>
                </c:pt>
                <c:pt idx="2526">
                  <c:v>21.93333333</c:v>
                </c:pt>
                <c:pt idx="2527">
                  <c:v>21.966666669999999</c:v>
                </c:pt>
                <c:pt idx="2528">
                  <c:v>22</c:v>
                </c:pt>
                <c:pt idx="2529">
                  <c:v>22.033333330000001</c:v>
                </c:pt>
                <c:pt idx="2530">
                  <c:v>22.06666667</c:v>
                </c:pt>
                <c:pt idx="2531">
                  <c:v>22.1</c:v>
                </c:pt>
                <c:pt idx="2532">
                  <c:v>22.15</c:v>
                </c:pt>
                <c:pt idx="2533">
                  <c:v>22.2</c:v>
                </c:pt>
                <c:pt idx="2534">
                  <c:v>22.25</c:v>
                </c:pt>
                <c:pt idx="2535">
                  <c:v>22.3</c:v>
                </c:pt>
                <c:pt idx="2536">
                  <c:v>22.35</c:v>
                </c:pt>
                <c:pt idx="2537">
                  <c:v>22.4</c:v>
                </c:pt>
                <c:pt idx="2538">
                  <c:v>22.366666670000001</c:v>
                </c:pt>
                <c:pt idx="2539">
                  <c:v>22.333333329999999</c:v>
                </c:pt>
                <c:pt idx="2540">
                  <c:v>22.3</c:v>
                </c:pt>
                <c:pt idx="2541">
                  <c:v>22.266666669999999</c:v>
                </c:pt>
                <c:pt idx="2542">
                  <c:v>22.233333330000001</c:v>
                </c:pt>
                <c:pt idx="2543">
                  <c:v>22.2</c:v>
                </c:pt>
                <c:pt idx="2544">
                  <c:v>22.133333329999999</c:v>
                </c:pt>
                <c:pt idx="2545">
                  <c:v>22.06666667</c:v>
                </c:pt>
                <c:pt idx="2546">
                  <c:v>22</c:v>
                </c:pt>
                <c:pt idx="2547">
                  <c:v>21.93333333</c:v>
                </c:pt>
                <c:pt idx="2548">
                  <c:v>21.866666670000001</c:v>
                </c:pt>
                <c:pt idx="2549">
                  <c:v>21.8</c:v>
                </c:pt>
                <c:pt idx="2550">
                  <c:v>21.8</c:v>
                </c:pt>
                <c:pt idx="2551">
                  <c:v>21.8</c:v>
                </c:pt>
                <c:pt idx="2552">
                  <c:v>21.8</c:v>
                </c:pt>
                <c:pt idx="2553">
                  <c:v>21.8</c:v>
                </c:pt>
                <c:pt idx="2554">
                  <c:v>21.8</c:v>
                </c:pt>
                <c:pt idx="2555">
                  <c:v>21.8</c:v>
                </c:pt>
                <c:pt idx="2556">
                  <c:v>21.766666669999999</c:v>
                </c:pt>
                <c:pt idx="2557">
                  <c:v>21.733333330000001</c:v>
                </c:pt>
                <c:pt idx="2558">
                  <c:v>21.7</c:v>
                </c:pt>
                <c:pt idx="2559">
                  <c:v>21.666666670000001</c:v>
                </c:pt>
                <c:pt idx="2560">
                  <c:v>21.633333329999999</c:v>
                </c:pt>
                <c:pt idx="2561">
                  <c:v>21.6</c:v>
                </c:pt>
                <c:pt idx="2562">
                  <c:v>21.583333329999999</c:v>
                </c:pt>
                <c:pt idx="2563">
                  <c:v>21.56666667</c:v>
                </c:pt>
                <c:pt idx="2564">
                  <c:v>21.55</c:v>
                </c:pt>
                <c:pt idx="2565">
                  <c:v>21.533333330000001</c:v>
                </c:pt>
                <c:pt idx="2566">
                  <c:v>21.516666669999999</c:v>
                </c:pt>
                <c:pt idx="2567">
                  <c:v>21.5</c:v>
                </c:pt>
                <c:pt idx="2568">
                  <c:v>21.15</c:v>
                </c:pt>
                <c:pt idx="2569">
                  <c:v>20.8</c:v>
                </c:pt>
                <c:pt idx="2570">
                  <c:v>20.45</c:v>
                </c:pt>
                <c:pt idx="2571">
                  <c:v>20.100000000000001</c:v>
                </c:pt>
                <c:pt idx="2572">
                  <c:v>19.75</c:v>
                </c:pt>
                <c:pt idx="2573">
                  <c:v>19.399999999999999</c:v>
                </c:pt>
                <c:pt idx="2574">
                  <c:v>19.533333330000001</c:v>
                </c:pt>
                <c:pt idx="2575">
                  <c:v>19.666666670000001</c:v>
                </c:pt>
                <c:pt idx="2576">
                  <c:v>19.8</c:v>
                </c:pt>
                <c:pt idx="2577">
                  <c:v>19.93333333</c:v>
                </c:pt>
                <c:pt idx="2578">
                  <c:v>20.06666667</c:v>
                </c:pt>
                <c:pt idx="2579">
                  <c:v>20.2</c:v>
                </c:pt>
                <c:pt idx="2580">
                  <c:v>20.083333329999999</c:v>
                </c:pt>
                <c:pt idx="2581">
                  <c:v>19.966666669999999</c:v>
                </c:pt>
                <c:pt idx="2582">
                  <c:v>19.850000000000001</c:v>
                </c:pt>
                <c:pt idx="2583">
                  <c:v>19.733333330000001</c:v>
                </c:pt>
                <c:pt idx="2584">
                  <c:v>19.616666670000001</c:v>
                </c:pt>
                <c:pt idx="2585">
                  <c:v>19.5</c:v>
                </c:pt>
                <c:pt idx="2586">
                  <c:v>19.5</c:v>
                </c:pt>
                <c:pt idx="2587">
                  <c:v>19.5</c:v>
                </c:pt>
                <c:pt idx="2588">
                  <c:v>19.5</c:v>
                </c:pt>
                <c:pt idx="2589">
                  <c:v>19.5</c:v>
                </c:pt>
                <c:pt idx="2590">
                  <c:v>19.5</c:v>
                </c:pt>
                <c:pt idx="2591">
                  <c:v>19.5</c:v>
                </c:pt>
                <c:pt idx="2592">
                  <c:v>19.216666669999999</c:v>
                </c:pt>
                <c:pt idx="2593">
                  <c:v>18.93333333</c:v>
                </c:pt>
                <c:pt idx="2594">
                  <c:v>18.649999999999999</c:v>
                </c:pt>
                <c:pt idx="2595">
                  <c:v>18.366666670000001</c:v>
                </c:pt>
                <c:pt idx="2596">
                  <c:v>18.083333329999999</c:v>
                </c:pt>
                <c:pt idx="2597">
                  <c:v>17.8</c:v>
                </c:pt>
                <c:pt idx="2598">
                  <c:v>17.600000000000001</c:v>
                </c:pt>
                <c:pt idx="2599">
                  <c:v>17.399999999999999</c:v>
                </c:pt>
                <c:pt idx="2600">
                  <c:v>17.2</c:v>
                </c:pt>
                <c:pt idx="2601">
                  <c:v>17</c:v>
                </c:pt>
                <c:pt idx="2602">
                  <c:v>16.8</c:v>
                </c:pt>
                <c:pt idx="2603">
                  <c:v>16.600000000000001</c:v>
                </c:pt>
                <c:pt idx="2604">
                  <c:v>16.55</c:v>
                </c:pt>
                <c:pt idx="2605">
                  <c:v>16.5</c:v>
                </c:pt>
                <c:pt idx="2606">
                  <c:v>16.45</c:v>
                </c:pt>
                <c:pt idx="2607">
                  <c:v>16.399999999999999</c:v>
                </c:pt>
                <c:pt idx="2608">
                  <c:v>16.350000000000001</c:v>
                </c:pt>
                <c:pt idx="2609">
                  <c:v>16.3</c:v>
                </c:pt>
                <c:pt idx="2610">
                  <c:v>16.2</c:v>
                </c:pt>
                <c:pt idx="2611">
                  <c:v>16.100000000000001</c:v>
                </c:pt>
                <c:pt idx="2612">
                  <c:v>16</c:v>
                </c:pt>
                <c:pt idx="2613">
                  <c:v>15.9</c:v>
                </c:pt>
                <c:pt idx="2614">
                  <c:v>15.8</c:v>
                </c:pt>
                <c:pt idx="2615">
                  <c:v>15.7</c:v>
                </c:pt>
                <c:pt idx="2616">
                  <c:v>15.78333333</c:v>
                </c:pt>
                <c:pt idx="2617">
                  <c:v>15.866666670000001</c:v>
                </c:pt>
                <c:pt idx="2618">
                  <c:v>15.95</c:v>
                </c:pt>
                <c:pt idx="2619">
                  <c:v>16.033333330000001</c:v>
                </c:pt>
                <c:pt idx="2620">
                  <c:v>16.116666670000001</c:v>
                </c:pt>
                <c:pt idx="2621">
                  <c:v>16.2</c:v>
                </c:pt>
                <c:pt idx="2622">
                  <c:v>16.133333329999999</c:v>
                </c:pt>
                <c:pt idx="2623">
                  <c:v>16.06666667</c:v>
                </c:pt>
                <c:pt idx="2624">
                  <c:v>16</c:v>
                </c:pt>
                <c:pt idx="2625">
                  <c:v>15.93333333</c:v>
                </c:pt>
                <c:pt idx="2626">
                  <c:v>15.866666670000001</c:v>
                </c:pt>
                <c:pt idx="2627">
                  <c:v>15.8</c:v>
                </c:pt>
                <c:pt idx="2628">
                  <c:v>16.133333329999999</c:v>
                </c:pt>
                <c:pt idx="2629">
                  <c:v>16.466666669999999</c:v>
                </c:pt>
                <c:pt idx="2630">
                  <c:v>16.8</c:v>
                </c:pt>
                <c:pt idx="2631">
                  <c:v>17.133333329999999</c:v>
                </c:pt>
                <c:pt idx="2632">
                  <c:v>17.466666669999999</c:v>
                </c:pt>
                <c:pt idx="2633">
                  <c:v>17.8</c:v>
                </c:pt>
                <c:pt idx="2634">
                  <c:v>18.18333333</c:v>
                </c:pt>
                <c:pt idx="2635">
                  <c:v>18.56666667</c:v>
                </c:pt>
                <c:pt idx="2636">
                  <c:v>18.95</c:v>
                </c:pt>
                <c:pt idx="2637">
                  <c:v>19.333333329999999</c:v>
                </c:pt>
                <c:pt idx="2638">
                  <c:v>19.716666669999999</c:v>
                </c:pt>
                <c:pt idx="2639">
                  <c:v>20.100000000000001</c:v>
                </c:pt>
                <c:pt idx="2640">
                  <c:v>20.25</c:v>
                </c:pt>
                <c:pt idx="2641">
                  <c:v>20.399999999999999</c:v>
                </c:pt>
                <c:pt idx="2642">
                  <c:v>20.55</c:v>
                </c:pt>
                <c:pt idx="2643">
                  <c:v>20.7</c:v>
                </c:pt>
                <c:pt idx="2644">
                  <c:v>20.85</c:v>
                </c:pt>
                <c:pt idx="2645">
                  <c:v>21</c:v>
                </c:pt>
                <c:pt idx="2646">
                  <c:v>21.116666670000001</c:v>
                </c:pt>
                <c:pt idx="2647">
                  <c:v>21.233333330000001</c:v>
                </c:pt>
                <c:pt idx="2648">
                  <c:v>21.35</c:v>
                </c:pt>
                <c:pt idx="2649">
                  <c:v>21.466666669999999</c:v>
                </c:pt>
                <c:pt idx="2650">
                  <c:v>21.583333329999999</c:v>
                </c:pt>
                <c:pt idx="2651">
                  <c:v>21.7</c:v>
                </c:pt>
                <c:pt idx="2652">
                  <c:v>21.85</c:v>
                </c:pt>
                <c:pt idx="2653">
                  <c:v>22</c:v>
                </c:pt>
                <c:pt idx="2654">
                  <c:v>22.15</c:v>
                </c:pt>
                <c:pt idx="2655">
                  <c:v>22.3</c:v>
                </c:pt>
                <c:pt idx="2656">
                  <c:v>22.45</c:v>
                </c:pt>
                <c:pt idx="2657">
                  <c:v>22.6</c:v>
                </c:pt>
                <c:pt idx="2658">
                  <c:v>22.733333330000001</c:v>
                </c:pt>
                <c:pt idx="2659">
                  <c:v>22.866666670000001</c:v>
                </c:pt>
                <c:pt idx="2660">
                  <c:v>23</c:v>
                </c:pt>
                <c:pt idx="2661">
                  <c:v>23.133333329999999</c:v>
                </c:pt>
                <c:pt idx="2662">
                  <c:v>23.266666669999999</c:v>
                </c:pt>
                <c:pt idx="2663">
                  <c:v>23.4</c:v>
                </c:pt>
                <c:pt idx="2664">
                  <c:v>23.56666667</c:v>
                </c:pt>
                <c:pt idx="2665">
                  <c:v>23.733333330000001</c:v>
                </c:pt>
                <c:pt idx="2666">
                  <c:v>23.9</c:v>
                </c:pt>
                <c:pt idx="2667">
                  <c:v>24.06666667</c:v>
                </c:pt>
                <c:pt idx="2668">
                  <c:v>24.233333330000001</c:v>
                </c:pt>
                <c:pt idx="2669">
                  <c:v>24.4</c:v>
                </c:pt>
                <c:pt idx="2670">
                  <c:v>24.516666669999999</c:v>
                </c:pt>
                <c:pt idx="2671">
                  <c:v>24.633333329999999</c:v>
                </c:pt>
                <c:pt idx="2672">
                  <c:v>24.75</c:v>
                </c:pt>
                <c:pt idx="2673">
                  <c:v>24.866666670000001</c:v>
                </c:pt>
                <c:pt idx="2674">
                  <c:v>24.983333330000001</c:v>
                </c:pt>
                <c:pt idx="2675">
                  <c:v>25.1</c:v>
                </c:pt>
                <c:pt idx="2676">
                  <c:v>25.2</c:v>
                </c:pt>
                <c:pt idx="2677">
                  <c:v>25.3</c:v>
                </c:pt>
                <c:pt idx="2678">
                  <c:v>25.4</c:v>
                </c:pt>
                <c:pt idx="2679">
                  <c:v>25.5</c:v>
                </c:pt>
                <c:pt idx="2680">
                  <c:v>25.6</c:v>
                </c:pt>
                <c:pt idx="2681">
                  <c:v>25.7</c:v>
                </c:pt>
                <c:pt idx="2682">
                  <c:v>25.65</c:v>
                </c:pt>
                <c:pt idx="2683">
                  <c:v>25.6</c:v>
                </c:pt>
                <c:pt idx="2684">
                  <c:v>25.55</c:v>
                </c:pt>
                <c:pt idx="2685">
                  <c:v>25.5</c:v>
                </c:pt>
                <c:pt idx="2686">
                  <c:v>25.45</c:v>
                </c:pt>
                <c:pt idx="2687">
                  <c:v>25.4</c:v>
                </c:pt>
                <c:pt idx="2688">
                  <c:v>25.31666667</c:v>
                </c:pt>
                <c:pt idx="2689">
                  <c:v>25.233333330000001</c:v>
                </c:pt>
                <c:pt idx="2690">
                  <c:v>25.15</c:v>
                </c:pt>
                <c:pt idx="2691">
                  <c:v>25.06666667</c:v>
                </c:pt>
                <c:pt idx="2692">
                  <c:v>24.983333330000001</c:v>
                </c:pt>
                <c:pt idx="2693">
                  <c:v>24.9</c:v>
                </c:pt>
                <c:pt idx="2694">
                  <c:v>24.716666669999999</c:v>
                </c:pt>
                <c:pt idx="2695">
                  <c:v>24.533333330000001</c:v>
                </c:pt>
                <c:pt idx="2696">
                  <c:v>24.35</c:v>
                </c:pt>
                <c:pt idx="2697">
                  <c:v>24.166666670000001</c:v>
                </c:pt>
                <c:pt idx="2698">
                  <c:v>23.983333330000001</c:v>
                </c:pt>
                <c:pt idx="2699">
                  <c:v>23.8</c:v>
                </c:pt>
                <c:pt idx="2700">
                  <c:v>23.68333333</c:v>
                </c:pt>
                <c:pt idx="2701">
                  <c:v>23.56666667</c:v>
                </c:pt>
                <c:pt idx="2702">
                  <c:v>23.45</c:v>
                </c:pt>
                <c:pt idx="2703">
                  <c:v>23.333333329999999</c:v>
                </c:pt>
                <c:pt idx="2704">
                  <c:v>23.216666669999999</c:v>
                </c:pt>
                <c:pt idx="2705">
                  <c:v>23.1</c:v>
                </c:pt>
                <c:pt idx="2706">
                  <c:v>23.05</c:v>
                </c:pt>
                <c:pt idx="2707">
                  <c:v>23</c:v>
                </c:pt>
                <c:pt idx="2708">
                  <c:v>22.95</c:v>
                </c:pt>
                <c:pt idx="2709">
                  <c:v>22.9</c:v>
                </c:pt>
                <c:pt idx="2710">
                  <c:v>22.85</c:v>
                </c:pt>
                <c:pt idx="2711">
                  <c:v>22.8</c:v>
                </c:pt>
                <c:pt idx="2712">
                  <c:v>22.583333329999999</c:v>
                </c:pt>
                <c:pt idx="2713">
                  <c:v>22.366666670000001</c:v>
                </c:pt>
                <c:pt idx="2714">
                  <c:v>22.15</c:v>
                </c:pt>
                <c:pt idx="2715">
                  <c:v>21.93333333</c:v>
                </c:pt>
                <c:pt idx="2716">
                  <c:v>21.716666669999999</c:v>
                </c:pt>
                <c:pt idx="2717">
                  <c:v>21.5</c:v>
                </c:pt>
                <c:pt idx="2718">
                  <c:v>21.25</c:v>
                </c:pt>
                <c:pt idx="2719">
                  <c:v>21</c:v>
                </c:pt>
                <c:pt idx="2720">
                  <c:v>20.75</c:v>
                </c:pt>
                <c:pt idx="2721">
                  <c:v>20.5</c:v>
                </c:pt>
                <c:pt idx="2722">
                  <c:v>20.25</c:v>
                </c:pt>
                <c:pt idx="2723">
                  <c:v>20</c:v>
                </c:pt>
                <c:pt idx="2724">
                  <c:v>20.133333329999999</c:v>
                </c:pt>
                <c:pt idx="2725">
                  <c:v>20.266666669999999</c:v>
                </c:pt>
                <c:pt idx="2726">
                  <c:v>20.399999999999999</c:v>
                </c:pt>
                <c:pt idx="2727">
                  <c:v>20.533333330000001</c:v>
                </c:pt>
                <c:pt idx="2728">
                  <c:v>20.666666670000001</c:v>
                </c:pt>
                <c:pt idx="2729">
                  <c:v>20.8</c:v>
                </c:pt>
                <c:pt idx="2730">
                  <c:v>20.716666669999999</c:v>
                </c:pt>
                <c:pt idx="2731">
                  <c:v>20.633333329999999</c:v>
                </c:pt>
                <c:pt idx="2732">
                  <c:v>20.55</c:v>
                </c:pt>
                <c:pt idx="2733">
                  <c:v>20.466666669999999</c:v>
                </c:pt>
                <c:pt idx="2734">
                  <c:v>20.383333329999999</c:v>
                </c:pt>
                <c:pt idx="2735">
                  <c:v>20.3</c:v>
                </c:pt>
                <c:pt idx="2736">
                  <c:v>20.149999999999999</c:v>
                </c:pt>
                <c:pt idx="2737">
                  <c:v>20</c:v>
                </c:pt>
                <c:pt idx="2738">
                  <c:v>19.850000000000001</c:v>
                </c:pt>
                <c:pt idx="2739">
                  <c:v>19.7</c:v>
                </c:pt>
                <c:pt idx="2740">
                  <c:v>19.55</c:v>
                </c:pt>
                <c:pt idx="2741">
                  <c:v>19.399999999999999</c:v>
                </c:pt>
                <c:pt idx="2742">
                  <c:v>19.2</c:v>
                </c:pt>
                <c:pt idx="2743">
                  <c:v>19</c:v>
                </c:pt>
                <c:pt idx="2744">
                  <c:v>18.8</c:v>
                </c:pt>
                <c:pt idx="2745">
                  <c:v>18.600000000000001</c:v>
                </c:pt>
                <c:pt idx="2746">
                  <c:v>18.399999999999999</c:v>
                </c:pt>
                <c:pt idx="2747">
                  <c:v>18.2</c:v>
                </c:pt>
                <c:pt idx="2748">
                  <c:v>18</c:v>
                </c:pt>
                <c:pt idx="2749">
                  <c:v>17.8</c:v>
                </c:pt>
                <c:pt idx="2750">
                  <c:v>17.600000000000001</c:v>
                </c:pt>
                <c:pt idx="2751">
                  <c:v>17.399999999999999</c:v>
                </c:pt>
                <c:pt idx="2752">
                  <c:v>17.2</c:v>
                </c:pt>
                <c:pt idx="2753">
                  <c:v>17</c:v>
                </c:pt>
                <c:pt idx="2754">
                  <c:v>16.833333329999999</c:v>
                </c:pt>
                <c:pt idx="2755">
                  <c:v>16.666666670000001</c:v>
                </c:pt>
                <c:pt idx="2756">
                  <c:v>16.5</c:v>
                </c:pt>
                <c:pt idx="2757">
                  <c:v>16.333333329999999</c:v>
                </c:pt>
                <c:pt idx="2758">
                  <c:v>16.166666670000001</c:v>
                </c:pt>
                <c:pt idx="2759">
                  <c:v>16</c:v>
                </c:pt>
                <c:pt idx="2760">
                  <c:v>16.06666667</c:v>
                </c:pt>
                <c:pt idx="2761">
                  <c:v>16.133333329999999</c:v>
                </c:pt>
                <c:pt idx="2762">
                  <c:v>16.2</c:v>
                </c:pt>
                <c:pt idx="2763">
                  <c:v>16.266666669999999</c:v>
                </c:pt>
                <c:pt idx="2764">
                  <c:v>16.333333329999999</c:v>
                </c:pt>
                <c:pt idx="2765">
                  <c:v>16.399999999999999</c:v>
                </c:pt>
                <c:pt idx="2766">
                  <c:v>16.416666670000001</c:v>
                </c:pt>
                <c:pt idx="2767">
                  <c:v>16.43333333</c:v>
                </c:pt>
                <c:pt idx="2768">
                  <c:v>16.45</c:v>
                </c:pt>
                <c:pt idx="2769">
                  <c:v>16.466666669999999</c:v>
                </c:pt>
                <c:pt idx="2770">
                  <c:v>16.483333330000001</c:v>
                </c:pt>
                <c:pt idx="2771">
                  <c:v>16.5</c:v>
                </c:pt>
                <c:pt idx="2772">
                  <c:v>16.733333330000001</c:v>
                </c:pt>
                <c:pt idx="2773">
                  <c:v>16.966666669999999</c:v>
                </c:pt>
                <c:pt idx="2774">
                  <c:v>17.2</c:v>
                </c:pt>
                <c:pt idx="2775">
                  <c:v>17.43333333</c:v>
                </c:pt>
                <c:pt idx="2776">
                  <c:v>17.666666670000001</c:v>
                </c:pt>
                <c:pt idx="2777">
                  <c:v>17.899999999999999</c:v>
                </c:pt>
                <c:pt idx="2778">
                  <c:v>18.233333330000001</c:v>
                </c:pt>
                <c:pt idx="2779">
                  <c:v>18.56666667</c:v>
                </c:pt>
                <c:pt idx="2780">
                  <c:v>18.899999999999999</c:v>
                </c:pt>
                <c:pt idx="2781">
                  <c:v>19.233333330000001</c:v>
                </c:pt>
                <c:pt idx="2782">
                  <c:v>19.56666667</c:v>
                </c:pt>
                <c:pt idx="2783">
                  <c:v>19.899999999999999</c:v>
                </c:pt>
                <c:pt idx="2784">
                  <c:v>20.233333330000001</c:v>
                </c:pt>
                <c:pt idx="2785">
                  <c:v>20.56666667</c:v>
                </c:pt>
                <c:pt idx="2786">
                  <c:v>20.9</c:v>
                </c:pt>
                <c:pt idx="2787">
                  <c:v>21.233333330000001</c:v>
                </c:pt>
                <c:pt idx="2788">
                  <c:v>21.56666667</c:v>
                </c:pt>
                <c:pt idx="2789">
                  <c:v>21.9</c:v>
                </c:pt>
                <c:pt idx="2790">
                  <c:v>22.233333330000001</c:v>
                </c:pt>
                <c:pt idx="2791">
                  <c:v>22.56666667</c:v>
                </c:pt>
                <c:pt idx="2792">
                  <c:v>22.9</c:v>
                </c:pt>
                <c:pt idx="2793">
                  <c:v>23.233333330000001</c:v>
                </c:pt>
                <c:pt idx="2794">
                  <c:v>23.56666667</c:v>
                </c:pt>
                <c:pt idx="2795">
                  <c:v>23.9</c:v>
                </c:pt>
                <c:pt idx="2796">
                  <c:v>24.033333330000001</c:v>
                </c:pt>
                <c:pt idx="2797">
                  <c:v>24.166666670000001</c:v>
                </c:pt>
                <c:pt idx="2798">
                  <c:v>24.3</c:v>
                </c:pt>
                <c:pt idx="2799">
                  <c:v>24.43333333</c:v>
                </c:pt>
                <c:pt idx="2800">
                  <c:v>24.56666667</c:v>
                </c:pt>
                <c:pt idx="2801">
                  <c:v>24.7</c:v>
                </c:pt>
                <c:pt idx="2802">
                  <c:v>24.983333330000001</c:v>
                </c:pt>
                <c:pt idx="2803">
                  <c:v>25.266666669999999</c:v>
                </c:pt>
                <c:pt idx="2804">
                  <c:v>25.55</c:v>
                </c:pt>
                <c:pt idx="2805">
                  <c:v>25.833333329999999</c:v>
                </c:pt>
                <c:pt idx="2806">
                  <c:v>26.116666670000001</c:v>
                </c:pt>
                <c:pt idx="2807">
                  <c:v>26.4</c:v>
                </c:pt>
                <c:pt idx="2808">
                  <c:v>26.5</c:v>
                </c:pt>
                <c:pt idx="2809">
                  <c:v>26.6</c:v>
                </c:pt>
                <c:pt idx="2810">
                  <c:v>26.7</c:v>
                </c:pt>
                <c:pt idx="2811">
                  <c:v>26.8</c:v>
                </c:pt>
                <c:pt idx="2812">
                  <c:v>26.9</c:v>
                </c:pt>
                <c:pt idx="2813">
                  <c:v>27</c:v>
                </c:pt>
                <c:pt idx="2814">
                  <c:v>27.033333330000001</c:v>
                </c:pt>
                <c:pt idx="2815">
                  <c:v>27.06666667</c:v>
                </c:pt>
                <c:pt idx="2816">
                  <c:v>27.1</c:v>
                </c:pt>
                <c:pt idx="2817">
                  <c:v>27.133333329999999</c:v>
                </c:pt>
                <c:pt idx="2818">
                  <c:v>27.166666670000001</c:v>
                </c:pt>
                <c:pt idx="2819">
                  <c:v>27.2</c:v>
                </c:pt>
                <c:pt idx="2820">
                  <c:v>26.95</c:v>
                </c:pt>
                <c:pt idx="2821">
                  <c:v>26.7</c:v>
                </c:pt>
                <c:pt idx="2822">
                  <c:v>26.45</c:v>
                </c:pt>
                <c:pt idx="2823">
                  <c:v>26.2</c:v>
                </c:pt>
                <c:pt idx="2824">
                  <c:v>25.95</c:v>
                </c:pt>
                <c:pt idx="2825">
                  <c:v>25.7</c:v>
                </c:pt>
                <c:pt idx="2826">
                  <c:v>26.15</c:v>
                </c:pt>
                <c:pt idx="2827">
                  <c:v>26.6</c:v>
                </c:pt>
                <c:pt idx="2828">
                  <c:v>27.05</c:v>
                </c:pt>
                <c:pt idx="2829">
                  <c:v>27.5</c:v>
                </c:pt>
                <c:pt idx="2830">
                  <c:v>27.95</c:v>
                </c:pt>
                <c:pt idx="2831">
                  <c:v>28.4</c:v>
                </c:pt>
                <c:pt idx="2832">
                  <c:v>28.383333329999999</c:v>
                </c:pt>
                <c:pt idx="2833">
                  <c:v>28.366666670000001</c:v>
                </c:pt>
                <c:pt idx="2834">
                  <c:v>28.35</c:v>
                </c:pt>
                <c:pt idx="2835">
                  <c:v>28.333333329999999</c:v>
                </c:pt>
                <c:pt idx="2836">
                  <c:v>28.31666667</c:v>
                </c:pt>
                <c:pt idx="2837">
                  <c:v>28.3</c:v>
                </c:pt>
                <c:pt idx="2838">
                  <c:v>28.333333329999999</c:v>
                </c:pt>
                <c:pt idx="2839">
                  <c:v>28.366666670000001</c:v>
                </c:pt>
                <c:pt idx="2840">
                  <c:v>28.4</c:v>
                </c:pt>
                <c:pt idx="2841">
                  <c:v>28.43333333</c:v>
                </c:pt>
                <c:pt idx="2842">
                  <c:v>28.466666669999999</c:v>
                </c:pt>
                <c:pt idx="2843">
                  <c:v>28.5</c:v>
                </c:pt>
                <c:pt idx="2844">
                  <c:v>28.1</c:v>
                </c:pt>
                <c:pt idx="2845">
                  <c:v>27.7</c:v>
                </c:pt>
                <c:pt idx="2846">
                  <c:v>27.3</c:v>
                </c:pt>
                <c:pt idx="2847">
                  <c:v>26.9</c:v>
                </c:pt>
                <c:pt idx="2848">
                  <c:v>26.5</c:v>
                </c:pt>
                <c:pt idx="2849">
                  <c:v>26.1</c:v>
                </c:pt>
                <c:pt idx="2850">
                  <c:v>25.833333329999999</c:v>
                </c:pt>
                <c:pt idx="2851">
                  <c:v>25.56666667</c:v>
                </c:pt>
                <c:pt idx="2852">
                  <c:v>25.3</c:v>
                </c:pt>
                <c:pt idx="2853">
                  <c:v>25.033333330000001</c:v>
                </c:pt>
                <c:pt idx="2854">
                  <c:v>24.766666669999999</c:v>
                </c:pt>
                <c:pt idx="2855">
                  <c:v>24.5</c:v>
                </c:pt>
                <c:pt idx="2856">
                  <c:v>24.1</c:v>
                </c:pt>
                <c:pt idx="2857">
                  <c:v>23.7</c:v>
                </c:pt>
                <c:pt idx="2858">
                  <c:v>23.3</c:v>
                </c:pt>
                <c:pt idx="2859">
                  <c:v>22.9</c:v>
                </c:pt>
                <c:pt idx="2860">
                  <c:v>22.5</c:v>
                </c:pt>
                <c:pt idx="2861">
                  <c:v>22.1</c:v>
                </c:pt>
                <c:pt idx="2862">
                  <c:v>21.95</c:v>
                </c:pt>
                <c:pt idx="2863">
                  <c:v>21.8</c:v>
                </c:pt>
                <c:pt idx="2864">
                  <c:v>21.65</c:v>
                </c:pt>
                <c:pt idx="2865">
                  <c:v>21.5</c:v>
                </c:pt>
                <c:pt idx="2866">
                  <c:v>21.35</c:v>
                </c:pt>
                <c:pt idx="2867">
                  <c:v>21.2</c:v>
                </c:pt>
                <c:pt idx="2868">
                  <c:v>20.866666670000001</c:v>
                </c:pt>
                <c:pt idx="2869">
                  <c:v>20.533333330000001</c:v>
                </c:pt>
                <c:pt idx="2870">
                  <c:v>20.2</c:v>
                </c:pt>
                <c:pt idx="2871">
                  <c:v>19.866666670000001</c:v>
                </c:pt>
                <c:pt idx="2872">
                  <c:v>19.533333330000001</c:v>
                </c:pt>
                <c:pt idx="2873">
                  <c:v>19.2</c:v>
                </c:pt>
                <c:pt idx="2874">
                  <c:v>19.166666670000001</c:v>
                </c:pt>
                <c:pt idx="2875">
                  <c:v>19.133333329999999</c:v>
                </c:pt>
                <c:pt idx="2876">
                  <c:v>19.100000000000001</c:v>
                </c:pt>
                <c:pt idx="2877">
                  <c:v>19.06666667</c:v>
                </c:pt>
                <c:pt idx="2878">
                  <c:v>19.033333330000001</c:v>
                </c:pt>
                <c:pt idx="2879">
                  <c:v>19</c:v>
                </c:pt>
                <c:pt idx="2880">
                  <c:v>18.81666667</c:v>
                </c:pt>
                <c:pt idx="2881">
                  <c:v>18.633333329999999</c:v>
                </c:pt>
                <c:pt idx="2882">
                  <c:v>18.45</c:v>
                </c:pt>
                <c:pt idx="2883">
                  <c:v>18.266666669999999</c:v>
                </c:pt>
                <c:pt idx="2884">
                  <c:v>18.083333329999999</c:v>
                </c:pt>
                <c:pt idx="2885">
                  <c:v>17.899999999999999</c:v>
                </c:pt>
                <c:pt idx="2886">
                  <c:v>17.81666667</c:v>
                </c:pt>
                <c:pt idx="2887">
                  <c:v>17.733333330000001</c:v>
                </c:pt>
                <c:pt idx="2888">
                  <c:v>17.649999999999999</c:v>
                </c:pt>
                <c:pt idx="2889">
                  <c:v>17.56666667</c:v>
                </c:pt>
                <c:pt idx="2890">
                  <c:v>17.483333330000001</c:v>
                </c:pt>
                <c:pt idx="2891">
                  <c:v>17.399999999999999</c:v>
                </c:pt>
                <c:pt idx="2892">
                  <c:v>17.266666669999999</c:v>
                </c:pt>
                <c:pt idx="2893">
                  <c:v>17.133333329999999</c:v>
                </c:pt>
                <c:pt idx="2894">
                  <c:v>17</c:v>
                </c:pt>
                <c:pt idx="2895">
                  <c:v>16.866666670000001</c:v>
                </c:pt>
                <c:pt idx="2896">
                  <c:v>16.733333330000001</c:v>
                </c:pt>
                <c:pt idx="2897">
                  <c:v>16.600000000000001</c:v>
                </c:pt>
                <c:pt idx="2898">
                  <c:v>16.466666669999999</c:v>
                </c:pt>
                <c:pt idx="2899">
                  <c:v>16.333333329999999</c:v>
                </c:pt>
                <c:pt idx="2900">
                  <c:v>16.2</c:v>
                </c:pt>
                <c:pt idx="2901">
                  <c:v>16.06666667</c:v>
                </c:pt>
                <c:pt idx="2902">
                  <c:v>15.93333333</c:v>
                </c:pt>
                <c:pt idx="2903">
                  <c:v>15.8</c:v>
                </c:pt>
                <c:pt idx="2904">
                  <c:v>15.71666667</c:v>
                </c:pt>
                <c:pt idx="2905">
                  <c:v>15.633333329999999</c:v>
                </c:pt>
                <c:pt idx="2906">
                  <c:v>15.55</c:v>
                </c:pt>
                <c:pt idx="2907">
                  <c:v>15.46666667</c:v>
                </c:pt>
                <c:pt idx="2908">
                  <c:v>15.383333329999999</c:v>
                </c:pt>
                <c:pt idx="2909">
                  <c:v>15.3</c:v>
                </c:pt>
                <c:pt idx="2910">
                  <c:v>15.33333333</c:v>
                </c:pt>
                <c:pt idx="2911">
                  <c:v>15.366666670000001</c:v>
                </c:pt>
                <c:pt idx="2912">
                  <c:v>15.4</c:v>
                </c:pt>
                <c:pt idx="2913">
                  <c:v>15.43333333</c:v>
                </c:pt>
                <c:pt idx="2914">
                  <c:v>15.46666667</c:v>
                </c:pt>
                <c:pt idx="2915">
                  <c:v>15.5</c:v>
                </c:pt>
                <c:pt idx="2916">
                  <c:v>15.516666669999999</c:v>
                </c:pt>
                <c:pt idx="2917">
                  <c:v>15.53333333</c:v>
                </c:pt>
                <c:pt idx="2918">
                  <c:v>15.55</c:v>
                </c:pt>
                <c:pt idx="2919">
                  <c:v>15.56666667</c:v>
                </c:pt>
                <c:pt idx="2920">
                  <c:v>15.58333333</c:v>
                </c:pt>
                <c:pt idx="2921">
                  <c:v>15.6</c:v>
                </c:pt>
                <c:pt idx="2922">
                  <c:v>15.883333329999999</c:v>
                </c:pt>
                <c:pt idx="2923">
                  <c:v>16.166666670000001</c:v>
                </c:pt>
                <c:pt idx="2924">
                  <c:v>16.45</c:v>
                </c:pt>
                <c:pt idx="2925">
                  <c:v>16.733333330000001</c:v>
                </c:pt>
                <c:pt idx="2926">
                  <c:v>17.016666669999999</c:v>
                </c:pt>
                <c:pt idx="2927">
                  <c:v>17.3</c:v>
                </c:pt>
                <c:pt idx="2928">
                  <c:v>17.55</c:v>
                </c:pt>
                <c:pt idx="2929">
                  <c:v>17.8</c:v>
                </c:pt>
                <c:pt idx="2930">
                  <c:v>18.05</c:v>
                </c:pt>
                <c:pt idx="2931">
                  <c:v>18.3</c:v>
                </c:pt>
                <c:pt idx="2932">
                  <c:v>18.55</c:v>
                </c:pt>
                <c:pt idx="2933">
                  <c:v>18.8</c:v>
                </c:pt>
                <c:pt idx="2934">
                  <c:v>18.93333333</c:v>
                </c:pt>
                <c:pt idx="2935">
                  <c:v>19.06666667</c:v>
                </c:pt>
                <c:pt idx="2936">
                  <c:v>19.2</c:v>
                </c:pt>
                <c:pt idx="2937">
                  <c:v>19.333333329999999</c:v>
                </c:pt>
                <c:pt idx="2938">
                  <c:v>19.466666669999999</c:v>
                </c:pt>
                <c:pt idx="2939">
                  <c:v>19.600000000000001</c:v>
                </c:pt>
                <c:pt idx="2940">
                  <c:v>19.733333330000001</c:v>
                </c:pt>
                <c:pt idx="2941">
                  <c:v>19.866666670000001</c:v>
                </c:pt>
                <c:pt idx="2942">
                  <c:v>20</c:v>
                </c:pt>
                <c:pt idx="2943">
                  <c:v>20.133333329999999</c:v>
                </c:pt>
                <c:pt idx="2944">
                  <c:v>20.266666669999999</c:v>
                </c:pt>
                <c:pt idx="2945">
                  <c:v>20.399999999999999</c:v>
                </c:pt>
                <c:pt idx="2946">
                  <c:v>20.583333329999999</c:v>
                </c:pt>
                <c:pt idx="2947">
                  <c:v>20.766666669999999</c:v>
                </c:pt>
                <c:pt idx="2948">
                  <c:v>20.95</c:v>
                </c:pt>
                <c:pt idx="2949">
                  <c:v>21.133333329999999</c:v>
                </c:pt>
                <c:pt idx="2950">
                  <c:v>21.31666667</c:v>
                </c:pt>
                <c:pt idx="2951">
                  <c:v>21.5</c:v>
                </c:pt>
                <c:pt idx="2952">
                  <c:v>21.68333333</c:v>
                </c:pt>
                <c:pt idx="2953">
                  <c:v>21.866666670000001</c:v>
                </c:pt>
                <c:pt idx="2954">
                  <c:v>22.05</c:v>
                </c:pt>
                <c:pt idx="2955">
                  <c:v>22.233333330000001</c:v>
                </c:pt>
                <c:pt idx="2956">
                  <c:v>22.416666670000001</c:v>
                </c:pt>
                <c:pt idx="2957">
                  <c:v>22.6</c:v>
                </c:pt>
                <c:pt idx="2958">
                  <c:v>22.75</c:v>
                </c:pt>
                <c:pt idx="2959">
                  <c:v>22.9</c:v>
                </c:pt>
                <c:pt idx="2960">
                  <c:v>23.05</c:v>
                </c:pt>
                <c:pt idx="2961">
                  <c:v>23.2</c:v>
                </c:pt>
                <c:pt idx="2962">
                  <c:v>23.35</c:v>
                </c:pt>
                <c:pt idx="2963">
                  <c:v>23.5</c:v>
                </c:pt>
                <c:pt idx="2964">
                  <c:v>23.68333333</c:v>
                </c:pt>
                <c:pt idx="2965">
                  <c:v>23.866666670000001</c:v>
                </c:pt>
                <c:pt idx="2966">
                  <c:v>24.05</c:v>
                </c:pt>
                <c:pt idx="2967">
                  <c:v>24.233333330000001</c:v>
                </c:pt>
                <c:pt idx="2968">
                  <c:v>24.416666670000001</c:v>
                </c:pt>
                <c:pt idx="2969">
                  <c:v>24.6</c:v>
                </c:pt>
                <c:pt idx="2970">
                  <c:v>24.6</c:v>
                </c:pt>
                <c:pt idx="2971">
                  <c:v>24.6</c:v>
                </c:pt>
                <c:pt idx="2972">
                  <c:v>24.6</c:v>
                </c:pt>
                <c:pt idx="2973">
                  <c:v>24.6</c:v>
                </c:pt>
                <c:pt idx="2974">
                  <c:v>24.6</c:v>
                </c:pt>
                <c:pt idx="2975">
                  <c:v>24.6</c:v>
                </c:pt>
                <c:pt idx="2976">
                  <c:v>24.56666667</c:v>
                </c:pt>
                <c:pt idx="2977">
                  <c:v>24.533333330000001</c:v>
                </c:pt>
                <c:pt idx="2978">
                  <c:v>24.5</c:v>
                </c:pt>
                <c:pt idx="2979">
                  <c:v>24.466666669999999</c:v>
                </c:pt>
                <c:pt idx="2980">
                  <c:v>24.43333333</c:v>
                </c:pt>
                <c:pt idx="2981">
                  <c:v>24.4</c:v>
                </c:pt>
                <c:pt idx="2982">
                  <c:v>24.333333329999999</c:v>
                </c:pt>
                <c:pt idx="2983">
                  <c:v>24.266666669999999</c:v>
                </c:pt>
                <c:pt idx="2984">
                  <c:v>24.2</c:v>
                </c:pt>
                <c:pt idx="2985">
                  <c:v>24.133333329999999</c:v>
                </c:pt>
                <c:pt idx="2986">
                  <c:v>24.06666667</c:v>
                </c:pt>
                <c:pt idx="2987">
                  <c:v>24</c:v>
                </c:pt>
                <c:pt idx="2988">
                  <c:v>24.016666669999999</c:v>
                </c:pt>
                <c:pt idx="2989">
                  <c:v>24.033333330000001</c:v>
                </c:pt>
                <c:pt idx="2990">
                  <c:v>24.05</c:v>
                </c:pt>
                <c:pt idx="2991">
                  <c:v>24.06666667</c:v>
                </c:pt>
                <c:pt idx="2992">
                  <c:v>24.083333329999999</c:v>
                </c:pt>
                <c:pt idx="2993">
                  <c:v>24.1</c:v>
                </c:pt>
                <c:pt idx="2994">
                  <c:v>23.916666670000001</c:v>
                </c:pt>
                <c:pt idx="2995">
                  <c:v>23.733333330000001</c:v>
                </c:pt>
                <c:pt idx="2996">
                  <c:v>23.55</c:v>
                </c:pt>
                <c:pt idx="2997">
                  <c:v>23.366666670000001</c:v>
                </c:pt>
                <c:pt idx="2998">
                  <c:v>23.18333333</c:v>
                </c:pt>
                <c:pt idx="2999">
                  <c:v>23</c:v>
                </c:pt>
                <c:pt idx="3000">
                  <c:v>22.55</c:v>
                </c:pt>
                <c:pt idx="3001">
                  <c:v>22.1</c:v>
                </c:pt>
                <c:pt idx="3002">
                  <c:v>21.65</c:v>
                </c:pt>
                <c:pt idx="3003">
                  <c:v>21.2</c:v>
                </c:pt>
                <c:pt idx="3004">
                  <c:v>20.75</c:v>
                </c:pt>
                <c:pt idx="3005">
                  <c:v>20.3</c:v>
                </c:pt>
                <c:pt idx="3006">
                  <c:v>20.06666667</c:v>
                </c:pt>
                <c:pt idx="3007">
                  <c:v>19.833333329999999</c:v>
                </c:pt>
                <c:pt idx="3008">
                  <c:v>19.600000000000001</c:v>
                </c:pt>
                <c:pt idx="3009">
                  <c:v>19.366666670000001</c:v>
                </c:pt>
                <c:pt idx="3010">
                  <c:v>19.133333329999999</c:v>
                </c:pt>
                <c:pt idx="3011">
                  <c:v>18.899999999999999</c:v>
                </c:pt>
                <c:pt idx="3012">
                  <c:v>18.733333330000001</c:v>
                </c:pt>
                <c:pt idx="3013">
                  <c:v>18.56666667</c:v>
                </c:pt>
                <c:pt idx="3014">
                  <c:v>18.399999999999999</c:v>
                </c:pt>
                <c:pt idx="3015">
                  <c:v>18.233333330000001</c:v>
                </c:pt>
                <c:pt idx="3016">
                  <c:v>18.06666667</c:v>
                </c:pt>
                <c:pt idx="3017">
                  <c:v>17.899999999999999</c:v>
                </c:pt>
                <c:pt idx="3018">
                  <c:v>17.733333330000001</c:v>
                </c:pt>
                <c:pt idx="3019">
                  <c:v>17.56666667</c:v>
                </c:pt>
                <c:pt idx="3020">
                  <c:v>17.399999999999999</c:v>
                </c:pt>
                <c:pt idx="3021">
                  <c:v>17.233333330000001</c:v>
                </c:pt>
                <c:pt idx="3022">
                  <c:v>17.06666667</c:v>
                </c:pt>
                <c:pt idx="3023">
                  <c:v>16.899999999999999</c:v>
                </c:pt>
                <c:pt idx="3024">
                  <c:v>16.866666670000001</c:v>
                </c:pt>
                <c:pt idx="3025">
                  <c:v>16.833333329999999</c:v>
                </c:pt>
                <c:pt idx="3026">
                  <c:v>16.8</c:v>
                </c:pt>
                <c:pt idx="3027">
                  <c:v>16.766666669999999</c:v>
                </c:pt>
                <c:pt idx="3028">
                  <c:v>16.733333330000001</c:v>
                </c:pt>
                <c:pt idx="3029">
                  <c:v>16.7</c:v>
                </c:pt>
                <c:pt idx="3030">
                  <c:v>16.649999999999999</c:v>
                </c:pt>
                <c:pt idx="3031">
                  <c:v>16.600000000000001</c:v>
                </c:pt>
                <c:pt idx="3032">
                  <c:v>16.55</c:v>
                </c:pt>
                <c:pt idx="3033">
                  <c:v>16.5</c:v>
                </c:pt>
                <c:pt idx="3034">
                  <c:v>16.45</c:v>
                </c:pt>
                <c:pt idx="3035">
                  <c:v>16.399999999999999</c:v>
                </c:pt>
                <c:pt idx="3036">
                  <c:v>16.283333330000001</c:v>
                </c:pt>
                <c:pt idx="3037">
                  <c:v>16.166666670000001</c:v>
                </c:pt>
                <c:pt idx="3038">
                  <c:v>16.05</c:v>
                </c:pt>
                <c:pt idx="3039">
                  <c:v>15.93333333</c:v>
                </c:pt>
                <c:pt idx="3040">
                  <c:v>15.81666667</c:v>
                </c:pt>
                <c:pt idx="3041">
                  <c:v>15.7</c:v>
                </c:pt>
                <c:pt idx="3042">
                  <c:v>15.55</c:v>
                </c:pt>
                <c:pt idx="3043">
                  <c:v>15.4</c:v>
                </c:pt>
                <c:pt idx="3044">
                  <c:v>15.25</c:v>
                </c:pt>
                <c:pt idx="3045">
                  <c:v>15.1</c:v>
                </c:pt>
                <c:pt idx="3046">
                  <c:v>14.95</c:v>
                </c:pt>
                <c:pt idx="3047">
                  <c:v>14.8</c:v>
                </c:pt>
                <c:pt idx="3048">
                  <c:v>14.8</c:v>
                </c:pt>
                <c:pt idx="3049">
                  <c:v>14.8</c:v>
                </c:pt>
                <c:pt idx="3050">
                  <c:v>14.8</c:v>
                </c:pt>
                <c:pt idx="3051">
                  <c:v>14.8</c:v>
                </c:pt>
                <c:pt idx="3052">
                  <c:v>14.8</c:v>
                </c:pt>
                <c:pt idx="3053">
                  <c:v>14.8</c:v>
                </c:pt>
                <c:pt idx="3054">
                  <c:v>14.8</c:v>
                </c:pt>
                <c:pt idx="3055">
                  <c:v>14.8</c:v>
                </c:pt>
                <c:pt idx="3056">
                  <c:v>14.8</c:v>
                </c:pt>
                <c:pt idx="3057">
                  <c:v>14.8</c:v>
                </c:pt>
                <c:pt idx="3058">
                  <c:v>14.8</c:v>
                </c:pt>
                <c:pt idx="3059">
                  <c:v>14.8</c:v>
                </c:pt>
                <c:pt idx="3060">
                  <c:v>15.016666669999999</c:v>
                </c:pt>
                <c:pt idx="3061">
                  <c:v>15.233333330000001</c:v>
                </c:pt>
                <c:pt idx="3062">
                  <c:v>15.45</c:v>
                </c:pt>
                <c:pt idx="3063">
                  <c:v>15.66666667</c:v>
                </c:pt>
                <c:pt idx="3064">
                  <c:v>15.883333329999999</c:v>
                </c:pt>
                <c:pt idx="3065">
                  <c:v>16.100000000000001</c:v>
                </c:pt>
                <c:pt idx="3066">
                  <c:v>16.350000000000001</c:v>
                </c:pt>
                <c:pt idx="3067">
                  <c:v>16.600000000000001</c:v>
                </c:pt>
                <c:pt idx="3068">
                  <c:v>16.850000000000001</c:v>
                </c:pt>
                <c:pt idx="3069">
                  <c:v>17.100000000000001</c:v>
                </c:pt>
                <c:pt idx="3070">
                  <c:v>17.350000000000001</c:v>
                </c:pt>
                <c:pt idx="3071">
                  <c:v>17.600000000000001</c:v>
                </c:pt>
                <c:pt idx="3072">
                  <c:v>17.716666669999999</c:v>
                </c:pt>
                <c:pt idx="3073">
                  <c:v>17.833333329999999</c:v>
                </c:pt>
                <c:pt idx="3074">
                  <c:v>17.95</c:v>
                </c:pt>
                <c:pt idx="3075">
                  <c:v>18.06666667</c:v>
                </c:pt>
                <c:pt idx="3076">
                  <c:v>18.18333333</c:v>
                </c:pt>
                <c:pt idx="3077">
                  <c:v>18.3</c:v>
                </c:pt>
                <c:pt idx="3078">
                  <c:v>18.366666670000001</c:v>
                </c:pt>
                <c:pt idx="3079">
                  <c:v>18.43333333</c:v>
                </c:pt>
                <c:pt idx="3080">
                  <c:v>18.5</c:v>
                </c:pt>
                <c:pt idx="3081">
                  <c:v>18.56666667</c:v>
                </c:pt>
                <c:pt idx="3082">
                  <c:v>18.633333329999999</c:v>
                </c:pt>
                <c:pt idx="3083">
                  <c:v>18.7</c:v>
                </c:pt>
                <c:pt idx="3084">
                  <c:v>19.133333329999999</c:v>
                </c:pt>
                <c:pt idx="3085">
                  <c:v>19.56666667</c:v>
                </c:pt>
                <c:pt idx="3086">
                  <c:v>20</c:v>
                </c:pt>
                <c:pt idx="3087">
                  <c:v>20.43333333</c:v>
                </c:pt>
                <c:pt idx="3088">
                  <c:v>20.866666670000001</c:v>
                </c:pt>
                <c:pt idx="3089">
                  <c:v>21.3</c:v>
                </c:pt>
                <c:pt idx="3090">
                  <c:v>21.45</c:v>
                </c:pt>
                <c:pt idx="3091">
                  <c:v>21.6</c:v>
                </c:pt>
                <c:pt idx="3092">
                  <c:v>21.75</c:v>
                </c:pt>
                <c:pt idx="3093">
                  <c:v>21.9</c:v>
                </c:pt>
                <c:pt idx="3094">
                  <c:v>22.05</c:v>
                </c:pt>
                <c:pt idx="3095">
                  <c:v>22.2</c:v>
                </c:pt>
                <c:pt idx="3096">
                  <c:v>22.633333329999999</c:v>
                </c:pt>
                <c:pt idx="3097">
                  <c:v>23.06666667</c:v>
                </c:pt>
                <c:pt idx="3098">
                  <c:v>23.5</c:v>
                </c:pt>
                <c:pt idx="3099">
                  <c:v>23.93333333</c:v>
                </c:pt>
                <c:pt idx="3100">
                  <c:v>24.366666670000001</c:v>
                </c:pt>
                <c:pt idx="3101">
                  <c:v>24.8</c:v>
                </c:pt>
                <c:pt idx="3102">
                  <c:v>24.85</c:v>
                </c:pt>
                <c:pt idx="3103">
                  <c:v>24.9</c:v>
                </c:pt>
                <c:pt idx="3104">
                  <c:v>24.95</c:v>
                </c:pt>
                <c:pt idx="3105">
                  <c:v>25</c:v>
                </c:pt>
                <c:pt idx="3106">
                  <c:v>25.05</c:v>
                </c:pt>
                <c:pt idx="3107">
                  <c:v>25.1</c:v>
                </c:pt>
                <c:pt idx="3108">
                  <c:v>25.116666670000001</c:v>
                </c:pt>
                <c:pt idx="3109">
                  <c:v>25.133333329999999</c:v>
                </c:pt>
                <c:pt idx="3110">
                  <c:v>25.15</c:v>
                </c:pt>
                <c:pt idx="3111">
                  <c:v>25.166666670000001</c:v>
                </c:pt>
                <c:pt idx="3112">
                  <c:v>25.18333333</c:v>
                </c:pt>
                <c:pt idx="3113">
                  <c:v>25.2</c:v>
                </c:pt>
                <c:pt idx="3114">
                  <c:v>25.216666669999999</c:v>
                </c:pt>
                <c:pt idx="3115">
                  <c:v>25.233333330000001</c:v>
                </c:pt>
                <c:pt idx="3116">
                  <c:v>25.25</c:v>
                </c:pt>
                <c:pt idx="3117">
                  <c:v>25.266666669999999</c:v>
                </c:pt>
                <c:pt idx="3118">
                  <c:v>25.283333330000001</c:v>
                </c:pt>
                <c:pt idx="3119">
                  <c:v>25.3</c:v>
                </c:pt>
                <c:pt idx="3120">
                  <c:v>25.35</c:v>
                </c:pt>
                <c:pt idx="3121">
                  <c:v>25.4</c:v>
                </c:pt>
                <c:pt idx="3122">
                  <c:v>25.45</c:v>
                </c:pt>
                <c:pt idx="3123">
                  <c:v>25.5</c:v>
                </c:pt>
                <c:pt idx="3124">
                  <c:v>25.55</c:v>
                </c:pt>
                <c:pt idx="3125">
                  <c:v>25.6</c:v>
                </c:pt>
                <c:pt idx="3126">
                  <c:v>25.583333329999999</c:v>
                </c:pt>
                <c:pt idx="3127">
                  <c:v>25.56666667</c:v>
                </c:pt>
                <c:pt idx="3128">
                  <c:v>25.55</c:v>
                </c:pt>
                <c:pt idx="3129">
                  <c:v>25.533333330000001</c:v>
                </c:pt>
                <c:pt idx="3130">
                  <c:v>25.516666669999999</c:v>
                </c:pt>
                <c:pt idx="3131">
                  <c:v>25.5</c:v>
                </c:pt>
                <c:pt idx="3132">
                  <c:v>25.283333330000001</c:v>
                </c:pt>
                <c:pt idx="3133">
                  <c:v>25.06666667</c:v>
                </c:pt>
                <c:pt idx="3134">
                  <c:v>24.85</c:v>
                </c:pt>
                <c:pt idx="3135">
                  <c:v>24.633333329999999</c:v>
                </c:pt>
                <c:pt idx="3136">
                  <c:v>24.416666670000001</c:v>
                </c:pt>
                <c:pt idx="3137">
                  <c:v>24.2</c:v>
                </c:pt>
                <c:pt idx="3138">
                  <c:v>23.95</c:v>
                </c:pt>
                <c:pt idx="3139">
                  <c:v>23.7</c:v>
                </c:pt>
                <c:pt idx="3140">
                  <c:v>23.45</c:v>
                </c:pt>
                <c:pt idx="3141">
                  <c:v>23.2</c:v>
                </c:pt>
                <c:pt idx="3142">
                  <c:v>22.95</c:v>
                </c:pt>
                <c:pt idx="3143">
                  <c:v>22.7</c:v>
                </c:pt>
                <c:pt idx="3144">
                  <c:v>22.383333329999999</c:v>
                </c:pt>
                <c:pt idx="3145">
                  <c:v>22.06666667</c:v>
                </c:pt>
                <c:pt idx="3146">
                  <c:v>21.75</c:v>
                </c:pt>
                <c:pt idx="3147">
                  <c:v>21.43333333</c:v>
                </c:pt>
                <c:pt idx="3148">
                  <c:v>21.116666670000001</c:v>
                </c:pt>
                <c:pt idx="3149">
                  <c:v>20.8</c:v>
                </c:pt>
                <c:pt idx="3150">
                  <c:v>20.533333330000001</c:v>
                </c:pt>
                <c:pt idx="3151">
                  <c:v>20.266666669999999</c:v>
                </c:pt>
                <c:pt idx="3152">
                  <c:v>20</c:v>
                </c:pt>
                <c:pt idx="3153">
                  <c:v>19.733333330000001</c:v>
                </c:pt>
                <c:pt idx="3154">
                  <c:v>19.466666669999999</c:v>
                </c:pt>
                <c:pt idx="3155">
                  <c:v>19.2</c:v>
                </c:pt>
                <c:pt idx="3156">
                  <c:v>19.05</c:v>
                </c:pt>
                <c:pt idx="3157">
                  <c:v>18.899999999999999</c:v>
                </c:pt>
                <c:pt idx="3158">
                  <c:v>18.75</c:v>
                </c:pt>
                <c:pt idx="3159">
                  <c:v>18.600000000000001</c:v>
                </c:pt>
                <c:pt idx="3160">
                  <c:v>18.45</c:v>
                </c:pt>
                <c:pt idx="3161">
                  <c:v>18.3</c:v>
                </c:pt>
                <c:pt idx="3162">
                  <c:v>18.166666670000001</c:v>
                </c:pt>
                <c:pt idx="3163">
                  <c:v>18.033333330000001</c:v>
                </c:pt>
                <c:pt idx="3164">
                  <c:v>17.899999999999999</c:v>
                </c:pt>
                <c:pt idx="3165">
                  <c:v>17.766666669999999</c:v>
                </c:pt>
                <c:pt idx="3166">
                  <c:v>17.633333329999999</c:v>
                </c:pt>
                <c:pt idx="3167">
                  <c:v>17.5</c:v>
                </c:pt>
                <c:pt idx="3168">
                  <c:v>17.43333333</c:v>
                </c:pt>
                <c:pt idx="3169">
                  <c:v>17.366666670000001</c:v>
                </c:pt>
                <c:pt idx="3170">
                  <c:v>17.3</c:v>
                </c:pt>
                <c:pt idx="3171">
                  <c:v>17.233333330000001</c:v>
                </c:pt>
                <c:pt idx="3172">
                  <c:v>17.166666670000001</c:v>
                </c:pt>
                <c:pt idx="3173">
                  <c:v>17.100000000000001</c:v>
                </c:pt>
                <c:pt idx="3174">
                  <c:v>17.100000000000001</c:v>
                </c:pt>
                <c:pt idx="3175">
                  <c:v>17.100000000000001</c:v>
                </c:pt>
                <c:pt idx="3176">
                  <c:v>17.100000000000001</c:v>
                </c:pt>
                <c:pt idx="3177">
                  <c:v>17.100000000000001</c:v>
                </c:pt>
                <c:pt idx="3178">
                  <c:v>17.100000000000001</c:v>
                </c:pt>
                <c:pt idx="3179">
                  <c:v>17.100000000000001</c:v>
                </c:pt>
                <c:pt idx="3180">
                  <c:v>16.95</c:v>
                </c:pt>
                <c:pt idx="3181">
                  <c:v>16.8</c:v>
                </c:pt>
                <c:pt idx="3182">
                  <c:v>16.649999999999999</c:v>
                </c:pt>
                <c:pt idx="3183">
                  <c:v>16.5</c:v>
                </c:pt>
                <c:pt idx="3184">
                  <c:v>16.350000000000001</c:v>
                </c:pt>
                <c:pt idx="3185">
                  <c:v>16.2</c:v>
                </c:pt>
                <c:pt idx="3186">
                  <c:v>16.100000000000001</c:v>
                </c:pt>
                <c:pt idx="3187">
                  <c:v>16</c:v>
                </c:pt>
                <c:pt idx="3188">
                  <c:v>15.9</c:v>
                </c:pt>
                <c:pt idx="3189">
                  <c:v>15.8</c:v>
                </c:pt>
                <c:pt idx="3190">
                  <c:v>15.7</c:v>
                </c:pt>
                <c:pt idx="3191">
                  <c:v>15.6</c:v>
                </c:pt>
                <c:pt idx="3192">
                  <c:v>15.45</c:v>
                </c:pt>
                <c:pt idx="3193">
                  <c:v>15.3</c:v>
                </c:pt>
                <c:pt idx="3194">
                  <c:v>15.15</c:v>
                </c:pt>
                <c:pt idx="3195">
                  <c:v>15</c:v>
                </c:pt>
                <c:pt idx="3196">
                  <c:v>14.85</c:v>
                </c:pt>
                <c:pt idx="3197">
                  <c:v>14.7</c:v>
                </c:pt>
                <c:pt idx="3198">
                  <c:v>14.7</c:v>
                </c:pt>
                <c:pt idx="3199">
                  <c:v>14.7</c:v>
                </c:pt>
                <c:pt idx="3200">
                  <c:v>14.7</c:v>
                </c:pt>
                <c:pt idx="3201">
                  <c:v>14.7</c:v>
                </c:pt>
                <c:pt idx="3202">
                  <c:v>14.7</c:v>
                </c:pt>
                <c:pt idx="3203">
                  <c:v>14.7</c:v>
                </c:pt>
                <c:pt idx="3204">
                  <c:v>15.03333333</c:v>
                </c:pt>
                <c:pt idx="3205">
                  <c:v>15.366666670000001</c:v>
                </c:pt>
                <c:pt idx="3206">
                  <c:v>15.7</c:v>
                </c:pt>
                <c:pt idx="3207">
                  <c:v>16.033333330000001</c:v>
                </c:pt>
                <c:pt idx="3208">
                  <c:v>16.366666670000001</c:v>
                </c:pt>
                <c:pt idx="3209">
                  <c:v>16.7</c:v>
                </c:pt>
                <c:pt idx="3210">
                  <c:v>16.983333330000001</c:v>
                </c:pt>
                <c:pt idx="3211">
                  <c:v>17.266666669999999</c:v>
                </c:pt>
                <c:pt idx="3212">
                  <c:v>17.55</c:v>
                </c:pt>
                <c:pt idx="3213">
                  <c:v>17.833333329999999</c:v>
                </c:pt>
                <c:pt idx="3214">
                  <c:v>18.116666670000001</c:v>
                </c:pt>
                <c:pt idx="3215">
                  <c:v>18.399999999999999</c:v>
                </c:pt>
                <c:pt idx="3216">
                  <c:v>18.616666670000001</c:v>
                </c:pt>
                <c:pt idx="3217">
                  <c:v>18.833333329999999</c:v>
                </c:pt>
                <c:pt idx="3218">
                  <c:v>19.05</c:v>
                </c:pt>
                <c:pt idx="3219">
                  <c:v>19.266666669999999</c:v>
                </c:pt>
                <c:pt idx="3220">
                  <c:v>19.483333330000001</c:v>
                </c:pt>
                <c:pt idx="3221">
                  <c:v>19.7</c:v>
                </c:pt>
                <c:pt idx="3222">
                  <c:v>19.966666669999999</c:v>
                </c:pt>
                <c:pt idx="3223">
                  <c:v>20.233333330000001</c:v>
                </c:pt>
                <c:pt idx="3224">
                  <c:v>20.5</c:v>
                </c:pt>
                <c:pt idx="3225">
                  <c:v>20.766666669999999</c:v>
                </c:pt>
                <c:pt idx="3226">
                  <c:v>21.033333330000001</c:v>
                </c:pt>
                <c:pt idx="3227">
                  <c:v>21.3</c:v>
                </c:pt>
                <c:pt idx="3228">
                  <c:v>21.43333333</c:v>
                </c:pt>
                <c:pt idx="3229">
                  <c:v>21.56666667</c:v>
                </c:pt>
                <c:pt idx="3230">
                  <c:v>21.7</c:v>
                </c:pt>
                <c:pt idx="3231">
                  <c:v>21.833333329999999</c:v>
                </c:pt>
                <c:pt idx="3232">
                  <c:v>21.966666669999999</c:v>
                </c:pt>
                <c:pt idx="3233">
                  <c:v>22.1</c:v>
                </c:pt>
                <c:pt idx="3234">
                  <c:v>21.93333333</c:v>
                </c:pt>
                <c:pt idx="3235">
                  <c:v>21.766666669999999</c:v>
                </c:pt>
                <c:pt idx="3236">
                  <c:v>21.6</c:v>
                </c:pt>
                <c:pt idx="3237">
                  <c:v>21.43333333</c:v>
                </c:pt>
                <c:pt idx="3238">
                  <c:v>21.266666669999999</c:v>
                </c:pt>
                <c:pt idx="3239">
                  <c:v>21.1</c:v>
                </c:pt>
                <c:pt idx="3240">
                  <c:v>21.166666670000001</c:v>
                </c:pt>
                <c:pt idx="3241">
                  <c:v>21.233333330000001</c:v>
                </c:pt>
                <c:pt idx="3242">
                  <c:v>21.3</c:v>
                </c:pt>
                <c:pt idx="3243">
                  <c:v>21.366666670000001</c:v>
                </c:pt>
                <c:pt idx="3244">
                  <c:v>21.43333333</c:v>
                </c:pt>
                <c:pt idx="3245">
                  <c:v>21.5</c:v>
                </c:pt>
                <c:pt idx="3246">
                  <c:v>21.55</c:v>
                </c:pt>
                <c:pt idx="3247">
                  <c:v>21.6</c:v>
                </c:pt>
                <c:pt idx="3248">
                  <c:v>21.65</c:v>
                </c:pt>
                <c:pt idx="3249">
                  <c:v>21.7</c:v>
                </c:pt>
                <c:pt idx="3250">
                  <c:v>21.75</c:v>
                </c:pt>
                <c:pt idx="3251">
                  <c:v>21.8</c:v>
                </c:pt>
                <c:pt idx="3252">
                  <c:v>21.916666670000001</c:v>
                </c:pt>
                <c:pt idx="3253">
                  <c:v>22.033333330000001</c:v>
                </c:pt>
                <c:pt idx="3254">
                  <c:v>22.15</c:v>
                </c:pt>
                <c:pt idx="3255">
                  <c:v>22.266666669999999</c:v>
                </c:pt>
                <c:pt idx="3256">
                  <c:v>22.383333329999999</c:v>
                </c:pt>
                <c:pt idx="3257">
                  <c:v>22.5</c:v>
                </c:pt>
                <c:pt idx="3258">
                  <c:v>22.18333333</c:v>
                </c:pt>
                <c:pt idx="3259">
                  <c:v>21.866666670000001</c:v>
                </c:pt>
                <c:pt idx="3260">
                  <c:v>21.55</c:v>
                </c:pt>
                <c:pt idx="3261">
                  <c:v>21.233333330000001</c:v>
                </c:pt>
                <c:pt idx="3262">
                  <c:v>20.916666670000001</c:v>
                </c:pt>
                <c:pt idx="3263">
                  <c:v>20.6</c:v>
                </c:pt>
                <c:pt idx="3264">
                  <c:v>20.883333329999999</c:v>
                </c:pt>
                <c:pt idx="3265">
                  <c:v>21.166666670000001</c:v>
                </c:pt>
                <c:pt idx="3266">
                  <c:v>21.45</c:v>
                </c:pt>
                <c:pt idx="3267">
                  <c:v>21.733333330000001</c:v>
                </c:pt>
                <c:pt idx="3268">
                  <c:v>22.016666669999999</c:v>
                </c:pt>
                <c:pt idx="3269">
                  <c:v>22.3</c:v>
                </c:pt>
                <c:pt idx="3270">
                  <c:v>22.366666670000001</c:v>
                </c:pt>
                <c:pt idx="3271">
                  <c:v>22.43333333</c:v>
                </c:pt>
                <c:pt idx="3272">
                  <c:v>22.5</c:v>
                </c:pt>
                <c:pt idx="3273">
                  <c:v>22.56666667</c:v>
                </c:pt>
                <c:pt idx="3274">
                  <c:v>22.633333329999999</c:v>
                </c:pt>
                <c:pt idx="3275">
                  <c:v>22.7</c:v>
                </c:pt>
                <c:pt idx="3276">
                  <c:v>22.43333333</c:v>
                </c:pt>
                <c:pt idx="3277">
                  <c:v>22.166666670000001</c:v>
                </c:pt>
                <c:pt idx="3278">
                  <c:v>21.9</c:v>
                </c:pt>
                <c:pt idx="3279">
                  <c:v>21.633333329999999</c:v>
                </c:pt>
                <c:pt idx="3280">
                  <c:v>21.366666670000001</c:v>
                </c:pt>
                <c:pt idx="3281">
                  <c:v>21.1</c:v>
                </c:pt>
                <c:pt idx="3282">
                  <c:v>21.06666667</c:v>
                </c:pt>
                <c:pt idx="3283">
                  <c:v>21.033333330000001</c:v>
                </c:pt>
                <c:pt idx="3284">
                  <c:v>21</c:v>
                </c:pt>
                <c:pt idx="3285">
                  <c:v>20.966666669999999</c:v>
                </c:pt>
                <c:pt idx="3286">
                  <c:v>20.93333333</c:v>
                </c:pt>
                <c:pt idx="3287">
                  <c:v>20.9</c:v>
                </c:pt>
                <c:pt idx="3288">
                  <c:v>20.716666669999999</c:v>
                </c:pt>
                <c:pt idx="3289">
                  <c:v>20.533333330000001</c:v>
                </c:pt>
                <c:pt idx="3290">
                  <c:v>20.350000000000001</c:v>
                </c:pt>
                <c:pt idx="3291">
                  <c:v>20.166666670000001</c:v>
                </c:pt>
                <c:pt idx="3292">
                  <c:v>19.983333330000001</c:v>
                </c:pt>
                <c:pt idx="3293">
                  <c:v>19.8</c:v>
                </c:pt>
                <c:pt idx="3294">
                  <c:v>19.8</c:v>
                </c:pt>
                <c:pt idx="3295">
                  <c:v>19.8</c:v>
                </c:pt>
                <c:pt idx="3296">
                  <c:v>19.8</c:v>
                </c:pt>
                <c:pt idx="3297">
                  <c:v>19.8</c:v>
                </c:pt>
                <c:pt idx="3298">
                  <c:v>19.8</c:v>
                </c:pt>
                <c:pt idx="3299">
                  <c:v>19.8</c:v>
                </c:pt>
                <c:pt idx="3300">
                  <c:v>19.733333330000001</c:v>
                </c:pt>
                <c:pt idx="3301">
                  <c:v>19.666666670000001</c:v>
                </c:pt>
                <c:pt idx="3302">
                  <c:v>19.600000000000001</c:v>
                </c:pt>
                <c:pt idx="3303">
                  <c:v>19.533333330000001</c:v>
                </c:pt>
                <c:pt idx="3304">
                  <c:v>19.466666669999999</c:v>
                </c:pt>
                <c:pt idx="3305">
                  <c:v>19.399999999999999</c:v>
                </c:pt>
                <c:pt idx="3306">
                  <c:v>19.3</c:v>
                </c:pt>
                <c:pt idx="3307">
                  <c:v>19.2</c:v>
                </c:pt>
                <c:pt idx="3308">
                  <c:v>19.100000000000001</c:v>
                </c:pt>
                <c:pt idx="3309">
                  <c:v>19</c:v>
                </c:pt>
                <c:pt idx="3310">
                  <c:v>18.899999999999999</c:v>
                </c:pt>
                <c:pt idx="3311">
                  <c:v>18.8</c:v>
                </c:pt>
                <c:pt idx="3312">
                  <c:v>18.716666669999999</c:v>
                </c:pt>
                <c:pt idx="3313">
                  <c:v>18.633333329999999</c:v>
                </c:pt>
                <c:pt idx="3314">
                  <c:v>18.55</c:v>
                </c:pt>
                <c:pt idx="3315">
                  <c:v>18.466666669999999</c:v>
                </c:pt>
                <c:pt idx="3316">
                  <c:v>18.383333329999999</c:v>
                </c:pt>
                <c:pt idx="3317">
                  <c:v>18.3</c:v>
                </c:pt>
                <c:pt idx="3318">
                  <c:v>18.133333329999999</c:v>
                </c:pt>
                <c:pt idx="3319">
                  <c:v>17.966666669999999</c:v>
                </c:pt>
                <c:pt idx="3320">
                  <c:v>17.8</c:v>
                </c:pt>
                <c:pt idx="3321">
                  <c:v>17.633333329999999</c:v>
                </c:pt>
                <c:pt idx="3322">
                  <c:v>17.466666669999999</c:v>
                </c:pt>
                <c:pt idx="3323">
                  <c:v>17.3</c:v>
                </c:pt>
                <c:pt idx="3324">
                  <c:v>17.233333330000001</c:v>
                </c:pt>
                <c:pt idx="3325">
                  <c:v>17.166666670000001</c:v>
                </c:pt>
                <c:pt idx="3326">
                  <c:v>17.100000000000001</c:v>
                </c:pt>
                <c:pt idx="3327">
                  <c:v>17.033333330000001</c:v>
                </c:pt>
                <c:pt idx="3328">
                  <c:v>16.966666669999999</c:v>
                </c:pt>
                <c:pt idx="3329">
                  <c:v>16.899999999999999</c:v>
                </c:pt>
                <c:pt idx="3330">
                  <c:v>16.766666669999999</c:v>
                </c:pt>
                <c:pt idx="3331">
                  <c:v>16.633333329999999</c:v>
                </c:pt>
                <c:pt idx="3332">
                  <c:v>16.5</c:v>
                </c:pt>
                <c:pt idx="3333">
                  <c:v>16.366666670000001</c:v>
                </c:pt>
                <c:pt idx="3334">
                  <c:v>16.233333330000001</c:v>
                </c:pt>
                <c:pt idx="3335">
                  <c:v>16.100000000000001</c:v>
                </c:pt>
                <c:pt idx="3336">
                  <c:v>16.016666669999999</c:v>
                </c:pt>
                <c:pt idx="3337">
                  <c:v>15.93333333</c:v>
                </c:pt>
                <c:pt idx="3338">
                  <c:v>15.85</c:v>
                </c:pt>
                <c:pt idx="3339">
                  <c:v>15.766666669999999</c:v>
                </c:pt>
                <c:pt idx="3340">
                  <c:v>15.68333333</c:v>
                </c:pt>
                <c:pt idx="3341">
                  <c:v>15.6</c:v>
                </c:pt>
                <c:pt idx="3342">
                  <c:v>15.56666667</c:v>
                </c:pt>
                <c:pt idx="3343">
                  <c:v>15.53333333</c:v>
                </c:pt>
                <c:pt idx="3344">
                  <c:v>15.5</c:v>
                </c:pt>
                <c:pt idx="3345">
                  <c:v>15.46666667</c:v>
                </c:pt>
                <c:pt idx="3346">
                  <c:v>15.43333333</c:v>
                </c:pt>
                <c:pt idx="3347">
                  <c:v>15.4</c:v>
                </c:pt>
                <c:pt idx="3348">
                  <c:v>15.28333333</c:v>
                </c:pt>
                <c:pt idx="3349">
                  <c:v>15.16666667</c:v>
                </c:pt>
                <c:pt idx="3350">
                  <c:v>15.05</c:v>
                </c:pt>
                <c:pt idx="3351">
                  <c:v>14.93333333</c:v>
                </c:pt>
                <c:pt idx="3352">
                  <c:v>14.81666667</c:v>
                </c:pt>
                <c:pt idx="3353">
                  <c:v>14.7</c:v>
                </c:pt>
                <c:pt idx="3354">
                  <c:v>14.733333330000001</c:v>
                </c:pt>
                <c:pt idx="3355">
                  <c:v>14.766666669999999</c:v>
                </c:pt>
                <c:pt idx="3356">
                  <c:v>14.8</c:v>
                </c:pt>
                <c:pt idx="3357">
                  <c:v>14.83333333</c:v>
                </c:pt>
                <c:pt idx="3358">
                  <c:v>14.866666670000001</c:v>
                </c:pt>
                <c:pt idx="3359">
                  <c:v>14.9</c:v>
                </c:pt>
                <c:pt idx="3360">
                  <c:v>14.9</c:v>
                </c:pt>
                <c:pt idx="3361">
                  <c:v>14.9</c:v>
                </c:pt>
                <c:pt idx="3362">
                  <c:v>14.9</c:v>
                </c:pt>
                <c:pt idx="3363">
                  <c:v>14.9</c:v>
                </c:pt>
                <c:pt idx="3364">
                  <c:v>14.9</c:v>
                </c:pt>
                <c:pt idx="3365">
                  <c:v>14.9</c:v>
                </c:pt>
                <c:pt idx="3366">
                  <c:v>14.83333333</c:v>
                </c:pt>
                <c:pt idx="3367">
                  <c:v>14.766666669999999</c:v>
                </c:pt>
                <c:pt idx="3368">
                  <c:v>14.7</c:v>
                </c:pt>
                <c:pt idx="3369">
                  <c:v>14.633333329999999</c:v>
                </c:pt>
                <c:pt idx="3370">
                  <c:v>14.56666667</c:v>
                </c:pt>
                <c:pt idx="3371">
                  <c:v>14.5</c:v>
                </c:pt>
                <c:pt idx="3372">
                  <c:v>14.56666667</c:v>
                </c:pt>
                <c:pt idx="3373">
                  <c:v>14.633333329999999</c:v>
                </c:pt>
                <c:pt idx="3374">
                  <c:v>14.7</c:v>
                </c:pt>
                <c:pt idx="3375">
                  <c:v>14.766666669999999</c:v>
                </c:pt>
                <c:pt idx="3376">
                  <c:v>14.83333333</c:v>
                </c:pt>
                <c:pt idx="3377">
                  <c:v>14.9</c:v>
                </c:pt>
                <c:pt idx="3378">
                  <c:v>14.9</c:v>
                </c:pt>
                <c:pt idx="3379">
                  <c:v>14.9</c:v>
                </c:pt>
                <c:pt idx="3380">
                  <c:v>14.9</c:v>
                </c:pt>
                <c:pt idx="3381">
                  <c:v>14.9</c:v>
                </c:pt>
                <c:pt idx="3382">
                  <c:v>14.9</c:v>
                </c:pt>
                <c:pt idx="3383">
                  <c:v>14.9</c:v>
                </c:pt>
                <c:pt idx="3384">
                  <c:v>15.116666670000001</c:v>
                </c:pt>
                <c:pt idx="3385">
                  <c:v>15.33333333</c:v>
                </c:pt>
                <c:pt idx="3386">
                  <c:v>15.55</c:v>
                </c:pt>
                <c:pt idx="3387">
                  <c:v>15.766666669999999</c:v>
                </c:pt>
                <c:pt idx="3388">
                  <c:v>15.983333330000001</c:v>
                </c:pt>
                <c:pt idx="3389">
                  <c:v>16.2</c:v>
                </c:pt>
                <c:pt idx="3390">
                  <c:v>16.43333333</c:v>
                </c:pt>
                <c:pt idx="3391">
                  <c:v>16.666666670000001</c:v>
                </c:pt>
                <c:pt idx="3392">
                  <c:v>16.899999999999999</c:v>
                </c:pt>
                <c:pt idx="3393">
                  <c:v>17.133333329999999</c:v>
                </c:pt>
                <c:pt idx="3394">
                  <c:v>17.366666670000001</c:v>
                </c:pt>
                <c:pt idx="3395">
                  <c:v>17.600000000000001</c:v>
                </c:pt>
                <c:pt idx="3396">
                  <c:v>17.233333330000001</c:v>
                </c:pt>
                <c:pt idx="3397">
                  <c:v>16.866666670000001</c:v>
                </c:pt>
                <c:pt idx="3398">
                  <c:v>16.5</c:v>
                </c:pt>
                <c:pt idx="3399">
                  <c:v>16.133333329999999</c:v>
                </c:pt>
                <c:pt idx="3400">
                  <c:v>15.766666669999999</c:v>
                </c:pt>
                <c:pt idx="3401">
                  <c:v>15.4</c:v>
                </c:pt>
                <c:pt idx="3402">
                  <c:v>15.233333330000001</c:v>
                </c:pt>
                <c:pt idx="3403">
                  <c:v>15.06666667</c:v>
                </c:pt>
                <c:pt idx="3404">
                  <c:v>14.9</c:v>
                </c:pt>
                <c:pt idx="3405">
                  <c:v>14.733333330000001</c:v>
                </c:pt>
                <c:pt idx="3406">
                  <c:v>14.56666667</c:v>
                </c:pt>
                <c:pt idx="3407">
                  <c:v>14.4</c:v>
                </c:pt>
                <c:pt idx="3408">
                  <c:v>14.46666667</c:v>
                </c:pt>
                <c:pt idx="3409">
                  <c:v>14.53333333</c:v>
                </c:pt>
                <c:pt idx="3410">
                  <c:v>14.6</c:v>
                </c:pt>
                <c:pt idx="3411">
                  <c:v>14.66666667</c:v>
                </c:pt>
                <c:pt idx="3412">
                  <c:v>14.733333330000001</c:v>
                </c:pt>
                <c:pt idx="3413">
                  <c:v>14.8</c:v>
                </c:pt>
                <c:pt idx="3414">
                  <c:v>14.83333333</c:v>
                </c:pt>
                <c:pt idx="3415">
                  <c:v>14.866666670000001</c:v>
                </c:pt>
                <c:pt idx="3416">
                  <c:v>14.9</c:v>
                </c:pt>
                <c:pt idx="3417">
                  <c:v>14.93333333</c:v>
                </c:pt>
                <c:pt idx="3418">
                  <c:v>14.96666667</c:v>
                </c:pt>
                <c:pt idx="3419">
                  <c:v>15</c:v>
                </c:pt>
                <c:pt idx="3420">
                  <c:v>15.05</c:v>
                </c:pt>
                <c:pt idx="3421">
                  <c:v>15.1</c:v>
                </c:pt>
                <c:pt idx="3422">
                  <c:v>15.15</c:v>
                </c:pt>
                <c:pt idx="3423">
                  <c:v>15.2</c:v>
                </c:pt>
                <c:pt idx="3424">
                  <c:v>15.25</c:v>
                </c:pt>
                <c:pt idx="3425">
                  <c:v>15.3</c:v>
                </c:pt>
                <c:pt idx="3426">
                  <c:v>15.35</c:v>
                </c:pt>
                <c:pt idx="3427">
                  <c:v>15.4</c:v>
                </c:pt>
                <c:pt idx="3428">
                  <c:v>15.45</c:v>
                </c:pt>
                <c:pt idx="3429">
                  <c:v>15.5</c:v>
                </c:pt>
                <c:pt idx="3430">
                  <c:v>15.55</c:v>
                </c:pt>
                <c:pt idx="3431">
                  <c:v>15.6</c:v>
                </c:pt>
                <c:pt idx="3432">
                  <c:v>15.6</c:v>
                </c:pt>
                <c:pt idx="3433">
                  <c:v>15.6</c:v>
                </c:pt>
                <c:pt idx="3434">
                  <c:v>15.6</c:v>
                </c:pt>
                <c:pt idx="3435">
                  <c:v>15.6</c:v>
                </c:pt>
                <c:pt idx="3436">
                  <c:v>15.6</c:v>
                </c:pt>
                <c:pt idx="3437">
                  <c:v>15.6</c:v>
                </c:pt>
                <c:pt idx="3438">
                  <c:v>15.5</c:v>
                </c:pt>
                <c:pt idx="3439">
                  <c:v>15.4</c:v>
                </c:pt>
                <c:pt idx="3440">
                  <c:v>15.3</c:v>
                </c:pt>
                <c:pt idx="3441">
                  <c:v>15.2</c:v>
                </c:pt>
                <c:pt idx="3442">
                  <c:v>15.1</c:v>
                </c:pt>
                <c:pt idx="3443">
                  <c:v>15</c:v>
                </c:pt>
                <c:pt idx="3444">
                  <c:v>14.866666670000001</c:v>
                </c:pt>
                <c:pt idx="3445">
                  <c:v>14.733333330000001</c:v>
                </c:pt>
                <c:pt idx="3446">
                  <c:v>14.6</c:v>
                </c:pt>
                <c:pt idx="3447">
                  <c:v>14.46666667</c:v>
                </c:pt>
                <c:pt idx="3448">
                  <c:v>14.33333333</c:v>
                </c:pt>
                <c:pt idx="3449">
                  <c:v>14.2</c:v>
                </c:pt>
                <c:pt idx="3450">
                  <c:v>14.233333330000001</c:v>
                </c:pt>
                <c:pt idx="3451">
                  <c:v>14.266666669999999</c:v>
                </c:pt>
                <c:pt idx="3452">
                  <c:v>14.3</c:v>
                </c:pt>
                <c:pt idx="3453">
                  <c:v>14.33333333</c:v>
                </c:pt>
                <c:pt idx="3454">
                  <c:v>14.366666670000001</c:v>
                </c:pt>
                <c:pt idx="3455">
                  <c:v>14.4</c:v>
                </c:pt>
                <c:pt idx="3456">
                  <c:v>14.3</c:v>
                </c:pt>
                <c:pt idx="3457">
                  <c:v>14.2</c:v>
                </c:pt>
                <c:pt idx="3458">
                  <c:v>14.1</c:v>
                </c:pt>
                <c:pt idx="3459">
                  <c:v>14</c:v>
                </c:pt>
                <c:pt idx="3460">
                  <c:v>13.9</c:v>
                </c:pt>
                <c:pt idx="3461">
                  <c:v>13.8</c:v>
                </c:pt>
                <c:pt idx="3462">
                  <c:v>13.85</c:v>
                </c:pt>
                <c:pt idx="3463">
                  <c:v>13.9</c:v>
                </c:pt>
                <c:pt idx="3464">
                  <c:v>13.95</c:v>
                </c:pt>
                <c:pt idx="3465">
                  <c:v>14</c:v>
                </c:pt>
                <c:pt idx="3466">
                  <c:v>14.05</c:v>
                </c:pt>
                <c:pt idx="3467">
                  <c:v>14.1</c:v>
                </c:pt>
                <c:pt idx="3468">
                  <c:v>14.08333333</c:v>
                </c:pt>
                <c:pt idx="3469">
                  <c:v>14.06666667</c:v>
                </c:pt>
                <c:pt idx="3470">
                  <c:v>14.05</c:v>
                </c:pt>
                <c:pt idx="3471">
                  <c:v>14.03333333</c:v>
                </c:pt>
                <c:pt idx="3472">
                  <c:v>14.016666669999999</c:v>
                </c:pt>
                <c:pt idx="3473">
                  <c:v>14</c:v>
                </c:pt>
                <c:pt idx="3474">
                  <c:v>14</c:v>
                </c:pt>
                <c:pt idx="3475">
                  <c:v>14</c:v>
                </c:pt>
                <c:pt idx="3476">
                  <c:v>14</c:v>
                </c:pt>
                <c:pt idx="3477">
                  <c:v>14</c:v>
                </c:pt>
                <c:pt idx="3478">
                  <c:v>14</c:v>
                </c:pt>
                <c:pt idx="3479">
                  <c:v>14</c:v>
                </c:pt>
                <c:pt idx="3480">
                  <c:v>14.05</c:v>
                </c:pt>
                <c:pt idx="3481">
                  <c:v>14.1</c:v>
                </c:pt>
                <c:pt idx="3482">
                  <c:v>14.15</c:v>
                </c:pt>
                <c:pt idx="3483">
                  <c:v>14.2</c:v>
                </c:pt>
                <c:pt idx="3484">
                  <c:v>14.25</c:v>
                </c:pt>
                <c:pt idx="3485">
                  <c:v>14.3</c:v>
                </c:pt>
                <c:pt idx="3486">
                  <c:v>14.266666669999999</c:v>
                </c:pt>
                <c:pt idx="3487">
                  <c:v>14.233333330000001</c:v>
                </c:pt>
                <c:pt idx="3488">
                  <c:v>14.2</c:v>
                </c:pt>
                <c:pt idx="3489">
                  <c:v>14.16666667</c:v>
                </c:pt>
                <c:pt idx="3490">
                  <c:v>14.133333329999999</c:v>
                </c:pt>
                <c:pt idx="3491">
                  <c:v>14.1</c:v>
                </c:pt>
                <c:pt idx="3492">
                  <c:v>14.1</c:v>
                </c:pt>
                <c:pt idx="3493">
                  <c:v>14.1</c:v>
                </c:pt>
                <c:pt idx="3494">
                  <c:v>14.1</c:v>
                </c:pt>
                <c:pt idx="3495">
                  <c:v>14.1</c:v>
                </c:pt>
                <c:pt idx="3496">
                  <c:v>14.1</c:v>
                </c:pt>
                <c:pt idx="3497">
                  <c:v>14.1</c:v>
                </c:pt>
                <c:pt idx="3498">
                  <c:v>14.16666667</c:v>
                </c:pt>
                <c:pt idx="3499">
                  <c:v>14.233333330000001</c:v>
                </c:pt>
                <c:pt idx="3500">
                  <c:v>14.3</c:v>
                </c:pt>
                <c:pt idx="3501">
                  <c:v>14.366666670000001</c:v>
                </c:pt>
                <c:pt idx="3502">
                  <c:v>14.43333333</c:v>
                </c:pt>
                <c:pt idx="3503">
                  <c:v>14.5</c:v>
                </c:pt>
                <c:pt idx="3504">
                  <c:v>14.43333333</c:v>
                </c:pt>
                <c:pt idx="3505">
                  <c:v>14.366666670000001</c:v>
                </c:pt>
                <c:pt idx="3506">
                  <c:v>14.3</c:v>
                </c:pt>
                <c:pt idx="3507">
                  <c:v>14.233333330000001</c:v>
                </c:pt>
                <c:pt idx="3508">
                  <c:v>14.16666667</c:v>
                </c:pt>
                <c:pt idx="3509">
                  <c:v>14.1</c:v>
                </c:pt>
                <c:pt idx="3510">
                  <c:v>14.21666667</c:v>
                </c:pt>
                <c:pt idx="3511">
                  <c:v>14.33333333</c:v>
                </c:pt>
                <c:pt idx="3512">
                  <c:v>14.45</c:v>
                </c:pt>
                <c:pt idx="3513">
                  <c:v>14.56666667</c:v>
                </c:pt>
                <c:pt idx="3514">
                  <c:v>14.68333333</c:v>
                </c:pt>
                <c:pt idx="3515">
                  <c:v>14.8</c:v>
                </c:pt>
                <c:pt idx="3516">
                  <c:v>14.9</c:v>
                </c:pt>
                <c:pt idx="3517">
                  <c:v>15</c:v>
                </c:pt>
                <c:pt idx="3518">
                  <c:v>15.1</c:v>
                </c:pt>
                <c:pt idx="3519">
                  <c:v>15.2</c:v>
                </c:pt>
                <c:pt idx="3520">
                  <c:v>15.3</c:v>
                </c:pt>
                <c:pt idx="3521">
                  <c:v>15.4</c:v>
                </c:pt>
                <c:pt idx="3522">
                  <c:v>15.616666670000001</c:v>
                </c:pt>
                <c:pt idx="3523">
                  <c:v>15.83333333</c:v>
                </c:pt>
                <c:pt idx="3524">
                  <c:v>16.05</c:v>
                </c:pt>
                <c:pt idx="3525">
                  <c:v>16.266666669999999</c:v>
                </c:pt>
                <c:pt idx="3526">
                  <c:v>16.483333330000001</c:v>
                </c:pt>
                <c:pt idx="3527">
                  <c:v>16.7</c:v>
                </c:pt>
                <c:pt idx="3528">
                  <c:v>16.916666670000001</c:v>
                </c:pt>
                <c:pt idx="3529">
                  <c:v>17.133333329999999</c:v>
                </c:pt>
                <c:pt idx="3530">
                  <c:v>17.350000000000001</c:v>
                </c:pt>
                <c:pt idx="3531">
                  <c:v>17.56666667</c:v>
                </c:pt>
                <c:pt idx="3532">
                  <c:v>17.783333330000001</c:v>
                </c:pt>
                <c:pt idx="3533">
                  <c:v>18</c:v>
                </c:pt>
                <c:pt idx="3534">
                  <c:v>18.033333330000001</c:v>
                </c:pt>
                <c:pt idx="3535">
                  <c:v>18.06666667</c:v>
                </c:pt>
                <c:pt idx="3536">
                  <c:v>18.100000000000001</c:v>
                </c:pt>
                <c:pt idx="3537">
                  <c:v>18.133333329999999</c:v>
                </c:pt>
                <c:pt idx="3538">
                  <c:v>18.166666670000001</c:v>
                </c:pt>
                <c:pt idx="3539">
                  <c:v>18.2</c:v>
                </c:pt>
                <c:pt idx="3540">
                  <c:v>18.483333330000001</c:v>
                </c:pt>
                <c:pt idx="3541">
                  <c:v>18.766666669999999</c:v>
                </c:pt>
                <c:pt idx="3542">
                  <c:v>19.05</c:v>
                </c:pt>
                <c:pt idx="3543">
                  <c:v>19.333333329999999</c:v>
                </c:pt>
                <c:pt idx="3544">
                  <c:v>19.616666670000001</c:v>
                </c:pt>
                <c:pt idx="3545">
                  <c:v>19.899999999999999</c:v>
                </c:pt>
                <c:pt idx="3546">
                  <c:v>19.766666669999999</c:v>
                </c:pt>
                <c:pt idx="3547">
                  <c:v>19.633333329999999</c:v>
                </c:pt>
                <c:pt idx="3548">
                  <c:v>19.5</c:v>
                </c:pt>
                <c:pt idx="3549">
                  <c:v>19.366666670000001</c:v>
                </c:pt>
                <c:pt idx="3550">
                  <c:v>19.233333330000001</c:v>
                </c:pt>
                <c:pt idx="3551">
                  <c:v>19.100000000000001</c:v>
                </c:pt>
                <c:pt idx="3552">
                  <c:v>19.416666670000001</c:v>
                </c:pt>
                <c:pt idx="3553">
                  <c:v>19.733333330000001</c:v>
                </c:pt>
                <c:pt idx="3554">
                  <c:v>20.05</c:v>
                </c:pt>
                <c:pt idx="3555">
                  <c:v>20.366666670000001</c:v>
                </c:pt>
                <c:pt idx="3556">
                  <c:v>20.68333333</c:v>
                </c:pt>
                <c:pt idx="3557">
                  <c:v>21</c:v>
                </c:pt>
                <c:pt idx="3558">
                  <c:v>20.966666669999999</c:v>
                </c:pt>
                <c:pt idx="3559">
                  <c:v>20.93333333</c:v>
                </c:pt>
                <c:pt idx="3560">
                  <c:v>20.9</c:v>
                </c:pt>
                <c:pt idx="3561">
                  <c:v>20.866666670000001</c:v>
                </c:pt>
                <c:pt idx="3562">
                  <c:v>20.833333329999999</c:v>
                </c:pt>
                <c:pt idx="3563">
                  <c:v>20.8</c:v>
                </c:pt>
                <c:pt idx="3564">
                  <c:v>20.666666670000001</c:v>
                </c:pt>
                <c:pt idx="3565">
                  <c:v>20.533333330000001</c:v>
                </c:pt>
                <c:pt idx="3566">
                  <c:v>20.399999999999999</c:v>
                </c:pt>
                <c:pt idx="3567">
                  <c:v>20.266666669999999</c:v>
                </c:pt>
                <c:pt idx="3568">
                  <c:v>20.133333329999999</c:v>
                </c:pt>
                <c:pt idx="3569">
                  <c:v>20</c:v>
                </c:pt>
                <c:pt idx="3570">
                  <c:v>19.81666667</c:v>
                </c:pt>
                <c:pt idx="3571">
                  <c:v>19.633333329999999</c:v>
                </c:pt>
                <c:pt idx="3572">
                  <c:v>19.45</c:v>
                </c:pt>
                <c:pt idx="3573">
                  <c:v>19.266666669999999</c:v>
                </c:pt>
                <c:pt idx="3574">
                  <c:v>19.083333329999999</c:v>
                </c:pt>
                <c:pt idx="3575">
                  <c:v>18.899999999999999</c:v>
                </c:pt>
                <c:pt idx="3576">
                  <c:v>18.600000000000001</c:v>
                </c:pt>
                <c:pt idx="3577">
                  <c:v>18.3</c:v>
                </c:pt>
                <c:pt idx="3578">
                  <c:v>18</c:v>
                </c:pt>
                <c:pt idx="3579">
                  <c:v>17.7</c:v>
                </c:pt>
                <c:pt idx="3580">
                  <c:v>17.399999999999999</c:v>
                </c:pt>
                <c:pt idx="3581">
                  <c:v>17.100000000000001</c:v>
                </c:pt>
                <c:pt idx="3582">
                  <c:v>17.033333330000001</c:v>
                </c:pt>
                <c:pt idx="3583">
                  <c:v>16.966666669999999</c:v>
                </c:pt>
                <c:pt idx="3584">
                  <c:v>16.899999999999999</c:v>
                </c:pt>
                <c:pt idx="3585">
                  <c:v>16.833333329999999</c:v>
                </c:pt>
                <c:pt idx="3586">
                  <c:v>16.766666669999999</c:v>
                </c:pt>
                <c:pt idx="3587">
                  <c:v>16.7</c:v>
                </c:pt>
                <c:pt idx="3588">
                  <c:v>16.600000000000001</c:v>
                </c:pt>
                <c:pt idx="3589">
                  <c:v>16.5</c:v>
                </c:pt>
                <c:pt idx="3590">
                  <c:v>16.399999999999999</c:v>
                </c:pt>
                <c:pt idx="3591">
                  <c:v>16.3</c:v>
                </c:pt>
                <c:pt idx="3592">
                  <c:v>16.2</c:v>
                </c:pt>
                <c:pt idx="3593">
                  <c:v>16.100000000000001</c:v>
                </c:pt>
                <c:pt idx="3594">
                  <c:v>16.05</c:v>
                </c:pt>
                <c:pt idx="3595">
                  <c:v>16</c:v>
                </c:pt>
                <c:pt idx="3596">
                  <c:v>15.95</c:v>
                </c:pt>
                <c:pt idx="3597">
                  <c:v>15.9</c:v>
                </c:pt>
                <c:pt idx="3598">
                  <c:v>15.85</c:v>
                </c:pt>
                <c:pt idx="3599">
                  <c:v>15.8</c:v>
                </c:pt>
                <c:pt idx="3600">
                  <c:v>15.78333333</c:v>
                </c:pt>
                <c:pt idx="3601">
                  <c:v>15.766666669999999</c:v>
                </c:pt>
                <c:pt idx="3602">
                  <c:v>15.75</c:v>
                </c:pt>
                <c:pt idx="3603">
                  <c:v>15.733333330000001</c:v>
                </c:pt>
                <c:pt idx="3604">
                  <c:v>15.71666667</c:v>
                </c:pt>
                <c:pt idx="3605">
                  <c:v>15.7</c:v>
                </c:pt>
                <c:pt idx="3606">
                  <c:v>15.616666670000001</c:v>
                </c:pt>
                <c:pt idx="3607">
                  <c:v>15.53333333</c:v>
                </c:pt>
                <c:pt idx="3608">
                  <c:v>15.45</c:v>
                </c:pt>
                <c:pt idx="3609">
                  <c:v>15.366666670000001</c:v>
                </c:pt>
                <c:pt idx="3610">
                  <c:v>15.28333333</c:v>
                </c:pt>
                <c:pt idx="3611">
                  <c:v>15.2</c:v>
                </c:pt>
                <c:pt idx="3612">
                  <c:v>14.983333330000001</c:v>
                </c:pt>
                <c:pt idx="3613">
                  <c:v>14.766666669999999</c:v>
                </c:pt>
                <c:pt idx="3614">
                  <c:v>14.55</c:v>
                </c:pt>
                <c:pt idx="3615">
                  <c:v>14.33333333</c:v>
                </c:pt>
                <c:pt idx="3616">
                  <c:v>14.116666670000001</c:v>
                </c:pt>
                <c:pt idx="3617">
                  <c:v>13.9</c:v>
                </c:pt>
                <c:pt idx="3618">
                  <c:v>13.883333329999999</c:v>
                </c:pt>
                <c:pt idx="3619">
                  <c:v>13.866666670000001</c:v>
                </c:pt>
                <c:pt idx="3620">
                  <c:v>13.85</c:v>
                </c:pt>
                <c:pt idx="3621">
                  <c:v>13.83333333</c:v>
                </c:pt>
                <c:pt idx="3622">
                  <c:v>13.81666667</c:v>
                </c:pt>
                <c:pt idx="3623">
                  <c:v>13.8</c:v>
                </c:pt>
                <c:pt idx="3624">
                  <c:v>13.83333333</c:v>
                </c:pt>
                <c:pt idx="3625">
                  <c:v>13.866666670000001</c:v>
                </c:pt>
                <c:pt idx="3626">
                  <c:v>13.9</c:v>
                </c:pt>
                <c:pt idx="3627">
                  <c:v>13.93333333</c:v>
                </c:pt>
                <c:pt idx="3628">
                  <c:v>13.96666667</c:v>
                </c:pt>
                <c:pt idx="3629">
                  <c:v>14</c:v>
                </c:pt>
                <c:pt idx="3630">
                  <c:v>13.85</c:v>
                </c:pt>
                <c:pt idx="3631">
                  <c:v>13.7</c:v>
                </c:pt>
                <c:pt idx="3632">
                  <c:v>13.55</c:v>
                </c:pt>
                <c:pt idx="3633">
                  <c:v>13.4</c:v>
                </c:pt>
                <c:pt idx="3634">
                  <c:v>13.25</c:v>
                </c:pt>
                <c:pt idx="3635">
                  <c:v>13.1</c:v>
                </c:pt>
                <c:pt idx="3636">
                  <c:v>13.3</c:v>
                </c:pt>
                <c:pt idx="3637">
                  <c:v>13.5</c:v>
                </c:pt>
                <c:pt idx="3638">
                  <c:v>13.7</c:v>
                </c:pt>
                <c:pt idx="3639">
                  <c:v>13.9</c:v>
                </c:pt>
                <c:pt idx="3640">
                  <c:v>14.1</c:v>
                </c:pt>
                <c:pt idx="3641">
                  <c:v>14.3</c:v>
                </c:pt>
                <c:pt idx="3642">
                  <c:v>14.483333330000001</c:v>
                </c:pt>
                <c:pt idx="3643">
                  <c:v>14.66666667</c:v>
                </c:pt>
                <c:pt idx="3644">
                  <c:v>14.85</c:v>
                </c:pt>
                <c:pt idx="3645">
                  <c:v>15.03333333</c:v>
                </c:pt>
                <c:pt idx="3646">
                  <c:v>15.21666667</c:v>
                </c:pt>
                <c:pt idx="3647">
                  <c:v>15.4</c:v>
                </c:pt>
                <c:pt idx="3648">
                  <c:v>15.65</c:v>
                </c:pt>
                <c:pt idx="3649">
                  <c:v>15.9</c:v>
                </c:pt>
                <c:pt idx="3650">
                  <c:v>16.149999999999999</c:v>
                </c:pt>
                <c:pt idx="3651">
                  <c:v>16.399999999999999</c:v>
                </c:pt>
                <c:pt idx="3652">
                  <c:v>16.649999999999999</c:v>
                </c:pt>
                <c:pt idx="3653">
                  <c:v>16.899999999999999</c:v>
                </c:pt>
                <c:pt idx="3654">
                  <c:v>17.166666670000001</c:v>
                </c:pt>
                <c:pt idx="3655">
                  <c:v>17.43333333</c:v>
                </c:pt>
                <c:pt idx="3656">
                  <c:v>17.7</c:v>
                </c:pt>
                <c:pt idx="3657">
                  <c:v>17.966666669999999</c:v>
                </c:pt>
                <c:pt idx="3658">
                  <c:v>18.233333330000001</c:v>
                </c:pt>
                <c:pt idx="3659">
                  <c:v>18.5</c:v>
                </c:pt>
                <c:pt idx="3660">
                  <c:v>18.56666667</c:v>
                </c:pt>
                <c:pt idx="3661">
                  <c:v>18.633333329999999</c:v>
                </c:pt>
                <c:pt idx="3662">
                  <c:v>18.7</c:v>
                </c:pt>
                <c:pt idx="3663">
                  <c:v>18.766666669999999</c:v>
                </c:pt>
                <c:pt idx="3664">
                  <c:v>18.833333329999999</c:v>
                </c:pt>
                <c:pt idx="3665">
                  <c:v>18.899999999999999</c:v>
                </c:pt>
                <c:pt idx="3666">
                  <c:v>19.033333330000001</c:v>
                </c:pt>
                <c:pt idx="3667">
                  <c:v>19.166666670000001</c:v>
                </c:pt>
                <c:pt idx="3668">
                  <c:v>19.3</c:v>
                </c:pt>
                <c:pt idx="3669">
                  <c:v>19.43333333</c:v>
                </c:pt>
                <c:pt idx="3670">
                  <c:v>19.56666667</c:v>
                </c:pt>
                <c:pt idx="3671">
                  <c:v>19.7</c:v>
                </c:pt>
                <c:pt idx="3672">
                  <c:v>19.733333330000001</c:v>
                </c:pt>
                <c:pt idx="3673">
                  <c:v>19.766666669999999</c:v>
                </c:pt>
                <c:pt idx="3674">
                  <c:v>19.8</c:v>
                </c:pt>
                <c:pt idx="3675">
                  <c:v>19.833333329999999</c:v>
                </c:pt>
                <c:pt idx="3676">
                  <c:v>19.866666670000001</c:v>
                </c:pt>
                <c:pt idx="3677">
                  <c:v>19.899999999999999</c:v>
                </c:pt>
                <c:pt idx="3678">
                  <c:v>19.983333330000001</c:v>
                </c:pt>
                <c:pt idx="3679">
                  <c:v>20.06666667</c:v>
                </c:pt>
                <c:pt idx="3680">
                  <c:v>20.149999999999999</c:v>
                </c:pt>
                <c:pt idx="3681">
                  <c:v>20.233333330000001</c:v>
                </c:pt>
                <c:pt idx="3682">
                  <c:v>20.31666667</c:v>
                </c:pt>
                <c:pt idx="3683">
                  <c:v>20.399999999999999</c:v>
                </c:pt>
                <c:pt idx="3684">
                  <c:v>20.466666669999999</c:v>
                </c:pt>
                <c:pt idx="3685">
                  <c:v>20.533333330000001</c:v>
                </c:pt>
                <c:pt idx="3686">
                  <c:v>20.6</c:v>
                </c:pt>
                <c:pt idx="3687">
                  <c:v>20.666666670000001</c:v>
                </c:pt>
                <c:pt idx="3688">
                  <c:v>20.733333330000001</c:v>
                </c:pt>
                <c:pt idx="3689">
                  <c:v>20.8</c:v>
                </c:pt>
                <c:pt idx="3690">
                  <c:v>20.916666670000001</c:v>
                </c:pt>
                <c:pt idx="3691">
                  <c:v>21.033333330000001</c:v>
                </c:pt>
                <c:pt idx="3692">
                  <c:v>21.15</c:v>
                </c:pt>
                <c:pt idx="3693">
                  <c:v>21.266666669999999</c:v>
                </c:pt>
                <c:pt idx="3694">
                  <c:v>21.383333329999999</c:v>
                </c:pt>
                <c:pt idx="3695">
                  <c:v>21.5</c:v>
                </c:pt>
                <c:pt idx="3696">
                  <c:v>21.466666669999999</c:v>
                </c:pt>
                <c:pt idx="3697">
                  <c:v>21.43333333</c:v>
                </c:pt>
                <c:pt idx="3698">
                  <c:v>21.4</c:v>
                </c:pt>
                <c:pt idx="3699">
                  <c:v>21.366666670000001</c:v>
                </c:pt>
                <c:pt idx="3700">
                  <c:v>21.333333329999999</c:v>
                </c:pt>
                <c:pt idx="3701">
                  <c:v>21.3</c:v>
                </c:pt>
                <c:pt idx="3702">
                  <c:v>21.2</c:v>
                </c:pt>
                <c:pt idx="3703">
                  <c:v>21.1</c:v>
                </c:pt>
                <c:pt idx="3704">
                  <c:v>21</c:v>
                </c:pt>
                <c:pt idx="3705">
                  <c:v>20.9</c:v>
                </c:pt>
                <c:pt idx="3706">
                  <c:v>20.8</c:v>
                </c:pt>
                <c:pt idx="3707">
                  <c:v>20.7</c:v>
                </c:pt>
                <c:pt idx="3708">
                  <c:v>20.666666670000001</c:v>
                </c:pt>
                <c:pt idx="3709">
                  <c:v>20.633333329999999</c:v>
                </c:pt>
                <c:pt idx="3710">
                  <c:v>20.6</c:v>
                </c:pt>
                <c:pt idx="3711">
                  <c:v>20.56666667</c:v>
                </c:pt>
                <c:pt idx="3712">
                  <c:v>20.533333330000001</c:v>
                </c:pt>
                <c:pt idx="3713">
                  <c:v>20.5</c:v>
                </c:pt>
                <c:pt idx="3714">
                  <c:v>20.350000000000001</c:v>
                </c:pt>
                <c:pt idx="3715">
                  <c:v>20.2</c:v>
                </c:pt>
                <c:pt idx="3716">
                  <c:v>20.05</c:v>
                </c:pt>
                <c:pt idx="3717">
                  <c:v>19.899999999999999</c:v>
                </c:pt>
                <c:pt idx="3718">
                  <c:v>19.75</c:v>
                </c:pt>
                <c:pt idx="3719">
                  <c:v>19.600000000000001</c:v>
                </c:pt>
                <c:pt idx="3720">
                  <c:v>19.45</c:v>
                </c:pt>
                <c:pt idx="3721">
                  <c:v>19.3</c:v>
                </c:pt>
                <c:pt idx="3722">
                  <c:v>19.149999999999999</c:v>
                </c:pt>
                <c:pt idx="3723">
                  <c:v>19</c:v>
                </c:pt>
                <c:pt idx="3724">
                  <c:v>18.850000000000001</c:v>
                </c:pt>
                <c:pt idx="3725">
                  <c:v>18.7</c:v>
                </c:pt>
                <c:pt idx="3726">
                  <c:v>18.666666670000001</c:v>
                </c:pt>
                <c:pt idx="3727">
                  <c:v>18.633333329999999</c:v>
                </c:pt>
                <c:pt idx="3728">
                  <c:v>18.600000000000001</c:v>
                </c:pt>
                <c:pt idx="3729">
                  <c:v>18.56666667</c:v>
                </c:pt>
                <c:pt idx="3730">
                  <c:v>18.533333330000001</c:v>
                </c:pt>
                <c:pt idx="3731">
                  <c:v>18.5</c:v>
                </c:pt>
                <c:pt idx="3732">
                  <c:v>18.399999999999999</c:v>
                </c:pt>
                <c:pt idx="3733">
                  <c:v>18.3</c:v>
                </c:pt>
                <c:pt idx="3734">
                  <c:v>18.2</c:v>
                </c:pt>
                <c:pt idx="3735">
                  <c:v>18.100000000000001</c:v>
                </c:pt>
                <c:pt idx="3736">
                  <c:v>18</c:v>
                </c:pt>
                <c:pt idx="3737">
                  <c:v>17.899999999999999</c:v>
                </c:pt>
                <c:pt idx="3738">
                  <c:v>17.8</c:v>
                </c:pt>
                <c:pt idx="3739">
                  <c:v>17.7</c:v>
                </c:pt>
                <c:pt idx="3740">
                  <c:v>17.600000000000001</c:v>
                </c:pt>
                <c:pt idx="3741">
                  <c:v>17.5</c:v>
                </c:pt>
                <c:pt idx="3742">
                  <c:v>17.399999999999999</c:v>
                </c:pt>
                <c:pt idx="3743">
                  <c:v>17.3</c:v>
                </c:pt>
                <c:pt idx="3744">
                  <c:v>16.966666669999999</c:v>
                </c:pt>
                <c:pt idx="3745">
                  <c:v>16.633333329999999</c:v>
                </c:pt>
                <c:pt idx="3746">
                  <c:v>16.3</c:v>
                </c:pt>
                <c:pt idx="3747">
                  <c:v>15.96666667</c:v>
                </c:pt>
                <c:pt idx="3748">
                  <c:v>15.633333329999999</c:v>
                </c:pt>
                <c:pt idx="3749">
                  <c:v>15.3</c:v>
                </c:pt>
                <c:pt idx="3750">
                  <c:v>15.41666667</c:v>
                </c:pt>
                <c:pt idx="3751">
                  <c:v>15.53333333</c:v>
                </c:pt>
                <c:pt idx="3752">
                  <c:v>15.65</c:v>
                </c:pt>
                <c:pt idx="3753">
                  <c:v>15.766666669999999</c:v>
                </c:pt>
                <c:pt idx="3754">
                  <c:v>15.883333329999999</c:v>
                </c:pt>
                <c:pt idx="3755">
                  <c:v>16</c:v>
                </c:pt>
                <c:pt idx="3756">
                  <c:v>16.100000000000001</c:v>
                </c:pt>
                <c:pt idx="3757">
                  <c:v>16.2</c:v>
                </c:pt>
                <c:pt idx="3758">
                  <c:v>16.3</c:v>
                </c:pt>
                <c:pt idx="3759">
                  <c:v>16.399999999999999</c:v>
                </c:pt>
                <c:pt idx="3760">
                  <c:v>16.5</c:v>
                </c:pt>
                <c:pt idx="3761">
                  <c:v>16.600000000000001</c:v>
                </c:pt>
                <c:pt idx="3762">
                  <c:v>16.31666667</c:v>
                </c:pt>
                <c:pt idx="3763">
                  <c:v>16.033333330000001</c:v>
                </c:pt>
                <c:pt idx="3764">
                  <c:v>15.75</c:v>
                </c:pt>
                <c:pt idx="3765">
                  <c:v>15.46666667</c:v>
                </c:pt>
                <c:pt idx="3766">
                  <c:v>15.18333333</c:v>
                </c:pt>
                <c:pt idx="3767">
                  <c:v>14.9</c:v>
                </c:pt>
                <c:pt idx="3768">
                  <c:v>14.866666670000001</c:v>
                </c:pt>
                <c:pt idx="3769">
                  <c:v>14.83333333</c:v>
                </c:pt>
                <c:pt idx="3770">
                  <c:v>14.8</c:v>
                </c:pt>
                <c:pt idx="3771">
                  <c:v>14.766666669999999</c:v>
                </c:pt>
                <c:pt idx="3772">
                  <c:v>14.733333330000001</c:v>
                </c:pt>
                <c:pt idx="3773">
                  <c:v>14.7</c:v>
                </c:pt>
                <c:pt idx="3774">
                  <c:v>14.65</c:v>
                </c:pt>
                <c:pt idx="3775">
                  <c:v>14.6</c:v>
                </c:pt>
                <c:pt idx="3776">
                  <c:v>14.55</c:v>
                </c:pt>
                <c:pt idx="3777">
                  <c:v>14.5</c:v>
                </c:pt>
                <c:pt idx="3778">
                  <c:v>14.45</c:v>
                </c:pt>
                <c:pt idx="3779">
                  <c:v>14.4</c:v>
                </c:pt>
                <c:pt idx="3780">
                  <c:v>14.8</c:v>
                </c:pt>
                <c:pt idx="3781">
                  <c:v>15.2</c:v>
                </c:pt>
                <c:pt idx="3782">
                  <c:v>15.6</c:v>
                </c:pt>
                <c:pt idx="3783">
                  <c:v>16</c:v>
                </c:pt>
                <c:pt idx="3784">
                  <c:v>16.399999999999999</c:v>
                </c:pt>
                <c:pt idx="3785">
                  <c:v>16.8</c:v>
                </c:pt>
                <c:pt idx="3786">
                  <c:v>16.983333330000001</c:v>
                </c:pt>
                <c:pt idx="3787">
                  <c:v>17.166666670000001</c:v>
                </c:pt>
                <c:pt idx="3788">
                  <c:v>17.350000000000001</c:v>
                </c:pt>
                <c:pt idx="3789">
                  <c:v>17.533333330000001</c:v>
                </c:pt>
                <c:pt idx="3790">
                  <c:v>17.716666669999999</c:v>
                </c:pt>
                <c:pt idx="3791">
                  <c:v>17.899999999999999</c:v>
                </c:pt>
                <c:pt idx="3792">
                  <c:v>18.116666670000001</c:v>
                </c:pt>
                <c:pt idx="3793">
                  <c:v>18.333333329999999</c:v>
                </c:pt>
                <c:pt idx="3794">
                  <c:v>18.55</c:v>
                </c:pt>
                <c:pt idx="3795">
                  <c:v>18.766666669999999</c:v>
                </c:pt>
                <c:pt idx="3796">
                  <c:v>18.983333330000001</c:v>
                </c:pt>
                <c:pt idx="3797">
                  <c:v>19.2</c:v>
                </c:pt>
                <c:pt idx="3798">
                  <c:v>19.266666669999999</c:v>
                </c:pt>
                <c:pt idx="3799">
                  <c:v>19.333333329999999</c:v>
                </c:pt>
                <c:pt idx="3800">
                  <c:v>19.399999999999999</c:v>
                </c:pt>
                <c:pt idx="3801">
                  <c:v>19.466666669999999</c:v>
                </c:pt>
                <c:pt idx="3802">
                  <c:v>19.533333330000001</c:v>
                </c:pt>
                <c:pt idx="3803">
                  <c:v>19.600000000000001</c:v>
                </c:pt>
                <c:pt idx="3804">
                  <c:v>19.55</c:v>
                </c:pt>
                <c:pt idx="3805">
                  <c:v>19.5</c:v>
                </c:pt>
                <c:pt idx="3806">
                  <c:v>19.45</c:v>
                </c:pt>
                <c:pt idx="3807">
                  <c:v>19.399999999999999</c:v>
                </c:pt>
                <c:pt idx="3808">
                  <c:v>19.350000000000001</c:v>
                </c:pt>
                <c:pt idx="3809">
                  <c:v>19.3</c:v>
                </c:pt>
                <c:pt idx="3810">
                  <c:v>19.350000000000001</c:v>
                </c:pt>
                <c:pt idx="3811">
                  <c:v>19.399999999999999</c:v>
                </c:pt>
                <c:pt idx="3812">
                  <c:v>19.45</c:v>
                </c:pt>
                <c:pt idx="3813">
                  <c:v>19.5</c:v>
                </c:pt>
                <c:pt idx="3814">
                  <c:v>19.55</c:v>
                </c:pt>
                <c:pt idx="3815">
                  <c:v>19.600000000000001</c:v>
                </c:pt>
                <c:pt idx="3816">
                  <c:v>19.850000000000001</c:v>
                </c:pt>
                <c:pt idx="3817">
                  <c:v>20.100000000000001</c:v>
                </c:pt>
                <c:pt idx="3818">
                  <c:v>20.350000000000001</c:v>
                </c:pt>
                <c:pt idx="3819">
                  <c:v>20.6</c:v>
                </c:pt>
                <c:pt idx="3820">
                  <c:v>20.85</c:v>
                </c:pt>
                <c:pt idx="3821">
                  <c:v>21.1</c:v>
                </c:pt>
                <c:pt idx="3822">
                  <c:v>21.06666667</c:v>
                </c:pt>
                <c:pt idx="3823">
                  <c:v>21.033333330000001</c:v>
                </c:pt>
                <c:pt idx="3824">
                  <c:v>21</c:v>
                </c:pt>
                <c:pt idx="3825">
                  <c:v>20.966666669999999</c:v>
                </c:pt>
                <c:pt idx="3826">
                  <c:v>20.93333333</c:v>
                </c:pt>
                <c:pt idx="3827">
                  <c:v>20.9</c:v>
                </c:pt>
                <c:pt idx="3828">
                  <c:v>20.916666670000001</c:v>
                </c:pt>
                <c:pt idx="3829">
                  <c:v>20.93333333</c:v>
                </c:pt>
                <c:pt idx="3830">
                  <c:v>20.95</c:v>
                </c:pt>
                <c:pt idx="3831">
                  <c:v>20.966666669999999</c:v>
                </c:pt>
                <c:pt idx="3832">
                  <c:v>20.983333330000001</c:v>
                </c:pt>
                <c:pt idx="3833">
                  <c:v>21</c:v>
                </c:pt>
                <c:pt idx="3834">
                  <c:v>21.033333330000001</c:v>
                </c:pt>
                <c:pt idx="3835">
                  <c:v>21.06666667</c:v>
                </c:pt>
                <c:pt idx="3836">
                  <c:v>21.1</c:v>
                </c:pt>
                <c:pt idx="3837">
                  <c:v>21.133333329999999</c:v>
                </c:pt>
                <c:pt idx="3838">
                  <c:v>21.166666670000001</c:v>
                </c:pt>
                <c:pt idx="3839">
                  <c:v>21.2</c:v>
                </c:pt>
                <c:pt idx="3840">
                  <c:v>21.4</c:v>
                </c:pt>
                <c:pt idx="3841">
                  <c:v>21.6</c:v>
                </c:pt>
                <c:pt idx="3842">
                  <c:v>21.8</c:v>
                </c:pt>
                <c:pt idx="3843">
                  <c:v>22</c:v>
                </c:pt>
                <c:pt idx="3844">
                  <c:v>22.2</c:v>
                </c:pt>
                <c:pt idx="3845">
                  <c:v>22.4</c:v>
                </c:pt>
                <c:pt idx="3846">
                  <c:v>22.35</c:v>
                </c:pt>
                <c:pt idx="3847">
                  <c:v>22.3</c:v>
                </c:pt>
                <c:pt idx="3848">
                  <c:v>22.25</c:v>
                </c:pt>
                <c:pt idx="3849">
                  <c:v>22.2</c:v>
                </c:pt>
                <c:pt idx="3850">
                  <c:v>22.15</c:v>
                </c:pt>
                <c:pt idx="3851">
                  <c:v>22.1</c:v>
                </c:pt>
                <c:pt idx="3852">
                  <c:v>22</c:v>
                </c:pt>
                <c:pt idx="3853">
                  <c:v>21.9</c:v>
                </c:pt>
                <c:pt idx="3854">
                  <c:v>21.8</c:v>
                </c:pt>
                <c:pt idx="3855">
                  <c:v>21.7</c:v>
                </c:pt>
                <c:pt idx="3856">
                  <c:v>21.6</c:v>
                </c:pt>
                <c:pt idx="3857">
                  <c:v>21.5</c:v>
                </c:pt>
                <c:pt idx="3858">
                  <c:v>21.56666667</c:v>
                </c:pt>
                <c:pt idx="3859">
                  <c:v>21.633333329999999</c:v>
                </c:pt>
                <c:pt idx="3860">
                  <c:v>21.7</c:v>
                </c:pt>
                <c:pt idx="3861">
                  <c:v>21.766666669999999</c:v>
                </c:pt>
                <c:pt idx="3862">
                  <c:v>21.833333329999999</c:v>
                </c:pt>
                <c:pt idx="3863">
                  <c:v>21.9</c:v>
                </c:pt>
                <c:pt idx="3864">
                  <c:v>21.483333330000001</c:v>
                </c:pt>
                <c:pt idx="3865">
                  <c:v>21.06666667</c:v>
                </c:pt>
                <c:pt idx="3866">
                  <c:v>20.65</c:v>
                </c:pt>
                <c:pt idx="3867">
                  <c:v>20.233333330000001</c:v>
                </c:pt>
                <c:pt idx="3868">
                  <c:v>19.81666667</c:v>
                </c:pt>
                <c:pt idx="3869">
                  <c:v>19.399999999999999</c:v>
                </c:pt>
                <c:pt idx="3870">
                  <c:v>19.266666669999999</c:v>
                </c:pt>
                <c:pt idx="3871">
                  <c:v>19.133333329999999</c:v>
                </c:pt>
                <c:pt idx="3872">
                  <c:v>19</c:v>
                </c:pt>
                <c:pt idx="3873">
                  <c:v>18.866666670000001</c:v>
                </c:pt>
                <c:pt idx="3874">
                  <c:v>18.733333330000001</c:v>
                </c:pt>
                <c:pt idx="3875">
                  <c:v>18.600000000000001</c:v>
                </c:pt>
                <c:pt idx="3876">
                  <c:v>18.783333330000001</c:v>
                </c:pt>
                <c:pt idx="3877">
                  <c:v>18.966666669999999</c:v>
                </c:pt>
                <c:pt idx="3878">
                  <c:v>19.149999999999999</c:v>
                </c:pt>
                <c:pt idx="3879">
                  <c:v>19.333333329999999</c:v>
                </c:pt>
                <c:pt idx="3880">
                  <c:v>19.516666669999999</c:v>
                </c:pt>
                <c:pt idx="3881">
                  <c:v>19.7</c:v>
                </c:pt>
                <c:pt idx="3882">
                  <c:v>19.266666669999999</c:v>
                </c:pt>
                <c:pt idx="3883">
                  <c:v>18.833333329999999</c:v>
                </c:pt>
                <c:pt idx="3884">
                  <c:v>18.399999999999999</c:v>
                </c:pt>
                <c:pt idx="3885">
                  <c:v>17.966666669999999</c:v>
                </c:pt>
                <c:pt idx="3886">
                  <c:v>17.533333330000001</c:v>
                </c:pt>
                <c:pt idx="3887">
                  <c:v>17.100000000000001</c:v>
                </c:pt>
                <c:pt idx="3888">
                  <c:v>16.93333333</c:v>
                </c:pt>
                <c:pt idx="3889">
                  <c:v>16.766666669999999</c:v>
                </c:pt>
                <c:pt idx="3890">
                  <c:v>16.600000000000001</c:v>
                </c:pt>
                <c:pt idx="3891">
                  <c:v>16.43333333</c:v>
                </c:pt>
                <c:pt idx="3892">
                  <c:v>16.266666669999999</c:v>
                </c:pt>
                <c:pt idx="3893">
                  <c:v>16.100000000000001</c:v>
                </c:pt>
                <c:pt idx="3894">
                  <c:v>16.149999999999999</c:v>
                </c:pt>
                <c:pt idx="3895">
                  <c:v>16.2</c:v>
                </c:pt>
                <c:pt idx="3896">
                  <c:v>16.25</c:v>
                </c:pt>
                <c:pt idx="3897">
                  <c:v>16.3</c:v>
                </c:pt>
                <c:pt idx="3898">
                  <c:v>16.350000000000001</c:v>
                </c:pt>
                <c:pt idx="3899">
                  <c:v>16.399999999999999</c:v>
                </c:pt>
                <c:pt idx="3900">
                  <c:v>16.216666669999999</c:v>
                </c:pt>
                <c:pt idx="3901">
                  <c:v>16.033333330000001</c:v>
                </c:pt>
                <c:pt idx="3902">
                  <c:v>15.85</c:v>
                </c:pt>
                <c:pt idx="3903">
                  <c:v>15.66666667</c:v>
                </c:pt>
                <c:pt idx="3904">
                  <c:v>15.483333330000001</c:v>
                </c:pt>
                <c:pt idx="3905">
                  <c:v>15.3</c:v>
                </c:pt>
                <c:pt idx="3906">
                  <c:v>15.266666669999999</c:v>
                </c:pt>
                <c:pt idx="3907">
                  <c:v>15.233333330000001</c:v>
                </c:pt>
                <c:pt idx="3908">
                  <c:v>15.2</c:v>
                </c:pt>
                <c:pt idx="3909">
                  <c:v>15.16666667</c:v>
                </c:pt>
                <c:pt idx="3910">
                  <c:v>15.133333329999999</c:v>
                </c:pt>
                <c:pt idx="3911">
                  <c:v>15.1</c:v>
                </c:pt>
                <c:pt idx="3912">
                  <c:v>14.96666667</c:v>
                </c:pt>
                <c:pt idx="3913">
                  <c:v>14.83333333</c:v>
                </c:pt>
                <c:pt idx="3914">
                  <c:v>14.7</c:v>
                </c:pt>
                <c:pt idx="3915">
                  <c:v>14.56666667</c:v>
                </c:pt>
                <c:pt idx="3916">
                  <c:v>14.43333333</c:v>
                </c:pt>
                <c:pt idx="3917">
                  <c:v>14.3</c:v>
                </c:pt>
                <c:pt idx="3918">
                  <c:v>14.21666667</c:v>
                </c:pt>
                <c:pt idx="3919">
                  <c:v>14.133333329999999</c:v>
                </c:pt>
                <c:pt idx="3920">
                  <c:v>14.05</c:v>
                </c:pt>
                <c:pt idx="3921">
                  <c:v>13.96666667</c:v>
                </c:pt>
                <c:pt idx="3922">
                  <c:v>13.883333329999999</c:v>
                </c:pt>
                <c:pt idx="3923">
                  <c:v>13.8</c:v>
                </c:pt>
                <c:pt idx="3924">
                  <c:v>14.233333330000001</c:v>
                </c:pt>
                <c:pt idx="3925">
                  <c:v>14.66666667</c:v>
                </c:pt>
                <c:pt idx="3926">
                  <c:v>15.1</c:v>
                </c:pt>
                <c:pt idx="3927">
                  <c:v>15.53333333</c:v>
                </c:pt>
                <c:pt idx="3928">
                  <c:v>15.96666667</c:v>
                </c:pt>
                <c:pt idx="3929">
                  <c:v>16.399999999999999</c:v>
                </c:pt>
                <c:pt idx="3930">
                  <c:v>16.783333330000001</c:v>
                </c:pt>
                <c:pt idx="3931">
                  <c:v>17.166666670000001</c:v>
                </c:pt>
                <c:pt idx="3932">
                  <c:v>17.55</c:v>
                </c:pt>
                <c:pt idx="3933">
                  <c:v>17.93333333</c:v>
                </c:pt>
                <c:pt idx="3934">
                  <c:v>18.31666667</c:v>
                </c:pt>
                <c:pt idx="3935">
                  <c:v>18.7</c:v>
                </c:pt>
                <c:pt idx="3936">
                  <c:v>18.966666669999999</c:v>
                </c:pt>
                <c:pt idx="3937">
                  <c:v>19.233333330000001</c:v>
                </c:pt>
                <c:pt idx="3938">
                  <c:v>19.5</c:v>
                </c:pt>
                <c:pt idx="3939">
                  <c:v>19.766666669999999</c:v>
                </c:pt>
                <c:pt idx="3940">
                  <c:v>20.033333330000001</c:v>
                </c:pt>
                <c:pt idx="3941">
                  <c:v>20.3</c:v>
                </c:pt>
                <c:pt idx="3942">
                  <c:v>20.133333329999999</c:v>
                </c:pt>
                <c:pt idx="3943">
                  <c:v>19.966666669999999</c:v>
                </c:pt>
                <c:pt idx="3944">
                  <c:v>19.8</c:v>
                </c:pt>
                <c:pt idx="3945">
                  <c:v>19.633333329999999</c:v>
                </c:pt>
                <c:pt idx="3946">
                  <c:v>19.466666669999999</c:v>
                </c:pt>
                <c:pt idx="3947">
                  <c:v>19.3</c:v>
                </c:pt>
                <c:pt idx="3948">
                  <c:v>19.383333329999999</c:v>
                </c:pt>
                <c:pt idx="3949">
                  <c:v>19.466666669999999</c:v>
                </c:pt>
                <c:pt idx="3950">
                  <c:v>19.55</c:v>
                </c:pt>
                <c:pt idx="3951">
                  <c:v>19.633333329999999</c:v>
                </c:pt>
                <c:pt idx="3952">
                  <c:v>19.716666669999999</c:v>
                </c:pt>
                <c:pt idx="3953">
                  <c:v>19.8</c:v>
                </c:pt>
                <c:pt idx="3954">
                  <c:v>19.833333329999999</c:v>
                </c:pt>
                <c:pt idx="3955">
                  <c:v>19.866666670000001</c:v>
                </c:pt>
                <c:pt idx="3956">
                  <c:v>19.899999999999999</c:v>
                </c:pt>
                <c:pt idx="3957">
                  <c:v>19.93333333</c:v>
                </c:pt>
                <c:pt idx="3958">
                  <c:v>19.966666669999999</c:v>
                </c:pt>
                <c:pt idx="3959">
                  <c:v>20</c:v>
                </c:pt>
                <c:pt idx="3960">
                  <c:v>20.033333330000001</c:v>
                </c:pt>
                <c:pt idx="3961">
                  <c:v>20.06666667</c:v>
                </c:pt>
                <c:pt idx="3962">
                  <c:v>20.100000000000001</c:v>
                </c:pt>
                <c:pt idx="3963">
                  <c:v>20.133333329999999</c:v>
                </c:pt>
                <c:pt idx="3964">
                  <c:v>20.166666670000001</c:v>
                </c:pt>
                <c:pt idx="3965">
                  <c:v>20.2</c:v>
                </c:pt>
                <c:pt idx="3966">
                  <c:v>20.3</c:v>
                </c:pt>
                <c:pt idx="3967">
                  <c:v>20.399999999999999</c:v>
                </c:pt>
                <c:pt idx="3968">
                  <c:v>20.5</c:v>
                </c:pt>
                <c:pt idx="3969">
                  <c:v>20.6</c:v>
                </c:pt>
                <c:pt idx="3970">
                  <c:v>20.7</c:v>
                </c:pt>
                <c:pt idx="3971">
                  <c:v>20.8</c:v>
                </c:pt>
                <c:pt idx="3972">
                  <c:v>20.966666669999999</c:v>
                </c:pt>
                <c:pt idx="3973">
                  <c:v>21.133333329999999</c:v>
                </c:pt>
                <c:pt idx="3974">
                  <c:v>21.3</c:v>
                </c:pt>
                <c:pt idx="3975">
                  <c:v>21.466666669999999</c:v>
                </c:pt>
                <c:pt idx="3976">
                  <c:v>21.633333329999999</c:v>
                </c:pt>
                <c:pt idx="3977">
                  <c:v>21.8</c:v>
                </c:pt>
                <c:pt idx="3978">
                  <c:v>21.833333329999999</c:v>
                </c:pt>
                <c:pt idx="3979">
                  <c:v>21.866666670000001</c:v>
                </c:pt>
                <c:pt idx="3980">
                  <c:v>21.9</c:v>
                </c:pt>
                <c:pt idx="3981">
                  <c:v>21.93333333</c:v>
                </c:pt>
                <c:pt idx="3982">
                  <c:v>21.966666669999999</c:v>
                </c:pt>
                <c:pt idx="3983">
                  <c:v>22</c:v>
                </c:pt>
                <c:pt idx="3984">
                  <c:v>22</c:v>
                </c:pt>
                <c:pt idx="3985">
                  <c:v>22</c:v>
                </c:pt>
                <c:pt idx="3986">
                  <c:v>22</c:v>
                </c:pt>
                <c:pt idx="3987">
                  <c:v>22</c:v>
                </c:pt>
                <c:pt idx="3988">
                  <c:v>22</c:v>
                </c:pt>
                <c:pt idx="3989">
                  <c:v>22</c:v>
                </c:pt>
                <c:pt idx="3990">
                  <c:v>22.133333329999999</c:v>
                </c:pt>
                <c:pt idx="3991">
                  <c:v>22.266666669999999</c:v>
                </c:pt>
                <c:pt idx="3992">
                  <c:v>22.4</c:v>
                </c:pt>
                <c:pt idx="3993">
                  <c:v>22.533333330000001</c:v>
                </c:pt>
                <c:pt idx="3994">
                  <c:v>22.666666670000001</c:v>
                </c:pt>
                <c:pt idx="3995">
                  <c:v>22.8</c:v>
                </c:pt>
                <c:pt idx="3996">
                  <c:v>22.866666670000001</c:v>
                </c:pt>
                <c:pt idx="3997">
                  <c:v>22.93333333</c:v>
                </c:pt>
                <c:pt idx="3998">
                  <c:v>23</c:v>
                </c:pt>
                <c:pt idx="3999">
                  <c:v>23.06666667</c:v>
                </c:pt>
                <c:pt idx="4000">
                  <c:v>23.133333329999999</c:v>
                </c:pt>
                <c:pt idx="4001">
                  <c:v>23.2</c:v>
                </c:pt>
                <c:pt idx="4002">
                  <c:v>23.05</c:v>
                </c:pt>
                <c:pt idx="4003">
                  <c:v>22.9</c:v>
                </c:pt>
                <c:pt idx="4004">
                  <c:v>22.75</c:v>
                </c:pt>
                <c:pt idx="4005">
                  <c:v>22.6</c:v>
                </c:pt>
                <c:pt idx="4006">
                  <c:v>22.45</c:v>
                </c:pt>
                <c:pt idx="4007">
                  <c:v>22.3</c:v>
                </c:pt>
                <c:pt idx="4008">
                  <c:v>21.93333333</c:v>
                </c:pt>
                <c:pt idx="4009">
                  <c:v>21.56666667</c:v>
                </c:pt>
                <c:pt idx="4010">
                  <c:v>21.2</c:v>
                </c:pt>
                <c:pt idx="4011">
                  <c:v>20.833333329999999</c:v>
                </c:pt>
                <c:pt idx="4012">
                  <c:v>20.466666669999999</c:v>
                </c:pt>
                <c:pt idx="4013">
                  <c:v>20.100000000000001</c:v>
                </c:pt>
                <c:pt idx="4014">
                  <c:v>19.866666670000001</c:v>
                </c:pt>
                <c:pt idx="4015">
                  <c:v>19.633333329999999</c:v>
                </c:pt>
                <c:pt idx="4016">
                  <c:v>19.399999999999999</c:v>
                </c:pt>
                <c:pt idx="4017">
                  <c:v>19.166666670000001</c:v>
                </c:pt>
                <c:pt idx="4018">
                  <c:v>18.93333333</c:v>
                </c:pt>
                <c:pt idx="4019">
                  <c:v>18.7</c:v>
                </c:pt>
                <c:pt idx="4020">
                  <c:v>18.600000000000001</c:v>
                </c:pt>
                <c:pt idx="4021">
                  <c:v>18.5</c:v>
                </c:pt>
                <c:pt idx="4022">
                  <c:v>18.399999999999999</c:v>
                </c:pt>
                <c:pt idx="4023">
                  <c:v>18.3</c:v>
                </c:pt>
                <c:pt idx="4024">
                  <c:v>18.2</c:v>
                </c:pt>
                <c:pt idx="4025">
                  <c:v>18.100000000000001</c:v>
                </c:pt>
                <c:pt idx="4026">
                  <c:v>18.016666669999999</c:v>
                </c:pt>
                <c:pt idx="4027">
                  <c:v>17.93333333</c:v>
                </c:pt>
                <c:pt idx="4028">
                  <c:v>17.850000000000001</c:v>
                </c:pt>
                <c:pt idx="4029">
                  <c:v>17.766666669999999</c:v>
                </c:pt>
                <c:pt idx="4030">
                  <c:v>17.68333333</c:v>
                </c:pt>
                <c:pt idx="4031">
                  <c:v>17.600000000000001</c:v>
                </c:pt>
                <c:pt idx="4032">
                  <c:v>17.516666669999999</c:v>
                </c:pt>
                <c:pt idx="4033">
                  <c:v>17.43333333</c:v>
                </c:pt>
                <c:pt idx="4034">
                  <c:v>17.350000000000001</c:v>
                </c:pt>
                <c:pt idx="4035">
                  <c:v>17.266666669999999</c:v>
                </c:pt>
                <c:pt idx="4036">
                  <c:v>17.18333333</c:v>
                </c:pt>
                <c:pt idx="4037">
                  <c:v>17.100000000000001</c:v>
                </c:pt>
                <c:pt idx="4038">
                  <c:v>17.116666670000001</c:v>
                </c:pt>
                <c:pt idx="4039">
                  <c:v>17.133333329999999</c:v>
                </c:pt>
                <c:pt idx="4040">
                  <c:v>17.149999999999999</c:v>
                </c:pt>
                <c:pt idx="4041">
                  <c:v>17.166666670000001</c:v>
                </c:pt>
                <c:pt idx="4042">
                  <c:v>17.18333333</c:v>
                </c:pt>
                <c:pt idx="4043">
                  <c:v>17.2</c:v>
                </c:pt>
                <c:pt idx="4044">
                  <c:v>17.116666670000001</c:v>
                </c:pt>
                <c:pt idx="4045">
                  <c:v>17.033333330000001</c:v>
                </c:pt>
                <c:pt idx="4046">
                  <c:v>16.95</c:v>
                </c:pt>
                <c:pt idx="4047">
                  <c:v>16.866666670000001</c:v>
                </c:pt>
                <c:pt idx="4048">
                  <c:v>16.783333330000001</c:v>
                </c:pt>
                <c:pt idx="4049">
                  <c:v>16.7</c:v>
                </c:pt>
                <c:pt idx="4050">
                  <c:v>16.616666670000001</c:v>
                </c:pt>
                <c:pt idx="4051">
                  <c:v>16.533333330000001</c:v>
                </c:pt>
                <c:pt idx="4052">
                  <c:v>16.45</c:v>
                </c:pt>
                <c:pt idx="4053">
                  <c:v>16.366666670000001</c:v>
                </c:pt>
                <c:pt idx="4054">
                  <c:v>16.283333330000001</c:v>
                </c:pt>
                <c:pt idx="4055">
                  <c:v>16.2</c:v>
                </c:pt>
                <c:pt idx="4056">
                  <c:v>16.133333329999999</c:v>
                </c:pt>
                <c:pt idx="4057">
                  <c:v>16.06666667</c:v>
                </c:pt>
                <c:pt idx="4058">
                  <c:v>16</c:v>
                </c:pt>
                <c:pt idx="4059">
                  <c:v>15.93333333</c:v>
                </c:pt>
                <c:pt idx="4060">
                  <c:v>15.866666670000001</c:v>
                </c:pt>
                <c:pt idx="4061">
                  <c:v>15.8</c:v>
                </c:pt>
                <c:pt idx="4062">
                  <c:v>15.733333330000001</c:v>
                </c:pt>
                <c:pt idx="4063">
                  <c:v>15.66666667</c:v>
                </c:pt>
                <c:pt idx="4064">
                  <c:v>15.6</c:v>
                </c:pt>
                <c:pt idx="4065">
                  <c:v>15.53333333</c:v>
                </c:pt>
                <c:pt idx="4066">
                  <c:v>15.46666667</c:v>
                </c:pt>
                <c:pt idx="4067">
                  <c:v>15.4</c:v>
                </c:pt>
                <c:pt idx="4068">
                  <c:v>15.483333330000001</c:v>
                </c:pt>
                <c:pt idx="4069">
                  <c:v>15.56666667</c:v>
                </c:pt>
                <c:pt idx="4070">
                  <c:v>15.65</c:v>
                </c:pt>
                <c:pt idx="4071">
                  <c:v>15.733333330000001</c:v>
                </c:pt>
                <c:pt idx="4072">
                  <c:v>15.81666667</c:v>
                </c:pt>
                <c:pt idx="4073">
                  <c:v>15.9</c:v>
                </c:pt>
                <c:pt idx="4074">
                  <c:v>16</c:v>
                </c:pt>
                <c:pt idx="4075">
                  <c:v>16.100000000000001</c:v>
                </c:pt>
                <c:pt idx="4076">
                  <c:v>16.2</c:v>
                </c:pt>
                <c:pt idx="4077">
                  <c:v>16.3</c:v>
                </c:pt>
                <c:pt idx="4078">
                  <c:v>16.399999999999999</c:v>
                </c:pt>
                <c:pt idx="4079">
                  <c:v>16.5</c:v>
                </c:pt>
                <c:pt idx="4080">
                  <c:v>16.666666670000001</c:v>
                </c:pt>
                <c:pt idx="4081">
                  <c:v>16.833333329999999</c:v>
                </c:pt>
                <c:pt idx="4082">
                  <c:v>17</c:v>
                </c:pt>
                <c:pt idx="4083">
                  <c:v>17.166666670000001</c:v>
                </c:pt>
                <c:pt idx="4084">
                  <c:v>17.333333329999999</c:v>
                </c:pt>
                <c:pt idx="4085">
                  <c:v>17.5</c:v>
                </c:pt>
                <c:pt idx="4086">
                  <c:v>17.75</c:v>
                </c:pt>
                <c:pt idx="4087">
                  <c:v>18</c:v>
                </c:pt>
                <c:pt idx="4088">
                  <c:v>18.25</c:v>
                </c:pt>
                <c:pt idx="4089">
                  <c:v>18.5</c:v>
                </c:pt>
                <c:pt idx="4090">
                  <c:v>18.75</c:v>
                </c:pt>
                <c:pt idx="4091">
                  <c:v>19</c:v>
                </c:pt>
                <c:pt idx="4092">
                  <c:v>19.149999999999999</c:v>
                </c:pt>
                <c:pt idx="4093">
                  <c:v>19.3</c:v>
                </c:pt>
                <c:pt idx="4094">
                  <c:v>19.45</c:v>
                </c:pt>
                <c:pt idx="4095">
                  <c:v>19.600000000000001</c:v>
                </c:pt>
                <c:pt idx="4096">
                  <c:v>19.75</c:v>
                </c:pt>
                <c:pt idx="4097">
                  <c:v>19.899999999999999</c:v>
                </c:pt>
                <c:pt idx="4098">
                  <c:v>20.216666669999999</c:v>
                </c:pt>
                <c:pt idx="4099">
                  <c:v>20.533333330000001</c:v>
                </c:pt>
                <c:pt idx="4100">
                  <c:v>20.85</c:v>
                </c:pt>
                <c:pt idx="4101">
                  <c:v>21.166666670000001</c:v>
                </c:pt>
                <c:pt idx="4102">
                  <c:v>21.483333330000001</c:v>
                </c:pt>
                <c:pt idx="4103">
                  <c:v>21.8</c:v>
                </c:pt>
                <c:pt idx="4104">
                  <c:v>21.9</c:v>
                </c:pt>
                <c:pt idx="4105">
                  <c:v>22</c:v>
                </c:pt>
                <c:pt idx="4106">
                  <c:v>22.1</c:v>
                </c:pt>
                <c:pt idx="4107">
                  <c:v>22.2</c:v>
                </c:pt>
                <c:pt idx="4108">
                  <c:v>22.3</c:v>
                </c:pt>
                <c:pt idx="4109">
                  <c:v>22.4</c:v>
                </c:pt>
                <c:pt idx="4110">
                  <c:v>22.383333329999999</c:v>
                </c:pt>
                <c:pt idx="4111">
                  <c:v>22.366666670000001</c:v>
                </c:pt>
                <c:pt idx="4112">
                  <c:v>22.35</c:v>
                </c:pt>
                <c:pt idx="4113">
                  <c:v>22.333333329999999</c:v>
                </c:pt>
                <c:pt idx="4114">
                  <c:v>22.31666667</c:v>
                </c:pt>
                <c:pt idx="4115">
                  <c:v>22.3</c:v>
                </c:pt>
                <c:pt idx="4116">
                  <c:v>22.43333333</c:v>
                </c:pt>
                <c:pt idx="4117">
                  <c:v>22.56666667</c:v>
                </c:pt>
                <c:pt idx="4118">
                  <c:v>22.7</c:v>
                </c:pt>
                <c:pt idx="4119">
                  <c:v>22.833333329999999</c:v>
                </c:pt>
                <c:pt idx="4120">
                  <c:v>22.966666669999999</c:v>
                </c:pt>
                <c:pt idx="4121">
                  <c:v>23.1</c:v>
                </c:pt>
                <c:pt idx="4122">
                  <c:v>23.05</c:v>
                </c:pt>
                <c:pt idx="4123">
                  <c:v>23</c:v>
                </c:pt>
                <c:pt idx="4124">
                  <c:v>22.95</c:v>
                </c:pt>
                <c:pt idx="4125">
                  <c:v>22.9</c:v>
                </c:pt>
                <c:pt idx="4126">
                  <c:v>22.85</c:v>
                </c:pt>
                <c:pt idx="4127">
                  <c:v>22.8</c:v>
                </c:pt>
                <c:pt idx="4128">
                  <c:v>22.75</c:v>
                </c:pt>
                <c:pt idx="4129">
                  <c:v>22.7</c:v>
                </c:pt>
                <c:pt idx="4130">
                  <c:v>22.65</c:v>
                </c:pt>
                <c:pt idx="4131">
                  <c:v>22.6</c:v>
                </c:pt>
                <c:pt idx="4132">
                  <c:v>22.55</c:v>
                </c:pt>
                <c:pt idx="4133">
                  <c:v>22.5</c:v>
                </c:pt>
                <c:pt idx="4134">
                  <c:v>22.45</c:v>
                </c:pt>
                <c:pt idx="4135">
                  <c:v>22.4</c:v>
                </c:pt>
                <c:pt idx="4136">
                  <c:v>22.35</c:v>
                </c:pt>
                <c:pt idx="4137">
                  <c:v>22.3</c:v>
                </c:pt>
                <c:pt idx="4138">
                  <c:v>22.25</c:v>
                </c:pt>
                <c:pt idx="4139">
                  <c:v>22.2</c:v>
                </c:pt>
                <c:pt idx="4140">
                  <c:v>22.06666667</c:v>
                </c:pt>
                <c:pt idx="4141">
                  <c:v>21.93333333</c:v>
                </c:pt>
                <c:pt idx="4142">
                  <c:v>21.8</c:v>
                </c:pt>
                <c:pt idx="4143">
                  <c:v>21.666666670000001</c:v>
                </c:pt>
                <c:pt idx="4144">
                  <c:v>21.533333330000001</c:v>
                </c:pt>
                <c:pt idx="4145">
                  <c:v>21.4</c:v>
                </c:pt>
                <c:pt idx="4146">
                  <c:v>21.233333330000001</c:v>
                </c:pt>
                <c:pt idx="4147">
                  <c:v>21.06666667</c:v>
                </c:pt>
                <c:pt idx="4148">
                  <c:v>20.9</c:v>
                </c:pt>
                <c:pt idx="4149">
                  <c:v>20.733333330000001</c:v>
                </c:pt>
                <c:pt idx="4150">
                  <c:v>20.56666667</c:v>
                </c:pt>
                <c:pt idx="4151">
                  <c:v>20.399999999999999</c:v>
                </c:pt>
                <c:pt idx="4152">
                  <c:v>20.18333333</c:v>
                </c:pt>
                <c:pt idx="4153">
                  <c:v>19.966666669999999</c:v>
                </c:pt>
                <c:pt idx="4154">
                  <c:v>19.75</c:v>
                </c:pt>
                <c:pt idx="4155">
                  <c:v>19.533333330000001</c:v>
                </c:pt>
                <c:pt idx="4156">
                  <c:v>19.31666667</c:v>
                </c:pt>
                <c:pt idx="4157">
                  <c:v>19.100000000000001</c:v>
                </c:pt>
                <c:pt idx="4158">
                  <c:v>18.916666670000001</c:v>
                </c:pt>
                <c:pt idx="4159">
                  <c:v>18.733333330000001</c:v>
                </c:pt>
                <c:pt idx="4160">
                  <c:v>18.55</c:v>
                </c:pt>
                <c:pt idx="4161">
                  <c:v>18.366666670000001</c:v>
                </c:pt>
                <c:pt idx="4162">
                  <c:v>18.18333333</c:v>
                </c:pt>
                <c:pt idx="4163">
                  <c:v>18</c:v>
                </c:pt>
                <c:pt idx="4164">
                  <c:v>17.766666669999999</c:v>
                </c:pt>
                <c:pt idx="4165">
                  <c:v>17.533333330000001</c:v>
                </c:pt>
                <c:pt idx="4166">
                  <c:v>17.3</c:v>
                </c:pt>
                <c:pt idx="4167">
                  <c:v>17.06666667</c:v>
                </c:pt>
                <c:pt idx="4168">
                  <c:v>16.833333329999999</c:v>
                </c:pt>
                <c:pt idx="4169">
                  <c:v>16.600000000000001</c:v>
                </c:pt>
                <c:pt idx="4170">
                  <c:v>16.43333333</c:v>
                </c:pt>
                <c:pt idx="4171">
                  <c:v>16.266666669999999</c:v>
                </c:pt>
                <c:pt idx="4172">
                  <c:v>16.100000000000001</c:v>
                </c:pt>
                <c:pt idx="4173">
                  <c:v>15.93333333</c:v>
                </c:pt>
                <c:pt idx="4174">
                  <c:v>15.766666669999999</c:v>
                </c:pt>
                <c:pt idx="4175">
                  <c:v>15.6</c:v>
                </c:pt>
                <c:pt idx="4176">
                  <c:v>15.55</c:v>
                </c:pt>
                <c:pt idx="4177">
                  <c:v>15.5</c:v>
                </c:pt>
                <c:pt idx="4178">
                  <c:v>15.45</c:v>
                </c:pt>
                <c:pt idx="4179">
                  <c:v>15.4</c:v>
                </c:pt>
                <c:pt idx="4180">
                  <c:v>15.35</c:v>
                </c:pt>
                <c:pt idx="4181">
                  <c:v>15.3</c:v>
                </c:pt>
                <c:pt idx="4182">
                  <c:v>15.18333333</c:v>
                </c:pt>
                <c:pt idx="4183">
                  <c:v>15.06666667</c:v>
                </c:pt>
                <c:pt idx="4184">
                  <c:v>14.95</c:v>
                </c:pt>
                <c:pt idx="4185">
                  <c:v>14.83333333</c:v>
                </c:pt>
                <c:pt idx="4186">
                  <c:v>14.71666667</c:v>
                </c:pt>
                <c:pt idx="4187">
                  <c:v>14.6</c:v>
                </c:pt>
                <c:pt idx="4188">
                  <c:v>14.516666669999999</c:v>
                </c:pt>
                <c:pt idx="4189">
                  <c:v>14.43333333</c:v>
                </c:pt>
                <c:pt idx="4190">
                  <c:v>14.35</c:v>
                </c:pt>
                <c:pt idx="4191">
                  <c:v>14.266666669999999</c:v>
                </c:pt>
                <c:pt idx="4192">
                  <c:v>14.18333333</c:v>
                </c:pt>
                <c:pt idx="4193">
                  <c:v>14.1</c:v>
                </c:pt>
                <c:pt idx="4194">
                  <c:v>14.016666669999999</c:v>
                </c:pt>
                <c:pt idx="4195">
                  <c:v>13.93333333</c:v>
                </c:pt>
                <c:pt idx="4196">
                  <c:v>13.85</c:v>
                </c:pt>
                <c:pt idx="4197">
                  <c:v>13.766666669999999</c:v>
                </c:pt>
                <c:pt idx="4198">
                  <c:v>13.68333333</c:v>
                </c:pt>
                <c:pt idx="4199">
                  <c:v>13.6</c:v>
                </c:pt>
                <c:pt idx="4200">
                  <c:v>13.616666670000001</c:v>
                </c:pt>
                <c:pt idx="4201">
                  <c:v>13.633333329999999</c:v>
                </c:pt>
                <c:pt idx="4202">
                  <c:v>13.65</c:v>
                </c:pt>
                <c:pt idx="4203">
                  <c:v>13.66666667</c:v>
                </c:pt>
                <c:pt idx="4204">
                  <c:v>13.68333333</c:v>
                </c:pt>
                <c:pt idx="4205">
                  <c:v>13.7</c:v>
                </c:pt>
                <c:pt idx="4206">
                  <c:v>13.733333330000001</c:v>
                </c:pt>
                <c:pt idx="4207">
                  <c:v>13.766666669999999</c:v>
                </c:pt>
                <c:pt idx="4208">
                  <c:v>13.8</c:v>
                </c:pt>
                <c:pt idx="4209">
                  <c:v>13.83333333</c:v>
                </c:pt>
                <c:pt idx="4210">
                  <c:v>13.866666670000001</c:v>
                </c:pt>
                <c:pt idx="4211">
                  <c:v>13.9</c:v>
                </c:pt>
                <c:pt idx="4212">
                  <c:v>14.05</c:v>
                </c:pt>
                <c:pt idx="4213">
                  <c:v>14.2</c:v>
                </c:pt>
                <c:pt idx="4214">
                  <c:v>14.35</c:v>
                </c:pt>
                <c:pt idx="4215">
                  <c:v>14.5</c:v>
                </c:pt>
                <c:pt idx="4216">
                  <c:v>14.65</c:v>
                </c:pt>
                <c:pt idx="4217">
                  <c:v>14.8</c:v>
                </c:pt>
                <c:pt idx="4218">
                  <c:v>15.08333333</c:v>
                </c:pt>
                <c:pt idx="4219">
                  <c:v>15.366666670000001</c:v>
                </c:pt>
                <c:pt idx="4220">
                  <c:v>15.65</c:v>
                </c:pt>
                <c:pt idx="4221">
                  <c:v>15.93333333</c:v>
                </c:pt>
                <c:pt idx="4222">
                  <c:v>16.216666669999999</c:v>
                </c:pt>
                <c:pt idx="4223">
                  <c:v>16.5</c:v>
                </c:pt>
                <c:pt idx="4224">
                  <c:v>16.583333329999999</c:v>
                </c:pt>
                <c:pt idx="4225">
                  <c:v>16.666666670000001</c:v>
                </c:pt>
                <c:pt idx="4226">
                  <c:v>16.75</c:v>
                </c:pt>
                <c:pt idx="4227">
                  <c:v>16.833333329999999</c:v>
                </c:pt>
                <c:pt idx="4228">
                  <c:v>16.916666670000001</c:v>
                </c:pt>
                <c:pt idx="4229">
                  <c:v>17</c:v>
                </c:pt>
                <c:pt idx="4230">
                  <c:v>17.25</c:v>
                </c:pt>
                <c:pt idx="4231">
                  <c:v>17.5</c:v>
                </c:pt>
                <c:pt idx="4232">
                  <c:v>17.75</c:v>
                </c:pt>
                <c:pt idx="4233">
                  <c:v>18</c:v>
                </c:pt>
                <c:pt idx="4234">
                  <c:v>18.25</c:v>
                </c:pt>
                <c:pt idx="4235">
                  <c:v>18.5</c:v>
                </c:pt>
                <c:pt idx="4236">
                  <c:v>18.616666670000001</c:v>
                </c:pt>
                <c:pt idx="4237">
                  <c:v>18.733333330000001</c:v>
                </c:pt>
                <c:pt idx="4238">
                  <c:v>18.850000000000001</c:v>
                </c:pt>
                <c:pt idx="4239">
                  <c:v>18.966666669999999</c:v>
                </c:pt>
                <c:pt idx="4240">
                  <c:v>19.083333329999999</c:v>
                </c:pt>
                <c:pt idx="4241">
                  <c:v>19.2</c:v>
                </c:pt>
                <c:pt idx="4242">
                  <c:v>19.533333330000001</c:v>
                </c:pt>
                <c:pt idx="4243">
                  <c:v>19.866666670000001</c:v>
                </c:pt>
                <c:pt idx="4244">
                  <c:v>20.2</c:v>
                </c:pt>
                <c:pt idx="4245">
                  <c:v>20.533333330000001</c:v>
                </c:pt>
                <c:pt idx="4246">
                  <c:v>20.866666670000001</c:v>
                </c:pt>
                <c:pt idx="4247">
                  <c:v>21.2</c:v>
                </c:pt>
                <c:pt idx="4248">
                  <c:v>21.233333330000001</c:v>
                </c:pt>
                <c:pt idx="4249">
                  <c:v>21.266666669999999</c:v>
                </c:pt>
                <c:pt idx="4250">
                  <c:v>21.3</c:v>
                </c:pt>
                <c:pt idx="4251">
                  <c:v>21.333333329999999</c:v>
                </c:pt>
                <c:pt idx="4252">
                  <c:v>21.366666670000001</c:v>
                </c:pt>
                <c:pt idx="4253">
                  <c:v>21.4</c:v>
                </c:pt>
                <c:pt idx="4254">
                  <c:v>21.533333330000001</c:v>
                </c:pt>
                <c:pt idx="4255">
                  <c:v>21.666666670000001</c:v>
                </c:pt>
                <c:pt idx="4256">
                  <c:v>21.8</c:v>
                </c:pt>
                <c:pt idx="4257">
                  <c:v>21.93333333</c:v>
                </c:pt>
                <c:pt idx="4258">
                  <c:v>22.06666667</c:v>
                </c:pt>
                <c:pt idx="4259">
                  <c:v>22.2</c:v>
                </c:pt>
                <c:pt idx="4260">
                  <c:v>22.45</c:v>
                </c:pt>
                <c:pt idx="4261">
                  <c:v>22.7</c:v>
                </c:pt>
                <c:pt idx="4262">
                  <c:v>22.95</c:v>
                </c:pt>
                <c:pt idx="4263">
                  <c:v>23.2</c:v>
                </c:pt>
                <c:pt idx="4264">
                  <c:v>23.45</c:v>
                </c:pt>
                <c:pt idx="4265">
                  <c:v>23.7</c:v>
                </c:pt>
                <c:pt idx="4266">
                  <c:v>23.616666670000001</c:v>
                </c:pt>
                <c:pt idx="4267">
                  <c:v>23.533333330000001</c:v>
                </c:pt>
                <c:pt idx="4268">
                  <c:v>23.45</c:v>
                </c:pt>
                <c:pt idx="4269">
                  <c:v>23.366666670000001</c:v>
                </c:pt>
                <c:pt idx="4270">
                  <c:v>23.283333330000001</c:v>
                </c:pt>
                <c:pt idx="4271">
                  <c:v>23.2</c:v>
                </c:pt>
                <c:pt idx="4272">
                  <c:v>23.116666670000001</c:v>
                </c:pt>
                <c:pt idx="4273">
                  <c:v>23.033333330000001</c:v>
                </c:pt>
                <c:pt idx="4274">
                  <c:v>22.95</c:v>
                </c:pt>
                <c:pt idx="4275">
                  <c:v>22.866666670000001</c:v>
                </c:pt>
                <c:pt idx="4276">
                  <c:v>22.783333330000001</c:v>
                </c:pt>
                <c:pt idx="4277">
                  <c:v>22.7</c:v>
                </c:pt>
                <c:pt idx="4278">
                  <c:v>22.75</c:v>
                </c:pt>
                <c:pt idx="4279">
                  <c:v>22.8</c:v>
                </c:pt>
                <c:pt idx="4280">
                  <c:v>22.85</c:v>
                </c:pt>
                <c:pt idx="4281">
                  <c:v>22.9</c:v>
                </c:pt>
                <c:pt idx="4282">
                  <c:v>22.95</c:v>
                </c:pt>
                <c:pt idx="4283">
                  <c:v>23</c:v>
                </c:pt>
                <c:pt idx="4284">
                  <c:v>22.866666670000001</c:v>
                </c:pt>
                <c:pt idx="4285">
                  <c:v>22.733333330000001</c:v>
                </c:pt>
                <c:pt idx="4286">
                  <c:v>22.6</c:v>
                </c:pt>
                <c:pt idx="4287">
                  <c:v>22.466666669999999</c:v>
                </c:pt>
                <c:pt idx="4288">
                  <c:v>22.333333329999999</c:v>
                </c:pt>
                <c:pt idx="4289">
                  <c:v>22.2</c:v>
                </c:pt>
                <c:pt idx="4290">
                  <c:v>22.05</c:v>
                </c:pt>
                <c:pt idx="4291">
                  <c:v>21.9</c:v>
                </c:pt>
                <c:pt idx="4292">
                  <c:v>21.75</c:v>
                </c:pt>
                <c:pt idx="4293">
                  <c:v>21.6</c:v>
                </c:pt>
                <c:pt idx="4294">
                  <c:v>21.45</c:v>
                </c:pt>
                <c:pt idx="4295">
                  <c:v>21.3</c:v>
                </c:pt>
                <c:pt idx="4296">
                  <c:v>20.95</c:v>
                </c:pt>
                <c:pt idx="4297">
                  <c:v>20.6</c:v>
                </c:pt>
                <c:pt idx="4298">
                  <c:v>20.25</c:v>
                </c:pt>
                <c:pt idx="4299">
                  <c:v>19.899999999999999</c:v>
                </c:pt>
                <c:pt idx="4300">
                  <c:v>19.55</c:v>
                </c:pt>
                <c:pt idx="4301">
                  <c:v>19.2</c:v>
                </c:pt>
                <c:pt idx="4302">
                  <c:v>18.833333329999999</c:v>
                </c:pt>
                <c:pt idx="4303">
                  <c:v>18.466666669999999</c:v>
                </c:pt>
                <c:pt idx="4304">
                  <c:v>18.100000000000001</c:v>
                </c:pt>
                <c:pt idx="4305">
                  <c:v>17.733333330000001</c:v>
                </c:pt>
                <c:pt idx="4306">
                  <c:v>17.366666670000001</c:v>
                </c:pt>
                <c:pt idx="4307">
                  <c:v>17</c:v>
                </c:pt>
                <c:pt idx="4308">
                  <c:v>16.866666670000001</c:v>
                </c:pt>
                <c:pt idx="4309">
                  <c:v>16.733333330000001</c:v>
                </c:pt>
                <c:pt idx="4310">
                  <c:v>16.600000000000001</c:v>
                </c:pt>
                <c:pt idx="4311">
                  <c:v>16.466666669999999</c:v>
                </c:pt>
                <c:pt idx="4312">
                  <c:v>16.333333329999999</c:v>
                </c:pt>
                <c:pt idx="4313">
                  <c:v>16.2</c:v>
                </c:pt>
                <c:pt idx="4314">
                  <c:v>16.100000000000001</c:v>
                </c:pt>
                <c:pt idx="4315">
                  <c:v>16</c:v>
                </c:pt>
                <c:pt idx="4316">
                  <c:v>15.9</c:v>
                </c:pt>
                <c:pt idx="4317">
                  <c:v>15.8</c:v>
                </c:pt>
                <c:pt idx="4318">
                  <c:v>15.7</c:v>
                </c:pt>
                <c:pt idx="4319">
                  <c:v>15.6</c:v>
                </c:pt>
                <c:pt idx="4320">
                  <c:v>15.53333333</c:v>
                </c:pt>
                <c:pt idx="4321">
                  <c:v>15.46666667</c:v>
                </c:pt>
                <c:pt idx="4322">
                  <c:v>15.4</c:v>
                </c:pt>
                <c:pt idx="4323">
                  <c:v>15.33333333</c:v>
                </c:pt>
                <c:pt idx="4324">
                  <c:v>15.266666669999999</c:v>
                </c:pt>
                <c:pt idx="4325">
                  <c:v>15.2</c:v>
                </c:pt>
                <c:pt idx="4326">
                  <c:v>15.08333333</c:v>
                </c:pt>
                <c:pt idx="4327">
                  <c:v>14.96666667</c:v>
                </c:pt>
                <c:pt idx="4328">
                  <c:v>14.85</c:v>
                </c:pt>
                <c:pt idx="4329">
                  <c:v>14.733333330000001</c:v>
                </c:pt>
                <c:pt idx="4330">
                  <c:v>14.616666670000001</c:v>
                </c:pt>
                <c:pt idx="4331">
                  <c:v>14.5</c:v>
                </c:pt>
                <c:pt idx="4332">
                  <c:v>14.58333333</c:v>
                </c:pt>
                <c:pt idx="4333">
                  <c:v>14.66666667</c:v>
                </c:pt>
                <c:pt idx="4334">
                  <c:v>14.75</c:v>
                </c:pt>
                <c:pt idx="4335">
                  <c:v>14.83333333</c:v>
                </c:pt>
                <c:pt idx="4336">
                  <c:v>14.91666667</c:v>
                </c:pt>
                <c:pt idx="4337">
                  <c:v>15</c:v>
                </c:pt>
                <c:pt idx="4338">
                  <c:v>14.8</c:v>
                </c:pt>
                <c:pt idx="4339">
                  <c:v>14.6</c:v>
                </c:pt>
                <c:pt idx="4340">
                  <c:v>14.4</c:v>
                </c:pt>
                <c:pt idx="4341">
                  <c:v>14.2</c:v>
                </c:pt>
                <c:pt idx="4342">
                  <c:v>14</c:v>
                </c:pt>
                <c:pt idx="4343">
                  <c:v>13.8</c:v>
                </c:pt>
                <c:pt idx="4344">
                  <c:v>13.733333330000001</c:v>
                </c:pt>
                <c:pt idx="4345">
                  <c:v>13.66666667</c:v>
                </c:pt>
                <c:pt idx="4346">
                  <c:v>13.6</c:v>
                </c:pt>
                <c:pt idx="4347">
                  <c:v>13.53333333</c:v>
                </c:pt>
                <c:pt idx="4348">
                  <c:v>13.46666667</c:v>
                </c:pt>
                <c:pt idx="4349">
                  <c:v>13.4</c:v>
                </c:pt>
                <c:pt idx="4350">
                  <c:v>13.45</c:v>
                </c:pt>
                <c:pt idx="4351">
                  <c:v>13.5</c:v>
                </c:pt>
                <c:pt idx="4352">
                  <c:v>13.55</c:v>
                </c:pt>
                <c:pt idx="4353">
                  <c:v>13.6</c:v>
                </c:pt>
                <c:pt idx="4354">
                  <c:v>13.65</c:v>
                </c:pt>
                <c:pt idx="4355">
                  <c:v>13.7</c:v>
                </c:pt>
                <c:pt idx="4356">
                  <c:v>14.016666669999999</c:v>
                </c:pt>
                <c:pt idx="4357">
                  <c:v>14.33333333</c:v>
                </c:pt>
                <c:pt idx="4358">
                  <c:v>14.65</c:v>
                </c:pt>
                <c:pt idx="4359">
                  <c:v>14.96666667</c:v>
                </c:pt>
                <c:pt idx="4360">
                  <c:v>15.28333333</c:v>
                </c:pt>
                <c:pt idx="4361">
                  <c:v>15.6</c:v>
                </c:pt>
                <c:pt idx="4362">
                  <c:v>15.81666667</c:v>
                </c:pt>
                <c:pt idx="4363">
                  <c:v>16.033333330000001</c:v>
                </c:pt>
                <c:pt idx="4364">
                  <c:v>16.25</c:v>
                </c:pt>
                <c:pt idx="4365">
                  <c:v>16.466666669999999</c:v>
                </c:pt>
                <c:pt idx="4366">
                  <c:v>16.68333333</c:v>
                </c:pt>
                <c:pt idx="4367">
                  <c:v>16.899999999999999</c:v>
                </c:pt>
                <c:pt idx="4368">
                  <c:v>17.116666670000001</c:v>
                </c:pt>
                <c:pt idx="4369">
                  <c:v>17.333333329999999</c:v>
                </c:pt>
                <c:pt idx="4370">
                  <c:v>17.55</c:v>
                </c:pt>
                <c:pt idx="4371">
                  <c:v>17.766666669999999</c:v>
                </c:pt>
                <c:pt idx="4372">
                  <c:v>17.983333330000001</c:v>
                </c:pt>
                <c:pt idx="4373">
                  <c:v>18.2</c:v>
                </c:pt>
                <c:pt idx="4374">
                  <c:v>18.383333329999999</c:v>
                </c:pt>
                <c:pt idx="4375">
                  <c:v>18.56666667</c:v>
                </c:pt>
                <c:pt idx="4376">
                  <c:v>18.75</c:v>
                </c:pt>
                <c:pt idx="4377">
                  <c:v>18.93333333</c:v>
                </c:pt>
                <c:pt idx="4378">
                  <c:v>19.116666670000001</c:v>
                </c:pt>
                <c:pt idx="4379">
                  <c:v>19.3</c:v>
                </c:pt>
                <c:pt idx="4380">
                  <c:v>19.43333333</c:v>
                </c:pt>
                <c:pt idx="4381">
                  <c:v>19.56666667</c:v>
                </c:pt>
                <c:pt idx="4382">
                  <c:v>19.7</c:v>
                </c:pt>
                <c:pt idx="4383">
                  <c:v>19.833333329999999</c:v>
                </c:pt>
                <c:pt idx="4384">
                  <c:v>19.966666669999999</c:v>
                </c:pt>
                <c:pt idx="4385">
                  <c:v>20.100000000000001</c:v>
                </c:pt>
                <c:pt idx="4386">
                  <c:v>20.116666670000001</c:v>
                </c:pt>
                <c:pt idx="4387">
                  <c:v>20.133333329999999</c:v>
                </c:pt>
                <c:pt idx="4388">
                  <c:v>20.149999999999999</c:v>
                </c:pt>
                <c:pt idx="4389">
                  <c:v>20.166666670000001</c:v>
                </c:pt>
                <c:pt idx="4390">
                  <c:v>20.18333333</c:v>
                </c:pt>
                <c:pt idx="4391">
                  <c:v>20.2</c:v>
                </c:pt>
                <c:pt idx="4392">
                  <c:v>20.3</c:v>
                </c:pt>
                <c:pt idx="4393">
                  <c:v>20.399999999999999</c:v>
                </c:pt>
                <c:pt idx="4394">
                  <c:v>20.5</c:v>
                </c:pt>
                <c:pt idx="4395">
                  <c:v>20.6</c:v>
                </c:pt>
                <c:pt idx="4396">
                  <c:v>20.7</c:v>
                </c:pt>
                <c:pt idx="4397">
                  <c:v>20.8</c:v>
                </c:pt>
                <c:pt idx="4398">
                  <c:v>20.866666670000001</c:v>
                </c:pt>
                <c:pt idx="4399">
                  <c:v>20.93333333</c:v>
                </c:pt>
                <c:pt idx="4400">
                  <c:v>21</c:v>
                </c:pt>
                <c:pt idx="4401">
                  <c:v>21.06666667</c:v>
                </c:pt>
                <c:pt idx="4402">
                  <c:v>21.133333329999999</c:v>
                </c:pt>
                <c:pt idx="4403">
                  <c:v>21.2</c:v>
                </c:pt>
                <c:pt idx="4404">
                  <c:v>21.233333330000001</c:v>
                </c:pt>
                <c:pt idx="4405">
                  <c:v>21.266666669999999</c:v>
                </c:pt>
                <c:pt idx="4406">
                  <c:v>21.3</c:v>
                </c:pt>
                <c:pt idx="4407">
                  <c:v>21.333333329999999</c:v>
                </c:pt>
                <c:pt idx="4408">
                  <c:v>21.366666670000001</c:v>
                </c:pt>
                <c:pt idx="4409">
                  <c:v>21.4</c:v>
                </c:pt>
                <c:pt idx="4410">
                  <c:v>21.416666670000001</c:v>
                </c:pt>
                <c:pt idx="4411">
                  <c:v>21.43333333</c:v>
                </c:pt>
                <c:pt idx="4412">
                  <c:v>21.45</c:v>
                </c:pt>
                <c:pt idx="4413">
                  <c:v>21.466666669999999</c:v>
                </c:pt>
                <c:pt idx="4414">
                  <c:v>21.483333330000001</c:v>
                </c:pt>
                <c:pt idx="4415">
                  <c:v>21.5</c:v>
                </c:pt>
                <c:pt idx="4416">
                  <c:v>21.65</c:v>
                </c:pt>
                <c:pt idx="4417">
                  <c:v>21.8</c:v>
                </c:pt>
                <c:pt idx="4418">
                  <c:v>21.95</c:v>
                </c:pt>
                <c:pt idx="4419">
                  <c:v>22.1</c:v>
                </c:pt>
                <c:pt idx="4420">
                  <c:v>22.25</c:v>
                </c:pt>
                <c:pt idx="4421">
                  <c:v>22.4</c:v>
                </c:pt>
                <c:pt idx="4422">
                  <c:v>22.266666669999999</c:v>
                </c:pt>
                <c:pt idx="4423">
                  <c:v>22.133333329999999</c:v>
                </c:pt>
                <c:pt idx="4424">
                  <c:v>22</c:v>
                </c:pt>
                <c:pt idx="4425">
                  <c:v>21.866666670000001</c:v>
                </c:pt>
                <c:pt idx="4426">
                  <c:v>21.733333330000001</c:v>
                </c:pt>
                <c:pt idx="4427">
                  <c:v>21.6</c:v>
                </c:pt>
                <c:pt idx="4428">
                  <c:v>21.483333330000001</c:v>
                </c:pt>
                <c:pt idx="4429">
                  <c:v>21.366666670000001</c:v>
                </c:pt>
                <c:pt idx="4430">
                  <c:v>21.25</c:v>
                </c:pt>
                <c:pt idx="4431">
                  <c:v>21.133333329999999</c:v>
                </c:pt>
                <c:pt idx="4432">
                  <c:v>21.016666669999999</c:v>
                </c:pt>
                <c:pt idx="4433">
                  <c:v>20.9</c:v>
                </c:pt>
                <c:pt idx="4434">
                  <c:v>20.733333330000001</c:v>
                </c:pt>
                <c:pt idx="4435">
                  <c:v>20.56666667</c:v>
                </c:pt>
                <c:pt idx="4436">
                  <c:v>20.399999999999999</c:v>
                </c:pt>
                <c:pt idx="4437">
                  <c:v>20.233333330000001</c:v>
                </c:pt>
                <c:pt idx="4438">
                  <c:v>20.06666667</c:v>
                </c:pt>
                <c:pt idx="4439">
                  <c:v>19.899999999999999</c:v>
                </c:pt>
                <c:pt idx="4440">
                  <c:v>19.7</c:v>
                </c:pt>
                <c:pt idx="4441">
                  <c:v>19.5</c:v>
                </c:pt>
                <c:pt idx="4442">
                  <c:v>19.3</c:v>
                </c:pt>
                <c:pt idx="4443">
                  <c:v>19.100000000000001</c:v>
                </c:pt>
                <c:pt idx="4444">
                  <c:v>18.899999999999999</c:v>
                </c:pt>
                <c:pt idx="4445">
                  <c:v>18.7</c:v>
                </c:pt>
                <c:pt idx="4446">
                  <c:v>18.68333333</c:v>
                </c:pt>
                <c:pt idx="4447">
                  <c:v>18.666666670000001</c:v>
                </c:pt>
                <c:pt idx="4448">
                  <c:v>18.649999999999999</c:v>
                </c:pt>
                <c:pt idx="4449">
                  <c:v>18.633333329999999</c:v>
                </c:pt>
                <c:pt idx="4450">
                  <c:v>18.616666670000001</c:v>
                </c:pt>
                <c:pt idx="4451">
                  <c:v>18.600000000000001</c:v>
                </c:pt>
                <c:pt idx="4452">
                  <c:v>18.350000000000001</c:v>
                </c:pt>
                <c:pt idx="4453">
                  <c:v>18.100000000000001</c:v>
                </c:pt>
                <c:pt idx="4454">
                  <c:v>17.850000000000001</c:v>
                </c:pt>
                <c:pt idx="4455">
                  <c:v>17.600000000000001</c:v>
                </c:pt>
                <c:pt idx="4456">
                  <c:v>17.350000000000001</c:v>
                </c:pt>
                <c:pt idx="4457">
                  <c:v>17.100000000000001</c:v>
                </c:pt>
                <c:pt idx="4458">
                  <c:v>16.916666670000001</c:v>
                </c:pt>
                <c:pt idx="4459">
                  <c:v>16.733333330000001</c:v>
                </c:pt>
                <c:pt idx="4460">
                  <c:v>16.55</c:v>
                </c:pt>
                <c:pt idx="4461">
                  <c:v>16.366666670000001</c:v>
                </c:pt>
                <c:pt idx="4462">
                  <c:v>16.18333333</c:v>
                </c:pt>
                <c:pt idx="4463">
                  <c:v>16</c:v>
                </c:pt>
              </c:numCache>
            </c:numRef>
          </c:val>
          <c:smooth val="0"/>
          <c:extLst>
            <c:ext xmlns:c16="http://schemas.microsoft.com/office/drawing/2014/chart" uri="{C3380CC4-5D6E-409C-BE32-E72D297353CC}">
              <c16:uniqueId val="{00000000-4B29-48AF-876D-86C8CED84BC4}"/>
            </c:ext>
          </c:extLst>
        </c:ser>
        <c:ser>
          <c:idx val="1"/>
          <c:order val="1"/>
          <c:tx>
            <c:strRef>
              <c:f>'Weather File Comparison'!$D$1</c:f>
              <c:strCache>
                <c:ptCount val="1"/>
                <c:pt idx="0">
                  <c:v>Cooling Setpoint, 24 °C</c:v>
                </c:pt>
              </c:strCache>
            </c:strRef>
          </c:tx>
          <c:spPr>
            <a:ln w="19050" cap="rnd">
              <a:solidFill>
                <a:srgbClr val="00B050"/>
              </a:solidFill>
              <a:round/>
            </a:ln>
            <a:effectLst/>
          </c:spPr>
          <c:marker>
            <c:symbol val="none"/>
          </c:marker>
          <c:val>
            <c:numRef>
              <c:f>'Weather File Comparison'!$D$2:$D$4465</c:f>
              <c:numCache>
                <c:formatCode>General</c:formatCode>
                <c:ptCount val="4464"/>
                <c:pt idx="0">
                  <c:v>24</c:v>
                </c:pt>
                <c:pt idx="1">
                  <c:v>24</c:v>
                </c:pt>
                <c:pt idx="2">
                  <c:v>24</c:v>
                </c:pt>
                <c:pt idx="3">
                  <c:v>24</c:v>
                </c:pt>
                <c:pt idx="4">
                  <c:v>24</c:v>
                </c:pt>
                <c:pt idx="5">
                  <c:v>24</c:v>
                </c:pt>
                <c:pt idx="6">
                  <c:v>24</c:v>
                </c:pt>
                <c:pt idx="7">
                  <c:v>24</c:v>
                </c:pt>
                <c:pt idx="8">
                  <c:v>24</c:v>
                </c:pt>
                <c:pt idx="9">
                  <c:v>24</c:v>
                </c:pt>
                <c:pt idx="10">
                  <c:v>24</c:v>
                </c:pt>
                <c:pt idx="11">
                  <c:v>24</c:v>
                </c:pt>
                <c:pt idx="12">
                  <c:v>24</c:v>
                </c:pt>
                <c:pt idx="13">
                  <c:v>24</c:v>
                </c:pt>
                <c:pt idx="14">
                  <c:v>24</c:v>
                </c:pt>
                <c:pt idx="15">
                  <c:v>24</c:v>
                </c:pt>
                <c:pt idx="16">
                  <c:v>24</c:v>
                </c:pt>
                <c:pt idx="17">
                  <c:v>24</c:v>
                </c:pt>
                <c:pt idx="18">
                  <c:v>24</c:v>
                </c:pt>
                <c:pt idx="19">
                  <c:v>24</c:v>
                </c:pt>
                <c:pt idx="20">
                  <c:v>24</c:v>
                </c:pt>
                <c:pt idx="21">
                  <c:v>24</c:v>
                </c:pt>
                <c:pt idx="22">
                  <c:v>24</c:v>
                </c:pt>
                <c:pt idx="23">
                  <c:v>24</c:v>
                </c:pt>
                <c:pt idx="24">
                  <c:v>24</c:v>
                </c:pt>
                <c:pt idx="25">
                  <c:v>24</c:v>
                </c:pt>
                <c:pt idx="26">
                  <c:v>24</c:v>
                </c:pt>
                <c:pt idx="27">
                  <c:v>24</c:v>
                </c:pt>
                <c:pt idx="28">
                  <c:v>24</c:v>
                </c:pt>
                <c:pt idx="29">
                  <c:v>24</c:v>
                </c:pt>
                <c:pt idx="30">
                  <c:v>24</c:v>
                </c:pt>
                <c:pt idx="31">
                  <c:v>24</c:v>
                </c:pt>
                <c:pt idx="32">
                  <c:v>24</c:v>
                </c:pt>
                <c:pt idx="33">
                  <c:v>24</c:v>
                </c:pt>
                <c:pt idx="34">
                  <c:v>24</c:v>
                </c:pt>
                <c:pt idx="35">
                  <c:v>24</c:v>
                </c:pt>
                <c:pt idx="36">
                  <c:v>24</c:v>
                </c:pt>
                <c:pt idx="37">
                  <c:v>24</c:v>
                </c:pt>
                <c:pt idx="38">
                  <c:v>24</c:v>
                </c:pt>
                <c:pt idx="39">
                  <c:v>24</c:v>
                </c:pt>
                <c:pt idx="40">
                  <c:v>24</c:v>
                </c:pt>
                <c:pt idx="41">
                  <c:v>24</c:v>
                </c:pt>
                <c:pt idx="42">
                  <c:v>24</c:v>
                </c:pt>
                <c:pt idx="43">
                  <c:v>24</c:v>
                </c:pt>
                <c:pt idx="44">
                  <c:v>24</c:v>
                </c:pt>
                <c:pt idx="45">
                  <c:v>24</c:v>
                </c:pt>
                <c:pt idx="46">
                  <c:v>24</c:v>
                </c:pt>
                <c:pt idx="47">
                  <c:v>24</c:v>
                </c:pt>
                <c:pt idx="48">
                  <c:v>24</c:v>
                </c:pt>
                <c:pt idx="49">
                  <c:v>24</c:v>
                </c:pt>
                <c:pt idx="50">
                  <c:v>24</c:v>
                </c:pt>
                <c:pt idx="51">
                  <c:v>24</c:v>
                </c:pt>
                <c:pt idx="52">
                  <c:v>24</c:v>
                </c:pt>
                <c:pt idx="53">
                  <c:v>24</c:v>
                </c:pt>
                <c:pt idx="54">
                  <c:v>24</c:v>
                </c:pt>
                <c:pt idx="55">
                  <c:v>24</c:v>
                </c:pt>
                <c:pt idx="56">
                  <c:v>24</c:v>
                </c:pt>
                <c:pt idx="57">
                  <c:v>24</c:v>
                </c:pt>
                <c:pt idx="58">
                  <c:v>24</c:v>
                </c:pt>
                <c:pt idx="59">
                  <c:v>24</c:v>
                </c:pt>
                <c:pt idx="60">
                  <c:v>24</c:v>
                </c:pt>
                <c:pt idx="61">
                  <c:v>24</c:v>
                </c:pt>
                <c:pt idx="62">
                  <c:v>24</c:v>
                </c:pt>
                <c:pt idx="63">
                  <c:v>24</c:v>
                </c:pt>
                <c:pt idx="64">
                  <c:v>24</c:v>
                </c:pt>
                <c:pt idx="65">
                  <c:v>24</c:v>
                </c:pt>
                <c:pt idx="66">
                  <c:v>24</c:v>
                </c:pt>
                <c:pt idx="67">
                  <c:v>24</c:v>
                </c:pt>
                <c:pt idx="68">
                  <c:v>24</c:v>
                </c:pt>
                <c:pt idx="69">
                  <c:v>24</c:v>
                </c:pt>
                <c:pt idx="70">
                  <c:v>24</c:v>
                </c:pt>
                <c:pt idx="71">
                  <c:v>24</c:v>
                </c:pt>
                <c:pt idx="72">
                  <c:v>24</c:v>
                </c:pt>
                <c:pt idx="73">
                  <c:v>24</c:v>
                </c:pt>
                <c:pt idx="74">
                  <c:v>24</c:v>
                </c:pt>
                <c:pt idx="75">
                  <c:v>24</c:v>
                </c:pt>
                <c:pt idx="76">
                  <c:v>24</c:v>
                </c:pt>
                <c:pt idx="77">
                  <c:v>24</c:v>
                </c:pt>
                <c:pt idx="78">
                  <c:v>24</c:v>
                </c:pt>
                <c:pt idx="79">
                  <c:v>24</c:v>
                </c:pt>
                <c:pt idx="80">
                  <c:v>24</c:v>
                </c:pt>
                <c:pt idx="81">
                  <c:v>24</c:v>
                </c:pt>
                <c:pt idx="82">
                  <c:v>24</c:v>
                </c:pt>
                <c:pt idx="83">
                  <c:v>24</c:v>
                </c:pt>
                <c:pt idx="84">
                  <c:v>24</c:v>
                </c:pt>
                <c:pt idx="85">
                  <c:v>24</c:v>
                </c:pt>
                <c:pt idx="86">
                  <c:v>24</c:v>
                </c:pt>
                <c:pt idx="87">
                  <c:v>24</c:v>
                </c:pt>
                <c:pt idx="88">
                  <c:v>24</c:v>
                </c:pt>
                <c:pt idx="89">
                  <c:v>24</c:v>
                </c:pt>
                <c:pt idx="90">
                  <c:v>24</c:v>
                </c:pt>
                <c:pt idx="91">
                  <c:v>24</c:v>
                </c:pt>
                <c:pt idx="92">
                  <c:v>24</c:v>
                </c:pt>
                <c:pt idx="93">
                  <c:v>24</c:v>
                </c:pt>
                <c:pt idx="94">
                  <c:v>24</c:v>
                </c:pt>
                <c:pt idx="95">
                  <c:v>24</c:v>
                </c:pt>
                <c:pt idx="96">
                  <c:v>24</c:v>
                </c:pt>
                <c:pt idx="97">
                  <c:v>24</c:v>
                </c:pt>
                <c:pt idx="98">
                  <c:v>24</c:v>
                </c:pt>
                <c:pt idx="99">
                  <c:v>24</c:v>
                </c:pt>
                <c:pt idx="100">
                  <c:v>24</c:v>
                </c:pt>
                <c:pt idx="101">
                  <c:v>24</c:v>
                </c:pt>
                <c:pt idx="102">
                  <c:v>24</c:v>
                </c:pt>
                <c:pt idx="103">
                  <c:v>24</c:v>
                </c:pt>
                <c:pt idx="104">
                  <c:v>24</c:v>
                </c:pt>
                <c:pt idx="105">
                  <c:v>24</c:v>
                </c:pt>
                <c:pt idx="106">
                  <c:v>24</c:v>
                </c:pt>
                <c:pt idx="107">
                  <c:v>24</c:v>
                </c:pt>
                <c:pt idx="108">
                  <c:v>24</c:v>
                </c:pt>
                <c:pt idx="109">
                  <c:v>24</c:v>
                </c:pt>
                <c:pt idx="110">
                  <c:v>24</c:v>
                </c:pt>
                <c:pt idx="111">
                  <c:v>24</c:v>
                </c:pt>
                <c:pt idx="112">
                  <c:v>24</c:v>
                </c:pt>
                <c:pt idx="113">
                  <c:v>24</c:v>
                </c:pt>
                <c:pt idx="114">
                  <c:v>24</c:v>
                </c:pt>
                <c:pt idx="115">
                  <c:v>24</c:v>
                </c:pt>
                <c:pt idx="116">
                  <c:v>24</c:v>
                </c:pt>
                <c:pt idx="117">
                  <c:v>24</c:v>
                </c:pt>
                <c:pt idx="118">
                  <c:v>24</c:v>
                </c:pt>
                <c:pt idx="119">
                  <c:v>24</c:v>
                </c:pt>
                <c:pt idx="120">
                  <c:v>24</c:v>
                </c:pt>
                <c:pt idx="121">
                  <c:v>24</c:v>
                </c:pt>
                <c:pt idx="122">
                  <c:v>24</c:v>
                </c:pt>
                <c:pt idx="123">
                  <c:v>24</c:v>
                </c:pt>
                <c:pt idx="124">
                  <c:v>24</c:v>
                </c:pt>
                <c:pt idx="125">
                  <c:v>24</c:v>
                </c:pt>
                <c:pt idx="126">
                  <c:v>24</c:v>
                </c:pt>
                <c:pt idx="127">
                  <c:v>24</c:v>
                </c:pt>
                <c:pt idx="128">
                  <c:v>24</c:v>
                </c:pt>
                <c:pt idx="129">
                  <c:v>24</c:v>
                </c:pt>
                <c:pt idx="130">
                  <c:v>24</c:v>
                </c:pt>
                <c:pt idx="131">
                  <c:v>24</c:v>
                </c:pt>
                <c:pt idx="132">
                  <c:v>24</c:v>
                </c:pt>
                <c:pt idx="133">
                  <c:v>24</c:v>
                </c:pt>
                <c:pt idx="134">
                  <c:v>24</c:v>
                </c:pt>
                <c:pt idx="135">
                  <c:v>24</c:v>
                </c:pt>
                <c:pt idx="136">
                  <c:v>24</c:v>
                </c:pt>
                <c:pt idx="137">
                  <c:v>24</c:v>
                </c:pt>
                <c:pt idx="138">
                  <c:v>24</c:v>
                </c:pt>
                <c:pt idx="139">
                  <c:v>24</c:v>
                </c:pt>
                <c:pt idx="140">
                  <c:v>24</c:v>
                </c:pt>
                <c:pt idx="141">
                  <c:v>24</c:v>
                </c:pt>
                <c:pt idx="142">
                  <c:v>24</c:v>
                </c:pt>
                <c:pt idx="143">
                  <c:v>24</c:v>
                </c:pt>
                <c:pt idx="144">
                  <c:v>24</c:v>
                </c:pt>
                <c:pt idx="145">
                  <c:v>24</c:v>
                </c:pt>
                <c:pt idx="146">
                  <c:v>24</c:v>
                </c:pt>
                <c:pt idx="147">
                  <c:v>24</c:v>
                </c:pt>
                <c:pt idx="148">
                  <c:v>24</c:v>
                </c:pt>
                <c:pt idx="149">
                  <c:v>24</c:v>
                </c:pt>
                <c:pt idx="150">
                  <c:v>24</c:v>
                </c:pt>
                <c:pt idx="151">
                  <c:v>24</c:v>
                </c:pt>
                <c:pt idx="152">
                  <c:v>24</c:v>
                </c:pt>
                <c:pt idx="153">
                  <c:v>24</c:v>
                </c:pt>
                <c:pt idx="154">
                  <c:v>24</c:v>
                </c:pt>
                <c:pt idx="155">
                  <c:v>24</c:v>
                </c:pt>
                <c:pt idx="156">
                  <c:v>24</c:v>
                </c:pt>
                <c:pt idx="157">
                  <c:v>24</c:v>
                </c:pt>
                <c:pt idx="158">
                  <c:v>24</c:v>
                </c:pt>
                <c:pt idx="159">
                  <c:v>24</c:v>
                </c:pt>
                <c:pt idx="160">
                  <c:v>24</c:v>
                </c:pt>
                <c:pt idx="161">
                  <c:v>24</c:v>
                </c:pt>
                <c:pt idx="162">
                  <c:v>24</c:v>
                </c:pt>
                <c:pt idx="163">
                  <c:v>24</c:v>
                </c:pt>
                <c:pt idx="164">
                  <c:v>24</c:v>
                </c:pt>
                <c:pt idx="165">
                  <c:v>24</c:v>
                </c:pt>
                <c:pt idx="166">
                  <c:v>24</c:v>
                </c:pt>
                <c:pt idx="167">
                  <c:v>24</c:v>
                </c:pt>
                <c:pt idx="168">
                  <c:v>24</c:v>
                </c:pt>
                <c:pt idx="169">
                  <c:v>24</c:v>
                </c:pt>
                <c:pt idx="170">
                  <c:v>24</c:v>
                </c:pt>
                <c:pt idx="171">
                  <c:v>24</c:v>
                </c:pt>
                <c:pt idx="172">
                  <c:v>24</c:v>
                </c:pt>
                <c:pt idx="173">
                  <c:v>24</c:v>
                </c:pt>
                <c:pt idx="174">
                  <c:v>24</c:v>
                </c:pt>
                <c:pt idx="175">
                  <c:v>24</c:v>
                </c:pt>
                <c:pt idx="176">
                  <c:v>24</c:v>
                </c:pt>
                <c:pt idx="177">
                  <c:v>24</c:v>
                </c:pt>
                <c:pt idx="178">
                  <c:v>24</c:v>
                </c:pt>
                <c:pt idx="179">
                  <c:v>24</c:v>
                </c:pt>
                <c:pt idx="180">
                  <c:v>24</c:v>
                </c:pt>
                <c:pt idx="181">
                  <c:v>24</c:v>
                </c:pt>
                <c:pt idx="182">
                  <c:v>24</c:v>
                </c:pt>
                <c:pt idx="183">
                  <c:v>24</c:v>
                </c:pt>
                <c:pt idx="184">
                  <c:v>24</c:v>
                </c:pt>
                <c:pt idx="185">
                  <c:v>24</c:v>
                </c:pt>
                <c:pt idx="186">
                  <c:v>24</c:v>
                </c:pt>
                <c:pt idx="187">
                  <c:v>24</c:v>
                </c:pt>
                <c:pt idx="188">
                  <c:v>24</c:v>
                </c:pt>
                <c:pt idx="189">
                  <c:v>24</c:v>
                </c:pt>
                <c:pt idx="190">
                  <c:v>24</c:v>
                </c:pt>
                <c:pt idx="191">
                  <c:v>24</c:v>
                </c:pt>
                <c:pt idx="192">
                  <c:v>24</c:v>
                </c:pt>
                <c:pt idx="193">
                  <c:v>24</c:v>
                </c:pt>
                <c:pt idx="194">
                  <c:v>24</c:v>
                </c:pt>
                <c:pt idx="195">
                  <c:v>24</c:v>
                </c:pt>
                <c:pt idx="196">
                  <c:v>24</c:v>
                </c:pt>
                <c:pt idx="197">
                  <c:v>24</c:v>
                </c:pt>
                <c:pt idx="198">
                  <c:v>24</c:v>
                </c:pt>
                <c:pt idx="199">
                  <c:v>24</c:v>
                </c:pt>
                <c:pt idx="200">
                  <c:v>24</c:v>
                </c:pt>
                <c:pt idx="201">
                  <c:v>24</c:v>
                </c:pt>
                <c:pt idx="202">
                  <c:v>24</c:v>
                </c:pt>
                <c:pt idx="203">
                  <c:v>24</c:v>
                </c:pt>
                <c:pt idx="204">
                  <c:v>24</c:v>
                </c:pt>
                <c:pt idx="205">
                  <c:v>24</c:v>
                </c:pt>
                <c:pt idx="206">
                  <c:v>24</c:v>
                </c:pt>
                <c:pt idx="207">
                  <c:v>24</c:v>
                </c:pt>
                <c:pt idx="208">
                  <c:v>24</c:v>
                </c:pt>
                <c:pt idx="209">
                  <c:v>24</c:v>
                </c:pt>
                <c:pt idx="210">
                  <c:v>24</c:v>
                </c:pt>
                <c:pt idx="211">
                  <c:v>24</c:v>
                </c:pt>
                <c:pt idx="212">
                  <c:v>24</c:v>
                </c:pt>
                <c:pt idx="213">
                  <c:v>24</c:v>
                </c:pt>
                <c:pt idx="214">
                  <c:v>24</c:v>
                </c:pt>
                <c:pt idx="215">
                  <c:v>24</c:v>
                </c:pt>
                <c:pt idx="216">
                  <c:v>24</c:v>
                </c:pt>
                <c:pt idx="217">
                  <c:v>24</c:v>
                </c:pt>
                <c:pt idx="218">
                  <c:v>24</c:v>
                </c:pt>
                <c:pt idx="219">
                  <c:v>24</c:v>
                </c:pt>
                <c:pt idx="220">
                  <c:v>24</c:v>
                </c:pt>
                <c:pt idx="221">
                  <c:v>24</c:v>
                </c:pt>
                <c:pt idx="222">
                  <c:v>24</c:v>
                </c:pt>
                <c:pt idx="223">
                  <c:v>24</c:v>
                </c:pt>
                <c:pt idx="224">
                  <c:v>24</c:v>
                </c:pt>
                <c:pt idx="225">
                  <c:v>24</c:v>
                </c:pt>
                <c:pt idx="226">
                  <c:v>24</c:v>
                </c:pt>
                <c:pt idx="227">
                  <c:v>24</c:v>
                </c:pt>
                <c:pt idx="228">
                  <c:v>24</c:v>
                </c:pt>
                <c:pt idx="229">
                  <c:v>24</c:v>
                </c:pt>
                <c:pt idx="230">
                  <c:v>24</c:v>
                </c:pt>
                <c:pt idx="231">
                  <c:v>24</c:v>
                </c:pt>
                <c:pt idx="232">
                  <c:v>24</c:v>
                </c:pt>
                <c:pt idx="233">
                  <c:v>24</c:v>
                </c:pt>
                <c:pt idx="234">
                  <c:v>24</c:v>
                </c:pt>
                <c:pt idx="235">
                  <c:v>24</c:v>
                </c:pt>
                <c:pt idx="236">
                  <c:v>24</c:v>
                </c:pt>
                <c:pt idx="237">
                  <c:v>24</c:v>
                </c:pt>
                <c:pt idx="238">
                  <c:v>24</c:v>
                </c:pt>
                <c:pt idx="239">
                  <c:v>24</c:v>
                </c:pt>
                <c:pt idx="240">
                  <c:v>24</c:v>
                </c:pt>
                <c:pt idx="241">
                  <c:v>24</c:v>
                </c:pt>
                <c:pt idx="242">
                  <c:v>24</c:v>
                </c:pt>
                <c:pt idx="243">
                  <c:v>24</c:v>
                </c:pt>
                <c:pt idx="244">
                  <c:v>24</c:v>
                </c:pt>
                <c:pt idx="245">
                  <c:v>24</c:v>
                </c:pt>
                <c:pt idx="246">
                  <c:v>24</c:v>
                </c:pt>
                <c:pt idx="247">
                  <c:v>24</c:v>
                </c:pt>
                <c:pt idx="248">
                  <c:v>24</c:v>
                </c:pt>
                <c:pt idx="249">
                  <c:v>24</c:v>
                </c:pt>
                <c:pt idx="250">
                  <c:v>24</c:v>
                </c:pt>
                <c:pt idx="251">
                  <c:v>24</c:v>
                </c:pt>
                <c:pt idx="252">
                  <c:v>24</c:v>
                </c:pt>
                <c:pt idx="253">
                  <c:v>24</c:v>
                </c:pt>
                <c:pt idx="254">
                  <c:v>24</c:v>
                </c:pt>
                <c:pt idx="255">
                  <c:v>24</c:v>
                </c:pt>
                <c:pt idx="256">
                  <c:v>24</c:v>
                </c:pt>
                <c:pt idx="257">
                  <c:v>24</c:v>
                </c:pt>
                <c:pt idx="258">
                  <c:v>24</c:v>
                </c:pt>
                <c:pt idx="259">
                  <c:v>24</c:v>
                </c:pt>
                <c:pt idx="260">
                  <c:v>24</c:v>
                </c:pt>
                <c:pt idx="261">
                  <c:v>24</c:v>
                </c:pt>
                <c:pt idx="262">
                  <c:v>24</c:v>
                </c:pt>
                <c:pt idx="263">
                  <c:v>24</c:v>
                </c:pt>
                <c:pt idx="264">
                  <c:v>24</c:v>
                </c:pt>
                <c:pt idx="265">
                  <c:v>24</c:v>
                </c:pt>
                <c:pt idx="266">
                  <c:v>24</c:v>
                </c:pt>
                <c:pt idx="267">
                  <c:v>24</c:v>
                </c:pt>
                <c:pt idx="268">
                  <c:v>24</c:v>
                </c:pt>
                <c:pt idx="269">
                  <c:v>24</c:v>
                </c:pt>
                <c:pt idx="270">
                  <c:v>24</c:v>
                </c:pt>
                <c:pt idx="271">
                  <c:v>24</c:v>
                </c:pt>
                <c:pt idx="272">
                  <c:v>24</c:v>
                </c:pt>
                <c:pt idx="273">
                  <c:v>24</c:v>
                </c:pt>
                <c:pt idx="274">
                  <c:v>24</c:v>
                </c:pt>
                <c:pt idx="275">
                  <c:v>24</c:v>
                </c:pt>
                <c:pt idx="276">
                  <c:v>24</c:v>
                </c:pt>
                <c:pt idx="277">
                  <c:v>24</c:v>
                </c:pt>
                <c:pt idx="278">
                  <c:v>24</c:v>
                </c:pt>
                <c:pt idx="279">
                  <c:v>24</c:v>
                </c:pt>
                <c:pt idx="280">
                  <c:v>24</c:v>
                </c:pt>
                <c:pt idx="281">
                  <c:v>24</c:v>
                </c:pt>
                <c:pt idx="282">
                  <c:v>24</c:v>
                </c:pt>
                <c:pt idx="283">
                  <c:v>24</c:v>
                </c:pt>
                <c:pt idx="284">
                  <c:v>24</c:v>
                </c:pt>
                <c:pt idx="285">
                  <c:v>24</c:v>
                </c:pt>
                <c:pt idx="286">
                  <c:v>24</c:v>
                </c:pt>
                <c:pt idx="287">
                  <c:v>24</c:v>
                </c:pt>
                <c:pt idx="288">
                  <c:v>24</c:v>
                </c:pt>
                <c:pt idx="289">
                  <c:v>24</c:v>
                </c:pt>
                <c:pt idx="290">
                  <c:v>24</c:v>
                </c:pt>
                <c:pt idx="291">
                  <c:v>24</c:v>
                </c:pt>
                <c:pt idx="292">
                  <c:v>24</c:v>
                </c:pt>
                <c:pt idx="293">
                  <c:v>24</c:v>
                </c:pt>
                <c:pt idx="294">
                  <c:v>24</c:v>
                </c:pt>
                <c:pt idx="295">
                  <c:v>24</c:v>
                </c:pt>
                <c:pt idx="296">
                  <c:v>24</c:v>
                </c:pt>
                <c:pt idx="297">
                  <c:v>24</c:v>
                </c:pt>
                <c:pt idx="298">
                  <c:v>24</c:v>
                </c:pt>
                <c:pt idx="299">
                  <c:v>24</c:v>
                </c:pt>
                <c:pt idx="300">
                  <c:v>24</c:v>
                </c:pt>
                <c:pt idx="301">
                  <c:v>24</c:v>
                </c:pt>
                <c:pt idx="302">
                  <c:v>24</c:v>
                </c:pt>
                <c:pt idx="303">
                  <c:v>24</c:v>
                </c:pt>
                <c:pt idx="304">
                  <c:v>24</c:v>
                </c:pt>
                <c:pt idx="305">
                  <c:v>24</c:v>
                </c:pt>
                <c:pt idx="306">
                  <c:v>24</c:v>
                </c:pt>
                <c:pt idx="307">
                  <c:v>24</c:v>
                </c:pt>
                <c:pt idx="308">
                  <c:v>24</c:v>
                </c:pt>
                <c:pt idx="309">
                  <c:v>24</c:v>
                </c:pt>
                <c:pt idx="310">
                  <c:v>24</c:v>
                </c:pt>
                <c:pt idx="311">
                  <c:v>24</c:v>
                </c:pt>
                <c:pt idx="312">
                  <c:v>24</c:v>
                </c:pt>
                <c:pt idx="313">
                  <c:v>24</c:v>
                </c:pt>
                <c:pt idx="314">
                  <c:v>24</c:v>
                </c:pt>
                <c:pt idx="315">
                  <c:v>24</c:v>
                </c:pt>
                <c:pt idx="316">
                  <c:v>24</c:v>
                </c:pt>
                <c:pt idx="317">
                  <c:v>24</c:v>
                </c:pt>
                <c:pt idx="318">
                  <c:v>24</c:v>
                </c:pt>
                <c:pt idx="319">
                  <c:v>24</c:v>
                </c:pt>
                <c:pt idx="320">
                  <c:v>24</c:v>
                </c:pt>
                <c:pt idx="321">
                  <c:v>24</c:v>
                </c:pt>
                <c:pt idx="322">
                  <c:v>24</c:v>
                </c:pt>
                <c:pt idx="323">
                  <c:v>24</c:v>
                </c:pt>
                <c:pt idx="324">
                  <c:v>24</c:v>
                </c:pt>
                <c:pt idx="325">
                  <c:v>24</c:v>
                </c:pt>
                <c:pt idx="326">
                  <c:v>24</c:v>
                </c:pt>
                <c:pt idx="327">
                  <c:v>24</c:v>
                </c:pt>
                <c:pt idx="328">
                  <c:v>24</c:v>
                </c:pt>
                <c:pt idx="329">
                  <c:v>24</c:v>
                </c:pt>
                <c:pt idx="330">
                  <c:v>24</c:v>
                </c:pt>
                <c:pt idx="331">
                  <c:v>24</c:v>
                </c:pt>
                <c:pt idx="332">
                  <c:v>24</c:v>
                </c:pt>
                <c:pt idx="333">
                  <c:v>24</c:v>
                </c:pt>
                <c:pt idx="334">
                  <c:v>24</c:v>
                </c:pt>
                <c:pt idx="335">
                  <c:v>24</c:v>
                </c:pt>
                <c:pt idx="336">
                  <c:v>24</c:v>
                </c:pt>
                <c:pt idx="337">
                  <c:v>24</c:v>
                </c:pt>
                <c:pt idx="338">
                  <c:v>24</c:v>
                </c:pt>
                <c:pt idx="339">
                  <c:v>24</c:v>
                </c:pt>
                <c:pt idx="340">
                  <c:v>24</c:v>
                </c:pt>
                <c:pt idx="341">
                  <c:v>24</c:v>
                </c:pt>
                <c:pt idx="342">
                  <c:v>24</c:v>
                </c:pt>
                <c:pt idx="343">
                  <c:v>24</c:v>
                </c:pt>
                <c:pt idx="344">
                  <c:v>24</c:v>
                </c:pt>
                <c:pt idx="345">
                  <c:v>24</c:v>
                </c:pt>
                <c:pt idx="346">
                  <c:v>24</c:v>
                </c:pt>
                <c:pt idx="347">
                  <c:v>24</c:v>
                </c:pt>
                <c:pt idx="348">
                  <c:v>24</c:v>
                </c:pt>
                <c:pt idx="349">
                  <c:v>24</c:v>
                </c:pt>
                <c:pt idx="350">
                  <c:v>24</c:v>
                </c:pt>
                <c:pt idx="351">
                  <c:v>24</c:v>
                </c:pt>
                <c:pt idx="352">
                  <c:v>24</c:v>
                </c:pt>
                <c:pt idx="353">
                  <c:v>24</c:v>
                </c:pt>
                <c:pt idx="354">
                  <c:v>24</c:v>
                </c:pt>
                <c:pt idx="355">
                  <c:v>24</c:v>
                </c:pt>
                <c:pt idx="356">
                  <c:v>24</c:v>
                </c:pt>
                <c:pt idx="357">
                  <c:v>24</c:v>
                </c:pt>
                <c:pt idx="358">
                  <c:v>24</c:v>
                </c:pt>
                <c:pt idx="359">
                  <c:v>24</c:v>
                </c:pt>
                <c:pt idx="360">
                  <c:v>24</c:v>
                </c:pt>
                <c:pt idx="361">
                  <c:v>24</c:v>
                </c:pt>
                <c:pt idx="362">
                  <c:v>24</c:v>
                </c:pt>
                <c:pt idx="363">
                  <c:v>24</c:v>
                </c:pt>
                <c:pt idx="364">
                  <c:v>24</c:v>
                </c:pt>
                <c:pt idx="365">
                  <c:v>24</c:v>
                </c:pt>
                <c:pt idx="366">
                  <c:v>24</c:v>
                </c:pt>
                <c:pt idx="367">
                  <c:v>24</c:v>
                </c:pt>
                <c:pt idx="368">
                  <c:v>24</c:v>
                </c:pt>
                <c:pt idx="369">
                  <c:v>24</c:v>
                </c:pt>
                <c:pt idx="370">
                  <c:v>24</c:v>
                </c:pt>
                <c:pt idx="371">
                  <c:v>24</c:v>
                </c:pt>
                <c:pt idx="372">
                  <c:v>24</c:v>
                </c:pt>
                <c:pt idx="373">
                  <c:v>24</c:v>
                </c:pt>
                <c:pt idx="374">
                  <c:v>24</c:v>
                </c:pt>
                <c:pt idx="375">
                  <c:v>24</c:v>
                </c:pt>
                <c:pt idx="376">
                  <c:v>24</c:v>
                </c:pt>
                <c:pt idx="377">
                  <c:v>24</c:v>
                </c:pt>
                <c:pt idx="378">
                  <c:v>24</c:v>
                </c:pt>
                <c:pt idx="379">
                  <c:v>24</c:v>
                </c:pt>
                <c:pt idx="380">
                  <c:v>24</c:v>
                </c:pt>
                <c:pt idx="381">
                  <c:v>24</c:v>
                </c:pt>
                <c:pt idx="382">
                  <c:v>24</c:v>
                </c:pt>
                <c:pt idx="383">
                  <c:v>24</c:v>
                </c:pt>
                <c:pt idx="384">
                  <c:v>24</c:v>
                </c:pt>
                <c:pt idx="385">
                  <c:v>24</c:v>
                </c:pt>
                <c:pt idx="386">
                  <c:v>24</c:v>
                </c:pt>
                <c:pt idx="387">
                  <c:v>24</c:v>
                </c:pt>
                <c:pt idx="388">
                  <c:v>24</c:v>
                </c:pt>
                <c:pt idx="389">
                  <c:v>24</c:v>
                </c:pt>
                <c:pt idx="390">
                  <c:v>24</c:v>
                </c:pt>
                <c:pt idx="391">
                  <c:v>24</c:v>
                </c:pt>
                <c:pt idx="392">
                  <c:v>24</c:v>
                </c:pt>
                <c:pt idx="393">
                  <c:v>24</c:v>
                </c:pt>
                <c:pt idx="394">
                  <c:v>24</c:v>
                </c:pt>
                <c:pt idx="395">
                  <c:v>24</c:v>
                </c:pt>
                <c:pt idx="396">
                  <c:v>24</c:v>
                </c:pt>
                <c:pt idx="397">
                  <c:v>24</c:v>
                </c:pt>
                <c:pt idx="398">
                  <c:v>24</c:v>
                </c:pt>
                <c:pt idx="399">
                  <c:v>24</c:v>
                </c:pt>
                <c:pt idx="400">
                  <c:v>24</c:v>
                </c:pt>
                <c:pt idx="401">
                  <c:v>24</c:v>
                </c:pt>
                <c:pt idx="402">
                  <c:v>24</c:v>
                </c:pt>
                <c:pt idx="403">
                  <c:v>24</c:v>
                </c:pt>
                <c:pt idx="404">
                  <c:v>24</c:v>
                </c:pt>
                <c:pt idx="405">
                  <c:v>24</c:v>
                </c:pt>
                <c:pt idx="406">
                  <c:v>24</c:v>
                </c:pt>
                <c:pt idx="407">
                  <c:v>24</c:v>
                </c:pt>
                <c:pt idx="408">
                  <c:v>24</c:v>
                </c:pt>
                <c:pt idx="409">
                  <c:v>24</c:v>
                </c:pt>
                <c:pt idx="410">
                  <c:v>24</c:v>
                </c:pt>
                <c:pt idx="411">
                  <c:v>24</c:v>
                </c:pt>
                <c:pt idx="412">
                  <c:v>24</c:v>
                </c:pt>
                <c:pt idx="413">
                  <c:v>24</c:v>
                </c:pt>
                <c:pt idx="414">
                  <c:v>24</c:v>
                </c:pt>
                <c:pt idx="415">
                  <c:v>24</c:v>
                </c:pt>
                <c:pt idx="416">
                  <c:v>24</c:v>
                </c:pt>
                <c:pt idx="417">
                  <c:v>24</c:v>
                </c:pt>
                <c:pt idx="418">
                  <c:v>24</c:v>
                </c:pt>
                <c:pt idx="419">
                  <c:v>24</c:v>
                </c:pt>
                <c:pt idx="420">
                  <c:v>24</c:v>
                </c:pt>
                <c:pt idx="421">
                  <c:v>24</c:v>
                </c:pt>
                <c:pt idx="422">
                  <c:v>24</c:v>
                </c:pt>
                <c:pt idx="423">
                  <c:v>24</c:v>
                </c:pt>
                <c:pt idx="424">
                  <c:v>24</c:v>
                </c:pt>
                <c:pt idx="425">
                  <c:v>24</c:v>
                </c:pt>
                <c:pt idx="426">
                  <c:v>24</c:v>
                </c:pt>
                <c:pt idx="427">
                  <c:v>24</c:v>
                </c:pt>
                <c:pt idx="428">
                  <c:v>24</c:v>
                </c:pt>
                <c:pt idx="429">
                  <c:v>24</c:v>
                </c:pt>
                <c:pt idx="430">
                  <c:v>24</c:v>
                </c:pt>
                <c:pt idx="431">
                  <c:v>24</c:v>
                </c:pt>
                <c:pt idx="432">
                  <c:v>24</c:v>
                </c:pt>
                <c:pt idx="433">
                  <c:v>24</c:v>
                </c:pt>
                <c:pt idx="434">
                  <c:v>24</c:v>
                </c:pt>
                <c:pt idx="435">
                  <c:v>24</c:v>
                </c:pt>
                <c:pt idx="436">
                  <c:v>24</c:v>
                </c:pt>
                <c:pt idx="437">
                  <c:v>24</c:v>
                </c:pt>
                <c:pt idx="438">
                  <c:v>24</c:v>
                </c:pt>
                <c:pt idx="439">
                  <c:v>24</c:v>
                </c:pt>
                <c:pt idx="440">
                  <c:v>24</c:v>
                </c:pt>
                <c:pt idx="441">
                  <c:v>24</c:v>
                </c:pt>
                <c:pt idx="442">
                  <c:v>24</c:v>
                </c:pt>
                <c:pt idx="443">
                  <c:v>24</c:v>
                </c:pt>
                <c:pt idx="444">
                  <c:v>24</c:v>
                </c:pt>
                <c:pt idx="445">
                  <c:v>24</c:v>
                </c:pt>
                <c:pt idx="446">
                  <c:v>24</c:v>
                </c:pt>
                <c:pt idx="447">
                  <c:v>24</c:v>
                </c:pt>
                <c:pt idx="448">
                  <c:v>24</c:v>
                </c:pt>
                <c:pt idx="449">
                  <c:v>24</c:v>
                </c:pt>
                <c:pt idx="450">
                  <c:v>24</c:v>
                </c:pt>
                <c:pt idx="451">
                  <c:v>24</c:v>
                </c:pt>
                <c:pt idx="452">
                  <c:v>24</c:v>
                </c:pt>
                <c:pt idx="453">
                  <c:v>24</c:v>
                </c:pt>
                <c:pt idx="454">
                  <c:v>24</c:v>
                </c:pt>
                <c:pt idx="455">
                  <c:v>24</c:v>
                </c:pt>
                <c:pt idx="456">
                  <c:v>24</c:v>
                </c:pt>
                <c:pt idx="457">
                  <c:v>24</c:v>
                </c:pt>
                <c:pt idx="458">
                  <c:v>24</c:v>
                </c:pt>
                <c:pt idx="459">
                  <c:v>24</c:v>
                </c:pt>
                <c:pt idx="460">
                  <c:v>24</c:v>
                </c:pt>
                <c:pt idx="461">
                  <c:v>24</c:v>
                </c:pt>
                <c:pt idx="462">
                  <c:v>24</c:v>
                </c:pt>
                <c:pt idx="463">
                  <c:v>24</c:v>
                </c:pt>
                <c:pt idx="464">
                  <c:v>24</c:v>
                </c:pt>
                <c:pt idx="465">
                  <c:v>24</c:v>
                </c:pt>
                <c:pt idx="466">
                  <c:v>24</c:v>
                </c:pt>
                <c:pt idx="467">
                  <c:v>24</c:v>
                </c:pt>
                <c:pt idx="468">
                  <c:v>24</c:v>
                </c:pt>
                <c:pt idx="469">
                  <c:v>24</c:v>
                </c:pt>
                <c:pt idx="470">
                  <c:v>24</c:v>
                </c:pt>
                <c:pt idx="471">
                  <c:v>24</c:v>
                </c:pt>
                <c:pt idx="472">
                  <c:v>24</c:v>
                </c:pt>
                <c:pt idx="473">
                  <c:v>24</c:v>
                </c:pt>
                <c:pt idx="474">
                  <c:v>24</c:v>
                </c:pt>
                <c:pt idx="475">
                  <c:v>24</c:v>
                </c:pt>
                <c:pt idx="476">
                  <c:v>24</c:v>
                </c:pt>
                <c:pt idx="477">
                  <c:v>24</c:v>
                </c:pt>
                <c:pt idx="478">
                  <c:v>24</c:v>
                </c:pt>
                <c:pt idx="479">
                  <c:v>24</c:v>
                </c:pt>
                <c:pt idx="480">
                  <c:v>24</c:v>
                </c:pt>
                <c:pt idx="481">
                  <c:v>24</c:v>
                </c:pt>
                <c:pt idx="482">
                  <c:v>24</c:v>
                </c:pt>
                <c:pt idx="483">
                  <c:v>24</c:v>
                </c:pt>
                <c:pt idx="484">
                  <c:v>24</c:v>
                </c:pt>
                <c:pt idx="485">
                  <c:v>24</c:v>
                </c:pt>
                <c:pt idx="486">
                  <c:v>24</c:v>
                </c:pt>
                <c:pt idx="487">
                  <c:v>24</c:v>
                </c:pt>
                <c:pt idx="488">
                  <c:v>24</c:v>
                </c:pt>
                <c:pt idx="489">
                  <c:v>24</c:v>
                </c:pt>
                <c:pt idx="490">
                  <c:v>24</c:v>
                </c:pt>
                <c:pt idx="491">
                  <c:v>24</c:v>
                </c:pt>
                <c:pt idx="492">
                  <c:v>24</c:v>
                </c:pt>
                <c:pt idx="493">
                  <c:v>24</c:v>
                </c:pt>
                <c:pt idx="494">
                  <c:v>24</c:v>
                </c:pt>
                <c:pt idx="495">
                  <c:v>24</c:v>
                </c:pt>
                <c:pt idx="496">
                  <c:v>24</c:v>
                </c:pt>
                <c:pt idx="497">
                  <c:v>24</c:v>
                </c:pt>
                <c:pt idx="498">
                  <c:v>24</c:v>
                </c:pt>
                <c:pt idx="499">
                  <c:v>24</c:v>
                </c:pt>
                <c:pt idx="500">
                  <c:v>24</c:v>
                </c:pt>
                <c:pt idx="501">
                  <c:v>24</c:v>
                </c:pt>
                <c:pt idx="502">
                  <c:v>24</c:v>
                </c:pt>
                <c:pt idx="503">
                  <c:v>24</c:v>
                </c:pt>
                <c:pt idx="504">
                  <c:v>24</c:v>
                </c:pt>
                <c:pt idx="505">
                  <c:v>24</c:v>
                </c:pt>
                <c:pt idx="506">
                  <c:v>24</c:v>
                </c:pt>
                <c:pt idx="507">
                  <c:v>24</c:v>
                </c:pt>
                <c:pt idx="508">
                  <c:v>24</c:v>
                </c:pt>
                <c:pt idx="509">
                  <c:v>24</c:v>
                </c:pt>
                <c:pt idx="510">
                  <c:v>24</c:v>
                </c:pt>
                <c:pt idx="511">
                  <c:v>24</c:v>
                </c:pt>
                <c:pt idx="512">
                  <c:v>24</c:v>
                </c:pt>
                <c:pt idx="513">
                  <c:v>24</c:v>
                </c:pt>
                <c:pt idx="514">
                  <c:v>24</c:v>
                </c:pt>
                <c:pt idx="515">
                  <c:v>24</c:v>
                </c:pt>
                <c:pt idx="516">
                  <c:v>24</c:v>
                </c:pt>
                <c:pt idx="517">
                  <c:v>24</c:v>
                </c:pt>
                <c:pt idx="518">
                  <c:v>24</c:v>
                </c:pt>
                <c:pt idx="519">
                  <c:v>24</c:v>
                </c:pt>
                <c:pt idx="520">
                  <c:v>24</c:v>
                </c:pt>
                <c:pt idx="521">
                  <c:v>24</c:v>
                </c:pt>
                <c:pt idx="522">
                  <c:v>24</c:v>
                </c:pt>
                <c:pt idx="523">
                  <c:v>24</c:v>
                </c:pt>
                <c:pt idx="524">
                  <c:v>24</c:v>
                </c:pt>
                <c:pt idx="525">
                  <c:v>24</c:v>
                </c:pt>
                <c:pt idx="526">
                  <c:v>24</c:v>
                </c:pt>
                <c:pt idx="527">
                  <c:v>24</c:v>
                </c:pt>
                <c:pt idx="528">
                  <c:v>24</c:v>
                </c:pt>
                <c:pt idx="529">
                  <c:v>24</c:v>
                </c:pt>
                <c:pt idx="530">
                  <c:v>24</c:v>
                </c:pt>
                <c:pt idx="531">
                  <c:v>24</c:v>
                </c:pt>
                <c:pt idx="532">
                  <c:v>24</c:v>
                </c:pt>
                <c:pt idx="533">
                  <c:v>24</c:v>
                </c:pt>
                <c:pt idx="534">
                  <c:v>24</c:v>
                </c:pt>
                <c:pt idx="535">
                  <c:v>24</c:v>
                </c:pt>
                <c:pt idx="536">
                  <c:v>24</c:v>
                </c:pt>
                <c:pt idx="537">
                  <c:v>24</c:v>
                </c:pt>
                <c:pt idx="538">
                  <c:v>24</c:v>
                </c:pt>
                <c:pt idx="539">
                  <c:v>24</c:v>
                </c:pt>
                <c:pt idx="540">
                  <c:v>24</c:v>
                </c:pt>
                <c:pt idx="541">
                  <c:v>24</c:v>
                </c:pt>
                <c:pt idx="542">
                  <c:v>24</c:v>
                </c:pt>
                <c:pt idx="543">
                  <c:v>24</c:v>
                </c:pt>
                <c:pt idx="544">
                  <c:v>24</c:v>
                </c:pt>
                <c:pt idx="545">
                  <c:v>24</c:v>
                </c:pt>
                <c:pt idx="546">
                  <c:v>24</c:v>
                </c:pt>
                <c:pt idx="547">
                  <c:v>24</c:v>
                </c:pt>
                <c:pt idx="548">
                  <c:v>24</c:v>
                </c:pt>
                <c:pt idx="549">
                  <c:v>24</c:v>
                </c:pt>
                <c:pt idx="550">
                  <c:v>24</c:v>
                </c:pt>
                <c:pt idx="551">
                  <c:v>24</c:v>
                </c:pt>
                <c:pt idx="552">
                  <c:v>24</c:v>
                </c:pt>
                <c:pt idx="553">
                  <c:v>24</c:v>
                </c:pt>
                <c:pt idx="554">
                  <c:v>24</c:v>
                </c:pt>
                <c:pt idx="555">
                  <c:v>24</c:v>
                </c:pt>
                <c:pt idx="556">
                  <c:v>24</c:v>
                </c:pt>
                <c:pt idx="557">
                  <c:v>24</c:v>
                </c:pt>
                <c:pt idx="558">
                  <c:v>24</c:v>
                </c:pt>
                <c:pt idx="559">
                  <c:v>24</c:v>
                </c:pt>
                <c:pt idx="560">
                  <c:v>24</c:v>
                </c:pt>
                <c:pt idx="561">
                  <c:v>24</c:v>
                </c:pt>
                <c:pt idx="562">
                  <c:v>24</c:v>
                </c:pt>
                <c:pt idx="563">
                  <c:v>24</c:v>
                </c:pt>
                <c:pt idx="564">
                  <c:v>24</c:v>
                </c:pt>
                <c:pt idx="565">
                  <c:v>24</c:v>
                </c:pt>
                <c:pt idx="566">
                  <c:v>24</c:v>
                </c:pt>
                <c:pt idx="567">
                  <c:v>24</c:v>
                </c:pt>
                <c:pt idx="568">
                  <c:v>24</c:v>
                </c:pt>
                <c:pt idx="569">
                  <c:v>24</c:v>
                </c:pt>
                <c:pt idx="570">
                  <c:v>24</c:v>
                </c:pt>
                <c:pt idx="571">
                  <c:v>24</c:v>
                </c:pt>
                <c:pt idx="572">
                  <c:v>24</c:v>
                </c:pt>
                <c:pt idx="573">
                  <c:v>24</c:v>
                </c:pt>
                <c:pt idx="574">
                  <c:v>24</c:v>
                </c:pt>
                <c:pt idx="575">
                  <c:v>24</c:v>
                </c:pt>
                <c:pt idx="576">
                  <c:v>24</c:v>
                </c:pt>
                <c:pt idx="577">
                  <c:v>24</c:v>
                </c:pt>
                <c:pt idx="578">
                  <c:v>24</c:v>
                </c:pt>
                <c:pt idx="579">
                  <c:v>24</c:v>
                </c:pt>
                <c:pt idx="580">
                  <c:v>24</c:v>
                </c:pt>
                <c:pt idx="581">
                  <c:v>24</c:v>
                </c:pt>
                <c:pt idx="582">
                  <c:v>24</c:v>
                </c:pt>
                <c:pt idx="583">
                  <c:v>24</c:v>
                </c:pt>
                <c:pt idx="584">
                  <c:v>24</c:v>
                </c:pt>
                <c:pt idx="585">
                  <c:v>24</c:v>
                </c:pt>
                <c:pt idx="586">
                  <c:v>24</c:v>
                </c:pt>
                <c:pt idx="587">
                  <c:v>24</c:v>
                </c:pt>
                <c:pt idx="588">
                  <c:v>24</c:v>
                </c:pt>
                <c:pt idx="589">
                  <c:v>24</c:v>
                </c:pt>
                <c:pt idx="590">
                  <c:v>24</c:v>
                </c:pt>
                <c:pt idx="591">
                  <c:v>24</c:v>
                </c:pt>
                <c:pt idx="592">
                  <c:v>24</c:v>
                </c:pt>
                <c:pt idx="593">
                  <c:v>24</c:v>
                </c:pt>
                <c:pt idx="594">
                  <c:v>24</c:v>
                </c:pt>
                <c:pt idx="595">
                  <c:v>24</c:v>
                </c:pt>
                <c:pt idx="596">
                  <c:v>24</c:v>
                </c:pt>
                <c:pt idx="597">
                  <c:v>24</c:v>
                </c:pt>
                <c:pt idx="598">
                  <c:v>24</c:v>
                </c:pt>
                <c:pt idx="599">
                  <c:v>24</c:v>
                </c:pt>
                <c:pt idx="600">
                  <c:v>24</c:v>
                </c:pt>
                <c:pt idx="601">
                  <c:v>24</c:v>
                </c:pt>
                <c:pt idx="602">
                  <c:v>24</c:v>
                </c:pt>
                <c:pt idx="603">
                  <c:v>24</c:v>
                </c:pt>
                <c:pt idx="604">
                  <c:v>24</c:v>
                </c:pt>
                <c:pt idx="605">
                  <c:v>24</c:v>
                </c:pt>
                <c:pt idx="606">
                  <c:v>24</c:v>
                </c:pt>
                <c:pt idx="607">
                  <c:v>24</c:v>
                </c:pt>
                <c:pt idx="608">
                  <c:v>24</c:v>
                </c:pt>
                <c:pt idx="609">
                  <c:v>24</c:v>
                </c:pt>
                <c:pt idx="610">
                  <c:v>24</c:v>
                </c:pt>
                <c:pt idx="611">
                  <c:v>24</c:v>
                </c:pt>
                <c:pt idx="612">
                  <c:v>24</c:v>
                </c:pt>
                <c:pt idx="613">
                  <c:v>24</c:v>
                </c:pt>
                <c:pt idx="614">
                  <c:v>24</c:v>
                </c:pt>
                <c:pt idx="615">
                  <c:v>24</c:v>
                </c:pt>
                <c:pt idx="616">
                  <c:v>24</c:v>
                </c:pt>
                <c:pt idx="617">
                  <c:v>24</c:v>
                </c:pt>
                <c:pt idx="618">
                  <c:v>24</c:v>
                </c:pt>
                <c:pt idx="619">
                  <c:v>24</c:v>
                </c:pt>
                <c:pt idx="620">
                  <c:v>24</c:v>
                </c:pt>
                <c:pt idx="621">
                  <c:v>24</c:v>
                </c:pt>
                <c:pt idx="622">
                  <c:v>24</c:v>
                </c:pt>
                <c:pt idx="623">
                  <c:v>24</c:v>
                </c:pt>
                <c:pt idx="624">
                  <c:v>24</c:v>
                </c:pt>
                <c:pt idx="625">
                  <c:v>24</c:v>
                </c:pt>
                <c:pt idx="626">
                  <c:v>24</c:v>
                </c:pt>
                <c:pt idx="627">
                  <c:v>24</c:v>
                </c:pt>
                <c:pt idx="628">
                  <c:v>24</c:v>
                </c:pt>
                <c:pt idx="629">
                  <c:v>24</c:v>
                </c:pt>
                <c:pt idx="630">
                  <c:v>24</c:v>
                </c:pt>
                <c:pt idx="631">
                  <c:v>24</c:v>
                </c:pt>
                <c:pt idx="632">
                  <c:v>24</c:v>
                </c:pt>
                <c:pt idx="633">
                  <c:v>24</c:v>
                </c:pt>
                <c:pt idx="634">
                  <c:v>24</c:v>
                </c:pt>
                <c:pt idx="635">
                  <c:v>24</c:v>
                </c:pt>
                <c:pt idx="636">
                  <c:v>24</c:v>
                </c:pt>
                <c:pt idx="637">
                  <c:v>24</c:v>
                </c:pt>
                <c:pt idx="638">
                  <c:v>24</c:v>
                </c:pt>
                <c:pt idx="639">
                  <c:v>24</c:v>
                </c:pt>
                <c:pt idx="640">
                  <c:v>24</c:v>
                </c:pt>
                <c:pt idx="641">
                  <c:v>24</c:v>
                </c:pt>
                <c:pt idx="642">
                  <c:v>24</c:v>
                </c:pt>
                <c:pt idx="643">
                  <c:v>24</c:v>
                </c:pt>
                <c:pt idx="644">
                  <c:v>24</c:v>
                </c:pt>
                <c:pt idx="645">
                  <c:v>24</c:v>
                </c:pt>
                <c:pt idx="646">
                  <c:v>24</c:v>
                </c:pt>
                <c:pt idx="647">
                  <c:v>24</c:v>
                </c:pt>
                <c:pt idx="648">
                  <c:v>24</c:v>
                </c:pt>
                <c:pt idx="649">
                  <c:v>24</c:v>
                </c:pt>
                <c:pt idx="650">
                  <c:v>24</c:v>
                </c:pt>
                <c:pt idx="651">
                  <c:v>24</c:v>
                </c:pt>
                <c:pt idx="652">
                  <c:v>24</c:v>
                </c:pt>
                <c:pt idx="653">
                  <c:v>24</c:v>
                </c:pt>
                <c:pt idx="654">
                  <c:v>24</c:v>
                </c:pt>
                <c:pt idx="655">
                  <c:v>24</c:v>
                </c:pt>
                <c:pt idx="656">
                  <c:v>24</c:v>
                </c:pt>
                <c:pt idx="657">
                  <c:v>24</c:v>
                </c:pt>
                <c:pt idx="658">
                  <c:v>24</c:v>
                </c:pt>
                <c:pt idx="659">
                  <c:v>24</c:v>
                </c:pt>
                <c:pt idx="660">
                  <c:v>24</c:v>
                </c:pt>
                <c:pt idx="661">
                  <c:v>24</c:v>
                </c:pt>
                <c:pt idx="662">
                  <c:v>24</c:v>
                </c:pt>
                <c:pt idx="663">
                  <c:v>24</c:v>
                </c:pt>
                <c:pt idx="664">
                  <c:v>24</c:v>
                </c:pt>
                <c:pt idx="665">
                  <c:v>24</c:v>
                </c:pt>
                <c:pt idx="666">
                  <c:v>24</c:v>
                </c:pt>
                <c:pt idx="667">
                  <c:v>24</c:v>
                </c:pt>
                <c:pt idx="668">
                  <c:v>24</c:v>
                </c:pt>
                <c:pt idx="669">
                  <c:v>24</c:v>
                </c:pt>
                <c:pt idx="670">
                  <c:v>24</c:v>
                </c:pt>
                <c:pt idx="671">
                  <c:v>24</c:v>
                </c:pt>
                <c:pt idx="672">
                  <c:v>24</c:v>
                </c:pt>
                <c:pt idx="673">
                  <c:v>24</c:v>
                </c:pt>
                <c:pt idx="674">
                  <c:v>24</c:v>
                </c:pt>
                <c:pt idx="675">
                  <c:v>24</c:v>
                </c:pt>
                <c:pt idx="676">
                  <c:v>24</c:v>
                </c:pt>
                <c:pt idx="677">
                  <c:v>24</c:v>
                </c:pt>
                <c:pt idx="678">
                  <c:v>24</c:v>
                </c:pt>
                <c:pt idx="679">
                  <c:v>24</c:v>
                </c:pt>
                <c:pt idx="680">
                  <c:v>24</c:v>
                </c:pt>
                <c:pt idx="681">
                  <c:v>24</c:v>
                </c:pt>
                <c:pt idx="682">
                  <c:v>24</c:v>
                </c:pt>
                <c:pt idx="683">
                  <c:v>24</c:v>
                </c:pt>
                <c:pt idx="684">
                  <c:v>24</c:v>
                </c:pt>
                <c:pt idx="685">
                  <c:v>24</c:v>
                </c:pt>
                <c:pt idx="686">
                  <c:v>24</c:v>
                </c:pt>
                <c:pt idx="687">
                  <c:v>24</c:v>
                </c:pt>
                <c:pt idx="688">
                  <c:v>24</c:v>
                </c:pt>
                <c:pt idx="689">
                  <c:v>24</c:v>
                </c:pt>
                <c:pt idx="690">
                  <c:v>24</c:v>
                </c:pt>
                <c:pt idx="691">
                  <c:v>24</c:v>
                </c:pt>
                <c:pt idx="692">
                  <c:v>24</c:v>
                </c:pt>
                <c:pt idx="693">
                  <c:v>24</c:v>
                </c:pt>
                <c:pt idx="694">
                  <c:v>24</c:v>
                </c:pt>
                <c:pt idx="695">
                  <c:v>24</c:v>
                </c:pt>
                <c:pt idx="696">
                  <c:v>24</c:v>
                </c:pt>
                <c:pt idx="697">
                  <c:v>24</c:v>
                </c:pt>
                <c:pt idx="698">
                  <c:v>24</c:v>
                </c:pt>
                <c:pt idx="699">
                  <c:v>24</c:v>
                </c:pt>
                <c:pt idx="700">
                  <c:v>24</c:v>
                </c:pt>
                <c:pt idx="701">
                  <c:v>24</c:v>
                </c:pt>
                <c:pt idx="702">
                  <c:v>24</c:v>
                </c:pt>
                <c:pt idx="703">
                  <c:v>24</c:v>
                </c:pt>
                <c:pt idx="704">
                  <c:v>24</c:v>
                </c:pt>
                <c:pt idx="705">
                  <c:v>24</c:v>
                </c:pt>
                <c:pt idx="706">
                  <c:v>24</c:v>
                </c:pt>
                <c:pt idx="707">
                  <c:v>24</c:v>
                </c:pt>
                <c:pt idx="708">
                  <c:v>24</c:v>
                </c:pt>
                <c:pt idx="709">
                  <c:v>24</c:v>
                </c:pt>
                <c:pt idx="710">
                  <c:v>24</c:v>
                </c:pt>
                <c:pt idx="711">
                  <c:v>24</c:v>
                </c:pt>
                <c:pt idx="712">
                  <c:v>24</c:v>
                </c:pt>
                <c:pt idx="713">
                  <c:v>24</c:v>
                </c:pt>
                <c:pt idx="714">
                  <c:v>24</c:v>
                </c:pt>
                <c:pt idx="715">
                  <c:v>24</c:v>
                </c:pt>
                <c:pt idx="716">
                  <c:v>24</c:v>
                </c:pt>
                <c:pt idx="717">
                  <c:v>24</c:v>
                </c:pt>
                <c:pt idx="718">
                  <c:v>24</c:v>
                </c:pt>
                <c:pt idx="719">
                  <c:v>24</c:v>
                </c:pt>
                <c:pt idx="720">
                  <c:v>24</c:v>
                </c:pt>
                <c:pt idx="721">
                  <c:v>24</c:v>
                </c:pt>
                <c:pt idx="722">
                  <c:v>24</c:v>
                </c:pt>
                <c:pt idx="723">
                  <c:v>24</c:v>
                </c:pt>
                <c:pt idx="724">
                  <c:v>24</c:v>
                </c:pt>
                <c:pt idx="725">
                  <c:v>24</c:v>
                </c:pt>
                <c:pt idx="726">
                  <c:v>24</c:v>
                </c:pt>
                <c:pt idx="727">
                  <c:v>24</c:v>
                </c:pt>
                <c:pt idx="728">
                  <c:v>24</c:v>
                </c:pt>
                <c:pt idx="729">
                  <c:v>24</c:v>
                </c:pt>
                <c:pt idx="730">
                  <c:v>24</c:v>
                </c:pt>
                <c:pt idx="731">
                  <c:v>24</c:v>
                </c:pt>
                <c:pt idx="732">
                  <c:v>24</c:v>
                </c:pt>
                <c:pt idx="733">
                  <c:v>24</c:v>
                </c:pt>
                <c:pt idx="734">
                  <c:v>24</c:v>
                </c:pt>
                <c:pt idx="735">
                  <c:v>24</c:v>
                </c:pt>
                <c:pt idx="736">
                  <c:v>24</c:v>
                </c:pt>
                <c:pt idx="737">
                  <c:v>24</c:v>
                </c:pt>
                <c:pt idx="738">
                  <c:v>24</c:v>
                </c:pt>
                <c:pt idx="739">
                  <c:v>24</c:v>
                </c:pt>
                <c:pt idx="740">
                  <c:v>24</c:v>
                </c:pt>
                <c:pt idx="741">
                  <c:v>24</c:v>
                </c:pt>
                <c:pt idx="742">
                  <c:v>24</c:v>
                </c:pt>
                <c:pt idx="743">
                  <c:v>24</c:v>
                </c:pt>
                <c:pt idx="744">
                  <c:v>24</c:v>
                </c:pt>
                <c:pt idx="745">
                  <c:v>24</c:v>
                </c:pt>
                <c:pt idx="746">
                  <c:v>24</c:v>
                </c:pt>
                <c:pt idx="747">
                  <c:v>24</c:v>
                </c:pt>
                <c:pt idx="748">
                  <c:v>24</c:v>
                </c:pt>
                <c:pt idx="749">
                  <c:v>24</c:v>
                </c:pt>
                <c:pt idx="750">
                  <c:v>24</c:v>
                </c:pt>
                <c:pt idx="751">
                  <c:v>24</c:v>
                </c:pt>
                <c:pt idx="752">
                  <c:v>24</c:v>
                </c:pt>
                <c:pt idx="753">
                  <c:v>24</c:v>
                </c:pt>
                <c:pt idx="754">
                  <c:v>24</c:v>
                </c:pt>
                <c:pt idx="755">
                  <c:v>24</c:v>
                </c:pt>
                <c:pt idx="756">
                  <c:v>24</c:v>
                </c:pt>
                <c:pt idx="757">
                  <c:v>24</c:v>
                </c:pt>
                <c:pt idx="758">
                  <c:v>24</c:v>
                </c:pt>
                <c:pt idx="759">
                  <c:v>24</c:v>
                </c:pt>
                <c:pt idx="760">
                  <c:v>24</c:v>
                </c:pt>
                <c:pt idx="761">
                  <c:v>24</c:v>
                </c:pt>
                <c:pt idx="762">
                  <c:v>24</c:v>
                </c:pt>
                <c:pt idx="763">
                  <c:v>24</c:v>
                </c:pt>
                <c:pt idx="764">
                  <c:v>24</c:v>
                </c:pt>
                <c:pt idx="765">
                  <c:v>24</c:v>
                </c:pt>
                <c:pt idx="766">
                  <c:v>24</c:v>
                </c:pt>
                <c:pt idx="767">
                  <c:v>24</c:v>
                </c:pt>
                <c:pt idx="768">
                  <c:v>24</c:v>
                </c:pt>
                <c:pt idx="769">
                  <c:v>24</c:v>
                </c:pt>
                <c:pt idx="770">
                  <c:v>24</c:v>
                </c:pt>
                <c:pt idx="771">
                  <c:v>24</c:v>
                </c:pt>
                <c:pt idx="772">
                  <c:v>24</c:v>
                </c:pt>
                <c:pt idx="773">
                  <c:v>24</c:v>
                </c:pt>
                <c:pt idx="774">
                  <c:v>24</c:v>
                </c:pt>
                <c:pt idx="775">
                  <c:v>24</c:v>
                </c:pt>
                <c:pt idx="776">
                  <c:v>24</c:v>
                </c:pt>
                <c:pt idx="777">
                  <c:v>24</c:v>
                </c:pt>
                <c:pt idx="778">
                  <c:v>24</c:v>
                </c:pt>
                <c:pt idx="779">
                  <c:v>24</c:v>
                </c:pt>
                <c:pt idx="780">
                  <c:v>24</c:v>
                </c:pt>
                <c:pt idx="781">
                  <c:v>24</c:v>
                </c:pt>
                <c:pt idx="782">
                  <c:v>24</c:v>
                </c:pt>
                <c:pt idx="783">
                  <c:v>24</c:v>
                </c:pt>
                <c:pt idx="784">
                  <c:v>24</c:v>
                </c:pt>
                <c:pt idx="785">
                  <c:v>24</c:v>
                </c:pt>
                <c:pt idx="786">
                  <c:v>24</c:v>
                </c:pt>
                <c:pt idx="787">
                  <c:v>24</c:v>
                </c:pt>
                <c:pt idx="788">
                  <c:v>24</c:v>
                </c:pt>
                <c:pt idx="789">
                  <c:v>24</c:v>
                </c:pt>
                <c:pt idx="790">
                  <c:v>24</c:v>
                </c:pt>
                <c:pt idx="791">
                  <c:v>24</c:v>
                </c:pt>
                <c:pt idx="792">
                  <c:v>24</c:v>
                </c:pt>
                <c:pt idx="793">
                  <c:v>24</c:v>
                </c:pt>
                <c:pt idx="794">
                  <c:v>24</c:v>
                </c:pt>
                <c:pt idx="795">
                  <c:v>24</c:v>
                </c:pt>
                <c:pt idx="796">
                  <c:v>24</c:v>
                </c:pt>
                <c:pt idx="797">
                  <c:v>24</c:v>
                </c:pt>
                <c:pt idx="798">
                  <c:v>24</c:v>
                </c:pt>
                <c:pt idx="799">
                  <c:v>24</c:v>
                </c:pt>
                <c:pt idx="800">
                  <c:v>24</c:v>
                </c:pt>
                <c:pt idx="801">
                  <c:v>24</c:v>
                </c:pt>
                <c:pt idx="802">
                  <c:v>24</c:v>
                </c:pt>
                <c:pt idx="803">
                  <c:v>24</c:v>
                </c:pt>
                <c:pt idx="804">
                  <c:v>24</c:v>
                </c:pt>
                <c:pt idx="805">
                  <c:v>24</c:v>
                </c:pt>
                <c:pt idx="806">
                  <c:v>24</c:v>
                </c:pt>
                <c:pt idx="807">
                  <c:v>24</c:v>
                </c:pt>
                <c:pt idx="808">
                  <c:v>24</c:v>
                </c:pt>
                <c:pt idx="809">
                  <c:v>24</c:v>
                </c:pt>
                <c:pt idx="810">
                  <c:v>24</c:v>
                </c:pt>
                <c:pt idx="811">
                  <c:v>24</c:v>
                </c:pt>
                <c:pt idx="812">
                  <c:v>24</c:v>
                </c:pt>
                <c:pt idx="813">
                  <c:v>24</c:v>
                </c:pt>
                <c:pt idx="814">
                  <c:v>24</c:v>
                </c:pt>
                <c:pt idx="815">
                  <c:v>24</c:v>
                </c:pt>
                <c:pt idx="816">
                  <c:v>24</c:v>
                </c:pt>
                <c:pt idx="817">
                  <c:v>24</c:v>
                </c:pt>
                <c:pt idx="818">
                  <c:v>24</c:v>
                </c:pt>
                <c:pt idx="819">
                  <c:v>24</c:v>
                </c:pt>
                <c:pt idx="820">
                  <c:v>24</c:v>
                </c:pt>
                <c:pt idx="821">
                  <c:v>24</c:v>
                </c:pt>
                <c:pt idx="822">
                  <c:v>24</c:v>
                </c:pt>
                <c:pt idx="823">
                  <c:v>24</c:v>
                </c:pt>
                <c:pt idx="824">
                  <c:v>24</c:v>
                </c:pt>
                <c:pt idx="825">
                  <c:v>24</c:v>
                </c:pt>
                <c:pt idx="826">
                  <c:v>24</c:v>
                </c:pt>
                <c:pt idx="827">
                  <c:v>24</c:v>
                </c:pt>
                <c:pt idx="828">
                  <c:v>24</c:v>
                </c:pt>
                <c:pt idx="829">
                  <c:v>24</c:v>
                </c:pt>
                <c:pt idx="830">
                  <c:v>24</c:v>
                </c:pt>
                <c:pt idx="831">
                  <c:v>24</c:v>
                </c:pt>
                <c:pt idx="832">
                  <c:v>24</c:v>
                </c:pt>
                <c:pt idx="833">
                  <c:v>24</c:v>
                </c:pt>
                <c:pt idx="834">
                  <c:v>24</c:v>
                </c:pt>
                <c:pt idx="835">
                  <c:v>24</c:v>
                </c:pt>
                <c:pt idx="836">
                  <c:v>24</c:v>
                </c:pt>
                <c:pt idx="837">
                  <c:v>24</c:v>
                </c:pt>
                <c:pt idx="838">
                  <c:v>24</c:v>
                </c:pt>
                <c:pt idx="839">
                  <c:v>24</c:v>
                </c:pt>
                <c:pt idx="840">
                  <c:v>24</c:v>
                </c:pt>
                <c:pt idx="841">
                  <c:v>24</c:v>
                </c:pt>
                <c:pt idx="842">
                  <c:v>24</c:v>
                </c:pt>
                <c:pt idx="843">
                  <c:v>24</c:v>
                </c:pt>
                <c:pt idx="844">
                  <c:v>24</c:v>
                </c:pt>
                <c:pt idx="845">
                  <c:v>24</c:v>
                </c:pt>
                <c:pt idx="846">
                  <c:v>24</c:v>
                </c:pt>
                <c:pt idx="847">
                  <c:v>24</c:v>
                </c:pt>
                <c:pt idx="848">
                  <c:v>24</c:v>
                </c:pt>
                <c:pt idx="849">
                  <c:v>24</c:v>
                </c:pt>
                <c:pt idx="850">
                  <c:v>24</c:v>
                </c:pt>
                <c:pt idx="851">
                  <c:v>24</c:v>
                </c:pt>
                <c:pt idx="852">
                  <c:v>24</c:v>
                </c:pt>
                <c:pt idx="853">
                  <c:v>24</c:v>
                </c:pt>
                <c:pt idx="854">
                  <c:v>24</c:v>
                </c:pt>
                <c:pt idx="855">
                  <c:v>24</c:v>
                </c:pt>
                <c:pt idx="856">
                  <c:v>24</c:v>
                </c:pt>
                <c:pt idx="857">
                  <c:v>24</c:v>
                </c:pt>
                <c:pt idx="858">
                  <c:v>24</c:v>
                </c:pt>
                <c:pt idx="859">
                  <c:v>24</c:v>
                </c:pt>
                <c:pt idx="860">
                  <c:v>24</c:v>
                </c:pt>
                <c:pt idx="861">
                  <c:v>24</c:v>
                </c:pt>
                <c:pt idx="862">
                  <c:v>24</c:v>
                </c:pt>
                <c:pt idx="863">
                  <c:v>24</c:v>
                </c:pt>
                <c:pt idx="864">
                  <c:v>24</c:v>
                </c:pt>
                <c:pt idx="865">
                  <c:v>24</c:v>
                </c:pt>
                <c:pt idx="866">
                  <c:v>24</c:v>
                </c:pt>
                <c:pt idx="867">
                  <c:v>24</c:v>
                </c:pt>
                <c:pt idx="868">
                  <c:v>24</c:v>
                </c:pt>
                <c:pt idx="869">
                  <c:v>24</c:v>
                </c:pt>
                <c:pt idx="870">
                  <c:v>24</c:v>
                </c:pt>
                <c:pt idx="871">
                  <c:v>24</c:v>
                </c:pt>
                <c:pt idx="872">
                  <c:v>24</c:v>
                </c:pt>
                <c:pt idx="873">
                  <c:v>24</c:v>
                </c:pt>
                <c:pt idx="874">
                  <c:v>24</c:v>
                </c:pt>
                <c:pt idx="875">
                  <c:v>24</c:v>
                </c:pt>
                <c:pt idx="876">
                  <c:v>24</c:v>
                </c:pt>
                <c:pt idx="877">
                  <c:v>24</c:v>
                </c:pt>
                <c:pt idx="878">
                  <c:v>24</c:v>
                </c:pt>
                <c:pt idx="879">
                  <c:v>24</c:v>
                </c:pt>
                <c:pt idx="880">
                  <c:v>24</c:v>
                </c:pt>
                <c:pt idx="881">
                  <c:v>24</c:v>
                </c:pt>
                <c:pt idx="882">
                  <c:v>24</c:v>
                </c:pt>
                <c:pt idx="883">
                  <c:v>24</c:v>
                </c:pt>
                <c:pt idx="884">
                  <c:v>24</c:v>
                </c:pt>
                <c:pt idx="885">
                  <c:v>24</c:v>
                </c:pt>
                <c:pt idx="886">
                  <c:v>24</c:v>
                </c:pt>
                <c:pt idx="887">
                  <c:v>24</c:v>
                </c:pt>
                <c:pt idx="888">
                  <c:v>24</c:v>
                </c:pt>
                <c:pt idx="889">
                  <c:v>24</c:v>
                </c:pt>
                <c:pt idx="890">
                  <c:v>24</c:v>
                </c:pt>
                <c:pt idx="891">
                  <c:v>24</c:v>
                </c:pt>
                <c:pt idx="892">
                  <c:v>24</c:v>
                </c:pt>
                <c:pt idx="893">
                  <c:v>24</c:v>
                </c:pt>
                <c:pt idx="894">
                  <c:v>24</c:v>
                </c:pt>
                <c:pt idx="895">
                  <c:v>24</c:v>
                </c:pt>
                <c:pt idx="896">
                  <c:v>24</c:v>
                </c:pt>
                <c:pt idx="897">
                  <c:v>24</c:v>
                </c:pt>
                <c:pt idx="898">
                  <c:v>24</c:v>
                </c:pt>
                <c:pt idx="899">
                  <c:v>24</c:v>
                </c:pt>
                <c:pt idx="900">
                  <c:v>24</c:v>
                </c:pt>
                <c:pt idx="901">
                  <c:v>24</c:v>
                </c:pt>
                <c:pt idx="902">
                  <c:v>24</c:v>
                </c:pt>
                <c:pt idx="903">
                  <c:v>24</c:v>
                </c:pt>
                <c:pt idx="904">
                  <c:v>24</c:v>
                </c:pt>
                <c:pt idx="905">
                  <c:v>24</c:v>
                </c:pt>
                <c:pt idx="906">
                  <c:v>24</c:v>
                </c:pt>
                <c:pt idx="907">
                  <c:v>24</c:v>
                </c:pt>
                <c:pt idx="908">
                  <c:v>24</c:v>
                </c:pt>
                <c:pt idx="909">
                  <c:v>24</c:v>
                </c:pt>
                <c:pt idx="910">
                  <c:v>24</c:v>
                </c:pt>
                <c:pt idx="911">
                  <c:v>24</c:v>
                </c:pt>
                <c:pt idx="912">
                  <c:v>24</c:v>
                </c:pt>
                <c:pt idx="913">
                  <c:v>24</c:v>
                </c:pt>
                <c:pt idx="914">
                  <c:v>24</c:v>
                </c:pt>
                <c:pt idx="915">
                  <c:v>24</c:v>
                </c:pt>
                <c:pt idx="916">
                  <c:v>24</c:v>
                </c:pt>
                <c:pt idx="917">
                  <c:v>24</c:v>
                </c:pt>
                <c:pt idx="918">
                  <c:v>24</c:v>
                </c:pt>
                <c:pt idx="919">
                  <c:v>24</c:v>
                </c:pt>
                <c:pt idx="920">
                  <c:v>24</c:v>
                </c:pt>
                <c:pt idx="921">
                  <c:v>24</c:v>
                </c:pt>
                <c:pt idx="922">
                  <c:v>24</c:v>
                </c:pt>
                <c:pt idx="923">
                  <c:v>24</c:v>
                </c:pt>
                <c:pt idx="924">
                  <c:v>24</c:v>
                </c:pt>
                <c:pt idx="925">
                  <c:v>24</c:v>
                </c:pt>
                <c:pt idx="926">
                  <c:v>24</c:v>
                </c:pt>
                <c:pt idx="927">
                  <c:v>24</c:v>
                </c:pt>
                <c:pt idx="928">
                  <c:v>24</c:v>
                </c:pt>
                <c:pt idx="929">
                  <c:v>24</c:v>
                </c:pt>
                <c:pt idx="930">
                  <c:v>24</c:v>
                </c:pt>
                <c:pt idx="931">
                  <c:v>24</c:v>
                </c:pt>
                <c:pt idx="932">
                  <c:v>24</c:v>
                </c:pt>
                <c:pt idx="933">
                  <c:v>24</c:v>
                </c:pt>
                <c:pt idx="934">
                  <c:v>24</c:v>
                </c:pt>
                <c:pt idx="935">
                  <c:v>24</c:v>
                </c:pt>
                <c:pt idx="936">
                  <c:v>24</c:v>
                </c:pt>
                <c:pt idx="937">
                  <c:v>24</c:v>
                </c:pt>
                <c:pt idx="938">
                  <c:v>24</c:v>
                </c:pt>
                <c:pt idx="939">
                  <c:v>24</c:v>
                </c:pt>
                <c:pt idx="940">
                  <c:v>24</c:v>
                </c:pt>
                <c:pt idx="941">
                  <c:v>24</c:v>
                </c:pt>
                <c:pt idx="942">
                  <c:v>24</c:v>
                </c:pt>
                <c:pt idx="943">
                  <c:v>24</c:v>
                </c:pt>
                <c:pt idx="944">
                  <c:v>24</c:v>
                </c:pt>
                <c:pt idx="945">
                  <c:v>24</c:v>
                </c:pt>
                <c:pt idx="946">
                  <c:v>24</c:v>
                </c:pt>
                <c:pt idx="947">
                  <c:v>24</c:v>
                </c:pt>
                <c:pt idx="948">
                  <c:v>24</c:v>
                </c:pt>
                <c:pt idx="949">
                  <c:v>24</c:v>
                </c:pt>
                <c:pt idx="950">
                  <c:v>24</c:v>
                </c:pt>
                <c:pt idx="951">
                  <c:v>24</c:v>
                </c:pt>
                <c:pt idx="952">
                  <c:v>24</c:v>
                </c:pt>
                <c:pt idx="953">
                  <c:v>24</c:v>
                </c:pt>
                <c:pt idx="954">
                  <c:v>24</c:v>
                </c:pt>
                <c:pt idx="955">
                  <c:v>24</c:v>
                </c:pt>
                <c:pt idx="956">
                  <c:v>24</c:v>
                </c:pt>
                <c:pt idx="957">
                  <c:v>24</c:v>
                </c:pt>
                <c:pt idx="958">
                  <c:v>24</c:v>
                </c:pt>
                <c:pt idx="959">
                  <c:v>24</c:v>
                </c:pt>
                <c:pt idx="960">
                  <c:v>24</c:v>
                </c:pt>
                <c:pt idx="961">
                  <c:v>24</c:v>
                </c:pt>
                <c:pt idx="962">
                  <c:v>24</c:v>
                </c:pt>
                <c:pt idx="963">
                  <c:v>24</c:v>
                </c:pt>
                <c:pt idx="964">
                  <c:v>24</c:v>
                </c:pt>
                <c:pt idx="965">
                  <c:v>24</c:v>
                </c:pt>
                <c:pt idx="966">
                  <c:v>24</c:v>
                </c:pt>
                <c:pt idx="967">
                  <c:v>24</c:v>
                </c:pt>
                <c:pt idx="968">
                  <c:v>24</c:v>
                </c:pt>
                <c:pt idx="969">
                  <c:v>24</c:v>
                </c:pt>
                <c:pt idx="970">
                  <c:v>24</c:v>
                </c:pt>
                <c:pt idx="971">
                  <c:v>24</c:v>
                </c:pt>
                <c:pt idx="972">
                  <c:v>24</c:v>
                </c:pt>
                <c:pt idx="973">
                  <c:v>24</c:v>
                </c:pt>
                <c:pt idx="974">
                  <c:v>24</c:v>
                </c:pt>
                <c:pt idx="975">
                  <c:v>24</c:v>
                </c:pt>
                <c:pt idx="976">
                  <c:v>24</c:v>
                </c:pt>
                <c:pt idx="977">
                  <c:v>24</c:v>
                </c:pt>
                <c:pt idx="978">
                  <c:v>24</c:v>
                </c:pt>
                <c:pt idx="979">
                  <c:v>24</c:v>
                </c:pt>
                <c:pt idx="980">
                  <c:v>24</c:v>
                </c:pt>
                <c:pt idx="981">
                  <c:v>24</c:v>
                </c:pt>
                <c:pt idx="982">
                  <c:v>24</c:v>
                </c:pt>
                <c:pt idx="983">
                  <c:v>24</c:v>
                </c:pt>
                <c:pt idx="984">
                  <c:v>24</c:v>
                </c:pt>
                <c:pt idx="985">
                  <c:v>24</c:v>
                </c:pt>
                <c:pt idx="986">
                  <c:v>24</c:v>
                </c:pt>
                <c:pt idx="987">
                  <c:v>24</c:v>
                </c:pt>
                <c:pt idx="988">
                  <c:v>24</c:v>
                </c:pt>
                <c:pt idx="989">
                  <c:v>24</c:v>
                </c:pt>
                <c:pt idx="990">
                  <c:v>24</c:v>
                </c:pt>
                <c:pt idx="991">
                  <c:v>24</c:v>
                </c:pt>
                <c:pt idx="992">
                  <c:v>24</c:v>
                </c:pt>
                <c:pt idx="993">
                  <c:v>24</c:v>
                </c:pt>
                <c:pt idx="994">
                  <c:v>24</c:v>
                </c:pt>
                <c:pt idx="995">
                  <c:v>24</c:v>
                </c:pt>
                <c:pt idx="996">
                  <c:v>24</c:v>
                </c:pt>
                <c:pt idx="997">
                  <c:v>24</c:v>
                </c:pt>
                <c:pt idx="998">
                  <c:v>24</c:v>
                </c:pt>
                <c:pt idx="999">
                  <c:v>24</c:v>
                </c:pt>
                <c:pt idx="1000">
                  <c:v>24</c:v>
                </c:pt>
                <c:pt idx="1001">
                  <c:v>24</c:v>
                </c:pt>
                <c:pt idx="1002">
                  <c:v>24</c:v>
                </c:pt>
                <c:pt idx="1003">
                  <c:v>24</c:v>
                </c:pt>
                <c:pt idx="1004">
                  <c:v>24</c:v>
                </c:pt>
                <c:pt idx="1005">
                  <c:v>24</c:v>
                </c:pt>
                <c:pt idx="1006">
                  <c:v>24</c:v>
                </c:pt>
                <c:pt idx="1007">
                  <c:v>24</c:v>
                </c:pt>
                <c:pt idx="1008">
                  <c:v>24</c:v>
                </c:pt>
                <c:pt idx="1009">
                  <c:v>24</c:v>
                </c:pt>
                <c:pt idx="1010">
                  <c:v>24</c:v>
                </c:pt>
                <c:pt idx="1011">
                  <c:v>24</c:v>
                </c:pt>
                <c:pt idx="1012">
                  <c:v>24</c:v>
                </c:pt>
                <c:pt idx="1013">
                  <c:v>24</c:v>
                </c:pt>
                <c:pt idx="1014">
                  <c:v>24</c:v>
                </c:pt>
                <c:pt idx="1015">
                  <c:v>24</c:v>
                </c:pt>
                <c:pt idx="1016">
                  <c:v>24</c:v>
                </c:pt>
                <c:pt idx="1017">
                  <c:v>24</c:v>
                </c:pt>
                <c:pt idx="1018">
                  <c:v>24</c:v>
                </c:pt>
                <c:pt idx="1019">
                  <c:v>24</c:v>
                </c:pt>
                <c:pt idx="1020">
                  <c:v>24</c:v>
                </c:pt>
                <c:pt idx="1021">
                  <c:v>24</c:v>
                </c:pt>
                <c:pt idx="1022">
                  <c:v>24</c:v>
                </c:pt>
                <c:pt idx="1023">
                  <c:v>24</c:v>
                </c:pt>
                <c:pt idx="1024">
                  <c:v>24</c:v>
                </c:pt>
                <c:pt idx="1025">
                  <c:v>24</c:v>
                </c:pt>
                <c:pt idx="1026">
                  <c:v>24</c:v>
                </c:pt>
                <c:pt idx="1027">
                  <c:v>24</c:v>
                </c:pt>
                <c:pt idx="1028">
                  <c:v>24</c:v>
                </c:pt>
                <c:pt idx="1029">
                  <c:v>24</c:v>
                </c:pt>
                <c:pt idx="1030">
                  <c:v>24</c:v>
                </c:pt>
                <c:pt idx="1031">
                  <c:v>24</c:v>
                </c:pt>
                <c:pt idx="1032">
                  <c:v>24</c:v>
                </c:pt>
                <c:pt idx="1033">
                  <c:v>24</c:v>
                </c:pt>
                <c:pt idx="1034">
                  <c:v>24</c:v>
                </c:pt>
                <c:pt idx="1035">
                  <c:v>24</c:v>
                </c:pt>
                <c:pt idx="1036">
                  <c:v>24</c:v>
                </c:pt>
                <c:pt idx="1037">
                  <c:v>24</c:v>
                </c:pt>
                <c:pt idx="1038">
                  <c:v>24</c:v>
                </c:pt>
                <c:pt idx="1039">
                  <c:v>24</c:v>
                </c:pt>
                <c:pt idx="1040">
                  <c:v>24</c:v>
                </c:pt>
                <c:pt idx="1041">
                  <c:v>24</c:v>
                </c:pt>
                <c:pt idx="1042">
                  <c:v>24</c:v>
                </c:pt>
                <c:pt idx="1043">
                  <c:v>24</c:v>
                </c:pt>
                <c:pt idx="1044">
                  <c:v>24</c:v>
                </c:pt>
                <c:pt idx="1045">
                  <c:v>24</c:v>
                </c:pt>
                <c:pt idx="1046">
                  <c:v>24</c:v>
                </c:pt>
                <c:pt idx="1047">
                  <c:v>24</c:v>
                </c:pt>
                <c:pt idx="1048">
                  <c:v>24</c:v>
                </c:pt>
                <c:pt idx="1049">
                  <c:v>24</c:v>
                </c:pt>
                <c:pt idx="1050">
                  <c:v>24</c:v>
                </c:pt>
                <c:pt idx="1051">
                  <c:v>24</c:v>
                </c:pt>
                <c:pt idx="1052">
                  <c:v>24</c:v>
                </c:pt>
                <c:pt idx="1053">
                  <c:v>24</c:v>
                </c:pt>
                <c:pt idx="1054">
                  <c:v>24</c:v>
                </c:pt>
                <c:pt idx="1055">
                  <c:v>24</c:v>
                </c:pt>
                <c:pt idx="1056">
                  <c:v>24</c:v>
                </c:pt>
                <c:pt idx="1057">
                  <c:v>24</c:v>
                </c:pt>
                <c:pt idx="1058">
                  <c:v>24</c:v>
                </c:pt>
                <c:pt idx="1059">
                  <c:v>24</c:v>
                </c:pt>
                <c:pt idx="1060">
                  <c:v>24</c:v>
                </c:pt>
                <c:pt idx="1061">
                  <c:v>24</c:v>
                </c:pt>
                <c:pt idx="1062">
                  <c:v>24</c:v>
                </c:pt>
                <c:pt idx="1063">
                  <c:v>24</c:v>
                </c:pt>
                <c:pt idx="1064">
                  <c:v>24</c:v>
                </c:pt>
                <c:pt idx="1065">
                  <c:v>24</c:v>
                </c:pt>
                <c:pt idx="1066">
                  <c:v>24</c:v>
                </c:pt>
                <c:pt idx="1067">
                  <c:v>24</c:v>
                </c:pt>
                <c:pt idx="1068">
                  <c:v>24</c:v>
                </c:pt>
                <c:pt idx="1069">
                  <c:v>24</c:v>
                </c:pt>
                <c:pt idx="1070">
                  <c:v>24</c:v>
                </c:pt>
                <c:pt idx="1071">
                  <c:v>24</c:v>
                </c:pt>
                <c:pt idx="1072">
                  <c:v>24</c:v>
                </c:pt>
                <c:pt idx="1073">
                  <c:v>24</c:v>
                </c:pt>
                <c:pt idx="1074">
                  <c:v>24</c:v>
                </c:pt>
                <c:pt idx="1075">
                  <c:v>24</c:v>
                </c:pt>
                <c:pt idx="1076">
                  <c:v>24</c:v>
                </c:pt>
                <c:pt idx="1077">
                  <c:v>24</c:v>
                </c:pt>
                <c:pt idx="1078">
                  <c:v>24</c:v>
                </c:pt>
                <c:pt idx="1079">
                  <c:v>24</c:v>
                </c:pt>
                <c:pt idx="1080">
                  <c:v>24</c:v>
                </c:pt>
                <c:pt idx="1081">
                  <c:v>24</c:v>
                </c:pt>
                <c:pt idx="1082">
                  <c:v>24</c:v>
                </c:pt>
                <c:pt idx="1083">
                  <c:v>24</c:v>
                </c:pt>
                <c:pt idx="1084">
                  <c:v>24</c:v>
                </c:pt>
                <c:pt idx="1085">
                  <c:v>24</c:v>
                </c:pt>
                <c:pt idx="1086">
                  <c:v>24</c:v>
                </c:pt>
                <c:pt idx="1087">
                  <c:v>24</c:v>
                </c:pt>
                <c:pt idx="1088">
                  <c:v>24</c:v>
                </c:pt>
                <c:pt idx="1089">
                  <c:v>24</c:v>
                </c:pt>
                <c:pt idx="1090">
                  <c:v>24</c:v>
                </c:pt>
                <c:pt idx="1091">
                  <c:v>24</c:v>
                </c:pt>
                <c:pt idx="1092">
                  <c:v>24</c:v>
                </c:pt>
                <c:pt idx="1093">
                  <c:v>24</c:v>
                </c:pt>
                <c:pt idx="1094">
                  <c:v>24</c:v>
                </c:pt>
                <c:pt idx="1095">
                  <c:v>24</c:v>
                </c:pt>
                <c:pt idx="1096">
                  <c:v>24</c:v>
                </c:pt>
                <c:pt idx="1097">
                  <c:v>24</c:v>
                </c:pt>
                <c:pt idx="1098">
                  <c:v>24</c:v>
                </c:pt>
                <c:pt idx="1099">
                  <c:v>24</c:v>
                </c:pt>
                <c:pt idx="1100">
                  <c:v>24</c:v>
                </c:pt>
                <c:pt idx="1101">
                  <c:v>24</c:v>
                </c:pt>
                <c:pt idx="1102">
                  <c:v>24</c:v>
                </c:pt>
                <c:pt idx="1103">
                  <c:v>24</c:v>
                </c:pt>
                <c:pt idx="1104">
                  <c:v>24</c:v>
                </c:pt>
                <c:pt idx="1105">
                  <c:v>24</c:v>
                </c:pt>
                <c:pt idx="1106">
                  <c:v>24</c:v>
                </c:pt>
                <c:pt idx="1107">
                  <c:v>24</c:v>
                </c:pt>
                <c:pt idx="1108">
                  <c:v>24</c:v>
                </c:pt>
                <c:pt idx="1109">
                  <c:v>24</c:v>
                </c:pt>
                <c:pt idx="1110">
                  <c:v>24</c:v>
                </c:pt>
                <c:pt idx="1111">
                  <c:v>24</c:v>
                </c:pt>
                <c:pt idx="1112">
                  <c:v>24</c:v>
                </c:pt>
                <c:pt idx="1113">
                  <c:v>24</c:v>
                </c:pt>
                <c:pt idx="1114">
                  <c:v>24</c:v>
                </c:pt>
                <c:pt idx="1115">
                  <c:v>24</c:v>
                </c:pt>
                <c:pt idx="1116">
                  <c:v>24</c:v>
                </c:pt>
                <c:pt idx="1117">
                  <c:v>24</c:v>
                </c:pt>
                <c:pt idx="1118">
                  <c:v>24</c:v>
                </c:pt>
                <c:pt idx="1119">
                  <c:v>24</c:v>
                </c:pt>
                <c:pt idx="1120">
                  <c:v>24</c:v>
                </c:pt>
                <c:pt idx="1121">
                  <c:v>24</c:v>
                </c:pt>
                <c:pt idx="1122">
                  <c:v>24</c:v>
                </c:pt>
                <c:pt idx="1123">
                  <c:v>24</c:v>
                </c:pt>
                <c:pt idx="1124">
                  <c:v>24</c:v>
                </c:pt>
                <c:pt idx="1125">
                  <c:v>24</c:v>
                </c:pt>
                <c:pt idx="1126">
                  <c:v>24</c:v>
                </c:pt>
                <c:pt idx="1127">
                  <c:v>24</c:v>
                </c:pt>
                <c:pt idx="1128">
                  <c:v>24</c:v>
                </c:pt>
                <c:pt idx="1129">
                  <c:v>24</c:v>
                </c:pt>
                <c:pt idx="1130">
                  <c:v>24</c:v>
                </c:pt>
                <c:pt idx="1131">
                  <c:v>24</c:v>
                </c:pt>
                <c:pt idx="1132">
                  <c:v>24</c:v>
                </c:pt>
                <c:pt idx="1133">
                  <c:v>24</c:v>
                </c:pt>
                <c:pt idx="1134">
                  <c:v>24</c:v>
                </c:pt>
                <c:pt idx="1135">
                  <c:v>24</c:v>
                </c:pt>
                <c:pt idx="1136">
                  <c:v>24</c:v>
                </c:pt>
                <c:pt idx="1137">
                  <c:v>24</c:v>
                </c:pt>
                <c:pt idx="1138">
                  <c:v>24</c:v>
                </c:pt>
                <c:pt idx="1139">
                  <c:v>24</c:v>
                </c:pt>
                <c:pt idx="1140">
                  <c:v>24</c:v>
                </c:pt>
                <c:pt idx="1141">
                  <c:v>24</c:v>
                </c:pt>
                <c:pt idx="1142">
                  <c:v>24</c:v>
                </c:pt>
                <c:pt idx="1143">
                  <c:v>24</c:v>
                </c:pt>
                <c:pt idx="1144">
                  <c:v>24</c:v>
                </c:pt>
                <c:pt idx="1145">
                  <c:v>24</c:v>
                </c:pt>
                <c:pt idx="1146">
                  <c:v>24</c:v>
                </c:pt>
                <c:pt idx="1147">
                  <c:v>24</c:v>
                </c:pt>
                <c:pt idx="1148">
                  <c:v>24</c:v>
                </c:pt>
                <c:pt idx="1149">
                  <c:v>24</c:v>
                </c:pt>
                <c:pt idx="1150">
                  <c:v>24</c:v>
                </c:pt>
                <c:pt idx="1151">
                  <c:v>24</c:v>
                </c:pt>
                <c:pt idx="1152">
                  <c:v>24</c:v>
                </c:pt>
                <c:pt idx="1153">
                  <c:v>24</c:v>
                </c:pt>
                <c:pt idx="1154">
                  <c:v>24</c:v>
                </c:pt>
                <c:pt idx="1155">
                  <c:v>24</c:v>
                </c:pt>
                <c:pt idx="1156">
                  <c:v>24</c:v>
                </c:pt>
                <c:pt idx="1157">
                  <c:v>24</c:v>
                </c:pt>
                <c:pt idx="1158">
                  <c:v>24</c:v>
                </c:pt>
                <c:pt idx="1159">
                  <c:v>24</c:v>
                </c:pt>
                <c:pt idx="1160">
                  <c:v>24</c:v>
                </c:pt>
                <c:pt idx="1161">
                  <c:v>24</c:v>
                </c:pt>
                <c:pt idx="1162">
                  <c:v>24</c:v>
                </c:pt>
                <c:pt idx="1163">
                  <c:v>24</c:v>
                </c:pt>
                <c:pt idx="1164">
                  <c:v>24</c:v>
                </c:pt>
                <c:pt idx="1165">
                  <c:v>24</c:v>
                </c:pt>
                <c:pt idx="1166">
                  <c:v>24</c:v>
                </c:pt>
                <c:pt idx="1167">
                  <c:v>24</c:v>
                </c:pt>
                <c:pt idx="1168">
                  <c:v>24</c:v>
                </c:pt>
                <c:pt idx="1169">
                  <c:v>24</c:v>
                </c:pt>
                <c:pt idx="1170">
                  <c:v>24</c:v>
                </c:pt>
                <c:pt idx="1171">
                  <c:v>24</c:v>
                </c:pt>
                <c:pt idx="1172">
                  <c:v>24</c:v>
                </c:pt>
                <c:pt idx="1173">
                  <c:v>24</c:v>
                </c:pt>
                <c:pt idx="1174">
                  <c:v>24</c:v>
                </c:pt>
                <c:pt idx="1175">
                  <c:v>24</c:v>
                </c:pt>
                <c:pt idx="1176">
                  <c:v>24</c:v>
                </c:pt>
                <c:pt idx="1177">
                  <c:v>24</c:v>
                </c:pt>
                <c:pt idx="1178">
                  <c:v>24</c:v>
                </c:pt>
                <c:pt idx="1179">
                  <c:v>24</c:v>
                </c:pt>
                <c:pt idx="1180">
                  <c:v>24</c:v>
                </c:pt>
                <c:pt idx="1181">
                  <c:v>24</c:v>
                </c:pt>
                <c:pt idx="1182">
                  <c:v>24</c:v>
                </c:pt>
                <c:pt idx="1183">
                  <c:v>24</c:v>
                </c:pt>
                <c:pt idx="1184">
                  <c:v>24</c:v>
                </c:pt>
                <c:pt idx="1185">
                  <c:v>24</c:v>
                </c:pt>
                <c:pt idx="1186">
                  <c:v>24</c:v>
                </c:pt>
                <c:pt idx="1187">
                  <c:v>24</c:v>
                </c:pt>
                <c:pt idx="1188">
                  <c:v>24</c:v>
                </c:pt>
                <c:pt idx="1189">
                  <c:v>24</c:v>
                </c:pt>
                <c:pt idx="1190">
                  <c:v>24</c:v>
                </c:pt>
                <c:pt idx="1191">
                  <c:v>24</c:v>
                </c:pt>
                <c:pt idx="1192">
                  <c:v>24</c:v>
                </c:pt>
                <c:pt idx="1193">
                  <c:v>24</c:v>
                </c:pt>
                <c:pt idx="1194">
                  <c:v>24</c:v>
                </c:pt>
                <c:pt idx="1195">
                  <c:v>24</c:v>
                </c:pt>
                <c:pt idx="1196">
                  <c:v>24</c:v>
                </c:pt>
                <c:pt idx="1197">
                  <c:v>24</c:v>
                </c:pt>
                <c:pt idx="1198">
                  <c:v>24</c:v>
                </c:pt>
                <c:pt idx="1199">
                  <c:v>24</c:v>
                </c:pt>
                <c:pt idx="1200">
                  <c:v>24</c:v>
                </c:pt>
                <c:pt idx="1201">
                  <c:v>24</c:v>
                </c:pt>
                <c:pt idx="1202">
                  <c:v>24</c:v>
                </c:pt>
                <c:pt idx="1203">
                  <c:v>24</c:v>
                </c:pt>
                <c:pt idx="1204">
                  <c:v>24</c:v>
                </c:pt>
                <c:pt idx="1205">
                  <c:v>24</c:v>
                </c:pt>
                <c:pt idx="1206">
                  <c:v>24</c:v>
                </c:pt>
                <c:pt idx="1207">
                  <c:v>24</c:v>
                </c:pt>
                <c:pt idx="1208">
                  <c:v>24</c:v>
                </c:pt>
                <c:pt idx="1209">
                  <c:v>24</c:v>
                </c:pt>
                <c:pt idx="1210">
                  <c:v>24</c:v>
                </c:pt>
                <c:pt idx="1211">
                  <c:v>24</c:v>
                </c:pt>
                <c:pt idx="1212">
                  <c:v>24</c:v>
                </c:pt>
                <c:pt idx="1213">
                  <c:v>24</c:v>
                </c:pt>
                <c:pt idx="1214">
                  <c:v>24</c:v>
                </c:pt>
                <c:pt idx="1215">
                  <c:v>24</c:v>
                </c:pt>
                <c:pt idx="1216">
                  <c:v>24</c:v>
                </c:pt>
                <c:pt idx="1217">
                  <c:v>24</c:v>
                </c:pt>
                <c:pt idx="1218">
                  <c:v>24</c:v>
                </c:pt>
                <c:pt idx="1219">
                  <c:v>24</c:v>
                </c:pt>
                <c:pt idx="1220">
                  <c:v>24</c:v>
                </c:pt>
                <c:pt idx="1221">
                  <c:v>24</c:v>
                </c:pt>
                <c:pt idx="1222">
                  <c:v>24</c:v>
                </c:pt>
                <c:pt idx="1223">
                  <c:v>24</c:v>
                </c:pt>
                <c:pt idx="1224">
                  <c:v>24</c:v>
                </c:pt>
                <c:pt idx="1225">
                  <c:v>24</c:v>
                </c:pt>
                <c:pt idx="1226">
                  <c:v>24</c:v>
                </c:pt>
                <c:pt idx="1227">
                  <c:v>24</c:v>
                </c:pt>
                <c:pt idx="1228">
                  <c:v>24</c:v>
                </c:pt>
                <c:pt idx="1229">
                  <c:v>24</c:v>
                </c:pt>
                <c:pt idx="1230">
                  <c:v>24</c:v>
                </c:pt>
                <c:pt idx="1231">
                  <c:v>24</c:v>
                </c:pt>
                <c:pt idx="1232">
                  <c:v>24</c:v>
                </c:pt>
                <c:pt idx="1233">
                  <c:v>24</c:v>
                </c:pt>
                <c:pt idx="1234">
                  <c:v>24</c:v>
                </c:pt>
                <c:pt idx="1235">
                  <c:v>24</c:v>
                </c:pt>
                <c:pt idx="1236">
                  <c:v>24</c:v>
                </c:pt>
                <c:pt idx="1237">
                  <c:v>24</c:v>
                </c:pt>
                <c:pt idx="1238">
                  <c:v>24</c:v>
                </c:pt>
                <c:pt idx="1239">
                  <c:v>24</c:v>
                </c:pt>
                <c:pt idx="1240">
                  <c:v>24</c:v>
                </c:pt>
                <c:pt idx="1241">
                  <c:v>24</c:v>
                </c:pt>
                <c:pt idx="1242">
                  <c:v>24</c:v>
                </c:pt>
                <c:pt idx="1243">
                  <c:v>24</c:v>
                </c:pt>
                <c:pt idx="1244">
                  <c:v>24</c:v>
                </c:pt>
                <c:pt idx="1245">
                  <c:v>24</c:v>
                </c:pt>
                <c:pt idx="1246">
                  <c:v>24</c:v>
                </c:pt>
                <c:pt idx="1247">
                  <c:v>24</c:v>
                </c:pt>
                <c:pt idx="1248">
                  <c:v>24</c:v>
                </c:pt>
                <c:pt idx="1249">
                  <c:v>24</c:v>
                </c:pt>
                <c:pt idx="1250">
                  <c:v>24</c:v>
                </c:pt>
                <c:pt idx="1251">
                  <c:v>24</c:v>
                </c:pt>
                <c:pt idx="1252">
                  <c:v>24</c:v>
                </c:pt>
                <c:pt idx="1253">
                  <c:v>24</c:v>
                </c:pt>
                <c:pt idx="1254">
                  <c:v>24</c:v>
                </c:pt>
                <c:pt idx="1255">
                  <c:v>24</c:v>
                </c:pt>
                <c:pt idx="1256">
                  <c:v>24</c:v>
                </c:pt>
                <c:pt idx="1257">
                  <c:v>24</c:v>
                </c:pt>
                <c:pt idx="1258">
                  <c:v>24</c:v>
                </c:pt>
                <c:pt idx="1259">
                  <c:v>24</c:v>
                </c:pt>
                <c:pt idx="1260">
                  <c:v>24</c:v>
                </c:pt>
                <c:pt idx="1261">
                  <c:v>24</c:v>
                </c:pt>
                <c:pt idx="1262">
                  <c:v>24</c:v>
                </c:pt>
                <c:pt idx="1263">
                  <c:v>24</c:v>
                </c:pt>
                <c:pt idx="1264">
                  <c:v>24</c:v>
                </c:pt>
                <c:pt idx="1265">
                  <c:v>24</c:v>
                </c:pt>
                <c:pt idx="1266">
                  <c:v>24</c:v>
                </c:pt>
                <c:pt idx="1267">
                  <c:v>24</c:v>
                </c:pt>
                <c:pt idx="1268">
                  <c:v>24</c:v>
                </c:pt>
                <c:pt idx="1269">
                  <c:v>24</c:v>
                </c:pt>
                <c:pt idx="1270">
                  <c:v>24</c:v>
                </c:pt>
                <c:pt idx="1271">
                  <c:v>24</c:v>
                </c:pt>
                <c:pt idx="1272">
                  <c:v>24</c:v>
                </c:pt>
                <c:pt idx="1273">
                  <c:v>24</c:v>
                </c:pt>
                <c:pt idx="1274">
                  <c:v>24</c:v>
                </c:pt>
                <c:pt idx="1275">
                  <c:v>24</c:v>
                </c:pt>
                <c:pt idx="1276">
                  <c:v>24</c:v>
                </c:pt>
                <c:pt idx="1277">
                  <c:v>24</c:v>
                </c:pt>
                <c:pt idx="1278">
                  <c:v>24</c:v>
                </c:pt>
                <c:pt idx="1279">
                  <c:v>24</c:v>
                </c:pt>
                <c:pt idx="1280">
                  <c:v>24</c:v>
                </c:pt>
                <c:pt idx="1281">
                  <c:v>24</c:v>
                </c:pt>
                <c:pt idx="1282">
                  <c:v>24</c:v>
                </c:pt>
                <c:pt idx="1283">
                  <c:v>24</c:v>
                </c:pt>
                <c:pt idx="1284">
                  <c:v>24</c:v>
                </c:pt>
                <c:pt idx="1285">
                  <c:v>24</c:v>
                </c:pt>
                <c:pt idx="1286">
                  <c:v>24</c:v>
                </c:pt>
                <c:pt idx="1287">
                  <c:v>24</c:v>
                </c:pt>
                <c:pt idx="1288">
                  <c:v>24</c:v>
                </c:pt>
                <c:pt idx="1289">
                  <c:v>24</c:v>
                </c:pt>
                <c:pt idx="1290">
                  <c:v>24</c:v>
                </c:pt>
                <c:pt idx="1291">
                  <c:v>24</c:v>
                </c:pt>
                <c:pt idx="1292">
                  <c:v>24</c:v>
                </c:pt>
                <c:pt idx="1293">
                  <c:v>24</c:v>
                </c:pt>
                <c:pt idx="1294">
                  <c:v>24</c:v>
                </c:pt>
                <c:pt idx="1295">
                  <c:v>24</c:v>
                </c:pt>
                <c:pt idx="1296">
                  <c:v>24</c:v>
                </c:pt>
                <c:pt idx="1297">
                  <c:v>24</c:v>
                </c:pt>
                <c:pt idx="1298">
                  <c:v>24</c:v>
                </c:pt>
                <c:pt idx="1299">
                  <c:v>24</c:v>
                </c:pt>
                <c:pt idx="1300">
                  <c:v>24</c:v>
                </c:pt>
                <c:pt idx="1301">
                  <c:v>24</c:v>
                </c:pt>
                <c:pt idx="1302">
                  <c:v>24</c:v>
                </c:pt>
                <c:pt idx="1303">
                  <c:v>24</c:v>
                </c:pt>
                <c:pt idx="1304">
                  <c:v>24</c:v>
                </c:pt>
                <c:pt idx="1305">
                  <c:v>24</c:v>
                </c:pt>
                <c:pt idx="1306">
                  <c:v>24</c:v>
                </c:pt>
                <c:pt idx="1307">
                  <c:v>24</c:v>
                </c:pt>
                <c:pt idx="1308">
                  <c:v>24</c:v>
                </c:pt>
                <c:pt idx="1309">
                  <c:v>24</c:v>
                </c:pt>
                <c:pt idx="1310">
                  <c:v>24</c:v>
                </c:pt>
                <c:pt idx="1311">
                  <c:v>24</c:v>
                </c:pt>
                <c:pt idx="1312">
                  <c:v>24</c:v>
                </c:pt>
                <c:pt idx="1313">
                  <c:v>24</c:v>
                </c:pt>
                <c:pt idx="1314">
                  <c:v>24</c:v>
                </c:pt>
                <c:pt idx="1315">
                  <c:v>24</c:v>
                </c:pt>
                <c:pt idx="1316">
                  <c:v>24</c:v>
                </c:pt>
                <c:pt idx="1317">
                  <c:v>24</c:v>
                </c:pt>
                <c:pt idx="1318">
                  <c:v>24</c:v>
                </c:pt>
                <c:pt idx="1319">
                  <c:v>24</c:v>
                </c:pt>
                <c:pt idx="1320">
                  <c:v>24</c:v>
                </c:pt>
                <c:pt idx="1321">
                  <c:v>24</c:v>
                </c:pt>
                <c:pt idx="1322">
                  <c:v>24</c:v>
                </c:pt>
                <c:pt idx="1323">
                  <c:v>24</c:v>
                </c:pt>
                <c:pt idx="1324">
                  <c:v>24</c:v>
                </c:pt>
                <c:pt idx="1325">
                  <c:v>24</c:v>
                </c:pt>
                <c:pt idx="1326">
                  <c:v>24</c:v>
                </c:pt>
                <c:pt idx="1327">
                  <c:v>24</c:v>
                </c:pt>
                <c:pt idx="1328">
                  <c:v>24</c:v>
                </c:pt>
                <c:pt idx="1329">
                  <c:v>24</c:v>
                </c:pt>
                <c:pt idx="1330">
                  <c:v>24</c:v>
                </c:pt>
                <c:pt idx="1331">
                  <c:v>24</c:v>
                </c:pt>
                <c:pt idx="1332">
                  <c:v>24</c:v>
                </c:pt>
                <c:pt idx="1333">
                  <c:v>24</c:v>
                </c:pt>
                <c:pt idx="1334">
                  <c:v>24</c:v>
                </c:pt>
                <c:pt idx="1335">
                  <c:v>24</c:v>
                </c:pt>
                <c:pt idx="1336">
                  <c:v>24</c:v>
                </c:pt>
                <c:pt idx="1337">
                  <c:v>24</c:v>
                </c:pt>
                <c:pt idx="1338">
                  <c:v>24</c:v>
                </c:pt>
                <c:pt idx="1339">
                  <c:v>24</c:v>
                </c:pt>
                <c:pt idx="1340">
                  <c:v>24</c:v>
                </c:pt>
                <c:pt idx="1341">
                  <c:v>24</c:v>
                </c:pt>
                <c:pt idx="1342">
                  <c:v>24</c:v>
                </c:pt>
                <c:pt idx="1343">
                  <c:v>24</c:v>
                </c:pt>
                <c:pt idx="1344">
                  <c:v>24</c:v>
                </c:pt>
                <c:pt idx="1345">
                  <c:v>24</c:v>
                </c:pt>
                <c:pt idx="1346">
                  <c:v>24</c:v>
                </c:pt>
                <c:pt idx="1347">
                  <c:v>24</c:v>
                </c:pt>
                <c:pt idx="1348">
                  <c:v>24</c:v>
                </c:pt>
                <c:pt idx="1349">
                  <c:v>24</c:v>
                </c:pt>
                <c:pt idx="1350">
                  <c:v>24</c:v>
                </c:pt>
                <c:pt idx="1351">
                  <c:v>24</c:v>
                </c:pt>
                <c:pt idx="1352">
                  <c:v>24</c:v>
                </c:pt>
                <c:pt idx="1353">
                  <c:v>24</c:v>
                </c:pt>
                <c:pt idx="1354">
                  <c:v>24</c:v>
                </c:pt>
                <c:pt idx="1355">
                  <c:v>24</c:v>
                </c:pt>
                <c:pt idx="1356">
                  <c:v>24</c:v>
                </c:pt>
                <c:pt idx="1357">
                  <c:v>24</c:v>
                </c:pt>
                <c:pt idx="1358">
                  <c:v>24</c:v>
                </c:pt>
                <c:pt idx="1359">
                  <c:v>24</c:v>
                </c:pt>
                <c:pt idx="1360">
                  <c:v>24</c:v>
                </c:pt>
                <c:pt idx="1361">
                  <c:v>24</c:v>
                </c:pt>
                <c:pt idx="1362">
                  <c:v>24</c:v>
                </c:pt>
                <c:pt idx="1363">
                  <c:v>24</c:v>
                </c:pt>
                <c:pt idx="1364">
                  <c:v>24</c:v>
                </c:pt>
                <c:pt idx="1365">
                  <c:v>24</c:v>
                </c:pt>
                <c:pt idx="1366">
                  <c:v>24</c:v>
                </c:pt>
                <c:pt idx="1367">
                  <c:v>24</c:v>
                </c:pt>
                <c:pt idx="1368">
                  <c:v>24</c:v>
                </c:pt>
                <c:pt idx="1369">
                  <c:v>24</c:v>
                </c:pt>
                <c:pt idx="1370">
                  <c:v>24</c:v>
                </c:pt>
                <c:pt idx="1371">
                  <c:v>24</c:v>
                </c:pt>
                <c:pt idx="1372">
                  <c:v>24</c:v>
                </c:pt>
                <c:pt idx="1373">
                  <c:v>24</c:v>
                </c:pt>
                <c:pt idx="1374">
                  <c:v>24</c:v>
                </c:pt>
                <c:pt idx="1375">
                  <c:v>24</c:v>
                </c:pt>
                <c:pt idx="1376">
                  <c:v>24</c:v>
                </c:pt>
                <c:pt idx="1377">
                  <c:v>24</c:v>
                </c:pt>
                <c:pt idx="1378">
                  <c:v>24</c:v>
                </c:pt>
                <c:pt idx="1379">
                  <c:v>24</c:v>
                </c:pt>
                <c:pt idx="1380">
                  <c:v>24</c:v>
                </c:pt>
                <c:pt idx="1381">
                  <c:v>24</c:v>
                </c:pt>
                <c:pt idx="1382">
                  <c:v>24</c:v>
                </c:pt>
                <c:pt idx="1383">
                  <c:v>24</c:v>
                </c:pt>
                <c:pt idx="1384">
                  <c:v>24</c:v>
                </c:pt>
                <c:pt idx="1385">
                  <c:v>24</c:v>
                </c:pt>
                <c:pt idx="1386">
                  <c:v>24</c:v>
                </c:pt>
                <c:pt idx="1387">
                  <c:v>24</c:v>
                </c:pt>
                <c:pt idx="1388">
                  <c:v>24</c:v>
                </c:pt>
                <c:pt idx="1389">
                  <c:v>24</c:v>
                </c:pt>
                <c:pt idx="1390">
                  <c:v>24</c:v>
                </c:pt>
                <c:pt idx="1391">
                  <c:v>24</c:v>
                </c:pt>
                <c:pt idx="1392">
                  <c:v>24</c:v>
                </c:pt>
                <c:pt idx="1393">
                  <c:v>24</c:v>
                </c:pt>
                <c:pt idx="1394">
                  <c:v>24</c:v>
                </c:pt>
                <c:pt idx="1395">
                  <c:v>24</c:v>
                </c:pt>
                <c:pt idx="1396">
                  <c:v>24</c:v>
                </c:pt>
                <c:pt idx="1397">
                  <c:v>24</c:v>
                </c:pt>
                <c:pt idx="1398">
                  <c:v>24</c:v>
                </c:pt>
                <c:pt idx="1399">
                  <c:v>24</c:v>
                </c:pt>
                <c:pt idx="1400">
                  <c:v>24</c:v>
                </c:pt>
                <c:pt idx="1401">
                  <c:v>24</c:v>
                </c:pt>
                <c:pt idx="1402">
                  <c:v>24</c:v>
                </c:pt>
                <c:pt idx="1403">
                  <c:v>24</c:v>
                </c:pt>
                <c:pt idx="1404">
                  <c:v>24</c:v>
                </c:pt>
                <c:pt idx="1405">
                  <c:v>24</c:v>
                </c:pt>
                <c:pt idx="1406">
                  <c:v>24</c:v>
                </c:pt>
                <c:pt idx="1407">
                  <c:v>24</c:v>
                </c:pt>
                <c:pt idx="1408">
                  <c:v>24</c:v>
                </c:pt>
                <c:pt idx="1409">
                  <c:v>24</c:v>
                </c:pt>
                <c:pt idx="1410">
                  <c:v>24</c:v>
                </c:pt>
                <c:pt idx="1411">
                  <c:v>24</c:v>
                </c:pt>
                <c:pt idx="1412">
                  <c:v>24</c:v>
                </c:pt>
                <c:pt idx="1413">
                  <c:v>24</c:v>
                </c:pt>
                <c:pt idx="1414">
                  <c:v>24</c:v>
                </c:pt>
                <c:pt idx="1415">
                  <c:v>24</c:v>
                </c:pt>
                <c:pt idx="1416">
                  <c:v>24</c:v>
                </c:pt>
                <c:pt idx="1417">
                  <c:v>24</c:v>
                </c:pt>
                <c:pt idx="1418">
                  <c:v>24</c:v>
                </c:pt>
                <c:pt idx="1419">
                  <c:v>24</c:v>
                </c:pt>
                <c:pt idx="1420">
                  <c:v>24</c:v>
                </c:pt>
                <c:pt idx="1421">
                  <c:v>24</c:v>
                </c:pt>
                <c:pt idx="1422">
                  <c:v>24</c:v>
                </c:pt>
                <c:pt idx="1423">
                  <c:v>24</c:v>
                </c:pt>
                <c:pt idx="1424">
                  <c:v>24</c:v>
                </c:pt>
                <c:pt idx="1425">
                  <c:v>24</c:v>
                </c:pt>
                <c:pt idx="1426">
                  <c:v>24</c:v>
                </c:pt>
                <c:pt idx="1427">
                  <c:v>24</c:v>
                </c:pt>
                <c:pt idx="1428">
                  <c:v>24</c:v>
                </c:pt>
                <c:pt idx="1429">
                  <c:v>24</c:v>
                </c:pt>
                <c:pt idx="1430">
                  <c:v>24</c:v>
                </c:pt>
                <c:pt idx="1431">
                  <c:v>24</c:v>
                </c:pt>
                <c:pt idx="1432">
                  <c:v>24</c:v>
                </c:pt>
                <c:pt idx="1433">
                  <c:v>24</c:v>
                </c:pt>
                <c:pt idx="1434">
                  <c:v>24</c:v>
                </c:pt>
                <c:pt idx="1435">
                  <c:v>24</c:v>
                </c:pt>
                <c:pt idx="1436">
                  <c:v>24</c:v>
                </c:pt>
                <c:pt idx="1437">
                  <c:v>24</c:v>
                </c:pt>
                <c:pt idx="1438">
                  <c:v>24</c:v>
                </c:pt>
                <c:pt idx="1439">
                  <c:v>24</c:v>
                </c:pt>
                <c:pt idx="1440">
                  <c:v>24</c:v>
                </c:pt>
                <c:pt idx="1441">
                  <c:v>24</c:v>
                </c:pt>
                <c:pt idx="1442">
                  <c:v>24</c:v>
                </c:pt>
                <c:pt idx="1443">
                  <c:v>24</c:v>
                </c:pt>
                <c:pt idx="1444">
                  <c:v>24</c:v>
                </c:pt>
                <c:pt idx="1445">
                  <c:v>24</c:v>
                </c:pt>
                <c:pt idx="1446">
                  <c:v>24</c:v>
                </c:pt>
                <c:pt idx="1447">
                  <c:v>24</c:v>
                </c:pt>
                <c:pt idx="1448">
                  <c:v>24</c:v>
                </c:pt>
                <c:pt idx="1449">
                  <c:v>24</c:v>
                </c:pt>
                <c:pt idx="1450">
                  <c:v>24</c:v>
                </c:pt>
                <c:pt idx="1451">
                  <c:v>24</c:v>
                </c:pt>
                <c:pt idx="1452">
                  <c:v>24</c:v>
                </c:pt>
                <c:pt idx="1453">
                  <c:v>24</c:v>
                </c:pt>
                <c:pt idx="1454">
                  <c:v>24</c:v>
                </c:pt>
                <c:pt idx="1455">
                  <c:v>24</c:v>
                </c:pt>
                <c:pt idx="1456">
                  <c:v>24</c:v>
                </c:pt>
                <c:pt idx="1457">
                  <c:v>24</c:v>
                </c:pt>
                <c:pt idx="1458">
                  <c:v>24</c:v>
                </c:pt>
                <c:pt idx="1459">
                  <c:v>24</c:v>
                </c:pt>
                <c:pt idx="1460">
                  <c:v>24</c:v>
                </c:pt>
                <c:pt idx="1461">
                  <c:v>24</c:v>
                </c:pt>
                <c:pt idx="1462">
                  <c:v>24</c:v>
                </c:pt>
                <c:pt idx="1463">
                  <c:v>24</c:v>
                </c:pt>
                <c:pt idx="1464">
                  <c:v>24</c:v>
                </c:pt>
                <c:pt idx="1465">
                  <c:v>24</c:v>
                </c:pt>
                <c:pt idx="1466">
                  <c:v>24</c:v>
                </c:pt>
                <c:pt idx="1467">
                  <c:v>24</c:v>
                </c:pt>
                <c:pt idx="1468">
                  <c:v>24</c:v>
                </c:pt>
                <c:pt idx="1469">
                  <c:v>24</c:v>
                </c:pt>
                <c:pt idx="1470">
                  <c:v>24</c:v>
                </c:pt>
                <c:pt idx="1471">
                  <c:v>24</c:v>
                </c:pt>
                <c:pt idx="1472">
                  <c:v>24</c:v>
                </c:pt>
                <c:pt idx="1473">
                  <c:v>24</c:v>
                </c:pt>
                <c:pt idx="1474">
                  <c:v>24</c:v>
                </c:pt>
                <c:pt idx="1475">
                  <c:v>24</c:v>
                </c:pt>
                <c:pt idx="1476">
                  <c:v>24</c:v>
                </c:pt>
                <c:pt idx="1477">
                  <c:v>24</c:v>
                </c:pt>
                <c:pt idx="1478">
                  <c:v>24</c:v>
                </c:pt>
                <c:pt idx="1479">
                  <c:v>24</c:v>
                </c:pt>
                <c:pt idx="1480">
                  <c:v>24</c:v>
                </c:pt>
                <c:pt idx="1481">
                  <c:v>24</c:v>
                </c:pt>
                <c:pt idx="1482">
                  <c:v>24</c:v>
                </c:pt>
                <c:pt idx="1483">
                  <c:v>24</c:v>
                </c:pt>
                <c:pt idx="1484">
                  <c:v>24</c:v>
                </c:pt>
                <c:pt idx="1485">
                  <c:v>24</c:v>
                </c:pt>
                <c:pt idx="1486">
                  <c:v>24</c:v>
                </c:pt>
                <c:pt idx="1487">
                  <c:v>24</c:v>
                </c:pt>
                <c:pt idx="1488">
                  <c:v>24</c:v>
                </c:pt>
                <c:pt idx="1489">
                  <c:v>24</c:v>
                </c:pt>
                <c:pt idx="1490">
                  <c:v>24</c:v>
                </c:pt>
                <c:pt idx="1491">
                  <c:v>24</c:v>
                </c:pt>
                <c:pt idx="1492">
                  <c:v>24</c:v>
                </c:pt>
                <c:pt idx="1493">
                  <c:v>24</c:v>
                </c:pt>
                <c:pt idx="1494">
                  <c:v>24</c:v>
                </c:pt>
                <c:pt idx="1495">
                  <c:v>24</c:v>
                </c:pt>
                <c:pt idx="1496">
                  <c:v>24</c:v>
                </c:pt>
                <c:pt idx="1497">
                  <c:v>24</c:v>
                </c:pt>
                <c:pt idx="1498">
                  <c:v>24</c:v>
                </c:pt>
                <c:pt idx="1499">
                  <c:v>24</c:v>
                </c:pt>
                <c:pt idx="1500">
                  <c:v>24</c:v>
                </c:pt>
                <c:pt idx="1501">
                  <c:v>24</c:v>
                </c:pt>
                <c:pt idx="1502">
                  <c:v>24</c:v>
                </c:pt>
                <c:pt idx="1503">
                  <c:v>24</c:v>
                </c:pt>
                <c:pt idx="1504">
                  <c:v>24</c:v>
                </c:pt>
                <c:pt idx="1505">
                  <c:v>24</c:v>
                </c:pt>
                <c:pt idx="1506">
                  <c:v>24</c:v>
                </c:pt>
                <c:pt idx="1507">
                  <c:v>24</c:v>
                </c:pt>
                <c:pt idx="1508">
                  <c:v>24</c:v>
                </c:pt>
                <c:pt idx="1509">
                  <c:v>24</c:v>
                </c:pt>
                <c:pt idx="1510">
                  <c:v>24</c:v>
                </c:pt>
                <c:pt idx="1511">
                  <c:v>24</c:v>
                </c:pt>
                <c:pt idx="1512">
                  <c:v>24</c:v>
                </c:pt>
                <c:pt idx="1513">
                  <c:v>24</c:v>
                </c:pt>
                <c:pt idx="1514">
                  <c:v>24</c:v>
                </c:pt>
                <c:pt idx="1515">
                  <c:v>24</c:v>
                </c:pt>
                <c:pt idx="1516">
                  <c:v>24</c:v>
                </c:pt>
                <c:pt idx="1517">
                  <c:v>24</c:v>
                </c:pt>
                <c:pt idx="1518">
                  <c:v>24</c:v>
                </c:pt>
                <c:pt idx="1519">
                  <c:v>24</c:v>
                </c:pt>
                <c:pt idx="1520">
                  <c:v>24</c:v>
                </c:pt>
                <c:pt idx="1521">
                  <c:v>24</c:v>
                </c:pt>
                <c:pt idx="1522">
                  <c:v>24</c:v>
                </c:pt>
                <c:pt idx="1523">
                  <c:v>24</c:v>
                </c:pt>
                <c:pt idx="1524">
                  <c:v>24</c:v>
                </c:pt>
                <c:pt idx="1525">
                  <c:v>24</c:v>
                </c:pt>
                <c:pt idx="1526">
                  <c:v>24</c:v>
                </c:pt>
                <c:pt idx="1527">
                  <c:v>24</c:v>
                </c:pt>
                <c:pt idx="1528">
                  <c:v>24</c:v>
                </c:pt>
                <c:pt idx="1529">
                  <c:v>24</c:v>
                </c:pt>
                <c:pt idx="1530">
                  <c:v>24</c:v>
                </c:pt>
                <c:pt idx="1531">
                  <c:v>24</c:v>
                </c:pt>
                <c:pt idx="1532">
                  <c:v>24</c:v>
                </c:pt>
                <c:pt idx="1533">
                  <c:v>24</c:v>
                </c:pt>
                <c:pt idx="1534">
                  <c:v>24</c:v>
                </c:pt>
                <c:pt idx="1535">
                  <c:v>24</c:v>
                </c:pt>
                <c:pt idx="1536">
                  <c:v>24</c:v>
                </c:pt>
                <c:pt idx="1537">
                  <c:v>24</c:v>
                </c:pt>
                <c:pt idx="1538">
                  <c:v>24</c:v>
                </c:pt>
                <c:pt idx="1539">
                  <c:v>24</c:v>
                </c:pt>
                <c:pt idx="1540">
                  <c:v>24</c:v>
                </c:pt>
                <c:pt idx="1541">
                  <c:v>24</c:v>
                </c:pt>
                <c:pt idx="1542">
                  <c:v>24</c:v>
                </c:pt>
                <c:pt idx="1543">
                  <c:v>24</c:v>
                </c:pt>
                <c:pt idx="1544">
                  <c:v>24</c:v>
                </c:pt>
                <c:pt idx="1545">
                  <c:v>24</c:v>
                </c:pt>
                <c:pt idx="1546">
                  <c:v>24</c:v>
                </c:pt>
                <c:pt idx="1547">
                  <c:v>24</c:v>
                </c:pt>
                <c:pt idx="1548">
                  <c:v>24</c:v>
                </c:pt>
                <c:pt idx="1549">
                  <c:v>24</c:v>
                </c:pt>
                <c:pt idx="1550">
                  <c:v>24</c:v>
                </c:pt>
                <c:pt idx="1551">
                  <c:v>24</c:v>
                </c:pt>
                <c:pt idx="1552">
                  <c:v>24</c:v>
                </c:pt>
                <c:pt idx="1553">
                  <c:v>24</c:v>
                </c:pt>
                <c:pt idx="1554">
                  <c:v>24</c:v>
                </c:pt>
                <c:pt idx="1555">
                  <c:v>24</c:v>
                </c:pt>
                <c:pt idx="1556">
                  <c:v>24</c:v>
                </c:pt>
                <c:pt idx="1557">
                  <c:v>24</c:v>
                </c:pt>
                <c:pt idx="1558">
                  <c:v>24</c:v>
                </c:pt>
                <c:pt idx="1559">
                  <c:v>24</c:v>
                </c:pt>
                <c:pt idx="1560">
                  <c:v>24</c:v>
                </c:pt>
                <c:pt idx="1561">
                  <c:v>24</c:v>
                </c:pt>
                <c:pt idx="1562">
                  <c:v>24</c:v>
                </c:pt>
                <c:pt idx="1563">
                  <c:v>24</c:v>
                </c:pt>
                <c:pt idx="1564">
                  <c:v>24</c:v>
                </c:pt>
                <c:pt idx="1565">
                  <c:v>24</c:v>
                </c:pt>
                <c:pt idx="1566">
                  <c:v>24</c:v>
                </c:pt>
                <c:pt idx="1567">
                  <c:v>24</c:v>
                </c:pt>
                <c:pt idx="1568">
                  <c:v>24</c:v>
                </c:pt>
                <c:pt idx="1569">
                  <c:v>24</c:v>
                </c:pt>
                <c:pt idx="1570">
                  <c:v>24</c:v>
                </c:pt>
                <c:pt idx="1571">
                  <c:v>24</c:v>
                </c:pt>
                <c:pt idx="1572">
                  <c:v>24</c:v>
                </c:pt>
                <c:pt idx="1573">
                  <c:v>24</c:v>
                </c:pt>
                <c:pt idx="1574">
                  <c:v>24</c:v>
                </c:pt>
                <c:pt idx="1575">
                  <c:v>24</c:v>
                </c:pt>
                <c:pt idx="1576">
                  <c:v>24</c:v>
                </c:pt>
                <c:pt idx="1577">
                  <c:v>24</c:v>
                </c:pt>
                <c:pt idx="1578">
                  <c:v>24</c:v>
                </c:pt>
                <c:pt idx="1579">
                  <c:v>24</c:v>
                </c:pt>
                <c:pt idx="1580">
                  <c:v>24</c:v>
                </c:pt>
                <c:pt idx="1581">
                  <c:v>24</c:v>
                </c:pt>
                <c:pt idx="1582">
                  <c:v>24</c:v>
                </c:pt>
                <c:pt idx="1583">
                  <c:v>24</c:v>
                </c:pt>
                <c:pt idx="1584">
                  <c:v>24</c:v>
                </c:pt>
                <c:pt idx="1585">
                  <c:v>24</c:v>
                </c:pt>
                <c:pt idx="1586">
                  <c:v>24</c:v>
                </c:pt>
                <c:pt idx="1587">
                  <c:v>24</c:v>
                </c:pt>
                <c:pt idx="1588">
                  <c:v>24</c:v>
                </c:pt>
                <c:pt idx="1589">
                  <c:v>24</c:v>
                </c:pt>
                <c:pt idx="1590">
                  <c:v>24</c:v>
                </c:pt>
                <c:pt idx="1591">
                  <c:v>24</c:v>
                </c:pt>
                <c:pt idx="1592">
                  <c:v>24</c:v>
                </c:pt>
                <c:pt idx="1593">
                  <c:v>24</c:v>
                </c:pt>
                <c:pt idx="1594">
                  <c:v>24</c:v>
                </c:pt>
                <c:pt idx="1595">
                  <c:v>24</c:v>
                </c:pt>
                <c:pt idx="1596">
                  <c:v>24</c:v>
                </c:pt>
                <c:pt idx="1597">
                  <c:v>24</c:v>
                </c:pt>
                <c:pt idx="1598">
                  <c:v>24</c:v>
                </c:pt>
                <c:pt idx="1599">
                  <c:v>24</c:v>
                </c:pt>
                <c:pt idx="1600">
                  <c:v>24</c:v>
                </c:pt>
                <c:pt idx="1601">
                  <c:v>24</c:v>
                </c:pt>
                <c:pt idx="1602">
                  <c:v>24</c:v>
                </c:pt>
                <c:pt idx="1603">
                  <c:v>24</c:v>
                </c:pt>
                <c:pt idx="1604">
                  <c:v>24</c:v>
                </c:pt>
                <c:pt idx="1605">
                  <c:v>24</c:v>
                </c:pt>
                <c:pt idx="1606">
                  <c:v>24</c:v>
                </c:pt>
                <c:pt idx="1607">
                  <c:v>24</c:v>
                </c:pt>
                <c:pt idx="1608">
                  <c:v>24</c:v>
                </c:pt>
                <c:pt idx="1609">
                  <c:v>24</c:v>
                </c:pt>
                <c:pt idx="1610">
                  <c:v>24</c:v>
                </c:pt>
                <c:pt idx="1611">
                  <c:v>24</c:v>
                </c:pt>
                <c:pt idx="1612">
                  <c:v>24</c:v>
                </c:pt>
                <c:pt idx="1613">
                  <c:v>24</c:v>
                </c:pt>
                <c:pt idx="1614">
                  <c:v>24</c:v>
                </c:pt>
                <c:pt idx="1615">
                  <c:v>24</c:v>
                </c:pt>
                <c:pt idx="1616">
                  <c:v>24</c:v>
                </c:pt>
                <c:pt idx="1617">
                  <c:v>24</c:v>
                </c:pt>
                <c:pt idx="1618">
                  <c:v>24</c:v>
                </c:pt>
                <c:pt idx="1619">
                  <c:v>24</c:v>
                </c:pt>
                <c:pt idx="1620">
                  <c:v>24</c:v>
                </c:pt>
                <c:pt idx="1621">
                  <c:v>24</c:v>
                </c:pt>
                <c:pt idx="1622">
                  <c:v>24</c:v>
                </c:pt>
                <c:pt idx="1623">
                  <c:v>24</c:v>
                </c:pt>
                <c:pt idx="1624">
                  <c:v>24</c:v>
                </c:pt>
                <c:pt idx="1625">
                  <c:v>24</c:v>
                </c:pt>
                <c:pt idx="1626">
                  <c:v>24</c:v>
                </c:pt>
                <c:pt idx="1627">
                  <c:v>24</c:v>
                </c:pt>
                <c:pt idx="1628">
                  <c:v>24</c:v>
                </c:pt>
                <c:pt idx="1629">
                  <c:v>24</c:v>
                </c:pt>
                <c:pt idx="1630">
                  <c:v>24</c:v>
                </c:pt>
                <c:pt idx="1631">
                  <c:v>24</c:v>
                </c:pt>
                <c:pt idx="1632">
                  <c:v>24</c:v>
                </c:pt>
                <c:pt idx="1633">
                  <c:v>24</c:v>
                </c:pt>
                <c:pt idx="1634">
                  <c:v>24</c:v>
                </c:pt>
                <c:pt idx="1635">
                  <c:v>24</c:v>
                </c:pt>
                <c:pt idx="1636">
                  <c:v>24</c:v>
                </c:pt>
                <c:pt idx="1637">
                  <c:v>24</c:v>
                </c:pt>
                <c:pt idx="1638">
                  <c:v>24</c:v>
                </c:pt>
                <c:pt idx="1639">
                  <c:v>24</c:v>
                </c:pt>
                <c:pt idx="1640">
                  <c:v>24</c:v>
                </c:pt>
                <c:pt idx="1641">
                  <c:v>24</c:v>
                </c:pt>
                <c:pt idx="1642">
                  <c:v>24</c:v>
                </c:pt>
                <c:pt idx="1643">
                  <c:v>24</c:v>
                </c:pt>
                <c:pt idx="1644">
                  <c:v>24</c:v>
                </c:pt>
                <c:pt idx="1645">
                  <c:v>24</c:v>
                </c:pt>
                <c:pt idx="1646">
                  <c:v>24</c:v>
                </c:pt>
                <c:pt idx="1647">
                  <c:v>24</c:v>
                </c:pt>
                <c:pt idx="1648">
                  <c:v>24</c:v>
                </c:pt>
                <c:pt idx="1649">
                  <c:v>24</c:v>
                </c:pt>
                <c:pt idx="1650">
                  <c:v>24</c:v>
                </c:pt>
                <c:pt idx="1651">
                  <c:v>24</c:v>
                </c:pt>
                <c:pt idx="1652">
                  <c:v>24</c:v>
                </c:pt>
                <c:pt idx="1653">
                  <c:v>24</c:v>
                </c:pt>
                <c:pt idx="1654">
                  <c:v>24</c:v>
                </c:pt>
                <c:pt idx="1655">
                  <c:v>24</c:v>
                </c:pt>
                <c:pt idx="1656">
                  <c:v>24</c:v>
                </c:pt>
                <c:pt idx="1657">
                  <c:v>24</c:v>
                </c:pt>
                <c:pt idx="1658">
                  <c:v>24</c:v>
                </c:pt>
                <c:pt idx="1659">
                  <c:v>24</c:v>
                </c:pt>
                <c:pt idx="1660">
                  <c:v>24</c:v>
                </c:pt>
                <c:pt idx="1661">
                  <c:v>24</c:v>
                </c:pt>
                <c:pt idx="1662">
                  <c:v>24</c:v>
                </c:pt>
                <c:pt idx="1663">
                  <c:v>24</c:v>
                </c:pt>
                <c:pt idx="1664">
                  <c:v>24</c:v>
                </c:pt>
                <c:pt idx="1665">
                  <c:v>24</c:v>
                </c:pt>
                <c:pt idx="1666">
                  <c:v>24</c:v>
                </c:pt>
                <c:pt idx="1667">
                  <c:v>24</c:v>
                </c:pt>
                <c:pt idx="1668">
                  <c:v>24</c:v>
                </c:pt>
                <c:pt idx="1669">
                  <c:v>24</c:v>
                </c:pt>
                <c:pt idx="1670">
                  <c:v>24</c:v>
                </c:pt>
                <c:pt idx="1671">
                  <c:v>24</c:v>
                </c:pt>
                <c:pt idx="1672">
                  <c:v>24</c:v>
                </c:pt>
                <c:pt idx="1673">
                  <c:v>24</c:v>
                </c:pt>
                <c:pt idx="1674">
                  <c:v>24</c:v>
                </c:pt>
                <c:pt idx="1675">
                  <c:v>24</c:v>
                </c:pt>
                <c:pt idx="1676">
                  <c:v>24</c:v>
                </c:pt>
                <c:pt idx="1677">
                  <c:v>24</c:v>
                </c:pt>
                <c:pt idx="1678">
                  <c:v>24</c:v>
                </c:pt>
                <c:pt idx="1679">
                  <c:v>24</c:v>
                </c:pt>
                <c:pt idx="1680">
                  <c:v>24</c:v>
                </c:pt>
                <c:pt idx="1681">
                  <c:v>24</c:v>
                </c:pt>
                <c:pt idx="1682">
                  <c:v>24</c:v>
                </c:pt>
                <c:pt idx="1683">
                  <c:v>24</c:v>
                </c:pt>
                <c:pt idx="1684">
                  <c:v>24</c:v>
                </c:pt>
                <c:pt idx="1685">
                  <c:v>24</c:v>
                </c:pt>
                <c:pt idx="1686">
                  <c:v>24</c:v>
                </c:pt>
                <c:pt idx="1687">
                  <c:v>24</c:v>
                </c:pt>
                <c:pt idx="1688">
                  <c:v>24</c:v>
                </c:pt>
                <c:pt idx="1689">
                  <c:v>24</c:v>
                </c:pt>
                <c:pt idx="1690">
                  <c:v>24</c:v>
                </c:pt>
                <c:pt idx="1691">
                  <c:v>24</c:v>
                </c:pt>
                <c:pt idx="1692">
                  <c:v>24</c:v>
                </c:pt>
                <c:pt idx="1693">
                  <c:v>24</c:v>
                </c:pt>
                <c:pt idx="1694">
                  <c:v>24</c:v>
                </c:pt>
                <c:pt idx="1695">
                  <c:v>24</c:v>
                </c:pt>
                <c:pt idx="1696">
                  <c:v>24</c:v>
                </c:pt>
                <c:pt idx="1697">
                  <c:v>24</c:v>
                </c:pt>
                <c:pt idx="1698">
                  <c:v>24</c:v>
                </c:pt>
                <c:pt idx="1699">
                  <c:v>24</c:v>
                </c:pt>
                <c:pt idx="1700">
                  <c:v>24</c:v>
                </c:pt>
                <c:pt idx="1701">
                  <c:v>24</c:v>
                </c:pt>
                <c:pt idx="1702">
                  <c:v>24</c:v>
                </c:pt>
                <c:pt idx="1703">
                  <c:v>24</c:v>
                </c:pt>
                <c:pt idx="1704">
                  <c:v>24</c:v>
                </c:pt>
                <c:pt idx="1705">
                  <c:v>24</c:v>
                </c:pt>
                <c:pt idx="1706">
                  <c:v>24</c:v>
                </c:pt>
                <c:pt idx="1707">
                  <c:v>24</c:v>
                </c:pt>
                <c:pt idx="1708">
                  <c:v>24</c:v>
                </c:pt>
                <c:pt idx="1709">
                  <c:v>24</c:v>
                </c:pt>
                <c:pt idx="1710">
                  <c:v>24</c:v>
                </c:pt>
                <c:pt idx="1711">
                  <c:v>24</c:v>
                </c:pt>
                <c:pt idx="1712">
                  <c:v>24</c:v>
                </c:pt>
                <c:pt idx="1713">
                  <c:v>24</c:v>
                </c:pt>
                <c:pt idx="1714">
                  <c:v>24</c:v>
                </c:pt>
                <c:pt idx="1715">
                  <c:v>24</c:v>
                </c:pt>
                <c:pt idx="1716">
                  <c:v>24</c:v>
                </c:pt>
                <c:pt idx="1717">
                  <c:v>24</c:v>
                </c:pt>
                <c:pt idx="1718">
                  <c:v>24</c:v>
                </c:pt>
                <c:pt idx="1719">
                  <c:v>24</c:v>
                </c:pt>
                <c:pt idx="1720">
                  <c:v>24</c:v>
                </c:pt>
                <c:pt idx="1721">
                  <c:v>24</c:v>
                </c:pt>
                <c:pt idx="1722">
                  <c:v>24</c:v>
                </c:pt>
                <c:pt idx="1723">
                  <c:v>24</c:v>
                </c:pt>
                <c:pt idx="1724">
                  <c:v>24</c:v>
                </c:pt>
                <c:pt idx="1725">
                  <c:v>24</c:v>
                </c:pt>
                <c:pt idx="1726">
                  <c:v>24</c:v>
                </c:pt>
                <c:pt idx="1727">
                  <c:v>24</c:v>
                </c:pt>
                <c:pt idx="1728">
                  <c:v>24</c:v>
                </c:pt>
                <c:pt idx="1729">
                  <c:v>24</c:v>
                </c:pt>
                <c:pt idx="1730">
                  <c:v>24</c:v>
                </c:pt>
                <c:pt idx="1731">
                  <c:v>24</c:v>
                </c:pt>
                <c:pt idx="1732">
                  <c:v>24</c:v>
                </c:pt>
                <c:pt idx="1733">
                  <c:v>24</c:v>
                </c:pt>
                <c:pt idx="1734">
                  <c:v>24</c:v>
                </c:pt>
                <c:pt idx="1735">
                  <c:v>24</c:v>
                </c:pt>
                <c:pt idx="1736">
                  <c:v>24</c:v>
                </c:pt>
                <c:pt idx="1737">
                  <c:v>24</c:v>
                </c:pt>
                <c:pt idx="1738">
                  <c:v>24</c:v>
                </c:pt>
                <c:pt idx="1739">
                  <c:v>24</c:v>
                </c:pt>
                <c:pt idx="1740">
                  <c:v>24</c:v>
                </c:pt>
                <c:pt idx="1741">
                  <c:v>24</c:v>
                </c:pt>
                <c:pt idx="1742">
                  <c:v>24</c:v>
                </c:pt>
                <c:pt idx="1743">
                  <c:v>24</c:v>
                </c:pt>
                <c:pt idx="1744">
                  <c:v>24</c:v>
                </c:pt>
                <c:pt idx="1745">
                  <c:v>24</c:v>
                </c:pt>
                <c:pt idx="1746">
                  <c:v>24</c:v>
                </c:pt>
                <c:pt idx="1747">
                  <c:v>24</c:v>
                </c:pt>
                <c:pt idx="1748">
                  <c:v>24</c:v>
                </c:pt>
                <c:pt idx="1749">
                  <c:v>24</c:v>
                </c:pt>
                <c:pt idx="1750">
                  <c:v>24</c:v>
                </c:pt>
                <c:pt idx="1751">
                  <c:v>24</c:v>
                </c:pt>
                <c:pt idx="1752">
                  <c:v>24</c:v>
                </c:pt>
                <c:pt idx="1753">
                  <c:v>24</c:v>
                </c:pt>
                <c:pt idx="1754">
                  <c:v>24</c:v>
                </c:pt>
                <c:pt idx="1755">
                  <c:v>24</c:v>
                </c:pt>
                <c:pt idx="1756">
                  <c:v>24</c:v>
                </c:pt>
                <c:pt idx="1757">
                  <c:v>24</c:v>
                </c:pt>
                <c:pt idx="1758">
                  <c:v>24</c:v>
                </c:pt>
                <c:pt idx="1759">
                  <c:v>24</c:v>
                </c:pt>
                <c:pt idx="1760">
                  <c:v>24</c:v>
                </c:pt>
                <c:pt idx="1761">
                  <c:v>24</c:v>
                </c:pt>
                <c:pt idx="1762">
                  <c:v>24</c:v>
                </c:pt>
                <c:pt idx="1763">
                  <c:v>24</c:v>
                </c:pt>
                <c:pt idx="1764">
                  <c:v>24</c:v>
                </c:pt>
                <c:pt idx="1765">
                  <c:v>24</c:v>
                </c:pt>
                <c:pt idx="1766">
                  <c:v>24</c:v>
                </c:pt>
                <c:pt idx="1767">
                  <c:v>24</c:v>
                </c:pt>
                <c:pt idx="1768">
                  <c:v>24</c:v>
                </c:pt>
                <c:pt idx="1769">
                  <c:v>24</c:v>
                </c:pt>
                <c:pt idx="1770">
                  <c:v>24</c:v>
                </c:pt>
                <c:pt idx="1771">
                  <c:v>24</c:v>
                </c:pt>
                <c:pt idx="1772">
                  <c:v>24</c:v>
                </c:pt>
                <c:pt idx="1773">
                  <c:v>24</c:v>
                </c:pt>
                <c:pt idx="1774">
                  <c:v>24</c:v>
                </c:pt>
                <c:pt idx="1775">
                  <c:v>24</c:v>
                </c:pt>
                <c:pt idx="1776">
                  <c:v>24</c:v>
                </c:pt>
                <c:pt idx="1777">
                  <c:v>24</c:v>
                </c:pt>
                <c:pt idx="1778">
                  <c:v>24</c:v>
                </c:pt>
                <c:pt idx="1779">
                  <c:v>24</c:v>
                </c:pt>
                <c:pt idx="1780">
                  <c:v>24</c:v>
                </c:pt>
                <c:pt idx="1781">
                  <c:v>24</c:v>
                </c:pt>
                <c:pt idx="1782">
                  <c:v>24</c:v>
                </c:pt>
                <c:pt idx="1783">
                  <c:v>24</c:v>
                </c:pt>
                <c:pt idx="1784">
                  <c:v>24</c:v>
                </c:pt>
                <c:pt idx="1785">
                  <c:v>24</c:v>
                </c:pt>
                <c:pt idx="1786">
                  <c:v>24</c:v>
                </c:pt>
                <c:pt idx="1787">
                  <c:v>24</c:v>
                </c:pt>
                <c:pt idx="1788">
                  <c:v>24</c:v>
                </c:pt>
                <c:pt idx="1789">
                  <c:v>24</c:v>
                </c:pt>
                <c:pt idx="1790">
                  <c:v>24</c:v>
                </c:pt>
                <c:pt idx="1791">
                  <c:v>24</c:v>
                </c:pt>
                <c:pt idx="1792">
                  <c:v>24</c:v>
                </c:pt>
                <c:pt idx="1793">
                  <c:v>24</c:v>
                </c:pt>
                <c:pt idx="1794">
                  <c:v>24</c:v>
                </c:pt>
                <c:pt idx="1795">
                  <c:v>24</c:v>
                </c:pt>
                <c:pt idx="1796">
                  <c:v>24</c:v>
                </c:pt>
                <c:pt idx="1797">
                  <c:v>24</c:v>
                </c:pt>
                <c:pt idx="1798">
                  <c:v>24</c:v>
                </c:pt>
                <c:pt idx="1799">
                  <c:v>24</c:v>
                </c:pt>
                <c:pt idx="1800">
                  <c:v>24</c:v>
                </c:pt>
                <c:pt idx="1801">
                  <c:v>24</c:v>
                </c:pt>
                <c:pt idx="1802">
                  <c:v>24</c:v>
                </c:pt>
                <c:pt idx="1803">
                  <c:v>24</c:v>
                </c:pt>
                <c:pt idx="1804">
                  <c:v>24</c:v>
                </c:pt>
                <c:pt idx="1805">
                  <c:v>24</c:v>
                </c:pt>
                <c:pt idx="1806">
                  <c:v>24</c:v>
                </c:pt>
                <c:pt idx="1807">
                  <c:v>24</c:v>
                </c:pt>
                <c:pt idx="1808">
                  <c:v>24</c:v>
                </c:pt>
                <c:pt idx="1809">
                  <c:v>24</c:v>
                </c:pt>
                <c:pt idx="1810">
                  <c:v>24</c:v>
                </c:pt>
                <c:pt idx="1811">
                  <c:v>24</c:v>
                </c:pt>
                <c:pt idx="1812">
                  <c:v>24</c:v>
                </c:pt>
                <c:pt idx="1813">
                  <c:v>24</c:v>
                </c:pt>
                <c:pt idx="1814">
                  <c:v>24</c:v>
                </c:pt>
                <c:pt idx="1815">
                  <c:v>24</c:v>
                </c:pt>
                <c:pt idx="1816">
                  <c:v>24</c:v>
                </c:pt>
                <c:pt idx="1817">
                  <c:v>24</c:v>
                </c:pt>
                <c:pt idx="1818">
                  <c:v>24</c:v>
                </c:pt>
                <c:pt idx="1819">
                  <c:v>24</c:v>
                </c:pt>
                <c:pt idx="1820">
                  <c:v>24</c:v>
                </c:pt>
                <c:pt idx="1821">
                  <c:v>24</c:v>
                </c:pt>
                <c:pt idx="1822">
                  <c:v>24</c:v>
                </c:pt>
                <c:pt idx="1823">
                  <c:v>24</c:v>
                </c:pt>
                <c:pt idx="1824">
                  <c:v>24</c:v>
                </c:pt>
                <c:pt idx="1825">
                  <c:v>24</c:v>
                </c:pt>
                <c:pt idx="1826">
                  <c:v>24</c:v>
                </c:pt>
                <c:pt idx="1827">
                  <c:v>24</c:v>
                </c:pt>
                <c:pt idx="1828">
                  <c:v>24</c:v>
                </c:pt>
                <c:pt idx="1829">
                  <c:v>24</c:v>
                </c:pt>
                <c:pt idx="1830">
                  <c:v>24</c:v>
                </c:pt>
                <c:pt idx="1831">
                  <c:v>24</c:v>
                </c:pt>
                <c:pt idx="1832">
                  <c:v>24</c:v>
                </c:pt>
                <c:pt idx="1833">
                  <c:v>24</c:v>
                </c:pt>
                <c:pt idx="1834">
                  <c:v>24</c:v>
                </c:pt>
                <c:pt idx="1835">
                  <c:v>24</c:v>
                </c:pt>
                <c:pt idx="1836">
                  <c:v>24</c:v>
                </c:pt>
                <c:pt idx="1837">
                  <c:v>24</c:v>
                </c:pt>
                <c:pt idx="1838">
                  <c:v>24</c:v>
                </c:pt>
                <c:pt idx="1839">
                  <c:v>24</c:v>
                </c:pt>
                <c:pt idx="1840">
                  <c:v>24</c:v>
                </c:pt>
                <c:pt idx="1841">
                  <c:v>24</c:v>
                </c:pt>
                <c:pt idx="1842">
                  <c:v>24</c:v>
                </c:pt>
                <c:pt idx="1843">
                  <c:v>24</c:v>
                </c:pt>
                <c:pt idx="1844">
                  <c:v>24</c:v>
                </c:pt>
                <c:pt idx="1845">
                  <c:v>24</c:v>
                </c:pt>
                <c:pt idx="1846">
                  <c:v>24</c:v>
                </c:pt>
                <c:pt idx="1847">
                  <c:v>24</c:v>
                </c:pt>
                <c:pt idx="1848">
                  <c:v>24</c:v>
                </c:pt>
                <c:pt idx="1849">
                  <c:v>24</c:v>
                </c:pt>
                <c:pt idx="1850">
                  <c:v>24</c:v>
                </c:pt>
                <c:pt idx="1851">
                  <c:v>24</c:v>
                </c:pt>
                <c:pt idx="1852">
                  <c:v>24</c:v>
                </c:pt>
                <c:pt idx="1853">
                  <c:v>24</c:v>
                </c:pt>
                <c:pt idx="1854">
                  <c:v>24</c:v>
                </c:pt>
                <c:pt idx="1855">
                  <c:v>24</c:v>
                </c:pt>
                <c:pt idx="1856">
                  <c:v>24</c:v>
                </c:pt>
                <c:pt idx="1857">
                  <c:v>24</c:v>
                </c:pt>
                <c:pt idx="1858">
                  <c:v>24</c:v>
                </c:pt>
                <c:pt idx="1859">
                  <c:v>24</c:v>
                </c:pt>
                <c:pt idx="1860">
                  <c:v>24</c:v>
                </c:pt>
                <c:pt idx="1861">
                  <c:v>24</c:v>
                </c:pt>
                <c:pt idx="1862">
                  <c:v>24</c:v>
                </c:pt>
                <c:pt idx="1863">
                  <c:v>24</c:v>
                </c:pt>
                <c:pt idx="1864">
                  <c:v>24</c:v>
                </c:pt>
                <c:pt idx="1865">
                  <c:v>24</c:v>
                </c:pt>
                <c:pt idx="1866">
                  <c:v>24</c:v>
                </c:pt>
                <c:pt idx="1867">
                  <c:v>24</c:v>
                </c:pt>
                <c:pt idx="1868">
                  <c:v>24</c:v>
                </c:pt>
                <c:pt idx="1869">
                  <c:v>24</c:v>
                </c:pt>
                <c:pt idx="1870">
                  <c:v>24</c:v>
                </c:pt>
                <c:pt idx="1871">
                  <c:v>24</c:v>
                </c:pt>
                <c:pt idx="1872">
                  <c:v>24</c:v>
                </c:pt>
                <c:pt idx="1873">
                  <c:v>24</c:v>
                </c:pt>
                <c:pt idx="1874">
                  <c:v>24</c:v>
                </c:pt>
                <c:pt idx="1875">
                  <c:v>24</c:v>
                </c:pt>
                <c:pt idx="1876">
                  <c:v>24</c:v>
                </c:pt>
                <c:pt idx="1877">
                  <c:v>24</c:v>
                </c:pt>
                <c:pt idx="1878">
                  <c:v>24</c:v>
                </c:pt>
                <c:pt idx="1879">
                  <c:v>24</c:v>
                </c:pt>
                <c:pt idx="1880">
                  <c:v>24</c:v>
                </c:pt>
                <c:pt idx="1881">
                  <c:v>24</c:v>
                </c:pt>
                <c:pt idx="1882">
                  <c:v>24</c:v>
                </c:pt>
                <c:pt idx="1883">
                  <c:v>24</c:v>
                </c:pt>
                <c:pt idx="1884">
                  <c:v>24</c:v>
                </c:pt>
                <c:pt idx="1885">
                  <c:v>24</c:v>
                </c:pt>
                <c:pt idx="1886">
                  <c:v>24</c:v>
                </c:pt>
                <c:pt idx="1887">
                  <c:v>24</c:v>
                </c:pt>
                <c:pt idx="1888">
                  <c:v>24</c:v>
                </c:pt>
                <c:pt idx="1889">
                  <c:v>24</c:v>
                </c:pt>
                <c:pt idx="1890">
                  <c:v>24</c:v>
                </c:pt>
                <c:pt idx="1891">
                  <c:v>24</c:v>
                </c:pt>
                <c:pt idx="1892">
                  <c:v>24</c:v>
                </c:pt>
                <c:pt idx="1893">
                  <c:v>24</c:v>
                </c:pt>
                <c:pt idx="1894">
                  <c:v>24</c:v>
                </c:pt>
                <c:pt idx="1895">
                  <c:v>24</c:v>
                </c:pt>
                <c:pt idx="1896">
                  <c:v>24</c:v>
                </c:pt>
                <c:pt idx="1897">
                  <c:v>24</c:v>
                </c:pt>
                <c:pt idx="1898">
                  <c:v>24</c:v>
                </c:pt>
                <c:pt idx="1899">
                  <c:v>24</c:v>
                </c:pt>
                <c:pt idx="1900">
                  <c:v>24</c:v>
                </c:pt>
                <c:pt idx="1901">
                  <c:v>24</c:v>
                </c:pt>
                <c:pt idx="1902">
                  <c:v>24</c:v>
                </c:pt>
                <c:pt idx="1903">
                  <c:v>24</c:v>
                </c:pt>
                <c:pt idx="1904">
                  <c:v>24</c:v>
                </c:pt>
                <c:pt idx="1905">
                  <c:v>24</c:v>
                </c:pt>
                <c:pt idx="1906">
                  <c:v>24</c:v>
                </c:pt>
                <c:pt idx="1907">
                  <c:v>24</c:v>
                </c:pt>
                <c:pt idx="1908">
                  <c:v>24</c:v>
                </c:pt>
                <c:pt idx="1909">
                  <c:v>24</c:v>
                </c:pt>
                <c:pt idx="1910">
                  <c:v>24</c:v>
                </c:pt>
                <c:pt idx="1911">
                  <c:v>24</c:v>
                </c:pt>
                <c:pt idx="1912">
                  <c:v>24</c:v>
                </c:pt>
                <c:pt idx="1913">
                  <c:v>24</c:v>
                </c:pt>
                <c:pt idx="1914">
                  <c:v>24</c:v>
                </c:pt>
                <c:pt idx="1915">
                  <c:v>24</c:v>
                </c:pt>
                <c:pt idx="1916">
                  <c:v>24</c:v>
                </c:pt>
                <c:pt idx="1917">
                  <c:v>24</c:v>
                </c:pt>
                <c:pt idx="1918">
                  <c:v>24</c:v>
                </c:pt>
                <c:pt idx="1919">
                  <c:v>24</c:v>
                </c:pt>
                <c:pt idx="1920">
                  <c:v>24</c:v>
                </c:pt>
                <c:pt idx="1921">
                  <c:v>24</c:v>
                </c:pt>
                <c:pt idx="1922">
                  <c:v>24</c:v>
                </c:pt>
                <c:pt idx="1923">
                  <c:v>24</c:v>
                </c:pt>
                <c:pt idx="1924">
                  <c:v>24</c:v>
                </c:pt>
                <c:pt idx="1925">
                  <c:v>24</c:v>
                </c:pt>
                <c:pt idx="1926">
                  <c:v>24</c:v>
                </c:pt>
                <c:pt idx="1927">
                  <c:v>24</c:v>
                </c:pt>
                <c:pt idx="1928">
                  <c:v>24</c:v>
                </c:pt>
                <c:pt idx="1929">
                  <c:v>24</c:v>
                </c:pt>
                <c:pt idx="1930">
                  <c:v>24</c:v>
                </c:pt>
                <c:pt idx="1931">
                  <c:v>24</c:v>
                </c:pt>
                <c:pt idx="1932">
                  <c:v>24</c:v>
                </c:pt>
                <c:pt idx="1933">
                  <c:v>24</c:v>
                </c:pt>
                <c:pt idx="1934">
                  <c:v>24</c:v>
                </c:pt>
                <c:pt idx="1935">
                  <c:v>24</c:v>
                </c:pt>
                <c:pt idx="1936">
                  <c:v>24</c:v>
                </c:pt>
                <c:pt idx="1937">
                  <c:v>24</c:v>
                </c:pt>
                <c:pt idx="1938">
                  <c:v>24</c:v>
                </c:pt>
                <c:pt idx="1939">
                  <c:v>24</c:v>
                </c:pt>
                <c:pt idx="1940">
                  <c:v>24</c:v>
                </c:pt>
                <c:pt idx="1941">
                  <c:v>24</c:v>
                </c:pt>
                <c:pt idx="1942">
                  <c:v>24</c:v>
                </c:pt>
                <c:pt idx="1943">
                  <c:v>24</c:v>
                </c:pt>
                <c:pt idx="1944">
                  <c:v>24</c:v>
                </c:pt>
                <c:pt idx="1945">
                  <c:v>24</c:v>
                </c:pt>
                <c:pt idx="1946">
                  <c:v>24</c:v>
                </c:pt>
                <c:pt idx="1947">
                  <c:v>24</c:v>
                </c:pt>
                <c:pt idx="1948">
                  <c:v>24</c:v>
                </c:pt>
                <c:pt idx="1949">
                  <c:v>24</c:v>
                </c:pt>
                <c:pt idx="1950">
                  <c:v>24</c:v>
                </c:pt>
                <c:pt idx="1951">
                  <c:v>24</c:v>
                </c:pt>
                <c:pt idx="1952">
                  <c:v>24</c:v>
                </c:pt>
                <c:pt idx="1953">
                  <c:v>24</c:v>
                </c:pt>
                <c:pt idx="1954">
                  <c:v>24</c:v>
                </c:pt>
                <c:pt idx="1955">
                  <c:v>24</c:v>
                </c:pt>
                <c:pt idx="1956">
                  <c:v>24</c:v>
                </c:pt>
                <c:pt idx="1957">
                  <c:v>24</c:v>
                </c:pt>
                <c:pt idx="1958">
                  <c:v>24</c:v>
                </c:pt>
                <c:pt idx="1959">
                  <c:v>24</c:v>
                </c:pt>
                <c:pt idx="1960">
                  <c:v>24</c:v>
                </c:pt>
                <c:pt idx="1961">
                  <c:v>24</c:v>
                </c:pt>
                <c:pt idx="1962">
                  <c:v>24</c:v>
                </c:pt>
                <c:pt idx="1963">
                  <c:v>24</c:v>
                </c:pt>
                <c:pt idx="1964">
                  <c:v>24</c:v>
                </c:pt>
                <c:pt idx="1965">
                  <c:v>24</c:v>
                </c:pt>
                <c:pt idx="1966">
                  <c:v>24</c:v>
                </c:pt>
                <c:pt idx="1967">
                  <c:v>24</c:v>
                </c:pt>
                <c:pt idx="1968">
                  <c:v>24</c:v>
                </c:pt>
                <c:pt idx="1969">
                  <c:v>24</c:v>
                </c:pt>
                <c:pt idx="1970">
                  <c:v>24</c:v>
                </c:pt>
                <c:pt idx="1971">
                  <c:v>24</c:v>
                </c:pt>
                <c:pt idx="1972">
                  <c:v>24</c:v>
                </c:pt>
                <c:pt idx="1973">
                  <c:v>24</c:v>
                </c:pt>
                <c:pt idx="1974">
                  <c:v>24</c:v>
                </c:pt>
                <c:pt idx="1975">
                  <c:v>24</c:v>
                </c:pt>
                <c:pt idx="1976">
                  <c:v>24</c:v>
                </c:pt>
                <c:pt idx="1977">
                  <c:v>24</c:v>
                </c:pt>
                <c:pt idx="1978">
                  <c:v>24</c:v>
                </c:pt>
                <c:pt idx="1979">
                  <c:v>24</c:v>
                </c:pt>
                <c:pt idx="1980">
                  <c:v>24</c:v>
                </c:pt>
                <c:pt idx="1981">
                  <c:v>24</c:v>
                </c:pt>
                <c:pt idx="1982">
                  <c:v>24</c:v>
                </c:pt>
                <c:pt idx="1983">
                  <c:v>24</c:v>
                </c:pt>
                <c:pt idx="1984">
                  <c:v>24</c:v>
                </c:pt>
                <c:pt idx="1985">
                  <c:v>24</c:v>
                </c:pt>
                <c:pt idx="1986">
                  <c:v>24</c:v>
                </c:pt>
                <c:pt idx="1987">
                  <c:v>24</c:v>
                </c:pt>
                <c:pt idx="1988">
                  <c:v>24</c:v>
                </c:pt>
                <c:pt idx="1989">
                  <c:v>24</c:v>
                </c:pt>
                <c:pt idx="1990">
                  <c:v>24</c:v>
                </c:pt>
                <c:pt idx="1991">
                  <c:v>24</c:v>
                </c:pt>
                <c:pt idx="1992">
                  <c:v>24</c:v>
                </c:pt>
                <c:pt idx="1993">
                  <c:v>24</c:v>
                </c:pt>
                <c:pt idx="1994">
                  <c:v>24</c:v>
                </c:pt>
                <c:pt idx="1995">
                  <c:v>24</c:v>
                </c:pt>
                <c:pt idx="1996">
                  <c:v>24</c:v>
                </c:pt>
                <c:pt idx="1997">
                  <c:v>24</c:v>
                </c:pt>
                <c:pt idx="1998">
                  <c:v>24</c:v>
                </c:pt>
                <c:pt idx="1999">
                  <c:v>24</c:v>
                </c:pt>
                <c:pt idx="2000">
                  <c:v>24</c:v>
                </c:pt>
                <c:pt idx="2001">
                  <c:v>24</c:v>
                </c:pt>
                <c:pt idx="2002">
                  <c:v>24</c:v>
                </c:pt>
                <c:pt idx="2003">
                  <c:v>24</c:v>
                </c:pt>
                <c:pt idx="2004">
                  <c:v>24</c:v>
                </c:pt>
                <c:pt idx="2005">
                  <c:v>24</c:v>
                </c:pt>
                <c:pt idx="2006">
                  <c:v>24</c:v>
                </c:pt>
                <c:pt idx="2007">
                  <c:v>24</c:v>
                </c:pt>
                <c:pt idx="2008">
                  <c:v>24</c:v>
                </c:pt>
                <c:pt idx="2009">
                  <c:v>24</c:v>
                </c:pt>
                <c:pt idx="2010">
                  <c:v>24</c:v>
                </c:pt>
                <c:pt idx="2011">
                  <c:v>24</c:v>
                </c:pt>
                <c:pt idx="2012">
                  <c:v>24</c:v>
                </c:pt>
                <c:pt idx="2013">
                  <c:v>24</c:v>
                </c:pt>
                <c:pt idx="2014">
                  <c:v>24</c:v>
                </c:pt>
                <c:pt idx="2015">
                  <c:v>24</c:v>
                </c:pt>
                <c:pt idx="2016">
                  <c:v>24</c:v>
                </c:pt>
                <c:pt idx="2017">
                  <c:v>24</c:v>
                </c:pt>
                <c:pt idx="2018">
                  <c:v>24</c:v>
                </c:pt>
                <c:pt idx="2019">
                  <c:v>24</c:v>
                </c:pt>
                <c:pt idx="2020">
                  <c:v>24</c:v>
                </c:pt>
                <c:pt idx="2021">
                  <c:v>24</c:v>
                </c:pt>
                <c:pt idx="2022">
                  <c:v>24</c:v>
                </c:pt>
                <c:pt idx="2023">
                  <c:v>24</c:v>
                </c:pt>
                <c:pt idx="2024">
                  <c:v>24</c:v>
                </c:pt>
                <c:pt idx="2025">
                  <c:v>24</c:v>
                </c:pt>
                <c:pt idx="2026">
                  <c:v>24</c:v>
                </c:pt>
                <c:pt idx="2027">
                  <c:v>24</c:v>
                </c:pt>
                <c:pt idx="2028">
                  <c:v>24</c:v>
                </c:pt>
                <c:pt idx="2029">
                  <c:v>24</c:v>
                </c:pt>
                <c:pt idx="2030">
                  <c:v>24</c:v>
                </c:pt>
                <c:pt idx="2031">
                  <c:v>24</c:v>
                </c:pt>
                <c:pt idx="2032">
                  <c:v>24</c:v>
                </c:pt>
                <c:pt idx="2033">
                  <c:v>24</c:v>
                </c:pt>
                <c:pt idx="2034">
                  <c:v>24</c:v>
                </c:pt>
                <c:pt idx="2035">
                  <c:v>24</c:v>
                </c:pt>
                <c:pt idx="2036">
                  <c:v>24</c:v>
                </c:pt>
                <c:pt idx="2037">
                  <c:v>24</c:v>
                </c:pt>
                <c:pt idx="2038">
                  <c:v>24</c:v>
                </c:pt>
                <c:pt idx="2039">
                  <c:v>24</c:v>
                </c:pt>
                <c:pt idx="2040">
                  <c:v>24</c:v>
                </c:pt>
                <c:pt idx="2041">
                  <c:v>24</c:v>
                </c:pt>
                <c:pt idx="2042">
                  <c:v>24</c:v>
                </c:pt>
                <c:pt idx="2043">
                  <c:v>24</c:v>
                </c:pt>
                <c:pt idx="2044">
                  <c:v>24</c:v>
                </c:pt>
                <c:pt idx="2045">
                  <c:v>24</c:v>
                </c:pt>
                <c:pt idx="2046">
                  <c:v>24</c:v>
                </c:pt>
                <c:pt idx="2047">
                  <c:v>24</c:v>
                </c:pt>
                <c:pt idx="2048">
                  <c:v>24</c:v>
                </c:pt>
                <c:pt idx="2049">
                  <c:v>24</c:v>
                </c:pt>
                <c:pt idx="2050">
                  <c:v>24</c:v>
                </c:pt>
                <c:pt idx="2051">
                  <c:v>24</c:v>
                </c:pt>
                <c:pt idx="2052">
                  <c:v>24</c:v>
                </c:pt>
                <c:pt idx="2053">
                  <c:v>24</c:v>
                </c:pt>
                <c:pt idx="2054">
                  <c:v>24</c:v>
                </c:pt>
                <c:pt idx="2055">
                  <c:v>24</c:v>
                </c:pt>
                <c:pt idx="2056">
                  <c:v>24</c:v>
                </c:pt>
                <c:pt idx="2057">
                  <c:v>24</c:v>
                </c:pt>
                <c:pt idx="2058">
                  <c:v>24</c:v>
                </c:pt>
                <c:pt idx="2059">
                  <c:v>24</c:v>
                </c:pt>
                <c:pt idx="2060">
                  <c:v>24</c:v>
                </c:pt>
                <c:pt idx="2061">
                  <c:v>24</c:v>
                </c:pt>
                <c:pt idx="2062">
                  <c:v>24</c:v>
                </c:pt>
                <c:pt idx="2063">
                  <c:v>24</c:v>
                </c:pt>
                <c:pt idx="2064">
                  <c:v>24</c:v>
                </c:pt>
                <c:pt idx="2065">
                  <c:v>24</c:v>
                </c:pt>
                <c:pt idx="2066">
                  <c:v>24</c:v>
                </c:pt>
                <c:pt idx="2067">
                  <c:v>24</c:v>
                </c:pt>
                <c:pt idx="2068">
                  <c:v>24</c:v>
                </c:pt>
                <c:pt idx="2069">
                  <c:v>24</c:v>
                </c:pt>
                <c:pt idx="2070">
                  <c:v>24</c:v>
                </c:pt>
                <c:pt idx="2071">
                  <c:v>24</c:v>
                </c:pt>
                <c:pt idx="2072">
                  <c:v>24</c:v>
                </c:pt>
                <c:pt idx="2073">
                  <c:v>24</c:v>
                </c:pt>
                <c:pt idx="2074">
                  <c:v>24</c:v>
                </c:pt>
                <c:pt idx="2075">
                  <c:v>24</c:v>
                </c:pt>
                <c:pt idx="2076">
                  <c:v>24</c:v>
                </c:pt>
                <c:pt idx="2077">
                  <c:v>24</c:v>
                </c:pt>
                <c:pt idx="2078">
                  <c:v>24</c:v>
                </c:pt>
                <c:pt idx="2079">
                  <c:v>24</c:v>
                </c:pt>
                <c:pt idx="2080">
                  <c:v>24</c:v>
                </c:pt>
                <c:pt idx="2081">
                  <c:v>24</c:v>
                </c:pt>
                <c:pt idx="2082">
                  <c:v>24</c:v>
                </c:pt>
                <c:pt idx="2083">
                  <c:v>24</c:v>
                </c:pt>
                <c:pt idx="2084">
                  <c:v>24</c:v>
                </c:pt>
                <c:pt idx="2085">
                  <c:v>24</c:v>
                </c:pt>
                <c:pt idx="2086">
                  <c:v>24</c:v>
                </c:pt>
                <c:pt idx="2087">
                  <c:v>24</c:v>
                </c:pt>
                <c:pt idx="2088">
                  <c:v>24</c:v>
                </c:pt>
                <c:pt idx="2089">
                  <c:v>24</c:v>
                </c:pt>
                <c:pt idx="2090">
                  <c:v>24</c:v>
                </c:pt>
                <c:pt idx="2091">
                  <c:v>24</c:v>
                </c:pt>
                <c:pt idx="2092">
                  <c:v>24</c:v>
                </c:pt>
                <c:pt idx="2093">
                  <c:v>24</c:v>
                </c:pt>
                <c:pt idx="2094">
                  <c:v>24</c:v>
                </c:pt>
                <c:pt idx="2095">
                  <c:v>24</c:v>
                </c:pt>
                <c:pt idx="2096">
                  <c:v>24</c:v>
                </c:pt>
                <c:pt idx="2097">
                  <c:v>24</c:v>
                </c:pt>
                <c:pt idx="2098">
                  <c:v>24</c:v>
                </c:pt>
                <c:pt idx="2099">
                  <c:v>24</c:v>
                </c:pt>
                <c:pt idx="2100">
                  <c:v>24</c:v>
                </c:pt>
                <c:pt idx="2101">
                  <c:v>24</c:v>
                </c:pt>
                <c:pt idx="2102">
                  <c:v>24</c:v>
                </c:pt>
                <c:pt idx="2103">
                  <c:v>24</c:v>
                </c:pt>
                <c:pt idx="2104">
                  <c:v>24</c:v>
                </c:pt>
                <c:pt idx="2105">
                  <c:v>24</c:v>
                </c:pt>
                <c:pt idx="2106">
                  <c:v>24</c:v>
                </c:pt>
                <c:pt idx="2107">
                  <c:v>24</c:v>
                </c:pt>
                <c:pt idx="2108">
                  <c:v>24</c:v>
                </c:pt>
                <c:pt idx="2109">
                  <c:v>24</c:v>
                </c:pt>
                <c:pt idx="2110">
                  <c:v>24</c:v>
                </c:pt>
                <c:pt idx="2111">
                  <c:v>24</c:v>
                </c:pt>
                <c:pt idx="2112">
                  <c:v>24</c:v>
                </c:pt>
                <c:pt idx="2113">
                  <c:v>24</c:v>
                </c:pt>
                <c:pt idx="2114">
                  <c:v>24</c:v>
                </c:pt>
                <c:pt idx="2115">
                  <c:v>24</c:v>
                </c:pt>
                <c:pt idx="2116">
                  <c:v>24</c:v>
                </c:pt>
                <c:pt idx="2117">
                  <c:v>24</c:v>
                </c:pt>
                <c:pt idx="2118">
                  <c:v>24</c:v>
                </c:pt>
                <c:pt idx="2119">
                  <c:v>24</c:v>
                </c:pt>
                <c:pt idx="2120">
                  <c:v>24</c:v>
                </c:pt>
                <c:pt idx="2121">
                  <c:v>24</c:v>
                </c:pt>
                <c:pt idx="2122">
                  <c:v>24</c:v>
                </c:pt>
                <c:pt idx="2123">
                  <c:v>24</c:v>
                </c:pt>
                <c:pt idx="2124">
                  <c:v>24</c:v>
                </c:pt>
                <c:pt idx="2125">
                  <c:v>24</c:v>
                </c:pt>
                <c:pt idx="2126">
                  <c:v>24</c:v>
                </c:pt>
                <c:pt idx="2127">
                  <c:v>24</c:v>
                </c:pt>
                <c:pt idx="2128">
                  <c:v>24</c:v>
                </c:pt>
                <c:pt idx="2129">
                  <c:v>24</c:v>
                </c:pt>
                <c:pt idx="2130">
                  <c:v>24</c:v>
                </c:pt>
                <c:pt idx="2131">
                  <c:v>24</c:v>
                </c:pt>
                <c:pt idx="2132">
                  <c:v>24</c:v>
                </c:pt>
                <c:pt idx="2133">
                  <c:v>24</c:v>
                </c:pt>
                <c:pt idx="2134">
                  <c:v>24</c:v>
                </c:pt>
                <c:pt idx="2135">
                  <c:v>24</c:v>
                </c:pt>
                <c:pt idx="2136">
                  <c:v>24</c:v>
                </c:pt>
                <c:pt idx="2137">
                  <c:v>24</c:v>
                </c:pt>
                <c:pt idx="2138">
                  <c:v>24</c:v>
                </c:pt>
                <c:pt idx="2139">
                  <c:v>24</c:v>
                </c:pt>
                <c:pt idx="2140">
                  <c:v>24</c:v>
                </c:pt>
                <c:pt idx="2141">
                  <c:v>24</c:v>
                </c:pt>
                <c:pt idx="2142">
                  <c:v>24</c:v>
                </c:pt>
                <c:pt idx="2143">
                  <c:v>24</c:v>
                </c:pt>
                <c:pt idx="2144">
                  <c:v>24</c:v>
                </c:pt>
                <c:pt idx="2145">
                  <c:v>24</c:v>
                </c:pt>
                <c:pt idx="2146">
                  <c:v>24</c:v>
                </c:pt>
                <c:pt idx="2147">
                  <c:v>24</c:v>
                </c:pt>
                <c:pt idx="2148">
                  <c:v>24</c:v>
                </c:pt>
                <c:pt idx="2149">
                  <c:v>24</c:v>
                </c:pt>
                <c:pt idx="2150">
                  <c:v>24</c:v>
                </c:pt>
                <c:pt idx="2151">
                  <c:v>24</c:v>
                </c:pt>
                <c:pt idx="2152">
                  <c:v>24</c:v>
                </c:pt>
                <c:pt idx="2153">
                  <c:v>24</c:v>
                </c:pt>
                <c:pt idx="2154">
                  <c:v>24</c:v>
                </c:pt>
                <c:pt idx="2155">
                  <c:v>24</c:v>
                </c:pt>
                <c:pt idx="2156">
                  <c:v>24</c:v>
                </c:pt>
                <c:pt idx="2157">
                  <c:v>24</c:v>
                </c:pt>
                <c:pt idx="2158">
                  <c:v>24</c:v>
                </c:pt>
                <c:pt idx="2159">
                  <c:v>24</c:v>
                </c:pt>
                <c:pt idx="2160">
                  <c:v>24</c:v>
                </c:pt>
                <c:pt idx="2161">
                  <c:v>24</c:v>
                </c:pt>
                <c:pt idx="2162">
                  <c:v>24</c:v>
                </c:pt>
                <c:pt idx="2163">
                  <c:v>24</c:v>
                </c:pt>
                <c:pt idx="2164">
                  <c:v>24</c:v>
                </c:pt>
                <c:pt idx="2165">
                  <c:v>24</c:v>
                </c:pt>
                <c:pt idx="2166">
                  <c:v>24</c:v>
                </c:pt>
                <c:pt idx="2167">
                  <c:v>24</c:v>
                </c:pt>
                <c:pt idx="2168">
                  <c:v>24</c:v>
                </c:pt>
                <c:pt idx="2169">
                  <c:v>24</c:v>
                </c:pt>
                <c:pt idx="2170">
                  <c:v>24</c:v>
                </c:pt>
                <c:pt idx="2171">
                  <c:v>24</c:v>
                </c:pt>
                <c:pt idx="2172">
                  <c:v>24</c:v>
                </c:pt>
                <c:pt idx="2173">
                  <c:v>24</c:v>
                </c:pt>
                <c:pt idx="2174">
                  <c:v>24</c:v>
                </c:pt>
                <c:pt idx="2175">
                  <c:v>24</c:v>
                </c:pt>
                <c:pt idx="2176">
                  <c:v>24</c:v>
                </c:pt>
                <c:pt idx="2177">
                  <c:v>24</c:v>
                </c:pt>
                <c:pt idx="2178">
                  <c:v>24</c:v>
                </c:pt>
                <c:pt idx="2179">
                  <c:v>24</c:v>
                </c:pt>
                <c:pt idx="2180">
                  <c:v>24</c:v>
                </c:pt>
                <c:pt idx="2181">
                  <c:v>24</c:v>
                </c:pt>
                <c:pt idx="2182">
                  <c:v>24</c:v>
                </c:pt>
                <c:pt idx="2183">
                  <c:v>24</c:v>
                </c:pt>
                <c:pt idx="2184">
                  <c:v>24</c:v>
                </c:pt>
                <c:pt idx="2185">
                  <c:v>24</c:v>
                </c:pt>
                <c:pt idx="2186">
                  <c:v>24</c:v>
                </c:pt>
                <c:pt idx="2187">
                  <c:v>24</c:v>
                </c:pt>
                <c:pt idx="2188">
                  <c:v>24</c:v>
                </c:pt>
                <c:pt idx="2189">
                  <c:v>24</c:v>
                </c:pt>
                <c:pt idx="2190">
                  <c:v>24</c:v>
                </c:pt>
                <c:pt idx="2191">
                  <c:v>24</c:v>
                </c:pt>
                <c:pt idx="2192">
                  <c:v>24</c:v>
                </c:pt>
                <c:pt idx="2193">
                  <c:v>24</c:v>
                </c:pt>
                <c:pt idx="2194">
                  <c:v>24</c:v>
                </c:pt>
                <c:pt idx="2195">
                  <c:v>24</c:v>
                </c:pt>
                <c:pt idx="2196">
                  <c:v>24</c:v>
                </c:pt>
                <c:pt idx="2197">
                  <c:v>24</c:v>
                </c:pt>
                <c:pt idx="2198">
                  <c:v>24</c:v>
                </c:pt>
                <c:pt idx="2199">
                  <c:v>24</c:v>
                </c:pt>
                <c:pt idx="2200">
                  <c:v>24</c:v>
                </c:pt>
                <c:pt idx="2201">
                  <c:v>24</c:v>
                </c:pt>
                <c:pt idx="2202">
                  <c:v>24</c:v>
                </c:pt>
                <c:pt idx="2203">
                  <c:v>24</c:v>
                </c:pt>
                <c:pt idx="2204">
                  <c:v>24</c:v>
                </c:pt>
                <c:pt idx="2205">
                  <c:v>24</c:v>
                </c:pt>
                <c:pt idx="2206">
                  <c:v>24</c:v>
                </c:pt>
                <c:pt idx="2207">
                  <c:v>24</c:v>
                </c:pt>
                <c:pt idx="2208">
                  <c:v>24</c:v>
                </c:pt>
                <c:pt idx="2209">
                  <c:v>24</c:v>
                </c:pt>
                <c:pt idx="2210">
                  <c:v>24</c:v>
                </c:pt>
                <c:pt idx="2211">
                  <c:v>24</c:v>
                </c:pt>
                <c:pt idx="2212">
                  <c:v>24</c:v>
                </c:pt>
                <c:pt idx="2213">
                  <c:v>24</c:v>
                </c:pt>
                <c:pt idx="2214">
                  <c:v>24</c:v>
                </c:pt>
                <c:pt idx="2215">
                  <c:v>24</c:v>
                </c:pt>
                <c:pt idx="2216">
                  <c:v>24</c:v>
                </c:pt>
                <c:pt idx="2217">
                  <c:v>24</c:v>
                </c:pt>
                <c:pt idx="2218">
                  <c:v>24</c:v>
                </c:pt>
                <c:pt idx="2219">
                  <c:v>24</c:v>
                </c:pt>
                <c:pt idx="2220">
                  <c:v>24</c:v>
                </c:pt>
                <c:pt idx="2221">
                  <c:v>24</c:v>
                </c:pt>
                <c:pt idx="2222">
                  <c:v>24</c:v>
                </c:pt>
                <c:pt idx="2223">
                  <c:v>24</c:v>
                </c:pt>
                <c:pt idx="2224">
                  <c:v>24</c:v>
                </c:pt>
                <c:pt idx="2225">
                  <c:v>24</c:v>
                </c:pt>
                <c:pt idx="2226">
                  <c:v>24</c:v>
                </c:pt>
                <c:pt idx="2227">
                  <c:v>24</c:v>
                </c:pt>
                <c:pt idx="2228">
                  <c:v>24</c:v>
                </c:pt>
                <c:pt idx="2229">
                  <c:v>24</c:v>
                </c:pt>
                <c:pt idx="2230">
                  <c:v>24</c:v>
                </c:pt>
                <c:pt idx="2231">
                  <c:v>24</c:v>
                </c:pt>
                <c:pt idx="2232">
                  <c:v>24</c:v>
                </c:pt>
                <c:pt idx="2233">
                  <c:v>24</c:v>
                </c:pt>
                <c:pt idx="2234">
                  <c:v>24</c:v>
                </c:pt>
                <c:pt idx="2235">
                  <c:v>24</c:v>
                </c:pt>
                <c:pt idx="2236">
                  <c:v>24</c:v>
                </c:pt>
                <c:pt idx="2237">
                  <c:v>24</c:v>
                </c:pt>
                <c:pt idx="2238">
                  <c:v>24</c:v>
                </c:pt>
                <c:pt idx="2239">
                  <c:v>24</c:v>
                </c:pt>
                <c:pt idx="2240">
                  <c:v>24</c:v>
                </c:pt>
                <c:pt idx="2241">
                  <c:v>24</c:v>
                </c:pt>
                <c:pt idx="2242">
                  <c:v>24</c:v>
                </c:pt>
                <c:pt idx="2243">
                  <c:v>24</c:v>
                </c:pt>
                <c:pt idx="2244">
                  <c:v>24</c:v>
                </c:pt>
                <c:pt idx="2245">
                  <c:v>24</c:v>
                </c:pt>
                <c:pt idx="2246">
                  <c:v>24</c:v>
                </c:pt>
                <c:pt idx="2247">
                  <c:v>24</c:v>
                </c:pt>
                <c:pt idx="2248">
                  <c:v>24</c:v>
                </c:pt>
                <c:pt idx="2249">
                  <c:v>24</c:v>
                </c:pt>
                <c:pt idx="2250">
                  <c:v>24</c:v>
                </c:pt>
                <c:pt idx="2251">
                  <c:v>24</c:v>
                </c:pt>
                <c:pt idx="2252">
                  <c:v>24</c:v>
                </c:pt>
                <c:pt idx="2253">
                  <c:v>24</c:v>
                </c:pt>
                <c:pt idx="2254">
                  <c:v>24</c:v>
                </c:pt>
                <c:pt idx="2255">
                  <c:v>24</c:v>
                </c:pt>
                <c:pt idx="2256">
                  <c:v>24</c:v>
                </c:pt>
                <c:pt idx="2257">
                  <c:v>24</c:v>
                </c:pt>
                <c:pt idx="2258">
                  <c:v>24</c:v>
                </c:pt>
                <c:pt idx="2259">
                  <c:v>24</c:v>
                </c:pt>
                <c:pt idx="2260">
                  <c:v>24</c:v>
                </c:pt>
                <c:pt idx="2261">
                  <c:v>24</c:v>
                </c:pt>
                <c:pt idx="2262">
                  <c:v>24</c:v>
                </c:pt>
                <c:pt idx="2263">
                  <c:v>24</c:v>
                </c:pt>
                <c:pt idx="2264">
                  <c:v>24</c:v>
                </c:pt>
                <c:pt idx="2265">
                  <c:v>24</c:v>
                </c:pt>
                <c:pt idx="2266">
                  <c:v>24</c:v>
                </c:pt>
                <c:pt idx="2267">
                  <c:v>24</c:v>
                </c:pt>
                <c:pt idx="2268">
                  <c:v>24</c:v>
                </c:pt>
                <c:pt idx="2269">
                  <c:v>24</c:v>
                </c:pt>
                <c:pt idx="2270">
                  <c:v>24</c:v>
                </c:pt>
                <c:pt idx="2271">
                  <c:v>24</c:v>
                </c:pt>
                <c:pt idx="2272">
                  <c:v>24</c:v>
                </c:pt>
                <c:pt idx="2273">
                  <c:v>24</c:v>
                </c:pt>
                <c:pt idx="2274">
                  <c:v>24</c:v>
                </c:pt>
                <c:pt idx="2275">
                  <c:v>24</c:v>
                </c:pt>
                <c:pt idx="2276">
                  <c:v>24</c:v>
                </c:pt>
                <c:pt idx="2277">
                  <c:v>24</c:v>
                </c:pt>
                <c:pt idx="2278">
                  <c:v>24</c:v>
                </c:pt>
                <c:pt idx="2279">
                  <c:v>24</c:v>
                </c:pt>
                <c:pt idx="2280">
                  <c:v>24</c:v>
                </c:pt>
                <c:pt idx="2281">
                  <c:v>24</c:v>
                </c:pt>
                <c:pt idx="2282">
                  <c:v>24</c:v>
                </c:pt>
                <c:pt idx="2283">
                  <c:v>24</c:v>
                </c:pt>
                <c:pt idx="2284">
                  <c:v>24</c:v>
                </c:pt>
                <c:pt idx="2285">
                  <c:v>24</c:v>
                </c:pt>
                <c:pt idx="2286">
                  <c:v>24</c:v>
                </c:pt>
                <c:pt idx="2287">
                  <c:v>24</c:v>
                </c:pt>
                <c:pt idx="2288">
                  <c:v>24</c:v>
                </c:pt>
                <c:pt idx="2289">
                  <c:v>24</c:v>
                </c:pt>
                <c:pt idx="2290">
                  <c:v>24</c:v>
                </c:pt>
                <c:pt idx="2291">
                  <c:v>24</c:v>
                </c:pt>
                <c:pt idx="2292">
                  <c:v>24</c:v>
                </c:pt>
                <c:pt idx="2293">
                  <c:v>24</c:v>
                </c:pt>
                <c:pt idx="2294">
                  <c:v>24</c:v>
                </c:pt>
                <c:pt idx="2295">
                  <c:v>24</c:v>
                </c:pt>
                <c:pt idx="2296">
                  <c:v>24</c:v>
                </c:pt>
                <c:pt idx="2297">
                  <c:v>24</c:v>
                </c:pt>
                <c:pt idx="2298">
                  <c:v>24</c:v>
                </c:pt>
                <c:pt idx="2299">
                  <c:v>24</c:v>
                </c:pt>
                <c:pt idx="2300">
                  <c:v>24</c:v>
                </c:pt>
                <c:pt idx="2301">
                  <c:v>24</c:v>
                </c:pt>
                <c:pt idx="2302">
                  <c:v>24</c:v>
                </c:pt>
                <c:pt idx="2303">
                  <c:v>24</c:v>
                </c:pt>
                <c:pt idx="2304">
                  <c:v>24</c:v>
                </c:pt>
                <c:pt idx="2305">
                  <c:v>24</c:v>
                </c:pt>
                <c:pt idx="2306">
                  <c:v>24</c:v>
                </c:pt>
                <c:pt idx="2307">
                  <c:v>24</c:v>
                </c:pt>
                <c:pt idx="2308">
                  <c:v>24</c:v>
                </c:pt>
                <c:pt idx="2309">
                  <c:v>24</c:v>
                </c:pt>
                <c:pt idx="2310">
                  <c:v>24</c:v>
                </c:pt>
                <c:pt idx="2311">
                  <c:v>24</c:v>
                </c:pt>
                <c:pt idx="2312">
                  <c:v>24</c:v>
                </c:pt>
                <c:pt idx="2313">
                  <c:v>24</c:v>
                </c:pt>
                <c:pt idx="2314">
                  <c:v>24</c:v>
                </c:pt>
                <c:pt idx="2315">
                  <c:v>24</c:v>
                </c:pt>
                <c:pt idx="2316">
                  <c:v>24</c:v>
                </c:pt>
                <c:pt idx="2317">
                  <c:v>24</c:v>
                </c:pt>
                <c:pt idx="2318">
                  <c:v>24</c:v>
                </c:pt>
                <c:pt idx="2319">
                  <c:v>24</c:v>
                </c:pt>
                <c:pt idx="2320">
                  <c:v>24</c:v>
                </c:pt>
                <c:pt idx="2321">
                  <c:v>24</c:v>
                </c:pt>
                <c:pt idx="2322">
                  <c:v>24</c:v>
                </c:pt>
                <c:pt idx="2323">
                  <c:v>24</c:v>
                </c:pt>
                <c:pt idx="2324">
                  <c:v>24</c:v>
                </c:pt>
                <c:pt idx="2325">
                  <c:v>24</c:v>
                </c:pt>
                <c:pt idx="2326">
                  <c:v>24</c:v>
                </c:pt>
                <c:pt idx="2327">
                  <c:v>24</c:v>
                </c:pt>
                <c:pt idx="2328">
                  <c:v>24</c:v>
                </c:pt>
                <c:pt idx="2329">
                  <c:v>24</c:v>
                </c:pt>
                <c:pt idx="2330">
                  <c:v>24</c:v>
                </c:pt>
                <c:pt idx="2331">
                  <c:v>24</c:v>
                </c:pt>
                <c:pt idx="2332">
                  <c:v>24</c:v>
                </c:pt>
                <c:pt idx="2333">
                  <c:v>24</c:v>
                </c:pt>
                <c:pt idx="2334">
                  <c:v>24</c:v>
                </c:pt>
                <c:pt idx="2335">
                  <c:v>24</c:v>
                </c:pt>
                <c:pt idx="2336">
                  <c:v>24</c:v>
                </c:pt>
                <c:pt idx="2337">
                  <c:v>24</c:v>
                </c:pt>
                <c:pt idx="2338">
                  <c:v>24</c:v>
                </c:pt>
                <c:pt idx="2339">
                  <c:v>24</c:v>
                </c:pt>
                <c:pt idx="2340">
                  <c:v>24</c:v>
                </c:pt>
                <c:pt idx="2341">
                  <c:v>24</c:v>
                </c:pt>
                <c:pt idx="2342">
                  <c:v>24</c:v>
                </c:pt>
                <c:pt idx="2343">
                  <c:v>24</c:v>
                </c:pt>
                <c:pt idx="2344">
                  <c:v>24</c:v>
                </c:pt>
                <c:pt idx="2345">
                  <c:v>24</c:v>
                </c:pt>
                <c:pt idx="2346">
                  <c:v>24</c:v>
                </c:pt>
                <c:pt idx="2347">
                  <c:v>24</c:v>
                </c:pt>
                <c:pt idx="2348">
                  <c:v>24</c:v>
                </c:pt>
                <c:pt idx="2349">
                  <c:v>24</c:v>
                </c:pt>
                <c:pt idx="2350">
                  <c:v>24</c:v>
                </c:pt>
                <c:pt idx="2351">
                  <c:v>24</c:v>
                </c:pt>
                <c:pt idx="2352">
                  <c:v>24</c:v>
                </c:pt>
                <c:pt idx="2353">
                  <c:v>24</c:v>
                </c:pt>
                <c:pt idx="2354">
                  <c:v>24</c:v>
                </c:pt>
                <c:pt idx="2355">
                  <c:v>24</c:v>
                </c:pt>
                <c:pt idx="2356">
                  <c:v>24</c:v>
                </c:pt>
                <c:pt idx="2357">
                  <c:v>24</c:v>
                </c:pt>
                <c:pt idx="2358">
                  <c:v>24</c:v>
                </c:pt>
                <c:pt idx="2359">
                  <c:v>24</c:v>
                </c:pt>
                <c:pt idx="2360">
                  <c:v>24</c:v>
                </c:pt>
                <c:pt idx="2361">
                  <c:v>24</c:v>
                </c:pt>
                <c:pt idx="2362">
                  <c:v>24</c:v>
                </c:pt>
                <c:pt idx="2363">
                  <c:v>24</c:v>
                </c:pt>
                <c:pt idx="2364">
                  <c:v>24</c:v>
                </c:pt>
                <c:pt idx="2365">
                  <c:v>24</c:v>
                </c:pt>
                <c:pt idx="2366">
                  <c:v>24</c:v>
                </c:pt>
                <c:pt idx="2367">
                  <c:v>24</c:v>
                </c:pt>
                <c:pt idx="2368">
                  <c:v>24</c:v>
                </c:pt>
                <c:pt idx="2369">
                  <c:v>24</c:v>
                </c:pt>
                <c:pt idx="2370">
                  <c:v>24</c:v>
                </c:pt>
                <c:pt idx="2371">
                  <c:v>24</c:v>
                </c:pt>
                <c:pt idx="2372">
                  <c:v>24</c:v>
                </c:pt>
                <c:pt idx="2373">
                  <c:v>24</c:v>
                </c:pt>
                <c:pt idx="2374">
                  <c:v>24</c:v>
                </c:pt>
                <c:pt idx="2375">
                  <c:v>24</c:v>
                </c:pt>
                <c:pt idx="2376">
                  <c:v>24</c:v>
                </c:pt>
                <c:pt idx="2377">
                  <c:v>24</c:v>
                </c:pt>
                <c:pt idx="2378">
                  <c:v>24</c:v>
                </c:pt>
                <c:pt idx="2379">
                  <c:v>24</c:v>
                </c:pt>
                <c:pt idx="2380">
                  <c:v>24</c:v>
                </c:pt>
                <c:pt idx="2381">
                  <c:v>24</c:v>
                </c:pt>
                <c:pt idx="2382">
                  <c:v>24</c:v>
                </c:pt>
                <c:pt idx="2383">
                  <c:v>24</c:v>
                </c:pt>
                <c:pt idx="2384">
                  <c:v>24</c:v>
                </c:pt>
                <c:pt idx="2385">
                  <c:v>24</c:v>
                </c:pt>
                <c:pt idx="2386">
                  <c:v>24</c:v>
                </c:pt>
                <c:pt idx="2387">
                  <c:v>24</c:v>
                </c:pt>
                <c:pt idx="2388">
                  <c:v>24</c:v>
                </c:pt>
                <c:pt idx="2389">
                  <c:v>24</c:v>
                </c:pt>
                <c:pt idx="2390">
                  <c:v>24</c:v>
                </c:pt>
                <c:pt idx="2391">
                  <c:v>24</c:v>
                </c:pt>
                <c:pt idx="2392">
                  <c:v>24</c:v>
                </c:pt>
                <c:pt idx="2393">
                  <c:v>24</c:v>
                </c:pt>
                <c:pt idx="2394">
                  <c:v>24</c:v>
                </c:pt>
                <c:pt idx="2395">
                  <c:v>24</c:v>
                </c:pt>
                <c:pt idx="2396">
                  <c:v>24</c:v>
                </c:pt>
                <c:pt idx="2397">
                  <c:v>24</c:v>
                </c:pt>
                <c:pt idx="2398">
                  <c:v>24</c:v>
                </c:pt>
                <c:pt idx="2399">
                  <c:v>24</c:v>
                </c:pt>
                <c:pt idx="2400">
                  <c:v>24</c:v>
                </c:pt>
                <c:pt idx="2401">
                  <c:v>24</c:v>
                </c:pt>
                <c:pt idx="2402">
                  <c:v>24</c:v>
                </c:pt>
                <c:pt idx="2403">
                  <c:v>24</c:v>
                </c:pt>
                <c:pt idx="2404">
                  <c:v>24</c:v>
                </c:pt>
                <c:pt idx="2405">
                  <c:v>24</c:v>
                </c:pt>
                <c:pt idx="2406">
                  <c:v>24</c:v>
                </c:pt>
                <c:pt idx="2407">
                  <c:v>24</c:v>
                </c:pt>
                <c:pt idx="2408">
                  <c:v>24</c:v>
                </c:pt>
                <c:pt idx="2409">
                  <c:v>24</c:v>
                </c:pt>
                <c:pt idx="2410">
                  <c:v>24</c:v>
                </c:pt>
                <c:pt idx="2411">
                  <c:v>24</c:v>
                </c:pt>
                <c:pt idx="2412">
                  <c:v>24</c:v>
                </c:pt>
                <c:pt idx="2413">
                  <c:v>24</c:v>
                </c:pt>
                <c:pt idx="2414">
                  <c:v>24</c:v>
                </c:pt>
                <c:pt idx="2415">
                  <c:v>24</c:v>
                </c:pt>
                <c:pt idx="2416">
                  <c:v>24</c:v>
                </c:pt>
                <c:pt idx="2417">
                  <c:v>24</c:v>
                </c:pt>
                <c:pt idx="2418">
                  <c:v>24</c:v>
                </c:pt>
                <c:pt idx="2419">
                  <c:v>24</c:v>
                </c:pt>
                <c:pt idx="2420">
                  <c:v>24</c:v>
                </c:pt>
                <c:pt idx="2421">
                  <c:v>24</c:v>
                </c:pt>
                <c:pt idx="2422">
                  <c:v>24</c:v>
                </c:pt>
                <c:pt idx="2423">
                  <c:v>24</c:v>
                </c:pt>
                <c:pt idx="2424">
                  <c:v>24</c:v>
                </c:pt>
                <c:pt idx="2425">
                  <c:v>24</c:v>
                </c:pt>
                <c:pt idx="2426">
                  <c:v>24</c:v>
                </c:pt>
                <c:pt idx="2427">
                  <c:v>24</c:v>
                </c:pt>
                <c:pt idx="2428">
                  <c:v>24</c:v>
                </c:pt>
                <c:pt idx="2429">
                  <c:v>24</c:v>
                </c:pt>
                <c:pt idx="2430">
                  <c:v>24</c:v>
                </c:pt>
                <c:pt idx="2431">
                  <c:v>24</c:v>
                </c:pt>
                <c:pt idx="2432">
                  <c:v>24</c:v>
                </c:pt>
                <c:pt idx="2433">
                  <c:v>24</c:v>
                </c:pt>
                <c:pt idx="2434">
                  <c:v>24</c:v>
                </c:pt>
                <c:pt idx="2435">
                  <c:v>24</c:v>
                </c:pt>
                <c:pt idx="2436">
                  <c:v>24</c:v>
                </c:pt>
                <c:pt idx="2437">
                  <c:v>24</c:v>
                </c:pt>
                <c:pt idx="2438">
                  <c:v>24</c:v>
                </c:pt>
                <c:pt idx="2439">
                  <c:v>24</c:v>
                </c:pt>
                <c:pt idx="2440">
                  <c:v>24</c:v>
                </c:pt>
                <c:pt idx="2441">
                  <c:v>24</c:v>
                </c:pt>
                <c:pt idx="2442">
                  <c:v>24</c:v>
                </c:pt>
                <c:pt idx="2443">
                  <c:v>24</c:v>
                </c:pt>
                <c:pt idx="2444">
                  <c:v>24</c:v>
                </c:pt>
                <c:pt idx="2445">
                  <c:v>24</c:v>
                </c:pt>
                <c:pt idx="2446">
                  <c:v>24</c:v>
                </c:pt>
                <c:pt idx="2447">
                  <c:v>24</c:v>
                </c:pt>
                <c:pt idx="2448">
                  <c:v>24</c:v>
                </c:pt>
                <c:pt idx="2449">
                  <c:v>24</c:v>
                </c:pt>
                <c:pt idx="2450">
                  <c:v>24</c:v>
                </c:pt>
                <c:pt idx="2451">
                  <c:v>24</c:v>
                </c:pt>
                <c:pt idx="2452">
                  <c:v>24</c:v>
                </c:pt>
                <c:pt idx="2453">
                  <c:v>24</c:v>
                </c:pt>
                <c:pt idx="2454">
                  <c:v>24</c:v>
                </c:pt>
                <c:pt idx="2455">
                  <c:v>24</c:v>
                </c:pt>
                <c:pt idx="2456">
                  <c:v>24</c:v>
                </c:pt>
                <c:pt idx="2457">
                  <c:v>24</c:v>
                </c:pt>
                <c:pt idx="2458">
                  <c:v>24</c:v>
                </c:pt>
                <c:pt idx="2459">
                  <c:v>24</c:v>
                </c:pt>
                <c:pt idx="2460">
                  <c:v>24</c:v>
                </c:pt>
                <c:pt idx="2461">
                  <c:v>24</c:v>
                </c:pt>
                <c:pt idx="2462">
                  <c:v>24</c:v>
                </c:pt>
                <c:pt idx="2463">
                  <c:v>24</c:v>
                </c:pt>
                <c:pt idx="2464">
                  <c:v>24</c:v>
                </c:pt>
                <c:pt idx="2465">
                  <c:v>24</c:v>
                </c:pt>
                <c:pt idx="2466">
                  <c:v>24</c:v>
                </c:pt>
                <c:pt idx="2467">
                  <c:v>24</c:v>
                </c:pt>
                <c:pt idx="2468">
                  <c:v>24</c:v>
                </c:pt>
                <c:pt idx="2469">
                  <c:v>24</c:v>
                </c:pt>
                <c:pt idx="2470">
                  <c:v>24</c:v>
                </c:pt>
                <c:pt idx="2471">
                  <c:v>24</c:v>
                </c:pt>
                <c:pt idx="2472">
                  <c:v>24</c:v>
                </c:pt>
                <c:pt idx="2473">
                  <c:v>24</c:v>
                </c:pt>
                <c:pt idx="2474">
                  <c:v>24</c:v>
                </c:pt>
                <c:pt idx="2475">
                  <c:v>24</c:v>
                </c:pt>
                <c:pt idx="2476">
                  <c:v>24</c:v>
                </c:pt>
                <c:pt idx="2477">
                  <c:v>24</c:v>
                </c:pt>
                <c:pt idx="2478">
                  <c:v>24</c:v>
                </c:pt>
                <c:pt idx="2479">
                  <c:v>24</c:v>
                </c:pt>
                <c:pt idx="2480">
                  <c:v>24</c:v>
                </c:pt>
                <c:pt idx="2481">
                  <c:v>24</c:v>
                </c:pt>
                <c:pt idx="2482">
                  <c:v>24</c:v>
                </c:pt>
                <c:pt idx="2483">
                  <c:v>24</c:v>
                </c:pt>
                <c:pt idx="2484">
                  <c:v>24</c:v>
                </c:pt>
                <c:pt idx="2485">
                  <c:v>24</c:v>
                </c:pt>
                <c:pt idx="2486">
                  <c:v>24</c:v>
                </c:pt>
                <c:pt idx="2487">
                  <c:v>24</c:v>
                </c:pt>
                <c:pt idx="2488">
                  <c:v>24</c:v>
                </c:pt>
                <c:pt idx="2489">
                  <c:v>24</c:v>
                </c:pt>
                <c:pt idx="2490">
                  <c:v>24</c:v>
                </c:pt>
                <c:pt idx="2491">
                  <c:v>24</c:v>
                </c:pt>
                <c:pt idx="2492">
                  <c:v>24</c:v>
                </c:pt>
                <c:pt idx="2493">
                  <c:v>24</c:v>
                </c:pt>
                <c:pt idx="2494">
                  <c:v>24</c:v>
                </c:pt>
                <c:pt idx="2495">
                  <c:v>24</c:v>
                </c:pt>
                <c:pt idx="2496">
                  <c:v>24</c:v>
                </c:pt>
                <c:pt idx="2497">
                  <c:v>24</c:v>
                </c:pt>
                <c:pt idx="2498">
                  <c:v>24</c:v>
                </c:pt>
                <c:pt idx="2499">
                  <c:v>24</c:v>
                </c:pt>
                <c:pt idx="2500">
                  <c:v>24</c:v>
                </c:pt>
                <c:pt idx="2501">
                  <c:v>24</c:v>
                </c:pt>
                <c:pt idx="2502">
                  <c:v>24</c:v>
                </c:pt>
                <c:pt idx="2503">
                  <c:v>24</c:v>
                </c:pt>
                <c:pt idx="2504">
                  <c:v>24</c:v>
                </c:pt>
                <c:pt idx="2505">
                  <c:v>24</c:v>
                </c:pt>
                <c:pt idx="2506">
                  <c:v>24</c:v>
                </c:pt>
                <c:pt idx="2507">
                  <c:v>24</c:v>
                </c:pt>
                <c:pt idx="2508">
                  <c:v>24</c:v>
                </c:pt>
                <c:pt idx="2509">
                  <c:v>24</c:v>
                </c:pt>
                <c:pt idx="2510">
                  <c:v>24</c:v>
                </c:pt>
                <c:pt idx="2511">
                  <c:v>24</c:v>
                </c:pt>
                <c:pt idx="2512">
                  <c:v>24</c:v>
                </c:pt>
                <c:pt idx="2513">
                  <c:v>24</c:v>
                </c:pt>
                <c:pt idx="2514">
                  <c:v>24</c:v>
                </c:pt>
                <c:pt idx="2515">
                  <c:v>24</c:v>
                </c:pt>
                <c:pt idx="2516">
                  <c:v>24</c:v>
                </c:pt>
                <c:pt idx="2517">
                  <c:v>24</c:v>
                </c:pt>
                <c:pt idx="2518">
                  <c:v>24</c:v>
                </c:pt>
                <c:pt idx="2519">
                  <c:v>24</c:v>
                </c:pt>
                <c:pt idx="2520">
                  <c:v>24</c:v>
                </c:pt>
                <c:pt idx="2521">
                  <c:v>24</c:v>
                </c:pt>
                <c:pt idx="2522">
                  <c:v>24</c:v>
                </c:pt>
                <c:pt idx="2523">
                  <c:v>24</c:v>
                </c:pt>
                <c:pt idx="2524">
                  <c:v>24</c:v>
                </c:pt>
                <c:pt idx="2525">
                  <c:v>24</c:v>
                </c:pt>
                <c:pt idx="2526">
                  <c:v>24</c:v>
                </c:pt>
                <c:pt idx="2527">
                  <c:v>24</c:v>
                </c:pt>
                <c:pt idx="2528">
                  <c:v>24</c:v>
                </c:pt>
                <c:pt idx="2529">
                  <c:v>24</c:v>
                </c:pt>
                <c:pt idx="2530">
                  <c:v>24</c:v>
                </c:pt>
                <c:pt idx="2531">
                  <c:v>24</c:v>
                </c:pt>
                <c:pt idx="2532">
                  <c:v>24</c:v>
                </c:pt>
                <c:pt idx="2533">
                  <c:v>24</c:v>
                </c:pt>
                <c:pt idx="2534">
                  <c:v>24</c:v>
                </c:pt>
                <c:pt idx="2535">
                  <c:v>24</c:v>
                </c:pt>
                <c:pt idx="2536">
                  <c:v>24</c:v>
                </c:pt>
                <c:pt idx="2537">
                  <c:v>24</c:v>
                </c:pt>
                <c:pt idx="2538">
                  <c:v>24</c:v>
                </c:pt>
                <c:pt idx="2539">
                  <c:v>24</c:v>
                </c:pt>
                <c:pt idx="2540">
                  <c:v>24</c:v>
                </c:pt>
                <c:pt idx="2541">
                  <c:v>24</c:v>
                </c:pt>
                <c:pt idx="2542">
                  <c:v>24</c:v>
                </c:pt>
                <c:pt idx="2543">
                  <c:v>24</c:v>
                </c:pt>
                <c:pt idx="2544">
                  <c:v>24</c:v>
                </c:pt>
                <c:pt idx="2545">
                  <c:v>24</c:v>
                </c:pt>
                <c:pt idx="2546">
                  <c:v>24</c:v>
                </c:pt>
                <c:pt idx="2547">
                  <c:v>24</c:v>
                </c:pt>
                <c:pt idx="2548">
                  <c:v>24</c:v>
                </c:pt>
                <c:pt idx="2549">
                  <c:v>24</c:v>
                </c:pt>
                <c:pt idx="2550">
                  <c:v>24</c:v>
                </c:pt>
                <c:pt idx="2551">
                  <c:v>24</c:v>
                </c:pt>
                <c:pt idx="2552">
                  <c:v>24</c:v>
                </c:pt>
                <c:pt idx="2553">
                  <c:v>24</c:v>
                </c:pt>
                <c:pt idx="2554">
                  <c:v>24</c:v>
                </c:pt>
                <c:pt idx="2555">
                  <c:v>24</c:v>
                </c:pt>
                <c:pt idx="2556">
                  <c:v>24</c:v>
                </c:pt>
                <c:pt idx="2557">
                  <c:v>24</c:v>
                </c:pt>
                <c:pt idx="2558">
                  <c:v>24</c:v>
                </c:pt>
                <c:pt idx="2559">
                  <c:v>24</c:v>
                </c:pt>
                <c:pt idx="2560">
                  <c:v>24</c:v>
                </c:pt>
                <c:pt idx="2561">
                  <c:v>24</c:v>
                </c:pt>
                <c:pt idx="2562">
                  <c:v>24</c:v>
                </c:pt>
                <c:pt idx="2563">
                  <c:v>24</c:v>
                </c:pt>
                <c:pt idx="2564">
                  <c:v>24</c:v>
                </c:pt>
                <c:pt idx="2565">
                  <c:v>24</c:v>
                </c:pt>
                <c:pt idx="2566">
                  <c:v>24</c:v>
                </c:pt>
                <c:pt idx="2567">
                  <c:v>24</c:v>
                </c:pt>
                <c:pt idx="2568">
                  <c:v>24</c:v>
                </c:pt>
                <c:pt idx="2569">
                  <c:v>24</c:v>
                </c:pt>
                <c:pt idx="2570">
                  <c:v>24</c:v>
                </c:pt>
                <c:pt idx="2571">
                  <c:v>24</c:v>
                </c:pt>
                <c:pt idx="2572">
                  <c:v>24</c:v>
                </c:pt>
                <c:pt idx="2573">
                  <c:v>24</c:v>
                </c:pt>
                <c:pt idx="2574">
                  <c:v>24</c:v>
                </c:pt>
                <c:pt idx="2575">
                  <c:v>24</c:v>
                </c:pt>
                <c:pt idx="2576">
                  <c:v>24</c:v>
                </c:pt>
                <c:pt idx="2577">
                  <c:v>24</c:v>
                </c:pt>
                <c:pt idx="2578">
                  <c:v>24</c:v>
                </c:pt>
                <c:pt idx="2579">
                  <c:v>24</c:v>
                </c:pt>
                <c:pt idx="2580">
                  <c:v>24</c:v>
                </c:pt>
                <c:pt idx="2581">
                  <c:v>24</c:v>
                </c:pt>
                <c:pt idx="2582">
                  <c:v>24</c:v>
                </c:pt>
                <c:pt idx="2583">
                  <c:v>24</c:v>
                </c:pt>
                <c:pt idx="2584">
                  <c:v>24</c:v>
                </c:pt>
                <c:pt idx="2585">
                  <c:v>24</c:v>
                </c:pt>
                <c:pt idx="2586">
                  <c:v>24</c:v>
                </c:pt>
                <c:pt idx="2587">
                  <c:v>24</c:v>
                </c:pt>
                <c:pt idx="2588">
                  <c:v>24</c:v>
                </c:pt>
                <c:pt idx="2589">
                  <c:v>24</c:v>
                </c:pt>
                <c:pt idx="2590">
                  <c:v>24</c:v>
                </c:pt>
                <c:pt idx="2591">
                  <c:v>24</c:v>
                </c:pt>
                <c:pt idx="2592">
                  <c:v>24</c:v>
                </c:pt>
                <c:pt idx="2593">
                  <c:v>24</c:v>
                </c:pt>
                <c:pt idx="2594">
                  <c:v>24</c:v>
                </c:pt>
                <c:pt idx="2595">
                  <c:v>24</c:v>
                </c:pt>
                <c:pt idx="2596">
                  <c:v>24</c:v>
                </c:pt>
                <c:pt idx="2597">
                  <c:v>24</c:v>
                </c:pt>
                <c:pt idx="2598">
                  <c:v>24</c:v>
                </c:pt>
                <c:pt idx="2599">
                  <c:v>24</c:v>
                </c:pt>
                <c:pt idx="2600">
                  <c:v>24</c:v>
                </c:pt>
                <c:pt idx="2601">
                  <c:v>24</c:v>
                </c:pt>
                <c:pt idx="2602">
                  <c:v>24</c:v>
                </c:pt>
                <c:pt idx="2603">
                  <c:v>24</c:v>
                </c:pt>
                <c:pt idx="2604">
                  <c:v>24</c:v>
                </c:pt>
                <c:pt idx="2605">
                  <c:v>24</c:v>
                </c:pt>
                <c:pt idx="2606">
                  <c:v>24</c:v>
                </c:pt>
                <c:pt idx="2607">
                  <c:v>24</c:v>
                </c:pt>
                <c:pt idx="2608">
                  <c:v>24</c:v>
                </c:pt>
                <c:pt idx="2609">
                  <c:v>24</c:v>
                </c:pt>
                <c:pt idx="2610">
                  <c:v>24</c:v>
                </c:pt>
                <c:pt idx="2611">
                  <c:v>24</c:v>
                </c:pt>
                <c:pt idx="2612">
                  <c:v>24</c:v>
                </c:pt>
                <c:pt idx="2613">
                  <c:v>24</c:v>
                </c:pt>
                <c:pt idx="2614">
                  <c:v>24</c:v>
                </c:pt>
                <c:pt idx="2615">
                  <c:v>24</c:v>
                </c:pt>
                <c:pt idx="2616">
                  <c:v>24</c:v>
                </c:pt>
                <c:pt idx="2617">
                  <c:v>24</c:v>
                </c:pt>
                <c:pt idx="2618">
                  <c:v>24</c:v>
                </c:pt>
                <c:pt idx="2619">
                  <c:v>24</c:v>
                </c:pt>
                <c:pt idx="2620">
                  <c:v>24</c:v>
                </c:pt>
                <c:pt idx="2621">
                  <c:v>24</c:v>
                </c:pt>
                <c:pt idx="2622">
                  <c:v>24</c:v>
                </c:pt>
                <c:pt idx="2623">
                  <c:v>24</c:v>
                </c:pt>
                <c:pt idx="2624">
                  <c:v>24</c:v>
                </c:pt>
                <c:pt idx="2625">
                  <c:v>24</c:v>
                </c:pt>
                <c:pt idx="2626">
                  <c:v>24</c:v>
                </c:pt>
                <c:pt idx="2627">
                  <c:v>24</c:v>
                </c:pt>
                <c:pt idx="2628">
                  <c:v>24</c:v>
                </c:pt>
                <c:pt idx="2629">
                  <c:v>24</c:v>
                </c:pt>
                <c:pt idx="2630">
                  <c:v>24</c:v>
                </c:pt>
                <c:pt idx="2631">
                  <c:v>24</c:v>
                </c:pt>
                <c:pt idx="2632">
                  <c:v>24</c:v>
                </c:pt>
                <c:pt idx="2633">
                  <c:v>24</c:v>
                </c:pt>
                <c:pt idx="2634">
                  <c:v>24</c:v>
                </c:pt>
                <c:pt idx="2635">
                  <c:v>24</c:v>
                </c:pt>
                <c:pt idx="2636">
                  <c:v>24</c:v>
                </c:pt>
                <c:pt idx="2637">
                  <c:v>24</c:v>
                </c:pt>
                <c:pt idx="2638">
                  <c:v>24</c:v>
                </c:pt>
                <c:pt idx="2639">
                  <c:v>24</c:v>
                </c:pt>
                <c:pt idx="2640">
                  <c:v>24</c:v>
                </c:pt>
                <c:pt idx="2641">
                  <c:v>24</c:v>
                </c:pt>
                <c:pt idx="2642">
                  <c:v>24</c:v>
                </c:pt>
                <c:pt idx="2643">
                  <c:v>24</c:v>
                </c:pt>
                <c:pt idx="2644">
                  <c:v>24</c:v>
                </c:pt>
                <c:pt idx="2645">
                  <c:v>24</c:v>
                </c:pt>
                <c:pt idx="2646">
                  <c:v>24</c:v>
                </c:pt>
                <c:pt idx="2647">
                  <c:v>24</c:v>
                </c:pt>
                <c:pt idx="2648">
                  <c:v>24</c:v>
                </c:pt>
                <c:pt idx="2649">
                  <c:v>24</c:v>
                </c:pt>
                <c:pt idx="2650">
                  <c:v>24</c:v>
                </c:pt>
                <c:pt idx="2651">
                  <c:v>24</c:v>
                </c:pt>
                <c:pt idx="2652">
                  <c:v>24</c:v>
                </c:pt>
                <c:pt idx="2653">
                  <c:v>24</c:v>
                </c:pt>
                <c:pt idx="2654">
                  <c:v>24</c:v>
                </c:pt>
                <c:pt idx="2655">
                  <c:v>24</c:v>
                </c:pt>
                <c:pt idx="2656">
                  <c:v>24</c:v>
                </c:pt>
                <c:pt idx="2657">
                  <c:v>24</c:v>
                </c:pt>
                <c:pt idx="2658">
                  <c:v>24</c:v>
                </c:pt>
                <c:pt idx="2659">
                  <c:v>24</c:v>
                </c:pt>
                <c:pt idx="2660">
                  <c:v>24</c:v>
                </c:pt>
                <c:pt idx="2661">
                  <c:v>24</c:v>
                </c:pt>
                <c:pt idx="2662">
                  <c:v>24</c:v>
                </c:pt>
                <c:pt idx="2663">
                  <c:v>24</c:v>
                </c:pt>
                <c:pt idx="2664">
                  <c:v>24</c:v>
                </c:pt>
                <c:pt idx="2665">
                  <c:v>24</c:v>
                </c:pt>
                <c:pt idx="2666">
                  <c:v>24</c:v>
                </c:pt>
                <c:pt idx="2667">
                  <c:v>24</c:v>
                </c:pt>
                <c:pt idx="2668">
                  <c:v>24</c:v>
                </c:pt>
                <c:pt idx="2669">
                  <c:v>24</c:v>
                </c:pt>
                <c:pt idx="2670">
                  <c:v>24</c:v>
                </c:pt>
                <c:pt idx="2671">
                  <c:v>24</c:v>
                </c:pt>
                <c:pt idx="2672">
                  <c:v>24</c:v>
                </c:pt>
                <c:pt idx="2673">
                  <c:v>24</c:v>
                </c:pt>
                <c:pt idx="2674">
                  <c:v>24</c:v>
                </c:pt>
                <c:pt idx="2675">
                  <c:v>24</c:v>
                </c:pt>
                <c:pt idx="2676">
                  <c:v>24</c:v>
                </c:pt>
                <c:pt idx="2677">
                  <c:v>24</c:v>
                </c:pt>
                <c:pt idx="2678">
                  <c:v>24</c:v>
                </c:pt>
                <c:pt idx="2679">
                  <c:v>24</c:v>
                </c:pt>
                <c:pt idx="2680">
                  <c:v>24</c:v>
                </c:pt>
                <c:pt idx="2681">
                  <c:v>24</c:v>
                </c:pt>
                <c:pt idx="2682">
                  <c:v>24</c:v>
                </c:pt>
                <c:pt idx="2683">
                  <c:v>24</c:v>
                </c:pt>
                <c:pt idx="2684">
                  <c:v>24</c:v>
                </c:pt>
                <c:pt idx="2685">
                  <c:v>24</c:v>
                </c:pt>
                <c:pt idx="2686">
                  <c:v>24</c:v>
                </c:pt>
                <c:pt idx="2687">
                  <c:v>24</c:v>
                </c:pt>
                <c:pt idx="2688">
                  <c:v>24</c:v>
                </c:pt>
                <c:pt idx="2689">
                  <c:v>24</c:v>
                </c:pt>
                <c:pt idx="2690">
                  <c:v>24</c:v>
                </c:pt>
                <c:pt idx="2691">
                  <c:v>24</c:v>
                </c:pt>
                <c:pt idx="2692">
                  <c:v>24</c:v>
                </c:pt>
                <c:pt idx="2693">
                  <c:v>24</c:v>
                </c:pt>
                <c:pt idx="2694">
                  <c:v>24</c:v>
                </c:pt>
                <c:pt idx="2695">
                  <c:v>24</c:v>
                </c:pt>
                <c:pt idx="2696">
                  <c:v>24</c:v>
                </c:pt>
                <c:pt idx="2697">
                  <c:v>24</c:v>
                </c:pt>
                <c:pt idx="2698">
                  <c:v>24</c:v>
                </c:pt>
                <c:pt idx="2699">
                  <c:v>24</c:v>
                </c:pt>
                <c:pt idx="2700">
                  <c:v>24</c:v>
                </c:pt>
                <c:pt idx="2701">
                  <c:v>24</c:v>
                </c:pt>
                <c:pt idx="2702">
                  <c:v>24</c:v>
                </c:pt>
                <c:pt idx="2703">
                  <c:v>24</c:v>
                </c:pt>
                <c:pt idx="2704">
                  <c:v>24</c:v>
                </c:pt>
                <c:pt idx="2705">
                  <c:v>24</c:v>
                </c:pt>
                <c:pt idx="2706">
                  <c:v>24</c:v>
                </c:pt>
                <c:pt idx="2707">
                  <c:v>24</c:v>
                </c:pt>
                <c:pt idx="2708">
                  <c:v>24</c:v>
                </c:pt>
                <c:pt idx="2709">
                  <c:v>24</c:v>
                </c:pt>
                <c:pt idx="2710">
                  <c:v>24</c:v>
                </c:pt>
                <c:pt idx="2711">
                  <c:v>24</c:v>
                </c:pt>
                <c:pt idx="2712">
                  <c:v>24</c:v>
                </c:pt>
                <c:pt idx="2713">
                  <c:v>24</c:v>
                </c:pt>
                <c:pt idx="2714">
                  <c:v>24</c:v>
                </c:pt>
                <c:pt idx="2715">
                  <c:v>24</c:v>
                </c:pt>
                <c:pt idx="2716">
                  <c:v>24</c:v>
                </c:pt>
                <c:pt idx="2717">
                  <c:v>24</c:v>
                </c:pt>
                <c:pt idx="2718">
                  <c:v>24</c:v>
                </c:pt>
                <c:pt idx="2719">
                  <c:v>24</c:v>
                </c:pt>
                <c:pt idx="2720">
                  <c:v>24</c:v>
                </c:pt>
                <c:pt idx="2721">
                  <c:v>24</c:v>
                </c:pt>
                <c:pt idx="2722">
                  <c:v>24</c:v>
                </c:pt>
                <c:pt idx="2723">
                  <c:v>24</c:v>
                </c:pt>
                <c:pt idx="2724">
                  <c:v>24</c:v>
                </c:pt>
                <c:pt idx="2725">
                  <c:v>24</c:v>
                </c:pt>
                <c:pt idx="2726">
                  <c:v>24</c:v>
                </c:pt>
                <c:pt idx="2727">
                  <c:v>24</c:v>
                </c:pt>
                <c:pt idx="2728">
                  <c:v>24</c:v>
                </c:pt>
                <c:pt idx="2729">
                  <c:v>24</c:v>
                </c:pt>
                <c:pt idx="2730">
                  <c:v>24</c:v>
                </c:pt>
                <c:pt idx="2731">
                  <c:v>24</c:v>
                </c:pt>
                <c:pt idx="2732">
                  <c:v>24</c:v>
                </c:pt>
                <c:pt idx="2733">
                  <c:v>24</c:v>
                </c:pt>
                <c:pt idx="2734">
                  <c:v>24</c:v>
                </c:pt>
                <c:pt idx="2735">
                  <c:v>24</c:v>
                </c:pt>
                <c:pt idx="2736">
                  <c:v>24</c:v>
                </c:pt>
                <c:pt idx="2737">
                  <c:v>24</c:v>
                </c:pt>
                <c:pt idx="2738">
                  <c:v>24</c:v>
                </c:pt>
                <c:pt idx="2739">
                  <c:v>24</c:v>
                </c:pt>
                <c:pt idx="2740">
                  <c:v>24</c:v>
                </c:pt>
                <c:pt idx="2741">
                  <c:v>24</c:v>
                </c:pt>
                <c:pt idx="2742">
                  <c:v>24</c:v>
                </c:pt>
                <c:pt idx="2743">
                  <c:v>24</c:v>
                </c:pt>
                <c:pt idx="2744">
                  <c:v>24</c:v>
                </c:pt>
                <c:pt idx="2745">
                  <c:v>24</c:v>
                </c:pt>
                <c:pt idx="2746">
                  <c:v>24</c:v>
                </c:pt>
                <c:pt idx="2747">
                  <c:v>24</c:v>
                </c:pt>
                <c:pt idx="2748">
                  <c:v>24</c:v>
                </c:pt>
                <c:pt idx="2749">
                  <c:v>24</c:v>
                </c:pt>
                <c:pt idx="2750">
                  <c:v>24</c:v>
                </c:pt>
                <c:pt idx="2751">
                  <c:v>24</c:v>
                </c:pt>
                <c:pt idx="2752">
                  <c:v>24</c:v>
                </c:pt>
                <c:pt idx="2753">
                  <c:v>24</c:v>
                </c:pt>
                <c:pt idx="2754">
                  <c:v>24</c:v>
                </c:pt>
                <c:pt idx="2755">
                  <c:v>24</c:v>
                </c:pt>
                <c:pt idx="2756">
                  <c:v>24</c:v>
                </c:pt>
                <c:pt idx="2757">
                  <c:v>24</c:v>
                </c:pt>
                <c:pt idx="2758">
                  <c:v>24</c:v>
                </c:pt>
                <c:pt idx="2759">
                  <c:v>24</c:v>
                </c:pt>
                <c:pt idx="2760">
                  <c:v>24</c:v>
                </c:pt>
                <c:pt idx="2761">
                  <c:v>24</c:v>
                </c:pt>
                <c:pt idx="2762">
                  <c:v>24</c:v>
                </c:pt>
                <c:pt idx="2763">
                  <c:v>24</c:v>
                </c:pt>
                <c:pt idx="2764">
                  <c:v>24</c:v>
                </c:pt>
                <c:pt idx="2765">
                  <c:v>24</c:v>
                </c:pt>
                <c:pt idx="2766">
                  <c:v>24</c:v>
                </c:pt>
                <c:pt idx="2767">
                  <c:v>24</c:v>
                </c:pt>
                <c:pt idx="2768">
                  <c:v>24</c:v>
                </c:pt>
                <c:pt idx="2769">
                  <c:v>24</c:v>
                </c:pt>
                <c:pt idx="2770">
                  <c:v>24</c:v>
                </c:pt>
                <c:pt idx="2771">
                  <c:v>24</c:v>
                </c:pt>
                <c:pt idx="2772">
                  <c:v>24</c:v>
                </c:pt>
                <c:pt idx="2773">
                  <c:v>24</c:v>
                </c:pt>
                <c:pt idx="2774">
                  <c:v>24</c:v>
                </c:pt>
                <c:pt idx="2775">
                  <c:v>24</c:v>
                </c:pt>
                <c:pt idx="2776">
                  <c:v>24</c:v>
                </c:pt>
                <c:pt idx="2777">
                  <c:v>24</c:v>
                </c:pt>
                <c:pt idx="2778">
                  <c:v>24</c:v>
                </c:pt>
                <c:pt idx="2779">
                  <c:v>24</c:v>
                </c:pt>
                <c:pt idx="2780">
                  <c:v>24</c:v>
                </c:pt>
                <c:pt idx="2781">
                  <c:v>24</c:v>
                </c:pt>
                <c:pt idx="2782">
                  <c:v>24</c:v>
                </c:pt>
                <c:pt idx="2783">
                  <c:v>24</c:v>
                </c:pt>
                <c:pt idx="2784">
                  <c:v>24</c:v>
                </c:pt>
                <c:pt idx="2785">
                  <c:v>24</c:v>
                </c:pt>
                <c:pt idx="2786">
                  <c:v>24</c:v>
                </c:pt>
                <c:pt idx="2787">
                  <c:v>24</c:v>
                </c:pt>
                <c:pt idx="2788">
                  <c:v>24</c:v>
                </c:pt>
                <c:pt idx="2789">
                  <c:v>24</c:v>
                </c:pt>
                <c:pt idx="2790">
                  <c:v>24</c:v>
                </c:pt>
                <c:pt idx="2791">
                  <c:v>24</c:v>
                </c:pt>
                <c:pt idx="2792">
                  <c:v>24</c:v>
                </c:pt>
                <c:pt idx="2793">
                  <c:v>24</c:v>
                </c:pt>
                <c:pt idx="2794">
                  <c:v>24</c:v>
                </c:pt>
                <c:pt idx="2795">
                  <c:v>24</c:v>
                </c:pt>
                <c:pt idx="2796">
                  <c:v>24</c:v>
                </c:pt>
                <c:pt idx="2797">
                  <c:v>24</c:v>
                </c:pt>
                <c:pt idx="2798">
                  <c:v>24</c:v>
                </c:pt>
                <c:pt idx="2799">
                  <c:v>24</c:v>
                </c:pt>
                <c:pt idx="2800">
                  <c:v>24</c:v>
                </c:pt>
                <c:pt idx="2801">
                  <c:v>24</c:v>
                </c:pt>
                <c:pt idx="2802">
                  <c:v>24</c:v>
                </c:pt>
                <c:pt idx="2803">
                  <c:v>24</c:v>
                </c:pt>
                <c:pt idx="2804">
                  <c:v>24</c:v>
                </c:pt>
                <c:pt idx="2805">
                  <c:v>24</c:v>
                </c:pt>
                <c:pt idx="2806">
                  <c:v>24</c:v>
                </c:pt>
                <c:pt idx="2807">
                  <c:v>24</c:v>
                </c:pt>
                <c:pt idx="2808">
                  <c:v>24</c:v>
                </c:pt>
                <c:pt idx="2809">
                  <c:v>24</c:v>
                </c:pt>
                <c:pt idx="2810">
                  <c:v>24</c:v>
                </c:pt>
                <c:pt idx="2811">
                  <c:v>24</c:v>
                </c:pt>
                <c:pt idx="2812">
                  <c:v>24</c:v>
                </c:pt>
                <c:pt idx="2813">
                  <c:v>24</c:v>
                </c:pt>
                <c:pt idx="2814">
                  <c:v>24</c:v>
                </c:pt>
                <c:pt idx="2815">
                  <c:v>24</c:v>
                </c:pt>
                <c:pt idx="2816">
                  <c:v>24</c:v>
                </c:pt>
                <c:pt idx="2817">
                  <c:v>24</c:v>
                </c:pt>
                <c:pt idx="2818">
                  <c:v>24</c:v>
                </c:pt>
                <c:pt idx="2819">
                  <c:v>24</c:v>
                </c:pt>
                <c:pt idx="2820">
                  <c:v>24</c:v>
                </c:pt>
                <c:pt idx="2821">
                  <c:v>24</c:v>
                </c:pt>
                <c:pt idx="2822">
                  <c:v>24</c:v>
                </c:pt>
                <c:pt idx="2823">
                  <c:v>24</c:v>
                </c:pt>
                <c:pt idx="2824">
                  <c:v>24</c:v>
                </c:pt>
                <c:pt idx="2825">
                  <c:v>24</c:v>
                </c:pt>
                <c:pt idx="2826">
                  <c:v>24</c:v>
                </c:pt>
                <c:pt idx="2827">
                  <c:v>24</c:v>
                </c:pt>
                <c:pt idx="2828">
                  <c:v>24</c:v>
                </c:pt>
                <c:pt idx="2829">
                  <c:v>24</c:v>
                </c:pt>
                <c:pt idx="2830">
                  <c:v>24</c:v>
                </c:pt>
                <c:pt idx="2831">
                  <c:v>24</c:v>
                </c:pt>
                <c:pt idx="2832">
                  <c:v>24</c:v>
                </c:pt>
                <c:pt idx="2833">
                  <c:v>24</c:v>
                </c:pt>
                <c:pt idx="2834">
                  <c:v>24</c:v>
                </c:pt>
                <c:pt idx="2835">
                  <c:v>24</c:v>
                </c:pt>
                <c:pt idx="2836">
                  <c:v>24</c:v>
                </c:pt>
                <c:pt idx="2837">
                  <c:v>24</c:v>
                </c:pt>
                <c:pt idx="2838">
                  <c:v>24</c:v>
                </c:pt>
                <c:pt idx="2839">
                  <c:v>24</c:v>
                </c:pt>
                <c:pt idx="2840">
                  <c:v>24</c:v>
                </c:pt>
                <c:pt idx="2841">
                  <c:v>24</c:v>
                </c:pt>
                <c:pt idx="2842">
                  <c:v>24</c:v>
                </c:pt>
                <c:pt idx="2843">
                  <c:v>24</c:v>
                </c:pt>
                <c:pt idx="2844">
                  <c:v>24</c:v>
                </c:pt>
                <c:pt idx="2845">
                  <c:v>24</c:v>
                </c:pt>
                <c:pt idx="2846">
                  <c:v>24</c:v>
                </c:pt>
                <c:pt idx="2847">
                  <c:v>24</c:v>
                </c:pt>
                <c:pt idx="2848">
                  <c:v>24</c:v>
                </c:pt>
                <c:pt idx="2849">
                  <c:v>24</c:v>
                </c:pt>
                <c:pt idx="2850">
                  <c:v>24</c:v>
                </c:pt>
                <c:pt idx="2851">
                  <c:v>24</c:v>
                </c:pt>
                <c:pt idx="2852">
                  <c:v>24</c:v>
                </c:pt>
                <c:pt idx="2853">
                  <c:v>24</c:v>
                </c:pt>
                <c:pt idx="2854">
                  <c:v>24</c:v>
                </c:pt>
                <c:pt idx="2855">
                  <c:v>24</c:v>
                </c:pt>
                <c:pt idx="2856">
                  <c:v>24</c:v>
                </c:pt>
                <c:pt idx="2857">
                  <c:v>24</c:v>
                </c:pt>
                <c:pt idx="2858">
                  <c:v>24</c:v>
                </c:pt>
                <c:pt idx="2859">
                  <c:v>24</c:v>
                </c:pt>
                <c:pt idx="2860">
                  <c:v>24</c:v>
                </c:pt>
                <c:pt idx="2861">
                  <c:v>24</c:v>
                </c:pt>
                <c:pt idx="2862">
                  <c:v>24</c:v>
                </c:pt>
                <c:pt idx="2863">
                  <c:v>24</c:v>
                </c:pt>
                <c:pt idx="2864">
                  <c:v>24</c:v>
                </c:pt>
                <c:pt idx="2865">
                  <c:v>24</c:v>
                </c:pt>
                <c:pt idx="2866">
                  <c:v>24</c:v>
                </c:pt>
                <c:pt idx="2867">
                  <c:v>24</c:v>
                </c:pt>
                <c:pt idx="2868">
                  <c:v>24</c:v>
                </c:pt>
                <c:pt idx="2869">
                  <c:v>24</c:v>
                </c:pt>
                <c:pt idx="2870">
                  <c:v>24</c:v>
                </c:pt>
                <c:pt idx="2871">
                  <c:v>24</c:v>
                </c:pt>
                <c:pt idx="2872">
                  <c:v>24</c:v>
                </c:pt>
                <c:pt idx="2873">
                  <c:v>24</c:v>
                </c:pt>
                <c:pt idx="2874">
                  <c:v>24</c:v>
                </c:pt>
                <c:pt idx="2875">
                  <c:v>24</c:v>
                </c:pt>
                <c:pt idx="2876">
                  <c:v>24</c:v>
                </c:pt>
                <c:pt idx="2877">
                  <c:v>24</c:v>
                </c:pt>
                <c:pt idx="2878">
                  <c:v>24</c:v>
                </c:pt>
                <c:pt idx="2879">
                  <c:v>24</c:v>
                </c:pt>
                <c:pt idx="2880">
                  <c:v>24</c:v>
                </c:pt>
                <c:pt idx="2881">
                  <c:v>24</c:v>
                </c:pt>
                <c:pt idx="2882">
                  <c:v>24</c:v>
                </c:pt>
                <c:pt idx="2883">
                  <c:v>24</c:v>
                </c:pt>
                <c:pt idx="2884">
                  <c:v>24</c:v>
                </c:pt>
                <c:pt idx="2885">
                  <c:v>24</c:v>
                </c:pt>
                <c:pt idx="2886">
                  <c:v>24</c:v>
                </c:pt>
                <c:pt idx="2887">
                  <c:v>24</c:v>
                </c:pt>
                <c:pt idx="2888">
                  <c:v>24</c:v>
                </c:pt>
                <c:pt idx="2889">
                  <c:v>24</c:v>
                </c:pt>
                <c:pt idx="2890">
                  <c:v>24</c:v>
                </c:pt>
                <c:pt idx="2891">
                  <c:v>24</c:v>
                </c:pt>
                <c:pt idx="2892">
                  <c:v>24</c:v>
                </c:pt>
                <c:pt idx="2893">
                  <c:v>24</c:v>
                </c:pt>
                <c:pt idx="2894">
                  <c:v>24</c:v>
                </c:pt>
                <c:pt idx="2895">
                  <c:v>24</c:v>
                </c:pt>
                <c:pt idx="2896">
                  <c:v>24</c:v>
                </c:pt>
                <c:pt idx="2897">
                  <c:v>24</c:v>
                </c:pt>
                <c:pt idx="2898">
                  <c:v>24</c:v>
                </c:pt>
                <c:pt idx="2899">
                  <c:v>24</c:v>
                </c:pt>
                <c:pt idx="2900">
                  <c:v>24</c:v>
                </c:pt>
                <c:pt idx="2901">
                  <c:v>24</c:v>
                </c:pt>
                <c:pt idx="2902">
                  <c:v>24</c:v>
                </c:pt>
                <c:pt idx="2903">
                  <c:v>24</c:v>
                </c:pt>
                <c:pt idx="2904">
                  <c:v>24</c:v>
                </c:pt>
                <c:pt idx="2905">
                  <c:v>24</c:v>
                </c:pt>
                <c:pt idx="2906">
                  <c:v>24</c:v>
                </c:pt>
                <c:pt idx="2907">
                  <c:v>24</c:v>
                </c:pt>
                <c:pt idx="2908">
                  <c:v>24</c:v>
                </c:pt>
                <c:pt idx="2909">
                  <c:v>24</c:v>
                </c:pt>
                <c:pt idx="2910">
                  <c:v>24</c:v>
                </c:pt>
                <c:pt idx="2911">
                  <c:v>24</c:v>
                </c:pt>
                <c:pt idx="2912">
                  <c:v>24</c:v>
                </c:pt>
                <c:pt idx="2913">
                  <c:v>24</c:v>
                </c:pt>
                <c:pt idx="2914">
                  <c:v>24</c:v>
                </c:pt>
                <c:pt idx="2915">
                  <c:v>24</c:v>
                </c:pt>
                <c:pt idx="2916">
                  <c:v>24</c:v>
                </c:pt>
                <c:pt idx="2917">
                  <c:v>24</c:v>
                </c:pt>
                <c:pt idx="2918">
                  <c:v>24</c:v>
                </c:pt>
                <c:pt idx="2919">
                  <c:v>24</c:v>
                </c:pt>
                <c:pt idx="2920">
                  <c:v>24</c:v>
                </c:pt>
                <c:pt idx="2921">
                  <c:v>24</c:v>
                </c:pt>
                <c:pt idx="2922">
                  <c:v>24</c:v>
                </c:pt>
                <c:pt idx="2923">
                  <c:v>24</c:v>
                </c:pt>
                <c:pt idx="2924">
                  <c:v>24</c:v>
                </c:pt>
                <c:pt idx="2925">
                  <c:v>24</c:v>
                </c:pt>
                <c:pt idx="2926">
                  <c:v>24</c:v>
                </c:pt>
                <c:pt idx="2927">
                  <c:v>24</c:v>
                </c:pt>
                <c:pt idx="2928">
                  <c:v>24</c:v>
                </c:pt>
                <c:pt idx="2929">
                  <c:v>24</c:v>
                </c:pt>
                <c:pt idx="2930">
                  <c:v>24</c:v>
                </c:pt>
                <c:pt idx="2931">
                  <c:v>24</c:v>
                </c:pt>
                <c:pt idx="2932">
                  <c:v>24</c:v>
                </c:pt>
                <c:pt idx="2933">
                  <c:v>24</c:v>
                </c:pt>
                <c:pt idx="2934">
                  <c:v>24</c:v>
                </c:pt>
                <c:pt idx="2935">
                  <c:v>24</c:v>
                </c:pt>
                <c:pt idx="2936">
                  <c:v>24</c:v>
                </c:pt>
                <c:pt idx="2937">
                  <c:v>24</c:v>
                </c:pt>
                <c:pt idx="2938">
                  <c:v>24</c:v>
                </c:pt>
                <c:pt idx="2939">
                  <c:v>24</c:v>
                </c:pt>
                <c:pt idx="2940">
                  <c:v>24</c:v>
                </c:pt>
                <c:pt idx="2941">
                  <c:v>24</c:v>
                </c:pt>
                <c:pt idx="2942">
                  <c:v>24</c:v>
                </c:pt>
                <c:pt idx="2943">
                  <c:v>24</c:v>
                </c:pt>
                <c:pt idx="2944">
                  <c:v>24</c:v>
                </c:pt>
                <c:pt idx="2945">
                  <c:v>24</c:v>
                </c:pt>
                <c:pt idx="2946">
                  <c:v>24</c:v>
                </c:pt>
                <c:pt idx="2947">
                  <c:v>24</c:v>
                </c:pt>
                <c:pt idx="2948">
                  <c:v>24</c:v>
                </c:pt>
                <c:pt idx="2949">
                  <c:v>24</c:v>
                </c:pt>
                <c:pt idx="2950">
                  <c:v>24</c:v>
                </c:pt>
                <c:pt idx="2951">
                  <c:v>24</c:v>
                </c:pt>
                <c:pt idx="2952">
                  <c:v>24</c:v>
                </c:pt>
                <c:pt idx="2953">
                  <c:v>24</c:v>
                </c:pt>
                <c:pt idx="2954">
                  <c:v>24</c:v>
                </c:pt>
                <c:pt idx="2955">
                  <c:v>24</c:v>
                </c:pt>
                <c:pt idx="2956">
                  <c:v>24</c:v>
                </c:pt>
                <c:pt idx="2957">
                  <c:v>24</c:v>
                </c:pt>
                <c:pt idx="2958">
                  <c:v>24</c:v>
                </c:pt>
                <c:pt idx="2959">
                  <c:v>24</c:v>
                </c:pt>
                <c:pt idx="2960">
                  <c:v>24</c:v>
                </c:pt>
                <c:pt idx="2961">
                  <c:v>24</c:v>
                </c:pt>
                <c:pt idx="2962">
                  <c:v>24</c:v>
                </c:pt>
                <c:pt idx="2963">
                  <c:v>24</c:v>
                </c:pt>
                <c:pt idx="2964">
                  <c:v>24</c:v>
                </c:pt>
                <c:pt idx="2965">
                  <c:v>24</c:v>
                </c:pt>
                <c:pt idx="2966">
                  <c:v>24</c:v>
                </c:pt>
                <c:pt idx="2967">
                  <c:v>24</c:v>
                </c:pt>
                <c:pt idx="2968">
                  <c:v>24</c:v>
                </c:pt>
                <c:pt idx="2969">
                  <c:v>24</c:v>
                </c:pt>
                <c:pt idx="2970">
                  <c:v>24</c:v>
                </c:pt>
                <c:pt idx="2971">
                  <c:v>24</c:v>
                </c:pt>
                <c:pt idx="2972">
                  <c:v>24</c:v>
                </c:pt>
                <c:pt idx="2973">
                  <c:v>24</c:v>
                </c:pt>
                <c:pt idx="2974">
                  <c:v>24</c:v>
                </c:pt>
                <c:pt idx="2975">
                  <c:v>24</c:v>
                </c:pt>
                <c:pt idx="2976">
                  <c:v>24</c:v>
                </c:pt>
                <c:pt idx="2977">
                  <c:v>24</c:v>
                </c:pt>
                <c:pt idx="2978">
                  <c:v>24</c:v>
                </c:pt>
                <c:pt idx="2979">
                  <c:v>24</c:v>
                </c:pt>
                <c:pt idx="2980">
                  <c:v>24</c:v>
                </c:pt>
                <c:pt idx="2981">
                  <c:v>24</c:v>
                </c:pt>
                <c:pt idx="2982">
                  <c:v>24</c:v>
                </c:pt>
                <c:pt idx="2983">
                  <c:v>24</c:v>
                </c:pt>
                <c:pt idx="2984">
                  <c:v>24</c:v>
                </c:pt>
                <c:pt idx="2985">
                  <c:v>24</c:v>
                </c:pt>
                <c:pt idx="2986">
                  <c:v>24</c:v>
                </c:pt>
                <c:pt idx="2987">
                  <c:v>24</c:v>
                </c:pt>
                <c:pt idx="2988">
                  <c:v>24</c:v>
                </c:pt>
                <c:pt idx="2989">
                  <c:v>24</c:v>
                </c:pt>
                <c:pt idx="2990">
                  <c:v>24</c:v>
                </c:pt>
                <c:pt idx="2991">
                  <c:v>24</c:v>
                </c:pt>
                <c:pt idx="2992">
                  <c:v>24</c:v>
                </c:pt>
                <c:pt idx="2993">
                  <c:v>24</c:v>
                </c:pt>
                <c:pt idx="2994">
                  <c:v>24</c:v>
                </c:pt>
                <c:pt idx="2995">
                  <c:v>24</c:v>
                </c:pt>
                <c:pt idx="2996">
                  <c:v>24</c:v>
                </c:pt>
                <c:pt idx="2997">
                  <c:v>24</c:v>
                </c:pt>
                <c:pt idx="2998">
                  <c:v>24</c:v>
                </c:pt>
                <c:pt idx="2999">
                  <c:v>24</c:v>
                </c:pt>
                <c:pt idx="3000">
                  <c:v>24</c:v>
                </c:pt>
                <c:pt idx="3001">
                  <c:v>24</c:v>
                </c:pt>
                <c:pt idx="3002">
                  <c:v>24</c:v>
                </c:pt>
                <c:pt idx="3003">
                  <c:v>24</c:v>
                </c:pt>
                <c:pt idx="3004">
                  <c:v>24</c:v>
                </c:pt>
                <c:pt idx="3005">
                  <c:v>24</c:v>
                </c:pt>
                <c:pt idx="3006">
                  <c:v>24</c:v>
                </c:pt>
                <c:pt idx="3007">
                  <c:v>24</c:v>
                </c:pt>
                <c:pt idx="3008">
                  <c:v>24</c:v>
                </c:pt>
                <c:pt idx="3009">
                  <c:v>24</c:v>
                </c:pt>
                <c:pt idx="3010">
                  <c:v>24</c:v>
                </c:pt>
                <c:pt idx="3011">
                  <c:v>24</c:v>
                </c:pt>
                <c:pt idx="3012">
                  <c:v>24</c:v>
                </c:pt>
                <c:pt idx="3013">
                  <c:v>24</c:v>
                </c:pt>
                <c:pt idx="3014">
                  <c:v>24</c:v>
                </c:pt>
                <c:pt idx="3015">
                  <c:v>24</c:v>
                </c:pt>
                <c:pt idx="3016">
                  <c:v>24</c:v>
                </c:pt>
                <c:pt idx="3017">
                  <c:v>24</c:v>
                </c:pt>
                <c:pt idx="3018">
                  <c:v>24</c:v>
                </c:pt>
                <c:pt idx="3019">
                  <c:v>24</c:v>
                </c:pt>
                <c:pt idx="3020">
                  <c:v>24</c:v>
                </c:pt>
                <c:pt idx="3021">
                  <c:v>24</c:v>
                </c:pt>
                <c:pt idx="3022">
                  <c:v>24</c:v>
                </c:pt>
                <c:pt idx="3023">
                  <c:v>24</c:v>
                </c:pt>
                <c:pt idx="3024">
                  <c:v>24</c:v>
                </c:pt>
                <c:pt idx="3025">
                  <c:v>24</c:v>
                </c:pt>
                <c:pt idx="3026">
                  <c:v>24</c:v>
                </c:pt>
                <c:pt idx="3027">
                  <c:v>24</c:v>
                </c:pt>
                <c:pt idx="3028">
                  <c:v>24</c:v>
                </c:pt>
                <c:pt idx="3029">
                  <c:v>24</c:v>
                </c:pt>
                <c:pt idx="3030">
                  <c:v>24</c:v>
                </c:pt>
                <c:pt idx="3031">
                  <c:v>24</c:v>
                </c:pt>
                <c:pt idx="3032">
                  <c:v>24</c:v>
                </c:pt>
                <c:pt idx="3033">
                  <c:v>24</c:v>
                </c:pt>
                <c:pt idx="3034">
                  <c:v>24</c:v>
                </c:pt>
                <c:pt idx="3035">
                  <c:v>24</c:v>
                </c:pt>
                <c:pt idx="3036">
                  <c:v>24</c:v>
                </c:pt>
                <c:pt idx="3037">
                  <c:v>24</c:v>
                </c:pt>
                <c:pt idx="3038">
                  <c:v>24</c:v>
                </c:pt>
                <c:pt idx="3039">
                  <c:v>24</c:v>
                </c:pt>
                <c:pt idx="3040">
                  <c:v>24</c:v>
                </c:pt>
                <c:pt idx="3041">
                  <c:v>24</c:v>
                </c:pt>
                <c:pt idx="3042">
                  <c:v>24</c:v>
                </c:pt>
                <c:pt idx="3043">
                  <c:v>24</c:v>
                </c:pt>
                <c:pt idx="3044">
                  <c:v>24</c:v>
                </c:pt>
                <c:pt idx="3045">
                  <c:v>24</c:v>
                </c:pt>
                <c:pt idx="3046">
                  <c:v>24</c:v>
                </c:pt>
                <c:pt idx="3047">
                  <c:v>24</c:v>
                </c:pt>
                <c:pt idx="3048">
                  <c:v>24</c:v>
                </c:pt>
                <c:pt idx="3049">
                  <c:v>24</c:v>
                </c:pt>
                <c:pt idx="3050">
                  <c:v>24</c:v>
                </c:pt>
                <c:pt idx="3051">
                  <c:v>24</c:v>
                </c:pt>
                <c:pt idx="3052">
                  <c:v>24</c:v>
                </c:pt>
                <c:pt idx="3053">
                  <c:v>24</c:v>
                </c:pt>
                <c:pt idx="3054">
                  <c:v>24</c:v>
                </c:pt>
                <c:pt idx="3055">
                  <c:v>24</c:v>
                </c:pt>
                <c:pt idx="3056">
                  <c:v>24</c:v>
                </c:pt>
                <c:pt idx="3057">
                  <c:v>24</c:v>
                </c:pt>
                <c:pt idx="3058">
                  <c:v>24</c:v>
                </c:pt>
                <c:pt idx="3059">
                  <c:v>24</c:v>
                </c:pt>
                <c:pt idx="3060">
                  <c:v>24</c:v>
                </c:pt>
                <c:pt idx="3061">
                  <c:v>24</c:v>
                </c:pt>
                <c:pt idx="3062">
                  <c:v>24</c:v>
                </c:pt>
                <c:pt idx="3063">
                  <c:v>24</c:v>
                </c:pt>
                <c:pt idx="3064">
                  <c:v>24</c:v>
                </c:pt>
                <c:pt idx="3065">
                  <c:v>24</c:v>
                </c:pt>
                <c:pt idx="3066">
                  <c:v>24</c:v>
                </c:pt>
                <c:pt idx="3067">
                  <c:v>24</c:v>
                </c:pt>
                <c:pt idx="3068">
                  <c:v>24</c:v>
                </c:pt>
                <c:pt idx="3069">
                  <c:v>24</c:v>
                </c:pt>
                <c:pt idx="3070">
                  <c:v>24</c:v>
                </c:pt>
                <c:pt idx="3071">
                  <c:v>24</c:v>
                </c:pt>
                <c:pt idx="3072">
                  <c:v>24</c:v>
                </c:pt>
                <c:pt idx="3073">
                  <c:v>24</c:v>
                </c:pt>
                <c:pt idx="3074">
                  <c:v>24</c:v>
                </c:pt>
                <c:pt idx="3075">
                  <c:v>24</c:v>
                </c:pt>
                <c:pt idx="3076">
                  <c:v>24</c:v>
                </c:pt>
                <c:pt idx="3077">
                  <c:v>24</c:v>
                </c:pt>
                <c:pt idx="3078">
                  <c:v>24</c:v>
                </c:pt>
                <c:pt idx="3079">
                  <c:v>24</c:v>
                </c:pt>
                <c:pt idx="3080">
                  <c:v>24</c:v>
                </c:pt>
                <c:pt idx="3081">
                  <c:v>24</c:v>
                </c:pt>
                <c:pt idx="3082">
                  <c:v>24</c:v>
                </c:pt>
                <c:pt idx="3083">
                  <c:v>24</c:v>
                </c:pt>
                <c:pt idx="3084">
                  <c:v>24</c:v>
                </c:pt>
                <c:pt idx="3085">
                  <c:v>24</c:v>
                </c:pt>
                <c:pt idx="3086">
                  <c:v>24</c:v>
                </c:pt>
                <c:pt idx="3087">
                  <c:v>24</c:v>
                </c:pt>
                <c:pt idx="3088">
                  <c:v>24</c:v>
                </c:pt>
                <c:pt idx="3089">
                  <c:v>24</c:v>
                </c:pt>
                <c:pt idx="3090">
                  <c:v>24</c:v>
                </c:pt>
                <c:pt idx="3091">
                  <c:v>24</c:v>
                </c:pt>
                <c:pt idx="3092">
                  <c:v>24</c:v>
                </c:pt>
                <c:pt idx="3093">
                  <c:v>24</c:v>
                </c:pt>
                <c:pt idx="3094">
                  <c:v>24</c:v>
                </c:pt>
                <c:pt idx="3095">
                  <c:v>24</c:v>
                </c:pt>
                <c:pt idx="3096">
                  <c:v>24</c:v>
                </c:pt>
                <c:pt idx="3097">
                  <c:v>24</c:v>
                </c:pt>
                <c:pt idx="3098">
                  <c:v>24</c:v>
                </c:pt>
                <c:pt idx="3099">
                  <c:v>24</c:v>
                </c:pt>
                <c:pt idx="3100">
                  <c:v>24</c:v>
                </c:pt>
                <c:pt idx="3101">
                  <c:v>24</c:v>
                </c:pt>
                <c:pt idx="3102">
                  <c:v>24</c:v>
                </c:pt>
                <c:pt idx="3103">
                  <c:v>24</c:v>
                </c:pt>
                <c:pt idx="3104">
                  <c:v>24</c:v>
                </c:pt>
                <c:pt idx="3105">
                  <c:v>24</c:v>
                </c:pt>
                <c:pt idx="3106">
                  <c:v>24</c:v>
                </c:pt>
                <c:pt idx="3107">
                  <c:v>24</c:v>
                </c:pt>
                <c:pt idx="3108">
                  <c:v>24</c:v>
                </c:pt>
                <c:pt idx="3109">
                  <c:v>24</c:v>
                </c:pt>
                <c:pt idx="3110">
                  <c:v>24</c:v>
                </c:pt>
                <c:pt idx="3111">
                  <c:v>24</c:v>
                </c:pt>
                <c:pt idx="3112">
                  <c:v>24</c:v>
                </c:pt>
                <c:pt idx="3113">
                  <c:v>24</c:v>
                </c:pt>
                <c:pt idx="3114">
                  <c:v>24</c:v>
                </c:pt>
                <c:pt idx="3115">
                  <c:v>24</c:v>
                </c:pt>
                <c:pt idx="3116">
                  <c:v>24</c:v>
                </c:pt>
                <c:pt idx="3117">
                  <c:v>24</c:v>
                </c:pt>
                <c:pt idx="3118">
                  <c:v>24</c:v>
                </c:pt>
                <c:pt idx="3119">
                  <c:v>24</c:v>
                </c:pt>
                <c:pt idx="3120">
                  <c:v>24</c:v>
                </c:pt>
                <c:pt idx="3121">
                  <c:v>24</c:v>
                </c:pt>
                <c:pt idx="3122">
                  <c:v>24</c:v>
                </c:pt>
                <c:pt idx="3123">
                  <c:v>24</c:v>
                </c:pt>
                <c:pt idx="3124">
                  <c:v>24</c:v>
                </c:pt>
                <c:pt idx="3125">
                  <c:v>24</c:v>
                </c:pt>
                <c:pt idx="3126">
                  <c:v>24</c:v>
                </c:pt>
                <c:pt idx="3127">
                  <c:v>24</c:v>
                </c:pt>
                <c:pt idx="3128">
                  <c:v>24</c:v>
                </c:pt>
                <c:pt idx="3129">
                  <c:v>24</c:v>
                </c:pt>
                <c:pt idx="3130">
                  <c:v>24</c:v>
                </c:pt>
                <c:pt idx="3131">
                  <c:v>24</c:v>
                </c:pt>
                <c:pt idx="3132">
                  <c:v>24</c:v>
                </c:pt>
                <c:pt idx="3133">
                  <c:v>24</c:v>
                </c:pt>
                <c:pt idx="3134">
                  <c:v>24</c:v>
                </c:pt>
                <c:pt idx="3135">
                  <c:v>24</c:v>
                </c:pt>
                <c:pt idx="3136">
                  <c:v>24</c:v>
                </c:pt>
                <c:pt idx="3137">
                  <c:v>24</c:v>
                </c:pt>
                <c:pt idx="3138">
                  <c:v>24</c:v>
                </c:pt>
                <c:pt idx="3139">
                  <c:v>24</c:v>
                </c:pt>
                <c:pt idx="3140">
                  <c:v>24</c:v>
                </c:pt>
                <c:pt idx="3141">
                  <c:v>24</c:v>
                </c:pt>
                <c:pt idx="3142">
                  <c:v>24</c:v>
                </c:pt>
                <c:pt idx="3143">
                  <c:v>24</c:v>
                </c:pt>
                <c:pt idx="3144">
                  <c:v>24</c:v>
                </c:pt>
                <c:pt idx="3145">
                  <c:v>24</c:v>
                </c:pt>
                <c:pt idx="3146">
                  <c:v>24</c:v>
                </c:pt>
                <c:pt idx="3147">
                  <c:v>24</c:v>
                </c:pt>
                <c:pt idx="3148">
                  <c:v>24</c:v>
                </c:pt>
                <c:pt idx="3149">
                  <c:v>24</c:v>
                </c:pt>
                <c:pt idx="3150">
                  <c:v>24</c:v>
                </c:pt>
                <c:pt idx="3151">
                  <c:v>24</c:v>
                </c:pt>
                <c:pt idx="3152">
                  <c:v>24</c:v>
                </c:pt>
                <c:pt idx="3153">
                  <c:v>24</c:v>
                </c:pt>
                <c:pt idx="3154">
                  <c:v>24</c:v>
                </c:pt>
                <c:pt idx="3155">
                  <c:v>24</c:v>
                </c:pt>
                <c:pt idx="3156">
                  <c:v>24</c:v>
                </c:pt>
                <c:pt idx="3157">
                  <c:v>24</c:v>
                </c:pt>
                <c:pt idx="3158">
                  <c:v>24</c:v>
                </c:pt>
                <c:pt idx="3159">
                  <c:v>24</c:v>
                </c:pt>
                <c:pt idx="3160">
                  <c:v>24</c:v>
                </c:pt>
                <c:pt idx="3161">
                  <c:v>24</c:v>
                </c:pt>
                <c:pt idx="3162">
                  <c:v>24</c:v>
                </c:pt>
                <c:pt idx="3163">
                  <c:v>24</c:v>
                </c:pt>
                <c:pt idx="3164">
                  <c:v>24</c:v>
                </c:pt>
                <c:pt idx="3165">
                  <c:v>24</c:v>
                </c:pt>
                <c:pt idx="3166">
                  <c:v>24</c:v>
                </c:pt>
                <c:pt idx="3167">
                  <c:v>24</c:v>
                </c:pt>
                <c:pt idx="3168">
                  <c:v>24</c:v>
                </c:pt>
                <c:pt idx="3169">
                  <c:v>24</c:v>
                </c:pt>
                <c:pt idx="3170">
                  <c:v>24</c:v>
                </c:pt>
                <c:pt idx="3171">
                  <c:v>24</c:v>
                </c:pt>
                <c:pt idx="3172">
                  <c:v>24</c:v>
                </c:pt>
                <c:pt idx="3173">
                  <c:v>24</c:v>
                </c:pt>
                <c:pt idx="3174">
                  <c:v>24</c:v>
                </c:pt>
                <c:pt idx="3175">
                  <c:v>24</c:v>
                </c:pt>
                <c:pt idx="3176">
                  <c:v>24</c:v>
                </c:pt>
                <c:pt idx="3177">
                  <c:v>24</c:v>
                </c:pt>
                <c:pt idx="3178">
                  <c:v>24</c:v>
                </c:pt>
                <c:pt idx="3179">
                  <c:v>24</c:v>
                </c:pt>
                <c:pt idx="3180">
                  <c:v>24</c:v>
                </c:pt>
                <c:pt idx="3181">
                  <c:v>24</c:v>
                </c:pt>
                <c:pt idx="3182">
                  <c:v>24</c:v>
                </c:pt>
                <c:pt idx="3183">
                  <c:v>24</c:v>
                </c:pt>
                <c:pt idx="3184">
                  <c:v>24</c:v>
                </c:pt>
                <c:pt idx="3185">
                  <c:v>24</c:v>
                </c:pt>
                <c:pt idx="3186">
                  <c:v>24</c:v>
                </c:pt>
                <c:pt idx="3187">
                  <c:v>24</c:v>
                </c:pt>
                <c:pt idx="3188">
                  <c:v>24</c:v>
                </c:pt>
                <c:pt idx="3189">
                  <c:v>24</c:v>
                </c:pt>
                <c:pt idx="3190">
                  <c:v>24</c:v>
                </c:pt>
                <c:pt idx="3191">
                  <c:v>24</c:v>
                </c:pt>
                <c:pt idx="3192">
                  <c:v>24</c:v>
                </c:pt>
                <c:pt idx="3193">
                  <c:v>24</c:v>
                </c:pt>
                <c:pt idx="3194">
                  <c:v>24</c:v>
                </c:pt>
                <c:pt idx="3195">
                  <c:v>24</c:v>
                </c:pt>
                <c:pt idx="3196">
                  <c:v>24</c:v>
                </c:pt>
                <c:pt idx="3197">
                  <c:v>24</c:v>
                </c:pt>
                <c:pt idx="3198">
                  <c:v>24</c:v>
                </c:pt>
                <c:pt idx="3199">
                  <c:v>24</c:v>
                </c:pt>
                <c:pt idx="3200">
                  <c:v>24</c:v>
                </c:pt>
                <c:pt idx="3201">
                  <c:v>24</c:v>
                </c:pt>
                <c:pt idx="3202">
                  <c:v>24</c:v>
                </c:pt>
                <c:pt idx="3203">
                  <c:v>24</c:v>
                </c:pt>
                <c:pt idx="3204">
                  <c:v>24</c:v>
                </c:pt>
                <c:pt idx="3205">
                  <c:v>24</c:v>
                </c:pt>
                <c:pt idx="3206">
                  <c:v>24</c:v>
                </c:pt>
                <c:pt idx="3207">
                  <c:v>24</c:v>
                </c:pt>
                <c:pt idx="3208">
                  <c:v>24</c:v>
                </c:pt>
                <c:pt idx="3209">
                  <c:v>24</c:v>
                </c:pt>
                <c:pt idx="3210">
                  <c:v>24</c:v>
                </c:pt>
                <c:pt idx="3211">
                  <c:v>24</c:v>
                </c:pt>
                <c:pt idx="3212">
                  <c:v>24</c:v>
                </c:pt>
                <c:pt idx="3213">
                  <c:v>24</c:v>
                </c:pt>
                <c:pt idx="3214">
                  <c:v>24</c:v>
                </c:pt>
                <c:pt idx="3215">
                  <c:v>24</c:v>
                </c:pt>
                <c:pt idx="3216">
                  <c:v>24</c:v>
                </c:pt>
                <c:pt idx="3217">
                  <c:v>24</c:v>
                </c:pt>
                <c:pt idx="3218">
                  <c:v>24</c:v>
                </c:pt>
                <c:pt idx="3219">
                  <c:v>24</c:v>
                </c:pt>
                <c:pt idx="3220">
                  <c:v>24</c:v>
                </c:pt>
                <c:pt idx="3221">
                  <c:v>24</c:v>
                </c:pt>
                <c:pt idx="3222">
                  <c:v>24</c:v>
                </c:pt>
                <c:pt idx="3223">
                  <c:v>24</c:v>
                </c:pt>
                <c:pt idx="3224">
                  <c:v>24</c:v>
                </c:pt>
                <c:pt idx="3225">
                  <c:v>24</c:v>
                </c:pt>
                <c:pt idx="3226">
                  <c:v>24</c:v>
                </c:pt>
                <c:pt idx="3227">
                  <c:v>24</c:v>
                </c:pt>
                <c:pt idx="3228">
                  <c:v>24</c:v>
                </c:pt>
                <c:pt idx="3229">
                  <c:v>24</c:v>
                </c:pt>
                <c:pt idx="3230">
                  <c:v>24</c:v>
                </c:pt>
                <c:pt idx="3231">
                  <c:v>24</c:v>
                </c:pt>
                <c:pt idx="3232">
                  <c:v>24</c:v>
                </c:pt>
                <c:pt idx="3233">
                  <c:v>24</c:v>
                </c:pt>
                <c:pt idx="3234">
                  <c:v>24</c:v>
                </c:pt>
                <c:pt idx="3235">
                  <c:v>24</c:v>
                </c:pt>
                <c:pt idx="3236">
                  <c:v>24</c:v>
                </c:pt>
                <c:pt idx="3237">
                  <c:v>24</c:v>
                </c:pt>
                <c:pt idx="3238">
                  <c:v>24</c:v>
                </c:pt>
                <c:pt idx="3239">
                  <c:v>24</c:v>
                </c:pt>
                <c:pt idx="3240">
                  <c:v>24</c:v>
                </c:pt>
                <c:pt idx="3241">
                  <c:v>24</c:v>
                </c:pt>
                <c:pt idx="3242">
                  <c:v>24</c:v>
                </c:pt>
                <c:pt idx="3243">
                  <c:v>24</c:v>
                </c:pt>
                <c:pt idx="3244">
                  <c:v>24</c:v>
                </c:pt>
                <c:pt idx="3245">
                  <c:v>24</c:v>
                </c:pt>
                <c:pt idx="3246">
                  <c:v>24</c:v>
                </c:pt>
                <c:pt idx="3247">
                  <c:v>24</c:v>
                </c:pt>
                <c:pt idx="3248">
                  <c:v>24</c:v>
                </c:pt>
                <c:pt idx="3249">
                  <c:v>24</c:v>
                </c:pt>
                <c:pt idx="3250">
                  <c:v>24</c:v>
                </c:pt>
                <c:pt idx="3251">
                  <c:v>24</c:v>
                </c:pt>
                <c:pt idx="3252">
                  <c:v>24</c:v>
                </c:pt>
                <c:pt idx="3253">
                  <c:v>24</c:v>
                </c:pt>
                <c:pt idx="3254">
                  <c:v>24</c:v>
                </c:pt>
                <c:pt idx="3255">
                  <c:v>24</c:v>
                </c:pt>
                <c:pt idx="3256">
                  <c:v>24</c:v>
                </c:pt>
                <c:pt idx="3257">
                  <c:v>24</c:v>
                </c:pt>
                <c:pt idx="3258">
                  <c:v>24</c:v>
                </c:pt>
                <c:pt idx="3259">
                  <c:v>24</c:v>
                </c:pt>
                <c:pt idx="3260">
                  <c:v>24</c:v>
                </c:pt>
                <c:pt idx="3261">
                  <c:v>24</c:v>
                </c:pt>
                <c:pt idx="3262">
                  <c:v>24</c:v>
                </c:pt>
                <c:pt idx="3263">
                  <c:v>24</c:v>
                </c:pt>
                <c:pt idx="3264">
                  <c:v>24</c:v>
                </c:pt>
                <c:pt idx="3265">
                  <c:v>24</c:v>
                </c:pt>
                <c:pt idx="3266">
                  <c:v>24</c:v>
                </c:pt>
                <c:pt idx="3267">
                  <c:v>24</c:v>
                </c:pt>
                <c:pt idx="3268">
                  <c:v>24</c:v>
                </c:pt>
                <c:pt idx="3269">
                  <c:v>24</c:v>
                </c:pt>
                <c:pt idx="3270">
                  <c:v>24</c:v>
                </c:pt>
                <c:pt idx="3271">
                  <c:v>24</c:v>
                </c:pt>
                <c:pt idx="3272">
                  <c:v>24</c:v>
                </c:pt>
                <c:pt idx="3273">
                  <c:v>24</c:v>
                </c:pt>
                <c:pt idx="3274">
                  <c:v>24</c:v>
                </c:pt>
                <c:pt idx="3275">
                  <c:v>24</c:v>
                </c:pt>
                <c:pt idx="3276">
                  <c:v>24</c:v>
                </c:pt>
                <c:pt idx="3277">
                  <c:v>24</c:v>
                </c:pt>
                <c:pt idx="3278">
                  <c:v>24</c:v>
                </c:pt>
                <c:pt idx="3279">
                  <c:v>24</c:v>
                </c:pt>
                <c:pt idx="3280">
                  <c:v>24</c:v>
                </c:pt>
                <c:pt idx="3281">
                  <c:v>24</c:v>
                </c:pt>
                <c:pt idx="3282">
                  <c:v>24</c:v>
                </c:pt>
                <c:pt idx="3283">
                  <c:v>24</c:v>
                </c:pt>
                <c:pt idx="3284">
                  <c:v>24</c:v>
                </c:pt>
                <c:pt idx="3285">
                  <c:v>24</c:v>
                </c:pt>
                <c:pt idx="3286">
                  <c:v>24</c:v>
                </c:pt>
                <c:pt idx="3287">
                  <c:v>24</c:v>
                </c:pt>
                <c:pt idx="3288">
                  <c:v>24</c:v>
                </c:pt>
                <c:pt idx="3289">
                  <c:v>24</c:v>
                </c:pt>
                <c:pt idx="3290">
                  <c:v>24</c:v>
                </c:pt>
                <c:pt idx="3291">
                  <c:v>24</c:v>
                </c:pt>
                <c:pt idx="3292">
                  <c:v>24</c:v>
                </c:pt>
                <c:pt idx="3293">
                  <c:v>24</c:v>
                </c:pt>
                <c:pt idx="3294">
                  <c:v>24</c:v>
                </c:pt>
                <c:pt idx="3295">
                  <c:v>24</c:v>
                </c:pt>
                <c:pt idx="3296">
                  <c:v>24</c:v>
                </c:pt>
                <c:pt idx="3297">
                  <c:v>24</c:v>
                </c:pt>
                <c:pt idx="3298">
                  <c:v>24</c:v>
                </c:pt>
                <c:pt idx="3299">
                  <c:v>24</c:v>
                </c:pt>
                <c:pt idx="3300">
                  <c:v>24</c:v>
                </c:pt>
                <c:pt idx="3301">
                  <c:v>24</c:v>
                </c:pt>
                <c:pt idx="3302">
                  <c:v>24</c:v>
                </c:pt>
                <c:pt idx="3303">
                  <c:v>24</c:v>
                </c:pt>
                <c:pt idx="3304">
                  <c:v>24</c:v>
                </c:pt>
                <c:pt idx="3305">
                  <c:v>24</c:v>
                </c:pt>
                <c:pt idx="3306">
                  <c:v>24</c:v>
                </c:pt>
                <c:pt idx="3307">
                  <c:v>24</c:v>
                </c:pt>
                <c:pt idx="3308">
                  <c:v>24</c:v>
                </c:pt>
                <c:pt idx="3309">
                  <c:v>24</c:v>
                </c:pt>
                <c:pt idx="3310">
                  <c:v>24</c:v>
                </c:pt>
                <c:pt idx="3311">
                  <c:v>24</c:v>
                </c:pt>
                <c:pt idx="3312">
                  <c:v>24</c:v>
                </c:pt>
                <c:pt idx="3313">
                  <c:v>24</c:v>
                </c:pt>
                <c:pt idx="3314">
                  <c:v>24</c:v>
                </c:pt>
                <c:pt idx="3315">
                  <c:v>24</c:v>
                </c:pt>
                <c:pt idx="3316">
                  <c:v>24</c:v>
                </c:pt>
                <c:pt idx="3317">
                  <c:v>24</c:v>
                </c:pt>
                <c:pt idx="3318">
                  <c:v>24</c:v>
                </c:pt>
                <c:pt idx="3319">
                  <c:v>24</c:v>
                </c:pt>
                <c:pt idx="3320">
                  <c:v>24</c:v>
                </c:pt>
                <c:pt idx="3321">
                  <c:v>24</c:v>
                </c:pt>
                <c:pt idx="3322">
                  <c:v>24</c:v>
                </c:pt>
                <c:pt idx="3323">
                  <c:v>24</c:v>
                </c:pt>
                <c:pt idx="3324">
                  <c:v>24</c:v>
                </c:pt>
                <c:pt idx="3325">
                  <c:v>24</c:v>
                </c:pt>
                <c:pt idx="3326">
                  <c:v>24</c:v>
                </c:pt>
                <c:pt idx="3327">
                  <c:v>24</c:v>
                </c:pt>
                <c:pt idx="3328">
                  <c:v>24</c:v>
                </c:pt>
                <c:pt idx="3329">
                  <c:v>24</c:v>
                </c:pt>
                <c:pt idx="3330">
                  <c:v>24</c:v>
                </c:pt>
                <c:pt idx="3331">
                  <c:v>24</c:v>
                </c:pt>
                <c:pt idx="3332">
                  <c:v>24</c:v>
                </c:pt>
                <c:pt idx="3333">
                  <c:v>24</c:v>
                </c:pt>
                <c:pt idx="3334">
                  <c:v>24</c:v>
                </c:pt>
                <c:pt idx="3335">
                  <c:v>24</c:v>
                </c:pt>
                <c:pt idx="3336">
                  <c:v>24</c:v>
                </c:pt>
                <c:pt idx="3337">
                  <c:v>24</c:v>
                </c:pt>
                <c:pt idx="3338">
                  <c:v>24</c:v>
                </c:pt>
                <c:pt idx="3339">
                  <c:v>24</c:v>
                </c:pt>
                <c:pt idx="3340">
                  <c:v>24</c:v>
                </c:pt>
                <c:pt idx="3341">
                  <c:v>24</c:v>
                </c:pt>
                <c:pt idx="3342">
                  <c:v>24</c:v>
                </c:pt>
                <c:pt idx="3343">
                  <c:v>24</c:v>
                </c:pt>
                <c:pt idx="3344">
                  <c:v>24</c:v>
                </c:pt>
                <c:pt idx="3345">
                  <c:v>24</c:v>
                </c:pt>
                <c:pt idx="3346">
                  <c:v>24</c:v>
                </c:pt>
                <c:pt idx="3347">
                  <c:v>24</c:v>
                </c:pt>
                <c:pt idx="3348">
                  <c:v>24</c:v>
                </c:pt>
                <c:pt idx="3349">
                  <c:v>24</c:v>
                </c:pt>
                <c:pt idx="3350">
                  <c:v>24</c:v>
                </c:pt>
                <c:pt idx="3351">
                  <c:v>24</c:v>
                </c:pt>
                <c:pt idx="3352">
                  <c:v>24</c:v>
                </c:pt>
                <c:pt idx="3353">
                  <c:v>24</c:v>
                </c:pt>
                <c:pt idx="3354">
                  <c:v>24</c:v>
                </c:pt>
                <c:pt idx="3355">
                  <c:v>24</c:v>
                </c:pt>
                <c:pt idx="3356">
                  <c:v>24</c:v>
                </c:pt>
                <c:pt idx="3357">
                  <c:v>24</c:v>
                </c:pt>
                <c:pt idx="3358">
                  <c:v>24</c:v>
                </c:pt>
                <c:pt idx="3359">
                  <c:v>24</c:v>
                </c:pt>
                <c:pt idx="3360">
                  <c:v>24</c:v>
                </c:pt>
                <c:pt idx="3361">
                  <c:v>24</c:v>
                </c:pt>
                <c:pt idx="3362">
                  <c:v>24</c:v>
                </c:pt>
                <c:pt idx="3363">
                  <c:v>24</c:v>
                </c:pt>
                <c:pt idx="3364">
                  <c:v>24</c:v>
                </c:pt>
                <c:pt idx="3365">
                  <c:v>24</c:v>
                </c:pt>
                <c:pt idx="3366">
                  <c:v>24</c:v>
                </c:pt>
                <c:pt idx="3367">
                  <c:v>24</c:v>
                </c:pt>
                <c:pt idx="3368">
                  <c:v>24</c:v>
                </c:pt>
                <c:pt idx="3369">
                  <c:v>24</c:v>
                </c:pt>
                <c:pt idx="3370">
                  <c:v>24</c:v>
                </c:pt>
                <c:pt idx="3371">
                  <c:v>24</c:v>
                </c:pt>
                <c:pt idx="3372">
                  <c:v>24</c:v>
                </c:pt>
                <c:pt idx="3373">
                  <c:v>24</c:v>
                </c:pt>
                <c:pt idx="3374">
                  <c:v>24</c:v>
                </c:pt>
                <c:pt idx="3375">
                  <c:v>24</c:v>
                </c:pt>
                <c:pt idx="3376">
                  <c:v>24</c:v>
                </c:pt>
                <c:pt idx="3377">
                  <c:v>24</c:v>
                </c:pt>
                <c:pt idx="3378">
                  <c:v>24</c:v>
                </c:pt>
                <c:pt idx="3379">
                  <c:v>24</c:v>
                </c:pt>
                <c:pt idx="3380">
                  <c:v>24</c:v>
                </c:pt>
                <c:pt idx="3381">
                  <c:v>24</c:v>
                </c:pt>
                <c:pt idx="3382">
                  <c:v>24</c:v>
                </c:pt>
                <c:pt idx="3383">
                  <c:v>24</c:v>
                </c:pt>
                <c:pt idx="3384">
                  <c:v>24</c:v>
                </c:pt>
                <c:pt idx="3385">
                  <c:v>24</c:v>
                </c:pt>
                <c:pt idx="3386">
                  <c:v>24</c:v>
                </c:pt>
                <c:pt idx="3387">
                  <c:v>24</c:v>
                </c:pt>
                <c:pt idx="3388">
                  <c:v>24</c:v>
                </c:pt>
                <c:pt idx="3389">
                  <c:v>24</c:v>
                </c:pt>
                <c:pt idx="3390">
                  <c:v>24</c:v>
                </c:pt>
                <c:pt idx="3391">
                  <c:v>24</c:v>
                </c:pt>
                <c:pt idx="3392">
                  <c:v>24</c:v>
                </c:pt>
                <c:pt idx="3393">
                  <c:v>24</c:v>
                </c:pt>
                <c:pt idx="3394">
                  <c:v>24</c:v>
                </c:pt>
                <c:pt idx="3395">
                  <c:v>24</c:v>
                </c:pt>
                <c:pt idx="3396">
                  <c:v>24</c:v>
                </c:pt>
                <c:pt idx="3397">
                  <c:v>24</c:v>
                </c:pt>
                <c:pt idx="3398">
                  <c:v>24</c:v>
                </c:pt>
                <c:pt idx="3399">
                  <c:v>24</c:v>
                </c:pt>
                <c:pt idx="3400">
                  <c:v>24</c:v>
                </c:pt>
                <c:pt idx="3401">
                  <c:v>24</c:v>
                </c:pt>
                <c:pt idx="3402">
                  <c:v>24</c:v>
                </c:pt>
                <c:pt idx="3403">
                  <c:v>24</c:v>
                </c:pt>
                <c:pt idx="3404">
                  <c:v>24</c:v>
                </c:pt>
                <c:pt idx="3405">
                  <c:v>24</c:v>
                </c:pt>
                <c:pt idx="3406">
                  <c:v>24</c:v>
                </c:pt>
                <c:pt idx="3407">
                  <c:v>24</c:v>
                </c:pt>
                <c:pt idx="3408">
                  <c:v>24</c:v>
                </c:pt>
                <c:pt idx="3409">
                  <c:v>24</c:v>
                </c:pt>
                <c:pt idx="3410">
                  <c:v>24</c:v>
                </c:pt>
                <c:pt idx="3411">
                  <c:v>24</c:v>
                </c:pt>
                <c:pt idx="3412">
                  <c:v>24</c:v>
                </c:pt>
                <c:pt idx="3413">
                  <c:v>24</c:v>
                </c:pt>
                <c:pt idx="3414">
                  <c:v>24</c:v>
                </c:pt>
                <c:pt idx="3415">
                  <c:v>24</c:v>
                </c:pt>
                <c:pt idx="3416">
                  <c:v>24</c:v>
                </c:pt>
                <c:pt idx="3417">
                  <c:v>24</c:v>
                </c:pt>
                <c:pt idx="3418">
                  <c:v>24</c:v>
                </c:pt>
                <c:pt idx="3419">
                  <c:v>24</c:v>
                </c:pt>
                <c:pt idx="3420">
                  <c:v>24</c:v>
                </c:pt>
                <c:pt idx="3421">
                  <c:v>24</c:v>
                </c:pt>
                <c:pt idx="3422">
                  <c:v>24</c:v>
                </c:pt>
                <c:pt idx="3423">
                  <c:v>24</c:v>
                </c:pt>
                <c:pt idx="3424">
                  <c:v>24</c:v>
                </c:pt>
                <c:pt idx="3425">
                  <c:v>24</c:v>
                </c:pt>
                <c:pt idx="3426">
                  <c:v>24</c:v>
                </c:pt>
                <c:pt idx="3427">
                  <c:v>24</c:v>
                </c:pt>
                <c:pt idx="3428">
                  <c:v>24</c:v>
                </c:pt>
                <c:pt idx="3429">
                  <c:v>24</c:v>
                </c:pt>
                <c:pt idx="3430">
                  <c:v>24</c:v>
                </c:pt>
                <c:pt idx="3431">
                  <c:v>24</c:v>
                </c:pt>
                <c:pt idx="3432">
                  <c:v>24</c:v>
                </c:pt>
                <c:pt idx="3433">
                  <c:v>24</c:v>
                </c:pt>
                <c:pt idx="3434">
                  <c:v>24</c:v>
                </c:pt>
                <c:pt idx="3435">
                  <c:v>24</c:v>
                </c:pt>
                <c:pt idx="3436">
                  <c:v>24</c:v>
                </c:pt>
                <c:pt idx="3437">
                  <c:v>24</c:v>
                </c:pt>
                <c:pt idx="3438">
                  <c:v>24</c:v>
                </c:pt>
                <c:pt idx="3439">
                  <c:v>24</c:v>
                </c:pt>
                <c:pt idx="3440">
                  <c:v>24</c:v>
                </c:pt>
                <c:pt idx="3441">
                  <c:v>24</c:v>
                </c:pt>
                <c:pt idx="3442">
                  <c:v>24</c:v>
                </c:pt>
                <c:pt idx="3443">
                  <c:v>24</c:v>
                </c:pt>
                <c:pt idx="3444">
                  <c:v>24</c:v>
                </c:pt>
                <c:pt idx="3445">
                  <c:v>24</c:v>
                </c:pt>
                <c:pt idx="3446">
                  <c:v>24</c:v>
                </c:pt>
                <c:pt idx="3447">
                  <c:v>24</c:v>
                </c:pt>
                <c:pt idx="3448">
                  <c:v>24</c:v>
                </c:pt>
                <c:pt idx="3449">
                  <c:v>24</c:v>
                </c:pt>
                <c:pt idx="3450">
                  <c:v>24</c:v>
                </c:pt>
                <c:pt idx="3451">
                  <c:v>24</c:v>
                </c:pt>
                <c:pt idx="3452">
                  <c:v>24</c:v>
                </c:pt>
                <c:pt idx="3453">
                  <c:v>24</c:v>
                </c:pt>
                <c:pt idx="3454">
                  <c:v>24</c:v>
                </c:pt>
                <c:pt idx="3455">
                  <c:v>24</c:v>
                </c:pt>
                <c:pt idx="3456">
                  <c:v>24</c:v>
                </c:pt>
                <c:pt idx="3457">
                  <c:v>24</c:v>
                </c:pt>
                <c:pt idx="3458">
                  <c:v>24</c:v>
                </c:pt>
                <c:pt idx="3459">
                  <c:v>24</c:v>
                </c:pt>
                <c:pt idx="3460">
                  <c:v>24</c:v>
                </c:pt>
                <c:pt idx="3461">
                  <c:v>24</c:v>
                </c:pt>
                <c:pt idx="3462">
                  <c:v>24</c:v>
                </c:pt>
                <c:pt idx="3463">
                  <c:v>24</c:v>
                </c:pt>
                <c:pt idx="3464">
                  <c:v>24</c:v>
                </c:pt>
                <c:pt idx="3465">
                  <c:v>24</c:v>
                </c:pt>
                <c:pt idx="3466">
                  <c:v>24</c:v>
                </c:pt>
                <c:pt idx="3467">
                  <c:v>24</c:v>
                </c:pt>
                <c:pt idx="3468">
                  <c:v>24</c:v>
                </c:pt>
                <c:pt idx="3469">
                  <c:v>24</c:v>
                </c:pt>
                <c:pt idx="3470">
                  <c:v>24</c:v>
                </c:pt>
                <c:pt idx="3471">
                  <c:v>24</c:v>
                </c:pt>
                <c:pt idx="3472">
                  <c:v>24</c:v>
                </c:pt>
                <c:pt idx="3473">
                  <c:v>24</c:v>
                </c:pt>
                <c:pt idx="3474">
                  <c:v>24</c:v>
                </c:pt>
                <c:pt idx="3475">
                  <c:v>24</c:v>
                </c:pt>
                <c:pt idx="3476">
                  <c:v>24</c:v>
                </c:pt>
                <c:pt idx="3477">
                  <c:v>24</c:v>
                </c:pt>
                <c:pt idx="3478">
                  <c:v>24</c:v>
                </c:pt>
                <c:pt idx="3479">
                  <c:v>24</c:v>
                </c:pt>
                <c:pt idx="3480">
                  <c:v>24</c:v>
                </c:pt>
                <c:pt idx="3481">
                  <c:v>24</c:v>
                </c:pt>
                <c:pt idx="3482">
                  <c:v>24</c:v>
                </c:pt>
                <c:pt idx="3483">
                  <c:v>24</c:v>
                </c:pt>
                <c:pt idx="3484">
                  <c:v>24</c:v>
                </c:pt>
                <c:pt idx="3485">
                  <c:v>24</c:v>
                </c:pt>
                <c:pt idx="3486">
                  <c:v>24</c:v>
                </c:pt>
                <c:pt idx="3487">
                  <c:v>24</c:v>
                </c:pt>
                <c:pt idx="3488">
                  <c:v>24</c:v>
                </c:pt>
                <c:pt idx="3489">
                  <c:v>24</c:v>
                </c:pt>
                <c:pt idx="3490">
                  <c:v>24</c:v>
                </c:pt>
                <c:pt idx="3491">
                  <c:v>24</c:v>
                </c:pt>
                <c:pt idx="3492">
                  <c:v>24</c:v>
                </c:pt>
                <c:pt idx="3493">
                  <c:v>24</c:v>
                </c:pt>
                <c:pt idx="3494">
                  <c:v>24</c:v>
                </c:pt>
                <c:pt idx="3495">
                  <c:v>24</c:v>
                </c:pt>
                <c:pt idx="3496">
                  <c:v>24</c:v>
                </c:pt>
                <c:pt idx="3497">
                  <c:v>24</c:v>
                </c:pt>
                <c:pt idx="3498">
                  <c:v>24</c:v>
                </c:pt>
                <c:pt idx="3499">
                  <c:v>24</c:v>
                </c:pt>
                <c:pt idx="3500">
                  <c:v>24</c:v>
                </c:pt>
                <c:pt idx="3501">
                  <c:v>24</c:v>
                </c:pt>
                <c:pt idx="3502">
                  <c:v>24</c:v>
                </c:pt>
                <c:pt idx="3503">
                  <c:v>24</c:v>
                </c:pt>
                <c:pt idx="3504">
                  <c:v>24</c:v>
                </c:pt>
                <c:pt idx="3505">
                  <c:v>24</c:v>
                </c:pt>
                <c:pt idx="3506">
                  <c:v>24</c:v>
                </c:pt>
                <c:pt idx="3507">
                  <c:v>24</c:v>
                </c:pt>
                <c:pt idx="3508">
                  <c:v>24</c:v>
                </c:pt>
                <c:pt idx="3509">
                  <c:v>24</c:v>
                </c:pt>
                <c:pt idx="3510">
                  <c:v>24</c:v>
                </c:pt>
                <c:pt idx="3511">
                  <c:v>24</c:v>
                </c:pt>
                <c:pt idx="3512">
                  <c:v>24</c:v>
                </c:pt>
                <c:pt idx="3513">
                  <c:v>24</c:v>
                </c:pt>
                <c:pt idx="3514">
                  <c:v>24</c:v>
                </c:pt>
                <c:pt idx="3515">
                  <c:v>24</c:v>
                </c:pt>
                <c:pt idx="3516">
                  <c:v>24</c:v>
                </c:pt>
                <c:pt idx="3517">
                  <c:v>24</c:v>
                </c:pt>
                <c:pt idx="3518">
                  <c:v>24</c:v>
                </c:pt>
                <c:pt idx="3519">
                  <c:v>24</c:v>
                </c:pt>
                <c:pt idx="3520">
                  <c:v>24</c:v>
                </c:pt>
                <c:pt idx="3521">
                  <c:v>24</c:v>
                </c:pt>
                <c:pt idx="3522">
                  <c:v>24</c:v>
                </c:pt>
                <c:pt idx="3523">
                  <c:v>24</c:v>
                </c:pt>
                <c:pt idx="3524">
                  <c:v>24</c:v>
                </c:pt>
                <c:pt idx="3525">
                  <c:v>24</c:v>
                </c:pt>
                <c:pt idx="3526">
                  <c:v>24</c:v>
                </c:pt>
                <c:pt idx="3527">
                  <c:v>24</c:v>
                </c:pt>
                <c:pt idx="3528">
                  <c:v>24</c:v>
                </c:pt>
                <c:pt idx="3529">
                  <c:v>24</c:v>
                </c:pt>
                <c:pt idx="3530">
                  <c:v>24</c:v>
                </c:pt>
                <c:pt idx="3531">
                  <c:v>24</c:v>
                </c:pt>
                <c:pt idx="3532">
                  <c:v>24</c:v>
                </c:pt>
                <c:pt idx="3533">
                  <c:v>24</c:v>
                </c:pt>
                <c:pt idx="3534">
                  <c:v>24</c:v>
                </c:pt>
                <c:pt idx="3535">
                  <c:v>24</c:v>
                </c:pt>
                <c:pt idx="3536">
                  <c:v>24</c:v>
                </c:pt>
                <c:pt idx="3537">
                  <c:v>24</c:v>
                </c:pt>
                <c:pt idx="3538">
                  <c:v>24</c:v>
                </c:pt>
                <c:pt idx="3539">
                  <c:v>24</c:v>
                </c:pt>
                <c:pt idx="3540">
                  <c:v>24</c:v>
                </c:pt>
                <c:pt idx="3541">
                  <c:v>24</c:v>
                </c:pt>
                <c:pt idx="3542">
                  <c:v>24</c:v>
                </c:pt>
                <c:pt idx="3543">
                  <c:v>24</c:v>
                </c:pt>
                <c:pt idx="3544">
                  <c:v>24</c:v>
                </c:pt>
                <c:pt idx="3545">
                  <c:v>24</c:v>
                </c:pt>
                <c:pt idx="3546">
                  <c:v>24</c:v>
                </c:pt>
                <c:pt idx="3547">
                  <c:v>24</c:v>
                </c:pt>
                <c:pt idx="3548">
                  <c:v>24</c:v>
                </c:pt>
                <c:pt idx="3549">
                  <c:v>24</c:v>
                </c:pt>
                <c:pt idx="3550">
                  <c:v>24</c:v>
                </c:pt>
                <c:pt idx="3551">
                  <c:v>24</c:v>
                </c:pt>
                <c:pt idx="3552">
                  <c:v>24</c:v>
                </c:pt>
                <c:pt idx="3553">
                  <c:v>24</c:v>
                </c:pt>
                <c:pt idx="3554">
                  <c:v>24</c:v>
                </c:pt>
                <c:pt idx="3555">
                  <c:v>24</c:v>
                </c:pt>
                <c:pt idx="3556">
                  <c:v>24</c:v>
                </c:pt>
                <c:pt idx="3557">
                  <c:v>24</c:v>
                </c:pt>
                <c:pt idx="3558">
                  <c:v>24</c:v>
                </c:pt>
                <c:pt idx="3559">
                  <c:v>24</c:v>
                </c:pt>
                <c:pt idx="3560">
                  <c:v>24</c:v>
                </c:pt>
                <c:pt idx="3561">
                  <c:v>24</c:v>
                </c:pt>
                <c:pt idx="3562">
                  <c:v>24</c:v>
                </c:pt>
                <c:pt idx="3563">
                  <c:v>24</c:v>
                </c:pt>
                <c:pt idx="3564">
                  <c:v>24</c:v>
                </c:pt>
                <c:pt idx="3565">
                  <c:v>24</c:v>
                </c:pt>
                <c:pt idx="3566">
                  <c:v>24</c:v>
                </c:pt>
                <c:pt idx="3567">
                  <c:v>24</c:v>
                </c:pt>
                <c:pt idx="3568">
                  <c:v>24</c:v>
                </c:pt>
                <c:pt idx="3569">
                  <c:v>24</c:v>
                </c:pt>
                <c:pt idx="3570">
                  <c:v>24</c:v>
                </c:pt>
                <c:pt idx="3571">
                  <c:v>24</c:v>
                </c:pt>
                <c:pt idx="3572">
                  <c:v>24</c:v>
                </c:pt>
                <c:pt idx="3573">
                  <c:v>24</c:v>
                </c:pt>
                <c:pt idx="3574">
                  <c:v>24</c:v>
                </c:pt>
                <c:pt idx="3575">
                  <c:v>24</c:v>
                </c:pt>
                <c:pt idx="3576">
                  <c:v>24</c:v>
                </c:pt>
                <c:pt idx="3577">
                  <c:v>24</c:v>
                </c:pt>
                <c:pt idx="3578">
                  <c:v>24</c:v>
                </c:pt>
                <c:pt idx="3579">
                  <c:v>24</c:v>
                </c:pt>
                <c:pt idx="3580">
                  <c:v>24</c:v>
                </c:pt>
                <c:pt idx="3581">
                  <c:v>24</c:v>
                </c:pt>
                <c:pt idx="3582">
                  <c:v>24</c:v>
                </c:pt>
                <c:pt idx="3583">
                  <c:v>24</c:v>
                </c:pt>
                <c:pt idx="3584">
                  <c:v>24</c:v>
                </c:pt>
                <c:pt idx="3585">
                  <c:v>24</c:v>
                </c:pt>
                <c:pt idx="3586">
                  <c:v>24</c:v>
                </c:pt>
                <c:pt idx="3587">
                  <c:v>24</c:v>
                </c:pt>
                <c:pt idx="3588">
                  <c:v>24</c:v>
                </c:pt>
                <c:pt idx="3589">
                  <c:v>24</c:v>
                </c:pt>
                <c:pt idx="3590">
                  <c:v>24</c:v>
                </c:pt>
                <c:pt idx="3591">
                  <c:v>24</c:v>
                </c:pt>
                <c:pt idx="3592">
                  <c:v>24</c:v>
                </c:pt>
                <c:pt idx="3593">
                  <c:v>24</c:v>
                </c:pt>
                <c:pt idx="3594">
                  <c:v>24</c:v>
                </c:pt>
                <c:pt idx="3595">
                  <c:v>24</c:v>
                </c:pt>
                <c:pt idx="3596">
                  <c:v>24</c:v>
                </c:pt>
                <c:pt idx="3597">
                  <c:v>24</c:v>
                </c:pt>
                <c:pt idx="3598">
                  <c:v>24</c:v>
                </c:pt>
                <c:pt idx="3599">
                  <c:v>24</c:v>
                </c:pt>
                <c:pt idx="3600">
                  <c:v>24</c:v>
                </c:pt>
                <c:pt idx="3601">
                  <c:v>24</c:v>
                </c:pt>
                <c:pt idx="3602">
                  <c:v>24</c:v>
                </c:pt>
                <c:pt idx="3603">
                  <c:v>24</c:v>
                </c:pt>
                <c:pt idx="3604">
                  <c:v>24</c:v>
                </c:pt>
                <c:pt idx="3605">
                  <c:v>24</c:v>
                </c:pt>
                <c:pt idx="3606">
                  <c:v>24</c:v>
                </c:pt>
                <c:pt idx="3607">
                  <c:v>24</c:v>
                </c:pt>
                <c:pt idx="3608">
                  <c:v>24</c:v>
                </c:pt>
                <c:pt idx="3609">
                  <c:v>24</c:v>
                </c:pt>
                <c:pt idx="3610">
                  <c:v>24</c:v>
                </c:pt>
                <c:pt idx="3611">
                  <c:v>24</c:v>
                </c:pt>
                <c:pt idx="3612">
                  <c:v>24</c:v>
                </c:pt>
                <c:pt idx="3613">
                  <c:v>24</c:v>
                </c:pt>
                <c:pt idx="3614">
                  <c:v>24</c:v>
                </c:pt>
                <c:pt idx="3615">
                  <c:v>24</c:v>
                </c:pt>
                <c:pt idx="3616">
                  <c:v>24</c:v>
                </c:pt>
                <c:pt idx="3617">
                  <c:v>24</c:v>
                </c:pt>
                <c:pt idx="3618">
                  <c:v>24</c:v>
                </c:pt>
                <c:pt idx="3619">
                  <c:v>24</c:v>
                </c:pt>
                <c:pt idx="3620">
                  <c:v>24</c:v>
                </c:pt>
                <c:pt idx="3621">
                  <c:v>24</c:v>
                </c:pt>
                <c:pt idx="3622">
                  <c:v>24</c:v>
                </c:pt>
                <c:pt idx="3623">
                  <c:v>24</c:v>
                </c:pt>
                <c:pt idx="3624">
                  <c:v>24</c:v>
                </c:pt>
                <c:pt idx="3625">
                  <c:v>24</c:v>
                </c:pt>
                <c:pt idx="3626">
                  <c:v>24</c:v>
                </c:pt>
                <c:pt idx="3627">
                  <c:v>24</c:v>
                </c:pt>
                <c:pt idx="3628">
                  <c:v>24</c:v>
                </c:pt>
                <c:pt idx="3629">
                  <c:v>24</c:v>
                </c:pt>
                <c:pt idx="3630">
                  <c:v>24</c:v>
                </c:pt>
                <c:pt idx="3631">
                  <c:v>24</c:v>
                </c:pt>
                <c:pt idx="3632">
                  <c:v>24</c:v>
                </c:pt>
                <c:pt idx="3633">
                  <c:v>24</c:v>
                </c:pt>
                <c:pt idx="3634">
                  <c:v>24</c:v>
                </c:pt>
                <c:pt idx="3635">
                  <c:v>24</c:v>
                </c:pt>
                <c:pt idx="3636">
                  <c:v>24</c:v>
                </c:pt>
                <c:pt idx="3637">
                  <c:v>24</c:v>
                </c:pt>
                <c:pt idx="3638">
                  <c:v>24</c:v>
                </c:pt>
                <c:pt idx="3639">
                  <c:v>24</c:v>
                </c:pt>
                <c:pt idx="3640">
                  <c:v>24</c:v>
                </c:pt>
                <c:pt idx="3641">
                  <c:v>24</c:v>
                </c:pt>
                <c:pt idx="3642">
                  <c:v>24</c:v>
                </c:pt>
                <c:pt idx="3643">
                  <c:v>24</c:v>
                </c:pt>
                <c:pt idx="3644">
                  <c:v>24</c:v>
                </c:pt>
                <c:pt idx="3645">
                  <c:v>24</c:v>
                </c:pt>
                <c:pt idx="3646">
                  <c:v>24</c:v>
                </c:pt>
                <c:pt idx="3647">
                  <c:v>24</c:v>
                </c:pt>
                <c:pt idx="3648">
                  <c:v>24</c:v>
                </c:pt>
                <c:pt idx="3649">
                  <c:v>24</c:v>
                </c:pt>
                <c:pt idx="3650">
                  <c:v>24</c:v>
                </c:pt>
                <c:pt idx="3651">
                  <c:v>24</c:v>
                </c:pt>
                <c:pt idx="3652">
                  <c:v>24</c:v>
                </c:pt>
                <c:pt idx="3653">
                  <c:v>24</c:v>
                </c:pt>
                <c:pt idx="3654">
                  <c:v>24</c:v>
                </c:pt>
                <c:pt idx="3655">
                  <c:v>24</c:v>
                </c:pt>
                <c:pt idx="3656">
                  <c:v>24</c:v>
                </c:pt>
                <c:pt idx="3657">
                  <c:v>24</c:v>
                </c:pt>
                <c:pt idx="3658">
                  <c:v>24</c:v>
                </c:pt>
                <c:pt idx="3659">
                  <c:v>24</c:v>
                </c:pt>
                <c:pt idx="3660">
                  <c:v>24</c:v>
                </c:pt>
                <c:pt idx="3661">
                  <c:v>24</c:v>
                </c:pt>
                <c:pt idx="3662">
                  <c:v>24</c:v>
                </c:pt>
                <c:pt idx="3663">
                  <c:v>24</c:v>
                </c:pt>
                <c:pt idx="3664">
                  <c:v>24</c:v>
                </c:pt>
                <c:pt idx="3665">
                  <c:v>24</c:v>
                </c:pt>
                <c:pt idx="3666">
                  <c:v>24</c:v>
                </c:pt>
                <c:pt idx="3667">
                  <c:v>24</c:v>
                </c:pt>
                <c:pt idx="3668">
                  <c:v>24</c:v>
                </c:pt>
                <c:pt idx="3669">
                  <c:v>24</c:v>
                </c:pt>
                <c:pt idx="3670">
                  <c:v>24</c:v>
                </c:pt>
                <c:pt idx="3671">
                  <c:v>24</c:v>
                </c:pt>
                <c:pt idx="3672">
                  <c:v>24</c:v>
                </c:pt>
                <c:pt idx="3673">
                  <c:v>24</c:v>
                </c:pt>
                <c:pt idx="3674">
                  <c:v>24</c:v>
                </c:pt>
                <c:pt idx="3675">
                  <c:v>24</c:v>
                </c:pt>
                <c:pt idx="3676">
                  <c:v>24</c:v>
                </c:pt>
                <c:pt idx="3677">
                  <c:v>24</c:v>
                </c:pt>
                <c:pt idx="3678">
                  <c:v>24</c:v>
                </c:pt>
                <c:pt idx="3679">
                  <c:v>24</c:v>
                </c:pt>
                <c:pt idx="3680">
                  <c:v>24</c:v>
                </c:pt>
                <c:pt idx="3681">
                  <c:v>24</c:v>
                </c:pt>
                <c:pt idx="3682">
                  <c:v>24</c:v>
                </c:pt>
                <c:pt idx="3683">
                  <c:v>24</c:v>
                </c:pt>
                <c:pt idx="3684">
                  <c:v>24</c:v>
                </c:pt>
                <c:pt idx="3685">
                  <c:v>24</c:v>
                </c:pt>
                <c:pt idx="3686">
                  <c:v>24</c:v>
                </c:pt>
                <c:pt idx="3687">
                  <c:v>24</c:v>
                </c:pt>
                <c:pt idx="3688">
                  <c:v>24</c:v>
                </c:pt>
                <c:pt idx="3689">
                  <c:v>24</c:v>
                </c:pt>
                <c:pt idx="3690">
                  <c:v>24</c:v>
                </c:pt>
                <c:pt idx="3691">
                  <c:v>24</c:v>
                </c:pt>
                <c:pt idx="3692">
                  <c:v>24</c:v>
                </c:pt>
                <c:pt idx="3693">
                  <c:v>24</c:v>
                </c:pt>
                <c:pt idx="3694">
                  <c:v>24</c:v>
                </c:pt>
                <c:pt idx="3695">
                  <c:v>24</c:v>
                </c:pt>
                <c:pt idx="3696">
                  <c:v>24</c:v>
                </c:pt>
                <c:pt idx="3697">
                  <c:v>24</c:v>
                </c:pt>
                <c:pt idx="3698">
                  <c:v>24</c:v>
                </c:pt>
                <c:pt idx="3699">
                  <c:v>24</c:v>
                </c:pt>
                <c:pt idx="3700">
                  <c:v>24</c:v>
                </c:pt>
                <c:pt idx="3701">
                  <c:v>24</c:v>
                </c:pt>
                <c:pt idx="3702">
                  <c:v>24</c:v>
                </c:pt>
                <c:pt idx="3703">
                  <c:v>24</c:v>
                </c:pt>
                <c:pt idx="3704">
                  <c:v>24</c:v>
                </c:pt>
                <c:pt idx="3705">
                  <c:v>24</c:v>
                </c:pt>
                <c:pt idx="3706">
                  <c:v>24</c:v>
                </c:pt>
                <c:pt idx="3707">
                  <c:v>24</c:v>
                </c:pt>
                <c:pt idx="3708">
                  <c:v>24</c:v>
                </c:pt>
                <c:pt idx="3709">
                  <c:v>24</c:v>
                </c:pt>
                <c:pt idx="3710">
                  <c:v>24</c:v>
                </c:pt>
                <c:pt idx="3711">
                  <c:v>24</c:v>
                </c:pt>
                <c:pt idx="3712">
                  <c:v>24</c:v>
                </c:pt>
                <c:pt idx="3713">
                  <c:v>24</c:v>
                </c:pt>
                <c:pt idx="3714">
                  <c:v>24</c:v>
                </c:pt>
                <c:pt idx="3715">
                  <c:v>24</c:v>
                </c:pt>
                <c:pt idx="3716">
                  <c:v>24</c:v>
                </c:pt>
                <c:pt idx="3717">
                  <c:v>24</c:v>
                </c:pt>
                <c:pt idx="3718">
                  <c:v>24</c:v>
                </c:pt>
                <c:pt idx="3719">
                  <c:v>24</c:v>
                </c:pt>
                <c:pt idx="3720">
                  <c:v>24</c:v>
                </c:pt>
                <c:pt idx="3721">
                  <c:v>24</c:v>
                </c:pt>
                <c:pt idx="3722">
                  <c:v>24</c:v>
                </c:pt>
                <c:pt idx="3723">
                  <c:v>24</c:v>
                </c:pt>
                <c:pt idx="3724">
                  <c:v>24</c:v>
                </c:pt>
                <c:pt idx="3725">
                  <c:v>24</c:v>
                </c:pt>
                <c:pt idx="3726">
                  <c:v>24</c:v>
                </c:pt>
                <c:pt idx="3727">
                  <c:v>24</c:v>
                </c:pt>
                <c:pt idx="3728">
                  <c:v>24</c:v>
                </c:pt>
                <c:pt idx="3729">
                  <c:v>24</c:v>
                </c:pt>
                <c:pt idx="3730">
                  <c:v>24</c:v>
                </c:pt>
                <c:pt idx="3731">
                  <c:v>24</c:v>
                </c:pt>
                <c:pt idx="3732">
                  <c:v>24</c:v>
                </c:pt>
                <c:pt idx="3733">
                  <c:v>24</c:v>
                </c:pt>
                <c:pt idx="3734">
                  <c:v>24</c:v>
                </c:pt>
                <c:pt idx="3735">
                  <c:v>24</c:v>
                </c:pt>
                <c:pt idx="3736">
                  <c:v>24</c:v>
                </c:pt>
                <c:pt idx="3737">
                  <c:v>24</c:v>
                </c:pt>
                <c:pt idx="3738">
                  <c:v>24</c:v>
                </c:pt>
                <c:pt idx="3739">
                  <c:v>24</c:v>
                </c:pt>
                <c:pt idx="3740">
                  <c:v>24</c:v>
                </c:pt>
                <c:pt idx="3741">
                  <c:v>24</c:v>
                </c:pt>
                <c:pt idx="3742">
                  <c:v>24</c:v>
                </c:pt>
                <c:pt idx="3743">
                  <c:v>24</c:v>
                </c:pt>
                <c:pt idx="3744">
                  <c:v>24</c:v>
                </c:pt>
                <c:pt idx="3745">
                  <c:v>24</c:v>
                </c:pt>
                <c:pt idx="3746">
                  <c:v>24</c:v>
                </c:pt>
                <c:pt idx="3747">
                  <c:v>24</c:v>
                </c:pt>
                <c:pt idx="3748">
                  <c:v>24</c:v>
                </c:pt>
                <c:pt idx="3749">
                  <c:v>24</c:v>
                </c:pt>
                <c:pt idx="3750">
                  <c:v>24</c:v>
                </c:pt>
                <c:pt idx="3751">
                  <c:v>24</c:v>
                </c:pt>
                <c:pt idx="3752">
                  <c:v>24</c:v>
                </c:pt>
                <c:pt idx="3753">
                  <c:v>24</c:v>
                </c:pt>
                <c:pt idx="3754">
                  <c:v>24</c:v>
                </c:pt>
                <c:pt idx="3755">
                  <c:v>24</c:v>
                </c:pt>
                <c:pt idx="3756">
                  <c:v>24</c:v>
                </c:pt>
                <c:pt idx="3757">
                  <c:v>24</c:v>
                </c:pt>
                <c:pt idx="3758">
                  <c:v>24</c:v>
                </c:pt>
                <c:pt idx="3759">
                  <c:v>24</c:v>
                </c:pt>
                <c:pt idx="3760">
                  <c:v>24</c:v>
                </c:pt>
                <c:pt idx="3761">
                  <c:v>24</c:v>
                </c:pt>
                <c:pt idx="3762">
                  <c:v>24</c:v>
                </c:pt>
                <c:pt idx="3763">
                  <c:v>24</c:v>
                </c:pt>
                <c:pt idx="3764">
                  <c:v>24</c:v>
                </c:pt>
                <c:pt idx="3765">
                  <c:v>24</c:v>
                </c:pt>
                <c:pt idx="3766">
                  <c:v>24</c:v>
                </c:pt>
                <c:pt idx="3767">
                  <c:v>24</c:v>
                </c:pt>
                <c:pt idx="3768">
                  <c:v>24</c:v>
                </c:pt>
                <c:pt idx="3769">
                  <c:v>24</c:v>
                </c:pt>
                <c:pt idx="3770">
                  <c:v>24</c:v>
                </c:pt>
                <c:pt idx="3771">
                  <c:v>24</c:v>
                </c:pt>
                <c:pt idx="3772">
                  <c:v>24</c:v>
                </c:pt>
                <c:pt idx="3773">
                  <c:v>24</c:v>
                </c:pt>
                <c:pt idx="3774">
                  <c:v>24</c:v>
                </c:pt>
                <c:pt idx="3775">
                  <c:v>24</c:v>
                </c:pt>
                <c:pt idx="3776">
                  <c:v>24</c:v>
                </c:pt>
                <c:pt idx="3777">
                  <c:v>24</c:v>
                </c:pt>
                <c:pt idx="3778">
                  <c:v>24</c:v>
                </c:pt>
                <c:pt idx="3779">
                  <c:v>24</c:v>
                </c:pt>
                <c:pt idx="3780">
                  <c:v>24</c:v>
                </c:pt>
                <c:pt idx="3781">
                  <c:v>24</c:v>
                </c:pt>
                <c:pt idx="3782">
                  <c:v>24</c:v>
                </c:pt>
                <c:pt idx="3783">
                  <c:v>24</c:v>
                </c:pt>
                <c:pt idx="3784">
                  <c:v>24</c:v>
                </c:pt>
                <c:pt idx="3785">
                  <c:v>24</c:v>
                </c:pt>
                <c:pt idx="3786">
                  <c:v>24</c:v>
                </c:pt>
                <c:pt idx="3787">
                  <c:v>24</c:v>
                </c:pt>
                <c:pt idx="3788">
                  <c:v>24</c:v>
                </c:pt>
                <c:pt idx="3789">
                  <c:v>24</c:v>
                </c:pt>
                <c:pt idx="3790">
                  <c:v>24</c:v>
                </c:pt>
                <c:pt idx="3791">
                  <c:v>24</c:v>
                </c:pt>
                <c:pt idx="3792">
                  <c:v>24</c:v>
                </c:pt>
                <c:pt idx="3793">
                  <c:v>24</c:v>
                </c:pt>
                <c:pt idx="3794">
                  <c:v>24</c:v>
                </c:pt>
                <c:pt idx="3795">
                  <c:v>24</c:v>
                </c:pt>
                <c:pt idx="3796">
                  <c:v>24</c:v>
                </c:pt>
                <c:pt idx="3797">
                  <c:v>24</c:v>
                </c:pt>
                <c:pt idx="3798">
                  <c:v>24</c:v>
                </c:pt>
                <c:pt idx="3799">
                  <c:v>24</c:v>
                </c:pt>
                <c:pt idx="3800">
                  <c:v>24</c:v>
                </c:pt>
                <c:pt idx="3801">
                  <c:v>24</c:v>
                </c:pt>
                <c:pt idx="3802">
                  <c:v>24</c:v>
                </c:pt>
                <c:pt idx="3803">
                  <c:v>24</c:v>
                </c:pt>
                <c:pt idx="3804">
                  <c:v>24</c:v>
                </c:pt>
                <c:pt idx="3805">
                  <c:v>24</c:v>
                </c:pt>
                <c:pt idx="3806">
                  <c:v>24</c:v>
                </c:pt>
                <c:pt idx="3807">
                  <c:v>24</c:v>
                </c:pt>
                <c:pt idx="3808">
                  <c:v>24</c:v>
                </c:pt>
                <c:pt idx="3809">
                  <c:v>24</c:v>
                </c:pt>
                <c:pt idx="3810">
                  <c:v>24</c:v>
                </c:pt>
                <c:pt idx="3811">
                  <c:v>24</c:v>
                </c:pt>
                <c:pt idx="3812">
                  <c:v>24</c:v>
                </c:pt>
                <c:pt idx="3813">
                  <c:v>24</c:v>
                </c:pt>
                <c:pt idx="3814">
                  <c:v>24</c:v>
                </c:pt>
                <c:pt idx="3815">
                  <c:v>24</c:v>
                </c:pt>
                <c:pt idx="3816">
                  <c:v>24</c:v>
                </c:pt>
                <c:pt idx="3817">
                  <c:v>24</c:v>
                </c:pt>
                <c:pt idx="3818">
                  <c:v>24</c:v>
                </c:pt>
                <c:pt idx="3819">
                  <c:v>24</c:v>
                </c:pt>
                <c:pt idx="3820">
                  <c:v>24</c:v>
                </c:pt>
                <c:pt idx="3821">
                  <c:v>24</c:v>
                </c:pt>
                <c:pt idx="3822">
                  <c:v>24</c:v>
                </c:pt>
                <c:pt idx="3823">
                  <c:v>24</c:v>
                </c:pt>
                <c:pt idx="3824">
                  <c:v>24</c:v>
                </c:pt>
                <c:pt idx="3825">
                  <c:v>24</c:v>
                </c:pt>
                <c:pt idx="3826">
                  <c:v>24</c:v>
                </c:pt>
                <c:pt idx="3827">
                  <c:v>24</c:v>
                </c:pt>
                <c:pt idx="3828">
                  <c:v>24</c:v>
                </c:pt>
                <c:pt idx="3829">
                  <c:v>24</c:v>
                </c:pt>
                <c:pt idx="3830">
                  <c:v>24</c:v>
                </c:pt>
                <c:pt idx="3831">
                  <c:v>24</c:v>
                </c:pt>
                <c:pt idx="3832">
                  <c:v>24</c:v>
                </c:pt>
                <c:pt idx="3833">
                  <c:v>24</c:v>
                </c:pt>
                <c:pt idx="3834">
                  <c:v>24</c:v>
                </c:pt>
                <c:pt idx="3835">
                  <c:v>24</c:v>
                </c:pt>
                <c:pt idx="3836">
                  <c:v>24</c:v>
                </c:pt>
                <c:pt idx="3837">
                  <c:v>24</c:v>
                </c:pt>
                <c:pt idx="3838">
                  <c:v>24</c:v>
                </c:pt>
                <c:pt idx="3839">
                  <c:v>24</c:v>
                </c:pt>
                <c:pt idx="3840">
                  <c:v>24</c:v>
                </c:pt>
                <c:pt idx="3841">
                  <c:v>24</c:v>
                </c:pt>
                <c:pt idx="3842">
                  <c:v>24</c:v>
                </c:pt>
                <c:pt idx="3843">
                  <c:v>24</c:v>
                </c:pt>
                <c:pt idx="3844">
                  <c:v>24</c:v>
                </c:pt>
                <c:pt idx="3845">
                  <c:v>24</c:v>
                </c:pt>
                <c:pt idx="3846">
                  <c:v>24</c:v>
                </c:pt>
                <c:pt idx="3847">
                  <c:v>24</c:v>
                </c:pt>
                <c:pt idx="3848">
                  <c:v>24</c:v>
                </c:pt>
                <c:pt idx="3849">
                  <c:v>24</c:v>
                </c:pt>
                <c:pt idx="3850">
                  <c:v>24</c:v>
                </c:pt>
                <c:pt idx="3851">
                  <c:v>24</c:v>
                </c:pt>
                <c:pt idx="3852">
                  <c:v>24</c:v>
                </c:pt>
                <c:pt idx="3853">
                  <c:v>24</c:v>
                </c:pt>
                <c:pt idx="3854">
                  <c:v>24</c:v>
                </c:pt>
                <c:pt idx="3855">
                  <c:v>24</c:v>
                </c:pt>
                <c:pt idx="3856">
                  <c:v>24</c:v>
                </c:pt>
                <c:pt idx="3857">
                  <c:v>24</c:v>
                </c:pt>
                <c:pt idx="3858">
                  <c:v>24</c:v>
                </c:pt>
                <c:pt idx="3859">
                  <c:v>24</c:v>
                </c:pt>
                <c:pt idx="3860">
                  <c:v>24</c:v>
                </c:pt>
                <c:pt idx="3861">
                  <c:v>24</c:v>
                </c:pt>
                <c:pt idx="3862">
                  <c:v>24</c:v>
                </c:pt>
                <c:pt idx="3863">
                  <c:v>24</c:v>
                </c:pt>
                <c:pt idx="3864">
                  <c:v>24</c:v>
                </c:pt>
                <c:pt idx="3865">
                  <c:v>24</c:v>
                </c:pt>
                <c:pt idx="3866">
                  <c:v>24</c:v>
                </c:pt>
                <c:pt idx="3867">
                  <c:v>24</c:v>
                </c:pt>
                <c:pt idx="3868">
                  <c:v>24</c:v>
                </c:pt>
                <c:pt idx="3869">
                  <c:v>24</c:v>
                </c:pt>
                <c:pt idx="3870">
                  <c:v>24</c:v>
                </c:pt>
                <c:pt idx="3871">
                  <c:v>24</c:v>
                </c:pt>
                <c:pt idx="3872">
                  <c:v>24</c:v>
                </c:pt>
                <c:pt idx="3873">
                  <c:v>24</c:v>
                </c:pt>
                <c:pt idx="3874">
                  <c:v>24</c:v>
                </c:pt>
                <c:pt idx="3875">
                  <c:v>24</c:v>
                </c:pt>
                <c:pt idx="3876">
                  <c:v>24</c:v>
                </c:pt>
                <c:pt idx="3877">
                  <c:v>24</c:v>
                </c:pt>
                <c:pt idx="3878">
                  <c:v>24</c:v>
                </c:pt>
                <c:pt idx="3879">
                  <c:v>24</c:v>
                </c:pt>
                <c:pt idx="3880">
                  <c:v>24</c:v>
                </c:pt>
                <c:pt idx="3881">
                  <c:v>24</c:v>
                </c:pt>
                <c:pt idx="3882">
                  <c:v>24</c:v>
                </c:pt>
                <c:pt idx="3883">
                  <c:v>24</c:v>
                </c:pt>
                <c:pt idx="3884">
                  <c:v>24</c:v>
                </c:pt>
                <c:pt idx="3885">
                  <c:v>24</c:v>
                </c:pt>
                <c:pt idx="3886">
                  <c:v>24</c:v>
                </c:pt>
                <c:pt idx="3887">
                  <c:v>24</c:v>
                </c:pt>
                <c:pt idx="3888">
                  <c:v>24</c:v>
                </c:pt>
                <c:pt idx="3889">
                  <c:v>24</c:v>
                </c:pt>
                <c:pt idx="3890">
                  <c:v>24</c:v>
                </c:pt>
                <c:pt idx="3891">
                  <c:v>24</c:v>
                </c:pt>
                <c:pt idx="3892">
                  <c:v>24</c:v>
                </c:pt>
                <c:pt idx="3893">
                  <c:v>24</c:v>
                </c:pt>
                <c:pt idx="3894">
                  <c:v>24</c:v>
                </c:pt>
                <c:pt idx="3895">
                  <c:v>24</c:v>
                </c:pt>
                <c:pt idx="3896">
                  <c:v>24</c:v>
                </c:pt>
                <c:pt idx="3897">
                  <c:v>24</c:v>
                </c:pt>
                <c:pt idx="3898">
                  <c:v>24</c:v>
                </c:pt>
                <c:pt idx="3899">
                  <c:v>24</c:v>
                </c:pt>
                <c:pt idx="3900">
                  <c:v>24</c:v>
                </c:pt>
                <c:pt idx="3901">
                  <c:v>24</c:v>
                </c:pt>
                <c:pt idx="3902">
                  <c:v>24</c:v>
                </c:pt>
                <c:pt idx="3903">
                  <c:v>24</c:v>
                </c:pt>
                <c:pt idx="3904">
                  <c:v>24</c:v>
                </c:pt>
                <c:pt idx="3905">
                  <c:v>24</c:v>
                </c:pt>
                <c:pt idx="3906">
                  <c:v>24</c:v>
                </c:pt>
                <c:pt idx="3907">
                  <c:v>24</c:v>
                </c:pt>
                <c:pt idx="3908">
                  <c:v>24</c:v>
                </c:pt>
                <c:pt idx="3909">
                  <c:v>24</c:v>
                </c:pt>
                <c:pt idx="3910">
                  <c:v>24</c:v>
                </c:pt>
                <c:pt idx="3911">
                  <c:v>24</c:v>
                </c:pt>
                <c:pt idx="3912">
                  <c:v>24</c:v>
                </c:pt>
                <c:pt idx="3913">
                  <c:v>24</c:v>
                </c:pt>
                <c:pt idx="3914">
                  <c:v>24</c:v>
                </c:pt>
                <c:pt idx="3915">
                  <c:v>24</c:v>
                </c:pt>
                <c:pt idx="3916">
                  <c:v>24</c:v>
                </c:pt>
                <c:pt idx="3917">
                  <c:v>24</c:v>
                </c:pt>
                <c:pt idx="3918">
                  <c:v>24</c:v>
                </c:pt>
                <c:pt idx="3919">
                  <c:v>24</c:v>
                </c:pt>
                <c:pt idx="3920">
                  <c:v>24</c:v>
                </c:pt>
                <c:pt idx="3921">
                  <c:v>24</c:v>
                </c:pt>
                <c:pt idx="3922">
                  <c:v>24</c:v>
                </c:pt>
                <c:pt idx="3923">
                  <c:v>24</c:v>
                </c:pt>
                <c:pt idx="3924">
                  <c:v>24</c:v>
                </c:pt>
                <c:pt idx="3925">
                  <c:v>24</c:v>
                </c:pt>
                <c:pt idx="3926">
                  <c:v>24</c:v>
                </c:pt>
                <c:pt idx="3927">
                  <c:v>24</c:v>
                </c:pt>
                <c:pt idx="3928">
                  <c:v>24</c:v>
                </c:pt>
                <c:pt idx="3929">
                  <c:v>24</c:v>
                </c:pt>
                <c:pt idx="3930">
                  <c:v>24</c:v>
                </c:pt>
                <c:pt idx="3931">
                  <c:v>24</c:v>
                </c:pt>
                <c:pt idx="3932">
                  <c:v>24</c:v>
                </c:pt>
                <c:pt idx="3933">
                  <c:v>24</c:v>
                </c:pt>
                <c:pt idx="3934">
                  <c:v>24</c:v>
                </c:pt>
                <c:pt idx="3935">
                  <c:v>24</c:v>
                </c:pt>
                <c:pt idx="3936">
                  <c:v>24</c:v>
                </c:pt>
                <c:pt idx="3937">
                  <c:v>24</c:v>
                </c:pt>
                <c:pt idx="3938">
                  <c:v>24</c:v>
                </c:pt>
                <c:pt idx="3939">
                  <c:v>24</c:v>
                </c:pt>
                <c:pt idx="3940">
                  <c:v>24</c:v>
                </c:pt>
                <c:pt idx="3941">
                  <c:v>24</c:v>
                </c:pt>
                <c:pt idx="3942">
                  <c:v>24</c:v>
                </c:pt>
                <c:pt idx="3943">
                  <c:v>24</c:v>
                </c:pt>
                <c:pt idx="3944">
                  <c:v>24</c:v>
                </c:pt>
                <c:pt idx="3945">
                  <c:v>24</c:v>
                </c:pt>
                <c:pt idx="3946">
                  <c:v>24</c:v>
                </c:pt>
                <c:pt idx="3947">
                  <c:v>24</c:v>
                </c:pt>
                <c:pt idx="3948">
                  <c:v>24</c:v>
                </c:pt>
                <c:pt idx="3949">
                  <c:v>24</c:v>
                </c:pt>
                <c:pt idx="3950">
                  <c:v>24</c:v>
                </c:pt>
                <c:pt idx="3951">
                  <c:v>24</c:v>
                </c:pt>
                <c:pt idx="3952">
                  <c:v>24</c:v>
                </c:pt>
                <c:pt idx="3953">
                  <c:v>24</c:v>
                </c:pt>
                <c:pt idx="3954">
                  <c:v>24</c:v>
                </c:pt>
                <c:pt idx="3955">
                  <c:v>24</c:v>
                </c:pt>
                <c:pt idx="3956">
                  <c:v>24</c:v>
                </c:pt>
                <c:pt idx="3957">
                  <c:v>24</c:v>
                </c:pt>
                <c:pt idx="3958">
                  <c:v>24</c:v>
                </c:pt>
                <c:pt idx="3959">
                  <c:v>24</c:v>
                </c:pt>
                <c:pt idx="3960">
                  <c:v>24</c:v>
                </c:pt>
                <c:pt idx="3961">
                  <c:v>24</c:v>
                </c:pt>
                <c:pt idx="3962">
                  <c:v>24</c:v>
                </c:pt>
                <c:pt idx="3963">
                  <c:v>24</c:v>
                </c:pt>
                <c:pt idx="3964">
                  <c:v>24</c:v>
                </c:pt>
                <c:pt idx="3965">
                  <c:v>24</c:v>
                </c:pt>
                <c:pt idx="3966">
                  <c:v>24</c:v>
                </c:pt>
                <c:pt idx="3967">
                  <c:v>24</c:v>
                </c:pt>
                <c:pt idx="3968">
                  <c:v>24</c:v>
                </c:pt>
                <c:pt idx="3969">
                  <c:v>24</c:v>
                </c:pt>
                <c:pt idx="3970">
                  <c:v>24</c:v>
                </c:pt>
                <c:pt idx="3971">
                  <c:v>24</c:v>
                </c:pt>
                <c:pt idx="3972">
                  <c:v>24</c:v>
                </c:pt>
                <c:pt idx="3973">
                  <c:v>24</c:v>
                </c:pt>
                <c:pt idx="3974">
                  <c:v>24</c:v>
                </c:pt>
                <c:pt idx="3975">
                  <c:v>24</c:v>
                </c:pt>
                <c:pt idx="3976">
                  <c:v>24</c:v>
                </c:pt>
                <c:pt idx="3977">
                  <c:v>24</c:v>
                </c:pt>
                <c:pt idx="3978">
                  <c:v>24</c:v>
                </c:pt>
                <c:pt idx="3979">
                  <c:v>24</c:v>
                </c:pt>
                <c:pt idx="3980">
                  <c:v>24</c:v>
                </c:pt>
                <c:pt idx="3981">
                  <c:v>24</c:v>
                </c:pt>
                <c:pt idx="3982">
                  <c:v>24</c:v>
                </c:pt>
                <c:pt idx="3983">
                  <c:v>24</c:v>
                </c:pt>
                <c:pt idx="3984">
                  <c:v>24</c:v>
                </c:pt>
                <c:pt idx="3985">
                  <c:v>24</c:v>
                </c:pt>
                <c:pt idx="3986">
                  <c:v>24</c:v>
                </c:pt>
                <c:pt idx="3987">
                  <c:v>24</c:v>
                </c:pt>
                <c:pt idx="3988">
                  <c:v>24</c:v>
                </c:pt>
                <c:pt idx="3989">
                  <c:v>24</c:v>
                </c:pt>
                <c:pt idx="3990">
                  <c:v>24</c:v>
                </c:pt>
                <c:pt idx="3991">
                  <c:v>24</c:v>
                </c:pt>
                <c:pt idx="3992">
                  <c:v>24</c:v>
                </c:pt>
                <c:pt idx="3993">
                  <c:v>24</c:v>
                </c:pt>
                <c:pt idx="3994">
                  <c:v>24</c:v>
                </c:pt>
                <c:pt idx="3995">
                  <c:v>24</c:v>
                </c:pt>
                <c:pt idx="3996">
                  <c:v>24</c:v>
                </c:pt>
                <c:pt idx="3997">
                  <c:v>24</c:v>
                </c:pt>
                <c:pt idx="3998">
                  <c:v>24</c:v>
                </c:pt>
                <c:pt idx="3999">
                  <c:v>24</c:v>
                </c:pt>
                <c:pt idx="4000">
                  <c:v>24</c:v>
                </c:pt>
                <c:pt idx="4001">
                  <c:v>24</c:v>
                </c:pt>
                <c:pt idx="4002">
                  <c:v>24</c:v>
                </c:pt>
                <c:pt idx="4003">
                  <c:v>24</c:v>
                </c:pt>
                <c:pt idx="4004">
                  <c:v>24</c:v>
                </c:pt>
                <c:pt idx="4005">
                  <c:v>24</c:v>
                </c:pt>
                <c:pt idx="4006">
                  <c:v>24</c:v>
                </c:pt>
                <c:pt idx="4007">
                  <c:v>24</c:v>
                </c:pt>
                <c:pt idx="4008">
                  <c:v>24</c:v>
                </c:pt>
                <c:pt idx="4009">
                  <c:v>24</c:v>
                </c:pt>
                <c:pt idx="4010">
                  <c:v>24</c:v>
                </c:pt>
                <c:pt idx="4011">
                  <c:v>24</c:v>
                </c:pt>
                <c:pt idx="4012">
                  <c:v>24</c:v>
                </c:pt>
                <c:pt idx="4013">
                  <c:v>24</c:v>
                </c:pt>
                <c:pt idx="4014">
                  <c:v>24</c:v>
                </c:pt>
                <c:pt idx="4015">
                  <c:v>24</c:v>
                </c:pt>
                <c:pt idx="4016">
                  <c:v>24</c:v>
                </c:pt>
                <c:pt idx="4017">
                  <c:v>24</c:v>
                </c:pt>
                <c:pt idx="4018">
                  <c:v>24</c:v>
                </c:pt>
                <c:pt idx="4019">
                  <c:v>24</c:v>
                </c:pt>
                <c:pt idx="4020">
                  <c:v>24</c:v>
                </c:pt>
                <c:pt idx="4021">
                  <c:v>24</c:v>
                </c:pt>
                <c:pt idx="4022">
                  <c:v>24</c:v>
                </c:pt>
                <c:pt idx="4023">
                  <c:v>24</c:v>
                </c:pt>
                <c:pt idx="4024">
                  <c:v>24</c:v>
                </c:pt>
                <c:pt idx="4025">
                  <c:v>24</c:v>
                </c:pt>
                <c:pt idx="4026">
                  <c:v>24</c:v>
                </c:pt>
                <c:pt idx="4027">
                  <c:v>24</c:v>
                </c:pt>
                <c:pt idx="4028">
                  <c:v>24</c:v>
                </c:pt>
                <c:pt idx="4029">
                  <c:v>24</c:v>
                </c:pt>
                <c:pt idx="4030">
                  <c:v>24</c:v>
                </c:pt>
                <c:pt idx="4031">
                  <c:v>24</c:v>
                </c:pt>
                <c:pt idx="4032">
                  <c:v>24</c:v>
                </c:pt>
                <c:pt idx="4033">
                  <c:v>24</c:v>
                </c:pt>
                <c:pt idx="4034">
                  <c:v>24</c:v>
                </c:pt>
                <c:pt idx="4035">
                  <c:v>24</c:v>
                </c:pt>
                <c:pt idx="4036">
                  <c:v>24</c:v>
                </c:pt>
                <c:pt idx="4037">
                  <c:v>24</c:v>
                </c:pt>
                <c:pt idx="4038">
                  <c:v>24</c:v>
                </c:pt>
                <c:pt idx="4039">
                  <c:v>24</c:v>
                </c:pt>
                <c:pt idx="4040">
                  <c:v>24</c:v>
                </c:pt>
                <c:pt idx="4041">
                  <c:v>24</c:v>
                </c:pt>
                <c:pt idx="4042">
                  <c:v>24</c:v>
                </c:pt>
                <c:pt idx="4043">
                  <c:v>24</c:v>
                </c:pt>
                <c:pt idx="4044">
                  <c:v>24</c:v>
                </c:pt>
                <c:pt idx="4045">
                  <c:v>24</c:v>
                </c:pt>
                <c:pt idx="4046">
                  <c:v>24</c:v>
                </c:pt>
                <c:pt idx="4047">
                  <c:v>24</c:v>
                </c:pt>
                <c:pt idx="4048">
                  <c:v>24</c:v>
                </c:pt>
                <c:pt idx="4049">
                  <c:v>24</c:v>
                </c:pt>
                <c:pt idx="4050">
                  <c:v>24</c:v>
                </c:pt>
                <c:pt idx="4051">
                  <c:v>24</c:v>
                </c:pt>
                <c:pt idx="4052">
                  <c:v>24</c:v>
                </c:pt>
                <c:pt idx="4053">
                  <c:v>24</c:v>
                </c:pt>
                <c:pt idx="4054">
                  <c:v>24</c:v>
                </c:pt>
                <c:pt idx="4055">
                  <c:v>24</c:v>
                </c:pt>
                <c:pt idx="4056">
                  <c:v>24</c:v>
                </c:pt>
                <c:pt idx="4057">
                  <c:v>24</c:v>
                </c:pt>
                <c:pt idx="4058">
                  <c:v>24</c:v>
                </c:pt>
                <c:pt idx="4059">
                  <c:v>24</c:v>
                </c:pt>
                <c:pt idx="4060">
                  <c:v>24</c:v>
                </c:pt>
                <c:pt idx="4061">
                  <c:v>24</c:v>
                </c:pt>
                <c:pt idx="4062">
                  <c:v>24</c:v>
                </c:pt>
                <c:pt idx="4063">
                  <c:v>24</c:v>
                </c:pt>
                <c:pt idx="4064">
                  <c:v>24</c:v>
                </c:pt>
                <c:pt idx="4065">
                  <c:v>24</c:v>
                </c:pt>
                <c:pt idx="4066">
                  <c:v>24</c:v>
                </c:pt>
                <c:pt idx="4067">
                  <c:v>24</c:v>
                </c:pt>
                <c:pt idx="4068">
                  <c:v>24</c:v>
                </c:pt>
                <c:pt idx="4069">
                  <c:v>24</c:v>
                </c:pt>
                <c:pt idx="4070">
                  <c:v>24</c:v>
                </c:pt>
                <c:pt idx="4071">
                  <c:v>24</c:v>
                </c:pt>
                <c:pt idx="4072">
                  <c:v>24</c:v>
                </c:pt>
                <c:pt idx="4073">
                  <c:v>24</c:v>
                </c:pt>
                <c:pt idx="4074">
                  <c:v>24</c:v>
                </c:pt>
                <c:pt idx="4075">
                  <c:v>24</c:v>
                </c:pt>
                <c:pt idx="4076">
                  <c:v>24</c:v>
                </c:pt>
                <c:pt idx="4077">
                  <c:v>24</c:v>
                </c:pt>
                <c:pt idx="4078">
                  <c:v>24</c:v>
                </c:pt>
                <c:pt idx="4079">
                  <c:v>24</c:v>
                </c:pt>
                <c:pt idx="4080">
                  <c:v>24</c:v>
                </c:pt>
                <c:pt idx="4081">
                  <c:v>24</c:v>
                </c:pt>
                <c:pt idx="4082">
                  <c:v>24</c:v>
                </c:pt>
                <c:pt idx="4083">
                  <c:v>24</c:v>
                </c:pt>
                <c:pt idx="4084">
                  <c:v>24</c:v>
                </c:pt>
                <c:pt idx="4085">
                  <c:v>24</c:v>
                </c:pt>
                <c:pt idx="4086">
                  <c:v>24</c:v>
                </c:pt>
                <c:pt idx="4087">
                  <c:v>24</c:v>
                </c:pt>
                <c:pt idx="4088">
                  <c:v>24</c:v>
                </c:pt>
                <c:pt idx="4089">
                  <c:v>24</c:v>
                </c:pt>
                <c:pt idx="4090">
                  <c:v>24</c:v>
                </c:pt>
                <c:pt idx="4091">
                  <c:v>24</c:v>
                </c:pt>
                <c:pt idx="4092">
                  <c:v>24</c:v>
                </c:pt>
                <c:pt idx="4093">
                  <c:v>24</c:v>
                </c:pt>
                <c:pt idx="4094">
                  <c:v>24</c:v>
                </c:pt>
                <c:pt idx="4095">
                  <c:v>24</c:v>
                </c:pt>
                <c:pt idx="4096">
                  <c:v>24</c:v>
                </c:pt>
                <c:pt idx="4097">
                  <c:v>24</c:v>
                </c:pt>
                <c:pt idx="4098">
                  <c:v>24</c:v>
                </c:pt>
                <c:pt idx="4099">
                  <c:v>24</c:v>
                </c:pt>
                <c:pt idx="4100">
                  <c:v>24</c:v>
                </c:pt>
                <c:pt idx="4101">
                  <c:v>24</c:v>
                </c:pt>
                <c:pt idx="4102">
                  <c:v>24</c:v>
                </c:pt>
                <c:pt idx="4103">
                  <c:v>24</c:v>
                </c:pt>
                <c:pt idx="4104">
                  <c:v>24</c:v>
                </c:pt>
                <c:pt idx="4105">
                  <c:v>24</c:v>
                </c:pt>
                <c:pt idx="4106">
                  <c:v>24</c:v>
                </c:pt>
                <c:pt idx="4107">
                  <c:v>24</c:v>
                </c:pt>
                <c:pt idx="4108">
                  <c:v>24</c:v>
                </c:pt>
                <c:pt idx="4109">
                  <c:v>24</c:v>
                </c:pt>
                <c:pt idx="4110">
                  <c:v>24</c:v>
                </c:pt>
                <c:pt idx="4111">
                  <c:v>24</c:v>
                </c:pt>
                <c:pt idx="4112">
                  <c:v>24</c:v>
                </c:pt>
                <c:pt idx="4113">
                  <c:v>24</c:v>
                </c:pt>
                <c:pt idx="4114">
                  <c:v>24</c:v>
                </c:pt>
                <c:pt idx="4115">
                  <c:v>24</c:v>
                </c:pt>
                <c:pt idx="4116">
                  <c:v>24</c:v>
                </c:pt>
                <c:pt idx="4117">
                  <c:v>24</c:v>
                </c:pt>
                <c:pt idx="4118">
                  <c:v>24</c:v>
                </c:pt>
                <c:pt idx="4119">
                  <c:v>24</c:v>
                </c:pt>
                <c:pt idx="4120">
                  <c:v>24</c:v>
                </c:pt>
                <c:pt idx="4121">
                  <c:v>24</c:v>
                </c:pt>
                <c:pt idx="4122">
                  <c:v>24</c:v>
                </c:pt>
                <c:pt idx="4123">
                  <c:v>24</c:v>
                </c:pt>
                <c:pt idx="4124">
                  <c:v>24</c:v>
                </c:pt>
                <c:pt idx="4125">
                  <c:v>24</c:v>
                </c:pt>
                <c:pt idx="4126">
                  <c:v>24</c:v>
                </c:pt>
                <c:pt idx="4127">
                  <c:v>24</c:v>
                </c:pt>
                <c:pt idx="4128">
                  <c:v>24</c:v>
                </c:pt>
                <c:pt idx="4129">
                  <c:v>24</c:v>
                </c:pt>
                <c:pt idx="4130">
                  <c:v>24</c:v>
                </c:pt>
                <c:pt idx="4131">
                  <c:v>24</c:v>
                </c:pt>
                <c:pt idx="4132">
                  <c:v>24</c:v>
                </c:pt>
                <c:pt idx="4133">
                  <c:v>24</c:v>
                </c:pt>
                <c:pt idx="4134">
                  <c:v>24</c:v>
                </c:pt>
                <c:pt idx="4135">
                  <c:v>24</c:v>
                </c:pt>
                <c:pt idx="4136">
                  <c:v>24</c:v>
                </c:pt>
                <c:pt idx="4137">
                  <c:v>24</c:v>
                </c:pt>
                <c:pt idx="4138">
                  <c:v>24</c:v>
                </c:pt>
                <c:pt idx="4139">
                  <c:v>24</c:v>
                </c:pt>
                <c:pt idx="4140">
                  <c:v>24</c:v>
                </c:pt>
                <c:pt idx="4141">
                  <c:v>24</c:v>
                </c:pt>
                <c:pt idx="4142">
                  <c:v>24</c:v>
                </c:pt>
                <c:pt idx="4143">
                  <c:v>24</c:v>
                </c:pt>
                <c:pt idx="4144">
                  <c:v>24</c:v>
                </c:pt>
                <c:pt idx="4145">
                  <c:v>24</c:v>
                </c:pt>
                <c:pt idx="4146">
                  <c:v>24</c:v>
                </c:pt>
                <c:pt idx="4147">
                  <c:v>24</c:v>
                </c:pt>
                <c:pt idx="4148">
                  <c:v>24</c:v>
                </c:pt>
                <c:pt idx="4149">
                  <c:v>24</c:v>
                </c:pt>
                <c:pt idx="4150">
                  <c:v>24</c:v>
                </c:pt>
                <c:pt idx="4151">
                  <c:v>24</c:v>
                </c:pt>
                <c:pt idx="4152">
                  <c:v>24</c:v>
                </c:pt>
                <c:pt idx="4153">
                  <c:v>24</c:v>
                </c:pt>
                <c:pt idx="4154">
                  <c:v>24</c:v>
                </c:pt>
                <c:pt idx="4155">
                  <c:v>24</c:v>
                </c:pt>
                <c:pt idx="4156">
                  <c:v>24</c:v>
                </c:pt>
                <c:pt idx="4157">
                  <c:v>24</c:v>
                </c:pt>
                <c:pt idx="4158">
                  <c:v>24</c:v>
                </c:pt>
                <c:pt idx="4159">
                  <c:v>24</c:v>
                </c:pt>
                <c:pt idx="4160">
                  <c:v>24</c:v>
                </c:pt>
                <c:pt idx="4161">
                  <c:v>24</c:v>
                </c:pt>
                <c:pt idx="4162">
                  <c:v>24</c:v>
                </c:pt>
                <c:pt idx="4163">
                  <c:v>24</c:v>
                </c:pt>
                <c:pt idx="4164">
                  <c:v>24</c:v>
                </c:pt>
                <c:pt idx="4165">
                  <c:v>24</c:v>
                </c:pt>
                <c:pt idx="4166">
                  <c:v>24</c:v>
                </c:pt>
                <c:pt idx="4167">
                  <c:v>24</c:v>
                </c:pt>
                <c:pt idx="4168">
                  <c:v>24</c:v>
                </c:pt>
                <c:pt idx="4169">
                  <c:v>24</c:v>
                </c:pt>
                <c:pt idx="4170">
                  <c:v>24</c:v>
                </c:pt>
                <c:pt idx="4171">
                  <c:v>24</c:v>
                </c:pt>
                <c:pt idx="4172">
                  <c:v>24</c:v>
                </c:pt>
                <c:pt idx="4173">
                  <c:v>24</c:v>
                </c:pt>
                <c:pt idx="4174">
                  <c:v>24</c:v>
                </c:pt>
                <c:pt idx="4175">
                  <c:v>24</c:v>
                </c:pt>
                <c:pt idx="4176">
                  <c:v>24</c:v>
                </c:pt>
                <c:pt idx="4177">
                  <c:v>24</c:v>
                </c:pt>
                <c:pt idx="4178">
                  <c:v>24</c:v>
                </c:pt>
                <c:pt idx="4179">
                  <c:v>24</c:v>
                </c:pt>
                <c:pt idx="4180">
                  <c:v>24</c:v>
                </c:pt>
                <c:pt idx="4181">
                  <c:v>24</c:v>
                </c:pt>
                <c:pt idx="4182">
                  <c:v>24</c:v>
                </c:pt>
                <c:pt idx="4183">
                  <c:v>24</c:v>
                </c:pt>
                <c:pt idx="4184">
                  <c:v>24</c:v>
                </c:pt>
                <c:pt idx="4185">
                  <c:v>24</c:v>
                </c:pt>
                <c:pt idx="4186">
                  <c:v>24</c:v>
                </c:pt>
                <c:pt idx="4187">
                  <c:v>24</c:v>
                </c:pt>
                <c:pt idx="4188">
                  <c:v>24</c:v>
                </c:pt>
                <c:pt idx="4189">
                  <c:v>24</c:v>
                </c:pt>
                <c:pt idx="4190">
                  <c:v>24</c:v>
                </c:pt>
                <c:pt idx="4191">
                  <c:v>24</c:v>
                </c:pt>
                <c:pt idx="4192">
                  <c:v>24</c:v>
                </c:pt>
                <c:pt idx="4193">
                  <c:v>24</c:v>
                </c:pt>
                <c:pt idx="4194">
                  <c:v>24</c:v>
                </c:pt>
                <c:pt idx="4195">
                  <c:v>24</c:v>
                </c:pt>
                <c:pt idx="4196">
                  <c:v>24</c:v>
                </c:pt>
                <c:pt idx="4197">
                  <c:v>24</c:v>
                </c:pt>
                <c:pt idx="4198">
                  <c:v>24</c:v>
                </c:pt>
                <c:pt idx="4199">
                  <c:v>24</c:v>
                </c:pt>
                <c:pt idx="4200">
                  <c:v>24</c:v>
                </c:pt>
                <c:pt idx="4201">
                  <c:v>24</c:v>
                </c:pt>
                <c:pt idx="4202">
                  <c:v>24</c:v>
                </c:pt>
                <c:pt idx="4203">
                  <c:v>24</c:v>
                </c:pt>
                <c:pt idx="4204">
                  <c:v>24</c:v>
                </c:pt>
                <c:pt idx="4205">
                  <c:v>24</c:v>
                </c:pt>
                <c:pt idx="4206">
                  <c:v>24</c:v>
                </c:pt>
                <c:pt idx="4207">
                  <c:v>24</c:v>
                </c:pt>
                <c:pt idx="4208">
                  <c:v>24</c:v>
                </c:pt>
                <c:pt idx="4209">
                  <c:v>24</c:v>
                </c:pt>
                <c:pt idx="4210">
                  <c:v>24</c:v>
                </c:pt>
                <c:pt idx="4211">
                  <c:v>24</c:v>
                </c:pt>
                <c:pt idx="4212">
                  <c:v>24</c:v>
                </c:pt>
                <c:pt idx="4213">
                  <c:v>24</c:v>
                </c:pt>
                <c:pt idx="4214">
                  <c:v>24</c:v>
                </c:pt>
                <c:pt idx="4215">
                  <c:v>24</c:v>
                </c:pt>
                <c:pt idx="4216">
                  <c:v>24</c:v>
                </c:pt>
                <c:pt idx="4217">
                  <c:v>24</c:v>
                </c:pt>
                <c:pt idx="4218">
                  <c:v>24</c:v>
                </c:pt>
                <c:pt idx="4219">
                  <c:v>24</c:v>
                </c:pt>
                <c:pt idx="4220">
                  <c:v>24</c:v>
                </c:pt>
                <c:pt idx="4221">
                  <c:v>24</c:v>
                </c:pt>
                <c:pt idx="4222">
                  <c:v>24</c:v>
                </c:pt>
                <c:pt idx="4223">
                  <c:v>24</c:v>
                </c:pt>
                <c:pt idx="4224">
                  <c:v>24</c:v>
                </c:pt>
                <c:pt idx="4225">
                  <c:v>24</c:v>
                </c:pt>
                <c:pt idx="4226">
                  <c:v>24</c:v>
                </c:pt>
                <c:pt idx="4227">
                  <c:v>24</c:v>
                </c:pt>
                <c:pt idx="4228">
                  <c:v>24</c:v>
                </c:pt>
                <c:pt idx="4229">
                  <c:v>24</c:v>
                </c:pt>
                <c:pt idx="4230">
                  <c:v>24</c:v>
                </c:pt>
                <c:pt idx="4231">
                  <c:v>24</c:v>
                </c:pt>
                <c:pt idx="4232">
                  <c:v>24</c:v>
                </c:pt>
                <c:pt idx="4233">
                  <c:v>24</c:v>
                </c:pt>
                <c:pt idx="4234">
                  <c:v>24</c:v>
                </c:pt>
                <c:pt idx="4235">
                  <c:v>24</c:v>
                </c:pt>
                <c:pt idx="4236">
                  <c:v>24</c:v>
                </c:pt>
                <c:pt idx="4237">
                  <c:v>24</c:v>
                </c:pt>
                <c:pt idx="4238">
                  <c:v>24</c:v>
                </c:pt>
                <c:pt idx="4239">
                  <c:v>24</c:v>
                </c:pt>
                <c:pt idx="4240">
                  <c:v>24</c:v>
                </c:pt>
                <c:pt idx="4241">
                  <c:v>24</c:v>
                </c:pt>
                <c:pt idx="4242">
                  <c:v>24</c:v>
                </c:pt>
                <c:pt idx="4243">
                  <c:v>24</c:v>
                </c:pt>
                <c:pt idx="4244">
                  <c:v>24</c:v>
                </c:pt>
                <c:pt idx="4245">
                  <c:v>24</c:v>
                </c:pt>
                <c:pt idx="4246">
                  <c:v>24</c:v>
                </c:pt>
                <c:pt idx="4247">
                  <c:v>24</c:v>
                </c:pt>
                <c:pt idx="4248">
                  <c:v>24</c:v>
                </c:pt>
                <c:pt idx="4249">
                  <c:v>24</c:v>
                </c:pt>
                <c:pt idx="4250">
                  <c:v>24</c:v>
                </c:pt>
                <c:pt idx="4251">
                  <c:v>24</c:v>
                </c:pt>
                <c:pt idx="4252">
                  <c:v>24</c:v>
                </c:pt>
                <c:pt idx="4253">
                  <c:v>24</c:v>
                </c:pt>
                <c:pt idx="4254">
                  <c:v>24</c:v>
                </c:pt>
                <c:pt idx="4255">
                  <c:v>24</c:v>
                </c:pt>
                <c:pt idx="4256">
                  <c:v>24</c:v>
                </c:pt>
                <c:pt idx="4257">
                  <c:v>24</c:v>
                </c:pt>
                <c:pt idx="4258">
                  <c:v>24</c:v>
                </c:pt>
                <c:pt idx="4259">
                  <c:v>24</c:v>
                </c:pt>
                <c:pt idx="4260">
                  <c:v>24</c:v>
                </c:pt>
                <c:pt idx="4261">
                  <c:v>24</c:v>
                </c:pt>
                <c:pt idx="4262">
                  <c:v>24</c:v>
                </c:pt>
                <c:pt idx="4263">
                  <c:v>24</c:v>
                </c:pt>
                <c:pt idx="4264">
                  <c:v>24</c:v>
                </c:pt>
                <c:pt idx="4265">
                  <c:v>24</c:v>
                </c:pt>
                <c:pt idx="4266">
                  <c:v>24</c:v>
                </c:pt>
                <c:pt idx="4267">
                  <c:v>24</c:v>
                </c:pt>
                <c:pt idx="4268">
                  <c:v>24</c:v>
                </c:pt>
                <c:pt idx="4269">
                  <c:v>24</c:v>
                </c:pt>
                <c:pt idx="4270">
                  <c:v>24</c:v>
                </c:pt>
                <c:pt idx="4271">
                  <c:v>24</c:v>
                </c:pt>
                <c:pt idx="4272">
                  <c:v>24</c:v>
                </c:pt>
                <c:pt idx="4273">
                  <c:v>24</c:v>
                </c:pt>
                <c:pt idx="4274">
                  <c:v>24</c:v>
                </c:pt>
                <c:pt idx="4275">
                  <c:v>24</c:v>
                </c:pt>
                <c:pt idx="4276">
                  <c:v>24</c:v>
                </c:pt>
                <c:pt idx="4277">
                  <c:v>24</c:v>
                </c:pt>
                <c:pt idx="4278">
                  <c:v>24</c:v>
                </c:pt>
                <c:pt idx="4279">
                  <c:v>24</c:v>
                </c:pt>
                <c:pt idx="4280">
                  <c:v>24</c:v>
                </c:pt>
                <c:pt idx="4281">
                  <c:v>24</c:v>
                </c:pt>
                <c:pt idx="4282">
                  <c:v>24</c:v>
                </c:pt>
                <c:pt idx="4283">
                  <c:v>24</c:v>
                </c:pt>
                <c:pt idx="4284">
                  <c:v>24</c:v>
                </c:pt>
                <c:pt idx="4285">
                  <c:v>24</c:v>
                </c:pt>
                <c:pt idx="4286">
                  <c:v>24</c:v>
                </c:pt>
                <c:pt idx="4287">
                  <c:v>24</c:v>
                </c:pt>
                <c:pt idx="4288">
                  <c:v>24</c:v>
                </c:pt>
                <c:pt idx="4289">
                  <c:v>24</c:v>
                </c:pt>
                <c:pt idx="4290">
                  <c:v>24</c:v>
                </c:pt>
                <c:pt idx="4291">
                  <c:v>24</c:v>
                </c:pt>
                <c:pt idx="4292">
                  <c:v>24</c:v>
                </c:pt>
                <c:pt idx="4293">
                  <c:v>24</c:v>
                </c:pt>
                <c:pt idx="4294">
                  <c:v>24</c:v>
                </c:pt>
                <c:pt idx="4295">
                  <c:v>24</c:v>
                </c:pt>
                <c:pt idx="4296">
                  <c:v>24</c:v>
                </c:pt>
                <c:pt idx="4297">
                  <c:v>24</c:v>
                </c:pt>
                <c:pt idx="4298">
                  <c:v>24</c:v>
                </c:pt>
                <c:pt idx="4299">
                  <c:v>24</c:v>
                </c:pt>
                <c:pt idx="4300">
                  <c:v>24</c:v>
                </c:pt>
                <c:pt idx="4301">
                  <c:v>24</c:v>
                </c:pt>
                <c:pt idx="4302">
                  <c:v>24</c:v>
                </c:pt>
                <c:pt idx="4303">
                  <c:v>24</c:v>
                </c:pt>
                <c:pt idx="4304">
                  <c:v>24</c:v>
                </c:pt>
                <c:pt idx="4305">
                  <c:v>24</c:v>
                </c:pt>
                <c:pt idx="4306">
                  <c:v>24</c:v>
                </c:pt>
                <c:pt idx="4307">
                  <c:v>24</c:v>
                </c:pt>
                <c:pt idx="4308">
                  <c:v>24</c:v>
                </c:pt>
                <c:pt idx="4309">
                  <c:v>24</c:v>
                </c:pt>
                <c:pt idx="4310">
                  <c:v>24</c:v>
                </c:pt>
                <c:pt idx="4311">
                  <c:v>24</c:v>
                </c:pt>
                <c:pt idx="4312">
                  <c:v>24</c:v>
                </c:pt>
                <c:pt idx="4313">
                  <c:v>24</c:v>
                </c:pt>
                <c:pt idx="4314">
                  <c:v>24</c:v>
                </c:pt>
                <c:pt idx="4315">
                  <c:v>24</c:v>
                </c:pt>
                <c:pt idx="4316">
                  <c:v>24</c:v>
                </c:pt>
                <c:pt idx="4317">
                  <c:v>24</c:v>
                </c:pt>
                <c:pt idx="4318">
                  <c:v>24</c:v>
                </c:pt>
                <c:pt idx="4319">
                  <c:v>24</c:v>
                </c:pt>
                <c:pt idx="4320">
                  <c:v>24</c:v>
                </c:pt>
                <c:pt idx="4321">
                  <c:v>24</c:v>
                </c:pt>
                <c:pt idx="4322">
                  <c:v>24</c:v>
                </c:pt>
                <c:pt idx="4323">
                  <c:v>24</c:v>
                </c:pt>
                <c:pt idx="4324">
                  <c:v>24</c:v>
                </c:pt>
                <c:pt idx="4325">
                  <c:v>24</c:v>
                </c:pt>
                <c:pt idx="4326">
                  <c:v>24</c:v>
                </c:pt>
                <c:pt idx="4327">
                  <c:v>24</c:v>
                </c:pt>
                <c:pt idx="4328">
                  <c:v>24</c:v>
                </c:pt>
                <c:pt idx="4329">
                  <c:v>24</c:v>
                </c:pt>
                <c:pt idx="4330">
                  <c:v>24</c:v>
                </c:pt>
                <c:pt idx="4331">
                  <c:v>24</c:v>
                </c:pt>
                <c:pt idx="4332">
                  <c:v>24</c:v>
                </c:pt>
                <c:pt idx="4333">
                  <c:v>24</c:v>
                </c:pt>
                <c:pt idx="4334">
                  <c:v>24</c:v>
                </c:pt>
                <c:pt idx="4335">
                  <c:v>24</c:v>
                </c:pt>
                <c:pt idx="4336">
                  <c:v>24</c:v>
                </c:pt>
                <c:pt idx="4337">
                  <c:v>24</c:v>
                </c:pt>
                <c:pt idx="4338">
                  <c:v>24</c:v>
                </c:pt>
                <c:pt idx="4339">
                  <c:v>24</c:v>
                </c:pt>
                <c:pt idx="4340">
                  <c:v>24</c:v>
                </c:pt>
                <c:pt idx="4341">
                  <c:v>24</c:v>
                </c:pt>
                <c:pt idx="4342">
                  <c:v>24</c:v>
                </c:pt>
                <c:pt idx="4343">
                  <c:v>24</c:v>
                </c:pt>
                <c:pt idx="4344">
                  <c:v>24</c:v>
                </c:pt>
                <c:pt idx="4345">
                  <c:v>24</c:v>
                </c:pt>
                <c:pt idx="4346">
                  <c:v>24</c:v>
                </c:pt>
                <c:pt idx="4347">
                  <c:v>24</c:v>
                </c:pt>
                <c:pt idx="4348">
                  <c:v>24</c:v>
                </c:pt>
                <c:pt idx="4349">
                  <c:v>24</c:v>
                </c:pt>
                <c:pt idx="4350">
                  <c:v>24</c:v>
                </c:pt>
                <c:pt idx="4351">
                  <c:v>24</c:v>
                </c:pt>
                <c:pt idx="4352">
                  <c:v>24</c:v>
                </c:pt>
                <c:pt idx="4353">
                  <c:v>24</c:v>
                </c:pt>
                <c:pt idx="4354">
                  <c:v>24</c:v>
                </c:pt>
                <c:pt idx="4355">
                  <c:v>24</c:v>
                </c:pt>
                <c:pt idx="4356">
                  <c:v>24</c:v>
                </c:pt>
                <c:pt idx="4357">
                  <c:v>24</c:v>
                </c:pt>
                <c:pt idx="4358">
                  <c:v>24</c:v>
                </c:pt>
                <c:pt idx="4359">
                  <c:v>24</c:v>
                </c:pt>
                <c:pt idx="4360">
                  <c:v>24</c:v>
                </c:pt>
                <c:pt idx="4361">
                  <c:v>24</c:v>
                </c:pt>
                <c:pt idx="4362">
                  <c:v>24</c:v>
                </c:pt>
                <c:pt idx="4363">
                  <c:v>24</c:v>
                </c:pt>
                <c:pt idx="4364">
                  <c:v>24</c:v>
                </c:pt>
                <c:pt idx="4365">
                  <c:v>24</c:v>
                </c:pt>
                <c:pt idx="4366">
                  <c:v>24</c:v>
                </c:pt>
                <c:pt idx="4367">
                  <c:v>24</c:v>
                </c:pt>
                <c:pt idx="4368">
                  <c:v>24</c:v>
                </c:pt>
                <c:pt idx="4369">
                  <c:v>24</c:v>
                </c:pt>
                <c:pt idx="4370">
                  <c:v>24</c:v>
                </c:pt>
                <c:pt idx="4371">
                  <c:v>24</c:v>
                </c:pt>
                <c:pt idx="4372">
                  <c:v>24</c:v>
                </c:pt>
                <c:pt idx="4373">
                  <c:v>24</c:v>
                </c:pt>
                <c:pt idx="4374">
                  <c:v>24</c:v>
                </c:pt>
                <c:pt idx="4375">
                  <c:v>24</c:v>
                </c:pt>
                <c:pt idx="4376">
                  <c:v>24</c:v>
                </c:pt>
                <c:pt idx="4377">
                  <c:v>24</c:v>
                </c:pt>
                <c:pt idx="4378">
                  <c:v>24</c:v>
                </c:pt>
                <c:pt idx="4379">
                  <c:v>24</c:v>
                </c:pt>
                <c:pt idx="4380">
                  <c:v>24</c:v>
                </c:pt>
                <c:pt idx="4381">
                  <c:v>24</c:v>
                </c:pt>
                <c:pt idx="4382">
                  <c:v>24</c:v>
                </c:pt>
                <c:pt idx="4383">
                  <c:v>24</c:v>
                </c:pt>
                <c:pt idx="4384">
                  <c:v>24</c:v>
                </c:pt>
                <c:pt idx="4385">
                  <c:v>24</c:v>
                </c:pt>
                <c:pt idx="4386">
                  <c:v>24</c:v>
                </c:pt>
                <c:pt idx="4387">
                  <c:v>24</c:v>
                </c:pt>
                <c:pt idx="4388">
                  <c:v>24</c:v>
                </c:pt>
                <c:pt idx="4389">
                  <c:v>24</c:v>
                </c:pt>
                <c:pt idx="4390">
                  <c:v>24</c:v>
                </c:pt>
                <c:pt idx="4391">
                  <c:v>24</c:v>
                </c:pt>
                <c:pt idx="4392">
                  <c:v>24</c:v>
                </c:pt>
                <c:pt idx="4393">
                  <c:v>24</c:v>
                </c:pt>
                <c:pt idx="4394">
                  <c:v>24</c:v>
                </c:pt>
                <c:pt idx="4395">
                  <c:v>24</c:v>
                </c:pt>
                <c:pt idx="4396">
                  <c:v>24</c:v>
                </c:pt>
                <c:pt idx="4397">
                  <c:v>24</c:v>
                </c:pt>
                <c:pt idx="4398">
                  <c:v>24</c:v>
                </c:pt>
                <c:pt idx="4399">
                  <c:v>24</c:v>
                </c:pt>
                <c:pt idx="4400">
                  <c:v>24</c:v>
                </c:pt>
                <c:pt idx="4401">
                  <c:v>24</c:v>
                </c:pt>
                <c:pt idx="4402">
                  <c:v>24</c:v>
                </c:pt>
                <c:pt idx="4403">
                  <c:v>24</c:v>
                </c:pt>
                <c:pt idx="4404">
                  <c:v>24</c:v>
                </c:pt>
                <c:pt idx="4405">
                  <c:v>24</c:v>
                </c:pt>
                <c:pt idx="4406">
                  <c:v>24</c:v>
                </c:pt>
                <c:pt idx="4407">
                  <c:v>24</c:v>
                </c:pt>
                <c:pt idx="4408">
                  <c:v>24</c:v>
                </c:pt>
                <c:pt idx="4409">
                  <c:v>24</c:v>
                </c:pt>
                <c:pt idx="4410">
                  <c:v>24</c:v>
                </c:pt>
                <c:pt idx="4411">
                  <c:v>24</c:v>
                </c:pt>
                <c:pt idx="4412">
                  <c:v>24</c:v>
                </c:pt>
                <c:pt idx="4413">
                  <c:v>24</c:v>
                </c:pt>
                <c:pt idx="4414">
                  <c:v>24</c:v>
                </c:pt>
                <c:pt idx="4415">
                  <c:v>24</c:v>
                </c:pt>
                <c:pt idx="4416">
                  <c:v>24</c:v>
                </c:pt>
                <c:pt idx="4417">
                  <c:v>24</c:v>
                </c:pt>
                <c:pt idx="4418">
                  <c:v>24</c:v>
                </c:pt>
                <c:pt idx="4419">
                  <c:v>24</c:v>
                </c:pt>
                <c:pt idx="4420">
                  <c:v>24</c:v>
                </c:pt>
                <c:pt idx="4421">
                  <c:v>24</c:v>
                </c:pt>
                <c:pt idx="4422">
                  <c:v>24</c:v>
                </c:pt>
                <c:pt idx="4423">
                  <c:v>24</c:v>
                </c:pt>
                <c:pt idx="4424">
                  <c:v>24</c:v>
                </c:pt>
                <c:pt idx="4425">
                  <c:v>24</c:v>
                </c:pt>
                <c:pt idx="4426">
                  <c:v>24</c:v>
                </c:pt>
                <c:pt idx="4427">
                  <c:v>24</c:v>
                </c:pt>
                <c:pt idx="4428">
                  <c:v>24</c:v>
                </c:pt>
                <c:pt idx="4429">
                  <c:v>24</c:v>
                </c:pt>
                <c:pt idx="4430">
                  <c:v>24</c:v>
                </c:pt>
                <c:pt idx="4431">
                  <c:v>24</c:v>
                </c:pt>
                <c:pt idx="4432">
                  <c:v>24</c:v>
                </c:pt>
                <c:pt idx="4433">
                  <c:v>24</c:v>
                </c:pt>
                <c:pt idx="4434">
                  <c:v>24</c:v>
                </c:pt>
                <c:pt idx="4435">
                  <c:v>24</c:v>
                </c:pt>
                <c:pt idx="4436">
                  <c:v>24</c:v>
                </c:pt>
                <c:pt idx="4437">
                  <c:v>24</c:v>
                </c:pt>
                <c:pt idx="4438">
                  <c:v>24</c:v>
                </c:pt>
                <c:pt idx="4439">
                  <c:v>24</c:v>
                </c:pt>
                <c:pt idx="4440">
                  <c:v>24</c:v>
                </c:pt>
                <c:pt idx="4441">
                  <c:v>24</c:v>
                </c:pt>
                <c:pt idx="4442">
                  <c:v>24</c:v>
                </c:pt>
                <c:pt idx="4443">
                  <c:v>24</c:v>
                </c:pt>
                <c:pt idx="4444">
                  <c:v>24</c:v>
                </c:pt>
                <c:pt idx="4445">
                  <c:v>24</c:v>
                </c:pt>
                <c:pt idx="4446">
                  <c:v>24</c:v>
                </c:pt>
                <c:pt idx="4447">
                  <c:v>24</c:v>
                </c:pt>
                <c:pt idx="4448">
                  <c:v>24</c:v>
                </c:pt>
                <c:pt idx="4449">
                  <c:v>24</c:v>
                </c:pt>
                <c:pt idx="4450">
                  <c:v>24</c:v>
                </c:pt>
                <c:pt idx="4451">
                  <c:v>24</c:v>
                </c:pt>
                <c:pt idx="4452">
                  <c:v>24</c:v>
                </c:pt>
                <c:pt idx="4453">
                  <c:v>24</c:v>
                </c:pt>
                <c:pt idx="4454">
                  <c:v>24</c:v>
                </c:pt>
                <c:pt idx="4455">
                  <c:v>24</c:v>
                </c:pt>
                <c:pt idx="4456">
                  <c:v>24</c:v>
                </c:pt>
                <c:pt idx="4457">
                  <c:v>24</c:v>
                </c:pt>
                <c:pt idx="4458">
                  <c:v>24</c:v>
                </c:pt>
                <c:pt idx="4459">
                  <c:v>24</c:v>
                </c:pt>
                <c:pt idx="4460">
                  <c:v>24</c:v>
                </c:pt>
                <c:pt idx="4461">
                  <c:v>24</c:v>
                </c:pt>
                <c:pt idx="4462">
                  <c:v>24</c:v>
                </c:pt>
                <c:pt idx="4463">
                  <c:v>24</c:v>
                </c:pt>
              </c:numCache>
            </c:numRef>
          </c:val>
          <c:smooth val="0"/>
          <c:extLst>
            <c:ext xmlns:c16="http://schemas.microsoft.com/office/drawing/2014/chart" uri="{C3380CC4-5D6E-409C-BE32-E72D297353CC}">
              <c16:uniqueId val="{00000001-4B29-48AF-876D-86C8CED84BC4}"/>
            </c:ext>
          </c:extLst>
        </c:ser>
        <c:dLbls>
          <c:showLegendKey val="0"/>
          <c:showVal val="0"/>
          <c:showCatName val="0"/>
          <c:showSerName val="0"/>
          <c:showPercent val="0"/>
          <c:showBubbleSize val="0"/>
        </c:dLbls>
        <c:smooth val="0"/>
        <c:axId val="43369887"/>
        <c:axId val="43371807"/>
      </c:lineChart>
      <c:catAx>
        <c:axId val="43369887"/>
        <c:scaling>
          <c:orientation val="minMax"/>
        </c:scaling>
        <c:delete val="1"/>
        <c:axPos val="b"/>
        <c:numFmt formatCode="General" sourceLinked="1"/>
        <c:majorTickMark val="out"/>
        <c:minorTickMark val="out"/>
        <c:tickLblPos val="nextTo"/>
        <c:crossAx val="43371807"/>
        <c:crossesAt val="-10"/>
        <c:auto val="1"/>
        <c:lblAlgn val="ctr"/>
        <c:lblOffset val="100"/>
        <c:tickMarkSkip val="144"/>
        <c:noMultiLvlLbl val="0"/>
      </c:catAx>
      <c:valAx>
        <c:axId val="43371807"/>
        <c:scaling>
          <c:orientation val="minMax"/>
          <c:max val="30"/>
          <c:min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ysClr val="windowText" lastClr="000000"/>
                    </a:solidFill>
                    <a:latin typeface="Calibri" panose="020F0502020204030204" pitchFamily="34" charset="0"/>
                    <a:ea typeface="Calibri" panose="020F0502020204030204" pitchFamily="34" charset="0"/>
                    <a:cs typeface="Calibri" panose="020F0502020204030204" pitchFamily="34" charset="0"/>
                  </a:defRPr>
                </a:pPr>
                <a:r>
                  <a:rPr lang="en-CA" sz="1600"/>
                  <a:t>Temperature (°C)</a:t>
                </a:r>
              </a:p>
            </c:rich>
          </c:tx>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Calibri" panose="020F0502020204030204" pitchFamily="34" charset="0"/>
                  <a:ea typeface="Calibri" panose="020F0502020204030204" pitchFamily="34" charset="0"/>
                  <a:cs typeface="Calibri" panose="020F050202020403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43369887"/>
        <c:crosses val="autoZero"/>
        <c:crossBetween val="between"/>
        <c:majorUnit val="5"/>
      </c:valAx>
      <c:spPr>
        <a:noFill/>
        <a:ln w="15875">
          <a:solidFill>
            <a:schemeClr val="tx1"/>
          </a:solid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nchor="t" anchorCtr="0"/>
    <a:lstStyle/>
    <a:p>
      <a:pPr>
        <a:defRPr>
          <a:solidFill>
            <a:sysClr val="windowText" lastClr="000000"/>
          </a:solidFill>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Calibri" panose="020F0502020204030204" pitchFamily="34" charset="0"/>
                <a:ea typeface="Calibri" panose="020F0502020204030204" pitchFamily="34" charset="0"/>
                <a:cs typeface="Calibri" panose="020F0502020204030204" pitchFamily="34" charset="0"/>
              </a:defRPr>
            </a:pPr>
            <a:r>
              <a:rPr lang="en-CA" sz="1800" b="1" dirty="0"/>
              <a:t>Mismatch: Seasonal</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title>
    <c:autoTitleDeleted val="0"/>
    <c:plotArea>
      <c:layout/>
      <c:areaChart>
        <c:grouping val="standard"/>
        <c:varyColors val="0"/>
        <c:ser>
          <c:idx val="0"/>
          <c:order val="0"/>
          <c:tx>
            <c:v>Sensible Free Cooling Availability</c:v>
          </c:tx>
          <c:spPr>
            <a:solidFill>
              <a:schemeClr val="accent6">
                <a:lumMod val="40000"/>
                <a:lumOff val="60000"/>
              </a:schemeClr>
            </a:solidFill>
            <a:ln>
              <a:noFill/>
            </a:ln>
            <a:effectLst/>
          </c:spPr>
          <c:cat>
            <c:strRef>
              <c:f>Sheet1!$B$2:$B$52561</c:f>
              <c:strCache>
                <c:ptCount val="48097"/>
                <c:pt idx="0">
                  <c:v>Jan</c:v>
                </c:pt>
                <c:pt idx="4464">
                  <c:v>Feb</c:v>
                </c:pt>
                <c:pt idx="8496">
                  <c:v>Mar</c:v>
                </c:pt>
                <c:pt idx="12960">
                  <c:v>Apr</c:v>
                </c:pt>
                <c:pt idx="17280">
                  <c:v>May</c:v>
                </c:pt>
                <c:pt idx="21744">
                  <c:v>Jun</c:v>
                </c:pt>
                <c:pt idx="26064">
                  <c:v>Jul</c:v>
                </c:pt>
                <c:pt idx="30528">
                  <c:v>Aug</c:v>
                </c:pt>
                <c:pt idx="34992">
                  <c:v>Sep</c:v>
                </c:pt>
                <c:pt idx="39312">
                  <c:v>Oct</c:v>
                </c:pt>
                <c:pt idx="43776">
                  <c:v>Nov</c:v>
                </c:pt>
                <c:pt idx="48096">
                  <c:v>Dec</c:v>
                </c:pt>
              </c:strCache>
            </c:strRef>
          </c:cat>
          <c:val>
            <c:numRef>
              <c:f>Sheet1!$D$2:$D$52561</c:f>
              <c:numCache>
                <c:formatCode>General</c:formatCode>
                <c:ptCount val="52560"/>
                <c:pt idx="0">
                  <c:v>11115.188322054533</c:v>
                </c:pt>
                <c:pt idx="1">
                  <c:v>11086.355847405566</c:v>
                </c:pt>
                <c:pt idx="2">
                  <c:v>11057.534299038967</c:v>
                </c:pt>
                <c:pt idx="3">
                  <c:v>11028.723676639871</c:v>
                </c:pt>
                <c:pt idx="4">
                  <c:v>10999.92397706964</c:v>
                </c:pt>
                <c:pt idx="5">
                  <c:v>10971.135200054881</c:v>
                </c:pt>
                <c:pt idx="6">
                  <c:v>10942.357343207446</c:v>
                </c:pt>
                <c:pt idx="7">
                  <c:v>10913.590404157916</c:v>
                </c:pt>
                <c:pt idx="8">
                  <c:v>10884.834382695035</c:v>
                </c:pt>
                <c:pt idx="9">
                  <c:v>10856.089275775965</c:v>
                </c:pt>
                <c:pt idx="10">
                  <c:v>10827.355083231161</c:v>
                </c:pt>
                <c:pt idx="11">
                  <c:v>10798.631802770798</c:v>
                </c:pt>
                <c:pt idx="12">
                  <c:v>10722.089723692225</c:v>
                </c:pt>
                <c:pt idx="13">
                  <c:v>10645.625201855762</c:v>
                </c:pt>
                <c:pt idx="14">
                  <c:v>10569.238208763718</c:v>
                </c:pt>
                <c:pt idx="15">
                  <c:v>10492.928719818483</c:v>
                </c:pt>
                <c:pt idx="16">
                  <c:v>10416.69670643996</c:v>
                </c:pt>
                <c:pt idx="17">
                  <c:v>10340.542146833577</c:v>
                </c:pt>
                <c:pt idx="18">
                  <c:v>10302.49390423482</c:v>
                </c:pt>
                <c:pt idx="19">
                  <c:v>10264.465014505633</c:v>
                </c:pt>
                <c:pt idx="20">
                  <c:v>10226.455477737887</c:v>
                </c:pt>
                <c:pt idx="21">
                  <c:v>10188.465289771002</c:v>
                </c:pt>
                <c:pt idx="22">
                  <c:v>10150.494447950196</c:v>
                </c:pt>
                <c:pt idx="23">
                  <c:v>10112.542948245069</c:v>
                </c:pt>
                <c:pt idx="24">
                  <c:v>10122.029009491351</c:v>
                </c:pt>
                <c:pt idx="25">
                  <c:v>10131.516279591182</c:v>
                </c:pt>
                <c:pt idx="26">
                  <c:v>10141.004758583686</c:v>
                </c:pt>
                <c:pt idx="27">
                  <c:v>10150.494447950196</c:v>
                </c:pt>
                <c:pt idx="28">
                  <c:v>10159.985344846937</c:v>
                </c:pt>
                <c:pt idx="29">
                  <c:v>10169.477450755649</c:v>
                </c:pt>
                <c:pt idx="30">
                  <c:v>10150.494447950196</c:v>
                </c:pt>
                <c:pt idx="31">
                  <c:v>10131.516279591182</c:v>
                </c:pt>
                <c:pt idx="32">
                  <c:v>10112.542948245069</c:v>
                </c:pt>
                <c:pt idx="33">
                  <c:v>10093.57445215707</c:v>
                </c:pt>
                <c:pt idx="34">
                  <c:v>10074.610791018371</c:v>
                </c:pt>
                <c:pt idx="35">
                  <c:v>10055.651964524122</c:v>
                </c:pt>
                <c:pt idx="36">
                  <c:v>10027.222789085075</c:v>
                </c:pt>
                <c:pt idx="37">
                  <c:v>9998.804488480444</c:v>
                </c:pt>
                <c:pt idx="38">
                  <c:v>9970.3970646227917</c:v>
                </c:pt>
                <c:pt idx="39">
                  <c:v>9942.0005151148252</c:v>
                </c:pt>
                <c:pt idx="40">
                  <c:v>9913.6148390239341</c:v>
                </c:pt>
                <c:pt idx="41">
                  <c:v>9885.2400354392266</c:v>
                </c:pt>
                <c:pt idx="42">
                  <c:v>9762.5499840498924</c:v>
                </c:pt>
                <c:pt idx="43">
                  <c:v>9753.2037455429545</c:v>
                </c:pt>
                <c:pt idx="44">
                  <c:v>9743.8586996498452</c:v>
                </c:pt>
                <c:pt idx="45">
                  <c:v>9847.4238738002314</c:v>
                </c:pt>
                <c:pt idx="46">
                  <c:v>9837.9728534041733</c:v>
                </c:pt>
                <c:pt idx="47">
                  <c:v>9828.5230408059397</c:v>
                </c:pt>
                <c:pt idx="48">
                  <c:v>9837.9728534041733</c:v>
                </c:pt>
                <c:pt idx="49">
                  <c:v>9847.4238738002314</c:v>
                </c:pt>
                <c:pt idx="50">
                  <c:v>9856.8761020254169</c:v>
                </c:pt>
                <c:pt idx="51">
                  <c:v>9866.3295395572495</c:v>
                </c:pt>
                <c:pt idx="52">
                  <c:v>9875.7841835358377</c:v>
                </c:pt>
                <c:pt idx="53">
                  <c:v>9885.2400354392266</c:v>
                </c:pt>
                <c:pt idx="54">
                  <c:v>9885.2400354392266</c:v>
                </c:pt>
                <c:pt idx="55">
                  <c:v>9885.2400354392266</c:v>
                </c:pt>
                <c:pt idx="56">
                  <c:v>9885.2400354392266</c:v>
                </c:pt>
                <c:pt idx="57">
                  <c:v>9885.2400354392266</c:v>
                </c:pt>
                <c:pt idx="58">
                  <c:v>9885.2400354392266</c:v>
                </c:pt>
                <c:pt idx="59">
                  <c:v>9885.2400354392266</c:v>
                </c:pt>
                <c:pt idx="60">
                  <c:v>9800.907842181954</c:v>
                </c:pt>
                <c:pt idx="61">
                  <c:v>9716.6761073050438</c:v>
                </c:pt>
                <c:pt idx="62">
                  <c:v>9632.5446473965403</c:v>
                </c:pt>
                <c:pt idx="63">
                  <c:v>9548.5132722995004</c:v>
                </c:pt>
                <c:pt idx="64">
                  <c:v>9464.5817949564389</c:v>
                </c:pt>
                <c:pt idx="65">
                  <c:v>9380.75002010971</c:v>
                </c:pt>
                <c:pt idx="66">
                  <c:v>9342.9040113481024</c:v>
                </c:pt>
                <c:pt idx="67">
                  <c:v>9305.0768722020021</c:v>
                </c:pt>
                <c:pt idx="68">
                  <c:v>9267.2686138481495</c:v>
                </c:pt>
                <c:pt idx="69">
                  <c:v>9229.4792518603335</c:v>
                </c:pt>
                <c:pt idx="70">
                  <c:v>9191.7087978726286</c:v>
                </c:pt>
                <c:pt idx="71">
                  <c:v>9153.9572637274978</c:v>
                </c:pt>
                <c:pt idx="72">
                  <c:v>9154.2515247683332</c:v>
                </c:pt>
                <c:pt idx="73">
                  <c:v>9154.5457858091686</c:v>
                </c:pt>
                <c:pt idx="74">
                  <c:v>9154.8400468499294</c:v>
                </c:pt>
                <c:pt idx="75">
                  <c:v>9155.134307890763</c:v>
                </c:pt>
                <c:pt idx="76">
                  <c:v>9155.4285689315966</c:v>
                </c:pt>
                <c:pt idx="77">
                  <c:v>9155.7228299724338</c:v>
                </c:pt>
                <c:pt idx="78">
                  <c:v>9109.0765251683606</c:v>
                </c:pt>
                <c:pt idx="79">
                  <c:v>9062.4604484097163</c:v>
                </c:pt>
                <c:pt idx="80">
                  <c:v>9015.8745842932603</c:v>
                </c:pt>
                <c:pt idx="81">
                  <c:v>8969.3189215389757</c:v>
                </c:pt>
                <c:pt idx="82">
                  <c:v>8922.7934447596181</c:v>
                </c:pt>
                <c:pt idx="83">
                  <c:v>8876.2981385865569</c:v>
                </c:pt>
                <c:pt idx="84">
                  <c:v>8849.0653463821927</c:v>
                </c:pt>
                <c:pt idx="85">
                  <c:v>8821.8437936560003</c:v>
                </c:pt>
                <c:pt idx="86">
                  <c:v>8794.6334578556089</c:v>
                </c:pt>
                <c:pt idx="87">
                  <c:v>8767.4343162732312</c:v>
                </c:pt>
                <c:pt idx="88">
                  <c:v>8740.246344743884</c:v>
                </c:pt>
                <c:pt idx="89">
                  <c:v>8713.0695228626391</c:v>
                </c:pt>
                <c:pt idx="90">
                  <c:v>8721.782127390803</c:v>
                </c:pt>
                <c:pt idx="91">
                  <c:v>8730.4960277874434</c:v>
                </c:pt>
                <c:pt idx="92">
                  <c:v>8739.2112260849026</c:v>
                </c:pt>
                <c:pt idx="93">
                  <c:v>8747.9277256384976</c:v>
                </c:pt>
                <c:pt idx="94">
                  <c:v>8756.645525824033</c:v>
                </c:pt>
                <c:pt idx="95">
                  <c:v>8765.3646299770207</c:v>
                </c:pt>
                <c:pt idx="96">
                  <c:v>8857.6493845655477</c:v>
                </c:pt>
                <c:pt idx="97">
                  <c:v>8950.0559574107556</c:v>
                </c:pt>
                <c:pt idx="98">
                  <c:v>9042.5846521566564</c:v>
                </c:pt>
                <c:pt idx="99">
                  <c:v>9135.2357673825882</c:v>
                </c:pt>
                <c:pt idx="100">
                  <c:v>9228.0096009683512</c:v>
                </c:pt>
                <c:pt idx="101">
                  <c:v>9320.9064417965601</c:v>
                </c:pt>
                <c:pt idx="102">
                  <c:v>9330.1442133924593</c:v>
                </c:pt>
                <c:pt idx="103">
                  <c:v>9339.3832365968919</c:v>
                </c:pt>
                <c:pt idx="104">
                  <c:v>9348.623511868238</c:v>
                </c:pt>
                <c:pt idx="105">
                  <c:v>9357.865039664217</c:v>
                </c:pt>
                <c:pt idx="106">
                  <c:v>9367.1078204415298</c:v>
                </c:pt>
                <c:pt idx="107">
                  <c:v>9376.3518546557953</c:v>
                </c:pt>
                <c:pt idx="108">
                  <c:v>9423.7627267946555</c:v>
                </c:pt>
                <c:pt idx="109">
                  <c:v>9471.2030255485934</c:v>
                </c:pt>
                <c:pt idx="110">
                  <c:v>9518.672718491116</c:v>
                </c:pt>
                <c:pt idx="111">
                  <c:v>9566.1717781355001</c:v>
                </c:pt>
                <c:pt idx="112">
                  <c:v>9613.7001775808403</c:v>
                </c:pt>
                <c:pt idx="113">
                  <c:v>9661.2578862945193</c:v>
                </c:pt>
                <c:pt idx="114">
                  <c:v>9849.6025851898685</c:v>
                </c:pt>
                <c:pt idx="115">
                  <c:v>10038.4333001185</c:v>
                </c:pt>
                <c:pt idx="116">
                  <c:v>10227.750792212353</c:v>
                </c:pt>
                <c:pt idx="117">
                  <c:v>10417.555841505482</c:v>
                </c:pt>
                <c:pt idx="118">
                  <c:v>10607.849242307455</c:v>
                </c:pt>
                <c:pt idx="119">
                  <c:v>10798.631802770798</c:v>
                </c:pt>
                <c:pt idx="120">
                  <c:v>10808.205017233568</c:v>
                </c:pt>
                <c:pt idx="121">
                  <c:v>10817.779444034442</c:v>
                </c:pt>
                <c:pt idx="122">
                  <c:v>10827.355083231161</c:v>
                </c:pt>
                <c:pt idx="123">
                  <c:v>10836.931934881453</c:v>
                </c:pt>
                <c:pt idx="124">
                  <c:v>10846.509999043636</c:v>
                </c:pt>
                <c:pt idx="125">
                  <c:v>10856.089275775965</c:v>
                </c:pt>
                <c:pt idx="126">
                  <c:v>10865.669765850691</c:v>
                </c:pt>
                <c:pt idx="127">
                  <c:v>10875.251467899394</c:v>
                </c:pt>
                <c:pt idx="128">
                  <c:v>10884.834382695035</c:v>
                </c:pt>
                <c:pt idx="129">
                  <c:v>10769.504808665472</c:v>
                </c:pt>
                <c:pt idx="130">
                  <c:v>10778.980245115954</c:v>
                </c:pt>
                <c:pt idx="131">
                  <c:v>10788.456880584918</c:v>
                </c:pt>
                <c:pt idx="132">
                  <c:v>11019.122563377841</c:v>
                </c:pt>
                <c:pt idx="133">
                  <c:v>11124.801575461157</c:v>
                </c:pt>
                <c:pt idx="134">
                  <c:v>11230.627527417246</c:v>
                </c:pt>
                <c:pt idx="135">
                  <c:v>11336.600506985475</c:v>
                </c:pt>
                <c:pt idx="136">
                  <c:v>11442.72060828258</c:v>
                </c:pt>
                <c:pt idx="137">
                  <c:v>11548.987926115838</c:v>
                </c:pt>
                <c:pt idx="138">
                  <c:v>11481.346230487447</c:v>
                </c:pt>
                <c:pt idx="139">
                  <c:v>11413.764166208637</c:v>
                </c:pt>
                <c:pt idx="140">
                  <c:v>11346.241707991388</c:v>
                </c:pt>
                <c:pt idx="141">
                  <c:v>11278.778831121501</c:v>
                </c:pt>
                <c:pt idx="142">
                  <c:v>11211.375511461492</c:v>
                </c:pt>
                <c:pt idx="143">
                  <c:v>11144.031725452733</c:v>
                </c:pt>
                <c:pt idx="144">
                  <c:v>11269.146139752938</c:v>
                </c:pt>
                <c:pt idx="145">
                  <c:v>11394.465954331496</c:v>
                </c:pt>
                <c:pt idx="146">
                  <c:v>11519.991324847664</c:v>
                </c:pt>
                <c:pt idx="147">
                  <c:v>11645.722413093918</c:v>
                </c:pt>
                <c:pt idx="148">
                  <c:v>11771.659389747476</c:v>
                </c:pt>
                <c:pt idx="149">
                  <c:v>11897.802429745034</c:v>
                </c:pt>
                <c:pt idx="150">
                  <c:v>11868.674198199564</c:v>
                </c:pt>
                <c:pt idx="151">
                  <c:v>11839.556948232605</c:v>
                </c:pt>
                <c:pt idx="152">
                  <c:v>11810.450676888449</c:v>
                </c:pt>
                <c:pt idx="153">
                  <c:v>11781.355382277776</c:v>
                </c:pt>
                <c:pt idx="154">
                  <c:v>11752.271062180938</c:v>
                </c:pt>
                <c:pt idx="155">
                  <c:v>11723.197714397047</c:v>
                </c:pt>
                <c:pt idx="156">
                  <c:v>11810.450676888449</c:v>
                </c:pt>
                <c:pt idx="157">
                  <c:v>11897.802429745034</c:v>
                </c:pt>
                <c:pt idx="158">
                  <c:v>11985.25303461104</c:v>
                </c:pt>
                <c:pt idx="159">
                  <c:v>12072.802553252519</c:v>
                </c:pt>
                <c:pt idx="160">
                  <c:v>12160.451049988991</c:v>
                </c:pt>
                <c:pt idx="161">
                  <c:v>12248.198590635622</c:v>
                </c:pt>
                <c:pt idx="162">
                  <c:v>12267.711500949481</c:v>
                </c:pt>
                <c:pt idx="163">
                  <c:v>12287.229306694631</c:v>
                </c:pt>
                <c:pt idx="164">
                  <c:v>12306.75200792881</c:v>
                </c:pt>
                <c:pt idx="165">
                  <c:v>12326.279606094075</c:v>
                </c:pt>
                <c:pt idx="166">
                  <c:v>12345.81210142873</c:v>
                </c:pt>
                <c:pt idx="167">
                  <c:v>12365.349494864275</c:v>
                </c:pt>
                <c:pt idx="168">
                  <c:v>12189.823763916664</c:v>
                </c:pt>
                <c:pt idx="169">
                  <c:v>12014.696245925155</c:v>
                </c:pt>
                <c:pt idx="170">
                  <c:v>11839.966346727586</c:v>
                </c:pt>
                <c:pt idx="171">
                  <c:v>11665.633490556131</c:v>
                </c:pt>
                <c:pt idx="172">
                  <c:v>11491.697120508627</c:v>
                </c:pt>
                <c:pt idx="173">
                  <c:v>11318.15670112802</c:v>
                </c:pt>
                <c:pt idx="174">
                  <c:v>11588.356072517072</c:v>
                </c:pt>
                <c:pt idx="175">
                  <c:v>11859.512675553035</c:v>
                </c:pt>
                <c:pt idx="176">
                  <c:v>12131.62849070518</c:v>
                </c:pt>
                <c:pt idx="177">
                  <c:v>12404.705618794511</c:v>
                </c:pt>
                <c:pt idx="178">
                  <c:v>12678.746283204373</c:v>
                </c:pt>
                <c:pt idx="179">
                  <c:v>12953.836068841549</c:v>
                </c:pt>
                <c:pt idx="180">
                  <c:v>12835.718404175277</c:v>
                </c:pt>
                <c:pt idx="181">
                  <c:v>12717.861038879588</c:v>
                </c:pt>
                <c:pt idx="182">
                  <c:v>12600.180549184273</c:v>
                </c:pt>
                <c:pt idx="183">
                  <c:v>12482.676758561931</c:v>
                </c:pt>
                <c:pt idx="184">
                  <c:v>12365.349494864275</c:v>
                </c:pt>
                <c:pt idx="185">
                  <c:v>12248.198590635622</c:v>
                </c:pt>
                <c:pt idx="186">
                  <c:v>12165.644710929237</c:v>
                </c:pt>
                <c:pt idx="187">
                  <c:v>12223.570328228659</c:v>
                </c:pt>
                <c:pt idx="188">
                  <c:v>12281.539529625525</c:v>
                </c:pt>
                <c:pt idx="189">
                  <c:v>12482.676758561931</c:v>
                </c:pt>
                <c:pt idx="190">
                  <c:v>12541.406577361155</c:v>
                </c:pt>
                <c:pt idx="191">
                  <c:v>12600.180549184273</c:v>
                </c:pt>
                <c:pt idx="192">
                  <c:v>12541.539102659572</c:v>
                </c:pt>
                <c:pt idx="193">
                  <c:v>12482.94249333277</c:v>
                </c:pt>
                <c:pt idx="194">
                  <c:v>12424.39069281312</c:v>
                </c:pt>
                <c:pt idx="195">
                  <c:v>12365.88367282648</c:v>
                </c:pt>
                <c:pt idx="196">
                  <c:v>12307.421405043793</c:v>
                </c:pt>
                <c:pt idx="197">
                  <c:v>12249.003861935265</c:v>
                </c:pt>
                <c:pt idx="198">
                  <c:v>12190.765556716973</c:v>
                </c:pt>
                <c:pt idx="199">
                  <c:v>12132.572575199914</c:v>
                </c:pt>
                <c:pt idx="200">
                  <c:v>12074.424881186707</c:v>
                </c:pt>
                <c:pt idx="201">
                  <c:v>12016.322439436024</c:v>
                </c:pt>
                <c:pt idx="202">
                  <c:v>11958.265214633633</c:v>
                </c:pt>
                <c:pt idx="203">
                  <c:v>11900.253170374328</c:v>
                </c:pt>
                <c:pt idx="204">
                  <c:v>11832.720520170795</c:v>
                </c:pt>
                <c:pt idx="205">
                  <c:v>11765.249743560529</c:v>
                </c:pt>
                <c:pt idx="206">
                  <c:v>11697.840774845386</c:v>
                </c:pt>
                <c:pt idx="207">
                  <c:v>11630.493548978831</c:v>
                </c:pt>
                <c:pt idx="208">
                  <c:v>11563.208000209634</c:v>
                </c:pt>
                <c:pt idx="209">
                  <c:v>11495.98406241098</c:v>
                </c:pt>
                <c:pt idx="210">
                  <c:v>11380.310850222018</c:v>
                </c:pt>
                <c:pt idx="211">
                  <c:v>11264.813441147538</c:v>
                </c:pt>
                <c:pt idx="212">
                  <c:v>11149.491659668543</c:v>
                </c:pt>
                <c:pt idx="213">
                  <c:v>11034.345333400504</c:v>
                </c:pt>
                <c:pt idx="214">
                  <c:v>10919.374291103566</c:v>
                </c:pt>
                <c:pt idx="215">
                  <c:v>10804.578367334499</c:v>
                </c:pt>
                <c:pt idx="216">
                  <c:v>10776.296434517797</c:v>
                </c:pt>
                <c:pt idx="217">
                  <c:v>10748.026123891363</c:v>
                </c:pt>
                <c:pt idx="218">
                  <c:v>10719.767423794017</c:v>
                </c:pt>
                <c:pt idx="219">
                  <c:v>10691.520325132722</c:v>
                </c:pt>
                <c:pt idx="220">
                  <c:v>10663.284816781363</c:v>
                </c:pt>
                <c:pt idx="221">
                  <c:v>10635.060887562786</c:v>
                </c:pt>
                <c:pt idx="222">
                  <c:v>10586.906480959242</c:v>
                </c:pt>
                <c:pt idx="223">
                  <c:v>10538.780999160679</c:v>
                </c:pt>
                <c:pt idx="224">
                  <c:v>10490.684460159871</c:v>
                </c:pt>
                <c:pt idx="225">
                  <c:v>10442.616880536916</c:v>
                </c:pt>
                <c:pt idx="226">
                  <c:v>10394.578276732305</c:v>
                </c:pt>
                <c:pt idx="227">
                  <c:v>10346.56866971274</c:v>
                </c:pt>
                <c:pt idx="228">
                  <c:v>10309.101141246991</c:v>
                </c:pt>
                <c:pt idx="229">
                  <c:v>10271.654047409065</c:v>
                </c:pt>
                <c:pt idx="230">
                  <c:v>10234.22736458452</c:v>
                </c:pt>
                <c:pt idx="231">
                  <c:v>10196.821064966372</c:v>
                </c:pt>
                <c:pt idx="232">
                  <c:v>10159.435121860595</c:v>
                </c:pt>
                <c:pt idx="233">
                  <c:v>10122.069507071343</c:v>
                </c:pt>
                <c:pt idx="234">
                  <c:v>10197.109195145506</c:v>
                </c:pt>
                <c:pt idx="235">
                  <c:v>10272.229170041384</c:v>
                </c:pt>
                <c:pt idx="236">
                  <c:v>10347.429601552649</c:v>
                </c:pt>
                <c:pt idx="237">
                  <c:v>10422.710651898449</c:v>
                </c:pt>
                <c:pt idx="238">
                  <c:v>10498.072486295536</c:v>
                </c:pt>
                <c:pt idx="239">
                  <c:v>10573.515262356175</c:v>
                </c:pt>
                <c:pt idx="240">
                  <c:v>10668.714714208258</c:v>
                </c:pt>
                <c:pt idx="241">
                  <c:v>10764.036645815127</c:v>
                </c:pt>
                <c:pt idx="242">
                  <c:v>10859.481183445412</c:v>
                </c:pt>
                <c:pt idx="243">
                  <c:v>10955.048453769175</c:v>
                </c:pt>
                <c:pt idx="244">
                  <c:v>11050.738581812984</c:v>
                </c:pt>
                <c:pt idx="245">
                  <c:v>11146.551695090806</c:v>
                </c:pt>
                <c:pt idx="246">
                  <c:v>11108.239719869418</c:v>
                </c:pt>
                <c:pt idx="247">
                  <c:v>11069.947506218576</c:v>
                </c:pt>
                <c:pt idx="248">
                  <c:v>11031.675046439219</c:v>
                </c:pt>
                <c:pt idx="249">
                  <c:v>10993.422330082572</c:v>
                </c:pt>
                <c:pt idx="250">
                  <c:v>10955.189349444707</c:v>
                </c:pt>
                <c:pt idx="251">
                  <c:v>10916.976094077287</c:v>
                </c:pt>
                <c:pt idx="252">
                  <c:v>10984.108571370652</c:v>
                </c:pt>
                <c:pt idx="253">
                  <c:v>11051.30038929418</c:v>
                </c:pt>
                <c:pt idx="254">
                  <c:v>11118.551571403819</c:v>
                </c:pt>
                <c:pt idx="255">
                  <c:v>11185.862141825182</c:v>
                </c:pt>
                <c:pt idx="256">
                  <c:v>11253.232125251048</c:v>
                </c:pt>
                <c:pt idx="257">
                  <c:v>11320.661546939082</c:v>
                </c:pt>
                <c:pt idx="258">
                  <c:v>11301.389931455671</c:v>
                </c:pt>
                <c:pt idx="259">
                  <c:v>11282.123168893222</c:v>
                </c:pt>
                <c:pt idx="260">
                  <c:v>11262.861260007452</c:v>
                </c:pt>
                <c:pt idx="261">
                  <c:v>11243.604203519586</c:v>
                </c:pt>
                <c:pt idx="262">
                  <c:v>11224.351998834089</c:v>
                </c:pt>
                <c:pt idx="263">
                  <c:v>11205.104644678331</c:v>
                </c:pt>
                <c:pt idx="264">
                  <c:v>11387.595139404753</c:v>
                </c:pt>
                <c:pt idx="265">
                  <c:v>11570.531366390052</c:v>
                </c:pt>
                <c:pt idx="266">
                  <c:v>11753.914242578658</c:v>
                </c:pt>
                <c:pt idx="267">
                  <c:v>11937.744689009234</c:v>
                </c:pt>
                <c:pt idx="268">
                  <c:v>12122.023632942268</c:v>
                </c:pt>
                <c:pt idx="269">
                  <c:v>12306.75200792881</c:v>
                </c:pt>
                <c:pt idx="270">
                  <c:v>12296.990045285502</c:v>
                </c:pt>
                <c:pt idx="271">
                  <c:v>12287.229306694631</c:v>
                </c:pt>
                <c:pt idx="272">
                  <c:v>12277.469792062268</c:v>
                </c:pt>
                <c:pt idx="273">
                  <c:v>12127.051836307319</c:v>
                </c:pt>
                <c:pt idx="274">
                  <c:v>12117.406642318005</c:v>
                </c:pt>
                <c:pt idx="275">
                  <c:v>12107.762657976453</c:v>
                </c:pt>
                <c:pt idx="276">
                  <c:v>12257.954433953419</c:v>
                </c:pt>
                <c:pt idx="277">
                  <c:v>12267.711500949481</c:v>
                </c:pt>
                <c:pt idx="278">
                  <c:v>12277.469792062268</c:v>
                </c:pt>
                <c:pt idx="279">
                  <c:v>12287.229306694631</c:v>
                </c:pt>
                <c:pt idx="280">
                  <c:v>12296.990045285502</c:v>
                </c:pt>
                <c:pt idx="281">
                  <c:v>12306.75200792881</c:v>
                </c:pt>
                <c:pt idx="282">
                  <c:v>12296.990045285502</c:v>
                </c:pt>
                <c:pt idx="283">
                  <c:v>12287.229306694631</c:v>
                </c:pt>
                <c:pt idx="284">
                  <c:v>12277.469792062268</c:v>
                </c:pt>
                <c:pt idx="285">
                  <c:v>12267.711500949481</c:v>
                </c:pt>
                <c:pt idx="286">
                  <c:v>12257.954433953419</c:v>
                </c:pt>
                <c:pt idx="287">
                  <c:v>12248.198590635622</c:v>
                </c:pt>
                <c:pt idx="288">
                  <c:v>12170.195884706329</c:v>
                </c:pt>
                <c:pt idx="289">
                  <c:v>12092.271441220313</c:v>
                </c:pt>
                <c:pt idx="290">
                  <c:v>12014.425213673328</c:v>
                </c:pt>
                <c:pt idx="291">
                  <c:v>11936.657157538311</c:v>
                </c:pt>
                <c:pt idx="292">
                  <c:v>11858.967228185713</c:v>
                </c:pt>
                <c:pt idx="293">
                  <c:v>11781.355382277776</c:v>
                </c:pt>
                <c:pt idx="294">
                  <c:v>11772.617191393296</c:v>
                </c:pt>
                <c:pt idx="295">
                  <c:v>11763.880940629399</c:v>
                </c:pt>
                <c:pt idx="296">
                  <c:v>11755.146627876989</c:v>
                </c:pt>
                <c:pt idx="297">
                  <c:v>11746.41425203891</c:v>
                </c:pt>
                <c:pt idx="298">
                  <c:v>11737.683810990404</c:v>
                </c:pt>
                <c:pt idx="299">
                  <c:v>11728.955302616769</c:v>
                </c:pt>
                <c:pt idx="300">
                  <c:v>11709.171890567013</c:v>
                </c:pt>
                <c:pt idx="301">
                  <c:v>11689.392729217787</c:v>
                </c:pt>
                <c:pt idx="302">
                  <c:v>11669.617820816366</c:v>
                </c:pt>
                <c:pt idx="303">
                  <c:v>11649.8471669682</c:v>
                </c:pt>
                <c:pt idx="304">
                  <c:v>11630.080771300598</c:v>
                </c:pt>
                <c:pt idx="305">
                  <c:v>11610.318635472611</c:v>
                </c:pt>
                <c:pt idx="306">
                  <c:v>11591.800899571143</c:v>
                </c:pt>
                <c:pt idx="307">
                  <c:v>11573.289223168445</c:v>
                </c:pt>
                <c:pt idx="308">
                  <c:v>11554.78360082236</c:v>
                </c:pt>
                <c:pt idx="309">
                  <c:v>11536.284025054061</c:v>
                </c:pt>
                <c:pt idx="310">
                  <c:v>11517.790489012859</c:v>
                </c:pt>
                <c:pt idx="311">
                  <c:v>11499.302985174005</c:v>
                </c:pt>
                <c:pt idx="312">
                  <c:v>11460.684239378281</c:v>
                </c:pt>
                <c:pt idx="313">
                  <c:v>11422.084876719016</c:v>
                </c:pt>
                <c:pt idx="314">
                  <c:v>11383.504892888952</c:v>
                </c:pt>
                <c:pt idx="315">
                  <c:v>11344.944281096457</c:v>
                </c:pt>
                <c:pt idx="316">
                  <c:v>11306.40303714953</c:v>
                </c:pt>
                <c:pt idx="317">
                  <c:v>11267.881154367631</c:v>
                </c:pt>
                <c:pt idx="318">
                  <c:v>11163.725197795626</c:v>
                </c:pt>
                <c:pt idx="319">
                  <c:v>11059.727501511921</c:v>
                </c:pt>
                <c:pt idx="320">
                  <c:v>10955.887536189353</c:v>
                </c:pt>
                <c:pt idx="321">
                  <c:v>10852.204757765177</c:v>
                </c:pt>
                <c:pt idx="322">
                  <c:v>10748.678612016593</c:v>
                </c:pt>
                <c:pt idx="323">
                  <c:v>10645.308529557387</c:v>
                </c:pt>
                <c:pt idx="324">
                  <c:v>10626.362389952976</c:v>
                </c:pt>
                <c:pt idx="325">
                  <c:v>10607.421197596259</c:v>
                </c:pt>
                <c:pt idx="326">
                  <c:v>10588.484949929074</c:v>
                </c:pt>
                <c:pt idx="327">
                  <c:v>10569.553646056391</c:v>
                </c:pt>
                <c:pt idx="328">
                  <c:v>10550.627283408914</c:v>
                </c:pt>
                <c:pt idx="329">
                  <c:v>10531.705859969368</c:v>
                </c:pt>
                <c:pt idx="330">
                  <c:v>10493.258548333286</c:v>
                </c:pt>
                <c:pt idx="331">
                  <c:v>10575.674874223074</c:v>
                </c:pt>
                <c:pt idx="332">
                  <c:v>10658.200468886766</c:v>
                </c:pt>
                <c:pt idx="333">
                  <c:v>10865.41702186676</c:v>
                </c:pt>
                <c:pt idx="334">
                  <c:v>10949.122439698531</c:v>
                </c:pt>
                <c:pt idx="335">
                  <c:v>11032.939919210345</c:v>
                </c:pt>
                <c:pt idx="336">
                  <c:v>11032.518294953332</c:v>
                </c:pt>
                <c:pt idx="337">
                  <c:v>11032.096670696235</c:v>
                </c:pt>
                <c:pt idx="338">
                  <c:v>11031.675046439219</c:v>
                </c:pt>
                <c:pt idx="339">
                  <c:v>11031.253422182206</c:v>
                </c:pt>
                <c:pt idx="340">
                  <c:v>11030.83179792511</c:v>
                </c:pt>
                <c:pt idx="341">
                  <c:v>11030.410173668095</c:v>
                </c:pt>
                <c:pt idx="342">
                  <c:v>11001.330727146222</c:v>
                </c:pt>
                <c:pt idx="343">
                  <c:v>10972.261661707113</c:v>
                </c:pt>
                <c:pt idx="344">
                  <c:v>10943.202980268894</c:v>
                </c:pt>
                <c:pt idx="345">
                  <c:v>10914.154685811172</c:v>
                </c:pt>
                <c:pt idx="346">
                  <c:v>10885.116783508511</c:v>
                </c:pt>
                <c:pt idx="347">
                  <c:v>10856.089275775965</c:v>
                </c:pt>
                <c:pt idx="348">
                  <c:v>10836.931934881453</c:v>
                </c:pt>
                <c:pt idx="349">
                  <c:v>10817.779444034442</c:v>
                </c:pt>
                <c:pt idx="350">
                  <c:v>10798.631802770798</c:v>
                </c:pt>
                <c:pt idx="351">
                  <c:v>10779.489009915806</c:v>
                </c:pt>
                <c:pt idx="352">
                  <c:v>10760.351066442367</c:v>
                </c:pt>
                <c:pt idx="353">
                  <c:v>10741.217971183823</c:v>
                </c:pt>
                <c:pt idx="354">
                  <c:v>10684.131938247681</c:v>
                </c:pt>
                <c:pt idx="355">
                  <c:v>10627.090499344491</c:v>
                </c:pt>
                <c:pt idx="356">
                  <c:v>10570.093619482226</c:v>
                </c:pt>
                <c:pt idx="357">
                  <c:v>10513.141264258318</c:v>
                </c:pt>
                <c:pt idx="358">
                  <c:v>10456.233397729013</c:v>
                </c:pt>
                <c:pt idx="359">
                  <c:v>10399.36998312853</c:v>
                </c:pt>
                <c:pt idx="360">
                  <c:v>10370.954935452181</c:v>
                </c:pt>
                <c:pt idx="361">
                  <c:v>10342.550987793324</c:v>
                </c:pt>
                <c:pt idx="362">
                  <c:v>10314.158135695843</c:v>
                </c:pt>
                <c:pt idx="363">
                  <c:v>10285.776373294028</c:v>
                </c:pt>
                <c:pt idx="364">
                  <c:v>10257.405698919241</c:v>
                </c:pt>
                <c:pt idx="365">
                  <c:v>10229.046106686736</c:v>
                </c:pt>
                <c:pt idx="366">
                  <c:v>10181.852767783859</c:v>
                </c:pt>
                <c:pt idx="367">
                  <c:v>10134.690293400825</c:v>
                </c:pt>
                <c:pt idx="368">
                  <c:v>10087.558662350664</c:v>
                </c:pt>
                <c:pt idx="369">
                  <c:v>10040.45784915388</c:v>
                </c:pt>
                <c:pt idx="370">
                  <c:v>9993.3878282297555</c:v>
                </c:pt>
                <c:pt idx="371">
                  <c:v>9946.3485780119172</c:v>
                </c:pt>
                <c:pt idx="372">
                  <c:v>9917.530659382026</c:v>
                </c:pt>
                <c:pt idx="373">
                  <c:v>9888.723015730382</c:v>
                </c:pt>
                <c:pt idx="374">
                  <c:v>9859.9256550385671</c:v>
                </c:pt>
                <c:pt idx="375">
                  <c:v>9831.1385895793464</c:v>
                </c:pt>
                <c:pt idx="376">
                  <c:v>9802.3618275679873</c:v>
                </c:pt>
                <c:pt idx="377">
                  <c:v>9773.5953787213384</c:v>
                </c:pt>
                <c:pt idx="378">
                  <c:v>9774.0318415893125</c:v>
                </c:pt>
                <c:pt idx="379">
                  <c:v>9774.4683044572885</c:v>
                </c:pt>
                <c:pt idx="380">
                  <c:v>9774.9047673251844</c:v>
                </c:pt>
                <c:pt idx="381">
                  <c:v>9775.3412301931567</c:v>
                </c:pt>
                <c:pt idx="382">
                  <c:v>9775.7776930611326</c:v>
                </c:pt>
                <c:pt idx="383">
                  <c:v>9776.2141559291049</c:v>
                </c:pt>
                <c:pt idx="384">
                  <c:v>9785.80129358261</c:v>
                </c:pt>
                <c:pt idx="385">
                  <c:v>9795.3895754802052</c:v>
                </c:pt>
                <c:pt idx="386">
                  <c:v>9804.9790012627545</c:v>
                </c:pt>
                <c:pt idx="387">
                  <c:v>9814.5695705729031</c:v>
                </c:pt>
                <c:pt idx="388">
                  <c:v>9824.1612830544454</c:v>
                </c:pt>
                <c:pt idx="389">
                  <c:v>9833.7541383526805</c:v>
                </c:pt>
                <c:pt idx="390">
                  <c:v>9993.9669267089394</c:v>
                </c:pt>
                <c:pt idx="391">
                  <c:v>10154.532171651759</c:v>
                </c:pt>
                <c:pt idx="392">
                  <c:v>10315.450526928744</c:v>
                </c:pt>
                <c:pt idx="393">
                  <c:v>10476.722649813233</c:v>
                </c:pt>
                <c:pt idx="394">
                  <c:v>10638.349195283041</c:v>
                </c:pt>
                <c:pt idx="395">
                  <c:v>10800.330821217547</c:v>
                </c:pt>
                <c:pt idx="396">
                  <c:v>10876.663903247974</c:v>
                </c:pt>
                <c:pt idx="397">
                  <c:v>10953.075914311652</c:v>
                </c:pt>
                <c:pt idx="398">
                  <c:v>11029.566925153984</c:v>
                </c:pt>
                <c:pt idx="399">
                  <c:v>11106.1370065145</c:v>
                </c:pt>
                <c:pt idx="400">
                  <c:v>11182.786229134939</c:v>
                </c:pt>
                <c:pt idx="401">
                  <c:v>11259.514663767273</c:v>
                </c:pt>
                <c:pt idx="402">
                  <c:v>11097.227494747181</c:v>
                </c:pt>
                <c:pt idx="403">
                  <c:v>10935.304849080338</c:v>
                </c:pt>
                <c:pt idx="404">
                  <c:v>10773.745633560333</c:v>
                </c:pt>
                <c:pt idx="405">
                  <c:v>10612.548733632997</c:v>
                </c:pt>
                <c:pt idx="406">
                  <c:v>10451.713008921042</c:v>
                </c:pt>
                <c:pt idx="407">
                  <c:v>10291.237290965191</c:v>
                </c:pt>
                <c:pt idx="408">
                  <c:v>10253.513566365529</c:v>
                </c:pt>
                <c:pt idx="409">
                  <c:v>10215.809657938507</c:v>
                </c:pt>
                <c:pt idx="410">
                  <c:v>10178.125550526313</c:v>
                </c:pt>
                <c:pt idx="411">
                  <c:v>10140.461227600093</c:v>
                </c:pt>
                <c:pt idx="412">
                  <c:v>10102.816676435852</c:v>
                </c:pt>
                <c:pt idx="413">
                  <c:v>10065.191880342347</c:v>
                </c:pt>
                <c:pt idx="414">
                  <c:v>10112.009397827949</c:v>
                </c:pt>
                <c:pt idx="415">
                  <c:v>10158.858304188998</c:v>
                </c:pt>
                <c:pt idx="416">
                  <c:v>10205.738640536041</c:v>
                </c:pt>
                <c:pt idx="417">
                  <c:v>10135.095162199523</c:v>
                </c:pt>
                <c:pt idx="418">
                  <c:v>10181.500247077125</c:v>
                </c:pt>
                <c:pt idx="419">
                  <c:v>10227.936528814553</c:v>
                </c:pt>
                <c:pt idx="420">
                  <c:v>10412.472550788483</c:v>
                </c:pt>
                <c:pt idx="421">
                  <c:v>10478.438167093891</c:v>
                </c:pt>
                <c:pt idx="422">
                  <c:v>10544.465618907188</c:v>
                </c:pt>
                <c:pt idx="423">
                  <c:v>10610.555010040407</c:v>
                </c:pt>
                <c:pt idx="424">
                  <c:v>10676.706440391628</c:v>
                </c:pt>
                <c:pt idx="425">
                  <c:v>10742.920009360705</c:v>
                </c:pt>
                <c:pt idx="426">
                  <c:v>10771.478254931453</c:v>
                </c:pt>
                <c:pt idx="427">
                  <c:v>10800.047651476452</c:v>
                </c:pt>
                <c:pt idx="428">
                  <c:v>10828.628202015265</c:v>
                </c:pt>
                <c:pt idx="429">
                  <c:v>10857.219911665779</c:v>
                </c:pt>
                <c:pt idx="430">
                  <c:v>10885.822785542245</c:v>
                </c:pt>
                <c:pt idx="431">
                  <c:v>10914.436826637759</c:v>
                </c:pt>
                <c:pt idx="432">
                  <c:v>10857.361241151999</c:v>
                </c:pt>
                <c:pt idx="433">
                  <c:v>10800.330821217547</c:v>
                </c:pt>
                <c:pt idx="434">
                  <c:v>10743.345518904973</c:v>
                </c:pt>
                <c:pt idx="435">
                  <c:v>10686.405288058515</c:v>
                </c:pt>
                <c:pt idx="436">
                  <c:v>10629.510081482216</c:v>
                </c:pt>
                <c:pt idx="437">
                  <c:v>10572.659851637667</c:v>
                </c:pt>
                <c:pt idx="438">
                  <c:v>10582.203033517986</c:v>
                </c:pt>
                <c:pt idx="439">
                  <c:v>10591.747423105166</c:v>
                </c:pt>
                <c:pt idx="440">
                  <c:v>10601.29302114532</c:v>
                </c:pt>
                <c:pt idx="441">
                  <c:v>10610.839827696467</c:v>
                </c:pt>
                <c:pt idx="442">
                  <c:v>10620.387842816996</c:v>
                </c:pt>
                <c:pt idx="443">
                  <c:v>10629.937066565351</c:v>
                </c:pt>
                <c:pt idx="444">
                  <c:v>10620.672580114808</c:v>
                </c:pt>
                <c:pt idx="445">
                  <c:v>10611.409463008671</c:v>
                </c:pt>
                <c:pt idx="446">
                  <c:v>10602.147714534274</c:v>
                </c:pt>
                <c:pt idx="447">
                  <c:v>10592.887333977265</c:v>
                </c:pt>
                <c:pt idx="448">
                  <c:v>10583.628320621428</c:v>
                </c:pt>
                <c:pt idx="449">
                  <c:v>10574.370673074684</c:v>
                </c:pt>
                <c:pt idx="450">
                  <c:v>10536.782830733124</c:v>
                </c:pt>
                <c:pt idx="451">
                  <c:v>10499.215545512625</c:v>
                </c:pt>
                <c:pt idx="452">
                  <c:v>10461.668792102742</c:v>
                </c:pt>
                <c:pt idx="453">
                  <c:v>10424.142543674263</c:v>
                </c:pt>
                <c:pt idx="454">
                  <c:v>10386.636777136098</c:v>
                </c:pt>
                <c:pt idx="455">
                  <c:v>10349.151465232319</c:v>
                </c:pt>
                <c:pt idx="456">
                  <c:v>10377.693664176601</c:v>
                </c:pt>
                <c:pt idx="457">
                  <c:v>10406.246690353084</c:v>
                </c:pt>
                <c:pt idx="458">
                  <c:v>10434.810545441016</c:v>
                </c:pt>
                <c:pt idx="459">
                  <c:v>10463.385232431336</c:v>
                </c:pt>
                <c:pt idx="460">
                  <c:v>10491.970750455437</c:v>
                </c:pt>
                <c:pt idx="461">
                  <c:v>10520.567102542922</c:v>
                </c:pt>
                <c:pt idx="462">
                  <c:v>10529.673331263011</c:v>
                </c:pt>
                <c:pt idx="463">
                  <c:v>10538.780999160679</c:v>
                </c:pt>
                <c:pt idx="464">
                  <c:v>10547.890107301369</c:v>
                </c:pt>
                <c:pt idx="465">
                  <c:v>10557.000656747801</c:v>
                </c:pt>
                <c:pt idx="466">
                  <c:v>10566.112648559423</c:v>
                </c:pt>
                <c:pt idx="467">
                  <c:v>10575.22608379311</c:v>
                </c:pt>
                <c:pt idx="468">
                  <c:v>10547.17667221929</c:v>
                </c:pt>
                <c:pt idx="469">
                  <c:v>10519.139056719039</c:v>
                </c:pt>
                <c:pt idx="470">
                  <c:v>10491.113223591725</c:v>
                </c:pt>
                <c:pt idx="471">
                  <c:v>10463.099159043224</c:v>
                </c:pt>
                <c:pt idx="472">
                  <c:v>10435.096847896943</c:v>
                </c:pt>
                <c:pt idx="473">
                  <c:v>10407.10627875613</c:v>
                </c:pt>
                <c:pt idx="474">
                  <c:v>10240.460728060763</c:v>
                </c:pt>
                <c:pt idx="475">
                  <c:v>10193.170416124196</c:v>
                </c:pt>
                <c:pt idx="476">
                  <c:v>10145.909095697552</c:v>
                </c:pt>
                <c:pt idx="477">
                  <c:v>10215.809657938507</c:v>
                </c:pt>
                <c:pt idx="478">
                  <c:v>10168.058851843056</c:v>
                </c:pt>
                <c:pt idx="479">
                  <c:v>10120.33740546662</c:v>
                </c:pt>
                <c:pt idx="480">
                  <c:v>10214.801695036493</c:v>
                </c:pt>
                <c:pt idx="481">
                  <c:v>10309.388412421427</c:v>
                </c:pt>
                <c:pt idx="482">
                  <c:v>10404.097719345418</c:v>
                </c:pt>
                <c:pt idx="483">
                  <c:v>10498.929780708311</c:v>
                </c:pt>
                <c:pt idx="484">
                  <c:v>10593.884755990412</c:v>
                </c:pt>
                <c:pt idx="485">
                  <c:v>10688.96280659566</c:v>
                </c:pt>
                <c:pt idx="486">
                  <c:v>10794.016748120746</c:v>
                </c:pt>
                <c:pt idx="487">
                  <c:v>10899.217854313038</c:v>
                </c:pt>
                <c:pt idx="488">
                  <c:v>11004.566252322442</c:v>
                </c:pt>
                <c:pt idx="489">
                  <c:v>11110.062071443606</c:v>
                </c:pt>
                <c:pt idx="490">
                  <c:v>11215.705441098691</c:v>
                </c:pt>
                <c:pt idx="491">
                  <c:v>11321.496495542737</c:v>
                </c:pt>
                <c:pt idx="492">
                  <c:v>11140.157851369961</c:v>
                </c:pt>
                <c:pt idx="493">
                  <c:v>10959.275324035281</c:v>
                </c:pt>
                <c:pt idx="494">
                  <c:v>10778.847235475254</c:v>
                </c:pt>
                <c:pt idx="495">
                  <c:v>10598.871866055804</c:v>
                </c:pt>
                <c:pt idx="496">
                  <c:v>10419.347447410417</c:v>
                </c:pt>
                <c:pt idx="497">
                  <c:v>10240.272165465036</c:v>
                </c:pt>
                <c:pt idx="498">
                  <c:v>10165.05909415886</c:v>
                </c:pt>
                <c:pt idx="499">
                  <c:v>10089.92537577085</c:v>
                </c:pt>
                <c:pt idx="500">
                  <c:v>10014.87085905359</c:v>
                </c:pt>
                <c:pt idx="501">
                  <c:v>9939.8953907989417</c:v>
                </c:pt>
                <c:pt idx="502">
                  <c:v>9864.9988123428047</c:v>
                </c:pt>
                <c:pt idx="503">
                  <c:v>9790.1809677030324</c:v>
                </c:pt>
                <c:pt idx="504">
                  <c:v>9771.1613104959142</c:v>
                </c:pt>
                <c:pt idx="505">
                  <c:v>9752.1462996882074</c:v>
                </c:pt>
                <c:pt idx="506">
                  <c:v>9733.1359352190575</c:v>
                </c:pt>
                <c:pt idx="507">
                  <c:v>9714.130220490104</c:v>
                </c:pt>
                <c:pt idx="508">
                  <c:v>9695.1291554686704</c:v>
                </c:pt>
                <c:pt idx="509">
                  <c:v>9676.1327412832852</c:v>
                </c:pt>
                <c:pt idx="510">
                  <c:v>9667.4385070807039</c:v>
                </c:pt>
                <c:pt idx="511">
                  <c:v>9658.7457404239158</c:v>
                </c:pt>
                <c:pt idx="512">
                  <c:v>9650.0544391957155</c:v>
                </c:pt>
                <c:pt idx="513">
                  <c:v>9641.3646012731388</c:v>
                </c:pt>
                <c:pt idx="514">
                  <c:v>9632.6762245276568</c:v>
                </c:pt>
                <c:pt idx="515">
                  <c:v>9623.989306824913</c:v>
                </c:pt>
                <c:pt idx="516">
                  <c:v>9604.8672334217499</c:v>
                </c:pt>
                <c:pt idx="517">
                  <c:v>9585.7496907144705</c:v>
                </c:pt>
                <c:pt idx="518">
                  <c:v>9566.6366836922934</c:v>
                </c:pt>
                <c:pt idx="519">
                  <c:v>9547.5282140884883</c:v>
                </c:pt>
                <c:pt idx="520">
                  <c:v>9528.4242847498608</c:v>
                </c:pt>
                <c:pt idx="521">
                  <c:v>9509.3248985460268</c:v>
                </c:pt>
                <c:pt idx="522">
                  <c:v>9473.1895307155155</c:v>
                </c:pt>
                <c:pt idx="523">
                  <c:v>9437.0751152648045</c:v>
                </c:pt>
                <c:pt idx="524">
                  <c:v>9400.98158119656</c:v>
                </c:pt>
                <c:pt idx="525">
                  <c:v>9364.9088535418832</c:v>
                </c:pt>
                <c:pt idx="526">
                  <c:v>9328.8568576995476</c:v>
                </c:pt>
                <c:pt idx="527">
                  <c:v>9292.8255173677626</c:v>
                </c:pt>
                <c:pt idx="528">
                  <c:v>9302.6391321977535</c:v>
                </c:pt>
                <c:pt idx="529">
                  <c:v>9312.4537913368076</c:v>
                </c:pt>
                <c:pt idx="530">
                  <c:v>9322.2694935242707</c:v>
                </c:pt>
                <c:pt idx="531">
                  <c:v>9332.0862384459542</c:v>
                </c:pt>
                <c:pt idx="532">
                  <c:v>9341.9040229566544</c:v>
                </c:pt>
                <c:pt idx="533">
                  <c:v>9351.7228467572786</c:v>
                </c:pt>
                <c:pt idx="534">
                  <c:v>9407.4322238614441</c:v>
                </c:pt>
                <c:pt idx="535">
                  <c:v>9463.1850632673813</c:v>
                </c:pt>
                <c:pt idx="536">
                  <c:v>9518.9814461730584</c:v>
                </c:pt>
                <c:pt idx="537">
                  <c:v>9574.821450127225</c:v>
                </c:pt>
                <c:pt idx="538">
                  <c:v>9630.7051557238665</c:v>
                </c:pt>
                <c:pt idx="539">
                  <c:v>9686.6326389218502</c:v>
                </c:pt>
                <c:pt idx="540">
                  <c:v>9565.8528430976603</c:v>
                </c:pt>
                <c:pt idx="541">
                  <c:v>9445.279661540917</c:v>
                </c:pt>
                <c:pt idx="542">
                  <c:v>9324.9121174234133</c:v>
                </c:pt>
                <c:pt idx="543">
                  <c:v>9204.7492110778276</c:v>
                </c:pt>
                <c:pt idx="544">
                  <c:v>9084.7899158955679</c:v>
                </c:pt>
                <c:pt idx="545">
                  <c:v>8965.0331831212861</c:v>
                </c:pt>
                <c:pt idx="546">
                  <c:v>8864.1079981046787</c:v>
                </c:pt>
                <c:pt idx="547">
                  <c:v>8763.3269148381387</c:v>
                </c:pt>
                <c:pt idx="548">
                  <c:v>8662.6891516536671</c:v>
                </c:pt>
                <c:pt idx="549">
                  <c:v>8562.1939077772277</c:v>
                </c:pt>
                <c:pt idx="550">
                  <c:v>8461.8403675730133</c:v>
                </c:pt>
                <c:pt idx="551">
                  <c:v>8361.6276971655752</c:v>
                </c:pt>
                <c:pt idx="552">
                  <c:v>8407.0132507698927</c:v>
                </c:pt>
                <c:pt idx="553">
                  <c:v>8452.4278773067308</c:v>
                </c:pt>
                <c:pt idx="554">
                  <c:v>8497.8716705548486</c:v>
                </c:pt>
                <c:pt idx="555">
                  <c:v>8543.3447234193736</c:v>
                </c:pt>
                <c:pt idx="556">
                  <c:v>8588.8471257253786</c:v>
                </c:pt>
                <c:pt idx="557">
                  <c:v>8634.3789685204429</c:v>
                </c:pt>
                <c:pt idx="558">
                  <c:v>8561.1570319294187</c:v>
                </c:pt>
                <c:pt idx="559">
                  <c:v>8488.0099812688786</c:v>
                </c:pt>
                <c:pt idx="560">
                  <c:v>8414.9375333469725</c:v>
                </c:pt>
                <c:pt idx="561">
                  <c:v>8246.2920232047036</c:v>
                </c:pt>
                <c:pt idx="562">
                  <c:v>8174.204044894379</c:v>
                </c:pt>
                <c:pt idx="563">
                  <c:v>8102.1889437331665</c:v>
                </c:pt>
                <c:pt idx="564">
                  <c:v>8204.8036149642212</c:v>
                </c:pt>
                <c:pt idx="565">
                  <c:v>8213.4435004670995</c:v>
                </c:pt>
                <c:pt idx="566">
                  <c:v>8222.0845468697335</c:v>
                </c:pt>
                <c:pt idx="567">
                  <c:v>8230.7267592155858</c:v>
                </c:pt>
                <c:pt idx="568">
                  <c:v>8239.3701385156783</c:v>
                </c:pt>
                <c:pt idx="569">
                  <c:v>8248.0146856979773</c:v>
                </c:pt>
                <c:pt idx="570">
                  <c:v>8374.7966227213437</c:v>
                </c:pt>
                <c:pt idx="571">
                  <c:v>8501.8074292674137</c:v>
                </c:pt>
                <c:pt idx="572">
                  <c:v>8629.04923677638</c:v>
                </c:pt>
                <c:pt idx="573">
                  <c:v>8756.5241184227198</c:v>
                </c:pt>
                <c:pt idx="574">
                  <c:v>8884.2340855720868</c:v>
                </c:pt>
                <c:pt idx="575">
                  <c:v>9012.1810923497851</c:v>
                </c:pt>
                <c:pt idx="576">
                  <c:v>8937.5212114458336</c:v>
                </c:pt>
                <c:pt idx="577">
                  <c:v>8862.9364743783262</c:v>
                </c:pt>
                <c:pt idx="578">
                  <c:v>8788.4268487050103</c:v>
                </c:pt>
                <c:pt idx="579">
                  <c:v>8713.9922989483384</c:v>
                </c:pt>
                <c:pt idx="580">
                  <c:v>8639.6327943667857</c:v>
                </c:pt>
                <c:pt idx="581">
                  <c:v>8565.3483011947228</c:v>
                </c:pt>
                <c:pt idx="582">
                  <c:v>8573.5930787424404</c:v>
                </c:pt>
                <c:pt idx="583">
                  <c:v>8581.8391615091386</c:v>
                </c:pt>
                <c:pt idx="584">
                  <c:v>8590.0865532029693</c:v>
                </c:pt>
                <c:pt idx="585">
                  <c:v>8598.3352575230419</c:v>
                </c:pt>
                <c:pt idx="586">
                  <c:v>8606.5852781590856</c:v>
                </c:pt>
                <c:pt idx="587">
                  <c:v>8614.836618791529</c:v>
                </c:pt>
                <c:pt idx="588">
                  <c:v>8751.928398181115</c:v>
                </c:pt>
                <c:pt idx="589">
                  <c:v>8889.2924320183592</c:v>
                </c:pt>
                <c:pt idx="590">
                  <c:v>9026.9306496708996</c:v>
                </c:pt>
                <c:pt idx="591">
                  <c:v>9164.844922237653</c:v>
                </c:pt>
                <c:pt idx="592">
                  <c:v>9303.0370640348829</c:v>
                </c:pt>
                <c:pt idx="593">
                  <c:v>9441.5088340595048</c:v>
                </c:pt>
                <c:pt idx="594">
                  <c:v>9440.922990026862</c:v>
                </c:pt>
                <c:pt idx="595">
                  <c:v>9440.3371459941518</c:v>
                </c:pt>
                <c:pt idx="596">
                  <c:v>9439.7513019615071</c:v>
                </c:pt>
                <c:pt idx="597">
                  <c:v>9439.165457928797</c:v>
                </c:pt>
                <c:pt idx="598">
                  <c:v>9438.5796138961541</c:v>
                </c:pt>
                <c:pt idx="599">
                  <c:v>9437.9937698634403</c:v>
                </c:pt>
                <c:pt idx="600">
                  <c:v>9409.9528389483912</c:v>
                </c:pt>
                <c:pt idx="601">
                  <c:v>9381.9228642307353</c:v>
                </c:pt>
                <c:pt idx="602">
                  <c:v>9353.9038409927143</c:v>
                </c:pt>
                <c:pt idx="603">
                  <c:v>9325.895764504794</c:v>
                </c:pt>
                <c:pt idx="604">
                  <c:v>9297.8986286748695</c:v>
                </c:pt>
                <c:pt idx="605">
                  <c:v>9269.912431453753</c:v>
                </c:pt>
                <c:pt idx="606">
                  <c:v>9287.9323975819425</c:v>
                </c:pt>
                <c:pt idx="607">
                  <c:v>9305.9576124056457</c:v>
                </c:pt>
                <c:pt idx="608">
                  <c:v>9323.9880822928098</c:v>
                </c:pt>
                <c:pt idx="609">
                  <c:v>9342.0238176603179</c:v>
                </c:pt>
                <c:pt idx="610">
                  <c:v>9360.064827519529</c:v>
                </c:pt>
                <c:pt idx="611">
                  <c:v>9378.1111208373313</c:v>
                </c:pt>
                <c:pt idx="612">
                  <c:v>9443.5846490258591</c:v>
                </c:pt>
                <c:pt idx="613">
                  <c:v>9509.1179255307179</c:v>
                </c:pt>
                <c:pt idx="614">
                  <c:v>9574.7110016716651</c:v>
                </c:pt>
                <c:pt idx="615">
                  <c:v>9640.3639286138732</c:v>
                </c:pt>
                <c:pt idx="616">
                  <c:v>9706.0767530458852</c:v>
                </c:pt>
                <c:pt idx="617">
                  <c:v>9771.8495272495184</c:v>
                </c:pt>
                <c:pt idx="618">
                  <c:v>9585.1756014228613</c:v>
                </c:pt>
                <c:pt idx="619">
                  <c:v>9510.6205631061257</c:v>
                </c:pt>
                <c:pt idx="620">
                  <c:v>9436.1418952752629</c:v>
                </c:pt>
                <c:pt idx="621">
                  <c:v>9470.3248548029187</c:v>
                </c:pt>
                <c:pt idx="622">
                  <c:v>9395.1368010629776</c:v>
                </c:pt>
                <c:pt idx="623">
                  <c:v>9320.0259730833041</c:v>
                </c:pt>
                <c:pt idx="624">
                  <c:v>9376.3518546557953</c:v>
                </c:pt>
                <c:pt idx="625">
                  <c:v>9432.7211735692363</c:v>
                </c:pt>
                <c:pt idx="626">
                  <c:v>9489.1339353242602</c:v>
                </c:pt>
                <c:pt idx="627">
                  <c:v>9545.5901414294931</c:v>
                </c:pt>
                <c:pt idx="628">
                  <c:v>9602.0897995439482</c:v>
                </c:pt>
                <c:pt idx="629">
                  <c:v>9658.6329118846261</c:v>
                </c:pt>
                <c:pt idx="630">
                  <c:v>9518.672718491116</c:v>
                </c:pt>
                <c:pt idx="631">
                  <c:v>9378.9907539280994</c:v>
                </c:pt>
                <c:pt idx="632">
                  <c:v>9239.5860670327693</c:v>
                </c:pt>
                <c:pt idx="633">
                  <c:v>9100.4576832873681</c:v>
                </c:pt>
                <c:pt idx="634">
                  <c:v>8961.6046040836645</c:v>
                </c:pt>
                <c:pt idx="635">
                  <c:v>8823.0258059732896</c:v>
                </c:pt>
                <c:pt idx="636">
                  <c:v>8767.4343162732312</c:v>
                </c:pt>
                <c:pt idx="637">
                  <c:v>8711.8862273094874</c:v>
                </c:pt>
                <c:pt idx="638">
                  <c:v>8656.3815018037785</c:v>
                </c:pt>
                <c:pt idx="639">
                  <c:v>8600.9200970136444</c:v>
                </c:pt>
                <c:pt idx="640">
                  <c:v>8545.5019751755681</c:v>
                </c:pt>
                <c:pt idx="641">
                  <c:v>8490.1270943835007</c:v>
                </c:pt>
                <c:pt idx="642">
                  <c:v>8389.2127798389047</c:v>
                </c:pt>
                <c:pt idx="643">
                  <c:v>8288.44379825752</c:v>
                </c:pt>
                <c:pt idx="644">
                  <c:v>8187.8196701868246</c:v>
                </c:pt>
                <c:pt idx="645">
                  <c:v>8087.3399093806065</c:v>
                </c:pt>
                <c:pt idx="646">
                  <c:v>7987.0040128601249</c:v>
                </c:pt>
                <c:pt idx="647">
                  <c:v>7886.8114754038934</c:v>
                </c:pt>
                <c:pt idx="648">
                  <c:v>7805.2789767748563</c:v>
                </c:pt>
                <c:pt idx="649">
                  <c:v>7723.8415281643584</c:v>
                </c:pt>
                <c:pt idx="650">
                  <c:v>7642.498722485072</c:v>
                </c:pt>
                <c:pt idx="651">
                  <c:v>7561.2501476947155</c:v>
                </c:pt>
                <c:pt idx="652">
                  <c:v>7480.0953779046831</c:v>
                </c:pt>
                <c:pt idx="653">
                  <c:v>7399.0339865122796</c:v>
                </c:pt>
                <c:pt idx="654">
                  <c:v>7308.0579088283002</c:v>
                </c:pt>
                <c:pt idx="655">
                  <c:v>7217.1985648514074</c:v>
                </c:pt>
                <c:pt idx="656">
                  <c:v>7126.4558098742</c:v>
                </c:pt>
                <c:pt idx="657">
                  <c:v>7035.8294921963652</c:v>
                </c:pt>
                <c:pt idx="658">
                  <c:v>6945.3194593992857</c:v>
                </c:pt>
                <c:pt idx="659">
                  <c:v>6854.9255643457373</c:v>
                </c:pt>
                <c:pt idx="660">
                  <c:v>6783.775747397327</c:v>
                </c:pt>
                <c:pt idx="661">
                  <c:v>6712.6962380408841</c:v>
                </c:pt>
                <c:pt idx="662">
                  <c:v>6641.6865979504191</c:v>
                </c:pt>
                <c:pt idx="663">
                  <c:v>6570.7463875305102</c:v>
                </c:pt>
                <c:pt idx="664">
                  <c:v>6499.8751544818397</c:v>
                </c:pt>
                <c:pt idx="665">
                  <c:v>6429.0724396030091</c:v>
                </c:pt>
                <c:pt idx="666">
                  <c:v>6544.3976392073801</c:v>
                </c:pt>
                <c:pt idx="667">
                  <c:v>6659.9060774102672</c:v>
                </c:pt>
                <c:pt idx="668">
                  <c:v>6775.5994791494213</c:v>
                </c:pt>
                <c:pt idx="669">
                  <c:v>6891.4795267939735</c:v>
                </c:pt>
                <c:pt idx="670">
                  <c:v>7007.547860987047</c:v>
                </c:pt>
                <c:pt idx="671">
                  <c:v>7123.806081477991</c:v>
                </c:pt>
                <c:pt idx="672">
                  <c:v>7069.9776771253828</c:v>
                </c:pt>
                <c:pt idx="673">
                  <c:v>7016.1901956756383</c:v>
                </c:pt>
                <c:pt idx="674">
                  <c:v>6962.4435066372598</c:v>
                </c:pt>
                <c:pt idx="675">
                  <c:v>6908.73748426784</c:v>
                </c:pt>
                <c:pt idx="676">
                  <c:v>6855.0719951204874</c:v>
                </c:pt>
                <c:pt idx="677">
                  <c:v>6801.4469063501483</c:v>
                </c:pt>
                <c:pt idx="678">
                  <c:v>6810.7960809550814</c:v>
                </c:pt>
                <c:pt idx="679">
                  <c:v>6820.1465500504646</c:v>
                </c:pt>
                <c:pt idx="680">
                  <c:v>6829.4983082332328</c:v>
                </c:pt>
                <c:pt idx="681">
                  <c:v>6838.8513579458149</c:v>
                </c:pt>
                <c:pt idx="682">
                  <c:v>6848.2056957614413</c:v>
                </c:pt>
                <c:pt idx="683">
                  <c:v>6857.5613182914503</c:v>
                </c:pt>
                <c:pt idx="684">
                  <c:v>6839.8759570517013</c:v>
                </c:pt>
                <c:pt idx="685">
                  <c:v>6822.1949018577125</c:v>
                </c:pt>
                <c:pt idx="686">
                  <c:v>6804.5181437285655</c:v>
                </c:pt>
                <c:pt idx="687">
                  <c:v>6786.8456736463377</c:v>
                </c:pt>
                <c:pt idx="688">
                  <c:v>6769.1774825562434</c:v>
                </c:pt>
                <c:pt idx="689">
                  <c:v>6751.5135613663897</c:v>
                </c:pt>
                <c:pt idx="690">
                  <c:v>6805.1031413244345</c:v>
                </c:pt>
                <c:pt idx="691">
                  <c:v>6858.7327644895568</c:v>
                </c:pt>
                <c:pt idx="692">
                  <c:v>6912.4025674926615</c:v>
                </c:pt>
                <c:pt idx="693">
                  <c:v>6966.1126854498325</c:v>
                </c:pt>
                <c:pt idx="694">
                  <c:v>7019.8632539462724</c:v>
                </c:pt>
                <c:pt idx="695">
                  <c:v>7073.6544011984779</c:v>
                </c:pt>
                <c:pt idx="696">
                  <c:v>7010.1920081670796</c:v>
                </c:pt>
                <c:pt idx="697">
                  <c:v>6946.7865944909718</c:v>
                </c:pt>
                <c:pt idx="698">
                  <c:v>6883.4381228573911</c:v>
                </c:pt>
                <c:pt idx="699">
                  <c:v>6820.1465500504646</c:v>
                </c:pt>
                <c:pt idx="700">
                  <c:v>6756.9118387938815</c:v>
                </c:pt>
                <c:pt idx="701">
                  <c:v>6693.7339498409983</c:v>
                </c:pt>
                <c:pt idx="702">
                  <c:v>6763.6247881966192</c:v>
                </c:pt>
                <c:pt idx="703">
                  <c:v>6833.5819911154167</c:v>
                </c:pt>
                <c:pt idx="704">
                  <c:v>6903.6063677528873</c:v>
                </c:pt>
                <c:pt idx="705">
                  <c:v>6893.7393733368881</c:v>
                </c:pt>
                <c:pt idx="706">
                  <c:v>6963.0960085572915</c:v>
                </c:pt>
                <c:pt idx="707">
                  <c:v>7032.5213608061385</c:v>
                </c:pt>
                <c:pt idx="708">
                  <c:v>7132.1375790148159</c:v>
                </c:pt>
                <c:pt idx="709">
                  <c:v>7150.1894319930097</c:v>
                </c:pt>
                <c:pt idx="710">
                  <c:v>7168.2459722141311</c:v>
                </c:pt>
                <c:pt idx="711">
                  <c:v>7186.3072022577926</c:v>
                </c:pt>
                <c:pt idx="712">
                  <c:v>7204.3731246952693</c:v>
                </c:pt>
                <c:pt idx="713">
                  <c:v>7222.443742089371</c:v>
                </c:pt>
                <c:pt idx="714">
                  <c:v>7293.8875684372642</c:v>
                </c:pt>
                <c:pt idx="715">
                  <c:v>7365.4050956179872</c:v>
                </c:pt>
                <c:pt idx="716">
                  <c:v>7436.9967412211936</c:v>
                </c:pt>
                <c:pt idx="717">
                  <c:v>7508.6629161626706</c:v>
                </c:pt>
                <c:pt idx="718">
                  <c:v>7580.4040165240094</c:v>
                </c:pt>
                <c:pt idx="719">
                  <c:v>7652.2204396614597</c:v>
                </c:pt>
                <c:pt idx="720">
                  <c:v>7689.0460823833182</c:v>
                </c:pt>
                <c:pt idx="721">
                  <c:v>7725.8910772955887</c:v>
                </c:pt>
                <c:pt idx="722">
                  <c:v>7762.7554125826146</c:v>
                </c:pt>
                <c:pt idx="723">
                  <c:v>7799.639079392512</c:v>
                </c:pt>
                <c:pt idx="724">
                  <c:v>7836.5420606746929</c:v>
                </c:pt>
                <c:pt idx="725">
                  <c:v>7873.4643479263268</c:v>
                </c:pt>
                <c:pt idx="726">
                  <c:v>7901.5024292300468</c:v>
                </c:pt>
                <c:pt idx="727">
                  <c:v>7929.551406407476</c:v>
                </c:pt>
                <c:pt idx="728">
                  <c:v>7957.6112600869237</c:v>
                </c:pt>
                <c:pt idx="729">
                  <c:v>7985.6819710917807</c:v>
                </c:pt>
                <c:pt idx="730">
                  <c:v>8013.7635285960405</c:v>
                </c:pt>
                <c:pt idx="731">
                  <c:v>8041.8559109888965</c:v>
                </c:pt>
                <c:pt idx="732">
                  <c:v>8123.9727292728821</c:v>
                </c:pt>
                <c:pt idx="733">
                  <c:v>8206.1869494201637</c:v>
                </c:pt>
                <c:pt idx="734">
                  <c:v>8288.498838996813</c:v>
                </c:pt>
                <c:pt idx="735">
                  <c:v>8370.9086598460453</c:v>
                </c:pt>
                <c:pt idx="736">
                  <c:v>8453.4166738085878</c:v>
                </c:pt>
                <c:pt idx="737">
                  <c:v>8536.0231328970585</c:v>
                </c:pt>
                <c:pt idx="738">
                  <c:v>8508.1804245387739</c:v>
                </c:pt>
                <c:pt idx="739">
                  <c:v>8480.3485714457875</c:v>
                </c:pt>
                <c:pt idx="740">
                  <c:v>8452.5275724133808</c:v>
                </c:pt>
                <c:pt idx="741">
                  <c:v>8424.7174305986209</c:v>
                </c:pt>
                <c:pt idx="742">
                  <c:v>8396.9181448439813</c:v>
                </c:pt>
                <c:pt idx="743">
                  <c:v>8369.1297154619424</c:v>
                </c:pt>
                <c:pt idx="744">
                  <c:v>8406.18336718112</c:v>
                </c:pt>
                <c:pt idx="745">
                  <c:v>8443.2563189312259</c:v>
                </c:pt>
                <c:pt idx="746">
                  <c:v>8480.3485714457875</c:v>
                </c:pt>
                <c:pt idx="747">
                  <c:v>8517.4601211955014</c:v>
                </c:pt>
                <c:pt idx="748">
                  <c:v>8554.5909690638764</c:v>
                </c:pt>
                <c:pt idx="749">
                  <c:v>8591.7411145638125</c:v>
                </c:pt>
                <c:pt idx="750">
                  <c:v>8601.0316675914164</c:v>
                </c:pt>
                <c:pt idx="751">
                  <c:v>8610.3234252415386</c:v>
                </c:pt>
                <c:pt idx="752">
                  <c:v>8619.6163889563468</c:v>
                </c:pt>
                <c:pt idx="753">
                  <c:v>8628.9105587306749</c:v>
                </c:pt>
                <c:pt idx="754">
                  <c:v>8638.2059345597627</c:v>
                </c:pt>
                <c:pt idx="755">
                  <c:v>8647.5025164389826</c:v>
                </c:pt>
                <c:pt idx="756">
                  <c:v>8740.5346686436205</c:v>
                </c:pt>
                <c:pt idx="757">
                  <c:v>8833.6874215550815</c:v>
                </c:pt>
                <c:pt idx="758">
                  <c:v>8926.960778279672</c:v>
                </c:pt>
                <c:pt idx="759">
                  <c:v>9020.3547404388737</c:v>
                </c:pt>
                <c:pt idx="760">
                  <c:v>9113.8693124964611</c:v>
                </c:pt>
                <c:pt idx="761">
                  <c:v>9207.5045060916473</c:v>
                </c:pt>
                <c:pt idx="762">
                  <c:v>9083.4108404404833</c:v>
                </c:pt>
                <c:pt idx="763">
                  <c:v>9064.8937536666599</c:v>
                </c:pt>
                <c:pt idx="764">
                  <c:v>9046.3814351940309</c:v>
                </c:pt>
                <c:pt idx="765">
                  <c:v>9132.5867009892718</c:v>
                </c:pt>
                <c:pt idx="766">
                  <c:v>9113.8693124964611</c:v>
                </c:pt>
                <c:pt idx="767">
                  <c:v>9095.1567487981392</c:v>
                </c:pt>
                <c:pt idx="768">
                  <c:v>9067.3915594194186</c:v>
                </c:pt>
                <c:pt idx="769">
                  <c:v>9039.6374467789683</c:v>
                </c:pt>
                <c:pt idx="770">
                  <c:v>9011.8944007571772</c:v>
                </c:pt>
                <c:pt idx="771">
                  <c:v>8984.1624155001391</c:v>
                </c:pt>
                <c:pt idx="772">
                  <c:v>8956.4414807911107</c:v>
                </c:pt>
                <c:pt idx="773">
                  <c:v>8928.7315878073259</c:v>
                </c:pt>
                <c:pt idx="774">
                  <c:v>8863.576574719671</c:v>
                </c:pt>
                <c:pt idx="775">
                  <c:v>8798.4807672406569</c:v>
                </c:pt>
                <c:pt idx="776">
                  <c:v>8733.4441364130489</c:v>
                </c:pt>
                <c:pt idx="777">
                  <c:v>8668.4666591664263</c:v>
                </c:pt>
                <c:pt idx="778">
                  <c:v>8603.5483084103253</c:v>
                </c:pt>
                <c:pt idx="779">
                  <c:v>8538.6890572879383</c:v>
                </c:pt>
                <c:pt idx="780">
                  <c:v>8456.2321555952494</c:v>
                </c:pt>
                <c:pt idx="781">
                  <c:v>8373.8735671529066</c:v>
                </c:pt>
                <c:pt idx="782">
                  <c:v>8291.612987283539</c:v>
                </c:pt>
                <c:pt idx="783">
                  <c:v>8209.4501061514347</c:v>
                </c:pt>
                <c:pt idx="784">
                  <c:v>8127.3846113044219</c:v>
                </c:pt>
                <c:pt idx="785">
                  <c:v>8045.4161835210507</c:v>
                </c:pt>
                <c:pt idx="786">
                  <c:v>7972.9002896602988</c:v>
                </c:pt>
                <c:pt idx="787">
                  <c:v>7900.4605174062563</c:v>
                </c:pt>
                <c:pt idx="788">
                  <c:v>7828.0965634831664</c:v>
                </c:pt>
                <c:pt idx="789">
                  <c:v>7755.8081172612438</c:v>
                </c:pt>
                <c:pt idx="790">
                  <c:v>7683.5948704296607</c:v>
                </c:pt>
                <c:pt idx="791">
                  <c:v>7611.4565022598099</c:v>
                </c:pt>
                <c:pt idx="792">
                  <c:v>7503.6845258527137</c:v>
                </c:pt>
                <c:pt idx="793">
                  <c:v>7396.0785040412884</c:v>
                </c:pt>
                <c:pt idx="794">
                  <c:v>7288.6371036507671</c:v>
                </c:pt>
                <c:pt idx="795">
                  <c:v>7181.3589589675939</c:v>
                </c:pt>
                <c:pt idx="796">
                  <c:v>7074.2426770501588</c:v>
                </c:pt>
                <c:pt idx="797">
                  <c:v>6967.2868226698229</c:v>
                </c:pt>
                <c:pt idx="798">
                  <c:v>6993.9374031321177</c:v>
                </c:pt>
                <c:pt idx="799">
                  <c:v>7020.5978656003999</c:v>
                </c:pt>
                <c:pt idx="800">
                  <c:v>7047.2682342867529</c:v>
                </c:pt>
                <c:pt idx="801">
                  <c:v>7073.9485391242897</c:v>
                </c:pt>
                <c:pt idx="802">
                  <c:v>7100.6388020200657</c:v>
                </c:pt>
                <c:pt idx="803">
                  <c:v>7127.3390526728581</c:v>
                </c:pt>
                <c:pt idx="804">
                  <c:v>7110.4698015182821</c:v>
                </c:pt>
                <c:pt idx="805">
                  <c:v>7093.6044088986164</c:v>
                </c:pt>
                <c:pt idx="806">
                  <c:v>7076.7428494197839</c:v>
                </c:pt>
                <c:pt idx="807">
                  <c:v>7059.8850975733603</c:v>
                </c:pt>
                <c:pt idx="808">
                  <c:v>7043.031127736529</c:v>
                </c:pt>
                <c:pt idx="809">
                  <c:v>7026.1809141716212</c:v>
                </c:pt>
                <c:pt idx="810">
                  <c:v>7062.0904130255212</c:v>
                </c:pt>
                <c:pt idx="811">
                  <c:v>7098.0178875631191</c:v>
                </c:pt>
                <c:pt idx="812">
                  <c:v>7133.9633736630349</c:v>
                </c:pt>
                <c:pt idx="813">
                  <c:v>7169.9269069466091</c:v>
                </c:pt>
                <c:pt idx="814">
                  <c:v>7205.9085227792184</c:v>
                </c:pt>
                <c:pt idx="815">
                  <c:v>7241.9082562725453</c:v>
                </c:pt>
                <c:pt idx="816">
                  <c:v>7251.6115455370846</c:v>
                </c:pt>
                <c:pt idx="817">
                  <c:v>7261.3161524972993</c:v>
                </c:pt>
                <c:pt idx="818">
                  <c:v>7271.0220726502748</c:v>
                </c:pt>
                <c:pt idx="819">
                  <c:v>7280.7293069493253</c:v>
                </c:pt>
                <c:pt idx="820">
                  <c:v>7290.4378491127045</c:v>
                </c:pt>
                <c:pt idx="821">
                  <c:v>7300.1477000334808</c:v>
                </c:pt>
                <c:pt idx="822">
                  <c:v>7300.5904152789071</c:v>
                </c:pt>
                <c:pt idx="823">
                  <c:v>7301.0331305243908</c:v>
                </c:pt>
                <c:pt idx="824">
                  <c:v>7301.4758457698754</c:v>
                </c:pt>
                <c:pt idx="825">
                  <c:v>7301.9185610153609</c:v>
                </c:pt>
                <c:pt idx="826">
                  <c:v>7302.3612762607854</c:v>
                </c:pt>
                <c:pt idx="827">
                  <c:v>7302.8039915062691</c:v>
                </c:pt>
                <c:pt idx="828">
                  <c:v>7400.6879397376242</c:v>
                </c:pt>
                <c:pt idx="829">
                  <c:v>7498.706219813218</c:v>
                </c:pt>
                <c:pt idx="830">
                  <c:v>7596.8602413145554</c:v>
                </c:pt>
                <c:pt idx="831">
                  <c:v>7695.151376437454</c:v>
                </c:pt>
                <c:pt idx="832">
                  <c:v>7793.5809676351073</c:v>
                </c:pt>
                <c:pt idx="833">
                  <c:v>7892.150326394617</c:v>
                </c:pt>
                <c:pt idx="834">
                  <c:v>7846.0346002718143</c:v>
                </c:pt>
                <c:pt idx="835">
                  <c:v>7799.9483964021356</c:v>
                </c:pt>
                <c:pt idx="836">
                  <c:v>7753.8917229038316</c:v>
                </c:pt>
                <c:pt idx="837">
                  <c:v>7707.8645947921004</c:v>
                </c:pt>
                <c:pt idx="838">
                  <c:v>7661.8670274359711</c:v>
                </c:pt>
                <c:pt idx="839">
                  <c:v>7615.8990299659927</c:v>
                </c:pt>
                <c:pt idx="840">
                  <c:v>7679.6106400937379</c:v>
                </c:pt>
                <c:pt idx="841">
                  <c:v>7743.3796963598397</c:v>
                </c:pt>
                <c:pt idx="842">
                  <c:v>7807.2062998756765</c:v>
                </c:pt>
                <c:pt idx="843">
                  <c:v>7871.0905441416025</c:v>
                </c:pt>
                <c:pt idx="844">
                  <c:v>7935.0325239386102</c:v>
                </c:pt>
                <c:pt idx="845">
                  <c:v>7999.0323308258194</c:v>
                </c:pt>
                <c:pt idx="846">
                  <c:v>7971.702706411008</c:v>
                </c:pt>
                <c:pt idx="847">
                  <c:v>7944.3836996673663</c:v>
                </c:pt>
                <c:pt idx="848">
                  <c:v>7917.0753017548923</c:v>
                </c:pt>
                <c:pt idx="849">
                  <c:v>7799.314546750199</c:v>
                </c:pt>
                <c:pt idx="850">
                  <c:v>7772.3402037665555</c:v>
                </c:pt>
                <c:pt idx="851">
                  <c:v>7745.3763167968782</c:v>
                </c:pt>
                <c:pt idx="852">
                  <c:v>7915.8887971816384</c:v>
                </c:pt>
                <c:pt idx="853">
                  <c:v>7996.6589335398639</c:v>
                </c:pt>
                <c:pt idx="854">
                  <c:v>8077.5247409491867</c:v>
                </c:pt>
                <c:pt idx="855">
                  <c:v>8158.4868871399012</c:v>
                </c:pt>
                <c:pt idx="856">
                  <c:v>8239.5460268365932</c:v>
                </c:pt>
                <c:pt idx="857">
                  <c:v>8320.702799286908</c:v>
                </c:pt>
                <c:pt idx="858">
                  <c:v>8357.2817001869844</c:v>
                </c:pt>
                <c:pt idx="859">
                  <c:v>8393.8799078122975</c:v>
                </c:pt>
                <c:pt idx="860">
                  <c:v>8430.4974496365194</c:v>
                </c:pt>
                <c:pt idx="861">
                  <c:v>8467.1343529693131</c:v>
                </c:pt>
                <c:pt idx="862">
                  <c:v>8503.7906408566159</c:v>
                </c:pt>
                <c:pt idx="863">
                  <c:v>8540.4663402151673</c:v>
                </c:pt>
                <c:pt idx="864">
                  <c:v>8531.6288553914874</c:v>
                </c:pt>
                <c:pt idx="865">
                  <c:v>8522.7926255568054</c:v>
                </c:pt>
                <c:pt idx="866">
                  <c:v>8513.9576491331136</c:v>
                </c:pt>
                <c:pt idx="867">
                  <c:v>8505.1239245386641</c:v>
                </c:pt>
                <c:pt idx="868">
                  <c:v>8496.2914501879441</c:v>
                </c:pt>
                <c:pt idx="869">
                  <c:v>8487.460224491444</c:v>
                </c:pt>
                <c:pt idx="870">
                  <c:v>8450.962247546433</c:v>
                </c:pt>
                <c:pt idx="871">
                  <c:v>8414.4836638712113</c:v>
                </c:pt>
                <c:pt idx="872">
                  <c:v>8378.0244373823298</c:v>
                </c:pt>
                <c:pt idx="873">
                  <c:v>8341.5845330426091</c:v>
                </c:pt>
                <c:pt idx="874">
                  <c:v>8305.1639142488038</c:v>
                </c:pt>
                <c:pt idx="875">
                  <c:v>8268.762547960323</c:v>
                </c:pt>
                <c:pt idx="876">
                  <c:v>8214.0481906362984</c:v>
                </c:pt>
                <c:pt idx="877">
                  <c:v>8159.3769187190883</c:v>
                </c:pt>
                <c:pt idx="878">
                  <c:v>8104.7486287321244</c:v>
                </c:pt>
                <c:pt idx="879">
                  <c:v>8050.1632135638347</c:v>
                </c:pt>
                <c:pt idx="880">
                  <c:v>7995.6205722272325</c:v>
                </c:pt>
                <c:pt idx="881">
                  <c:v>7941.1205951503462</c:v>
                </c:pt>
                <c:pt idx="882">
                  <c:v>7923.1611537878798</c:v>
                </c:pt>
                <c:pt idx="883">
                  <c:v>7905.2064177042703</c:v>
                </c:pt>
                <c:pt idx="884">
                  <c:v>7887.2563796530985</c:v>
                </c:pt>
                <c:pt idx="885">
                  <c:v>7869.3110323568526</c:v>
                </c:pt>
                <c:pt idx="886">
                  <c:v>7851.3703685065238</c:v>
                </c:pt>
                <c:pt idx="887">
                  <c:v>7833.4343807616751</c:v>
                </c:pt>
                <c:pt idx="888">
                  <c:v>7861.0074101497503</c:v>
                </c:pt>
                <c:pt idx="889">
                  <c:v>7888.5910924007794</c:v>
                </c:pt>
                <c:pt idx="890">
                  <c:v>7916.1854233249533</c:v>
                </c:pt>
                <c:pt idx="891">
                  <c:v>7943.7904079369991</c:v>
                </c:pt>
                <c:pt idx="892">
                  <c:v>7971.4060443831495</c:v>
                </c:pt>
                <c:pt idx="893">
                  <c:v>7999.0323308258194</c:v>
                </c:pt>
                <c:pt idx="894">
                  <c:v>8035.4389229850158</c:v>
                </c:pt>
                <c:pt idx="895">
                  <c:v>8071.8644414881737</c:v>
                </c:pt>
                <c:pt idx="896">
                  <c:v>8108.3089106929056</c:v>
                </c:pt>
                <c:pt idx="897">
                  <c:v>8144.7723617078636</c:v>
                </c:pt>
                <c:pt idx="898">
                  <c:v>8181.2548231146266</c:v>
                </c:pt>
                <c:pt idx="899">
                  <c:v>8217.7563232852572</c:v>
                </c:pt>
                <c:pt idx="900">
                  <c:v>8135.8401450345391</c:v>
                </c:pt>
                <c:pt idx="901">
                  <c:v>8054.0201754734981</c:v>
                </c:pt>
                <c:pt idx="902">
                  <c:v>7972.2960304667213</c:v>
                </c:pt>
                <c:pt idx="903">
                  <c:v>7890.6673122305319</c:v>
                </c:pt>
                <c:pt idx="904">
                  <c:v>7809.1336229764984</c:v>
                </c:pt>
                <c:pt idx="905">
                  <c:v>7727.6945556008859</c:v>
                </c:pt>
                <c:pt idx="906">
                  <c:v>7710.6619556543774</c:v>
                </c:pt>
                <c:pt idx="907">
                  <c:v>7782.3077724044952</c:v>
                </c:pt>
                <c:pt idx="908">
                  <c:v>7854.0277479939186</c:v>
                </c:pt>
                <c:pt idx="909">
                  <c:v>8017.7524551901251</c:v>
                </c:pt>
                <c:pt idx="910">
                  <c:v>8090.4551694531792</c:v>
                </c:pt>
                <c:pt idx="911">
                  <c:v>8163.233722228927</c:v>
                </c:pt>
                <c:pt idx="912">
                  <c:v>8218.0529738971381</c:v>
                </c:pt>
                <c:pt idx="913">
                  <c:v>8272.9150959919862</c:v>
                </c:pt>
                <c:pt idx="914">
                  <c:v>8327.8201728316835</c:v>
                </c:pt>
                <c:pt idx="915">
                  <c:v>8382.7682890730248</c:v>
                </c:pt>
                <c:pt idx="916">
                  <c:v>8437.7595248378166</c:v>
                </c:pt>
                <c:pt idx="917">
                  <c:v>8492.7939642755518</c:v>
                </c:pt>
                <c:pt idx="918">
                  <c:v>8519.4386057993943</c:v>
                </c:pt>
                <c:pt idx="919">
                  <c:v>8546.094402818002</c:v>
                </c:pt>
                <c:pt idx="920">
                  <c:v>8572.7613935578556</c:v>
                </c:pt>
                <c:pt idx="921">
                  <c:v>8599.4396159733515</c:v>
                </c:pt>
                <c:pt idx="922">
                  <c:v>8626.1291090898885</c:v>
                </c:pt>
                <c:pt idx="923">
                  <c:v>8652.8299076578896</c:v>
                </c:pt>
                <c:pt idx="924">
                  <c:v>8606.9531754006257</c:v>
                </c:pt>
                <c:pt idx="925">
                  <c:v>8561.1068411707311</c:v>
                </c:pt>
                <c:pt idx="926">
                  <c:v>8515.2908548086671</c:v>
                </c:pt>
                <c:pt idx="927">
                  <c:v>8469.5051616052897</c:v>
                </c:pt>
                <c:pt idx="928">
                  <c:v>8423.7497063809478</c:v>
                </c:pt>
                <c:pt idx="929">
                  <c:v>8378.0244373823298</c:v>
                </c:pt>
                <c:pt idx="930">
                  <c:v>8386.6927136097129</c:v>
                </c:pt>
                <c:pt idx="931">
                  <c:v>8395.3622361556609</c:v>
                </c:pt>
                <c:pt idx="932">
                  <c:v>8404.0330071872631</c:v>
                </c:pt>
                <c:pt idx="933">
                  <c:v>8412.7050288662413</c:v>
                </c:pt>
                <c:pt idx="934">
                  <c:v>8421.37830334922</c:v>
                </c:pt>
                <c:pt idx="935">
                  <c:v>8430.0528327875109</c:v>
                </c:pt>
                <c:pt idx="936">
                  <c:v>8456.9730722316217</c:v>
                </c:pt>
                <c:pt idx="937">
                  <c:v>8483.9043979686867</c:v>
                </c:pt>
                <c:pt idx="938">
                  <c:v>8510.8468358900191</c:v>
                </c:pt>
                <c:pt idx="939">
                  <c:v>8537.8004158242893</c:v>
                </c:pt>
                <c:pt idx="940">
                  <c:v>8564.7651660287374</c:v>
                </c:pt>
                <c:pt idx="941">
                  <c:v>8591.7411145638125</c:v>
                </c:pt>
                <c:pt idx="942">
                  <c:v>8498.9019340224204</c:v>
                </c:pt>
                <c:pt idx="943">
                  <c:v>8406.18336718112</c:v>
                </c:pt>
                <c:pt idx="944">
                  <c:v>8313.5854257418014</c:v>
                </c:pt>
                <c:pt idx="945">
                  <c:v>8221.1081243516655</c:v>
                </c:pt>
                <c:pt idx="946">
                  <c:v>8128.7514777393517</c:v>
                </c:pt>
                <c:pt idx="947">
                  <c:v>8036.5155021905039</c:v>
                </c:pt>
                <c:pt idx="948">
                  <c:v>8054.9530446663839</c:v>
                </c:pt>
                <c:pt idx="949">
                  <c:v>8073.3954119123546</c:v>
                </c:pt>
                <c:pt idx="950">
                  <c:v>8091.8426066238926</c:v>
                </c:pt>
                <c:pt idx="951">
                  <c:v>8110.2946286237129</c:v>
                </c:pt>
                <c:pt idx="952">
                  <c:v>8128.7514777393517</c:v>
                </c:pt>
                <c:pt idx="953">
                  <c:v>8147.213153802948</c:v>
                </c:pt>
                <c:pt idx="954">
                  <c:v>8156.4458004478056</c:v>
                </c:pt>
                <c:pt idx="955">
                  <c:v>8165.6796566516605</c:v>
                </c:pt>
                <c:pt idx="956">
                  <c:v>8174.9147166291432</c:v>
                </c:pt>
                <c:pt idx="957">
                  <c:v>8184.1509861273653</c:v>
                </c:pt>
                <c:pt idx="958">
                  <c:v>8193.3884622443456</c:v>
                </c:pt>
                <c:pt idx="959">
                  <c:v>8202.6271420768808</c:v>
                </c:pt>
                <c:pt idx="960">
                  <c:v>8221.1081243516655</c:v>
                </c:pt>
                <c:pt idx="961">
                  <c:v>8239.593932807973</c:v>
                </c:pt>
                <c:pt idx="962">
                  <c:v>8258.084567306867</c:v>
                </c:pt>
                <c:pt idx="963">
                  <c:v>8276.5800277142771</c:v>
                </c:pt>
                <c:pt idx="964">
                  <c:v>8295.0803139008058</c:v>
                </c:pt>
                <c:pt idx="965">
                  <c:v>8313.5854257418014</c:v>
                </c:pt>
                <c:pt idx="966">
                  <c:v>8341.352142789121</c:v>
                </c:pt>
                <c:pt idx="967">
                  <c:v>8369.1297154619424</c:v>
                </c:pt>
                <c:pt idx="968">
                  <c:v>8396.9181448439813</c:v>
                </c:pt>
                <c:pt idx="969">
                  <c:v>8424.7174305986209</c:v>
                </c:pt>
                <c:pt idx="970">
                  <c:v>8452.5275724133808</c:v>
                </c:pt>
                <c:pt idx="971">
                  <c:v>8480.3485714457875</c:v>
                </c:pt>
                <c:pt idx="972">
                  <c:v>8508.1804245387739</c:v>
                </c:pt>
                <c:pt idx="973">
                  <c:v>8536.0231328970585</c:v>
                </c:pt>
                <c:pt idx="974">
                  <c:v>8563.8766963032813</c:v>
                </c:pt>
                <c:pt idx="975">
                  <c:v>8591.7411145638125</c:v>
                </c:pt>
                <c:pt idx="976">
                  <c:v>8619.6163889563468</c:v>
                </c:pt>
                <c:pt idx="977">
                  <c:v>8647.5025164389826</c:v>
                </c:pt>
                <c:pt idx="978">
                  <c:v>8675.3994983362882</c:v>
                </c:pt>
                <c:pt idx="979">
                  <c:v>8703.3073345489338</c:v>
                </c:pt>
                <c:pt idx="980">
                  <c:v>8731.2260250007275</c:v>
                </c:pt>
                <c:pt idx="981">
                  <c:v>8759.1555710882512</c:v>
                </c:pt>
                <c:pt idx="982">
                  <c:v>8787.0959698842544</c:v>
                </c:pt>
                <c:pt idx="983">
                  <c:v>8815.0472228317321</c:v>
                </c:pt>
                <c:pt idx="984">
                  <c:v>8796.4118481828991</c:v>
                </c:pt>
                <c:pt idx="985">
                  <c:v>8777.7812976022524</c:v>
                </c:pt>
                <c:pt idx="986">
                  <c:v>8759.1555710882512</c:v>
                </c:pt>
                <c:pt idx="987">
                  <c:v>8740.5346686436205</c:v>
                </c:pt>
                <c:pt idx="988">
                  <c:v>8721.9185888272914</c:v>
                </c:pt>
                <c:pt idx="989">
                  <c:v>8703.3073345489338</c:v>
                </c:pt>
                <c:pt idx="990">
                  <c:v>8657.2442193315237</c:v>
                </c:pt>
                <c:pt idx="991">
                  <c:v>8611.21158794238</c:v>
                </c:pt>
                <c:pt idx="992">
                  <c:v>8565.2094008914682</c:v>
                </c:pt>
                <c:pt idx="993">
                  <c:v>8421.5573742251036</c:v>
                </c:pt>
                <c:pt idx="994">
                  <c:v>8376.1427216712054</c:v>
                </c:pt>
                <c:pt idx="995">
                  <c:v>8330.7580495887487</c:v>
                </c:pt>
                <c:pt idx="996">
                  <c:v>8445.4791829548722</c:v>
                </c:pt>
                <c:pt idx="997">
                  <c:v>8463.5781400153173</c:v>
                </c:pt>
                <c:pt idx="998">
                  <c:v>8481.6820063919167</c:v>
                </c:pt>
                <c:pt idx="999">
                  <c:v>8499.790789810475</c:v>
                </c:pt>
                <c:pt idx="1000">
                  <c:v>8517.9044965589092</c:v>
                </c:pt>
                <c:pt idx="1001">
                  <c:v>8536.0231328970585</c:v>
                </c:pt>
                <c:pt idx="1002">
                  <c:v>8518.2007468012507</c:v>
                </c:pt>
                <c:pt idx="1003">
                  <c:v>8500.3833603358435</c:v>
                </c:pt>
                <c:pt idx="1004">
                  <c:v>8482.5709630226247</c:v>
                </c:pt>
                <c:pt idx="1005">
                  <c:v>8464.7635443333347</c:v>
                </c:pt>
                <c:pt idx="1006">
                  <c:v>8446.9610923039236</c:v>
                </c:pt>
                <c:pt idx="1007">
                  <c:v>8429.1635990893647</c:v>
                </c:pt>
                <c:pt idx="1008">
                  <c:v>8438.5804209622784</c:v>
                </c:pt>
                <c:pt idx="1009">
                  <c:v>8447.9984288483338</c:v>
                </c:pt>
                <c:pt idx="1010">
                  <c:v>8457.4176222134483</c:v>
                </c:pt>
                <c:pt idx="1011">
                  <c:v>8466.8380018898424</c:v>
                </c:pt>
                <c:pt idx="1012">
                  <c:v>8476.2595646161699</c:v>
                </c:pt>
                <c:pt idx="1013">
                  <c:v>8485.682311230099</c:v>
                </c:pt>
                <c:pt idx="1014">
                  <c:v>8550.3417644067722</c:v>
                </c:pt>
                <c:pt idx="1015">
                  <c:v>8615.0602929792749</c:v>
                </c:pt>
                <c:pt idx="1016">
                  <c:v>8679.8379467032919</c:v>
                </c:pt>
                <c:pt idx="1017">
                  <c:v>8744.6747805607938</c:v>
                </c:pt>
                <c:pt idx="1018">
                  <c:v>8809.5708437806006</c:v>
                </c:pt>
                <c:pt idx="1019">
                  <c:v>8874.5261894821906</c:v>
                </c:pt>
                <c:pt idx="1020">
                  <c:v>8985.9320161434298</c:v>
                </c:pt>
                <c:pt idx="1021">
                  <c:v>9097.5127196822905</c:v>
                </c:pt>
                <c:pt idx="1022">
                  <c:v>9209.2685943499619</c:v>
                </c:pt>
                <c:pt idx="1023">
                  <c:v>9321.1999313676461</c:v>
                </c:pt>
                <c:pt idx="1024">
                  <c:v>9433.3070176018773</c:v>
                </c:pt>
                <c:pt idx="1025">
                  <c:v>9545.5901414294931</c:v>
                </c:pt>
                <c:pt idx="1026">
                  <c:v>9592.6701724869254</c:v>
                </c:pt>
                <c:pt idx="1027">
                  <c:v>9639.7803790325506</c:v>
                </c:pt>
                <c:pt idx="1028">
                  <c:v>9686.9207656272938</c:v>
                </c:pt>
                <c:pt idx="1029">
                  <c:v>9734.0913369995505</c:v>
                </c:pt>
                <c:pt idx="1030">
                  <c:v>9781.2920937040126</c:v>
                </c:pt>
                <c:pt idx="1031">
                  <c:v>9828.5230408059397</c:v>
                </c:pt>
                <c:pt idx="1032">
                  <c:v>9913.6148390239341</c:v>
                </c:pt>
                <c:pt idx="1033">
                  <c:v>9998.804488480444</c:v>
                </c:pt>
                <c:pt idx="1034">
                  <c:v>10084.092017238228</c:v>
                </c:pt>
                <c:pt idx="1035">
                  <c:v>10169.477450755649</c:v>
                </c:pt>
                <c:pt idx="1036">
                  <c:v>10254.960816215944</c:v>
                </c:pt>
                <c:pt idx="1037">
                  <c:v>10340.542146833577</c:v>
                </c:pt>
                <c:pt idx="1038">
                  <c:v>10464.332637351745</c:v>
                </c:pt>
                <c:pt idx="1039">
                  <c:v>10588.327690488801</c:v>
                </c:pt>
                <c:pt idx="1040">
                  <c:v>10712.527417004614</c:v>
                </c:pt>
                <c:pt idx="1041">
                  <c:v>10836.931934881453</c:v>
                </c:pt>
                <c:pt idx="1042">
                  <c:v>10961.541367836006</c:v>
                </c:pt>
                <c:pt idx="1043">
                  <c:v>11086.355847405566</c:v>
                </c:pt>
                <c:pt idx="1044">
                  <c:v>11095.965458091878</c:v>
                </c:pt>
                <c:pt idx="1045">
                  <c:v>11105.576282953212</c:v>
                </c:pt>
                <c:pt idx="1046">
                  <c:v>11115.188322054533</c:v>
                </c:pt>
                <c:pt idx="1047">
                  <c:v>11124.801575461157</c:v>
                </c:pt>
                <c:pt idx="1048">
                  <c:v>11134.416043238616</c:v>
                </c:pt>
                <c:pt idx="1049">
                  <c:v>11144.031725452733</c:v>
                </c:pt>
                <c:pt idx="1050">
                  <c:v>10835.858046000334</c:v>
                </c:pt>
                <c:pt idx="1051">
                  <c:v>10655.893071991173</c:v>
                </c:pt>
                <c:pt idx="1052">
                  <c:v>10476.360676173004</c:v>
                </c:pt>
                <c:pt idx="1053">
                  <c:v>10416.69670643996</c:v>
                </c:pt>
                <c:pt idx="1054">
                  <c:v>10235.956047874615</c:v>
                </c:pt>
                <c:pt idx="1055">
                  <c:v>10055.651964524122</c:v>
                </c:pt>
                <c:pt idx="1056">
                  <c:v>9998.804488480444</c:v>
                </c:pt>
                <c:pt idx="1057">
                  <c:v>9942.0005151148252</c:v>
                </c:pt>
                <c:pt idx="1058">
                  <c:v>9885.2400354392266</c:v>
                </c:pt>
                <c:pt idx="1059">
                  <c:v>9828.5230408059397</c:v>
                </c:pt>
                <c:pt idx="1060">
                  <c:v>9771.8495272495184</c:v>
                </c:pt>
                <c:pt idx="1061">
                  <c:v>9715.2194853656529</c:v>
                </c:pt>
                <c:pt idx="1062">
                  <c:v>9639.7803790325506</c:v>
                </c:pt>
                <c:pt idx="1063">
                  <c:v>9564.4185322328067</c:v>
                </c:pt>
                <c:pt idx="1064">
                  <c:v>9489.1339353242602</c:v>
                </c:pt>
                <c:pt idx="1065">
                  <c:v>9413.9265739840521</c:v>
                </c:pt>
                <c:pt idx="1066">
                  <c:v>9338.7964408049629</c:v>
                </c:pt>
                <c:pt idx="1067">
                  <c:v>9263.7435237072496</c:v>
                </c:pt>
                <c:pt idx="1068">
                  <c:v>9226.246019897917</c:v>
                </c:pt>
                <c:pt idx="1069">
                  <c:v>9188.7678175417223</c:v>
                </c:pt>
                <c:pt idx="1070">
                  <c:v>9151.3089143600573</c:v>
                </c:pt>
                <c:pt idx="1071">
                  <c:v>9113.8693124964611</c:v>
                </c:pt>
                <c:pt idx="1072">
                  <c:v>9076.4490098154129</c:v>
                </c:pt>
                <c:pt idx="1073">
                  <c:v>9039.0480057034165</c:v>
                </c:pt>
                <c:pt idx="1074">
                  <c:v>8983.1301484582618</c:v>
                </c:pt>
                <c:pt idx="1075">
                  <c:v>8927.2559132009228</c:v>
                </c:pt>
                <c:pt idx="1076">
                  <c:v>8871.4252785494318</c:v>
                </c:pt>
                <c:pt idx="1077">
                  <c:v>8815.6382289903759</c:v>
                </c:pt>
                <c:pt idx="1078">
                  <c:v>8759.8947447654773</c:v>
                </c:pt>
                <c:pt idx="1079">
                  <c:v>8704.1948062137944</c:v>
                </c:pt>
                <c:pt idx="1080">
                  <c:v>8694.7431375708511</c:v>
                </c:pt>
                <c:pt idx="1081">
                  <c:v>8685.2926497212957</c:v>
                </c:pt>
                <c:pt idx="1082">
                  <c:v>8675.8433431730118</c:v>
                </c:pt>
                <c:pt idx="1083">
                  <c:v>8666.3952184354948</c:v>
                </c:pt>
                <c:pt idx="1084">
                  <c:v>8656.948276019888</c:v>
                </c:pt>
                <c:pt idx="1085">
                  <c:v>8647.5025164389826</c:v>
                </c:pt>
                <c:pt idx="1086">
                  <c:v>8619.6163889563468</c:v>
                </c:pt>
                <c:pt idx="1087">
                  <c:v>8591.7411145638125</c:v>
                </c:pt>
                <c:pt idx="1088">
                  <c:v>8563.8766963032813</c:v>
                </c:pt>
                <c:pt idx="1089">
                  <c:v>8536.0231328970585</c:v>
                </c:pt>
                <c:pt idx="1090">
                  <c:v>8508.1804245387739</c:v>
                </c:pt>
                <c:pt idx="1091">
                  <c:v>8480.3485714457875</c:v>
                </c:pt>
                <c:pt idx="1092">
                  <c:v>8480.3485714457875</c:v>
                </c:pt>
                <c:pt idx="1093">
                  <c:v>8480.3485714457875</c:v>
                </c:pt>
                <c:pt idx="1094">
                  <c:v>8480.3485714457875</c:v>
                </c:pt>
                <c:pt idx="1095">
                  <c:v>8480.3485714457875</c:v>
                </c:pt>
                <c:pt idx="1096">
                  <c:v>8480.3485714457875</c:v>
                </c:pt>
                <c:pt idx="1097">
                  <c:v>8480.3485714457875</c:v>
                </c:pt>
                <c:pt idx="1098">
                  <c:v>8526.7410239842648</c:v>
                </c:pt>
                <c:pt idx="1099">
                  <c:v>8573.1636296373927</c:v>
                </c:pt>
                <c:pt idx="1100">
                  <c:v>8619.6163889563468</c:v>
                </c:pt>
                <c:pt idx="1101">
                  <c:v>8666.0992983310825</c:v>
                </c:pt>
                <c:pt idx="1102">
                  <c:v>8712.6123586760295</c:v>
                </c:pt>
                <c:pt idx="1103">
                  <c:v>8759.1555710882512</c:v>
                </c:pt>
                <c:pt idx="1104">
                  <c:v>8749.8445168568942</c:v>
                </c:pt>
                <c:pt idx="1105">
                  <c:v>8740.5346686436205</c:v>
                </c:pt>
                <c:pt idx="1106">
                  <c:v>8731.2260250007275</c:v>
                </c:pt>
                <c:pt idx="1107">
                  <c:v>8721.9185888272914</c:v>
                </c:pt>
                <c:pt idx="1108">
                  <c:v>8712.6123586760295</c:v>
                </c:pt>
                <c:pt idx="1109">
                  <c:v>8703.3073345489338</c:v>
                </c:pt>
                <c:pt idx="1110">
                  <c:v>8656.8003043640347</c:v>
                </c:pt>
                <c:pt idx="1111">
                  <c:v>8610.3234252415386</c:v>
                </c:pt>
                <c:pt idx="1112">
                  <c:v>8563.8766963032813</c:v>
                </c:pt>
                <c:pt idx="1113">
                  <c:v>8517.4601211955014</c:v>
                </c:pt>
                <c:pt idx="1114">
                  <c:v>8471.0736994037197</c:v>
                </c:pt>
                <c:pt idx="1115">
                  <c:v>8424.7174305986209</c:v>
                </c:pt>
                <c:pt idx="1116">
                  <c:v>8433.986271656082</c:v>
                </c:pt>
                <c:pt idx="1117">
                  <c:v>8443.2563189312259</c:v>
                </c:pt>
                <c:pt idx="1118">
                  <c:v>8452.5275724133808</c:v>
                </c:pt>
                <c:pt idx="1119">
                  <c:v>8461.8000335382822</c:v>
                </c:pt>
                <c:pt idx="1120">
                  <c:v>8471.0736994037197</c:v>
                </c:pt>
                <c:pt idx="1121">
                  <c:v>8480.3485714457875</c:v>
                </c:pt>
                <c:pt idx="1122">
                  <c:v>8480.3485714457875</c:v>
                </c:pt>
                <c:pt idx="1123">
                  <c:v>8480.3485714457875</c:v>
                </c:pt>
                <c:pt idx="1124">
                  <c:v>8480.3485714457875</c:v>
                </c:pt>
                <c:pt idx="1125">
                  <c:v>8480.3485714457875</c:v>
                </c:pt>
                <c:pt idx="1126">
                  <c:v>8480.3485714457875</c:v>
                </c:pt>
                <c:pt idx="1127">
                  <c:v>8480.3485714457875</c:v>
                </c:pt>
                <c:pt idx="1128">
                  <c:v>8434.2826683855146</c:v>
                </c:pt>
                <c:pt idx="1129">
                  <c:v>8388.2470601075511</c:v>
                </c:pt>
                <c:pt idx="1130">
                  <c:v>8342.2417196285605</c:v>
                </c:pt>
                <c:pt idx="1131">
                  <c:v>8296.2666198241513</c:v>
                </c:pt>
                <c:pt idx="1132">
                  <c:v>8250.3217391034068</c:v>
                </c:pt>
                <c:pt idx="1133">
                  <c:v>8204.4070457485541</c:v>
                </c:pt>
                <c:pt idx="1134">
                  <c:v>8278.0629990322559</c:v>
                </c:pt>
                <c:pt idx="1135">
                  <c:v>8351.7961847492352</c:v>
                </c:pt>
                <c:pt idx="1136">
                  <c:v>8425.6066642967689</c:v>
                </c:pt>
                <c:pt idx="1137">
                  <c:v>8402.0406276331723</c:v>
                </c:pt>
                <c:pt idx="1138">
                  <c:v>8475.1578153772953</c:v>
                </c:pt>
                <c:pt idx="1139">
                  <c:v>8548.3516027693568</c:v>
                </c:pt>
                <c:pt idx="1140">
                  <c:v>8629.9465968468994</c:v>
                </c:pt>
                <c:pt idx="1141">
                  <c:v>8612.3958048768272</c:v>
                </c:pt>
                <c:pt idx="1142">
                  <c:v>8594.8501247484346</c:v>
                </c:pt>
                <c:pt idx="1143">
                  <c:v>8577.3095448188124</c:v>
                </c:pt>
                <c:pt idx="1144">
                  <c:v>8559.774049148873</c:v>
                </c:pt>
                <c:pt idx="1145">
                  <c:v>8542.2436231423962</c:v>
                </c:pt>
                <c:pt idx="1146">
                  <c:v>8560.2183131561869</c:v>
                </c:pt>
                <c:pt idx="1147">
                  <c:v>8578.1979552148241</c:v>
                </c:pt>
                <c:pt idx="1148">
                  <c:v>8596.1825576847605</c:v>
                </c:pt>
                <c:pt idx="1149">
                  <c:v>8614.172130278439</c:v>
                </c:pt>
                <c:pt idx="1150">
                  <c:v>8632.1666785245361</c:v>
                </c:pt>
                <c:pt idx="1151">
                  <c:v>8650.1662120484343</c:v>
                </c:pt>
                <c:pt idx="1152">
                  <c:v>8696.6661524898791</c:v>
                </c:pt>
                <c:pt idx="1153">
                  <c:v>8743.1961691618344</c:v>
                </c:pt>
                <c:pt idx="1154">
                  <c:v>8789.7562597565575</c:v>
                </c:pt>
                <c:pt idx="1155">
                  <c:v>8836.3464263573896</c:v>
                </c:pt>
                <c:pt idx="1156">
                  <c:v>8882.9666712237486</c:v>
                </c:pt>
                <c:pt idx="1157">
                  <c:v>8929.6169925711547</c:v>
                </c:pt>
                <c:pt idx="1158">
                  <c:v>8865.3487069487674</c:v>
                </c:pt>
                <c:pt idx="1159">
                  <c:v>8801.1408060291451</c:v>
                </c:pt>
                <c:pt idx="1160">
                  <c:v>8736.9931146726558</c:v>
                </c:pt>
                <c:pt idx="1161">
                  <c:v>8672.9054607326434</c:v>
                </c:pt>
                <c:pt idx="1162">
                  <c:v>8608.8776654386056</c:v>
                </c:pt>
                <c:pt idx="1163">
                  <c:v>8544.9095475332051</c:v>
                </c:pt>
                <c:pt idx="1164">
                  <c:v>8573.0575501329604</c:v>
                </c:pt>
                <c:pt idx="1165">
                  <c:v>8601.2161932217168</c:v>
                </c:pt>
                <c:pt idx="1166">
                  <c:v>8629.3854691565921</c:v>
                </c:pt>
                <c:pt idx="1167">
                  <c:v>8657.5653665190785</c:v>
                </c:pt>
                <c:pt idx="1168">
                  <c:v>8685.7558778591592</c:v>
                </c:pt>
                <c:pt idx="1169">
                  <c:v>8713.9569945275016</c:v>
                </c:pt>
                <c:pt idx="1170">
                  <c:v>8713.8090825833951</c:v>
                </c:pt>
                <c:pt idx="1171">
                  <c:v>8713.6611706392123</c:v>
                </c:pt>
                <c:pt idx="1172">
                  <c:v>8713.513258695104</c:v>
                </c:pt>
                <c:pt idx="1173">
                  <c:v>8713.3653467509212</c:v>
                </c:pt>
                <c:pt idx="1174">
                  <c:v>8713.2174348068147</c:v>
                </c:pt>
                <c:pt idx="1175">
                  <c:v>8713.0695228626391</c:v>
                </c:pt>
                <c:pt idx="1176">
                  <c:v>8685.7558778591592</c:v>
                </c:pt>
                <c:pt idx="1177">
                  <c:v>8658.453265055512</c:v>
                </c:pt>
                <c:pt idx="1178">
                  <c:v>8631.1616655566049</c:v>
                </c:pt>
                <c:pt idx="1179">
                  <c:v>8603.8810590941575</c:v>
                </c:pt>
                <c:pt idx="1180">
                  <c:v>8576.6114290347232</c:v>
                </c:pt>
                <c:pt idx="1181">
                  <c:v>8549.3527548511047</c:v>
                </c:pt>
                <c:pt idx="1182">
                  <c:v>8549.3527548511047</c:v>
                </c:pt>
                <c:pt idx="1183">
                  <c:v>8549.3527548511047</c:v>
                </c:pt>
                <c:pt idx="1184">
                  <c:v>8549.3527548511047</c:v>
                </c:pt>
                <c:pt idx="1185">
                  <c:v>8549.3527548511047</c:v>
                </c:pt>
                <c:pt idx="1186">
                  <c:v>8549.3527548511047</c:v>
                </c:pt>
                <c:pt idx="1187">
                  <c:v>8549.3527548511047</c:v>
                </c:pt>
                <c:pt idx="1188">
                  <c:v>8623.4978386367929</c:v>
                </c:pt>
                <c:pt idx="1189">
                  <c:v>8697.7193019644565</c:v>
                </c:pt>
                <c:pt idx="1190">
                  <c:v>8772.0171930719316</c:v>
                </c:pt>
                <c:pt idx="1191">
                  <c:v>8846.3915556101729</c:v>
                </c:pt>
                <c:pt idx="1192">
                  <c:v>8920.8424385454891</c:v>
                </c:pt>
                <c:pt idx="1193">
                  <c:v>8995.3698862405417</c:v>
                </c:pt>
                <c:pt idx="1194">
                  <c:v>9029.8255862910773</c:v>
                </c:pt>
                <c:pt idx="1195">
                  <c:v>9167.6905135545912</c:v>
                </c:pt>
                <c:pt idx="1196">
                  <c:v>9305.8259871327245</c:v>
                </c:pt>
                <c:pt idx="1197">
                  <c:v>9553.7749078653342</c:v>
                </c:pt>
                <c:pt idx="1198">
                  <c:v>9694.0624011200907</c:v>
                </c:pt>
                <c:pt idx="1199">
                  <c:v>9834.6259879438167</c:v>
                </c:pt>
                <c:pt idx="1200">
                  <c:v>9956.8262537477513</c:v>
                </c:pt>
                <c:pt idx="1201">
                  <c:v>10079.234061887128</c:v>
                </c:pt>
                <c:pt idx="1202">
                  <c:v>10201.849831747533</c:v>
                </c:pt>
                <c:pt idx="1203">
                  <c:v>10324.673977710987</c:v>
                </c:pt>
                <c:pt idx="1204">
                  <c:v>10447.70690934809</c:v>
                </c:pt>
                <c:pt idx="1205">
                  <c:v>10570.949030200731</c:v>
                </c:pt>
                <c:pt idx="1206">
                  <c:v>10391.425625252838</c:v>
                </c:pt>
                <c:pt idx="1207">
                  <c:v>10212.353785131638</c:v>
                </c:pt>
                <c:pt idx="1208">
                  <c:v>10033.731755182835</c:v>
                </c:pt>
                <c:pt idx="1209">
                  <c:v>9855.5577296547981</c:v>
                </c:pt>
                <c:pt idx="1210">
                  <c:v>9677.829854827316</c:v>
                </c:pt>
                <c:pt idx="1211">
                  <c:v>9500.5462188846013</c:v>
                </c:pt>
                <c:pt idx="1212">
                  <c:v>9453.8351981988108</c:v>
                </c:pt>
                <c:pt idx="1213">
                  <c:v>9407.1545508915824</c:v>
                </c:pt>
                <c:pt idx="1214">
                  <c:v>9360.5042523980137</c:v>
                </c:pt>
                <c:pt idx="1215">
                  <c:v>9313.8842742384804</c:v>
                </c:pt>
                <c:pt idx="1216">
                  <c:v>9267.2945877991933</c:v>
                </c:pt>
                <c:pt idx="1217">
                  <c:v>9220.7351680288157</c:v>
                </c:pt>
                <c:pt idx="1218">
                  <c:v>9137.7992178435634</c:v>
                </c:pt>
                <c:pt idx="1219">
                  <c:v>9054.9629147425203</c:v>
                </c:pt>
                <c:pt idx="1220">
                  <c:v>8972.2258862850267</c:v>
                </c:pt>
                <c:pt idx="1221">
                  <c:v>8889.5877568690266</c:v>
                </c:pt>
                <c:pt idx="1222">
                  <c:v>8807.0481439253708</c:v>
                </c:pt>
                <c:pt idx="1223">
                  <c:v>8724.6066545055146</c:v>
                </c:pt>
                <c:pt idx="1224">
                  <c:v>8706.4475458014222</c:v>
                </c:pt>
                <c:pt idx="1225">
                  <c:v>8688.2933061614622</c:v>
                </c:pt>
                <c:pt idx="1226">
                  <c:v>8670.1439291183888</c:v>
                </c:pt>
                <c:pt idx="1227">
                  <c:v>8651.9994081766799</c:v>
                </c:pt>
                <c:pt idx="1228">
                  <c:v>8633.8597368122028</c:v>
                </c:pt>
                <c:pt idx="1229">
                  <c:v>8615.7249074156098</c:v>
                </c:pt>
                <c:pt idx="1230">
                  <c:v>8459.1799936566622</c:v>
                </c:pt>
                <c:pt idx="1231">
                  <c:v>8302.9769171719745</c:v>
                </c:pt>
                <c:pt idx="1232">
                  <c:v>8147.1141900072689</c:v>
                </c:pt>
                <c:pt idx="1233">
                  <c:v>7991.590287621384</c:v>
                </c:pt>
                <c:pt idx="1234">
                  <c:v>7836.4036476636884</c:v>
                </c:pt>
                <c:pt idx="1235">
                  <c:v>7681.5526687300489</c:v>
                </c:pt>
                <c:pt idx="1236">
                  <c:v>7662.9212397803121</c:v>
                </c:pt>
                <c:pt idx="1237">
                  <c:v>7644.2945456066282</c:v>
                </c:pt>
                <c:pt idx="1238">
                  <c:v>7625.6725909191346</c:v>
                </c:pt>
                <c:pt idx="1239">
                  <c:v>7607.0553804556685</c:v>
                </c:pt>
                <c:pt idx="1240">
                  <c:v>7588.4429189824259</c:v>
                </c:pt>
                <c:pt idx="1241">
                  <c:v>7569.8352112935481</c:v>
                </c:pt>
                <c:pt idx="1242">
                  <c:v>7632.4653680213969</c:v>
                </c:pt>
                <c:pt idx="1243">
                  <c:v>7695.151376437454</c:v>
                </c:pt>
                <c:pt idx="1244">
                  <c:v>7757.8935538579781</c:v>
                </c:pt>
                <c:pt idx="1245">
                  <c:v>7820.692214857545</c:v>
                </c:pt>
                <c:pt idx="1246">
                  <c:v>7883.5476672476152</c:v>
                </c:pt>
                <c:pt idx="1247">
                  <c:v>7946.4602207236539</c:v>
                </c:pt>
                <c:pt idx="1248">
                  <c:v>7908.4692241590883</c:v>
                </c:pt>
                <c:pt idx="1249">
                  <c:v>7870.4973735466865</c:v>
                </c:pt>
                <c:pt idx="1250">
                  <c:v>7832.5447445486006</c:v>
                </c:pt>
                <c:pt idx="1251">
                  <c:v>7794.6114136512933</c:v>
                </c:pt>
                <c:pt idx="1252">
                  <c:v>7756.6974557750673</c:v>
                </c:pt>
                <c:pt idx="1253">
                  <c:v>7718.802953824179</c:v>
                </c:pt>
                <c:pt idx="1254">
                  <c:v>7718.6547604612679</c:v>
                </c:pt>
                <c:pt idx="1255">
                  <c:v>7718.5065670982976</c:v>
                </c:pt>
                <c:pt idx="1256">
                  <c:v>7718.3583737353274</c:v>
                </c:pt>
                <c:pt idx="1257">
                  <c:v>7718.2101803724145</c:v>
                </c:pt>
                <c:pt idx="1258">
                  <c:v>7718.0619870094424</c:v>
                </c:pt>
                <c:pt idx="1259">
                  <c:v>7717.9137936465322</c:v>
                </c:pt>
                <c:pt idx="1260">
                  <c:v>7772.6872724524455</c:v>
                </c:pt>
                <c:pt idx="1261">
                  <c:v>7827.5034726744298</c:v>
                </c:pt>
                <c:pt idx="1262">
                  <c:v>7882.3624329114546</c:v>
                </c:pt>
                <c:pt idx="1263">
                  <c:v>7937.264198902827</c:v>
                </c:pt>
                <c:pt idx="1264">
                  <c:v>7992.2088136285793</c:v>
                </c:pt>
                <c:pt idx="1265">
                  <c:v>8047.1963197870928</c:v>
                </c:pt>
                <c:pt idx="1266">
                  <c:v>8092.4092072677086</c:v>
                </c:pt>
                <c:pt idx="1267">
                  <c:v>8137.6519688331064</c:v>
                </c:pt>
                <c:pt idx="1268">
                  <c:v>8182.9246878030053</c:v>
                </c:pt>
                <c:pt idx="1269">
                  <c:v>8228.2274544363627</c:v>
                </c:pt>
                <c:pt idx="1270">
                  <c:v>8273.5603502871418</c:v>
                </c:pt>
                <c:pt idx="1271">
                  <c:v>8318.92345590068</c:v>
                </c:pt>
                <c:pt idx="1272">
                  <c:v>8337.7295583472987</c:v>
                </c:pt>
                <c:pt idx="1273">
                  <c:v>8356.5404143170399</c:v>
                </c:pt>
                <c:pt idx="1274">
                  <c:v>8375.356020806239</c:v>
                </c:pt>
                <c:pt idx="1275">
                  <c:v>8394.1763734810011</c:v>
                </c:pt>
                <c:pt idx="1276">
                  <c:v>8413.001468033759</c:v>
                </c:pt>
                <c:pt idx="1277">
                  <c:v>8431.8313001837432</c:v>
                </c:pt>
                <c:pt idx="1278">
                  <c:v>8432.2759170328154</c:v>
                </c:pt>
                <c:pt idx="1279">
                  <c:v>8432.7205338818221</c:v>
                </c:pt>
                <c:pt idx="1280">
                  <c:v>8433.1651507308961</c:v>
                </c:pt>
                <c:pt idx="1281">
                  <c:v>8336.9113147724638</c:v>
                </c:pt>
                <c:pt idx="1282">
                  <c:v>8337.3508337141666</c:v>
                </c:pt>
                <c:pt idx="1283">
                  <c:v>8337.7903526558039</c:v>
                </c:pt>
                <c:pt idx="1284">
                  <c:v>8443.6191653625592</c:v>
                </c:pt>
                <c:pt idx="1285">
                  <c:v>8452.740538765298</c:v>
                </c:pt>
                <c:pt idx="1286">
                  <c:v>8461.8631220316893</c:v>
                </c:pt>
                <c:pt idx="1287">
                  <c:v>8470.9869170027814</c:v>
                </c:pt>
                <c:pt idx="1288">
                  <c:v>8480.111921631069</c:v>
                </c:pt>
                <c:pt idx="1289">
                  <c:v>8489.2381377528582</c:v>
                </c:pt>
                <c:pt idx="1290">
                  <c:v>8470.3942148437727</c:v>
                </c:pt>
                <c:pt idx="1291">
                  <c:v>8451.5550112860565</c:v>
                </c:pt>
                <c:pt idx="1292">
                  <c:v>8432.7205338818221</c:v>
                </c:pt>
                <c:pt idx="1293">
                  <c:v>8413.8907855362468</c:v>
                </c:pt>
                <c:pt idx="1294">
                  <c:v>8395.0657704869627</c:v>
                </c:pt>
                <c:pt idx="1295">
                  <c:v>8376.2454929982923</c:v>
                </c:pt>
                <c:pt idx="1296">
                  <c:v>8430.645655252898</c:v>
                </c:pt>
                <c:pt idx="1297">
                  <c:v>8485.0896734762682</c:v>
                </c:pt>
                <c:pt idx="1298">
                  <c:v>8539.5776987515183</c:v>
                </c:pt>
                <c:pt idx="1299">
                  <c:v>8594.1098842283245</c:v>
                </c:pt>
                <c:pt idx="1300">
                  <c:v>8648.6863811542771</c:v>
                </c:pt>
                <c:pt idx="1301">
                  <c:v>8703.3073345489338</c:v>
                </c:pt>
                <c:pt idx="1302">
                  <c:v>8731.3738990948787</c:v>
                </c:pt>
                <c:pt idx="1303">
                  <c:v>8759.4512405591267</c:v>
                </c:pt>
                <c:pt idx="1304">
                  <c:v>8787.5393515296728</c:v>
                </c:pt>
                <c:pt idx="1305">
                  <c:v>8815.6382289903759</c:v>
                </c:pt>
                <c:pt idx="1306">
                  <c:v>8843.7478685374481</c:v>
                </c:pt>
                <c:pt idx="1307">
                  <c:v>8871.8682658255402</c:v>
                </c:pt>
                <c:pt idx="1308">
                  <c:v>8871.720603400172</c:v>
                </c:pt>
                <c:pt idx="1309">
                  <c:v>8871.5729409748019</c:v>
                </c:pt>
                <c:pt idx="1310">
                  <c:v>8871.4252785494318</c:v>
                </c:pt>
                <c:pt idx="1311">
                  <c:v>8871.2776161240654</c:v>
                </c:pt>
                <c:pt idx="1312">
                  <c:v>8871.1299536986935</c:v>
                </c:pt>
                <c:pt idx="1313">
                  <c:v>8870.9822912733252</c:v>
                </c:pt>
                <c:pt idx="1314">
                  <c:v>8880.3090252216225</c:v>
                </c:pt>
                <c:pt idx="1315">
                  <c:v>8889.636963753388</c:v>
                </c:pt>
                <c:pt idx="1316">
                  <c:v>8898.9661083214087</c:v>
                </c:pt>
                <c:pt idx="1317">
                  <c:v>8908.2964589292333</c:v>
                </c:pt>
                <c:pt idx="1318">
                  <c:v>8917.6280155805816</c:v>
                </c:pt>
                <c:pt idx="1319">
                  <c:v>8926.960778279672</c:v>
                </c:pt>
                <c:pt idx="1320">
                  <c:v>8936.2947470306572</c:v>
                </c:pt>
                <c:pt idx="1321">
                  <c:v>8945.6299218383247</c:v>
                </c:pt>
                <c:pt idx="1322">
                  <c:v>8954.9663027075039</c:v>
                </c:pt>
                <c:pt idx="1323">
                  <c:v>8964.3038896434864</c:v>
                </c:pt>
                <c:pt idx="1324">
                  <c:v>8973.6426826517309</c:v>
                </c:pt>
                <c:pt idx="1325">
                  <c:v>8982.9826817379944</c:v>
                </c:pt>
                <c:pt idx="1326">
                  <c:v>8982.9826817379944</c:v>
                </c:pt>
                <c:pt idx="1327">
                  <c:v>8982.9826817379944</c:v>
                </c:pt>
                <c:pt idx="1328">
                  <c:v>8982.9826817379944</c:v>
                </c:pt>
                <c:pt idx="1329">
                  <c:v>8982.9826817379944</c:v>
                </c:pt>
                <c:pt idx="1330">
                  <c:v>8982.9826817379944</c:v>
                </c:pt>
                <c:pt idx="1331">
                  <c:v>8982.9826817379944</c:v>
                </c:pt>
                <c:pt idx="1332">
                  <c:v>8982.9826817379944</c:v>
                </c:pt>
                <c:pt idx="1333">
                  <c:v>8982.9826817379944</c:v>
                </c:pt>
                <c:pt idx="1334">
                  <c:v>8982.9826817379944</c:v>
                </c:pt>
                <c:pt idx="1335">
                  <c:v>8982.9826817379944</c:v>
                </c:pt>
                <c:pt idx="1336">
                  <c:v>8982.9826817379944</c:v>
                </c:pt>
                <c:pt idx="1337">
                  <c:v>8982.9826817379944</c:v>
                </c:pt>
                <c:pt idx="1338">
                  <c:v>8898.4545978758106</c:v>
                </c:pt>
                <c:pt idx="1339">
                  <c:v>8916.9287613844044</c:v>
                </c:pt>
                <c:pt idx="1340">
                  <c:v>8935.4076925881091</c:v>
                </c:pt>
                <c:pt idx="1341">
                  <c:v>9057.7460954737544</c:v>
                </c:pt>
                <c:pt idx="1342">
                  <c:v>9076.4490098154129</c:v>
                </c:pt>
                <c:pt idx="1343">
                  <c:v>9095.1567487981392</c:v>
                </c:pt>
                <c:pt idx="1344">
                  <c:v>9179.4012827060833</c:v>
                </c:pt>
                <c:pt idx="1345">
                  <c:v>9263.7435237072496</c:v>
                </c:pt>
                <c:pt idx="1346">
                  <c:v>9348.1834844412224</c:v>
                </c:pt>
                <c:pt idx="1347">
                  <c:v>9432.7211735692363</c:v>
                </c:pt>
                <c:pt idx="1348">
                  <c:v>9517.3566073626407</c:v>
                </c:pt>
                <c:pt idx="1349">
                  <c:v>9602.0897995439482</c:v>
                </c:pt>
                <c:pt idx="1350">
                  <c:v>9479.728791660682</c:v>
                </c:pt>
                <c:pt idx="1351">
                  <c:v>9357.5717346168385</c:v>
                </c:pt>
                <c:pt idx="1352">
                  <c:v>9235.6185863050705</c:v>
                </c:pt>
                <c:pt idx="1353">
                  <c:v>9113.8693124964611</c:v>
                </c:pt>
                <c:pt idx="1354">
                  <c:v>8992.3238869083107</c:v>
                </c:pt>
                <c:pt idx="1355">
                  <c:v>8870.9822912733252</c:v>
                </c:pt>
                <c:pt idx="1356">
                  <c:v>8741.1261132032487</c:v>
                </c:pt>
                <c:pt idx="1357">
                  <c:v>8611.5076421759895</c:v>
                </c:pt>
                <c:pt idx="1358">
                  <c:v>8482.1264847072689</c:v>
                </c:pt>
                <c:pt idx="1359">
                  <c:v>8352.9822421412046</c:v>
                </c:pt>
                <c:pt idx="1360">
                  <c:v>8224.0745118869963</c:v>
                </c:pt>
                <c:pt idx="1361">
                  <c:v>8095.402888584932</c:v>
                </c:pt>
                <c:pt idx="1362">
                  <c:v>7985.6819710917807</c:v>
                </c:pt>
                <c:pt idx="1363">
                  <c:v>7876.1337734219405</c:v>
                </c:pt>
                <c:pt idx="1364">
                  <c:v>7766.75780387349</c:v>
                </c:pt>
                <c:pt idx="1365">
                  <c:v>7657.5535722197938</c:v>
                </c:pt>
                <c:pt idx="1366">
                  <c:v>7548.5205706335773</c:v>
                </c:pt>
                <c:pt idx="1367">
                  <c:v>7439.6582816576256</c:v>
                </c:pt>
                <c:pt idx="1368">
                  <c:v>7575.540716515824</c:v>
                </c:pt>
                <c:pt idx="1369">
                  <c:v>7711.6896724025155</c:v>
                </c:pt>
                <c:pt idx="1370">
                  <c:v>7848.1063570689339</c:v>
                </c:pt>
                <c:pt idx="1371">
                  <c:v>7984.7919471094974</c:v>
                </c:pt>
                <c:pt idx="1372">
                  <c:v>8121.7475888174986</c:v>
                </c:pt>
                <c:pt idx="1373">
                  <c:v>8258.9743990280022</c:v>
                </c:pt>
                <c:pt idx="1374">
                  <c:v>8048.8489198746847</c:v>
                </c:pt>
                <c:pt idx="1375">
                  <c:v>7839.3594391628176</c:v>
                </c:pt>
                <c:pt idx="1376">
                  <c:v>7630.5014591813188</c:v>
                </c:pt>
                <c:pt idx="1377">
                  <c:v>7422.2703003106826</c:v>
                </c:pt>
                <c:pt idx="1378">
                  <c:v>7214.6610770505931</c:v>
                </c:pt>
                <c:pt idx="1379">
                  <c:v>7007.6687004873975</c:v>
                </c:pt>
                <c:pt idx="1380">
                  <c:v>7034.7735137238051</c:v>
                </c:pt>
                <c:pt idx="1381">
                  <c:v>7061.8888841643156</c:v>
                </c:pt>
                <c:pt idx="1382">
                  <c:v>7089.014812917022</c:v>
                </c:pt>
                <c:pt idx="1383">
                  <c:v>7116.1513105554695</c:v>
                </c:pt>
                <c:pt idx="1384">
                  <c:v>7143.2983805096565</c:v>
                </c:pt>
                <c:pt idx="1385">
                  <c:v>7170.4560261614179</c:v>
                </c:pt>
                <c:pt idx="1386">
                  <c:v>7243.1740075319767</c:v>
                </c:pt>
                <c:pt idx="1387">
                  <c:v>7315.9678433909976</c:v>
                </c:pt>
                <c:pt idx="1388">
                  <c:v>7388.8375719871283</c:v>
                </c:pt>
                <c:pt idx="1389">
                  <c:v>7461.7832294985492</c:v>
                </c:pt>
                <c:pt idx="1390">
                  <c:v>7534.8048548806282</c:v>
                </c:pt>
                <c:pt idx="1391">
                  <c:v>7607.9024800948237</c:v>
                </c:pt>
                <c:pt idx="1392">
                  <c:v>7754.325886404893</c:v>
                </c:pt>
                <c:pt idx="1393">
                  <c:v>7901.0537549435212</c:v>
                </c:pt>
                <c:pt idx="1394">
                  <c:v>8048.0863879201506</c:v>
                </c:pt>
                <c:pt idx="1395">
                  <c:v>8195.4241031817655</c:v>
                </c:pt>
                <c:pt idx="1396">
                  <c:v>8343.0672156176388</c:v>
                </c:pt>
                <c:pt idx="1397">
                  <c:v>8491.016051014205</c:v>
                </c:pt>
                <c:pt idx="1398">
                  <c:v>8758.7153981182782</c:v>
                </c:pt>
                <c:pt idx="1399">
                  <c:v>9027.4297667699175</c:v>
                </c:pt>
                <c:pt idx="1400">
                  <c:v>9297.1645664805201</c:v>
                </c:pt>
                <c:pt idx="1401">
                  <c:v>9567.9250240381207</c:v>
                </c:pt>
                <c:pt idx="1402">
                  <c:v>9839.7161883371573</c:v>
                </c:pt>
                <c:pt idx="1403">
                  <c:v>10112.542948245069</c:v>
                </c:pt>
                <c:pt idx="1404">
                  <c:v>9932.5374149724903</c:v>
                </c:pt>
                <c:pt idx="1405">
                  <c:v>9752.9680170689353</c:v>
                </c:pt>
                <c:pt idx="1406">
                  <c:v>9573.8345381310664</c:v>
                </c:pt>
                <c:pt idx="1407">
                  <c:v>9395.1368010629776</c:v>
                </c:pt>
                <c:pt idx="1408">
                  <c:v>9216.8746598312409</c:v>
                </c:pt>
                <c:pt idx="1409">
                  <c:v>9039.0480057034165</c:v>
                </c:pt>
                <c:pt idx="1410">
                  <c:v>9095.1567487981392</c:v>
                </c:pt>
                <c:pt idx="1411">
                  <c:v>9151.3089143600573</c:v>
                </c:pt>
                <c:pt idx="1412">
                  <c:v>9207.5045060916473</c:v>
                </c:pt>
                <c:pt idx="1413">
                  <c:v>9263.7435237072496</c:v>
                </c:pt>
                <c:pt idx="1414">
                  <c:v>9320.0259730833041</c:v>
                </c:pt>
                <c:pt idx="1415">
                  <c:v>9376.3518546557953</c:v>
                </c:pt>
                <c:pt idx="1416">
                  <c:v>9432.7211735692363</c:v>
                </c:pt>
                <c:pt idx="1417">
                  <c:v>9489.1339353243329</c:v>
                </c:pt>
                <c:pt idx="1418">
                  <c:v>9545.5901414294931</c:v>
                </c:pt>
                <c:pt idx="1419">
                  <c:v>9602.0897995439482</c:v>
                </c:pt>
                <c:pt idx="1420">
                  <c:v>9658.6329118846261</c:v>
                </c:pt>
                <c:pt idx="1421">
                  <c:v>9715.2194853656529</c:v>
                </c:pt>
                <c:pt idx="1422">
                  <c:v>9828.5230408059397</c:v>
                </c:pt>
                <c:pt idx="1423">
                  <c:v>9942.0005151148252</c:v>
                </c:pt>
                <c:pt idx="1424">
                  <c:v>10055.651964524122</c:v>
                </c:pt>
                <c:pt idx="1425">
                  <c:v>10052.875810123765</c:v>
                </c:pt>
                <c:pt idx="1426">
                  <c:v>10165.568297420241</c:v>
                </c:pt>
                <c:pt idx="1427">
                  <c:v>10278.432965621543</c:v>
                </c:pt>
                <c:pt idx="1428">
                  <c:v>10540.613069463529</c:v>
                </c:pt>
                <c:pt idx="1429">
                  <c:v>10683.847769521286</c:v>
                </c:pt>
                <c:pt idx="1430">
                  <c:v>10827.355083231161</c:v>
                </c:pt>
                <c:pt idx="1431">
                  <c:v>10971.135200054881</c:v>
                </c:pt>
                <c:pt idx="1432">
                  <c:v>11115.188322054533</c:v>
                </c:pt>
                <c:pt idx="1433">
                  <c:v>11259.514663767273</c:v>
                </c:pt>
                <c:pt idx="1434">
                  <c:v>11278.778831121501</c:v>
                </c:pt>
                <c:pt idx="1435">
                  <c:v>11298.047860992978</c:v>
                </c:pt>
                <c:pt idx="1436">
                  <c:v>11317.321752524364</c:v>
                </c:pt>
                <c:pt idx="1437">
                  <c:v>11336.600506985475</c:v>
                </c:pt>
                <c:pt idx="1438">
                  <c:v>11355.884124942204</c:v>
                </c:pt>
                <c:pt idx="1439">
                  <c:v>11375.172607670798</c:v>
                </c:pt>
                <c:pt idx="1440">
                  <c:v>11326.960521853436</c:v>
                </c:pt>
                <c:pt idx="1441">
                  <c:v>11278.778831121501</c:v>
                </c:pt>
                <c:pt idx="1442">
                  <c:v>11230.627527417246</c:v>
                </c:pt>
                <c:pt idx="1443">
                  <c:v>11182.506600708526</c:v>
                </c:pt>
                <c:pt idx="1444">
                  <c:v>11134.416043238616</c:v>
                </c:pt>
                <c:pt idx="1445">
                  <c:v>11086.355847405566</c:v>
                </c:pt>
                <c:pt idx="1446">
                  <c:v>11057.534299038967</c:v>
                </c:pt>
                <c:pt idx="1447">
                  <c:v>11028.723676639871</c:v>
                </c:pt>
                <c:pt idx="1448">
                  <c:v>10999.92397706964</c:v>
                </c:pt>
                <c:pt idx="1449">
                  <c:v>10971.135200054881</c:v>
                </c:pt>
                <c:pt idx="1450">
                  <c:v>10942.357343207446</c:v>
                </c:pt>
                <c:pt idx="1451">
                  <c:v>10913.590404157916</c:v>
                </c:pt>
                <c:pt idx="1452">
                  <c:v>11009.522663779304</c:v>
                </c:pt>
                <c:pt idx="1453">
                  <c:v>11105.576282953212</c:v>
                </c:pt>
                <c:pt idx="1454">
                  <c:v>11201.75132632916</c:v>
                </c:pt>
                <c:pt idx="1455">
                  <c:v>11298.047860992978</c:v>
                </c:pt>
                <c:pt idx="1456">
                  <c:v>11394.465954331496</c:v>
                </c:pt>
                <c:pt idx="1457">
                  <c:v>11491.005678266354</c:v>
                </c:pt>
                <c:pt idx="1458">
                  <c:v>11413.764166208637</c:v>
                </c:pt>
                <c:pt idx="1459">
                  <c:v>11336.600506985475</c:v>
                </c:pt>
                <c:pt idx="1460">
                  <c:v>11259.514663767273</c:v>
                </c:pt>
                <c:pt idx="1461">
                  <c:v>11182.506600708526</c:v>
                </c:pt>
                <c:pt idx="1462">
                  <c:v>11105.576282953212</c:v>
                </c:pt>
                <c:pt idx="1463">
                  <c:v>11028.723676639871</c:v>
                </c:pt>
                <c:pt idx="1464">
                  <c:v>10951.948748907314</c:v>
                </c:pt>
                <c:pt idx="1465">
                  <c:v>10875.251467899394</c:v>
                </c:pt>
                <c:pt idx="1466">
                  <c:v>10798.631802770798</c:v>
                </c:pt>
                <c:pt idx="1467">
                  <c:v>10722.089723692225</c:v>
                </c:pt>
                <c:pt idx="1468">
                  <c:v>10645.625201855762</c:v>
                </c:pt>
                <c:pt idx="1469">
                  <c:v>10569.238208763718</c:v>
                </c:pt>
                <c:pt idx="1470">
                  <c:v>10655.17902654357</c:v>
                </c:pt>
                <c:pt idx="1471">
                  <c:v>10741.217971183823</c:v>
                </c:pt>
                <c:pt idx="1472">
                  <c:v>10827.355083231161</c:v>
                </c:pt>
                <c:pt idx="1473">
                  <c:v>10913.590404157916</c:v>
                </c:pt>
                <c:pt idx="1474">
                  <c:v>10999.92397706964</c:v>
                </c:pt>
                <c:pt idx="1475">
                  <c:v>11086.355847405566</c:v>
                </c:pt>
                <c:pt idx="1476">
                  <c:v>11009.522663779304</c:v>
                </c:pt>
                <c:pt idx="1477">
                  <c:v>10932.767150675259</c:v>
                </c:pt>
                <c:pt idx="1478">
                  <c:v>10856.089275775965</c:v>
                </c:pt>
                <c:pt idx="1479">
                  <c:v>10779.489009915806</c:v>
                </c:pt>
                <c:pt idx="1480">
                  <c:v>10702.966322807824</c:v>
                </c:pt>
                <c:pt idx="1481">
                  <c:v>10626.521185900288</c:v>
                </c:pt>
                <c:pt idx="1482">
                  <c:v>10373.74839051639</c:v>
                </c:pt>
                <c:pt idx="1483">
                  <c:v>10243.060595916746</c:v>
                </c:pt>
                <c:pt idx="1484">
                  <c:v>10112.615102880705</c:v>
                </c:pt>
                <c:pt idx="1485">
                  <c:v>10098.19556429654</c:v>
                </c:pt>
                <c:pt idx="1486">
                  <c:v>9966.7251994071576</c:v>
                </c:pt>
                <c:pt idx="1487">
                  <c:v>9835.4978375348728</c:v>
                </c:pt>
                <c:pt idx="1488">
                  <c:v>9733.2471806670928</c:v>
                </c:pt>
                <c:pt idx="1489">
                  <c:v>9631.1486381300674</c:v>
                </c:pt>
                <c:pt idx="1490">
                  <c:v>9529.2016075183037</c:v>
                </c:pt>
                <c:pt idx="1491">
                  <c:v>9427.4054714390149</c:v>
                </c:pt>
                <c:pt idx="1492">
                  <c:v>9325.7595997689677</c:v>
                </c:pt>
                <c:pt idx="1493">
                  <c:v>9224.2633445452193</c:v>
                </c:pt>
                <c:pt idx="1494">
                  <c:v>9232.8961662442798</c:v>
                </c:pt>
                <c:pt idx="1495">
                  <c:v>9241.5303891741751</c:v>
                </c:pt>
                <c:pt idx="1496">
                  <c:v>9250.1660156393082</c:v>
                </c:pt>
                <c:pt idx="1497">
                  <c:v>9258.8030479380432</c:v>
                </c:pt>
                <c:pt idx="1498">
                  <c:v>9267.4414883628197</c:v>
                </c:pt>
                <c:pt idx="1499">
                  <c:v>9276.0813392001055</c:v>
                </c:pt>
                <c:pt idx="1500">
                  <c:v>9266.5600849808434</c:v>
                </c:pt>
                <c:pt idx="1501">
                  <c:v>9257.039981273645</c:v>
                </c:pt>
                <c:pt idx="1502">
                  <c:v>9247.5210284877267</c:v>
                </c:pt>
                <c:pt idx="1503">
                  <c:v>9238.0032270336051</c:v>
                </c:pt>
                <c:pt idx="1504">
                  <c:v>9228.486577323416</c:v>
                </c:pt>
                <c:pt idx="1505">
                  <c:v>9218.9710797705757</c:v>
                </c:pt>
                <c:pt idx="1506">
                  <c:v>9117.0268887560796</c:v>
                </c:pt>
                <c:pt idx="1507">
                  <c:v>9015.2300300390762</c:v>
                </c:pt>
                <c:pt idx="1508">
                  <c:v>8913.5800594940083</c:v>
                </c:pt>
                <c:pt idx="1509">
                  <c:v>8812.0765210482386</c:v>
                </c:pt>
                <c:pt idx="1510">
                  <c:v>8710.7189538203493</c:v>
                </c:pt>
                <c:pt idx="1511">
                  <c:v>8609.5068870469149</c:v>
                </c:pt>
                <c:pt idx="1512">
                  <c:v>8498.720341813214</c:v>
                </c:pt>
                <c:pt idx="1513">
                  <c:v>8388.105122224868</c:v>
                </c:pt>
                <c:pt idx="1514">
                  <c:v>8277.6608651709794</c:v>
                </c:pt>
                <c:pt idx="1515">
                  <c:v>8167.387202931719</c:v>
                </c:pt>
                <c:pt idx="1516">
                  <c:v>8057.283758627751</c:v>
                </c:pt>
                <c:pt idx="1517">
                  <c:v>7947.3501583192046</c:v>
                </c:pt>
                <c:pt idx="1518">
                  <c:v>7755.6703144390076</c:v>
                </c:pt>
                <c:pt idx="1519">
                  <c:v>7564.5065511287976</c:v>
                </c:pt>
                <c:pt idx="1520">
                  <c:v>7373.8561581994763</c:v>
                </c:pt>
                <c:pt idx="1521">
                  <c:v>7183.7163498445079</c:v>
                </c:pt>
                <c:pt idx="1522">
                  <c:v>6994.0842489482066</c:v>
                </c:pt>
                <c:pt idx="1523">
                  <c:v>6804.9568919254671</c:v>
                </c:pt>
                <c:pt idx="1524">
                  <c:v>6724.0769208781785</c:v>
                </c:pt>
                <c:pt idx="1525">
                  <c:v>6643.2887636721425</c:v>
                </c:pt>
                <c:pt idx="1526">
                  <c:v>6562.5921623144723</c:v>
                </c:pt>
                <c:pt idx="1527">
                  <c:v>6481.9868570666958</c:v>
                </c:pt>
                <c:pt idx="1528">
                  <c:v>6401.4725792922964</c:v>
                </c:pt>
                <c:pt idx="1529">
                  <c:v>6321.0490620824403</c:v>
                </c:pt>
                <c:pt idx="1530">
                  <c:v>6313.0637539888166</c:v>
                </c:pt>
                <c:pt idx="1531">
                  <c:v>6305.0789660134969</c:v>
                </c:pt>
                <c:pt idx="1532">
                  <c:v>6297.0946941453376</c:v>
                </c:pt>
                <c:pt idx="1533">
                  <c:v>6289.1109342309792</c:v>
                </c:pt>
                <c:pt idx="1534">
                  <c:v>6281.1276773080244</c:v>
                </c:pt>
                <c:pt idx="1535">
                  <c:v>6273.144920753517</c:v>
                </c:pt>
                <c:pt idx="1536">
                  <c:v>6353.379807969839</c:v>
                </c:pt>
                <c:pt idx="1537">
                  <c:v>6433.7036400337547</c:v>
                </c:pt>
                <c:pt idx="1538">
                  <c:v>6514.1167686629205</c:v>
                </c:pt>
                <c:pt idx="1539">
                  <c:v>6594.619535806959</c:v>
                </c:pt>
                <c:pt idx="1540">
                  <c:v>6675.212279957952</c:v>
                </c:pt>
                <c:pt idx="1541">
                  <c:v>6755.8953346714197</c:v>
                </c:pt>
                <c:pt idx="1542">
                  <c:v>6800.7259039337459</c:v>
                </c:pt>
                <c:pt idx="1543">
                  <c:v>6845.584437784385</c:v>
                </c:pt>
                <c:pt idx="1544">
                  <c:v>6890.4709938917549</c:v>
                </c:pt>
                <c:pt idx="1545">
                  <c:v>6935.3856293611943</c:v>
                </c:pt>
                <c:pt idx="1546">
                  <c:v>6980.3284060786746</c:v>
                </c:pt>
                <c:pt idx="1547">
                  <c:v>7025.2993801866605</c:v>
                </c:pt>
                <c:pt idx="1548">
                  <c:v>7186.6630884405631</c:v>
                </c:pt>
                <c:pt idx="1549">
                  <c:v>7348.3920655294069</c:v>
                </c:pt>
                <c:pt idx="1550">
                  <c:v>7510.4899837022867</c:v>
                </c:pt>
                <c:pt idx="1551">
                  <c:v>7672.9603996095266</c:v>
                </c:pt>
                <c:pt idx="1552">
                  <c:v>7835.8067439964971</c:v>
                </c:pt>
                <c:pt idx="1553">
                  <c:v>7999.0323308258194</c:v>
                </c:pt>
                <c:pt idx="1554">
                  <c:v>8035.73560901161</c:v>
                </c:pt>
                <c:pt idx="1555">
                  <c:v>8072.4578238327795</c:v>
                </c:pt>
                <c:pt idx="1556">
                  <c:v>8109.1989811830663</c:v>
                </c:pt>
                <c:pt idx="1557">
                  <c:v>8145.9590938536003</c:v>
                </c:pt>
                <c:pt idx="1558">
                  <c:v>8182.7381723015314</c:v>
                </c:pt>
                <c:pt idx="1559">
                  <c:v>8219.536226956734</c:v>
                </c:pt>
                <c:pt idx="1560">
                  <c:v>8156.0792098185648</c:v>
                </c:pt>
                <c:pt idx="1561">
                  <c:v>8092.6803552192405</c:v>
                </c:pt>
                <c:pt idx="1562">
                  <c:v>8029.3394262273468</c:v>
                </c:pt>
                <c:pt idx="1563">
                  <c:v>7966.05618939341</c:v>
                </c:pt>
                <c:pt idx="1564">
                  <c:v>7902.8304055683129</c:v>
                </c:pt>
                <c:pt idx="1565">
                  <c:v>7839.6618342530019</c:v>
                </c:pt>
                <c:pt idx="1566">
                  <c:v>7912.3252681510394</c:v>
                </c:pt>
                <c:pt idx="1567">
                  <c:v>7985.0636216669382</c:v>
                </c:pt>
                <c:pt idx="1568">
                  <c:v>8057.8771373830341</c:v>
                </c:pt>
                <c:pt idx="1569">
                  <c:v>8037.5399624863203</c:v>
                </c:pt>
                <c:pt idx="1570">
                  <c:v>8109.6679161998572</c:v>
                </c:pt>
                <c:pt idx="1571">
                  <c:v>8181.8708690798176</c:v>
                </c:pt>
                <c:pt idx="1572">
                  <c:v>8249.4832075654758</c:v>
                </c:pt>
                <c:pt idx="1573">
                  <c:v>8222.206082463912</c:v>
                </c:pt>
                <c:pt idx="1574">
                  <c:v>8194.9396445630427</c:v>
                </c:pt>
                <c:pt idx="1575">
                  <c:v>8167.6838801247377</c:v>
                </c:pt>
                <c:pt idx="1576">
                  <c:v>8140.4387686418995</c:v>
                </c:pt>
                <c:pt idx="1577">
                  <c:v>8113.2042983887659</c:v>
                </c:pt>
                <c:pt idx="1578">
                  <c:v>8104.1285016012025</c:v>
                </c:pt>
                <c:pt idx="1579">
                  <c:v>8095.0538867029936</c:v>
                </c:pt>
                <c:pt idx="1580">
                  <c:v>8085.9804487263991</c:v>
                </c:pt>
                <c:pt idx="1581">
                  <c:v>8076.9081914171893</c:v>
                </c:pt>
                <c:pt idx="1582">
                  <c:v>8067.8371098254602</c:v>
                </c:pt>
                <c:pt idx="1583">
                  <c:v>8058.7672055160219</c:v>
                </c:pt>
                <c:pt idx="1584">
                  <c:v>8049.2534481954635</c:v>
                </c:pt>
                <c:pt idx="1585">
                  <c:v>8039.7408703706487</c:v>
                </c:pt>
                <c:pt idx="1586">
                  <c:v>8030.2294775205282</c:v>
                </c:pt>
                <c:pt idx="1587">
                  <c:v>8020.7192664190716</c:v>
                </c:pt>
                <c:pt idx="1588">
                  <c:v>8011.2102425886533</c:v>
                </c:pt>
                <c:pt idx="1589">
                  <c:v>8001.7024027724729</c:v>
                </c:pt>
                <c:pt idx="1590">
                  <c:v>8028.1526911697583</c:v>
                </c:pt>
                <c:pt idx="1591">
                  <c:v>8054.6135542288439</c:v>
                </c:pt>
                <c:pt idx="1592">
                  <c:v>8081.0850389606867</c:v>
                </c:pt>
                <c:pt idx="1593">
                  <c:v>8107.5671852844271</c:v>
                </c:pt>
                <c:pt idx="1594">
                  <c:v>8134.0600326703106</c:v>
                </c:pt>
                <c:pt idx="1595">
                  <c:v>8160.5636274913613</c:v>
                </c:pt>
                <c:pt idx="1596">
                  <c:v>8205.1063732952789</c:v>
                </c:pt>
                <c:pt idx="1597">
                  <c:v>8249.6791965972698</c:v>
                </c:pt>
                <c:pt idx="1598">
                  <c:v>8294.2822572435944</c:v>
                </c:pt>
                <c:pt idx="1599">
                  <c:v>8338.9157044074054</c:v>
                </c:pt>
                <c:pt idx="1600">
                  <c:v>8383.5796906206142</c:v>
                </c:pt>
                <c:pt idx="1601">
                  <c:v>8428.2743653912166</c:v>
                </c:pt>
                <c:pt idx="1602">
                  <c:v>8483.3117602148577</c:v>
                </c:pt>
                <c:pt idx="1603">
                  <c:v>8538.3928434667196</c:v>
                </c:pt>
                <c:pt idx="1604">
                  <c:v>8593.5176918121797</c:v>
                </c:pt>
                <c:pt idx="1605">
                  <c:v>8648.6863811542771</c:v>
                </c:pt>
                <c:pt idx="1606">
                  <c:v>8703.8989823255051</c:v>
                </c:pt>
                <c:pt idx="1607">
                  <c:v>8759.1555710882512</c:v>
                </c:pt>
                <c:pt idx="1608">
                  <c:v>8749.8445168568942</c:v>
                </c:pt>
                <c:pt idx="1609">
                  <c:v>8740.5346686436205</c:v>
                </c:pt>
                <c:pt idx="1610">
                  <c:v>8731.2260250007275</c:v>
                </c:pt>
                <c:pt idx="1611">
                  <c:v>8721.9185888272914</c:v>
                </c:pt>
                <c:pt idx="1612">
                  <c:v>8712.6123586760295</c:v>
                </c:pt>
                <c:pt idx="1613">
                  <c:v>8703.3073345489338</c:v>
                </c:pt>
                <c:pt idx="1614">
                  <c:v>8712.6123586760295</c:v>
                </c:pt>
                <c:pt idx="1615">
                  <c:v>8721.9185888272914</c:v>
                </c:pt>
                <c:pt idx="1616">
                  <c:v>8731.2260250007275</c:v>
                </c:pt>
                <c:pt idx="1617">
                  <c:v>8740.5346686436205</c:v>
                </c:pt>
                <c:pt idx="1618">
                  <c:v>8749.8445168568942</c:v>
                </c:pt>
                <c:pt idx="1619">
                  <c:v>8759.1555710882512</c:v>
                </c:pt>
                <c:pt idx="1620">
                  <c:v>8749.8445168568942</c:v>
                </c:pt>
                <c:pt idx="1621">
                  <c:v>8740.5346686436205</c:v>
                </c:pt>
                <c:pt idx="1622">
                  <c:v>8731.2260250007275</c:v>
                </c:pt>
                <c:pt idx="1623">
                  <c:v>8721.9185888272914</c:v>
                </c:pt>
                <c:pt idx="1624">
                  <c:v>8712.6123586760295</c:v>
                </c:pt>
                <c:pt idx="1625">
                  <c:v>8703.3073345489338</c:v>
                </c:pt>
                <c:pt idx="1626">
                  <c:v>8594.3194295729245</c:v>
                </c:pt>
                <c:pt idx="1627">
                  <c:v>8585.123479798689</c:v>
                </c:pt>
                <c:pt idx="1628">
                  <c:v>8575.9287222279381</c:v>
                </c:pt>
                <c:pt idx="1629">
                  <c:v>8666.0992983310825</c:v>
                </c:pt>
                <c:pt idx="1630">
                  <c:v>8656.8003043640347</c:v>
                </c:pt>
                <c:pt idx="1631">
                  <c:v>8647.5025164389826</c:v>
                </c:pt>
                <c:pt idx="1632">
                  <c:v>8638.2059345597627</c:v>
                </c:pt>
                <c:pt idx="1633">
                  <c:v>8628.9105587306749</c:v>
                </c:pt>
                <c:pt idx="1634">
                  <c:v>8619.6163889563468</c:v>
                </c:pt>
                <c:pt idx="1635">
                  <c:v>8610.3234252415386</c:v>
                </c:pt>
                <c:pt idx="1636">
                  <c:v>8601.0316675914164</c:v>
                </c:pt>
                <c:pt idx="1637">
                  <c:v>8591.7411145638125</c:v>
                </c:pt>
                <c:pt idx="1638">
                  <c:v>8545.3064479260684</c:v>
                </c:pt>
                <c:pt idx="1639">
                  <c:v>8498.9019340224204</c:v>
                </c:pt>
                <c:pt idx="1640">
                  <c:v>8452.5275724133808</c:v>
                </c:pt>
                <c:pt idx="1641">
                  <c:v>8406.18336718112</c:v>
                </c:pt>
                <c:pt idx="1642">
                  <c:v>8359.8693182526822</c:v>
                </c:pt>
                <c:pt idx="1643">
                  <c:v>8313.5854257418014</c:v>
                </c:pt>
                <c:pt idx="1644">
                  <c:v>8221.1081243516655</c:v>
                </c:pt>
                <c:pt idx="1645">
                  <c:v>8128.7514777393517</c:v>
                </c:pt>
                <c:pt idx="1646">
                  <c:v>8036.5155021905039</c:v>
                </c:pt>
                <c:pt idx="1647">
                  <c:v>7944.4002256375943</c:v>
                </c:pt>
                <c:pt idx="1648">
                  <c:v>7852.4056704005416</c:v>
                </c:pt>
                <c:pt idx="1649">
                  <c:v>7760.5318618653655</c:v>
                </c:pt>
                <c:pt idx="1650">
                  <c:v>7769.7138092654086</c:v>
                </c:pt>
                <c:pt idx="1651">
                  <c:v>7778.896964439522</c:v>
                </c:pt>
                <c:pt idx="1652">
                  <c:v>7788.0813244896081</c:v>
                </c:pt>
                <c:pt idx="1653">
                  <c:v>7797.2668951146061</c:v>
                </c:pt>
                <c:pt idx="1654">
                  <c:v>7806.4536705506498</c:v>
                </c:pt>
                <c:pt idx="1655">
                  <c:v>7815.6416564993124</c:v>
                </c:pt>
                <c:pt idx="1656">
                  <c:v>7797.2668951146061</c:v>
                </c:pt>
                <c:pt idx="1657">
                  <c:v>7778.896964439522</c:v>
                </c:pt>
                <c:pt idx="1658">
                  <c:v>7760.5318618653655</c:v>
                </c:pt>
                <c:pt idx="1659">
                  <c:v>7742.1715933819996</c:v>
                </c:pt>
                <c:pt idx="1660">
                  <c:v>7723.8161563895128</c:v>
                </c:pt>
                <c:pt idx="1661">
                  <c:v>7705.4655511582459</c:v>
                </c:pt>
                <c:pt idx="1662">
                  <c:v>7668.7788370851076</c:v>
                </c:pt>
                <c:pt idx="1663">
                  <c:v>7632.1114534242179</c:v>
                </c:pt>
                <c:pt idx="1664">
                  <c:v>7595.4634025166079</c:v>
                </c:pt>
                <c:pt idx="1665">
                  <c:v>7558.8346867832779</c:v>
                </c:pt>
                <c:pt idx="1666">
                  <c:v>7522.2253087252002</c:v>
                </c:pt>
                <c:pt idx="1667">
                  <c:v>7485.6352680763257</c:v>
                </c:pt>
                <c:pt idx="1668">
                  <c:v>7485.6352680763257</c:v>
                </c:pt>
                <c:pt idx="1669">
                  <c:v>7485.6352680763257</c:v>
                </c:pt>
                <c:pt idx="1670">
                  <c:v>7485.6352680763257</c:v>
                </c:pt>
                <c:pt idx="1671">
                  <c:v>7485.6352680763257</c:v>
                </c:pt>
                <c:pt idx="1672">
                  <c:v>7485.6352680763257</c:v>
                </c:pt>
                <c:pt idx="1673">
                  <c:v>7485.6352680763257</c:v>
                </c:pt>
                <c:pt idx="1674">
                  <c:v>7476.4907822750047</c:v>
                </c:pt>
                <c:pt idx="1675">
                  <c:v>7467.3475026015285</c:v>
                </c:pt>
                <c:pt idx="1676">
                  <c:v>7458.2054347909707</c:v>
                </c:pt>
                <c:pt idx="1677">
                  <c:v>7449.0645731952491</c:v>
                </c:pt>
                <c:pt idx="1678">
                  <c:v>7439.9249235474936</c:v>
                </c:pt>
                <c:pt idx="1679">
                  <c:v>7430.7864802027707</c:v>
                </c:pt>
                <c:pt idx="1680">
                  <c:v>7385.1124107637115</c:v>
                </c:pt>
                <c:pt idx="1681">
                  <c:v>7339.4685738873886</c:v>
                </c:pt>
                <c:pt idx="1682">
                  <c:v>7293.8549782282935</c:v>
                </c:pt>
                <c:pt idx="1683">
                  <c:v>7248.2716326262389</c:v>
                </c:pt>
                <c:pt idx="1684">
                  <c:v>7202.7185376281268</c:v>
                </c:pt>
                <c:pt idx="1685">
                  <c:v>7157.1957024771682</c:v>
                </c:pt>
                <c:pt idx="1686">
                  <c:v>7175.401204372627</c:v>
                </c:pt>
                <c:pt idx="1687">
                  <c:v>7193.6115484715174</c:v>
                </c:pt>
                <c:pt idx="1688">
                  <c:v>7211.8267343520174</c:v>
                </c:pt>
                <c:pt idx="1689">
                  <c:v>7230.046764425686</c:v>
                </c:pt>
                <c:pt idx="1690">
                  <c:v>7248.2716326262389</c:v>
                </c:pt>
                <c:pt idx="1691">
                  <c:v>7266.501341373887</c:v>
                </c:pt>
                <c:pt idx="1692">
                  <c:v>7239.1585920178777</c:v>
                </c:pt>
                <c:pt idx="1693">
                  <c:v>7211.8267343520174</c:v>
                </c:pt>
                <c:pt idx="1694">
                  <c:v>7184.5057725852639</c:v>
                </c:pt>
                <c:pt idx="1695">
                  <c:v>7157.1957024771682</c:v>
                </c:pt>
                <c:pt idx="1696">
                  <c:v>7129.8965311107277</c:v>
                </c:pt>
                <c:pt idx="1697">
                  <c:v>7102.6082543069942</c:v>
                </c:pt>
                <c:pt idx="1698">
                  <c:v>7075.3308763769319</c:v>
                </c:pt>
                <c:pt idx="1699">
                  <c:v>7048.0644016480392</c:v>
                </c:pt>
                <c:pt idx="1700">
                  <c:v>7020.8088260345521</c:v>
                </c:pt>
                <c:pt idx="1701">
                  <c:v>6993.5641567263956</c:v>
                </c:pt>
                <c:pt idx="1702">
                  <c:v>6966.3303897005226</c:v>
                </c:pt>
                <c:pt idx="1703">
                  <c:v>6939.1075293873128</c:v>
                </c:pt>
                <c:pt idx="1704">
                  <c:v>6948.1806051346366</c:v>
                </c:pt>
                <c:pt idx="1705">
                  <c:v>6957.2548928609667</c:v>
                </c:pt>
                <c:pt idx="1706">
                  <c:v>6966.3303897005226</c:v>
                </c:pt>
                <c:pt idx="1707">
                  <c:v>6975.4071012013428</c:v>
                </c:pt>
                <c:pt idx="1708">
                  <c:v>6984.4850216925788</c:v>
                </c:pt>
                <c:pt idx="1709">
                  <c:v>6993.5641567263956</c:v>
                </c:pt>
                <c:pt idx="1710">
                  <c:v>6984.4850216925788</c:v>
                </c:pt>
                <c:pt idx="1711">
                  <c:v>6975.4071012013428</c:v>
                </c:pt>
                <c:pt idx="1712">
                  <c:v>6966.3303897005226</c:v>
                </c:pt>
                <c:pt idx="1713">
                  <c:v>6877.4840945352862</c:v>
                </c:pt>
                <c:pt idx="1714">
                  <c:v>6868.5138511752039</c:v>
                </c:pt>
                <c:pt idx="1715">
                  <c:v>6859.544805897769</c:v>
                </c:pt>
                <c:pt idx="1716">
                  <c:v>6966.3303897005226</c:v>
                </c:pt>
                <c:pt idx="1717">
                  <c:v>6993.5641567263956</c:v>
                </c:pt>
                <c:pt idx="1718">
                  <c:v>7020.8088260345521</c:v>
                </c:pt>
                <c:pt idx="1719">
                  <c:v>7048.0644016480392</c:v>
                </c:pt>
                <c:pt idx="1720">
                  <c:v>7075.3308763769319</c:v>
                </c:pt>
                <c:pt idx="1721">
                  <c:v>7102.6082543069942</c:v>
                </c:pt>
                <c:pt idx="1722">
                  <c:v>7102.6082543069942</c:v>
                </c:pt>
                <c:pt idx="1723">
                  <c:v>7102.6082543069942</c:v>
                </c:pt>
                <c:pt idx="1724">
                  <c:v>7102.6082543069942</c:v>
                </c:pt>
                <c:pt idx="1725">
                  <c:v>7102.6082543069942</c:v>
                </c:pt>
                <c:pt idx="1726">
                  <c:v>7102.6082543069942</c:v>
                </c:pt>
                <c:pt idx="1727">
                  <c:v>7102.6082543069942</c:v>
                </c:pt>
                <c:pt idx="1728">
                  <c:v>7111.7031366024021</c:v>
                </c:pt>
                <c:pt idx="1729">
                  <c:v>7120.7992270096966</c:v>
                </c:pt>
                <c:pt idx="1730">
                  <c:v>7129.8965311107277</c:v>
                </c:pt>
                <c:pt idx="1731">
                  <c:v>7138.9950432122032</c:v>
                </c:pt>
                <c:pt idx="1732">
                  <c:v>7148.0947688995957</c:v>
                </c:pt>
                <c:pt idx="1733">
                  <c:v>7157.1957024771682</c:v>
                </c:pt>
                <c:pt idx="1734">
                  <c:v>7157.1957024771682</c:v>
                </c:pt>
                <c:pt idx="1735">
                  <c:v>7157.1957024771682</c:v>
                </c:pt>
                <c:pt idx="1736">
                  <c:v>7157.1957024771682</c:v>
                </c:pt>
                <c:pt idx="1737">
                  <c:v>7157.1957024771682</c:v>
                </c:pt>
                <c:pt idx="1738">
                  <c:v>7157.1957024771682</c:v>
                </c:pt>
                <c:pt idx="1739">
                  <c:v>7157.1957024771682</c:v>
                </c:pt>
                <c:pt idx="1740">
                  <c:v>7129.8965311107277</c:v>
                </c:pt>
                <c:pt idx="1741">
                  <c:v>7102.6082543069942</c:v>
                </c:pt>
                <c:pt idx="1742">
                  <c:v>7075.3308763769319</c:v>
                </c:pt>
                <c:pt idx="1743">
                  <c:v>7048.0644016480392</c:v>
                </c:pt>
                <c:pt idx="1744">
                  <c:v>7020.8088260345521</c:v>
                </c:pt>
                <c:pt idx="1745">
                  <c:v>6993.5641567263956</c:v>
                </c:pt>
                <c:pt idx="1746">
                  <c:v>7011.7260589574607</c:v>
                </c:pt>
                <c:pt idx="1747">
                  <c:v>7029.8928074208243</c:v>
                </c:pt>
                <c:pt idx="1748">
                  <c:v>7048.0644016480392</c:v>
                </c:pt>
                <c:pt idx="1749">
                  <c:v>7066.2408411759197</c:v>
                </c:pt>
                <c:pt idx="1750">
                  <c:v>7084.4221255465554</c:v>
                </c:pt>
                <c:pt idx="1751">
                  <c:v>7102.6082543069942</c:v>
                </c:pt>
                <c:pt idx="1752">
                  <c:v>7129.8965311107277</c:v>
                </c:pt>
                <c:pt idx="1753">
                  <c:v>7157.1957024771682</c:v>
                </c:pt>
                <c:pt idx="1754">
                  <c:v>7184.5057725852639</c:v>
                </c:pt>
                <c:pt idx="1755">
                  <c:v>7211.8267343520174</c:v>
                </c:pt>
                <c:pt idx="1756">
                  <c:v>7239.1585920178777</c:v>
                </c:pt>
                <c:pt idx="1757">
                  <c:v>7266.501341373887</c:v>
                </c:pt>
                <c:pt idx="1758">
                  <c:v>7266.501341373887</c:v>
                </c:pt>
                <c:pt idx="1759">
                  <c:v>7266.501341373887</c:v>
                </c:pt>
                <c:pt idx="1760">
                  <c:v>7266.501341373887</c:v>
                </c:pt>
                <c:pt idx="1761">
                  <c:v>7266.501341373887</c:v>
                </c:pt>
                <c:pt idx="1762">
                  <c:v>7266.501341373887</c:v>
                </c:pt>
                <c:pt idx="1763">
                  <c:v>7266.501341373887</c:v>
                </c:pt>
                <c:pt idx="1764">
                  <c:v>7248.2716326262389</c:v>
                </c:pt>
                <c:pt idx="1765">
                  <c:v>7230.046764425686</c:v>
                </c:pt>
                <c:pt idx="1766">
                  <c:v>7211.8267343520174</c:v>
                </c:pt>
                <c:pt idx="1767">
                  <c:v>7193.6115484715174</c:v>
                </c:pt>
                <c:pt idx="1768">
                  <c:v>7175.401204372627</c:v>
                </c:pt>
                <c:pt idx="1769">
                  <c:v>7157.1957024771682</c:v>
                </c:pt>
                <c:pt idx="1770">
                  <c:v>7021.316376312986</c:v>
                </c:pt>
                <c:pt idx="1771">
                  <c:v>6967.5431610595497</c:v>
                </c:pt>
                <c:pt idx="1772">
                  <c:v>6913.8127552774558</c:v>
                </c:pt>
                <c:pt idx="1773">
                  <c:v>6939.694597997448</c:v>
                </c:pt>
                <c:pt idx="1774">
                  <c:v>6885.4275549556105</c:v>
                </c:pt>
                <c:pt idx="1775">
                  <c:v>6831.2037788320558</c:v>
                </c:pt>
                <c:pt idx="1776">
                  <c:v>6903.5606475292316</c:v>
                </c:pt>
                <c:pt idx="1777">
                  <c:v>6975.9945874321102</c:v>
                </c:pt>
                <c:pt idx="1778">
                  <c:v>7048.5056085368724</c:v>
                </c:pt>
                <c:pt idx="1779">
                  <c:v>7121.0937296591846</c:v>
                </c:pt>
                <c:pt idx="1780">
                  <c:v>7193.7589673239227</c:v>
                </c:pt>
                <c:pt idx="1781">
                  <c:v>7266.501341373887</c:v>
                </c:pt>
                <c:pt idx="1782">
                  <c:v>7284.7358902673786</c:v>
                </c:pt>
                <c:pt idx="1783">
                  <c:v>7302.9752789106333</c:v>
                </c:pt>
                <c:pt idx="1784">
                  <c:v>7321.2195069125773</c:v>
                </c:pt>
                <c:pt idx="1785">
                  <c:v>7339.4685738873304</c:v>
                </c:pt>
                <c:pt idx="1786">
                  <c:v>7357.7224794540734</c:v>
                </c:pt>
                <c:pt idx="1787">
                  <c:v>7375.981223237136</c:v>
                </c:pt>
                <c:pt idx="1788">
                  <c:v>7312.0967865987532</c:v>
                </c:pt>
                <c:pt idx="1789">
                  <c:v>7248.2716326262389</c:v>
                </c:pt>
                <c:pt idx="1790">
                  <c:v>7184.5057725852639</c:v>
                </c:pt>
                <c:pt idx="1791">
                  <c:v>7120.7992270096966</c:v>
                </c:pt>
                <c:pt idx="1792">
                  <c:v>7057.1520143715579</c:v>
                </c:pt>
                <c:pt idx="1793">
                  <c:v>6993.5641567263956</c:v>
                </c:pt>
                <c:pt idx="1794">
                  <c:v>6957.2548928609667</c:v>
                </c:pt>
                <c:pt idx="1795">
                  <c:v>6920.9650168757526</c:v>
                </c:pt>
                <c:pt idx="1796">
                  <c:v>6884.694538310544</c:v>
                </c:pt>
                <c:pt idx="1797">
                  <c:v>6848.4434583807679</c:v>
                </c:pt>
                <c:pt idx="1798">
                  <c:v>6812.2117811901308</c:v>
                </c:pt>
                <c:pt idx="1799">
                  <c:v>6775.9995109264009</c:v>
                </c:pt>
                <c:pt idx="1800">
                  <c:v>6766.9494747993276</c:v>
                </c:pt>
                <c:pt idx="1801">
                  <c:v>6757.9006547240378</c:v>
                </c:pt>
                <c:pt idx="1802">
                  <c:v>6748.8530452001214</c:v>
                </c:pt>
                <c:pt idx="1803">
                  <c:v>6739.8066518621845</c:v>
                </c:pt>
                <c:pt idx="1804">
                  <c:v>6730.7614692145262</c:v>
                </c:pt>
                <c:pt idx="1805">
                  <c:v>6721.7175028883312</c:v>
                </c:pt>
                <c:pt idx="1806">
                  <c:v>6748.8530452001214</c:v>
                </c:pt>
                <c:pt idx="1807">
                  <c:v>6775.9995109264009</c:v>
                </c:pt>
                <c:pt idx="1808">
                  <c:v>6803.1568926651207</c:v>
                </c:pt>
                <c:pt idx="1809">
                  <c:v>6830.325194183336</c:v>
                </c:pt>
                <c:pt idx="1810">
                  <c:v>6857.5044109152122</c:v>
                </c:pt>
                <c:pt idx="1811">
                  <c:v>6884.694538310544</c:v>
                </c:pt>
                <c:pt idx="1812">
                  <c:v>6875.6299509451192</c:v>
                </c:pt>
                <c:pt idx="1813">
                  <c:v>6866.5665732617663</c:v>
                </c:pt>
                <c:pt idx="1814">
                  <c:v>6857.5044109152122</c:v>
                </c:pt>
                <c:pt idx="1815">
                  <c:v>6848.4434583807679</c:v>
                </c:pt>
                <c:pt idx="1816">
                  <c:v>6839.3837213103161</c:v>
                </c:pt>
                <c:pt idx="1817">
                  <c:v>6830.325194183336</c:v>
                </c:pt>
                <c:pt idx="1818">
                  <c:v>6812.2117811901308</c:v>
                </c:pt>
                <c:pt idx="1819">
                  <c:v>6794.1032199273413</c:v>
                </c:pt>
                <c:pt idx="1820">
                  <c:v>6775.9995109264009</c:v>
                </c:pt>
                <c:pt idx="1821">
                  <c:v>6757.9006547240378</c:v>
                </c:pt>
                <c:pt idx="1822">
                  <c:v>6739.8066518621845</c:v>
                </c:pt>
                <c:pt idx="1823">
                  <c:v>6721.7175028883312</c:v>
                </c:pt>
                <c:pt idx="1824">
                  <c:v>6739.8066518621845</c:v>
                </c:pt>
                <c:pt idx="1825">
                  <c:v>6757.9006547240378</c:v>
                </c:pt>
                <c:pt idx="1826">
                  <c:v>6775.9995109264009</c:v>
                </c:pt>
                <c:pt idx="1827">
                  <c:v>6794.1032199273413</c:v>
                </c:pt>
                <c:pt idx="1828">
                  <c:v>6812.2117811901308</c:v>
                </c:pt>
                <c:pt idx="1829">
                  <c:v>6830.325194183336</c:v>
                </c:pt>
                <c:pt idx="1830">
                  <c:v>6875.6299509451192</c:v>
                </c:pt>
                <c:pt idx="1831">
                  <c:v>6920.9650168757526</c:v>
                </c:pt>
                <c:pt idx="1832">
                  <c:v>6966.3303897005226</c:v>
                </c:pt>
                <c:pt idx="1833">
                  <c:v>7011.7260589574607</c:v>
                </c:pt>
                <c:pt idx="1834">
                  <c:v>7057.1520143715579</c:v>
                </c:pt>
                <c:pt idx="1835">
                  <c:v>7102.6082543069942</c:v>
                </c:pt>
                <c:pt idx="1836">
                  <c:v>7075.3308763769319</c:v>
                </c:pt>
                <c:pt idx="1837">
                  <c:v>7048.0644016480392</c:v>
                </c:pt>
                <c:pt idx="1838">
                  <c:v>7020.8088260345521</c:v>
                </c:pt>
                <c:pt idx="1839">
                  <c:v>6993.5641567263956</c:v>
                </c:pt>
                <c:pt idx="1840">
                  <c:v>6966.3303897005226</c:v>
                </c:pt>
                <c:pt idx="1841">
                  <c:v>6939.1075293873128</c:v>
                </c:pt>
                <c:pt idx="1842">
                  <c:v>6920.9650168757526</c:v>
                </c:pt>
                <c:pt idx="1843">
                  <c:v>6902.8273530168735</c:v>
                </c:pt>
                <c:pt idx="1844">
                  <c:v>6884.694538310544</c:v>
                </c:pt>
                <c:pt idx="1845">
                  <c:v>6866.5665732617663</c:v>
                </c:pt>
                <c:pt idx="1846">
                  <c:v>6848.4434583807679</c:v>
                </c:pt>
                <c:pt idx="1847">
                  <c:v>6830.325194183336</c:v>
                </c:pt>
                <c:pt idx="1848">
                  <c:v>6848.4434583807679</c:v>
                </c:pt>
                <c:pt idx="1849">
                  <c:v>6866.5665732617663</c:v>
                </c:pt>
                <c:pt idx="1850">
                  <c:v>6884.694538310544</c:v>
                </c:pt>
                <c:pt idx="1851">
                  <c:v>6902.8273530168735</c:v>
                </c:pt>
                <c:pt idx="1852">
                  <c:v>6920.9650168757526</c:v>
                </c:pt>
                <c:pt idx="1853">
                  <c:v>6939.1075293873128</c:v>
                </c:pt>
                <c:pt idx="1854">
                  <c:v>6948.1806051346366</c:v>
                </c:pt>
                <c:pt idx="1855">
                  <c:v>6957.2548928609667</c:v>
                </c:pt>
                <c:pt idx="1856">
                  <c:v>6966.3303897005226</c:v>
                </c:pt>
                <c:pt idx="1857">
                  <c:v>6895.4281724890388</c:v>
                </c:pt>
                <c:pt idx="1858">
                  <c:v>6904.4020069613089</c:v>
                </c:pt>
                <c:pt idx="1859">
                  <c:v>6913.3770420504043</c:v>
                </c:pt>
                <c:pt idx="1860">
                  <c:v>7020.8088260345521</c:v>
                </c:pt>
                <c:pt idx="1861">
                  <c:v>7048.0644016480392</c:v>
                </c:pt>
                <c:pt idx="1862">
                  <c:v>7075.3308763769319</c:v>
                </c:pt>
                <c:pt idx="1863">
                  <c:v>7102.6082543069942</c:v>
                </c:pt>
                <c:pt idx="1864">
                  <c:v>7129.8965311107277</c:v>
                </c:pt>
                <c:pt idx="1865">
                  <c:v>7157.1957024771682</c:v>
                </c:pt>
                <c:pt idx="1866">
                  <c:v>7202.7185376281268</c:v>
                </c:pt>
                <c:pt idx="1867">
                  <c:v>7248.2716326262389</c:v>
                </c:pt>
                <c:pt idx="1868">
                  <c:v>7293.8549782282935</c:v>
                </c:pt>
                <c:pt idx="1869">
                  <c:v>7339.4685738873304</c:v>
                </c:pt>
                <c:pt idx="1870">
                  <c:v>7385.1124107637115</c:v>
                </c:pt>
                <c:pt idx="1871">
                  <c:v>7430.7864802027707</c:v>
                </c:pt>
                <c:pt idx="1872">
                  <c:v>7421.6492488923268</c:v>
                </c:pt>
                <c:pt idx="1873">
                  <c:v>7412.5132239744416</c:v>
                </c:pt>
                <c:pt idx="1874">
                  <c:v>7403.378411178418</c:v>
                </c:pt>
                <c:pt idx="1875">
                  <c:v>7394.2448048657243</c:v>
                </c:pt>
                <c:pt idx="1876">
                  <c:v>7385.1124107637115</c:v>
                </c:pt>
                <c:pt idx="1877">
                  <c:v>7375.981223237136</c:v>
                </c:pt>
                <c:pt idx="1878">
                  <c:v>7385.1124107637115</c:v>
                </c:pt>
                <c:pt idx="1879">
                  <c:v>7394.2448048657243</c:v>
                </c:pt>
                <c:pt idx="1880">
                  <c:v>7403.378411178418</c:v>
                </c:pt>
                <c:pt idx="1881">
                  <c:v>7412.5132239744416</c:v>
                </c:pt>
                <c:pt idx="1882">
                  <c:v>7421.6492488923268</c:v>
                </c:pt>
                <c:pt idx="1883">
                  <c:v>7430.7864802027707</c:v>
                </c:pt>
                <c:pt idx="1884">
                  <c:v>7458.2054347909707</c:v>
                </c:pt>
                <c:pt idx="1885">
                  <c:v>7485.6352680763257</c:v>
                </c:pt>
                <c:pt idx="1886">
                  <c:v>7513.0759845986267</c:v>
                </c:pt>
                <c:pt idx="1887">
                  <c:v>7540.5275803853874</c:v>
                </c:pt>
                <c:pt idx="1888">
                  <c:v>7567.9900514822748</c:v>
                </c:pt>
                <c:pt idx="1889">
                  <c:v>7595.4634025166079</c:v>
                </c:pt>
                <c:pt idx="1890">
                  <c:v>7577.1466275986995</c:v>
                </c:pt>
                <c:pt idx="1891">
                  <c:v>7558.8346867832779</c:v>
                </c:pt>
                <c:pt idx="1892">
                  <c:v>7540.5275803853874</c:v>
                </c:pt>
                <c:pt idx="1893">
                  <c:v>7522.2253087252002</c:v>
                </c:pt>
                <c:pt idx="1894">
                  <c:v>7503.927872127867</c:v>
                </c:pt>
                <c:pt idx="1895">
                  <c:v>7485.6352680763257</c:v>
                </c:pt>
                <c:pt idx="1896">
                  <c:v>7567.9900514822748</c:v>
                </c:pt>
                <c:pt idx="1897">
                  <c:v>7650.442728808659</c:v>
                </c:pt>
                <c:pt idx="1898">
                  <c:v>7732.9932723640131</c:v>
                </c:pt>
                <c:pt idx="1899">
                  <c:v>7815.6416564993124</c:v>
                </c:pt>
                <c:pt idx="1900">
                  <c:v>7898.3878547249005</c:v>
                </c:pt>
                <c:pt idx="1901">
                  <c:v>7981.2318511802368</c:v>
                </c:pt>
                <c:pt idx="1902">
                  <c:v>8027.2985442567378</c:v>
                </c:pt>
                <c:pt idx="1903">
                  <c:v>8073.3954119123546</c:v>
                </c:pt>
                <c:pt idx="1904">
                  <c:v>8119.5224483620477</c:v>
                </c:pt>
                <c:pt idx="1905">
                  <c:v>8165.6796566516605</c:v>
                </c:pt>
                <c:pt idx="1906">
                  <c:v>8211.8670313750299</c:v>
                </c:pt>
                <c:pt idx="1907">
                  <c:v>8258.084567306867</c:v>
                </c:pt>
                <c:pt idx="1908">
                  <c:v>8267.3316957234965</c:v>
                </c:pt>
                <c:pt idx="1909">
                  <c:v>8276.5800277142771</c:v>
                </c:pt>
                <c:pt idx="1910">
                  <c:v>8285.8295690366231</c:v>
                </c:pt>
                <c:pt idx="1911">
                  <c:v>8295.0803139008058</c:v>
                </c:pt>
                <c:pt idx="1912">
                  <c:v>8304.3322680659603</c:v>
                </c:pt>
                <c:pt idx="1913">
                  <c:v>8313.5854257418014</c:v>
                </c:pt>
                <c:pt idx="1914">
                  <c:v>8135.9825138168544</c:v>
                </c:pt>
                <c:pt idx="1915">
                  <c:v>8053.7984798522721</c:v>
                </c:pt>
                <c:pt idx="1916">
                  <c:v>7971.7110677448409</c:v>
                </c:pt>
                <c:pt idx="1917">
                  <c:v>7981.2318511802368</c:v>
                </c:pt>
                <c:pt idx="1918">
                  <c:v>7898.3878547249005</c:v>
                </c:pt>
                <c:pt idx="1919">
                  <c:v>7815.6416564993124</c:v>
                </c:pt>
                <c:pt idx="1920">
                  <c:v>7779.6382120438784</c:v>
                </c:pt>
                <c:pt idx="1921">
                  <c:v>7743.6538242385341</c:v>
                </c:pt>
                <c:pt idx="1922">
                  <c:v>7707.6884516026421</c:v>
                </c:pt>
                <c:pt idx="1923">
                  <c:v>7671.7420437541296</c:v>
                </c:pt>
                <c:pt idx="1924">
                  <c:v>7635.8145527461802</c:v>
                </c:pt>
                <c:pt idx="1925">
                  <c:v>7599.9059302232245</c:v>
                </c:pt>
                <c:pt idx="1926">
                  <c:v>7554.2694534477905</c:v>
                </c:pt>
                <c:pt idx="1927">
                  <c:v>7508.6629161626706</c:v>
                </c:pt>
                <c:pt idx="1928">
                  <c:v>7463.0863004855337</c:v>
                </c:pt>
                <c:pt idx="1929">
                  <c:v>7417.5395966325868</c:v>
                </c:pt>
                <c:pt idx="1930">
                  <c:v>7372.0227947820858</c:v>
                </c:pt>
                <c:pt idx="1931">
                  <c:v>7326.5358770771581</c:v>
                </c:pt>
                <c:pt idx="1932">
                  <c:v>7244.9117204659042</c:v>
                </c:pt>
                <c:pt idx="1933">
                  <c:v>7163.383853529981</c:v>
                </c:pt>
                <c:pt idx="1934">
                  <c:v>7081.9521359932605</c:v>
                </c:pt>
                <c:pt idx="1935">
                  <c:v>7000.6164286070662</c:v>
                </c:pt>
                <c:pt idx="1936">
                  <c:v>6919.3765827636844</c:v>
                </c:pt>
                <c:pt idx="1937">
                  <c:v>6838.2324560216939</c:v>
                </c:pt>
                <c:pt idx="1938">
                  <c:v>6704.080319093282</c:v>
                </c:pt>
                <c:pt idx="1939">
                  <c:v>6570.1866495971153</c:v>
                </c:pt>
                <c:pt idx="1940">
                  <c:v>6436.5496996757993</c:v>
                </c:pt>
                <c:pt idx="1941">
                  <c:v>6303.1676718195149</c:v>
                </c:pt>
                <c:pt idx="1942">
                  <c:v>6170.0387176403174</c:v>
                </c:pt>
                <c:pt idx="1943">
                  <c:v>6037.1609366288285</c:v>
                </c:pt>
                <c:pt idx="1944">
                  <c:v>5957.4686760900295</c:v>
                </c:pt>
                <c:pt idx="1945">
                  <c:v>5877.8663219248319</c:v>
                </c:pt>
                <c:pt idx="1946">
                  <c:v>5798.3534803356533</c:v>
                </c:pt>
                <c:pt idx="1947">
                  <c:v>5718.9297449163369</c:v>
                </c:pt>
                <c:pt idx="1948">
                  <c:v>5639.5947089135871</c:v>
                </c:pt>
                <c:pt idx="1949">
                  <c:v>5560.3479568613411</c:v>
                </c:pt>
                <c:pt idx="1950">
                  <c:v>5507.7046305746471</c:v>
                </c:pt>
                <c:pt idx="1951">
                  <c:v>5455.0993607151649</c:v>
                </c:pt>
                <c:pt idx="1952">
                  <c:v>5402.531984920126</c:v>
                </c:pt>
                <c:pt idx="1953">
                  <c:v>5350.002337205613</c:v>
                </c:pt>
                <c:pt idx="1954">
                  <c:v>5297.5102552345479</c:v>
                </c:pt>
                <c:pt idx="1955">
                  <c:v>5245.0555693306396</c:v>
                </c:pt>
                <c:pt idx="1956">
                  <c:v>5403.3607330419218</c:v>
                </c:pt>
                <c:pt idx="1957">
                  <c:v>5562.0210530166423</c:v>
                </c:pt>
                <c:pt idx="1958">
                  <c:v>5721.0391037147783</c:v>
                </c:pt>
                <c:pt idx="1959">
                  <c:v>5880.4173768436949</c:v>
                </c:pt>
                <c:pt idx="1960">
                  <c:v>6040.158298809617</c:v>
                </c:pt>
                <c:pt idx="1961">
                  <c:v>6200.2642192478061</c:v>
                </c:pt>
                <c:pt idx="1962">
                  <c:v>6307.3496098650821</c:v>
                </c:pt>
                <c:pt idx="1963">
                  <c:v>6414.5999382559439</c:v>
                </c:pt>
                <c:pt idx="1964">
                  <c:v>6522.015738711606</c:v>
                </c:pt>
                <c:pt idx="1965">
                  <c:v>6629.5975293222209</c:v>
                </c:pt>
                <c:pt idx="1966">
                  <c:v>6737.3458276790852</c:v>
                </c:pt>
                <c:pt idx="1967">
                  <c:v>6845.261133211</c:v>
                </c:pt>
                <c:pt idx="1968">
                  <c:v>7043.1247001359106</c:v>
                </c:pt>
                <c:pt idx="1969">
                  <c:v>7241.5515392829693</c:v>
                </c:pt>
                <c:pt idx="1970">
                  <c:v>7440.5454618030626</c:v>
                </c:pt>
                <c:pt idx="1971">
                  <c:v>7640.1101479594918</c:v>
                </c:pt>
                <c:pt idx="1972">
                  <c:v>7840.2491376327944</c:v>
                </c:pt>
                <c:pt idx="1973">
                  <c:v>8040.9658428558423</c:v>
                </c:pt>
                <c:pt idx="1974">
                  <c:v>8123.379358484739</c:v>
                </c:pt>
                <c:pt idx="1975">
                  <c:v>8205.8902988082209</c:v>
                </c:pt>
                <c:pt idx="1976">
                  <c:v>8288.498838996813</c:v>
                </c:pt>
                <c:pt idx="1977">
                  <c:v>8371.205150576754</c:v>
                </c:pt>
                <c:pt idx="1978">
                  <c:v>8454.0094071080366</c:v>
                </c:pt>
                <c:pt idx="1979">
                  <c:v>8536.9117743606403</c:v>
                </c:pt>
                <c:pt idx="1980">
                  <c:v>8638.9459063229751</c:v>
                </c:pt>
                <c:pt idx="1981">
                  <c:v>8741.1261132032487</c:v>
                </c:pt>
                <c:pt idx="1982">
                  <c:v>8843.4524531015886</c:v>
                </c:pt>
                <c:pt idx="1983">
                  <c:v>8945.9249908764486</c:v>
                </c:pt>
                <c:pt idx="1984">
                  <c:v>9048.5437894986189</c:v>
                </c:pt>
                <c:pt idx="1985">
                  <c:v>9151.3089143600573</c:v>
                </c:pt>
                <c:pt idx="1986">
                  <c:v>9132.5867009892718</c:v>
                </c:pt>
                <c:pt idx="1987">
                  <c:v>9113.8693124964611</c:v>
                </c:pt>
                <c:pt idx="1988">
                  <c:v>9095.1567487981392</c:v>
                </c:pt>
                <c:pt idx="1989">
                  <c:v>9076.4490098154129</c:v>
                </c:pt>
                <c:pt idx="1990">
                  <c:v>9057.7460954737544</c:v>
                </c:pt>
                <c:pt idx="1991">
                  <c:v>9039.0480057034165</c:v>
                </c:pt>
                <c:pt idx="1992">
                  <c:v>9039.0480057034165</c:v>
                </c:pt>
                <c:pt idx="1993">
                  <c:v>9039.0480057034165</c:v>
                </c:pt>
                <c:pt idx="1994">
                  <c:v>9039.0480057034165</c:v>
                </c:pt>
                <c:pt idx="1995">
                  <c:v>9039.0480057034165</c:v>
                </c:pt>
                <c:pt idx="1996">
                  <c:v>9039.0480057034165</c:v>
                </c:pt>
                <c:pt idx="1997">
                  <c:v>9039.0480057034165</c:v>
                </c:pt>
                <c:pt idx="1998">
                  <c:v>9085.8022762220353</c:v>
                </c:pt>
                <c:pt idx="1999">
                  <c:v>9132.5867009892718</c:v>
                </c:pt>
                <c:pt idx="2000">
                  <c:v>9179.4012827060833</c:v>
                </c:pt>
                <c:pt idx="2001">
                  <c:v>9120.4593235801494</c:v>
                </c:pt>
                <c:pt idx="2002">
                  <c:v>9166.7967590622811</c:v>
                </c:pt>
                <c:pt idx="2003">
                  <c:v>9213.1640104647086</c:v>
                </c:pt>
                <c:pt idx="2004">
                  <c:v>9301.2603313194395</c:v>
                </c:pt>
                <c:pt idx="2005">
                  <c:v>9282.4995139352195</c:v>
                </c:pt>
                <c:pt idx="2006">
                  <c:v>9263.7435237072496</c:v>
                </c:pt>
                <c:pt idx="2007">
                  <c:v>9244.9923590663966</c:v>
                </c:pt>
                <c:pt idx="2008">
                  <c:v>9226.246019897917</c:v>
                </c:pt>
                <c:pt idx="2009">
                  <c:v>9207.5045060916473</c:v>
                </c:pt>
                <c:pt idx="2010">
                  <c:v>9188.7678175417223</c:v>
                </c:pt>
                <c:pt idx="2011">
                  <c:v>9170.0359541469279</c:v>
                </c:pt>
                <c:pt idx="2012">
                  <c:v>9151.3089143600573</c:v>
                </c:pt>
                <c:pt idx="2013">
                  <c:v>9132.5867009892718</c:v>
                </c:pt>
                <c:pt idx="2014">
                  <c:v>9113.8693124964611</c:v>
                </c:pt>
                <c:pt idx="2015">
                  <c:v>9095.1567487981392</c:v>
                </c:pt>
                <c:pt idx="2016">
                  <c:v>9048.6911314758581</c:v>
                </c:pt>
                <c:pt idx="2017">
                  <c:v>9002.256025641771</c:v>
                </c:pt>
                <c:pt idx="2018">
                  <c:v>8955.8514095577248</c:v>
                </c:pt>
                <c:pt idx="2019">
                  <c:v>8909.4772570108289</c:v>
                </c:pt>
                <c:pt idx="2020">
                  <c:v>8863.1335416623806</c:v>
                </c:pt>
                <c:pt idx="2021">
                  <c:v>8816.8202413076651</c:v>
                </c:pt>
                <c:pt idx="2022">
                  <c:v>8844.4864071269913</c:v>
                </c:pt>
                <c:pt idx="2023">
                  <c:v>8872.1635906762804</c:v>
                </c:pt>
                <c:pt idx="2024">
                  <c:v>8899.8518023319248</c:v>
                </c:pt>
                <c:pt idx="2025">
                  <c:v>8927.5510481221736</c:v>
                </c:pt>
                <c:pt idx="2026">
                  <c:v>8955.2613383242679</c:v>
                </c:pt>
                <c:pt idx="2027">
                  <c:v>8982.9826817379944</c:v>
                </c:pt>
                <c:pt idx="2028">
                  <c:v>8945.6299218383247</c:v>
                </c:pt>
                <c:pt idx="2029">
                  <c:v>8908.2964589292333</c:v>
                </c:pt>
                <c:pt idx="2030">
                  <c:v>8870.9822912733252</c:v>
                </c:pt>
                <c:pt idx="2031">
                  <c:v>8833.6874215550815</c:v>
                </c:pt>
                <c:pt idx="2032">
                  <c:v>8796.4118481828991</c:v>
                </c:pt>
                <c:pt idx="2033">
                  <c:v>8759.1555710882512</c:v>
                </c:pt>
                <c:pt idx="2034">
                  <c:v>8713.3518561530273</c:v>
                </c:pt>
                <c:pt idx="2035">
                  <c:v>8667.5788988532004</c:v>
                </c:pt>
                <c:pt idx="2036">
                  <c:v>8621.8366344564147</c:v>
                </c:pt>
                <c:pt idx="2037">
                  <c:v>8576.1249976241506</c:v>
                </c:pt>
                <c:pt idx="2038">
                  <c:v>8530.443926565511</c:v>
                </c:pt>
                <c:pt idx="2039">
                  <c:v>8484.793354599391</c:v>
                </c:pt>
                <c:pt idx="2040">
                  <c:v>8439.3214127858591</c:v>
                </c:pt>
                <c:pt idx="2041">
                  <c:v>8393.8799078122975</c:v>
                </c:pt>
                <c:pt idx="2042">
                  <c:v>8348.4687575044227</c:v>
                </c:pt>
                <c:pt idx="2043">
                  <c:v>8303.0878788831324</c:v>
                </c:pt>
                <c:pt idx="2044">
                  <c:v>8257.7371933524646</c:v>
                </c:pt>
                <c:pt idx="2045">
                  <c:v>8212.4166122706938</c:v>
                </c:pt>
                <c:pt idx="2046">
                  <c:v>8248.7893203806107</c:v>
                </c:pt>
                <c:pt idx="2047">
                  <c:v>8285.1812613582042</c:v>
                </c:pt>
                <c:pt idx="2048">
                  <c:v>8321.592470980022</c:v>
                </c:pt>
                <c:pt idx="2049">
                  <c:v>8358.0229860569325</c:v>
                </c:pt>
                <c:pt idx="2050">
                  <c:v>8394.4728391496301</c:v>
                </c:pt>
                <c:pt idx="2051">
                  <c:v>8430.9420664855916</c:v>
                </c:pt>
                <c:pt idx="2052">
                  <c:v>8569.6517495188218</c:v>
                </c:pt>
                <c:pt idx="2053">
                  <c:v>8708.6321645382504</c:v>
                </c:pt>
                <c:pt idx="2054">
                  <c:v>8847.883684638904</c:v>
                </c:pt>
                <c:pt idx="2055">
                  <c:v>8987.4066833461166</c:v>
                </c:pt>
                <c:pt idx="2056">
                  <c:v>9127.2015347854231</c:v>
                </c:pt>
                <c:pt idx="2057">
                  <c:v>9267.2686138481495</c:v>
                </c:pt>
                <c:pt idx="2058">
                  <c:v>9253.1786987337127</c:v>
                </c:pt>
                <c:pt idx="2059">
                  <c:v>9345.4666691405946</c:v>
                </c:pt>
                <c:pt idx="2060">
                  <c:v>9437.8756640999927</c:v>
                </c:pt>
                <c:pt idx="2061">
                  <c:v>9640.947478195194</c:v>
                </c:pt>
                <c:pt idx="2062">
                  <c:v>9734.6737551508377</c:v>
                </c:pt>
                <c:pt idx="2063">
                  <c:v>9828.5230408059397</c:v>
                </c:pt>
                <c:pt idx="2064">
                  <c:v>9856.8761020254169</c:v>
                </c:pt>
                <c:pt idx="2065">
                  <c:v>9885.2400354392266</c:v>
                </c:pt>
                <c:pt idx="2066">
                  <c:v>9913.6148390239341</c:v>
                </c:pt>
                <c:pt idx="2067">
                  <c:v>9942.0005151148252</c:v>
                </c:pt>
                <c:pt idx="2068">
                  <c:v>9970.3970646227917</c:v>
                </c:pt>
                <c:pt idx="2069">
                  <c:v>9998.804488480444</c:v>
                </c:pt>
                <c:pt idx="2070">
                  <c:v>9923.0755229534298</c:v>
                </c:pt>
                <c:pt idx="2071">
                  <c:v>9847.4238738002314</c:v>
                </c:pt>
                <c:pt idx="2072">
                  <c:v>9771.8495272495184</c:v>
                </c:pt>
                <c:pt idx="2073">
                  <c:v>9696.3524648379134</c:v>
                </c:pt>
                <c:pt idx="2074">
                  <c:v>9620.9326749864631</c:v>
                </c:pt>
                <c:pt idx="2075">
                  <c:v>9545.5901414294931</c:v>
                </c:pt>
                <c:pt idx="2076">
                  <c:v>9555.0037333400433</c:v>
                </c:pt>
                <c:pt idx="2077">
                  <c:v>9564.4185322328067</c:v>
                </c:pt>
                <c:pt idx="2078">
                  <c:v>9573.8345381310664</c:v>
                </c:pt>
                <c:pt idx="2079">
                  <c:v>9583.2517525068415</c:v>
                </c:pt>
                <c:pt idx="2080">
                  <c:v>9592.6701724869254</c:v>
                </c:pt>
                <c:pt idx="2081">
                  <c:v>9602.0897995439482</c:v>
                </c:pt>
                <c:pt idx="2082">
                  <c:v>9498.5402858148464</c:v>
                </c:pt>
                <c:pt idx="2083">
                  <c:v>9395.1368010629776</c:v>
                </c:pt>
                <c:pt idx="2084">
                  <c:v>9291.8793186814182</c:v>
                </c:pt>
                <c:pt idx="2085">
                  <c:v>9188.7678175417223</c:v>
                </c:pt>
                <c:pt idx="2086">
                  <c:v>9085.8022762220353</c:v>
                </c:pt>
                <c:pt idx="2087">
                  <c:v>8982.9826817379944</c:v>
                </c:pt>
                <c:pt idx="2088">
                  <c:v>8917.6280155805816</c:v>
                </c:pt>
                <c:pt idx="2089">
                  <c:v>8852.3324443637612</c:v>
                </c:pt>
                <c:pt idx="2090">
                  <c:v>8787.0959698842544</c:v>
                </c:pt>
                <c:pt idx="2091">
                  <c:v>8721.9185888272914</c:v>
                </c:pt>
                <c:pt idx="2092">
                  <c:v>8656.8003043640347</c:v>
                </c:pt>
                <c:pt idx="2093">
                  <c:v>8591.7411145638125</c:v>
                </c:pt>
                <c:pt idx="2094">
                  <c:v>8518.348871922386</c:v>
                </c:pt>
                <c:pt idx="2095">
                  <c:v>8445.0346101500891</c:v>
                </c:pt>
                <c:pt idx="2096">
                  <c:v>8371.7981320380986</c:v>
                </c:pt>
                <c:pt idx="2097">
                  <c:v>8298.6392316707752</c:v>
                </c:pt>
                <c:pt idx="2098">
                  <c:v>8225.557705654659</c:v>
                </c:pt>
                <c:pt idx="2099">
                  <c:v>8152.5533432784077</c:v>
                </c:pt>
                <c:pt idx="2100">
                  <c:v>8088.4038788244352</c:v>
                </c:pt>
                <c:pt idx="2101">
                  <c:v>8024.3131969871711</c:v>
                </c:pt>
                <c:pt idx="2102">
                  <c:v>7960.2812183379037</c:v>
                </c:pt>
                <c:pt idx="2103">
                  <c:v>7896.3078546453789</c:v>
                </c:pt>
                <c:pt idx="2104">
                  <c:v>7832.3930248663328</c:v>
                </c:pt>
                <c:pt idx="2105">
                  <c:v>7768.5366444471783</c:v>
                </c:pt>
                <c:pt idx="2106">
                  <c:v>7759.8002351399946</c:v>
                </c:pt>
                <c:pt idx="2107">
                  <c:v>7751.0649785207797</c:v>
                </c:pt>
                <c:pt idx="2108">
                  <c:v>7742.3308779246881</c:v>
                </c:pt>
                <c:pt idx="2109">
                  <c:v>7733.5979263749869</c:v>
                </c:pt>
                <c:pt idx="2110">
                  <c:v>7724.8661271391557</c:v>
                </c:pt>
                <c:pt idx="2111">
                  <c:v>7716.1354732911177</c:v>
                </c:pt>
                <c:pt idx="2112">
                  <c:v>7707.40596803071</c:v>
                </c:pt>
                <c:pt idx="2113">
                  <c:v>7698.6776044825483</c:v>
                </c:pt>
                <c:pt idx="2114">
                  <c:v>7689.950385778815</c:v>
                </c:pt>
                <c:pt idx="2115">
                  <c:v>7681.2243050946272</c:v>
                </c:pt>
                <c:pt idx="2116">
                  <c:v>7672.4993654946047</c:v>
                </c:pt>
                <c:pt idx="2117">
                  <c:v>7663.7755602042826</c:v>
                </c:pt>
                <c:pt idx="2118">
                  <c:v>7780.8320507423869</c:v>
                </c:pt>
                <c:pt idx="2119">
                  <c:v>7898.0875672571847</c:v>
                </c:pt>
                <c:pt idx="2120">
                  <c:v>8015.5436311825224</c:v>
                </c:pt>
                <c:pt idx="2121">
                  <c:v>8133.2017232862627</c:v>
                </c:pt>
                <c:pt idx="2122">
                  <c:v>8251.0632845283544</c:v>
                </c:pt>
                <c:pt idx="2123">
                  <c:v>8369.1297154619424</c:v>
                </c:pt>
                <c:pt idx="2124">
                  <c:v>8378.3913189720697</c:v>
                </c:pt>
                <c:pt idx="2125">
                  <c:v>8387.6541287702203</c:v>
                </c:pt>
                <c:pt idx="2126">
                  <c:v>8396.9181448439813</c:v>
                </c:pt>
                <c:pt idx="2127">
                  <c:v>8406.18336718112</c:v>
                </c:pt>
                <c:pt idx="2128">
                  <c:v>8415.4497957698677</c:v>
                </c:pt>
                <c:pt idx="2129">
                  <c:v>8424.7174305986209</c:v>
                </c:pt>
                <c:pt idx="2130">
                  <c:v>8452.5275724133808</c:v>
                </c:pt>
                <c:pt idx="2131">
                  <c:v>8480.3485714457875</c:v>
                </c:pt>
                <c:pt idx="2132">
                  <c:v>8508.1804245387739</c:v>
                </c:pt>
                <c:pt idx="2133">
                  <c:v>8536.0231328970585</c:v>
                </c:pt>
                <c:pt idx="2134">
                  <c:v>8563.8766963032813</c:v>
                </c:pt>
                <c:pt idx="2135">
                  <c:v>8591.7411145638125</c:v>
                </c:pt>
                <c:pt idx="2136">
                  <c:v>8573.1636296373927</c:v>
                </c:pt>
                <c:pt idx="2137">
                  <c:v>8554.5909690638764</c:v>
                </c:pt>
                <c:pt idx="2138">
                  <c:v>8536.0231328970585</c:v>
                </c:pt>
                <c:pt idx="2139">
                  <c:v>8517.4601211955014</c:v>
                </c:pt>
                <c:pt idx="2140">
                  <c:v>8498.9019340224204</c:v>
                </c:pt>
                <c:pt idx="2141">
                  <c:v>8480.3485714457875</c:v>
                </c:pt>
                <c:pt idx="2142">
                  <c:v>8489.6246496551375</c:v>
                </c:pt>
                <c:pt idx="2143">
                  <c:v>8498.9019340224204</c:v>
                </c:pt>
                <c:pt idx="2144">
                  <c:v>8508.1804245387739</c:v>
                </c:pt>
                <c:pt idx="2145">
                  <c:v>8419.800253325473</c:v>
                </c:pt>
                <c:pt idx="2146">
                  <c:v>8428.9747427319398</c:v>
                </c:pt>
                <c:pt idx="2147">
                  <c:v>8438.1504244332082</c:v>
                </c:pt>
                <c:pt idx="2148">
                  <c:v>8591.7411145638125</c:v>
                </c:pt>
                <c:pt idx="2149">
                  <c:v>8647.5025164389826</c:v>
                </c:pt>
                <c:pt idx="2150">
                  <c:v>8703.3073345489338</c:v>
                </c:pt>
                <c:pt idx="2151">
                  <c:v>8759.1555710882512</c:v>
                </c:pt>
                <c:pt idx="2152">
                  <c:v>8815.0472228317321</c:v>
                </c:pt>
                <c:pt idx="2153">
                  <c:v>8870.9822912733252</c:v>
                </c:pt>
                <c:pt idx="2154">
                  <c:v>8870.9822912733252</c:v>
                </c:pt>
                <c:pt idx="2155">
                  <c:v>8870.9822912733252</c:v>
                </c:pt>
                <c:pt idx="2156">
                  <c:v>8870.9822912733252</c:v>
                </c:pt>
                <c:pt idx="2157">
                  <c:v>8870.9822912733252</c:v>
                </c:pt>
                <c:pt idx="2158">
                  <c:v>8870.9822912733252</c:v>
                </c:pt>
                <c:pt idx="2159">
                  <c:v>8870.9822912733252</c:v>
                </c:pt>
                <c:pt idx="2160">
                  <c:v>8889.636963753388</c:v>
                </c:pt>
                <c:pt idx="2161">
                  <c:v>8908.2964589292333</c:v>
                </c:pt>
                <c:pt idx="2162">
                  <c:v>8926.960778279672</c:v>
                </c:pt>
                <c:pt idx="2163">
                  <c:v>8945.6299218383247</c:v>
                </c:pt>
                <c:pt idx="2164">
                  <c:v>8964.3038896434864</c:v>
                </c:pt>
                <c:pt idx="2165">
                  <c:v>8982.9826817379944</c:v>
                </c:pt>
                <c:pt idx="2166">
                  <c:v>8973.6426826517309</c:v>
                </c:pt>
                <c:pt idx="2167">
                  <c:v>8964.3038896434864</c:v>
                </c:pt>
                <c:pt idx="2168">
                  <c:v>8954.9663027075039</c:v>
                </c:pt>
                <c:pt idx="2169">
                  <c:v>8945.6299218383247</c:v>
                </c:pt>
                <c:pt idx="2170">
                  <c:v>8936.2947470306572</c:v>
                </c:pt>
                <c:pt idx="2171">
                  <c:v>8926.960778279672</c:v>
                </c:pt>
                <c:pt idx="2172">
                  <c:v>8964.3038896434864</c:v>
                </c:pt>
                <c:pt idx="2173">
                  <c:v>9001.6662981691461</c:v>
                </c:pt>
                <c:pt idx="2174">
                  <c:v>9039.0480057034165</c:v>
                </c:pt>
                <c:pt idx="2175">
                  <c:v>9076.4490098154129</c:v>
                </c:pt>
                <c:pt idx="2176">
                  <c:v>9113.8693124964611</c:v>
                </c:pt>
                <c:pt idx="2177">
                  <c:v>9151.3089143600573</c:v>
                </c:pt>
                <c:pt idx="2178">
                  <c:v>9123.2274036384024</c:v>
                </c:pt>
                <c:pt idx="2179">
                  <c:v>9095.1567487981392</c:v>
                </c:pt>
                <c:pt idx="2180">
                  <c:v>9067.0969495689169</c:v>
                </c:pt>
                <c:pt idx="2181">
                  <c:v>9039.0480057034165</c:v>
                </c:pt>
                <c:pt idx="2182">
                  <c:v>9011.0099155269199</c:v>
                </c:pt>
                <c:pt idx="2183">
                  <c:v>8982.9826817379944</c:v>
                </c:pt>
                <c:pt idx="2184">
                  <c:v>8936.2947470306572</c:v>
                </c:pt>
                <c:pt idx="2185">
                  <c:v>8889.636963753388</c:v>
                </c:pt>
                <c:pt idx="2186">
                  <c:v>8843.0093299479067</c:v>
                </c:pt>
                <c:pt idx="2187">
                  <c:v>8796.4118481828991</c:v>
                </c:pt>
                <c:pt idx="2188">
                  <c:v>8749.8445168568942</c:v>
                </c:pt>
                <c:pt idx="2189">
                  <c:v>8703.3073345489338</c:v>
                </c:pt>
                <c:pt idx="2190">
                  <c:v>8712.6123586760295</c:v>
                </c:pt>
                <c:pt idx="2191">
                  <c:v>8721.9185888272914</c:v>
                </c:pt>
                <c:pt idx="2192">
                  <c:v>8731.2260250007275</c:v>
                </c:pt>
                <c:pt idx="2193">
                  <c:v>8740.5346686436205</c:v>
                </c:pt>
                <c:pt idx="2194">
                  <c:v>8749.8445168568942</c:v>
                </c:pt>
                <c:pt idx="2195">
                  <c:v>8759.1555710882512</c:v>
                </c:pt>
                <c:pt idx="2196">
                  <c:v>8768.4678313368695</c:v>
                </c:pt>
                <c:pt idx="2197">
                  <c:v>8777.7812976022524</c:v>
                </c:pt>
                <c:pt idx="2198">
                  <c:v>8787.0959698842544</c:v>
                </c:pt>
                <c:pt idx="2199">
                  <c:v>8796.4118481828991</c:v>
                </c:pt>
                <c:pt idx="2200">
                  <c:v>8805.7289324984686</c:v>
                </c:pt>
                <c:pt idx="2201">
                  <c:v>8815.0472228317321</c:v>
                </c:pt>
                <c:pt idx="2202">
                  <c:v>8741.6167656801772</c:v>
                </c:pt>
                <c:pt idx="2203">
                  <c:v>8769.2689933986112</c:v>
                </c:pt>
                <c:pt idx="2204">
                  <c:v>8796.9319523696959</c:v>
                </c:pt>
                <c:pt idx="2205">
                  <c:v>8926.960778279672</c:v>
                </c:pt>
                <c:pt idx="2206">
                  <c:v>8954.9663027075039</c:v>
                </c:pt>
                <c:pt idx="2207">
                  <c:v>8982.9826817379944</c:v>
                </c:pt>
                <c:pt idx="2208">
                  <c:v>9011.0099155269199</c:v>
                </c:pt>
                <c:pt idx="2209">
                  <c:v>9039.0480057034165</c:v>
                </c:pt>
                <c:pt idx="2210">
                  <c:v>9067.0969495689169</c:v>
                </c:pt>
                <c:pt idx="2211">
                  <c:v>9095.1567487981392</c:v>
                </c:pt>
                <c:pt idx="2212">
                  <c:v>9123.2274036384024</c:v>
                </c:pt>
                <c:pt idx="2213">
                  <c:v>9151.3089143600573</c:v>
                </c:pt>
                <c:pt idx="2214">
                  <c:v>9141.9472045595139</c:v>
                </c:pt>
                <c:pt idx="2215">
                  <c:v>9132.5867009892718</c:v>
                </c:pt>
                <c:pt idx="2216">
                  <c:v>9123.2274036384024</c:v>
                </c:pt>
                <c:pt idx="2217">
                  <c:v>9113.8693124964611</c:v>
                </c:pt>
                <c:pt idx="2218">
                  <c:v>9104.512427553027</c:v>
                </c:pt>
                <c:pt idx="2219">
                  <c:v>9095.1567487981392</c:v>
                </c:pt>
                <c:pt idx="2220">
                  <c:v>9076.4490098154129</c:v>
                </c:pt>
                <c:pt idx="2221">
                  <c:v>9057.7460954738272</c:v>
                </c:pt>
                <c:pt idx="2222">
                  <c:v>9039.0480057034165</c:v>
                </c:pt>
                <c:pt idx="2223">
                  <c:v>9020.3547404388737</c:v>
                </c:pt>
                <c:pt idx="2224">
                  <c:v>9001.6662981691461</c:v>
                </c:pt>
                <c:pt idx="2225">
                  <c:v>8982.9826817379944</c:v>
                </c:pt>
                <c:pt idx="2226">
                  <c:v>8908.2964589292333</c:v>
                </c:pt>
                <c:pt idx="2227">
                  <c:v>8833.6874215550815</c:v>
                </c:pt>
                <c:pt idx="2228">
                  <c:v>8759.1555710882512</c:v>
                </c:pt>
                <c:pt idx="2229">
                  <c:v>8684.7009043763464</c:v>
                </c:pt>
                <c:pt idx="2230">
                  <c:v>8610.3234252415386</c:v>
                </c:pt>
                <c:pt idx="2231">
                  <c:v>8536.0231328970585</c:v>
                </c:pt>
                <c:pt idx="2232">
                  <c:v>8508.9210943585495</c:v>
                </c:pt>
                <c:pt idx="2233">
                  <c:v>8481.8301658303226</c:v>
                </c:pt>
                <c:pt idx="2234">
                  <c:v>8454.7503223225012</c:v>
                </c:pt>
                <c:pt idx="2235">
                  <c:v>8427.6815429257585</c:v>
                </c:pt>
                <c:pt idx="2236">
                  <c:v>8400.6238023144761</c:v>
                </c:pt>
                <c:pt idx="2237">
                  <c:v>8373.577076422207</c:v>
                </c:pt>
                <c:pt idx="2238">
                  <c:v>8382.8384946708084</c:v>
                </c:pt>
                <c:pt idx="2239">
                  <c:v>8392.1011138003068</c:v>
                </c:pt>
                <c:pt idx="2240">
                  <c:v>8401.3649338085579</c:v>
                </c:pt>
                <c:pt idx="2241">
                  <c:v>8410.6299546937535</c:v>
                </c:pt>
                <c:pt idx="2242">
                  <c:v>8419.8961764544529</c:v>
                </c:pt>
                <c:pt idx="2243">
                  <c:v>8429.1635990893647</c:v>
                </c:pt>
                <c:pt idx="2244">
                  <c:v>8410.7781742775096</c:v>
                </c:pt>
                <c:pt idx="2245">
                  <c:v>8392.397579469005</c:v>
                </c:pt>
                <c:pt idx="2246">
                  <c:v>8374.0218125182309</c:v>
                </c:pt>
                <c:pt idx="2247">
                  <c:v>8355.6508712730629</c:v>
                </c:pt>
                <c:pt idx="2248">
                  <c:v>8337.284753574806</c:v>
                </c:pt>
                <c:pt idx="2249">
                  <c:v>8318.92345590068</c:v>
                </c:pt>
                <c:pt idx="2250">
                  <c:v>8336.8399488022496</c:v>
                </c:pt>
                <c:pt idx="2251">
                  <c:v>8354.7613282290877</c:v>
                </c:pt>
                <c:pt idx="2252">
                  <c:v>8372.6876042301519</c:v>
                </c:pt>
                <c:pt idx="2253">
                  <c:v>8390.6187854569416</c:v>
                </c:pt>
                <c:pt idx="2254">
                  <c:v>8408.5548805211947</c:v>
                </c:pt>
                <c:pt idx="2255">
                  <c:v>8426.4958979949188</c:v>
                </c:pt>
                <c:pt idx="2256">
                  <c:v>8417.6729861121621</c:v>
                </c:pt>
                <c:pt idx="2257">
                  <c:v>8408.8513196887106</c:v>
                </c:pt>
                <c:pt idx="2258">
                  <c:v>8400.0308971192062</c:v>
                </c:pt>
                <c:pt idx="2259">
                  <c:v>8391.2117167942724</c:v>
                </c:pt>
                <c:pt idx="2260">
                  <c:v>8382.3937771009987</c:v>
                </c:pt>
                <c:pt idx="2261">
                  <c:v>8373.577076422207</c:v>
                </c:pt>
                <c:pt idx="2262">
                  <c:v>8401.661386406191</c:v>
                </c:pt>
                <c:pt idx="2263">
                  <c:v>8429.75642155475</c:v>
                </c:pt>
                <c:pt idx="2264">
                  <c:v>8457.862172195275</c:v>
                </c:pt>
                <c:pt idx="2265">
                  <c:v>8485.9786301069798</c:v>
                </c:pt>
                <c:pt idx="2266">
                  <c:v>8514.105783097044</c:v>
                </c:pt>
                <c:pt idx="2267">
                  <c:v>8542.2436231423962</c:v>
                </c:pt>
                <c:pt idx="2268">
                  <c:v>8597.6630387250534</c:v>
                </c:pt>
                <c:pt idx="2269">
                  <c:v>8653.1258738367469</c:v>
                </c:pt>
                <c:pt idx="2270">
                  <c:v>8708.6321645382504</c:v>
                </c:pt>
                <c:pt idx="2271">
                  <c:v>8764.1819520934405</c:v>
                </c:pt>
                <c:pt idx="2272">
                  <c:v>8819.7752721008201</c:v>
                </c:pt>
                <c:pt idx="2273">
                  <c:v>8875.4121640343365</c:v>
                </c:pt>
                <c:pt idx="2274">
                  <c:v>8903.0993470370304</c:v>
                </c:pt>
                <c:pt idx="2275">
                  <c:v>8930.7975322563088</c:v>
                </c:pt>
                <c:pt idx="2276">
                  <c:v>8958.5067301081763</c:v>
                </c:pt>
                <c:pt idx="2277">
                  <c:v>8986.2269495839701</c:v>
                </c:pt>
                <c:pt idx="2278">
                  <c:v>9013.9581996278012</c:v>
                </c:pt>
                <c:pt idx="2279">
                  <c:v>9041.7004905433641</c:v>
                </c:pt>
                <c:pt idx="2280">
                  <c:v>9032.0588244738992</c:v>
                </c:pt>
                <c:pt idx="2281">
                  <c:v>9022.418289785488</c:v>
                </c:pt>
                <c:pt idx="2282">
                  <c:v>9012.7788859874363</c:v>
                </c:pt>
                <c:pt idx="2283">
                  <c:v>9003.1406168506655</c:v>
                </c:pt>
                <c:pt idx="2284">
                  <c:v>8993.5034818950608</c:v>
                </c:pt>
                <c:pt idx="2285">
                  <c:v>8983.8674820596061</c:v>
                </c:pt>
                <c:pt idx="2286">
                  <c:v>9002.4034575098703</c:v>
                </c:pt>
                <c:pt idx="2287">
                  <c:v>9020.9443259664749</c:v>
                </c:pt>
                <c:pt idx="2288">
                  <c:v>9039.490086510099</c:v>
                </c:pt>
                <c:pt idx="2289">
                  <c:v>8954.182661661971</c:v>
                </c:pt>
                <c:pt idx="2290">
                  <c:v>8972.5254600318913</c:v>
                </c:pt>
                <c:pt idx="2291">
                  <c:v>8990.8731015950852</c:v>
                </c:pt>
                <c:pt idx="2292">
                  <c:v>9076.4490098154129</c:v>
                </c:pt>
                <c:pt idx="2293">
                  <c:v>9057.7460954738272</c:v>
                </c:pt>
                <c:pt idx="2294">
                  <c:v>9039.0480057034165</c:v>
                </c:pt>
                <c:pt idx="2295">
                  <c:v>9020.3547404388737</c:v>
                </c:pt>
                <c:pt idx="2296">
                  <c:v>9001.6662981691461</c:v>
                </c:pt>
                <c:pt idx="2297">
                  <c:v>8982.9826817379944</c:v>
                </c:pt>
                <c:pt idx="2298">
                  <c:v>8955.8514095577248</c:v>
                </c:pt>
                <c:pt idx="2299">
                  <c:v>8928.7315878073259</c:v>
                </c:pt>
                <c:pt idx="2300">
                  <c:v>8901.623190352886</c:v>
                </c:pt>
                <c:pt idx="2301">
                  <c:v>8874.5261894821906</c:v>
                </c:pt>
                <c:pt idx="2302">
                  <c:v>8847.4405614851494</c:v>
                </c:pt>
                <c:pt idx="2303">
                  <c:v>8820.366278259462</c:v>
                </c:pt>
                <c:pt idx="2304">
                  <c:v>8811.3440336030671</c:v>
                </c:pt>
                <c:pt idx="2305">
                  <c:v>8802.3230454907389</c:v>
                </c:pt>
                <c:pt idx="2306">
                  <c:v>8793.3033129194919</c:v>
                </c:pt>
                <c:pt idx="2307">
                  <c:v>8784.284834884329</c:v>
                </c:pt>
                <c:pt idx="2308">
                  <c:v>8775.2676103776976</c:v>
                </c:pt>
                <c:pt idx="2309">
                  <c:v>8766.2516383897218</c:v>
                </c:pt>
                <c:pt idx="2310">
                  <c:v>8802.9141652214657</c:v>
                </c:pt>
                <c:pt idx="2311">
                  <c:v>8839.5963211157068</c:v>
                </c:pt>
                <c:pt idx="2312">
                  <c:v>8876.2981385865569</c:v>
                </c:pt>
                <c:pt idx="2313">
                  <c:v>8913.0196512554758</c:v>
                </c:pt>
                <c:pt idx="2314">
                  <c:v>8949.7608883726334</c:v>
                </c:pt>
                <c:pt idx="2315">
                  <c:v>8986.5218830245067</c:v>
                </c:pt>
                <c:pt idx="2316">
                  <c:v>8977.329780367545</c:v>
                </c:pt>
                <c:pt idx="2317">
                  <c:v>8968.1389140341435</c:v>
                </c:pt>
                <c:pt idx="2318">
                  <c:v>8958.949283533213</c:v>
                </c:pt>
                <c:pt idx="2319">
                  <c:v>8949.7608883726334</c:v>
                </c:pt>
                <c:pt idx="2320">
                  <c:v>8940.5737280592002</c:v>
                </c:pt>
                <c:pt idx="2321">
                  <c:v>8931.3878020988122</c:v>
                </c:pt>
                <c:pt idx="2322">
                  <c:v>8958.8017657248693</c:v>
                </c:pt>
                <c:pt idx="2323">
                  <c:v>8986.2269495839701</c:v>
                </c:pt>
                <c:pt idx="2324">
                  <c:v>9013.6633712176899</c:v>
                </c:pt>
                <c:pt idx="2325">
                  <c:v>9041.1110494678142</c:v>
                </c:pt>
                <c:pt idx="2326">
                  <c:v>9068.5699988213328</c:v>
                </c:pt>
                <c:pt idx="2327">
                  <c:v>9096.0402378796425</c:v>
                </c:pt>
                <c:pt idx="2328">
                  <c:v>9133.3225527651866</c:v>
                </c:pt>
                <c:pt idx="2329">
                  <c:v>9170.6243144339223</c:v>
                </c:pt>
                <c:pt idx="2330">
                  <c:v>9207.9455281562423</c:v>
                </c:pt>
                <c:pt idx="2331">
                  <c:v>9245.2862035105263</c:v>
                </c:pt>
                <c:pt idx="2332">
                  <c:v>9282.6463486283537</c:v>
                </c:pt>
                <c:pt idx="2333">
                  <c:v>9320.0259730833041</c:v>
                </c:pt>
                <c:pt idx="2334">
                  <c:v>9310.6425489647227</c:v>
                </c:pt>
                <c:pt idx="2335">
                  <c:v>9301.2603313194395</c:v>
                </c:pt>
                <c:pt idx="2336">
                  <c:v>9291.8793186814182</c:v>
                </c:pt>
                <c:pt idx="2337">
                  <c:v>9282.4995139352195</c:v>
                </c:pt>
                <c:pt idx="2338">
                  <c:v>9273.1209156155019</c:v>
                </c:pt>
                <c:pt idx="2339">
                  <c:v>9263.7435237072496</c:v>
                </c:pt>
                <c:pt idx="2340">
                  <c:v>9254.3673381956942</c:v>
                </c:pt>
                <c:pt idx="2341">
                  <c:v>9244.9923590663966</c:v>
                </c:pt>
                <c:pt idx="2342">
                  <c:v>9235.6185863050705</c:v>
                </c:pt>
                <c:pt idx="2343">
                  <c:v>9226.246019897917</c:v>
                </c:pt>
                <c:pt idx="2344">
                  <c:v>9216.8746598312409</c:v>
                </c:pt>
                <c:pt idx="2345">
                  <c:v>9207.5045060916473</c:v>
                </c:pt>
                <c:pt idx="2346">
                  <c:v>9111.1954140647958</c:v>
                </c:pt>
                <c:pt idx="2347">
                  <c:v>9120.4593235801494</c:v>
                </c:pt>
                <c:pt idx="2348">
                  <c:v>9129.7244256042686</c:v>
                </c:pt>
                <c:pt idx="2349">
                  <c:v>9244.9923590663966</c:v>
                </c:pt>
                <c:pt idx="2350">
                  <c:v>9254.3673381956942</c:v>
                </c:pt>
                <c:pt idx="2351">
                  <c:v>9263.7435237072496</c:v>
                </c:pt>
                <c:pt idx="2352">
                  <c:v>9254.3673381956942</c:v>
                </c:pt>
                <c:pt idx="2353">
                  <c:v>9244.9923590663966</c:v>
                </c:pt>
                <c:pt idx="2354">
                  <c:v>9235.6185863050705</c:v>
                </c:pt>
                <c:pt idx="2355">
                  <c:v>9226.246019897917</c:v>
                </c:pt>
                <c:pt idx="2356">
                  <c:v>9216.8746598312409</c:v>
                </c:pt>
                <c:pt idx="2357">
                  <c:v>9207.5045060916473</c:v>
                </c:pt>
                <c:pt idx="2358">
                  <c:v>9198.1355586660738</c:v>
                </c:pt>
                <c:pt idx="2359">
                  <c:v>9188.7678175417223</c:v>
                </c:pt>
                <c:pt idx="2360">
                  <c:v>9179.4012827060833</c:v>
                </c:pt>
                <c:pt idx="2361">
                  <c:v>9170.0359541469279</c:v>
                </c:pt>
                <c:pt idx="2362">
                  <c:v>9160.6718318521835</c:v>
                </c:pt>
                <c:pt idx="2363">
                  <c:v>9151.3089143600573</c:v>
                </c:pt>
                <c:pt idx="2364">
                  <c:v>9095.1567487981392</c:v>
                </c:pt>
                <c:pt idx="2365">
                  <c:v>9039.0480057034165</c:v>
                </c:pt>
                <c:pt idx="2366">
                  <c:v>8982.9826817379944</c:v>
                </c:pt>
                <c:pt idx="2367">
                  <c:v>8926.960778279672</c:v>
                </c:pt>
                <c:pt idx="2368">
                  <c:v>8870.9822912733252</c:v>
                </c:pt>
                <c:pt idx="2369">
                  <c:v>8815.0472228317321</c:v>
                </c:pt>
                <c:pt idx="2370">
                  <c:v>8787.391557647823</c:v>
                </c:pt>
                <c:pt idx="2371">
                  <c:v>8759.7469100300059</c:v>
                </c:pt>
                <c:pt idx="2372">
                  <c:v>8732.1132695656979</c:v>
                </c:pt>
                <c:pt idx="2373">
                  <c:v>8704.4906301020837</c:v>
                </c:pt>
                <c:pt idx="2374">
                  <c:v>8676.87898112529</c:v>
                </c:pt>
                <c:pt idx="2375">
                  <c:v>8649.2783135119298</c:v>
                </c:pt>
                <c:pt idx="2376">
                  <c:v>8667.7268589054038</c:v>
                </c:pt>
                <c:pt idx="2377">
                  <c:v>8686.1802677387241</c:v>
                </c:pt>
                <c:pt idx="2378">
                  <c:v>8704.6385420462611</c:v>
                </c:pt>
                <c:pt idx="2379">
                  <c:v>8723.1016838562973</c:v>
                </c:pt>
                <c:pt idx="2380">
                  <c:v>8741.5696966229152</c:v>
                </c:pt>
                <c:pt idx="2381">
                  <c:v>8760.0425795009542</c:v>
                </c:pt>
                <c:pt idx="2382">
                  <c:v>8750.5837569620217</c:v>
                </c:pt>
                <c:pt idx="2383">
                  <c:v>8741.1261132032487</c:v>
                </c:pt>
                <c:pt idx="2384">
                  <c:v>8731.6696472832482</c:v>
                </c:pt>
                <c:pt idx="2385">
                  <c:v>8722.2143625845601</c:v>
                </c:pt>
                <c:pt idx="2386">
                  <c:v>8712.7602581714418</c:v>
                </c:pt>
                <c:pt idx="2387">
                  <c:v>8703.3073345489338</c:v>
                </c:pt>
                <c:pt idx="2388">
                  <c:v>8703.3073345489338</c:v>
                </c:pt>
                <c:pt idx="2389">
                  <c:v>8703.3073345489338</c:v>
                </c:pt>
                <c:pt idx="2390">
                  <c:v>8703.3073345489338</c:v>
                </c:pt>
                <c:pt idx="2391">
                  <c:v>8703.3073345489338</c:v>
                </c:pt>
                <c:pt idx="2392">
                  <c:v>8703.3073345489338</c:v>
                </c:pt>
                <c:pt idx="2393">
                  <c:v>8703.3073345489338</c:v>
                </c:pt>
                <c:pt idx="2394">
                  <c:v>8703.3073345489338</c:v>
                </c:pt>
                <c:pt idx="2395">
                  <c:v>8703.3073345489338</c:v>
                </c:pt>
                <c:pt idx="2396">
                  <c:v>8703.3073345489338</c:v>
                </c:pt>
                <c:pt idx="2397">
                  <c:v>8703.3073345489338</c:v>
                </c:pt>
                <c:pt idx="2398">
                  <c:v>8703.3073345489338</c:v>
                </c:pt>
                <c:pt idx="2399">
                  <c:v>8703.3073345489338</c:v>
                </c:pt>
                <c:pt idx="2400">
                  <c:v>8731.2260250007275</c:v>
                </c:pt>
                <c:pt idx="2401">
                  <c:v>8759.1555710882512</c:v>
                </c:pt>
                <c:pt idx="2402">
                  <c:v>8787.0959698842544</c:v>
                </c:pt>
                <c:pt idx="2403">
                  <c:v>8815.0472228317321</c:v>
                </c:pt>
                <c:pt idx="2404">
                  <c:v>8843.0093299479067</c:v>
                </c:pt>
                <c:pt idx="2405">
                  <c:v>8870.9822912733252</c:v>
                </c:pt>
                <c:pt idx="2406">
                  <c:v>8880.3090252216225</c:v>
                </c:pt>
                <c:pt idx="2407">
                  <c:v>8889.636963753388</c:v>
                </c:pt>
                <c:pt idx="2408">
                  <c:v>8898.9661083214087</c:v>
                </c:pt>
                <c:pt idx="2409">
                  <c:v>8908.2964589292333</c:v>
                </c:pt>
                <c:pt idx="2410">
                  <c:v>8917.6280155805816</c:v>
                </c:pt>
                <c:pt idx="2411">
                  <c:v>8926.960778279672</c:v>
                </c:pt>
                <c:pt idx="2412">
                  <c:v>8945.6299218383247</c:v>
                </c:pt>
                <c:pt idx="2413">
                  <c:v>8964.3038896434864</c:v>
                </c:pt>
                <c:pt idx="2414">
                  <c:v>8982.9826817379944</c:v>
                </c:pt>
                <c:pt idx="2415">
                  <c:v>9001.6662981691461</c:v>
                </c:pt>
                <c:pt idx="2416">
                  <c:v>9020.3547404388737</c:v>
                </c:pt>
                <c:pt idx="2417">
                  <c:v>9039.0480057034165</c:v>
                </c:pt>
                <c:pt idx="2418">
                  <c:v>9029.7007700118193</c:v>
                </c:pt>
                <c:pt idx="2419">
                  <c:v>9020.3547404388737</c:v>
                </c:pt>
                <c:pt idx="2420">
                  <c:v>9011.0099155269199</c:v>
                </c:pt>
                <c:pt idx="2421">
                  <c:v>9001.6662981691461</c:v>
                </c:pt>
                <c:pt idx="2422">
                  <c:v>8992.3238869083107</c:v>
                </c:pt>
                <c:pt idx="2423">
                  <c:v>8982.9826817379944</c:v>
                </c:pt>
                <c:pt idx="2424">
                  <c:v>9001.6662981691461</c:v>
                </c:pt>
                <c:pt idx="2425">
                  <c:v>9020.3547404388737</c:v>
                </c:pt>
                <c:pt idx="2426">
                  <c:v>9039.0480057034165</c:v>
                </c:pt>
                <c:pt idx="2427">
                  <c:v>9057.7460954737544</c:v>
                </c:pt>
                <c:pt idx="2428">
                  <c:v>9076.4490098154129</c:v>
                </c:pt>
                <c:pt idx="2429">
                  <c:v>9095.1567487981392</c:v>
                </c:pt>
                <c:pt idx="2430">
                  <c:v>9104.512427553027</c:v>
                </c:pt>
                <c:pt idx="2431">
                  <c:v>9113.8693124964611</c:v>
                </c:pt>
                <c:pt idx="2432">
                  <c:v>9123.2274036384024</c:v>
                </c:pt>
                <c:pt idx="2433">
                  <c:v>9027.873887798547</c:v>
                </c:pt>
                <c:pt idx="2434">
                  <c:v>9037.1270652963613</c:v>
                </c:pt>
                <c:pt idx="2435">
                  <c:v>9046.3814351940309</c:v>
                </c:pt>
                <c:pt idx="2436">
                  <c:v>9151.3089143600573</c:v>
                </c:pt>
                <c:pt idx="2437">
                  <c:v>9151.3089143600573</c:v>
                </c:pt>
                <c:pt idx="2438">
                  <c:v>9151.3089143600573</c:v>
                </c:pt>
                <c:pt idx="2439">
                  <c:v>9151.3089143600573</c:v>
                </c:pt>
                <c:pt idx="2440">
                  <c:v>9151.3089143600573</c:v>
                </c:pt>
                <c:pt idx="2441">
                  <c:v>9151.3089143600573</c:v>
                </c:pt>
                <c:pt idx="2442">
                  <c:v>9160.6718318521835</c:v>
                </c:pt>
                <c:pt idx="2443">
                  <c:v>9170.0359541469279</c:v>
                </c:pt>
                <c:pt idx="2444">
                  <c:v>9179.4012827060833</c:v>
                </c:pt>
                <c:pt idx="2445">
                  <c:v>9188.7678175417223</c:v>
                </c:pt>
                <c:pt idx="2446">
                  <c:v>9198.1355586660738</c:v>
                </c:pt>
                <c:pt idx="2447">
                  <c:v>9207.5045060916473</c:v>
                </c:pt>
                <c:pt idx="2448">
                  <c:v>9216.8746598312409</c:v>
                </c:pt>
                <c:pt idx="2449">
                  <c:v>9226.246019897917</c:v>
                </c:pt>
                <c:pt idx="2450">
                  <c:v>9235.6185863050705</c:v>
                </c:pt>
                <c:pt idx="2451">
                  <c:v>9244.9923590663966</c:v>
                </c:pt>
                <c:pt idx="2452">
                  <c:v>9254.3673381956942</c:v>
                </c:pt>
                <c:pt idx="2453">
                  <c:v>9263.7435237072496</c:v>
                </c:pt>
                <c:pt idx="2454">
                  <c:v>9282.4995139352195</c:v>
                </c:pt>
                <c:pt idx="2455">
                  <c:v>9301.2603313194395</c:v>
                </c:pt>
                <c:pt idx="2456">
                  <c:v>9320.0259730833041</c:v>
                </c:pt>
                <c:pt idx="2457">
                  <c:v>9338.7964408049629</c:v>
                </c:pt>
                <c:pt idx="2458">
                  <c:v>9357.5717346168385</c:v>
                </c:pt>
                <c:pt idx="2459">
                  <c:v>9376.3518546557953</c:v>
                </c:pt>
                <c:pt idx="2460">
                  <c:v>9367.1078204415298</c:v>
                </c:pt>
                <c:pt idx="2461">
                  <c:v>9357.865039664217</c:v>
                </c:pt>
                <c:pt idx="2462">
                  <c:v>9348.623511868238</c:v>
                </c:pt>
                <c:pt idx="2463">
                  <c:v>9339.3832365968919</c:v>
                </c:pt>
                <c:pt idx="2464">
                  <c:v>9330.1442133924593</c:v>
                </c:pt>
                <c:pt idx="2465">
                  <c:v>9320.9064417965601</c:v>
                </c:pt>
                <c:pt idx="2466">
                  <c:v>9283.9678608668073</c:v>
                </c:pt>
                <c:pt idx="2467">
                  <c:v>9247.0492701749954</c:v>
                </c:pt>
                <c:pt idx="2468">
                  <c:v>9210.1506384791537</c:v>
                </c:pt>
                <c:pt idx="2469">
                  <c:v>9173.2719357255119</c:v>
                </c:pt>
                <c:pt idx="2470">
                  <c:v>9136.4131302239985</c:v>
                </c:pt>
                <c:pt idx="2471">
                  <c:v>9099.5741942058703</c:v>
                </c:pt>
                <c:pt idx="2472">
                  <c:v>9090.2202937349357</c:v>
                </c:pt>
                <c:pt idx="2473">
                  <c:v>9080.8675947812189</c:v>
                </c:pt>
                <c:pt idx="2474">
                  <c:v>9071.5160973260845</c:v>
                </c:pt>
                <c:pt idx="2475">
                  <c:v>9062.1658013512333</c:v>
                </c:pt>
                <c:pt idx="2476">
                  <c:v>9052.8167068384446</c:v>
                </c:pt>
                <c:pt idx="2477">
                  <c:v>9043.4688137699486</c:v>
                </c:pt>
                <c:pt idx="2478">
                  <c:v>9015.7271700882429</c:v>
                </c:pt>
                <c:pt idx="2479">
                  <c:v>8987.9965502271953</c:v>
                </c:pt>
                <c:pt idx="2480">
                  <c:v>8960.2769438084742</c:v>
                </c:pt>
                <c:pt idx="2481">
                  <c:v>8932.5683417839628</c:v>
                </c:pt>
                <c:pt idx="2482">
                  <c:v>8904.8707350579261</c:v>
                </c:pt>
                <c:pt idx="2483">
                  <c:v>8877.1841131387719</c:v>
                </c:pt>
                <c:pt idx="2484">
                  <c:v>8766.6951425960069</c:v>
                </c:pt>
                <c:pt idx="2485">
                  <c:v>8656.3815018037785</c:v>
                </c:pt>
                <c:pt idx="2486">
                  <c:v>8546.2425097286086</c:v>
                </c:pt>
                <c:pt idx="2487">
                  <c:v>8436.2774686742778</c:v>
                </c:pt>
                <c:pt idx="2488">
                  <c:v>8326.4856652920807</c:v>
                </c:pt>
                <c:pt idx="2489">
                  <c:v>8216.8663714494851</c:v>
                </c:pt>
                <c:pt idx="2490">
                  <c:v>8167.3069173098302</c:v>
                </c:pt>
                <c:pt idx="2491">
                  <c:v>8211.9904334089842</c:v>
                </c:pt>
                <c:pt idx="2492">
                  <c:v>8256.7037151309014</c:v>
                </c:pt>
                <c:pt idx="2493">
                  <c:v>8397.7339615049186</c:v>
                </c:pt>
                <c:pt idx="2494">
                  <c:v>8443.026371903763</c:v>
                </c:pt>
                <c:pt idx="2495">
                  <c:v>8488.3491811221538</c:v>
                </c:pt>
                <c:pt idx="2496">
                  <c:v>8488.497340560627</c:v>
                </c:pt>
                <c:pt idx="2497">
                  <c:v>8488.6454999990328</c:v>
                </c:pt>
                <c:pt idx="2498">
                  <c:v>8488.7936594375042</c:v>
                </c:pt>
                <c:pt idx="2499">
                  <c:v>8488.9418188759792</c:v>
                </c:pt>
                <c:pt idx="2500">
                  <c:v>8489.0899783143868</c:v>
                </c:pt>
                <c:pt idx="2501">
                  <c:v>8489.2381377528582</c:v>
                </c:pt>
                <c:pt idx="2502">
                  <c:v>8525.0145023739788</c:v>
                </c:pt>
                <c:pt idx="2503">
                  <c:v>8560.81066516586</c:v>
                </c:pt>
                <c:pt idx="2504">
                  <c:v>8596.6267019967981</c:v>
                </c:pt>
                <c:pt idx="2505">
                  <c:v>8632.4626894149005</c:v>
                </c:pt>
                <c:pt idx="2506">
                  <c:v>8668.3186991142247</c:v>
                </c:pt>
                <c:pt idx="2507">
                  <c:v>8704.1948062137944</c:v>
                </c:pt>
                <c:pt idx="2508">
                  <c:v>8714.0913536300304</c:v>
                </c:pt>
                <c:pt idx="2509">
                  <c:v>8723.9890051280272</c:v>
                </c:pt>
                <c:pt idx="2510">
                  <c:v>8733.8877586954986</c:v>
                </c:pt>
                <c:pt idx="2511">
                  <c:v>8743.7876137213934</c:v>
                </c:pt>
                <c:pt idx="2512">
                  <c:v>8753.6885654035232</c:v>
                </c:pt>
                <c:pt idx="2513">
                  <c:v>8763.5906131516876</c:v>
                </c:pt>
                <c:pt idx="2514">
                  <c:v>8791.3819924562431</c:v>
                </c:pt>
                <c:pt idx="2515">
                  <c:v>8819.1842659421691</c:v>
                </c:pt>
                <c:pt idx="2516">
                  <c:v>8846.9974383314711</c:v>
                </c:pt>
                <c:pt idx="2517">
                  <c:v>8874.821514332858</c:v>
                </c:pt>
                <c:pt idx="2518">
                  <c:v>8902.6565000317805</c:v>
                </c:pt>
                <c:pt idx="2519">
                  <c:v>8930.5023973349835</c:v>
                </c:pt>
                <c:pt idx="2520">
                  <c:v>8903.246962705407</c:v>
                </c:pt>
                <c:pt idx="2521">
                  <c:v>8876.0028137358167</c:v>
                </c:pt>
                <c:pt idx="2522">
                  <c:v>8848.7699309463369</c:v>
                </c:pt>
                <c:pt idx="2523">
                  <c:v>8821.5482905766785</c:v>
                </c:pt>
                <c:pt idx="2524">
                  <c:v>8794.3378700920421</c:v>
                </c:pt>
                <c:pt idx="2525">
                  <c:v>8767.138646802352</c:v>
                </c:pt>
                <c:pt idx="2526">
                  <c:v>8739.6548483673541</c:v>
                </c:pt>
                <c:pt idx="2527">
                  <c:v>8712.1820511977767</c:v>
                </c:pt>
                <c:pt idx="2528">
                  <c:v>8684.720239906881</c:v>
                </c:pt>
                <c:pt idx="2529">
                  <c:v>8657.2694003402157</c:v>
                </c:pt>
                <c:pt idx="2530">
                  <c:v>8629.8295182566471</c:v>
                </c:pt>
                <c:pt idx="2531">
                  <c:v>8602.4005780538682</c:v>
                </c:pt>
                <c:pt idx="2532">
                  <c:v>8564.8090412312995</c:v>
                </c:pt>
                <c:pt idx="2533">
                  <c:v>8527.2363791910866</c:v>
                </c:pt>
                <c:pt idx="2534">
                  <c:v>8489.6826160682158</c:v>
                </c:pt>
                <c:pt idx="2535">
                  <c:v>8452.1477750256781</c:v>
                </c:pt>
                <c:pt idx="2536">
                  <c:v>8414.6318834549711</c:v>
                </c:pt>
                <c:pt idx="2537">
                  <c:v>8377.1349651902783</c:v>
                </c:pt>
                <c:pt idx="2538">
                  <c:v>8487.7565433683922</c:v>
                </c:pt>
                <c:pt idx="2539">
                  <c:v>8598.5513273492015</c:v>
                </c:pt>
                <c:pt idx="2540">
                  <c:v>8709.5196362031857</c:v>
                </c:pt>
                <c:pt idx="2541">
                  <c:v>8820.6617813387838</c:v>
                </c:pt>
                <c:pt idx="2542">
                  <c:v>8931.9780719413866</c:v>
                </c:pt>
                <c:pt idx="2543">
                  <c:v>9043.4688137699486</c:v>
                </c:pt>
                <c:pt idx="2544">
                  <c:v>9043.3214535010757</c:v>
                </c:pt>
                <c:pt idx="2545">
                  <c:v>9043.1740932322082</c:v>
                </c:pt>
                <c:pt idx="2546">
                  <c:v>9043.0267329633389</c:v>
                </c:pt>
                <c:pt idx="2547">
                  <c:v>9042.8793726944696</c:v>
                </c:pt>
                <c:pt idx="2548">
                  <c:v>9042.7320124255966</c:v>
                </c:pt>
                <c:pt idx="2549">
                  <c:v>9042.5846521566564</c:v>
                </c:pt>
                <c:pt idx="2550">
                  <c:v>9089.9257592340491</c:v>
                </c:pt>
                <c:pt idx="2551">
                  <c:v>9137.2961523550548</c:v>
                </c:pt>
                <c:pt idx="2552">
                  <c:v>9184.6957890301655</c:v>
                </c:pt>
                <c:pt idx="2553">
                  <c:v>9232.1246234659066</c:v>
                </c:pt>
                <c:pt idx="2554">
                  <c:v>9279.5826147682583</c:v>
                </c:pt>
                <c:pt idx="2555">
                  <c:v>9327.0697227890596</c:v>
                </c:pt>
                <c:pt idx="2556">
                  <c:v>9382.9491028365919</c:v>
                </c:pt>
                <c:pt idx="2557">
                  <c:v>9438.8725359124783</c:v>
                </c:pt>
                <c:pt idx="2558">
                  <c:v>9494.8400771045417</c:v>
                </c:pt>
                <c:pt idx="2559">
                  <c:v>9550.8517769954015</c:v>
                </c:pt>
                <c:pt idx="2560">
                  <c:v>9606.9076911459979</c:v>
                </c:pt>
                <c:pt idx="2561">
                  <c:v>9663.0078692344468</c:v>
                </c:pt>
                <c:pt idx="2562">
                  <c:v>9643.7193387063307</c:v>
                </c:pt>
                <c:pt idx="2563">
                  <c:v>9624.4352909214904</c:v>
                </c:pt>
                <c:pt idx="2564">
                  <c:v>9605.1557305634196</c:v>
                </c:pt>
                <c:pt idx="2565">
                  <c:v>9585.8806623480086</c:v>
                </c:pt>
                <c:pt idx="2566">
                  <c:v>9566.6100896111566</c:v>
                </c:pt>
                <c:pt idx="2567">
                  <c:v>9547.3440199515117</c:v>
                </c:pt>
                <c:pt idx="2568">
                  <c:v>9614.1380863565464</c:v>
                </c:pt>
                <c:pt idx="2569">
                  <c:v>9680.9888949169654</c:v>
                </c:pt>
                <c:pt idx="2570">
                  <c:v>9747.8963385715306</c:v>
                </c:pt>
                <c:pt idx="2571">
                  <c:v>9814.860307731351</c:v>
                </c:pt>
                <c:pt idx="2572">
                  <c:v>9881.8807013086989</c:v>
                </c:pt>
                <c:pt idx="2573">
                  <c:v>9948.9574157502102</c:v>
                </c:pt>
                <c:pt idx="2574">
                  <c:v>9976.6251556081734</c:v>
                </c:pt>
                <c:pt idx="2575">
                  <c:v>10004.30468741551</c:v>
                </c:pt>
                <c:pt idx="2576">
                  <c:v>10031.996030890128</c:v>
                </c:pt>
                <c:pt idx="2577">
                  <c:v>9944.3562611712714</c:v>
                </c:pt>
                <c:pt idx="2578">
                  <c:v>9971.7535023769487</c:v>
                </c:pt>
                <c:pt idx="2579">
                  <c:v>9999.1624721268345</c:v>
                </c:pt>
                <c:pt idx="2580">
                  <c:v>10105.36810923645</c:v>
                </c:pt>
                <c:pt idx="2581">
                  <c:v>10095.596188718097</c:v>
                </c:pt>
                <c:pt idx="2582">
                  <c:v>10085.825339794445</c:v>
                </c:pt>
                <c:pt idx="2583">
                  <c:v>10076.0555631649</c:v>
                </c:pt>
                <c:pt idx="2584">
                  <c:v>10066.286859531401</c:v>
                </c:pt>
                <c:pt idx="2585">
                  <c:v>10056.519229598523</c:v>
                </c:pt>
                <c:pt idx="2586">
                  <c:v>10066.142348772457</c:v>
                </c:pt>
                <c:pt idx="2587">
                  <c:v>10075.766608735561</c:v>
                </c:pt>
                <c:pt idx="2588">
                  <c:v>10085.392009155368</c:v>
                </c:pt>
                <c:pt idx="2589">
                  <c:v>10095.01854970067</c:v>
                </c:pt>
                <c:pt idx="2590">
                  <c:v>10104.646230041675</c:v>
                </c:pt>
                <c:pt idx="2591">
                  <c:v>10114.275049849879</c:v>
                </c:pt>
                <c:pt idx="2592">
                  <c:v>10133.391833205978</c:v>
                </c:pt>
                <c:pt idx="2593">
                  <c:v>10152.513309800979</c:v>
                </c:pt>
                <c:pt idx="2594">
                  <c:v>10171.639475698397</c:v>
                </c:pt>
                <c:pt idx="2595">
                  <c:v>10190.770331204256</c:v>
                </c:pt>
                <c:pt idx="2596">
                  <c:v>10209.905875226697</c:v>
                </c:pt>
                <c:pt idx="2597">
                  <c:v>10229.046106686736</c:v>
                </c:pt>
                <c:pt idx="2598">
                  <c:v>10228.902182856324</c:v>
                </c:pt>
                <c:pt idx="2599">
                  <c:v>10228.758259025824</c:v>
                </c:pt>
                <c:pt idx="2600">
                  <c:v>10228.614335195329</c:v>
                </c:pt>
                <c:pt idx="2601">
                  <c:v>10228.470411364831</c:v>
                </c:pt>
                <c:pt idx="2602">
                  <c:v>10228.326487534338</c:v>
                </c:pt>
                <c:pt idx="2603">
                  <c:v>10228.182563703842</c:v>
                </c:pt>
                <c:pt idx="2604">
                  <c:v>10313.727338618208</c:v>
                </c:pt>
                <c:pt idx="2605">
                  <c:v>10399.36998312853</c:v>
                </c:pt>
                <c:pt idx="2606">
                  <c:v>10485.11053554558</c:v>
                </c:pt>
                <c:pt idx="2607">
                  <c:v>10570.949030200731</c:v>
                </c:pt>
                <c:pt idx="2608">
                  <c:v>10656.885508698913</c:v>
                </c:pt>
                <c:pt idx="2609">
                  <c:v>10742.920009360705</c:v>
                </c:pt>
                <c:pt idx="2610">
                  <c:v>10828.769659657974</c:v>
                </c:pt>
                <c:pt idx="2611">
                  <c:v>10914.718967464432</c:v>
                </c:pt>
                <c:pt idx="2612">
                  <c:v>11000.76802711559</c:v>
                </c:pt>
                <c:pt idx="2613">
                  <c:v>11086.916933819362</c:v>
                </c:pt>
                <c:pt idx="2614">
                  <c:v>11173.165780844965</c:v>
                </c:pt>
                <c:pt idx="2615">
                  <c:v>11259.514663767273</c:v>
                </c:pt>
                <c:pt idx="2616">
                  <c:v>11404.114452081814</c:v>
                </c:pt>
                <c:pt idx="2617">
                  <c:v>11548.987926115838</c:v>
                </c:pt>
                <c:pt idx="2618">
                  <c:v>11694.13533709502</c:v>
                </c:pt>
                <c:pt idx="2619">
                  <c:v>11839.556948232605</c:v>
                </c:pt>
                <c:pt idx="2620">
                  <c:v>11985.25303461104</c:v>
                </c:pt>
                <c:pt idx="2621">
                  <c:v>12131.22388306458</c:v>
                </c:pt>
                <c:pt idx="2622">
                  <c:v>12160.451049988991</c:v>
                </c:pt>
                <c:pt idx="2623">
                  <c:v>12189.689222088135</c:v>
                </c:pt>
                <c:pt idx="2624">
                  <c:v>12218.938401476975</c:v>
                </c:pt>
                <c:pt idx="2625">
                  <c:v>12248.198590635622</c:v>
                </c:pt>
                <c:pt idx="2626">
                  <c:v>12277.469792062268</c:v>
                </c:pt>
                <c:pt idx="2627">
                  <c:v>12306.75200792881</c:v>
                </c:pt>
                <c:pt idx="2628">
                  <c:v>12414.214412573077</c:v>
                </c:pt>
                <c:pt idx="2629">
                  <c:v>12521.825066264133</c:v>
                </c:pt>
                <c:pt idx="2630">
                  <c:v>12629.584099320133</c:v>
                </c:pt>
                <c:pt idx="2631">
                  <c:v>12737.491645218846</c:v>
                </c:pt>
                <c:pt idx="2632">
                  <c:v>12845.547840893516</c:v>
                </c:pt>
                <c:pt idx="2633">
                  <c:v>12953.836068841549</c:v>
                </c:pt>
                <c:pt idx="2634">
                  <c:v>12659.403151595148</c:v>
                </c:pt>
                <c:pt idx="2635">
                  <c:v>12513.852593244244</c:v>
                </c:pt>
                <c:pt idx="2636">
                  <c:v>12368.575097337896</c:v>
                </c:pt>
                <c:pt idx="2637">
                  <c:v>12365.349494864275</c:v>
                </c:pt>
                <c:pt idx="2638">
                  <c:v>12218.938401476975</c:v>
                </c:pt>
                <c:pt idx="2639">
                  <c:v>12072.802553252519</c:v>
                </c:pt>
                <c:pt idx="2640">
                  <c:v>12111.745217354499</c:v>
                </c:pt>
                <c:pt idx="2641">
                  <c:v>12150.707438376488</c:v>
                </c:pt>
                <c:pt idx="2642">
                  <c:v>12189.689222088135</c:v>
                </c:pt>
                <c:pt idx="2643">
                  <c:v>12228.690574317132</c:v>
                </c:pt>
                <c:pt idx="2644">
                  <c:v>12267.711500949481</c:v>
                </c:pt>
                <c:pt idx="2645">
                  <c:v>12306.75200792881</c:v>
                </c:pt>
                <c:pt idx="2646">
                  <c:v>12170.195884706329</c:v>
                </c:pt>
                <c:pt idx="2647">
                  <c:v>12033.879440359355</c:v>
                </c:pt>
                <c:pt idx="2648">
                  <c:v>11897.802429745034</c:v>
                </c:pt>
                <c:pt idx="2649">
                  <c:v>11761.96461652576</c:v>
                </c:pt>
                <c:pt idx="2650">
                  <c:v>11626.365772196761</c:v>
                </c:pt>
                <c:pt idx="2651">
                  <c:v>11491.005678266354</c:v>
                </c:pt>
                <c:pt idx="2652">
                  <c:v>11384.818672885314</c:v>
                </c:pt>
                <c:pt idx="2653">
                  <c:v>11278.778831121501</c:v>
                </c:pt>
                <c:pt idx="2654">
                  <c:v>11172.886060085519</c:v>
                </c:pt>
                <c:pt idx="2655">
                  <c:v>11067.140267588222</c:v>
                </c:pt>
                <c:pt idx="2656">
                  <c:v>10961.541367836006</c:v>
                </c:pt>
                <c:pt idx="2657">
                  <c:v>10856.089275775965</c:v>
                </c:pt>
                <c:pt idx="2658">
                  <c:v>10666.01355781498</c:v>
                </c:pt>
                <c:pt idx="2659">
                  <c:v>10476.436730266489</c:v>
                </c:pt>
                <c:pt idx="2660">
                  <c:v>10287.357165251442</c:v>
                </c:pt>
                <c:pt idx="2661">
                  <c:v>10098.773203313965</c:v>
                </c:pt>
                <c:pt idx="2662">
                  <c:v>9910.6831431511873</c:v>
                </c:pt>
                <c:pt idx="2663">
                  <c:v>9723.0852438381262</c:v>
                </c:pt>
                <c:pt idx="2664">
                  <c:v>9657.0824668270197</c:v>
                </c:pt>
                <c:pt idx="2665">
                  <c:v>9591.1384820301155</c:v>
                </c:pt>
                <c:pt idx="2666">
                  <c:v>9525.2532741331852</c:v>
                </c:pt>
                <c:pt idx="2667">
                  <c:v>9459.4268323807864</c:v>
                </c:pt>
                <c:pt idx="2668">
                  <c:v>9393.6591413499755</c:v>
                </c:pt>
                <c:pt idx="2669">
                  <c:v>9327.9501915022465</c:v>
                </c:pt>
                <c:pt idx="2670">
                  <c:v>9318.7147605593473</c:v>
                </c:pt>
                <c:pt idx="2671">
                  <c:v>9309.4805732202785</c:v>
                </c:pt>
                <c:pt idx="2672">
                  <c:v>9300.2476276965717</c:v>
                </c:pt>
                <c:pt idx="2673">
                  <c:v>9291.0159261381104</c:v>
                </c:pt>
                <c:pt idx="2674">
                  <c:v>9281.7854667520587</c:v>
                </c:pt>
                <c:pt idx="2675">
                  <c:v>9272.5562490593547</c:v>
                </c:pt>
                <c:pt idx="2676">
                  <c:v>9225.5468513760989</c:v>
                </c:pt>
                <c:pt idx="2677">
                  <c:v>9178.567178308469</c:v>
                </c:pt>
                <c:pt idx="2678">
                  <c:v>9131.6172360596738</c:v>
                </c:pt>
                <c:pt idx="2679">
                  <c:v>9084.6970350848169</c:v>
                </c:pt>
                <c:pt idx="2680">
                  <c:v>9037.8065822250755</c:v>
                </c:pt>
                <c:pt idx="2681">
                  <c:v>8990.9458846325615</c:v>
                </c:pt>
                <c:pt idx="2682">
                  <c:v>8973.3014468676211</c:v>
                </c:pt>
                <c:pt idx="2683">
                  <c:v>8955.662269135757</c:v>
                </c:pt>
                <c:pt idx="2684">
                  <c:v>8938.0283378274162</c:v>
                </c:pt>
                <c:pt idx="2685">
                  <c:v>8920.3996392649588</c:v>
                </c:pt>
                <c:pt idx="2686">
                  <c:v>8902.7761597025692</c:v>
                </c:pt>
                <c:pt idx="2687">
                  <c:v>8885.1578841082992</c:v>
                </c:pt>
                <c:pt idx="2688">
                  <c:v>8950.6072008154188</c:v>
                </c:pt>
                <c:pt idx="2689">
                  <c:v>9016.114621247978</c:v>
                </c:pt>
                <c:pt idx="2690">
                  <c:v>9081.6801371672591</c:v>
                </c:pt>
                <c:pt idx="2691">
                  <c:v>9147.303736507034</c:v>
                </c:pt>
                <c:pt idx="2692">
                  <c:v>9212.9854130624535</c:v>
                </c:pt>
                <c:pt idx="2693">
                  <c:v>9278.7251568056363</c:v>
                </c:pt>
                <c:pt idx="2694">
                  <c:v>9371.0637667955743</c:v>
                </c:pt>
                <c:pt idx="2695">
                  <c:v>9463.5263595444503</c:v>
                </c:pt>
                <c:pt idx="2696">
                  <c:v>9556.1134125611607</c:v>
                </c:pt>
                <c:pt idx="2697">
                  <c:v>9648.8253975425287</c:v>
                </c:pt>
                <c:pt idx="2698">
                  <c:v>9741.6627729659722</c:v>
                </c:pt>
                <c:pt idx="2699">
                  <c:v>9834.6259879438167</c:v>
                </c:pt>
                <c:pt idx="2700">
                  <c:v>9815.4417820483268</c:v>
                </c:pt>
                <c:pt idx="2701">
                  <c:v>9796.2621456751003</c:v>
                </c:pt>
                <c:pt idx="2702">
                  <c:v>9777.0870816649767</c:v>
                </c:pt>
                <c:pt idx="2703">
                  <c:v>9757.9165928811999</c:v>
                </c:pt>
                <c:pt idx="2704">
                  <c:v>9738.7506822096911</c:v>
                </c:pt>
                <c:pt idx="2705">
                  <c:v>9719.5893511837367</c:v>
                </c:pt>
                <c:pt idx="2706">
                  <c:v>9748.6242161192877</c:v>
                </c:pt>
                <c:pt idx="2707">
                  <c:v>9777.6690321556052</c:v>
                </c:pt>
                <c:pt idx="2708">
                  <c:v>9806.7237837260145</c:v>
                </c:pt>
                <c:pt idx="2709">
                  <c:v>9835.7884540652794</c:v>
                </c:pt>
                <c:pt idx="2710">
                  <c:v>9864.8630265835709</c:v>
                </c:pt>
                <c:pt idx="2711">
                  <c:v>9893.9474861669096</c:v>
                </c:pt>
                <c:pt idx="2712">
                  <c:v>9893.8023619881242</c:v>
                </c:pt>
                <c:pt idx="2713">
                  <c:v>9893.6572378093351</c:v>
                </c:pt>
                <c:pt idx="2714">
                  <c:v>9893.5121136305479</c:v>
                </c:pt>
                <c:pt idx="2715">
                  <c:v>9893.3669894517607</c:v>
                </c:pt>
                <c:pt idx="2716">
                  <c:v>9893.2218652729716</c:v>
                </c:pt>
                <c:pt idx="2717">
                  <c:v>9893.0767410941789</c:v>
                </c:pt>
                <c:pt idx="2718">
                  <c:v>9892.7864927366063</c:v>
                </c:pt>
                <c:pt idx="2719">
                  <c:v>9892.49624437903</c:v>
                </c:pt>
                <c:pt idx="2720">
                  <c:v>9892.2059960214538</c:v>
                </c:pt>
                <c:pt idx="2721">
                  <c:v>9778.4965861822784</c:v>
                </c:pt>
                <c:pt idx="2722">
                  <c:v>9778.2096657670481</c:v>
                </c:pt>
                <c:pt idx="2723">
                  <c:v>9777.9227453518233</c:v>
                </c:pt>
                <c:pt idx="2724">
                  <c:v>9909.9578342622208</c:v>
                </c:pt>
                <c:pt idx="2725">
                  <c:v>9928.5854796616277</c:v>
                </c:pt>
                <c:pt idx="2726">
                  <c:v>9947.2181905913221</c:v>
                </c:pt>
                <c:pt idx="2727">
                  <c:v>9965.8559704819963</c:v>
                </c:pt>
                <c:pt idx="2728">
                  <c:v>9984.4988227498725</c:v>
                </c:pt>
                <c:pt idx="2729">
                  <c:v>10003.14675079757</c:v>
                </c:pt>
                <c:pt idx="2730">
                  <c:v>9984.2092086780376</c:v>
                </c:pt>
                <c:pt idx="2731">
                  <c:v>9965.2764845318125</c:v>
                </c:pt>
                <c:pt idx="2732">
                  <c:v>9946.3485780119172</c:v>
                </c:pt>
                <c:pt idx="2733">
                  <c:v>9927.4254887756433</c:v>
                </c:pt>
                <c:pt idx="2734">
                  <c:v>9908.5072164842786</c:v>
                </c:pt>
                <c:pt idx="2735">
                  <c:v>9889.593760803109</c:v>
                </c:pt>
                <c:pt idx="2736">
                  <c:v>9898.6146074594089</c:v>
                </c:pt>
                <c:pt idx="2737">
                  <c:v>9907.6368458175821</c:v>
                </c:pt>
                <c:pt idx="2738">
                  <c:v>9916.6604770801951</c:v>
                </c:pt>
                <c:pt idx="2739">
                  <c:v>9925.6855024467895</c:v>
                </c:pt>
                <c:pt idx="2740">
                  <c:v>9934.7119231135821</c:v>
                </c:pt>
                <c:pt idx="2741">
                  <c:v>9943.7397402736296</c:v>
                </c:pt>
                <c:pt idx="2742">
                  <c:v>9952.9138586396093</c:v>
                </c:pt>
                <c:pt idx="2743">
                  <c:v>9962.0893118059139</c:v>
                </c:pt>
                <c:pt idx="2744">
                  <c:v>9971.266100574283</c:v>
                </c:pt>
                <c:pt idx="2745">
                  <c:v>9980.4442257446062</c:v>
                </c:pt>
                <c:pt idx="2746">
                  <c:v>9989.6236881147106</c:v>
                </c:pt>
                <c:pt idx="2747">
                  <c:v>9998.804488480444</c:v>
                </c:pt>
                <c:pt idx="2748">
                  <c:v>9998.804488480444</c:v>
                </c:pt>
                <c:pt idx="2749">
                  <c:v>9998.804488480444</c:v>
                </c:pt>
                <c:pt idx="2750">
                  <c:v>9998.804488480444</c:v>
                </c:pt>
                <c:pt idx="2751">
                  <c:v>9998.804488480444</c:v>
                </c:pt>
                <c:pt idx="2752">
                  <c:v>9998.804488480444</c:v>
                </c:pt>
                <c:pt idx="2753">
                  <c:v>9998.804488480444</c:v>
                </c:pt>
                <c:pt idx="2754">
                  <c:v>10008.276047896594</c:v>
                </c:pt>
                <c:pt idx="2755">
                  <c:v>10017.748814271405</c:v>
                </c:pt>
                <c:pt idx="2756">
                  <c:v>10027.222789085075</c:v>
                </c:pt>
                <c:pt idx="2757">
                  <c:v>10036.6979723739</c:v>
                </c:pt>
                <c:pt idx="2758">
                  <c:v>10046.174364174663</c:v>
                </c:pt>
                <c:pt idx="2759">
                  <c:v>10055.651964524122</c:v>
                </c:pt>
                <c:pt idx="2760">
                  <c:v>10065.130773459596</c:v>
                </c:pt>
                <c:pt idx="2761">
                  <c:v>10074.610791018371</c:v>
                </c:pt>
                <c:pt idx="2762">
                  <c:v>10084.092017238228</c:v>
                </c:pt>
                <c:pt idx="2763">
                  <c:v>10093.57445215707</c:v>
                </c:pt>
                <c:pt idx="2764">
                  <c:v>10103.058095813201</c:v>
                </c:pt>
                <c:pt idx="2765">
                  <c:v>10112.542948245069</c:v>
                </c:pt>
                <c:pt idx="2766">
                  <c:v>10112.542948245069</c:v>
                </c:pt>
                <c:pt idx="2767">
                  <c:v>10112.542948245069</c:v>
                </c:pt>
                <c:pt idx="2768">
                  <c:v>10112.542948245069</c:v>
                </c:pt>
                <c:pt idx="2769">
                  <c:v>10112.542948245069</c:v>
                </c:pt>
                <c:pt idx="2770">
                  <c:v>10112.542948245069</c:v>
                </c:pt>
                <c:pt idx="2771">
                  <c:v>10112.542948245069</c:v>
                </c:pt>
                <c:pt idx="2772">
                  <c:v>10122.029009491351</c:v>
                </c:pt>
                <c:pt idx="2773">
                  <c:v>10131.516279591182</c:v>
                </c:pt>
                <c:pt idx="2774">
                  <c:v>10141.004758583686</c:v>
                </c:pt>
                <c:pt idx="2775">
                  <c:v>10150.494447950196</c:v>
                </c:pt>
                <c:pt idx="2776">
                  <c:v>10159.985344846937</c:v>
                </c:pt>
                <c:pt idx="2777">
                  <c:v>10169.477450755649</c:v>
                </c:pt>
                <c:pt idx="2778">
                  <c:v>10081.032794135477</c:v>
                </c:pt>
                <c:pt idx="2779">
                  <c:v>10109.200535944927</c:v>
                </c:pt>
                <c:pt idx="2780">
                  <c:v>10137.379036662698</c:v>
                </c:pt>
                <c:pt idx="2781">
                  <c:v>10283.477039537693</c:v>
                </c:pt>
                <c:pt idx="2782">
                  <c:v>10312.00415030767</c:v>
                </c:pt>
                <c:pt idx="2783">
                  <c:v>10340.542146833577</c:v>
                </c:pt>
                <c:pt idx="2784">
                  <c:v>10340.542146833577</c:v>
                </c:pt>
                <c:pt idx="2785">
                  <c:v>10340.542146833577</c:v>
                </c:pt>
                <c:pt idx="2786">
                  <c:v>10340.542146833577</c:v>
                </c:pt>
                <c:pt idx="2787">
                  <c:v>10340.542146833577</c:v>
                </c:pt>
                <c:pt idx="2788">
                  <c:v>10340.542146833577</c:v>
                </c:pt>
                <c:pt idx="2789">
                  <c:v>10340.542146833577</c:v>
                </c:pt>
                <c:pt idx="2790">
                  <c:v>10283.477039537693</c:v>
                </c:pt>
                <c:pt idx="2791">
                  <c:v>10226.455477737887</c:v>
                </c:pt>
                <c:pt idx="2792">
                  <c:v>10169.477450755649</c:v>
                </c:pt>
                <c:pt idx="2793">
                  <c:v>10112.542948245069</c:v>
                </c:pt>
                <c:pt idx="2794">
                  <c:v>10055.651964524122</c:v>
                </c:pt>
                <c:pt idx="2795">
                  <c:v>9998.804488480444</c:v>
                </c:pt>
                <c:pt idx="2796">
                  <c:v>9942.4353214045241</c:v>
                </c:pt>
                <c:pt idx="2797">
                  <c:v>9886.1107805120337</c:v>
                </c:pt>
                <c:pt idx="2798">
                  <c:v>9829.8308151926794</c:v>
                </c:pt>
                <c:pt idx="2799">
                  <c:v>9773.5953787213384</c:v>
                </c:pt>
                <c:pt idx="2800">
                  <c:v>9717.4044182747366</c:v>
                </c:pt>
                <c:pt idx="2801">
                  <c:v>9661.2578862945193</c:v>
                </c:pt>
                <c:pt idx="2802">
                  <c:v>9624.8731179133993</c:v>
                </c:pt>
                <c:pt idx="2803">
                  <c:v>9588.5095721890975</c:v>
                </c:pt>
                <c:pt idx="2804">
                  <c:v>9552.1671858868449</c:v>
                </c:pt>
                <c:pt idx="2805">
                  <c:v>9515.8458991982588</c:v>
                </c:pt>
                <c:pt idx="2806">
                  <c:v>9479.5456476316031</c:v>
                </c:pt>
                <c:pt idx="2807">
                  <c:v>9443.2663661575716</c:v>
                </c:pt>
                <c:pt idx="2808">
                  <c:v>9415.6676615208544</c:v>
                </c:pt>
                <c:pt idx="2809">
                  <c:v>9388.0802958660388</c:v>
                </c:pt>
                <c:pt idx="2810">
                  <c:v>9360.5042523980137</c:v>
                </c:pt>
                <c:pt idx="2811">
                  <c:v>9332.9395142103258</c:v>
                </c:pt>
                <c:pt idx="2812">
                  <c:v>9305.3860630566542</c:v>
                </c:pt>
                <c:pt idx="2813">
                  <c:v>9277.8438842704891</c:v>
                </c:pt>
                <c:pt idx="2814">
                  <c:v>9232.0142484601238</c:v>
                </c:pt>
                <c:pt idx="2815">
                  <c:v>9186.2158620391929</c:v>
                </c:pt>
                <c:pt idx="2816">
                  <c:v>9140.4486386080243</c:v>
                </c:pt>
                <c:pt idx="2817">
                  <c:v>9094.7124943401086</c:v>
                </c:pt>
                <c:pt idx="2818">
                  <c:v>9049.0073409191664</c:v>
                </c:pt>
                <c:pt idx="2819">
                  <c:v>9003.3330891346104</c:v>
                </c:pt>
                <c:pt idx="2820">
                  <c:v>8993.1105585904443</c:v>
                </c:pt>
                <c:pt idx="2821">
                  <c:v>8982.8890078437362</c:v>
                </c:pt>
                <c:pt idx="2822">
                  <c:v>8972.6684397100653</c:v>
                </c:pt>
                <c:pt idx="2823">
                  <c:v>8962.4488570131871</c:v>
                </c:pt>
                <c:pt idx="2824">
                  <c:v>8952.2302625847988</c:v>
                </c:pt>
                <c:pt idx="2825">
                  <c:v>8942.0126592644629</c:v>
                </c:pt>
                <c:pt idx="2826">
                  <c:v>8978.463979700944</c:v>
                </c:pt>
                <c:pt idx="2827">
                  <c:v>9014.9351663028028</c:v>
                </c:pt>
                <c:pt idx="2828">
                  <c:v>9051.4262682894987</c:v>
                </c:pt>
                <c:pt idx="2829">
                  <c:v>9087.9373307262849</c:v>
                </c:pt>
                <c:pt idx="2830">
                  <c:v>9124.4684019660199</c:v>
                </c:pt>
                <c:pt idx="2831">
                  <c:v>9161.0195287070928</c:v>
                </c:pt>
                <c:pt idx="2832">
                  <c:v>9309.6273632542434</c:v>
                </c:pt>
                <c:pt idx="2833">
                  <c:v>9458.548362274305</c:v>
                </c:pt>
                <c:pt idx="2834">
                  <c:v>9607.7836714372061</c:v>
                </c:pt>
                <c:pt idx="2835">
                  <c:v>9757.3344074915713</c:v>
                </c:pt>
                <c:pt idx="2836">
                  <c:v>9907.2016604841501</c:v>
                </c:pt>
                <c:pt idx="2837">
                  <c:v>10057.386494672921</c:v>
                </c:pt>
                <c:pt idx="2838">
                  <c:v>10151.936492129385</c:v>
                </c:pt>
                <c:pt idx="2839">
                  <c:v>10246.608647212088</c:v>
                </c:pt>
                <c:pt idx="2840">
                  <c:v>10341.403078673493</c:v>
                </c:pt>
                <c:pt idx="2841">
                  <c:v>10436.319901408206</c:v>
                </c:pt>
                <c:pt idx="2842">
                  <c:v>10531.359230715623</c:v>
                </c:pt>
                <c:pt idx="2843">
                  <c:v>10626.521185900288</c:v>
                </c:pt>
                <c:pt idx="2844">
                  <c:v>10693.406440331551</c:v>
                </c:pt>
                <c:pt idx="2845">
                  <c:v>10760.351066442367</c:v>
                </c:pt>
                <c:pt idx="2846">
                  <c:v>10827.355083231161</c:v>
                </c:pt>
                <c:pt idx="2847">
                  <c:v>10894.418510296877</c:v>
                </c:pt>
                <c:pt idx="2848">
                  <c:v>10961.541367836006</c:v>
                </c:pt>
                <c:pt idx="2849">
                  <c:v>11028.723676639871</c:v>
                </c:pt>
                <c:pt idx="2850">
                  <c:v>11047.929544406983</c:v>
                </c:pt>
                <c:pt idx="2851">
                  <c:v>11067.140267588222</c:v>
                </c:pt>
                <c:pt idx="2852">
                  <c:v>11086.355847405566</c:v>
                </c:pt>
                <c:pt idx="2853">
                  <c:v>11105.576282953212</c:v>
                </c:pt>
                <c:pt idx="2854">
                  <c:v>11124.801575461157</c:v>
                </c:pt>
                <c:pt idx="2855">
                  <c:v>11144.031725452733</c:v>
                </c:pt>
                <c:pt idx="2856">
                  <c:v>11221.000912274088</c:v>
                </c:pt>
                <c:pt idx="2857">
                  <c:v>11298.047860992978</c:v>
                </c:pt>
                <c:pt idx="2858">
                  <c:v>11375.172607670798</c:v>
                </c:pt>
                <c:pt idx="2859">
                  <c:v>11452.375188645623</c:v>
                </c:pt>
                <c:pt idx="2860">
                  <c:v>11529.655641237257</c:v>
                </c:pt>
                <c:pt idx="2861">
                  <c:v>11607.014003741944</c:v>
                </c:pt>
                <c:pt idx="2862">
                  <c:v>11616.68927895311</c:v>
                </c:pt>
                <c:pt idx="2863">
                  <c:v>11626.365772196761</c:v>
                </c:pt>
                <c:pt idx="2864">
                  <c:v>11636.043483550935</c:v>
                </c:pt>
                <c:pt idx="2865">
                  <c:v>11512.194378218406</c:v>
                </c:pt>
                <c:pt idx="2866">
                  <c:v>11521.763535658858</c:v>
                </c:pt>
                <c:pt idx="2867">
                  <c:v>11531.333896781951</c:v>
                </c:pt>
                <c:pt idx="2868">
                  <c:v>11568.325080967305</c:v>
                </c:pt>
                <c:pt idx="2869">
                  <c:v>11471.687999673954</c:v>
                </c:pt>
                <c:pt idx="2870">
                  <c:v>11375.172607670798</c:v>
                </c:pt>
                <c:pt idx="2871">
                  <c:v>11278.778831121501</c:v>
                </c:pt>
                <c:pt idx="2872">
                  <c:v>11182.506600708526</c:v>
                </c:pt>
                <c:pt idx="2873">
                  <c:v>11086.355847405566</c:v>
                </c:pt>
                <c:pt idx="2874">
                  <c:v>11153.648622879089</c:v>
                </c:pt>
                <c:pt idx="2875">
                  <c:v>11221.000912274088</c:v>
                </c:pt>
                <c:pt idx="2876">
                  <c:v>11288.412737942524</c:v>
                </c:pt>
                <c:pt idx="2877">
                  <c:v>11355.884124942204</c:v>
                </c:pt>
                <c:pt idx="2878">
                  <c:v>11423.415096784729</c:v>
                </c:pt>
                <c:pt idx="2879">
                  <c:v>11491.005678266354</c:v>
                </c:pt>
                <c:pt idx="2880">
                  <c:v>11539.321174968067</c:v>
                </c:pt>
                <c:pt idx="2881">
                  <c:v>11587.667107106314</c:v>
                </c:pt>
                <c:pt idx="2882">
                  <c:v>11636.043483550935</c:v>
                </c:pt>
                <c:pt idx="2883">
                  <c:v>11684.450315426975</c:v>
                </c:pt>
                <c:pt idx="2884">
                  <c:v>11732.887611547685</c:v>
                </c:pt>
                <c:pt idx="2885">
                  <c:v>11781.355382277776</c:v>
                </c:pt>
                <c:pt idx="2886">
                  <c:v>11791.052594198423</c:v>
                </c:pt>
                <c:pt idx="2887">
                  <c:v>11800.751025941125</c:v>
                </c:pt>
                <c:pt idx="2888">
                  <c:v>11810.450676888449</c:v>
                </c:pt>
                <c:pt idx="2889">
                  <c:v>11820.151547472826</c:v>
                </c:pt>
                <c:pt idx="2890">
                  <c:v>11829.853637776716</c:v>
                </c:pt>
                <c:pt idx="2891">
                  <c:v>11839.556948232605</c:v>
                </c:pt>
                <c:pt idx="2892">
                  <c:v>11791.052594198423</c:v>
                </c:pt>
                <c:pt idx="2893">
                  <c:v>11742.578727331973</c:v>
                </c:pt>
                <c:pt idx="2894">
                  <c:v>11694.13533709502</c:v>
                </c:pt>
                <c:pt idx="2895">
                  <c:v>11645.722413093918</c:v>
                </c:pt>
                <c:pt idx="2896">
                  <c:v>11597.339946485525</c:v>
                </c:pt>
                <c:pt idx="2897">
                  <c:v>11548.987926115838</c:v>
                </c:pt>
                <c:pt idx="2898">
                  <c:v>11519.991324847664</c:v>
                </c:pt>
                <c:pt idx="2899">
                  <c:v>11491.005678266354</c:v>
                </c:pt>
                <c:pt idx="2900">
                  <c:v>11462.030985751386</c:v>
                </c:pt>
                <c:pt idx="2901">
                  <c:v>11433.067243883224</c:v>
                </c:pt>
                <c:pt idx="2902">
                  <c:v>11404.114452081814</c:v>
                </c:pt>
                <c:pt idx="2903">
                  <c:v>11375.172607670798</c:v>
                </c:pt>
                <c:pt idx="2904">
                  <c:v>11346.241707991388</c:v>
                </c:pt>
                <c:pt idx="2905">
                  <c:v>11317.321752524364</c:v>
                </c:pt>
                <c:pt idx="2906">
                  <c:v>11288.412737942524</c:v>
                </c:pt>
                <c:pt idx="2907">
                  <c:v>11259.514663767273</c:v>
                </c:pt>
                <c:pt idx="2908">
                  <c:v>11230.627527417246</c:v>
                </c:pt>
                <c:pt idx="2909">
                  <c:v>11201.75132632916</c:v>
                </c:pt>
                <c:pt idx="2910">
                  <c:v>11182.786229134939</c:v>
                </c:pt>
                <c:pt idx="2911">
                  <c:v>11163.826359972119</c:v>
                </c:pt>
                <c:pt idx="2912">
                  <c:v>11144.871715332059</c:v>
                </c:pt>
                <c:pt idx="2913">
                  <c:v>11125.922293804804</c:v>
                </c:pt>
                <c:pt idx="2914">
                  <c:v>11106.978091856432</c:v>
                </c:pt>
                <c:pt idx="2915">
                  <c:v>11088.039106646784</c:v>
                </c:pt>
                <c:pt idx="2916">
                  <c:v>11107.258453637074</c:v>
                </c:pt>
                <c:pt idx="2917">
                  <c:v>11126.48265297658</c:v>
                </c:pt>
                <c:pt idx="2918">
                  <c:v>11145.711705211475</c:v>
                </c:pt>
                <c:pt idx="2919">
                  <c:v>11164.945611587164</c:v>
                </c:pt>
                <c:pt idx="2920">
                  <c:v>11184.184371266811</c:v>
                </c:pt>
                <c:pt idx="2921">
                  <c:v>11203.427985503744</c:v>
                </c:pt>
                <c:pt idx="2922">
                  <c:v>11084.760661528839</c:v>
                </c:pt>
                <c:pt idx="2923">
                  <c:v>11094.551110162578</c:v>
                </c:pt>
                <c:pt idx="2924">
                  <c:v>11104.342573529117</c:v>
                </c:pt>
                <c:pt idx="2925">
                  <c:v>11243.046062544387</c:v>
                </c:pt>
                <c:pt idx="2926">
                  <c:v>11252.953148404798</c:v>
                </c:pt>
                <c:pt idx="2927">
                  <c:v>11262.861260007452</c:v>
                </c:pt>
                <c:pt idx="2928">
                  <c:v>11243.604203519586</c:v>
                </c:pt>
                <c:pt idx="2929">
                  <c:v>11224.351998834089</c:v>
                </c:pt>
                <c:pt idx="2930">
                  <c:v>11205.104644678331</c:v>
                </c:pt>
                <c:pt idx="2931">
                  <c:v>11185.862141825182</c:v>
                </c:pt>
                <c:pt idx="2932">
                  <c:v>11166.624489009777</c:v>
                </c:pt>
                <c:pt idx="2933">
                  <c:v>11147.39168497022</c:v>
                </c:pt>
                <c:pt idx="2934">
                  <c:v>11118.97197757245</c:v>
                </c:pt>
                <c:pt idx="2935">
                  <c:v>11090.563995508484</c:v>
                </c:pt>
                <c:pt idx="2936">
                  <c:v>11062.167728373986</c:v>
                </c:pt>
                <c:pt idx="2937">
                  <c:v>11033.783167724456</c:v>
                </c:pt>
                <c:pt idx="2938">
                  <c:v>11005.410302368304</c:v>
                </c:pt>
                <c:pt idx="2939">
                  <c:v>10977.049123729295</c:v>
                </c:pt>
                <c:pt idx="2940">
                  <c:v>10948.135863126938</c:v>
                </c:pt>
                <c:pt idx="2941">
                  <c:v>10919.233220690228</c:v>
                </c:pt>
                <c:pt idx="2942">
                  <c:v>10890.341198557862</c:v>
                </c:pt>
                <c:pt idx="2943">
                  <c:v>10861.459796252528</c:v>
                </c:pt>
                <c:pt idx="2944">
                  <c:v>10832.58901601029</c:v>
                </c:pt>
                <c:pt idx="2945">
                  <c:v>10803.728858111128</c:v>
                </c:pt>
                <c:pt idx="2946">
                  <c:v>10755.746732087035</c:v>
                </c:pt>
                <c:pt idx="2947">
                  <c:v>10707.794396674652</c:v>
                </c:pt>
                <c:pt idx="2948">
                  <c:v>10659.871852470753</c:v>
                </c:pt>
                <c:pt idx="2949">
                  <c:v>10611.979098320877</c:v>
                </c:pt>
                <c:pt idx="2950">
                  <c:v>10564.116135375227</c:v>
                </c:pt>
                <c:pt idx="2951">
                  <c:v>10516.282965071112</c:v>
                </c:pt>
                <c:pt idx="2952">
                  <c:v>10516.425769653457</c:v>
                </c:pt>
                <c:pt idx="2953">
                  <c:v>10516.568574235889</c:v>
                </c:pt>
                <c:pt idx="2954">
                  <c:v>10516.711378818316</c:v>
                </c:pt>
                <c:pt idx="2955">
                  <c:v>10516.854183400663</c:v>
                </c:pt>
                <c:pt idx="2956">
                  <c:v>10516.99698798309</c:v>
                </c:pt>
                <c:pt idx="2957">
                  <c:v>10517.13979256544</c:v>
                </c:pt>
                <c:pt idx="2958">
                  <c:v>10583.200734490412</c:v>
                </c:pt>
                <c:pt idx="2959">
                  <c:v>10649.323635786333</c:v>
                </c:pt>
                <c:pt idx="2960">
                  <c:v>10715.508596270858</c:v>
                </c:pt>
                <c:pt idx="2961">
                  <c:v>10781.755716653992</c:v>
                </c:pt>
                <c:pt idx="2962">
                  <c:v>10848.065094429454</c:v>
                </c:pt>
                <c:pt idx="2963">
                  <c:v>10914.436826637759</c:v>
                </c:pt>
                <c:pt idx="2964">
                  <c:v>10943.062040758581</c:v>
                </c:pt>
                <c:pt idx="2965">
                  <c:v>10971.698430880997</c:v>
                </c:pt>
                <c:pt idx="2966">
                  <c:v>11000.346002092612</c:v>
                </c:pt>
                <c:pt idx="2967">
                  <c:v>11029.004759477939</c:v>
                </c:pt>
                <c:pt idx="2968">
                  <c:v>11057.674705988482</c:v>
                </c:pt>
                <c:pt idx="2969">
                  <c:v>11086.355847405566</c:v>
                </c:pt>
                <c:pt idx="2970">
                  <c:v>11144.031725452733</c:v>
                </c:pt>
                <c:pt idx="2971">
                  <c:v>11201.75132632916</c:v>
                </c:pt>
                <c:pt idx="2972">
                  <c:v>11259.514663767273</c:v>
                </c:pt>
                <c:pt idx="2973">
                  <c:v>11317.321752524364</c:v>
                </c:pt>
                <c:pt idx="2974">
                  <c:v>11375.172607670798</c:v>
                </c:pt>
                <c:pt idx="2975">
                  <c:v>11433.067243883224</c:v>
                </c:pt>
                <c:pt idx="2976">
                  <c:v>11413.764166208637</c:v>
                </c:pt>
                <c:pt idx="2977">
                  <c:v>11394.465954331496</c:v>
                </c:pt>
                <c:pt idx="2978">
                  <c:v>11375.172607670798</c:v>
                </c:pt>
                <c:pt idx="2979">
                  <c:v>11355.884124942204</c:v>
                </c:pt>
                <c:pt idx="2980">
                  <c:v>11336.600506985475</c:v>
                </c:pt>
                <c:pt idx="2981">
                  <c:v>11317.321752524364</c:v>
                </c:pt>
                <c:pt idx="2982">
                  <c:v>11288.412737942524</c:v>
                </c:pt>
                <c:pt idx="2983">
                  <c:v>11259.514663767273</c:v>
                </c:pt>
                <c:pt idx="2984">
                  <c:v>11230.627527417246</c:v>
                </c:pt>
                <c:pt idx="2985">
                  <c:v>11201.75132632916</c:v>
                </c:pt>
                <c:pt idx="2986">
                  <c:v>11172.886060085519</c:v>
                </c:pt>
                <c:pt idx="2987">
                  <c:v>11144.031725452733</c:v>
                </c:pt>
                <c:pt idx="2988">
                  <c:v>11105.716463843533</c:v>
                </c:pt>
                <c:pt idx="2989">
                  <c:v>11067.42099145127</c:v>
                </c:pt>
                <c:pt idx="2990">
                  <c:v>11029.145300896973</c:v>
                </c:pt>
                <c:pt idx="2991">
                  <c:v>10990.88938196838</c:v>
                </c:pt>
                <c:pt idx="2992">
                  <c:v>10952.653227285058</c:v>
                </c:pt>
                <c:pt idx="2993">
                  <c:v>10914.436826637759</c:v>
                </c:pt>
                <c:pt idx="2994">
                  <c:v>11048.631803758526</c:v>
                </c:pt>
                <c:pt idx="2995">
                  <c:v>11183.06585756126</c:v>
                </c:pt>
                <c:pt idx="2996">
                  <c:v>11317.739226826146</c:v>
                </c:pt>
                <c:pt idx="2997">
                  <c:v>11452.652157003351</c:v>
                </c:pt>
                <c:pt idx="2998">
                  <c:v>11587.804900188412</c:v>
                </c:pt>
                <c:pt idx="2999">
                  <c:v>11723.197714397047</c:v>
                </c:pt>
                <c:pt idx="3000">
                  <c:v>11510.328225723651</c:v>
                </c:pt>
                <c:pt idx="3001">
                  <c:v>11298.047860992978</c:v>
                </c:pt>
                <c:pt idx="3002">
                  <c:v>11086.355847405566</c:v>
                </c:pt>
                <c:pt idx="3003">
                  <c:v>10875.251467899394</c:v>
                </c:pt>
                <c:pt idx="3004">
                  <c:v>10664.734062681344</c:v>
                </c:pt>
                <c:pt idx="3005">
                  <c:v>10454.803030788531</c:v>
                </c:pt>
                <c:pt idx="3006">
                  <c:v>10445.274634607336</c:v>
                </c:pt>
                <c:pt idx="3007">
                  <c:v>10435.747448760183</c:v>
                </c:pt>
                <c:pt idx="3008">
                  <c:v>10426.221471762376</c:v>
                </c:pt>
                <c:pt idx="3009">
                  <c:v>10297.260488422153</c:v>
                </c:pt>
                <c:pt idx="3010">
                  <c:v>10287.846128887317</c:v>
                </c:pt>
                <c:pt idx="3011">
                  <c:v>10278.432965621543</c:v>
                </c:pt>
                <c:pt idx="3012">
                  <c:v>10350.344135150337</c:v>
                </c:pt>
                <c:pt idx="3013">
                  <c:v>10303.068446583693</c:v>
                </c:pt>
                <c:pt idx="3014">
                  <c:v>10255.823715993585</c:v>
                </c:pt>
                <c:pt idx="3015">
                  <c:v>10208.609922924134</c:v>
                </c:pt>
                <c:pt idx="3016">
                  <c:v>10161.427042524812</c:v>
                </c:pt>
                <c:pt idx="3017">
                  <c:v>10114.275049849879</c:v>
                </c:pt>
                <c:pt idx="3018">
                  <c:v>10114.708075251076</c:v>
                </c:pt>
                <c:pt idx="3019">
                  <c:v>10115.141100652279</c:v>
                </c:pt>
                <c:pt idx="3020">
                  <c:v>10115.574126053483</c:v>
                </c:pt>
                <c:pt idx="3021">
                  <c:v>10116.007151454682</c:v>
                </c:pt>
                <c:pt idx="3022">
                  <c:v>10116.440176855882</c:v>
                </c:pt>
                <c:pt idx="3023">
                  <c:v>10116.873202257084</c:v>
                </c:pt>
                <c:pt idx="3024">
                  <c:v>10239.841029708907</c:v>
                </c:pt>
                <c:pt idx="3025">
                  <c:v>10363.015474100357</c:v>
                </c:pt>
                <c:pt idx="3026">
                  <c:v>10486.396825841148</c:v>
                </c:pt>
                <c:pt idx="3027">
                  <c:v>10609.985374728203</c:v>
                </c:pt>
                <c:pt idx="3028">
                  <c:v>10733.781412810302</c:v>
                </c:pt>
                <c:pt idx="3029">
                  <c:v>10857.785229610645</c:v>
                </c:pt>
                <c:pt idx="3030">
                  <c:v>10886.246386762417</c:v>
                </c:pt>
                <c:pt idx="3031">
                  <c:v>10914.718967464432</c:v>
                </c:pt>
                <c:pt idx="3032">
                  <c:v>10943.202980268894</c:v>
                </c:pt>
                <c:pt idx="3033">
                  <c:v>10971.698430880997</c:v>
                </c:pt>
                <c:pt idx="3034">
                  <c:v>11000.205327084956</c:v>
                </c:pt>
                <c:pt idx="3035">
                  <c:v>11028.723676639871</c:v>
                </c:pt>
                <c:pt idx="3036">
                  <c:v>11038.32600362853</c:v>
                </c:pt>
                <c:pt idx="3037">
                  <c:v>11047.929544406983</c:v>
                </c:pt>
                <c:pt idx="3038">
                  <c:v>11057.534299038967</c:v>
                </c:pt>
                <c:pt idx="3039">
                  <c:v>11067.140267588222</c:v>
                </c:pt>
                <c:pt idx="3040">
                  <c:v>11076.747450829542</c:v>
                </c:pt>
                <c:pt idx="3041">
                  <c:v>11086.355847405566</c:v>
                </c:pt>
                <c:pt idx="3042">
                  <c:v>11086.355847405566</c:v>
                </c:pt>
                <c:pt idx="3043">
                  <c:v>11086.355847405566</c:v>
                </c:pt>
                <c:pt idx="3044">
                  <c:v>11086.355847405566</c:v>
                </c:pt>
                <c:pt idx="3045">
                  <c:v>11086.355847405566</c:v>
                </c:pt>
                <c:pt idx="3046">
                  <c:v>11086.355847405566</c:v>
                </c:pt>
                <c:pt idx="3047">
                  <c:v>11086.355847405566</c:v>
                </c:pt>
                <c:pt idx="3048">
                  <c:v>11047.929544406983</c:v>
                </c:pt>
                <c:pt idx="3049">
                  <c:v>11009.522663779304</c:v>
                </c:pt>
                <c:pt idx="3050">
                  <c:v>10971.135200054881</c:v>
                </c:pt>
                <c:pt idx="3051">
                  <c:v>10932.767150675259</c:v>
                </c:pt>
                <c:pt idx="3052">
                  <c:v>10894.418510296877</c:v>
                </c:pt>
                <c:pt idx="3053">
                  <c:v>10856.089275775965</c:v>
                </c:pt>
                <c:pt idx="3054">
                  <c:v>10836.931934881453</c:v>
                </c:pt>
                <c:pt idx="3055">
                  <c:v>10817.779444034442</c:v>
                </c:pt>
                <c:pt idx="3056">
                  <c:v>10798.631802770798</c:v>
                </c:pt>
                <c:pt idx="3057">
                  <c:v>10779.489009915806</c:v>
                </c:pt>
                <c:pt idx="3058">
                  <c:v>10760.351066442367</c:v>
                </c:pt>
                <c:pt idx="3059">
                  <c:v>10741.217971183823</c:v>
                </c:pt>
                <c:pt idx="3060">
                  <c:v>10769.919432124061</c:v>
                </c:pt>
                <c:pt idx="3061">
                  <c:v>10798.631802770798</c:v>
                </c:pt>
                <c:pt idx="3062">
                  <c:v>10827.355083231161</c:v>
                </c:pt>
                <c:pt idx="3063">
                  <c:v>10856.089275775965</c:v>
                </c:pt>
                <c:pt idx="3064">
                  <c:v>10884.834382695035</c:v>
                </c:pt>
                <c:pt idx="3065">
                  <c:v>10913.590404157916</c:v>
                </c:pt>
                <c:pt idx="3066">
                  <c:v>10769.504808665472</c:v>
                </c:pt>
                <c:pt idx="3067">
                  <c:v>10750.557532583458</c:v>
                </c:pt>
                <c:pt idx="3068">
                  <c:v>10731.615051163015</c:v>
                </c:pt>
                <c:pt idx="3069">
                  <c:v>10836.931934881453</c:v>
                </c:pt>
                <c:pt idx="3070">
                  <c:v>10817.779444034442</c:v>
                </c:pt>
                <c:pt idx="3071">
                  <c:v>10798.631802770798</c:v>
                </c:pt>
                <c:pt idx="3072">
                  <c:v>10808.205017233568</c:v>
                </c:pt>
                <c:pt idx="3073">
                  <c:v>10817.779444034442</c:v>
                </c:pt>
                <c:pt idx="3074">
                  <c:v>10827.355083231161</c:v>
                </c:pt>
                <c:pt idx="3075">
                  <c:v>10836.931934881453</c:v>
                </c:pt>
                <c:pt idx="3076">
                  <c:v>10846.509999043636</c:v>
                </c:pt>
                <c:pt idx="3077">
                  <c:v>10856.089275775965</c:v>
                </c:pt>
                <c:pt idx="3078">
                  <c:v>10789.484681805805</c:v>
                </c:pt>
                <c:pt idx="3079">
                  <c:v>10722.941241021801</c:v>
                </c:pt>
                <c:pt idx="3080">
                  <c:v>10656.458888160139</c:v>
                </c:pt>
                <c:pt idx="3081">
                  <c:v>10590.037556797028</c:v>
                </c:pt>
                <c:pt idx="3082">
                  <c:v>10523.677180053252</c:v>
                </c:pt>
                <c:pt idx="3083">
                  <c:v>10457.377691281381</c:v>
                </c:pt>
                <c:pt idx="3084">
                  <c:v>10420.419625057109</c:v>
                </c:pt>
                <c:pt idx="3085">
                  <c:v>10383.483300852375</c:v>
                </c:pt>
                <c:pt idx="3086">
                  <c:v>10346.56866971274</c:v>
                </c:pt>
                <c:pt idx="3087">
                  <c:v>10309.67568359586</c:v>
                </c:pt>
                <c:pt idx="3088">
                  <c:v>10272.804292673625</c:v>
                </c:pt>
                <c:pt idx="3089">
                  <c:v>10235.954450550395</c:v>
                </c:pt>
                <c:pt idx="3090">
                  <c:v>10207.322970042442</c:v>
                </c:pt>
                <c:pt idx="3091">
                  <c:v>10178.70209051104</c:v>
                </c:pt>
                <c:pt idx="3092">
                  <c:v>10150.091812349716</c:v>
                </c:pt>
                <c:pt idx="3093">
                  <c:v>10121.492139869793</c:v>
                </c:pt>
                <c:pt idx="3094">
                  <c:v>10092.903073565467</c:v>
                </c:pt>
                <c:pt idx="3095">
                  <c:v>10064.324615267949</c:v>
                </c:pt>
                <c:pt idx="3096">
                  <c:v>9969.7675006454865</c:v>
                </c:pt>
                <c:pt idx="3097">
                  <c:v>9875.3310753688529</c:v>
                </c:pt>
                <c:pt idx="3098">
                  <c:v>9781.0152474765109</c:v>
                </c:pt>
                <c:pt idx="3099">
                  <c:v>9686.8199301961049</c:v>
                </c:pt>
                <c:pt idx="3100">
                  <c:v>9592.7450380441296</c:v>
                </c:pt>
                <c:pt idx="3101">
                  <c:v>9498.790482952345</c:v>
                </c:pt>
                <c:pt idx="3102">
                  <c:v>9527.3005581106063</c:v>
                </c:pt>
                <c:pt idx="3103">
                  <c:v>9555.8210994741858</c:v>
                </c:pt>
                <c:pt idx="3104">
                  <c:v>9584.3521006175997</c:v>
                </c:pt>
                <c:pt idx="3105">
                  <c:v>9612.8935564695275</c:v>
                </c:pt>
                <c:pt idx="3106">
                  <c:v>9641.4454582279595</c:v>
                </c:pt>
                <c:pt idx="3107">
                  <c:v>9670.0078009939225</c:v>
                </c:pt>
                <c:pt idx="3108">
                  <c:v>9697.5603450348353</c:v>
                </c:pt>
                <c:pt idx="3109">
                  <c:v>9725.1245145531266</c:v>
                </c:pt>
                <c:pt idx="3110">
                  <c:v>9752.7003303868423</c:v>
                </c:pt>
                <c:pt idx="3111">
                  <c:v>9780.2878093632171</c:v>
                </c:pt>
                <c:pt idx="3112">
                  <c:v>9807.886972034823</c:v>
                </c:pt>
                <c:pt idx="3113">
                  <c:v>9835.4978375348728</c:v>
                </c:pt>
                <c:pt idx="3114">
                  <c:v>9836.5149953911368</c:v>
                </c:pt>
                <c:pt idx="3115">
                  <c:v>9837.5321532474773</c:v>
                </c:pt>
                <c:pt idx="3116">
                  <c:v>9838.5493111037395</c:v>
                </c:pt>
                <c:pt idx="3117">
                  <c:v>9839.5664689599998</c:v>
                </c:pt>
                <c:pt idx="3118">
                  <c:v>9840.583626816262</c:v>
                </c:pt>
                <c:pt idx="3119">
                  <c:v>9841.6007846725206</c:v>
                </c:pt>
                <c:pt idx="3120">
                  <c:v>9850.6120316682081</c:v>
                </c:pt>
                <c:pt idx="3121">
                  <c:v>9859.6246575820041</c:v>
                </c:pt>
                <c:pt idx="3122">
                  <c:v>9868.6386636473453</c:v>
                </c:pt>
                <c:pt idx="3123">
                  <c:v>9877.6540523523709</c:v>
                </c:pt>
                <c:pt idx="3124">
                  <c:v>9886.6708224158665</c:v>
                </c:pt>
                <c:pt idx="3125">
                  <c:v>9895.6889763124491</c:v>
                </c:pt>
                <c:pt idx="3126">
                  <c:v>9989.2774549345577</c:v>
                </c:pt>
                <c:pt idx="3127">
                  <c:v>10082.990469467954</c:v>
                </c:pt>
                <c:pt idx="3128">
                  <c:v>10176.828335560778</c:v>
                </c:pt>
                <c:pt idx="3129">
                  <c:v>10270.791363460667</c:v>
                </c:pt>
                <c:pt idx="3130">
                  <c:v>10364.879862173557</c:v>
                </c:pt>
                <c:pt idx="3131">
                  <c:v>10459.094131609972</c:v>
                </c:pt>
                <c:pt idx="3132">
                  <c:v>10440.040843620664</c:v>
                </c:pt>
                <c:pt idx="3133">
                  <c:v>10420.992381767486</c:v>
                </c:pt>
                <c:pt idx="3134">
                  <c:v>10401.94874833776</c:v>
                </c:pt>
                <c:pt idx="3135">
                  <c:v>10382.909941528011</c:v>
                </c:pt>
                <c:pt idx="3136">
                  <c:v>10363.8759609034</c:v>
                </c:pt>
                <c:pt idx="3137">
                  <c:v>10344.846806032991</c:v>
                </c:pt>
                <c:pt idx="3138">
                  <c:v>10335.334038122148</c:v>
                </c:pt>
                <c:pt idx="3139">
                  <c:v>10325.822476490053</c:v>
                </c:pt>
                <c:pt idx="3140">
                  <c:v>10316.312121084016</c:v>
                </c:pt>
                <c:pt idx="3141">
                  <c:v>10306.80297185151</c:v>
                </c:pt>
                <c:pt idx="3142">
                  <c:v>10297.295028740289</c:v>
                </c:pt>
                <c:pt idx="3143">
                  <c:v>10287.788290330773</c:v>
                </c:pt>
                <c:pt idx="3144">
                  <c:v>10296.576668584594</c:v>
                </c:pt>
                <c:pt idx="3145">
                  <c:v>10305.366615979254</c:v>
                </c:pt>
                <c:pt idx="3146">
                  <c:v>10314.158135695843</c:v>
                </c:pt>
                <c:pt idx="3147">
                  <c:v>10322.951229542523</c:v>
                </c:pt>
                <c:pt idx="3148">
                  <c:v>10331.745899322401</c:v>
                </c:pt>
                <c:pt idx="3149">
                  <c:v>10340.542146833577</c:v>
                </c:pt>
                <c:pt idx="3150">
                  <c:v>10350.057231927127</c:v>
                </c:pt>
                <c:pt idx="3151">
                  <c:v>10359.573526888198</c:v>
                </c:pt>
                <c:pt idx="3152">
                  <c:v>10369.091031762422</c:v>
                </c:pt>
                <c:pt idx="3153">
                  <c:v>10259.610227712508</c:v>
                </c:pt>
                <c:pt idx="3154">
                  <c:v>10269.02099857865</c:v>
                </c:pt>
                <c:pt idx="3155">
                  <c:v>10278.432965621543</c:v>
                </c:pt>
                <c:pt idx="3156">
                  <c:v>10407.17315130896</c:v>
                </c:pt>
                <c:pt idx="3157">
                  <c:v>10416.69670643996</c:v>
                </c:pt>
                <c:pt idx="3158">
                  <c:v>10426.221471762376</c:v>
                </c:pt>
                <c:pt idx="3159">
                  <c:v>10435.747448760183</c:v>
                </c:pt>
                <c:pt idx="3160">
                  <c:v>10445.274634607336</c:v>
                </c:pt>
                <c:pt idx="3161">
                  <c:v>10454.803030788531</c:v>
                </c:pt>
                <c:pt idx="3162">
                  <c:v>10454.803030788531</c:v>
                </c:pt>
                <c:pt idx="3163">
                  <c:v>10454.803030788531</c:v>
                </c:pt>
                <c:pt idx="3164">
                  <c:v>10454.803030788531</c:v>
                </c:pt>
                <c:pt idx="3165">
                  <c:v>10454.803030788531</c:v>
                </c:pt>
                <c:pt idx="3166">
                  <c:v>10454.803030788531</c:v>
                </c:pt>
                <c:pt idx="3167">
                  <c:v>10454.803030788531</c:v>
                </c:pt>
                <c:pt idx="3168">
                  <c:v>10454.946067482588</c:v>
                </c:pt>
                <c:pt idx="3169">
                  <c:v>10455.089104176559</c:v>
                </c:pt>
                <c:pt idx="3170">
                  <c:v>10455.232140870619</c:v>
                </c:pt>
                <c:pt idx="3171">
                  <c:v>10455.375177564672</c:v>
                </c:pt>
                <c:pt idx="3172">
                  <c:v>10455.518214258731</c:v>
                </c:pt>
                <c:pt idx="3173">
                  <c:v>10455.661250952789</c:v>
                </c:pt>
                <c:pt idx="3174">
                  <c:v>10465.190627092785</c:v>
                </c:pt>
                <c:pt idx="3175">
                  <c:v>10474.721212985749</c:v>
                </c:pt>
                <c:pt idx="3176">
                  <c:v>10484.253008681782</c:v>
                </c:pt>
                <c:pt idx="3177">
                  <c:v>10493.786014231342</c:v>
                </c:pt>
                <c:pt idx="3178">
                  <c:v>10503.32022968493</c:v>
                </c:pt>
                <c:pt idx="3179">
                  <c:v>10512.855655093546</c:v>
                </c:pt>
                <c:pt idx="3180">
                  <c:v>10503.605916781349</c:v>
                </c:pt>
                <c:pt idx="3181">
                  <c:v>10494.357543839884</c:v>
                </c:pt>
                <c:pt idx="3182">
                  <c:v>10485.11053554558</c:v>
                </c:pt>
                <c:pt idx="3183">
                  <c:v>10475.864891172909</c:v>
                </c:pt>
                <c:pt idx="3184">
                  <c:v>10466.620609994543</c:v>
                </c:pt>
                <c:pt idx="3185">
                  <c:v>10457.377691281381</c:v>
                </c:pt>
                <c:pt idx="3186">
                  <c:v>10485.539298977435</c:v>
                </c:pt>
                <c:pt idx="3187">
                  <c:v>10513.712482587956</c:v>
                </c:pt>
                <c:pt idx="3188">
                  <c:v>10541.89725261147</c:v>
                </c:pt>
                <c:pt idx="3189">
                  <c:v>10570.093619482226</c:v>
                </c:pt>
                <c:pt idx="3190">
                  <c:v>10598.301594283825</c:v>
                </c:pt>
                <c:pt idx="3191">
                  <c:v>10626.521185900288</c:v>
                </c:pt>
                <c:pt idx="3192">
                  <c:v>10607.42201582332</c:v>
                </c:pt>
                <c:pt idx="3193">
                  <c:v>10588.327690488801</c:v>
                </c:pt>
                <c:pt idx="3194">
                  <c:v>10569.238208763718</c:v>
                </c:pt>
                <c:pt idx="3195">
                  <c:v>10550.153571670064</c:v>
                </c:pt>
                <c:pt idx="3196">
                  <c:v>10531.073778083111</c:v>
                </c:pt>
                <c:pt idx="3197">
                  <c:v>10511.998827599135</c:v>
                </c:pt>
                <c:pt idx="3198">
                  <c:v>10521.535697478306</c:v>
                </c:pt>
                <c:pt idx="3199">
                  <c:v>10531.073778083111</c:v>
                </c:pt>
                <c:pt idx="3200">
                  <c:v>10540.613069463529</c:v>
                </c:pt>
                <c:pt idx="3201">
                  <c:v>10550.153571670064</c:v>
                </c:pt>
                <c:pt idx="3202">
                  <c:v>10559.695284753194</c:v>
                </c:pt>
                <c:pt idx="3203">
                  <c:v>10569.238208763718</c:v>
                </c:pt>
                <c:pt idx="3204">
                  <c:v>10569.238208763718</c:v>
                </c:pt>
                <c:pt idx="3205">
                  <c:v>10569.238208763718</c:v>
                </c:pt>
                <c:pt idx="3206">
                  <c:v>10569.238208763718</c:v>
                </c:pt>
                <c:pt idx="3207">
                  <c:v>10569.238208763718</c:v>
                </c:pt>
                <c:pt idx="3208">
                  <c:v>10569.238208763718</c:v>
                </c:pt>
                <c:pt idx="3209">
                  <c:v>10569.238208763718</c:v>
                </c:pt>
                <c:pt idx="3210">
                  <c:v>10457.48767783368</c:v>
                </c:pt>
                <c:pt idx="3211">
                  <c:v>10466.923578405611</c:v>
                </c:pt>
                <c:pt idx="3212">
                  <c:v>10476.360676173004</c:v>
                </c:pt>
                <c:pt idx="3213">
                  <c:v>10607.42201582332</c:v>
                </c:pt>
                <c:pt idx="3214">
                  <c:v>10616.970995242913</c:v>
                </c:pt>
                <c:pt idx="3215">
                  <c:v>10626.521185900288</c:v>
                </c:pt>
                <c:pt idx="3216">
                  <c:v>10626.521185900288</c:v>
                </c:pt>
                <c:pt idx="3217">
                  <c:v>10626.521185900288</c:v>
                </c:pt>
                <c:pt idx="3218">
                  <c:v>10626.521185900288</c:v>
                </c:pt>
                <c:pt idx="3219">
                  <c:v>10626.521185900288</c:v>
                </c:pt>
                <c:pt idx="3220">
                  <c:v>10626.521185900288</c:v>
                </c:pt>
                <c:pt idx="3221">
                  <c:v>10626.521185900288</c:v>
                </c:pt>
                <c:pt idx="3222">
                  <c:v>10597.874247589347</c:v>
                </c:pt>
                <c:pt idx="3223">
                  <c:v>10569.238208763718</c:v>
                </c:pt>
                <c:pt idx="3224">
                  <c:v>10540.613069463529</c:v>
                </c:pt>
                <c:pt idx="3225">
                  <c:v>10511.998827599135</c:v>
                </c:pt>
                <c:pt idx="3226">
                  <c:v>10483.395481818074</c:v>
                </c:pt>
                <c:pt idx="3227">
                  <c:v>10454.803030788531</c:v>
                </c:pt>
                <c:pt idx="3228">
                  <c:v>10426.507774218298</c:v>
                </c:pt>
                <c:pt idx="3229">
                  <c:v>10398.223865257718</c:v>
                </c:pt>
                <c:pt idx="3230">
                  <c:v>10369.951295003857</c:v>
                </c:pt>
                <c:pt idx="3231">
                  <c:v>10341.690055953412</c:v>
                </c:pt>
                <c:pt idx="3232">
                  <c:v>10313.440140566427</c:v>
                </c:pt>
                <c:pt idx="3233">
                  <c:v>10285.201539854943</c:v>
                </c:pt>
                <c:pt idx="3234">
                  <c:v>10284.914123135361</c:v>
                </c:pt>
                <c:pt idx="3235">
                  <c:v>10284.626706415862</c:v>
                </c:pt>
                <c:pt idx="3236">
                  <c:v>10284.33928969636</c:v>
                </c:pt>
                <c:pt idx="3237">
                  <c:v>10284.051872976777</c:v>
                </c:pt>
                <c:pt idx="3238">
                  <c:v>10283.76445625728</c:v>
                </c:pt>
                <c:pt idx="3239">
                  <c:v>10283.477039537693</c:v>
                </c:pt>
                <c:pt idx="3240">
                  <c:v>10217.244035551579</c:v>
                </c:pt>
                <c:pt idx="3241">
                  <c:v>10151.071265621873</c:v>
                </c:pt>
                <c:pt idx="3242">
                  <c:v>10084.958678516296</c:v>
                </c:pt>
                <c:pt idx="3243">
                  <c:v>10018.90622716247</c:v>
                </c:pt>
                <c:pt idx="3244">
                  <c:v>9952.9138586396093</c:v>
                </c:pt>
                <c:pt idx="3245">
                  <c:v>9886.9815255848425</c:v>
                </c:pt>
                <c:pt idx="3246">
                  <c:v>9858.9091373675201</c:v>
                </c:pt>
                <c:pt idx="3247">
                  <c:v>9830.8479730489453</c:v>
                </c:pt>
                <c:pt idx="3248">
                  <c:v>9802.7980231837446</c:v>
                </c:pt>
                <c:pt idx="3249">
                  <c:v>9774.7592797025263</c:v>
                </c:pt>
                <c:pt idx="3250">
                  <c:v>9746.731734494997</c:v>
                </c:pt>
                <c:pt idx="3251">
                  <c:v>9718.7153780201188</c:v>
                </c:pt>
                <c:pt idx="3252">
                  <c:v>9680.5515672710208</c:v>
                </c:pt>
                <c:pt idx="3253">
                  <c:v>9642.4063521483768</c:v>
                </c:pt>
                <c:pt idx="3254">
                  <c:v>9604.2797502721314</c:v>
                </c:pt>
                <c:pt idx="3255">
                  <c:v>9566.1717781355001</c:v>
                </c:pt>
                <c:pt idx="3256">
                  <c:v>9528.0824567777236</c:v>
                </c:pt>
                <c:pt idx="3257">
                  <c:v>9490.0118032905357</c:v>
                </c:pt>
                <c:pt idx="3258">
                  <c:v>9490.1581146181707</c:v>
                </c:pt>
                <c:pt idx="3259">
                  <c:v>9490.3044259458875</c:v>
                </c:pt>
                <c:pt idx="3260">
                  <c:v>9490.4507372735989</c:v>
                </c:pt>
                <c:pt idx="3261">
                  <c:v>9490.5970486013139</c:v>
                </c:pt>
                <c:pt idx="3262">
                  <c:v>9490.7433599290271</c:v>
                </c:pt>
                <c:pt idx="3263">
                  <c:v>9490.8896712566639</c:v>
                </c:pt>
                <c:pt idx="3264">
                  <c:v>9528.3748741808849</c:v>
                </c:pt>
                <c:pt idx="3265">
                  <c:v>9565.8795704850399</c:v>
                </c:pt>
                <c:pt idx="3266">
                  <c:v>9603.4037699809196</c:v>
                </c:pt>
                <c:pt idx="3267">
                  <c:v>9640.947478195194</c:v>
                </c:pt>
                <c:pt idx="3268">
                  <c:v>9678.5107049232247</c:v>
                </c:pt>
                <c:pt idx="3269">
                  <c:v>9716.0934585292707</c:v>
                </c:pt>
                <c:pt idx="3270">
                  <c:v>9857.6021860762048</c:v>
                </c:pt>
                <c:pt idx="3271">
                  <c:v>9999.3834567893718</c:v>
                </c:pt>
                <c:pt idx="3272">
                  <c:v>10141.437475429655</c:v>
                </c:pt>
                <c:pt idx="3273">
                  <c:v>10283.76445625728</c:v>
                </c:pt>
                <c:pt idx="3274">
                  <c:v>10426.364622990339</c:v>
                </c:pt>
                <c:pt idx="3275">
                  <c:v>10569.238208763718</c:v>
                </c:pt>
                <c:pt idx="3276">
                  <c:v>10645.625201855762</c:v>
                </c:pt>
                <c:pt idx="3277">
                  <c:v>10722.089723692225</c:v>
                </c:pt>
                <c:pt idx="3278">
                  <c:v>10798.631802770798</c:v>
                </c:pt>
                <c:pt idx="3279">
                  <c:v>10875.251467899394</c:v>
                </c:pt>
                <c:pt idx="3280">
                  <c:v>10951.948748907314</c:v>
                </c:pt>
                <c:pt idx="3281">
                  <c:v>11028.723676639871</c:v>
                </c:pt>
                <c:pt idx="3282">
                  <c:v>11038.32600362853</c:v>
                </c:pt>
                <c:pt idx="3283">
                  <c:v>11047.929544406983</c:v>
                </c:pt>
                <c:pt idx="3284">
                  <c:v>11057.534299038967</c:v>
                </c:pt>
                <c:pt idx="3285">
                  <c:v>11067.140267588222</c:v>
                </c:pt>
                <c:pt idx="3286">
                  <c:v>11076.747450829542</c:v>
                </c:pt>
                <c:pt idx="3287">
                  <c:v>11086.355847405566</c:v>
                </c:pt>
                <c:pt idx="3288">
                  <c:v>10980.730245625502</c:v>
                </c:pt>
                <c:pt idx="3289">
                  <c:v>10875.251467899394</c:v>
                </c:pt>
                <c:pt idx="3290">
                  <c:v>10769.919432124061</c:v>
                </c:pt>
                <c:pt idx="3291">
                  <c:v>10664.734062681344</c:v>
                </c:pt>
                <c:pt idx="3292">
                  <c:v>10559.695284753194</c:v>
                </c:pt>
                <c:pt idx="3293">
                  <c:v>10454.803030788531</c:v>
                </c:pt>
                <c:pt idx="3294">
                  <c:v>10378.609746595474</c:v>
                </c:pt>
                <c:pt idx="3295">
                  <c:v>10302.49390423482</c:v>
                </c:pt>
                <c:pt idx="3296">
                  <c:v>10226.455477737887</c:v>
                </c:pt>
                <c:pt idx="3297">
                  <c:v>10034.110463464556</c:v>
                </c:pt>
                <c:pt idx="3298">
                  <c:v>9959.0968766949627</c:v>
                </c:pt>
                <c:pt idx="3299">
                  <c:v>9884.1597573858653</c:v>
                </c:pt>
                <c:pt idx="3300">
                  <c:v>10008.276047896594</c:v>
                </c:pt>
                <c:pt idx="3301">
                  <c:v>10017.748814271405</c:v>
                </c:pt>
                <c:pt idx="3302">
                  <c:v>10027.222789085075</c:v>
                </c:pt>
                <c:pt idx="3303">
                  <c:v>10036.6979723739</c:v>
                </c:pt>
                <c:pt idx="3304">
                  <c:v>10046.174364174663</c:v>
                </c:pt>
                <c:pt idx="3305">
                  <c:v>10055.651964524122</c:v>
                </c:pt>
                <c:pt idx="3306">
                  <c:v>10046.174364174663</c:v>
                </c:pt>
                <c:pt idx="3307">
                  <c:v>10036.6979723739</c:v>
                </c:pt>
                <c:pt idx="3308">
                  <c:v>10027.222789085075</c:v>
                </c:pt>
                <c:pt idx="3309">
                  <c:v>10017.748814271405</c:v>
                </c:pt>
                <c:pt idx="3310">
                  <c:v>10008.276047896594</c:v>
                </c:pt>
                <c:pt idx="3311">
                  <c:v>9998.804488480444</c:v>
                </c:pt>
                <c:pt idx="3312">
                  <c:v>10008.276047896594</c:v>
                </c:pt>
                <c:pt idx="3313">
                  <c:v>10017.748814271405</c:v>
                </c:pt>
                <c:pt idx="3314">
                  <c:v>10027.222789085075</c:v>
                </c:pt>
                <c:pt idx="3315">
                  <c:v>10036.6979723739</c:v>
                </c:pt>
                <c:pt idx="3316">
                  <c:v>10046.174364174663</c:v>
                </c:pt>
                <c:pt idx="3317">
                  <c:v>10055.651964524122</c:v>
                </c:pt>
                <c:pt idx="3318">
                  <c:v>10036.842583019336</c:v>
                </c:pt>
                <c:pt idx="3319">
                  <c:v>10018.038167494153</c:v>
                </c:pt>
                <c:pt idx="3320">
                  <c:v>9999.2387147121008</c:v>
                </c:pt>
                <c:pt idx="3321">
                  <c:v>9980.4442257446062</c:v>
                </c:pt>
                <c:pt idx="3322">
                  <c:v>9961.6546973432942</c:v>
                </c:pt>
                <c:pt idx="3323">
                  <c:v>9942.8701276942284</c:v>
                </c:pt>
                <c:pt idx="3324">
                  <c:v>9971.1212612490363</c:v>
                </c:pt>
                <c:pt idx="3325">
                  <c:v>9999.3834567893718</c:v>
                </c:pt>
                <c:pt idx="3326">
                  <c:v>10027.656720158233</c:v>
                </c:pt>
                <c:pt idx="3327">
                  <c:v>10055.94105288223</c:v>
                </c:pt>
                <c:pt idx="3328">
                  <c:v>10084.23646078461</c:v>
                </c:pt>
                <c:pt idx="3329">
                  <c:v>10112.542948245069</c:v>
                </c:pt>
                <c:pt idx="3330">
                  <c:v>10122.029009491351</c:v>
                </c:pt>
                <c:pt idx="3331">
                  <c:v>10131.516279591182</c:v>
                </c:pt>
                <c:pt idx="3332">
                  <c:v>10141.004758583686</c:v>
                </c:pt>
                <c:pt idx="3333">
                  <c:v>10150.494447950196</c:v>
                </c:pt>
                <c:pt idx="3334">
                  <c:v>10159.985344846937</c:v>
                </c:pt>
                <c:pt idx="3335">
                  <c:v>10169.477450755649</c:v>
                </c:pt>
                <c:pt idx="3336">
                  <c:v>10169.477450755649</c:v>
                </c:pt>
                <c:pt idx="3337">
                  <c:v>10169.477450755649</c:v>
                </c:pt>
                <c:pt idx="3338">
                  <c:v>10169.477450755649</c:v>
                </c:pt>
                <c:pt idx="3339">
                  <c:v>10169.477450755649</c:v>
                </c:pt>
                <c:pt idx="3340">
                  <c:v>10169.477450755649</c:v>
                </c:pt>
                <c:pt idx="3341">
                  <c:v>10169.477450755649</c:v>
                </c:pt>
                <c:pt idx="3342">
                  <c:v>10178.97076571684</c:v>
                </c:pt>
                <c:pt idx="3343">
                  <c:v>10188.465289771002</c:v>
                </c:pt>
                <c:pt idx="3344">
                  <c:v>10197.961022958943</c:v>
                </c:pt>
                <c:pt idx="3345">
                  <c:v>10207.457965321844</c:v>
                </c:pt>
                <c:pt idx="3346">
                  <c:v>10216.956116900938</c:v>
                </c:pt>
                <c:pt idx="3347">
                  <c:v>10226.455477737887</c:v>
                </c:pt>
                <c:pt idx="3348">
                  <c:v>10216.956116900938</c:v>
                </c:pt>
                <c:pt idx="3349">
                  <c:v>10207.457965321844</c:v>
                </c:pt>
                <c:pt idx="3350">
                  <c:v>10197.961022958943</c:v>
                </c:pt>
                <c:pt idx="3351">
                  <c:v>10188.465289771002</c:v>
                </c:pt>
                <c:pt idx="3352">
                  <c:v>10178.97076571684</c:v>
                </c:pt>
                <c:pt idx="3353">
                  <c:v>10169.477450755649</c:v>
                </c:pt>
                <c:pt idx="3354">
                  <c:v>10043.492539219345</c:v>
                </c:pt>
                <c:pt idx="3355">
                  <c:v>10034.110463464556</c:v>
                </c:pt>
                <c:pt idx="3356">
                  <c:v>10024.729581394644</c:v>
                </c:pt>
                <c:pt idx="3357">
                  <c:v>10131.516279591182</c:v>
                </c:pt>
                <c:pt idx="3358">
                  <c:v>10122.029009491351</c:v>
                </c:pt>
                <c:pt idx="3359">
                  <c:v>10112.542948245069</c:v>
                </c:pt>
                <c:pt idx="3360">
                  <c:v>10103.058095813201</c:v>
                </c:pt>
                <c:pt idx="3361">
                  <c:v>10093.57445215707</c:v>
                </c:pt>
                <c:pt idx="3362">
                  <c:v>10084.092017238228</c:v>
                </c:pt>
                <c:pt idx="3363">
                  <c:v>10074.610791018371</c:v>
                </c:pt>
                <c:pt idx="3364">
                  <c:v>10065.130773459596</c:v>
                </c:pt>
                <c:pt idx="3365">
                  <c:v>10055.651964524122</c:v>
                </c:pt>
                <c:pt idx="3366">
                  <c:v>10055.651964524122</c:v>
                </c:pt>
                <c:pt idx="3367">
                  <c:v>10055.651964524122</c:v>
                </c:pt>
                <c:pt idx="3368">
                  <c:v>10055.651964524122</c:v>
                </c:pt>
                <c:pt idx="3369">
                  <c:v>10055.651964524122</c:v>
                </c:pt>
                <c:pt idx="3370">
                  <c:v>10055.651964524122</c:v>
                </c:pt>
                <c:pt idx="3371">
                  <c:v>10055.651964524122</c:v>
                </c:pt>
                <c:pt idx="3372">
                  <c:v>10036.6979723739</c:v>
                </c:pt>
                <c:pt idx="3373">
                  <c:v>10017.748814271405</c:v>
                </c:pt>
                <c:pt idx="3374">
                  <c:v>9998.804488480444</c:v>
                </c:pt>
                <c:pt idx="3375">
                  <c:v>9979.8649976009419</c:v>
                </c:pt>
                <c:pt idx="3376">
                  <c:v>9960.9303399055443</c:v>
                </c:pt>
                <c:pt idx="3377">
                  <c:v>9942.0005151148252</c:v>
                </c:pt>
                <c:pt idx="3378">
                  <c:v>9923.0755229534298</c:v>
                </c:pt>
                <c:pt idx="3379">
                  <c:v>9904.155363150463</c:v>
                </c:pt>
                <c:pt idx="3380">
                  <c:v>9885.2400354392266</c:v>
                </c:pt>
                <c:pt idx="3381">
                  <c:v>9866.3295395572495</c:v>
                </c:pt>
                <c:pt idx="3382">
                  <c:v>9847.4238738002314</c:v>
                </c:pt>
                <c:pt idx="3383">
                  <c:v>9828.5230408059397</c:v>
                </c:pt>
                <c:pt idx="3384">
                  <c:v>9809.6270388790217</c:v>
                </c:pt>
                <c:pt idx="3385">
                  <c:v>9790.7358677739103</c:v>
                </c:pt>
                <c:pt idx="3386">
                  <c:v>9771.8495272495184</c:v>
                </c:pt>
                <c:pt idx="3387">
                  <c:v>9752.9680170689353</c:v>
                </c:pt>
                <c:pt idx="3388">
                  <c:v>9734.0913369995505</c:v>
                </c:pt>
                <c:pt idx="3389">
                  <c:v>9715.2194853656529</c:v>
                </c:pt>
                <c:pt idx="3390">
                  <c:v>9686.9207656272938</c:v>
                </c:pt>
                <c:pt idx="3391">
                  <c:v>9658.6329118846261</c:v>
                </c:pt>
                <c:pt idx="3392">
                  <c:v>9630.3559234215354</c:v>
                </c:pt>
                <c:pt idx="3393">
                  <c:v>9602.0897995439482</c:v>
                </c:pt>
                <c:pt idx="3394">
                  <c:v>9573.8345381310664</c:v>
                </c:pt>
                <c:pt idx="3395">
                  <c:v>9545.5901414294931</c:v>
                </c:pt>
                <c:pt idx="3396">
                  <c:v>9545.5901414294931</c:v>
                </c:pt>
                <c:pt idx="3397">
                  <c:v>9545.5901414294931</c:v>
                </c:pt>
                <c:pt idx="3398">
                  <c:v>9545.5901414294931</c:v>
                </c:pt>
                <c:pt idx="3399">
                  <c:v>9545.5901414294931</c:v>
                </c:pt>
                <c:pt idx="3400">
                  <c:v>9545.5901414294931</c:v>
                </c:pt>
                <c:pt idx="3401">
                  <c:v>9545.5901414294931</c:v>
                </c:pt>
                <c:pt idx="3402">
                  <c:v>9536.1777564781878</c:v>
                </c:pt>
                <c:pt idx="3403">
                  <c:v>9526.7665784634028</c:v>
                </c:pt>
                <c:pt idx="3404">
                  <c:v>9517.3566073626407</c:v>
                </c:pt>
                <c:pt idx="3405">
                  <c:v>9507.9478431538137</c:v>
                </c:pt>
                <c:pt idx="3406">
                  <c:v>9498.5402858148464</c:v>
                </c:pt>
                <c:pt idx="3407">
                  <c:v>9489.1339353242602</c:v>
                </c:pt>
                <c:pt idx="3408">
                  <c:v>9498.5402858148464</c:v>
                </c:pt>
                <c:pt idx="3409">
                  <c:v>9507.9478431538137</c:v>
                </c:pt>
                <c:pt idx="3410">
                  <c:v>9517.3566073626407</c:v>
                </c:pt>
                <c:pt idx="3411">
                  <c:v>9526.7665784634028</c:v>
                </c:pt>
                <c:pt idx="3412">
                  <c:v>9536.1777564781878</c:v>
                </c:pt>
                <c:pt idx="3413">
                  <c:v>9545.5901414294931</c:v>
                </c:pt>
                <c:pt idx="3414">
                  <c:v>9545.5901414294931</c:v>
                </c:pt>
                <c:pt idx="3415">
                  <c:v>9545.5901414294931</c:v>
                </c:pt>
                <c:pt idx="3416">
                  <c:v>9545.5901414294931</c:v>
                </c:pt>
                <c:pt idx="3417">
                  <c:v>9545.5901414294931</c:v>
                </c:pt>
                <c:pt idx="3418">
                  <c:v>9545.5901414294931</c:v>
                </c:pt>
                <c:pt idx="3419">
                  <c:v>9545.5901414294931</c:v>
                </c:pt>
                <c:pt idx="3420">
                  <c:v>9564.4185322328067</c:v>
                </c:pt>
                <c:pt idx="3421">
                  <c:v>9583.2517525068415</c:v>
                </c:pt>
                <c:pt idx="3422">
                  <c:v>9602.0897995439482</c:v>
                </c:pt>
                <c:pt idx="3423">
                  <c:v>9620.9326749864631</c:v>
                </c:pt>
                <c:pt idx="3424">
                  <c:v>9639.7803790325506</c:v>
                </c:pt>
                <c:pt idx="3425">
                  <c:v>9658.6329118846261</c:v>
                </c:pt>
                <c:pt idx="3426">
                  <c:v>9658.6329118846261</c:v>
                </c:pt>
                <c:pt idx="3427">
                  <c:v>9658.6329118846261</c:v>
                </c:pt>
                <c:pt idx="3428">
                  <c:v>9658.6329118846261</c:v>
                </c:pt>
                <c:pt idx="3429">
                  <c:v>9658.6329118846261</c:v>
                </c:pt>
                <c:pt idx="3430">
                  <c:v>9658.6329118846261</c:v>
                </c:pt>
                <c:pt idx="3431">
                  <c:v>9658.6329118846261</c:v>
                </c:pt>
                <c:pt idx="3432">
                  <c:v>9658.6329118846261</c:v>
                </c:pt>
                <c:pt idx="3433">
                  <c:v>9658.6329118846261</c:v>
                </c:pt>
                <c:pt idx="3434">
                  <c:v>9658.6329118846261</c:v>
                </c:pt>
                <c:pt idx="3435">
                  <c:v>9658.6329118846261</c:v>
                </c:pt>
                <c:pt idx="3436">
                  <c:v>9658.6329118846261</c:v>
                </c:pt>
                <c:pt idx="3437">
                  <c:v>9658.6329118846261</c:v>
                </c:pt>
                <c:pt idx="3438">
                  <c:v>9668.0609891773365</c:v>
                </c:pt>
                <c:pt idx="3439">
                  <c:v>9677.4902737493267</c:v>
                </c:pt>
                <c:pt idx="3440">
                  <c:v>9686.9207656272938</c:v>
                </c:pt>
                <c:pt idx="3441">
                  <c:v>9585.1756014228613</c:v>
                </c:pt>
                <c:pt idx="3442">
                  <c:v>9594.500351759285</c:v>
                </c:pt>
                <c:pt idx="3443">
                  <c:v>9603.8262956390463</c:v>
                </c:pt>
                <c:pt idx="3444">
                  <c:v>9705.7853714082612</c:v>
                </c:pt>
                <c:pt idx="3445">
                  <c:v>9696.3524648379134</c:v>
                </c:pt>
                <c:pt idx="3446">
                  <c:v>9686.9207656272938</c:v>
                </c:pt>
                <c:pt idx="3447">
                  <c:v>9677.4902737493267</c:v>
                </c:pt>
                <c:pt idx="3448">
                  <c:v>9668.0609891773365</c:v>
                </c:pt>
                <c:pt idx="3449">
                  <c:v>9658.6329118846261</c:v>
                </c:pt>
                <c:pt idx="3450">
                  <c:v>9668.0609891773365</c:v>
                </c:pt>
                <c:pt idx="3451">
                  <c:v>9677.4902737493267</c:v>
                </c:pt>
                <c:pt idx="3452">
                  <c:v>9686.9207656272938</c:v>
                </c:pt>
                <c:pt idx="3453">
                  <c:v>9696.3524648379134</c:v>
                </c:pt>
                <c:pt idx="3454">
                  <c:v>9705.7853714082612</c:v>
                </c:pt>
                <c:pt idx="3455">
                  <c:v>9715.2194853656529</c:v>
                </c:pt>
                <c:pt idx="3456">
                  <c:v>9705.7853714082612</c:v>
                </c:pt>
                <c:pt idx="3457">
                  <c:v>9696.3524648379134</c:v>
                </c:pt>
                <c:pt idx="3458">
                  <c:v>9686.9207656272938</c:v>
                </c:pt>
                <c:pt idx="3459">
                  <c:v>9677.4902737493267</c:v>
                </c:pt>
                <c:pt idx="3460">
                  <c:v>9668.0609891773365</c:v>
                </c:pt>
                <c:pt idx="3461">
                  <c:v>9658.6329118846261</c:v>
                </c:pt>
                <c:pt idx="3462">
                  <c:v>9658.6329118846261</c:v>
                </c:pt>
                <c:pt idx="3463">
                  <c:v>9658.6329118846261</c:v>
                </c:pt>
                <c:pt idx="3464">
                  <c:v>9658.6329118846261</c:v>
                </c:pt>
                <c:pt idx="3465">
                  <c:v>9658.6329118846261</c:v>
                </c:pt>
                <c:pt idx="3466">
                  <c:v>9658.6329118846261</c:v>
                </c:pt>
                <c:pt idx="3467">
                  <c:v>9658.6329118846261</c:v>
                </c:pt>
                <c:pt idx="3468">
                  <c:v>9658.6329118846261</c:v>
                </c:pt>
                <c:pt idx="3469">
                  <c:v>9658.6329118846261</c:v>
                </c:pt>
                <c:pt idx="3470">
                  <c:v>9658.6329118846261</c:v>
                </c:pt>
                <c:pt idx="3471">
                  <c:v>9658.6329118846261</c:v>
                </c:pt>
                <c:pt idx="3472">
                  <c:v>9658.6329118846261</c:v>
                </c:pt>
                <c:pt idx="3473">
                  <c:v>9658.6329118846261</c:v>
                </c:pt>
                <c:pt idx="3474">
                  <c:v>9658.6329118846261</c:v>
                </c:pt>
                <c:pt idx="3475">
                  <c:v>9658.6329118846261</c:v>
                </c:pt>
                <c:pt idx="3476">
                  <c:v>9658.6329118846261</c:v>
                </c:pt>
                <c:pt idx="3477">
                  <c:v>9658.6329118846261</c:v>
                </c:pt>
                <c:pt idx="3478">
                  <c:v>9658.6329118846261</c:v>
                </c:pt>
                <c:pt idx="3479">
                  <c:v>9658.6329118846261</c:v>
                </c:pt>
                <c:pt idx="3480">
                  <c:v>9658.6329118846261</c:v>
                </c:pt>
                <c:pt idx="3481">
                  <c:v>9658.6329118846261</c:v>
                </c:pt>
                <c:pt idx="3482">
                  <c:v>9658.6329118846261</c:v>
                </c:pt>
                <c:pt idx="3483">
                  <c:v>9658.6329118846261</c:v>
                </c:pt>
                <c:pt idx="3484">
                  <c:v>9658.6329118846261</c:v>
                </c:pt>
                <c:pt idx="3485">
                  <c:v>9658.6329118846261</c:v>
                </c:pt>
                <c:pt idx="3486">
                  <c:v>9658.6329118846261</c:v>
                </c:pt>
                <c:pt idx="3487">
                  <c:v>9658.6329118846261</c:v>
                </c:pt>
                <c:pt idx="3488">
                  <c:v>9658.6329118846261</c:v>
                </c:pt>
                <c:pt idx="3489">
                  <c:v>9658.6329118846261</c:v>
                </c:pt>
                <c:pt idx="3490">
                  <c:v>9658.6329118846261</c:v>
                </c:pt>
                <c:pt idx="3491">
                  <c:v>9658.6329118846261</c:v>
                </c:pt>
                <c:pt idx="3492">
                  <c:v>9677.4902737493267</c:v>
                </c:pt>
                <c:pt idx="3493">
                  <c:v>9696.3524648379134</c:v>
                </c:pt>
                <c:pt idx="3494">
                  <c:v>9715.2194853656529</c:v>
                </c:pt>
                <c:pt idx="3495">
                  <c:v>9734.0913369995505</c:v>
                </c:pt>
                <c:pt idx="3496">
                  <c:v>9752.9680170689353</c:v>
                </c:pt>
                <c:pt idx="3497">
                  <c:v>9771.8495272495184</c:v>
                </c:pt>
                <c:pt idx="3498">
                  <c:v>9650.4739205826427</c:v>
                </c:pt>
                <c:pt idx="3499">
                  <c:v>9641.1420085717127</c:v>
                </c:pt>
                <c:pt idx="3500">
                  <c:v>9631.8112902431367</c:v>
                </c:pt>
                <c:pt idx="3501">
                  <c:v>9734.0913369995505</c:v>
                </c:pt>
                <c:pt idx="3502">
                  <c:v>9724.6548081850506</c:v>
                </c:pt>
                <c:pt idx="3503">
                  <c:v>9715.2194853656529</c:v>
                </c:pt>
                <c:pt idx="3504">
                  <c:v>9724.6548081850506</c:v>
                </c:pt>
                <c:pt idx="3505">
                  <c:v>9734.0913369995505</c:v>
                </c:pt>
                <c:pt idx="3506">
                  <c:v>9743.5290732846897</c:v>
                </c:pt>
                <c:pt idx="3507">
                  <c:v>9752.9680170689353</c:v>
                </c:pt>
                <c:pt idx="3508">
                  <c:v>9762.4081683808654</c:v>
                </c:pt>
                <c:pt idx="3509">
                  <c:v>9771.8495272495184</c:v>
                </c:pt>
                <c:pt idx="3510">
                  <c:v>9771.8495272495184</c:v>
                </c:pt>
                <c:pt idx="3511">
                  <c:v>9771.8495272495184</c:v>
                </c:pt>
                <c:pt idx="3512">
                  <c:v>9771.8495272495184</c:v>
                </c:pt>
                <c:pt idx="3513">
                  <c:v>9771.8495272495184</c:v>
                </c:pt>
                <c:pt idx="3514">
                  <c:v>9771.8495272495184</c:v>
                </c:pt>
                <c:pt idx="3515">
                  <c:v>9771.8495272495184</c:v>
                </c:pt>
                <c:pt idx="3516">
                  <c:v>9686.9207656272938</c:v>
                </c:pt>
                <c:pt idx="3517">
                  <c:v>9602.0897995439482</c:v>
                </c:pt>
                <c:pt idx="3518">
                  <c:v>9517.3566073626407</c:v>
                </c:pt>
                <c:pt idx="3519">
                  <c:v>9432.7211735692363</c:v>
                </c:pt>
                <c:pt idx="3520">
                  <c:v>9348.1834844412224</c:v>
                </c:pt>
                <c:pt idx="3521">
                  <c:v>9263.7435237072496</c:v>
                </c:pt>
                <c:pt idx="3522">
                  <c:v>9263.7435237072496</c:v>
                </c:pt>
                <c:pt idx="3523">
                  <c:v>9263.7435237072496</c:v>
                </c:pt>
                <c:pt idx="3524">
                  <c:v>9263.7435237072496</c:v>
                </c:pt>
                <c:pt idx="3525">
                  <c:v>9263.7435237072496</c:v>
                </c:pt>
                <c:pt idx="3526">
                  <c:v>9263.7435237072496</c:v>
                </c:pt>
                <c:pt idx="3527">
                  <c:v>9263.7435237072496</c:v>
                </c:pt>
                <c:pt idx="3528">
                  <c:v>9216.8746598312409</c:v>
                </c:pt>
                <c:pt idx="3529">
                  <c:v>9170.0359541469279</c:v>
                </c:pt>
                <c:pt idx="3530">
                  <c:v>9123.2274036384024</c:v>
                </c:pt>
                <c:pt idx="3531">
                  <c:v>9076.4490098154129</c:v>
                </c:pt>
                <c:pt idx="3532">
                  <c:v>9029.7007700118193</c:v>
                </c:pt>
                <c:pt idx="3533">
                  <c:v>8982.9826817379944</c:v>
                </c:pt>
                <c:pt idx="3534">
                  <c:v>8983.1301484582618</c:v>
                </c:pt>
                <c:pt idx="3535">
                  <c:v>8983.2776151785311</c:v>
                </c:pt>
                <c:pt idx="3536">
                  <c:v>8983.4250818987966</c:v>
                </c:pt>
                <c:pt idx="3537">
                  <c:v>8983.5725486190659</c:v>
                </c:pt>
                <c:pt idx="3538">
                  <c:v>8983.7200153393369</c:v>
                </c:pt>
                <c:pt idx="3539">
                  <c:v>8983.8674820596061</c:v>
                </c:pt>
                <c:pt idx="3540">
                  <c:v>8974.9700378294092</c:v>
                </c:pt>
                <c:pt idx="3541">
                  <c:v>8966.0739009007266</c:v>
                </c:pt>
                <c:pt idx="3542">
                  <c:v>8957.1790698329132</c:v>
                </c:pt>
                <c:pt idx="3543">
                  <c:v>8948.2855431817989</c:v>
                </c:pt>
                <c:pt idx="3544">
                  <c:v>8939.3933194996625</c:v>
                </c:pt>
                <c:pt idx="3545">
                  <c:v>8930.5023973349835</c:v>
                </c:pt>
                <c:pt idx="3546">
                  <c:v>8967.2539084055607</c:v>
                </c:pt>
                <c:pt idx="3547">
                  <c:v>9004.025208059631</c:v>
                </c:pt>
                <c:pt idx="3548">
                  <c:v>9040.8163289300719</c:v>
                </c:pt>
                <c:pt idx="3549">
                  <c:v>9077.6272991396054</c:v>
                </c:pt>
                <c:pt idx="3550">
                  <c:v>9114.4581508003303</c:v>
                </c:pt>
                <c:pt idx="3551">
                  <c:v>9151.3089143600573</c:v>
                </c:pt>
                <c:pt idx="3552">
                  <c:v>9179.4012827060833</c:v>
                </c:pt>
                <c:pt idx="3553">
                  <c:v>9207.5045060916473</c:v>
                </c:pt>
                <c:pt idx="3554">
                  <c:v>9235.6185863050705</c:v>
                </c:pt>
                <c:pt idx="3555">
                  <c:v>9263.7435237072496</c:v>
                </c:pt>
                <c:pt idx="3556">
                  <c:v>9291.8793186814182</c:v>
                </c:pt>
                <c:pt idx="3557">
                  <c:v>9320.0259730833041</c:v>
                </c:pt>
                <c:pt idx="3558">
                  <c:v>9338.7964408049629</c:v>
                </c:pt>
                <c:pt idx="3559">
                  <c:v>9357.5717346168385</c:v>
                </c:pt>
                <c:pt idx="3560">
                  <c:v>9376.3518546557953</c:v>
                </c:pt>
                <c:pt idx="3561">
                  <c:v>9395.1368010629776</c:v>
                </c:pt>
                <c:pt idx="3562">
                  <c:v>9413.9265739840521</c:v>
                </c:pt>
                <c:pt idx="3563">
                  <c:v>9432.7211735692363</c:v>
                </c:pt>
                <c:pt idx="3564">
                  <c:v>9442.1202848582943</c:v>
                </c:pt>
                <c:pt idx="3565">
                  <c:v>9451.5206014221749</c:v>
                </c:pt>
                <c:pt idx="3566">
                  <c:v>9460.922124730303</c:v>
                </c:pt>
                <c:pt idx="3567">
                  <c:v>9470.3248548029187</c:v>
                </c:pt>
                <c:pt idx="3568">
                  <c:v>9479.728791660682</c:v>
                </c:pt>
                <c:pt idx="3569">
                  <c:v>9489.1339353242602</c:v>
                </c:pt>
                <c:pt idx="3570">
                  <c:v>9489.1339353242602</c:v>
                </c:pt>
                <c:pt idx="3571">
                  <c:v>9489.1339353243329</c:v>
                </c:pt>
                <c:pt idx="3572">
                  <c:v>9489.1339353242602</c:v>
                </c:pt>
                <c:pt idx="3573">
                  <c:v>9489.1339353242602</c:v>
                </c:pt>
                <c:pt idx="3574">
                  <c:v>9489.1339353242602</c:v>
                </c:pt>
                <c:pt idx="3575">
                  <c:v>9489.1339353242602</c:v>
                </c:pt>
                <c:pt idx="3576">
                  <c:v>9479.728791660682</c:v>
                </c:pt>
                <c:pt idx="3577">
                  <c:v>9470.3248548029187</c:v>
                </c:pt>
                <c:pt idx="3578">
                  <c:v>9460.922124730303</c:v>
                </c:pt>
                <c:pt idx="3579">
                  <c:v>9451.5206014221749</c:v>
                </c:pt>
                <c:pt idx="3580">
                  <c:v>9442.1202848582943</c:v>
                </c:pt>
                <c:pt idx="3581">
                  <c:v>9432.7211735692363</c:v>
                </c:pt>
                <c:pt idx="3582">
                  <c:v>9442.1202848582943</c:v>
                </c:pt>
                <c:pt idx="3583">
                  <c:v>9451.5206014221749</c:v>
                </c:pt>
                <c:pt idx="3584">
                  <c:v>9460.922124730303</c:v>
                </c:pt>
                <c:pt idx="3585">
                  <c:v>9361.7395886735503</c:v>
                </c:pt>
                <c:pt idx="3586">
                  <c:v>9371.0357014595902</c:v>
                </c:pt>
                <c:pt idx="3587">
                  <c:v>9380.3330072143981</c:v>
                </c:pt>
                <c:pt idx="3588">
                  <c:v>9489.1339353242602</c:v>
                </c:pt>
                <c:pt idx="3589">
                  <c:v>9489.1339353243329</c:v>
                </c:pt>
                <c:pt idx="3590">
                  <c:v>9489.1339353242602</c:v>
                </c:pt>
                <c:pt idx="3591">
                  <c:v>9489.1339353242602</c:v>
                </c:pt>
                <c:pt idx="3592">
                  <c:v>9489.1339353242602</c:v>
                </c:pt>
                <c:pt idx="3593">
                  <c:v>9489.1339353242602</c:v>
                </c:pt>
                <c:pt idx="3594">
                  <c:v>9507.9478431538137</c:v>
                </c:pt>
                <c:pt idx="3595">
                  <c:v>9526.7665784634028</c:v>
                </c:pt>
                <c:pt idx="3596">
                  <c:v>9545.5901414294931</c:v>
                </c:pt>
                <c:pt idx="3597">
                  <c:v>9564.4185322328067</c:v>
                </c:pt>
                <c:pt idx="3598">
                  <c:v>9583.2517525068415</c:v>
                </c:pt>
                <c:pt idx="3599">
                  <c:v>9602.0897995439482</c:v>
                </c:pt>
                <c:pt idx="3600">
                  <c:v>9639.7803790325506</c:v>
                </c:pt>
                <c:pt idx="3601">
                  <c:v>9677.4902737493267</c:v>
                </c:pt>
                <c:pt idx="3602">
                  <c:v>9715.2194853656529</c:v>
                </c:pt>
                <c:pt idx="3603">
                  <c:v>9752.9680170689353</c:v>
                </c:pt>
                <c:pt idx="3604">
                  <c:v>9790.7358677739103</c:v>
                </c:pt>
                <c:pt idx="3605">
                  <c:v>9828.5230408059397</c:v>
                </c:pt>
                <c:pt idx="3606">
                  <c:v>9847.4238738002314</c:v>
                </c:pt>
                <c:pt idx="3607">
                  <c:v>9866.3295395572495</c:v>
                </c:pt>
                <c:pt idx="3608">
                  <c:v>9885.2400354392266</c:v>
                </c:pt>
                <c:pt idx="3609">
                  <c:v>9904.155363150463</c:v>
                </c:pt>
                <c:pt idx="3610">
                  <c:v>9923.0755229534298</c:v>
                </c:pt>
                <c:pt idx="3611">
                  <c:v>9942.0005151148252</c:v>
                </c:pt>
                <c:pt idx="3612">
                  <c:v>9932.5374149724903</c:v>
                </c:pt>
                <c:pt idx="3613">
                  <c:v>9923.0755229534298</c:v>
                </c:pt>
                <c:pt idx="3614">
                  <c:v>9913.6148390239341</c:v>
                </c:pt>
                <c:pt idx="3615">
                  <c:v>9904.155363150463</c:v>
                </c:pt>
                <c:pt idx="3616">
                  <c:v>9894.6970952999527</c:v>
                </c:pt>
                <c:pt idx="3617">
                  <c:v>9885.2400354392266</c:v>
                </c:pt>
                <c:pt idx="3618">
                  <c:v>9904.155363150463</c:v>
                </c:pt>
                <c:pt idx="3619">
                  <c:v>9923.0755229534298</c:v>
                </c:pt>
                <c:pt idx="3620">
                  <c:v>9942.0005151148252</c:v>
                </c:pt>
                <c:pt idx="3621">
                  <c:v>9960.9303399055443</c:v>
                </c:pt>
                <c:pt idx="3622">
                  <c:v>9979.8649976009419</c:v>
                </c:pt>
                <c:pt idx="3623">
                  <c:v>9998.804488480444</c:v>
                </c:pt>
                <c:pt idx="3624">
                  <c:v>9998.804488480444</c:v>
                </c:pt>
                <c:pt idx="3625">
                  <c:v>9998.804488480444</c:v>
                </c:pt>
                <c:pt idx="3626">
                  <c:v>9998.804488480444</c:v>
                </c:pt>
                <c:pt idx="3627">
                  <c:v>9998.804488480444</c:v>
                </c:pt>
                <c:pt idx="3628">
                  <c:v>9998.804488480444</c:v>
                </c:pt>
                <c:pt idx="3629">
                  <c:v>9998.804488480444</c:v>
                </c:pt>
                <c:pt idx="3630">
                  <c:v>9970.3970646227917</c:v>
                </c:pt>
                <c:pt idx="3631">
                  <c:v>9942.0005151148252</c:v>
                </c:pt>
                <c:pt idx="3632">
                  <c:v>9913.6148390239341</c:v>
                </c:pt>
                <c:pt idx="3633">
                  <c:v>9885.2400354392266</c:v>
                </c:pt>
                <c:pt idx="3634">
                  <c:v>9856.8761020254169</c:v>
                </c:pt>
                <c:pt idx="3635">
                  <c:v>9828.5230408059397</c:v>
                </c:pt>
                <c:pt idx="3636">
                  <c:v>9819.0744359745495</c:v>
                </c:pt>
                <c:pt idx="3637">
                  <c:v>9809.6270388790217</c:v>
                </c:pt>
                <c:pt idx="3638">
                  <c:v>9800.1808494888974</c:v>
                </c:pt>
                <c:pt idx="3639">
                  <c:v>9790.7358677739103</c:v>
                </c:pt>
                <c:pt idx="3640">
                  <c:v>9781.2920937040126</c:v>
                </c:pt>
                <c:pt idx="3641">
                  <c:v>9771.8495272495184</c:v>
                </c:pt>
                <c:pt idx="3642">
                  <c:v>9697.1513868842158</c:v>
                </c:pt>
                <c:pt idx="3643">
                  <c:v>9734.5148491976579</c:v>
                </c:pt>
                <c:pt idx="3644">
                  <c:v>9771.897416631753</c:v>
                </c:pt>
                <c:pt idx="3645">
                  <c:v>9923.0755229534298</c:v>
                </c:pt>
                <c:pt idx="3646">
                  <c:v>9960.9303399055443</c:v>
                </c:pt>
                <c:pt idx="3647">
                  <c:v>9998.804488480444</c:v>
                </c:pt>
                <c:pt idx="3648">
                  <c:v>9998.804488480444</c:v>
                </c:pt>
                <c:pt idx="3649">
                  <c:v>9998.804488480444</c:v>
                </c:pt>
                <c:pt idx="3650">
                  <c:v>9998.804488480444</c:v>
                </c:pt>
                <c:pt idx="3651">
                  <c:v>9998.804488480444</c:v>
                </c:pt>
                <c:pt idx="3652">
                  <c:v>9998.804488480444</c:v>
                </c:pt>
                <c:pt idx="3653">
                  <c:v>9998.804488480444</c:v>
                </c:pt>
                <c:pt idx="3654">
                  <c:v>9970.3970646227917</c:v>
                </c:pt>
                <c:pt idx="3655">
                  <c:v>9942.0005151148252</c:v>
                </c:pt>
                <c:pt idx="3656">
                  <c:v>9913.6148390239341</c:v>
                </c:pt>
                <c:pt idx="3657">
                  <c:v>9885.2400354392266</c:v>
                </c:pt>
                <c:pt idx="3658">
                  <c:v>9856.8761020254169</c:v>
                </c:pt>
                <c:pt idx="3659">
                  <c:v>9828.5230408059397</c:v>
                </c:pt>
                <c:pt idx="3660">
                  <c:v>9828.5230408059397</c:v>
                </c:pt>
                <c:pt idx="3661">
                  <c:v>9828.5230408059397</c:v>
                </c:pt>
                <c:pt idx="3662">
                  <c:v>9828.5230408059397</c:v>
                </c:pt>
                <c:pt idx="3663">
                  <c:v>9828.5230408059397</c:v>
                </c:pt>
                <c:pt idx="3664">
                  <c:v>9828.5230408059397</c:v>
                </c:pt>
                <c:pt idx="3665">
                  <c:v>9828.5230408059397</c:v>
                </c:pt>
                <c:pt idx="3666">
                  <c:v>9790.7358677739103</c:v>
                </c:pt>
                <c:pt idx="3667">
                  <c:v>9752.9680170689353</c:v>
                </c:pt>
                <c:pt idx="3668">
                  <c:v>9715.2194853656529</c:v>
                </c:pt>
                <c:pt idx="3669">
                  <c:v>9677.4902737493267</c:v>
                </c:pt>
                <c:pt idx="3670">
                  <c:v>9639.7803790325506</c:v>
                </c:pt>
                <c:pt idx="3671">
                  <c:v>9602.0897995439482</c:v>
                </c:pt>
                <c:pt idx="3672">
                  <c:v>9602.0897995439482</c:v>
                </c:pt>
                <c:pt idx="3673">
                  <c:v>9602.0897995439482</c:v>
                </c:pt>
                <c:pt idx="3674">
                  <c:v>9602.0897995439482</c:v>
                </c:pt>
                <c:pt idx="3675">
                  <c:v>9602.0897995439482</c:v>
                </c:pt>
                <c:pt idx="3676">
                  <c:v>9602.0897995439482</c:v>
                </c:pt>
                <c:pt idx="3677">
                  <c:v>9602.0897995439482</c:v>
                </c:pt>
                <c:pt idx="3678">
                  <c:v>9573.8345381310664</c:v>
                </c:pt>
                <c:pt idx="3679">
                  <c:v>9545.5901414294931</c:v>
                </c:pt>
                <c:pt idx="3680">
                  <c:v>9517.3566073626407</c:v>
                </c:pt>
                <c:pt idx="3681">
                  <c:v>9489.1339353242602</c:v>
                </c:pt>
                <c:pt idx="3682">
                  <c:v>9460.922124730303</c:v>
                </c:pt>
                <c:pt idx="3683">
                  <c:v>9432.7211735692363</c:v>
                </c:pt>
                <c:pt idx="3684">
                  <c:v>9442.1202848582943</c:v>
                </c:pt>
                <c:pt idx="3685">
                  <c:v>9451.5206014221749</c:v>
                </c:pt>
                <c:pt idx="3686">
                  <c:v>9460.922124730303</c:v>
                </c:pt>
                <c:pt idx="3687">
                  <c:v>9470.3248548029187</c:v>
                </c:pt>
                <c:pt idx="3688">
                  <c:v>9479.728791660682</c:v>
                </c:pt>
                <c:pt idx="3689">
                  <c:v>9489.1339353242602</c:v>
                </c:pt>
                <c:pt idx="3690">
                  <c:v>9479.728791660682</c:v>
                </c:pt>
                <c:pt idx="3691">
                  <c:v>9470.3248548029187</c:v>
                </c:pt>
                <c:pt idx="3692">
                  <c:v>9460.922124730303</c:v>
                </c:pt>
                <c:pt idx="3693">
                  <c:v>9451.5206014221749</c:v>
                </c:pt>
                <c:pt idx="3694">
                  <c:v>9442.1202848582943</c:v>
                </c:pt>
                <c:pt idx="3695">
                  <c:v>9432.7211735692363</c:v>
                </c:pt>
                <c:pt idx="3696">
                  <c:v>9442.1202848582943</c:v>
                </c:pt>
                <c:pt idx="3697">
                  <c:v>9451.5206014221749</c:v>
                </c:pt>
                <c:pt idx="3698">
                  <c:v>9460.922124730303</c:v>
                </c:pt>
                <c:pt idx="3699">
                  <c:v>9470.3248548029187</c:v>
                </c:pt>
                <c:pt idx="3700">
                  <c:v>9479.728791660682</c:v>
                </c:pt>
                <c:pt idx="3701">
                  <c:v>9489.1339353242602</c:v>
                </c:pt>
                <c:pt idx="3702">
                  <c:v>9498.5402858148464</c:v>
                </c:pt>
                <c:pt idx="3703">
                  <c:v>9507.9478431538137</c:v>
                </c:pt>
                <c:pt idx="3704">
                  <c:v>9517.3566073626407</c:v>
                </c:pt>
                <c:pt idx="3705">
                  <c:v>9526.7665784634028</c:v>
                </c:pt>
                <c:pt idx="3706">
                  <c:v>9536.1777564781878</c:v>
                </c:pt>
                <c:pt idx="3707">
                  <c:v>9545.5901414294931</c:v>
                </c:pt>
                <c:pt idx="3708">
                  <c:v>9564.4185322328067</c:v>
                </c:pt>
                <c:pt idx="3709">
                  <c:v>9583.2517525068415</c:v>
                </c:pt>
                <c:pt idx="3710">
                  <c:v>9602.0897995439482</c:v>
                </c:pt>
                <c:pt idx="3711">
                  <c:v>9620.9326749864631</c:v>
                </c:pt>
                <c:pt idx="3712">
                  <c:v>9639.7803790325506</c:v>
                </c:pt>
                <c:pt idx="3713">
                  <c:v>9658.6329118846261</c:v>
                </c:pt>
                <c:pt idx="3714">
                  <c:v>9658.6329118846261</c:v>
                </c:pt>
                <c:pt idx="3715">
                  <c:v>9658.6329118846261</c:v>
                </c:pt>
                <c:pt idx="3716">
                  <c:v>9658.6329118846261</c:v>
                </c:pt>
                <c:pt idx="3717">
                  <c:v>9658.6329118846261</c:v>
                </c:pt>
                <c:pt idx="3718">
                  <c:v>9658.6329118846261</c:v>
                </c:pt>
                <c:pt idx="3719">
                  <c:v>9658.6329118846261</c:v>
                </c:pt>
                <c:pt idx="3720">
                  <c:v>9649.2060418449964</c:v>
                </c:pt>
                <c:pt idx="3721">
                  <c:v>9639.7803790325506</c:v>
                </c:pt>
                <c:pt idx="3722">
                  <c:v>9630.3559234215354</c:v>
                </c:pt>
                <c:pt idx="3723">
                  <c:v>9620.9326749864631</c:v>
                </c:pt>
                <c:pt idx="3724">
                  <c:v>9611.5106337023044</c:v>
                </c:pt>
                <c:pt idx="3725">
                  <c:v>9602.0897995439482</c:v>
                </c:pt>
                <c:pt idx="3726">
                  <c:v>9583.2517525068415</c:v>
                </c:pt>
                <c:pt idx="3727">
                  <c:v>9564.4185322328067</c:v>
                </c:pt>
                <c:pt idx="3728">
                  <c:v>9545.5901414294931</c:v>
                </c:pt>
                <c:pt idx="3729">
                  <c:v>9417.5341603431098</c:v>
                </c:pt>
                <c:pt idx="3730">
                  <c:v>9398.9311977143043</c:v>
                </c:pt>
                <c:pt idx="3731">
                  <c:v>9380.3330072143981</c:v>
                </c:pt>
                <c:pt idx="3732">
                  <c:v>9489.1339353242602</c:v>
                </c:pt>
                <c:pt idx="3733">
                  <c:v>9489.1339353243329</c:v>
                </c:pt>
                <c:pt idx="3734">
                  <c:v>9489.1339353242602</c:v>
                </c:pt>
                <c:pt idx="3735">
                  <c:v>9489.1339353242602</c:v>
                </c:pt>
                <c:pt idx="3736">
                  <c:v>9489.1339353242602</c:v>
                </c:pt>
                <c:pt idx="3737">
                  <c:v>9489.1339353242602</c:v>
                </c:pt>
                <c:pt idx="3738">
                  <c:v>9479.728791660682</c:v>
                </c:pt>
                <c:pt idx="3739">
                  <c:v>9470.3248548029187</c:v>
                </c:pt>
                <c:pt idx="3740">
                  <c:v>9460.922124730303</c:v>
                </c:pt>
                <c:pt idx="3741">
                  <c:v>9451.5206014221749</c:v>
                </c:pt>
                <c:pt idx="3742">
                  <c:v>9442.1202848582943</c:v>
                </c:pt>
                <c:pt idx="3743">
                  <c:v>9432.7211735692363</c:v>
                </c:pt>
                <c:pt idx="3744">
                  <c:v>9432.7211735692363</c:v>
                </c:pt>
                <c:pt idx="3745">
                  <c:v>9432.7211735692363</c:v>
                </c:pt>
                <c:pt idx="3746">
                  <c:v>9432.7211735692363</c:v>
                </c:pt>
                <c:pt idx="3747">
                  <c:v>9432.7211735692363</c:v>
                </c:pt>
                <c:pt idx="3748">
                  <c:v>9432.7211735692363</c:v>
                </c:pt>
                <c:pt idx="3749">
                  <c:v>9432.7211735692363</c:v>
                </c:pt>
                <c:pt idx="3750">
                  <c:v>9432.7211735692363</c:v>
                </c:pt>
                <c:pt idx="3751">
                  <c:v>9432.7211735692363</c:v>
                </c:pt>
                <c:pt idx="3752">
                  <c:v>9432.7211735692363</c:v>
                </c:pt>
                <c:pt idx="3753">
                  <c:v>9432.7211735692363</c:v>
                </c:pt>
                <c:pt idx="3754">
                  <c:v>9432.7211735692363</c:v>
                </c:pt>
                <c:pt idx="3755">
                  <c:v>9432.7211735692363</c:v>
                </c:pt>
                <c:pt idx="3756">
                  <c:v>9451.5206014221749</c:v>
                </c:pt>
                <c:pt idx="3757">
                  <c:v>9470.3248548029187</c:v>
                </c:pt>
                <c:pt idx="3758">
                  <c:v>9489.1339353242602</c:v>
                </c:pt>
                <c:pt idx="3759">
                  <c:v>9507.9478431538137</c:v>
                </c:pt>
                <c:pt idx="3760">
                  <c:v>9526.7665784634028</c:v>
                </c:pt>
                <c:pt idx="3761">
                  <c:v>9545.5901414294931</c:v>
                </c:pt>
                <c:pt idx="3762">
                  <c:v>9545.5901414294931</c:v>
                </c:pt>
                <c:pt idx="3763">
                  <c:v>9545.5901414294931</c:v>
                </c:pt>
                <c:pt idx="3764">
                  <c:v>9545.5901414294931</c:v>
                </c:pt>
                <c:pt idx="3765">
                  <c:v>9545.5901414294931</c:v>
                </c:pt>
                <c:pt idx="3766">
                  <c:v>9545.5901414294931</c:v>
                </c:pt>
                <c:pt idx="3767">
                  <c:v>9545.5901414294931</c:v>
                </c:pt>
                <c:pt idx="3768">
                  <c:v>9536.1777564781878</c:v>
                </c:pt>
                <c:pt idx="3769">
                  <c:v>9526.7665784634028</c:v>
                </c:pt>
                <c:pt idx="3770">
                  <c:v>9517.3566073626407</c:v>
                </c:pt>
                <c:pt idx="3771">
                  <c:v>9507.9478431538137</c:v>
                </c:pt>
                <c:pt idx="3772">
                  <c:v>9498.5402858148464</c:v>
                </c:pt>
                <c:pt idx="3773">
                  <c:v>9489.1339353242602</c:v>
                </c:pt>
                <c:pt idx="3774">
                  <c:v>9489.1339353242602</c:v>
                </c:pt>
                <c:pt idx="3775">
                  <c:v>9489.1339353243329</c:v>
                </c:pt>
                <c:pt idx="3776">
                  <c:v>9489.1339353242602</c:v>
                </c:pt>
                <c:pt idx="3777">
                  <c:v>9489.1339353242602</c:v>
                </c:pt>
                <c:pt idx="3778">
                  <c:v>9489.1339353242602</c:v>
                </c:pt>
                <c:pt idx="3779">
                  <c:v>9489.1339353242602</c:v>
                </c:pt>
                <c:pt idx="3780">
                  <c:v>9573.8345381310664</c:v>
                </c:pt>
                <c:pt idx="3781">
                  <c:v>9658.6329118846261</c:v>
                </c:pt>
                <c:pt idx="3782">
                  <c:v>9743.5290732846897</c:v>
                </c:pt>
                <c:pt idx="3783">
                  <c:v>9828.5230408059397</c:v>
                </c:pt>
                <c:pt idx="3784">
                  <c:v>9913.6148390239341</c:v>
                </c:pt>
                <c:pt idx="3785">
                  <c:v>9998.804488480444</c:v>
                </c:pt>
                <c:pt idx="3786">
                  <c:v>9921.6187605095256</c:v>
                </c:pt>
                <c:pt idx="3787">
                  <c:v>9959.0968766949627</c:v>
                </c:pt>
                <c:pt idx="3788">
                  <c:v>9996.5941097294635</c:v>
                </c:pt>
                <c:pt idx="3789">
                  <c:v>10150.494447950196</c:v>
                </c:pt>
                <c:pt idx="3790">
                  <c:v>10188.465289771002</c:v>
                </c:pt>
                <c:pt idx="3791">
                  <c:v>10226.455477737887</c:v>
                </c:pt>
                <c:pt idx="3792">
                  <c:v>10131.516279591182</c:v>
                </c:pt>
                <c:pt idx="3793">
                  <c:v>10036.6979723739</c:v>
                </c:pt>
                <c:pt idx="3794">
                  <c:v>9942.0005151148252</c:v>
                </c:pt>
                <c:pt idx="3795">
                  <c:v>9847.4238738002314</c:v>
                </c:pt>
                <c:pt idx="3796">
                  <c:v>9752.9680170689353</c:v>
                </c:pt>
                <c:pt idx="3797">
                  <c:v>9658.6329118846261</c:v>
                </c:pt>
                <c:pt idx="3798">
                  <c:v>9668.0609891773365</c:v>
                </c:pt>
                <c:pt idx="3799">
                  <c:v>9677.4902737493267</c:v>
                </c:pt>
                <c:pt idx="3800">
                  <c:v>9686.9207656272938</c:v>
                </c:pt>
                <c:pt idx="3801">
                  <c:v>9696.3524648379134</c:v>
                </c:pt>
                <c:pt idx="3802">
                  <c:v>9705.7853714082612</c:v>
                </c:pt>
                <c:pt idx="3803">
                  <c:v>9715.2194853656529</c:v>
                </c:pt>
                <c:pt idx="3804">
                  <c:v>9621.3705019783702</c:v>
                </c:pt>
                <c:pt idx="3805">
                  <c:v>9527.643830672976</c:v>
                </c:pt>
                <c:pt idx="3806">
                  <c:v>9434.0393226427477</c:v>
                </c:pt>
                <c:pt idx="3807">
                  <c:v>9340.5568281806027</c:v>
                </c:pt>
                <c:pt idx="3808">
                  <c:v>9247.1961923970248</c:v>
                </c:pt>
                <c:pt idx="3809">
                  <c:v>9153.9572637274978</c:v>
                </c:pt>
                <c:pt idx="3810">
                  <c:v>9172.2423052231752</c:v>
                </c:pt>
                <c:pt idx="3811">
                  <c:v>9190.5324057402358</c:v>
                </c:pt>
                <c:pt idx="3812">
                  <c:v>9208.827572285365</c:v>
                </c:pt>
                <c:pt idx="3813">
                  <c:v>9227.1278104331341</c:v>
                </c:pt>
                <c:pt idx="3814">
                  <c:v>9245.4331257325484</c:v>
                </c:pt>
                <c:pt idx="3815">
                  <c:v>9263.7435237072496</c:v>
                </c:pt>
                <c:pt idx="3816">
                  <c:v>9208.3865502208391</c:v>
                </c:pt>
                <c:pt idx="3817">
                  <c:v>9153.0744806049934</c:v>
                </c:pt>
                <c:pt idx="3818">
                  <c:v>9097.807216042791</c:v>
                </c:pt>
                <c:pt idx="3819">
                  <c:v>9042.5846521566564</c:v>
                </c:pt>
                <c:pt idx="3820">
                  <c:v>8987.4066833461166</c:v>
                </c:pt>
                <c:pt idx="3821">
                  <c:v>8932.2732068626392</c:v>
                </c:pt>
                <c:pt idx="3822">
                  <c:v>8933.1586116264698</c:v>
                </c:pt>
                <c:pt idx="3823">
                  <c:v>8934.0440163902949</c:v>
                </c:pt>
                <c:pt idx="3824">
                  <c:v>8934.9294211541237</c:v>
                </c:pt>
                <c:pt idx="3825">
                  <c:v>8935.8148259179525</c:v>
                </c:pt>
                <c:pt idx="3826">
                  <c:v>8936.7002306817103</c:v>
                </c:pt>
                <c:pt idx="3827">
                  <c:v>8937.5856354455391</c:v>
                </c:pt>
                <c:pt idx="3828">
                  <c:v>8835.5947385078143</c:v>
                </c:pt>
                <c:pt idx="3829">
                  <c:v>8733.7495391170414</c:v>
                </c:pt>
                <c:pt idx="3830">
                  <c:v>8632.0497637565768</c:v>
                </c:pt>
                <c:pt idx="3831">
                  <c:v>8530.4951318562107</c:v>
                </c:pt>
                <c:pt idx="3832">
                  <c:v>8429.0853632020808</c:v>
                </c:pt>
                <c:pt idx="3833">
                  <c:v>8327.8201728316835</c:v>
                </c:pt>
                <c:pt idx="3834">
                  <c:v>8419.8195688861288</c:v>
                </c:pt>
                <c:pt idx="3835">
                  <c:v>8511.9384855799981</c:v>
                </c:pt>
                <c:pt idx="3836">
                  <c:v>8604.1771553021626</c:v>
                </c:pt>
                <c:pt idx="3837">
                  <c:v>8696.535811274689</c:v>
                </c:pt>
                <c:pt idx="3838">
                  <c:v>8789.0146801802748</c:v>
                </c:pt>
                <c:pt idx="3839">
                  <c:v>8881.613985899643</c:v>
                </c:pt>
                <c:pt idx="3840">
                  <c:v>8918.1856428621104</c:v>
                </c:pt>
                <c:pt idx="3841">
                  <c:v>8954.7770620213178</c:v>
                </c:pt>
                <c:pt idx="3842">
                  <c:v>8991.3882847933655</c:v>
                </c:pt>
                <c:pt idx="3843">
                  <c:v>9028.0193522974496</c:v>
                </c:pt>
                <c:pt idx="3844">
                  <c:v>9064.6703013483802</c:v>
                </c:pt>
                <c:pt idx="3845">
                  <c:v>9101.3411723689424</c:v>
                </c:pt>
                <c:pt idx="3846">
                  <c:v>9110.696043676955</c:v>
                </c:pt>
                <c:pt idx="3847">
                  <c:v>9120.0521146870778</c:v>
                </c:pt>
                <c:pt idx="3848">
                  <c:v>9129.4093854225848</c:v>
                </c:pt>
                <c:pt idx="3849">
                  <c:v>9138.76785590689</c:v>
                </c:pt>
                <c:pt idx="3850">
                  <c:v>9148.1275261637784</c:v>
                </c:pt>
                <c:pt idx="3851">
                  <c:v>9157.4883962172953</c:v>
                </c:pt>
                <c:pt idx="3852">
                  <c:v>9157.9297877785484</c:v>
                </c:pt>
                <c:pt idx="3853">
                  <c:v>9158.3711793398015</c:v>
                </c:pt>
                <c:pt idx="3854">
                  <c:v>9158.8125709009782</c:v>
                </c:pt>
                <c:pt idx="3855">
                  <c:v>9159.2539624622314</c:v>
                </c:pt>
                <c:pt idx="3856">
                  <c:v>9159.6953540234099</c:v>
                </c:pt>
                <c:pt idx="3857">
                  <c:v>9160.136745584663</c:v>
                </c:pt>
                <c:pt idx="3858">
                  <c:v>9160.136745584663</c:v>
                </c:pt>
                <c:pt idx="3859">
                  <c:v>9160.136745584663</c:v>
                </c:pt>
                <c:pt idx="3860">
                  <c:v>9160.136745584663</c:v>
                </c:pt>
                <c:pt idx="3861">
                  <c:v>9160.136745584663</c:v>
                </c:pt>
                <c:pt idx="3862">
                  <c:v>9160.136745584663</c:v>
                </c:pt>
                <c:pt idx="3863">
                  <c:v>9160.136745584663</c:v>
                </c:pt>
                <c:pt idx="3864">
                  <c:v>9177.6846378780119</c:v>
                </c:pt>
                <c:pt idx="3865">
                  <c:v>9195.2379742695866</c:v>
                </c:pt>
                <c:pt idx="3866">
                  <c:v>9212.7967708665874</c:v>
                </c:pt>
                <c:pt idx="3867">
                  <c:v>9230.361042395476</c:v>
                </c:pt>
                <c:pt idx="3868">
                  <c:v>9247.9308035072299</c:v>
                </c:pt>
                <c:pt idx="3869">
                  <c:v>9265.5060687776968</c:v>
                </c:pt>
                <c:pt idx="3870">
                  <c:v>9274.5894836047755</c:v>
                </c:pt>
                <c:pt idx="3871">
                  <c:v>9283.6741914804588</c:v>
                </c:pt>
                <c:pt idx="3872">
                  <c:v>9292.7601933146398</c:v>
                </c:pt>
                <c:pt idx="3873">
                  <c:v>9195.1939604686704</c:v>
                </c:pt>
                <c:pt idx="3874">
                  <c:v>9204.1783445630117</c:v>
                </c:pt>
                <c:pt idx="3875">
                  <c:v>9213.1640104647086</c:v>
                </c:pt>
                <c:pt idx="3876">
                  <c:v>9338.7964408049629</c:v>
                </c:pt>
                <c:pt idx="3877">
                  <c:v>9357.5717346168385</c:v>
                </c:pt>
                <c:pt idx="3878">
                  <c:v>9376.3518546557953</c:v>
                </c:pt>
                <c:pt idx="3879">
                  <c:v>9395.1368010629776</c:v>
                </c:pt>
                <c:pt idx="3880">
                  <c:v>9413.9265739840521</c:v>
                </c:pt>
                <c:pt idx="3881">
                  <c:v>9432.7211735692363</c:v>
                </c:pt>
                <c:pt idx="3882">
                  <c:v>9451.5206014221749</c:v>
                </c:pt>
                <c:pt idx="3883">
                  <c:v>9470.3248548029187</c:v>
                </c:pt>
                <c:pt idx="3884">
                  <c:v>9489.1339353242602</c:v>
                </c:pt>
                <c:pt idx="3885">
                  <c:v>9507.9478431538137</c:v>
                </c:pt>
                <c:pt idx="3886">
                  <c:v>9526.7665784634028</c:v>
                </c:pt>
                <c:pt idx="3887">
                  <c:v>9545.5901414294931</c:v>
                </c:pt>
                <c:pt idx="3888">
                  <c:v>9526.7665784634028</c:v>
                </c:pt>
                <c:pt idx="3889">
                  <c:v>9507.9478431538137</c:v>
                </c:pt>
                <c:pt idx="3890">
                  <c:v>9489.1339353242602</c:v>
                </c:pt>
                <c:pt idx="3891">
                  <c:v>9470.3248548029187</c:v>
                </c:pt>
                <c:pt idx="3892">
                  <c:v>9451.5206014221749</c:v>
                </c:pt>
                <c:pt idx="3893">
                  <c:v>9432.7211735692363</c:v>
                </c:pt>
                <c:pt idx="3894">
                  <c:v>9451.6670131065657</c:v>
                </c:pt>
                <c:pt idx="3895">
                  <c:v>9470.6175783848612</c:v>
                </c:pt>
                <c:pt idx="3896">
                  <c:v>9489.5728693073943</c:v>
                </c:pt>
                <c:pt idx="3897">
                  <c:v>9508.5328843422667</c:v>
                </c:pt>
                <c:pt idx="3898">
                  <c:v>9527.4976219713917</c:v>
                </c:pt>
                <c:pt idx="3899">
                  <c:v>9546.4670806905051</c:v>
                </c:pt>
                <c:pt idx="3900">
                  <c:v>9612.2404816618418</c:v>
                </c:pt>
                <c:pt idx="3901">
                  <c:v>9678.0733772772801</c:v>
                </c:pt>
                <c:pt idx="3902">
                  <c:v>9743.9657998133825</c:v>
                </c:pt>
                <c:pt idx="3903">
                  <c:v>9809.9177760374696</c:v>
                </c:pt>
                <c:pt idx="3904">
                  <c:v>9875.9293387208781</c:v>
                </c:pt>
                <c:pt idx="3905">
                  <c:v>9942.0005151148252</c:v>
                </c:pt>
                <c:pt idx="3906">
                  <c:v>10008.276047896594</c:v>
                </c:pt>
                <c:pt idx="3907">
                  <c:v>10074.610791018371</c:v>
                </c:pt>
                <c:pt idx="3908">
                  <c:v>10141.004758583686</c:v>
                </c:pt>
                <c:pt idx="3909">
                  <c:v>10207.457965321844</c:v>
                </c:pt>
                <c:pt idx="3910">
                  <c:v>10273.970422265173</c:v>
                </c:pt>
                <c:pt idx="3911">
                  <c:v>10340.542146833577</c:v>
                </c:pt>
                <c:pt idx="3912">
                  <c:v>10454.803030788531</c:v>
                </c:pt>
                <c:pt idx="3913">
                  <c:v>10569.238208763718</c:v>
                </c:pt>
                <c:pt idx="3914">
                  <c:v>10683.847769521286</c:v>
                </c:pt>
                <c:pt idx="3915">
                  <c:v>10798.631802770798</c:v>
                </c:pt>
                <c:pt idx="3916">
                  <c:v>10913.590404157916</c:v>
                </c:pt>
                <c:pt idx="3917">
                  <c:v>11028.723676639871</c:v>
                </c:pt>
                <c:pt idx="3918">
                  <c:v>11057.534299038967</c:v>
                </c:pt>
                <c:pt idx="3919">
                  <c:v>11086.355847405566</c:v>
                </c:pt>
                <c:pt idx="3920">
                  <c:v>11115.188322054533</c:v>
                </c:pt>
                <c:pt idx="3921">
                  <c:v>11144.031725452733</c:v>
                </c:pt>
                <c:pt idx="3922">
                  <c:v>11172.886060085519</c:v>
                </c:pt>
                <c:pt idx="3923">
                  <c:v>11201.75132632916</c:v>
                </c:pt>
                <c:pt idx="3924">
                  <c:v>11221.000912274088</c:v>
                </c:pt>
                <c:pt idx="3925">
                  <c:v>11240.255357668208</c:v>
                </c:pt>
                <c:pt idx="3926">
                  <c:v>11259.514663767273</c:v>
                </c:pt>
                <c:pt idx="3927">
                  <c:v>11278.778831121501</c:v>
                </c:pt>
                <c:pt idx="3928">
                  <c:v>11298.047860992978</c:v>
                </c:pt>
                <c:pt idx="3929">
                  <c:v>11317.321752524364</c:v>
                </c:pt>
                <c:pt idx="3930">
                  <c:v>11216.422314602074</c:v>
                </c:pt>
                <c:pt idx="3931">
                  <c:v>11245.295771190855</c:v>
                </c:pt>
                <c:pt idx="3932">
                  <c:v>11274.179473858929</c:v>
                </c:pt>
                <c:pt idx="3933">
                  <c:v>11434.175896046805</c:v>
                </c:pt>
                <c:pt idx="3934">
                  <c:v>11463.415339522746</c:v>
                </c:pt>
                <c:pt idx="3935">
                  <c:v>11492.665139647865</c:v>
                </c:pt>
                <c:pt idx="3936">
                  <c:v>11482.72960560446</c:v>
                </c:pt>
                <c:pt idx="3937">
                  <c:v>11472.795091577898</c:v>
                </c:pt>
                <c:pt idx="3938">
                  <c:v>11462.86159801424</c:v>
                </c:pt>
                <c:pt idx="3939">
                  <c:v>11452.929125361079</c:v>
                </c:pt>
                <c:pt idx="3940">
                  <c:v>11442.997674068607</c:v>
                </c:pt>
                <c:pt idx="3941">
                  <c:v>11433.067243883224</c:v>
                </c:pt>
                <c:pt idx="3942">
                  <c:v>11452.375188645623</c:v>
                </c:pt>
                <c:pt idx="3943">
                  <c:v>11471.687999673954</c:v>
                </c:pt>
                <c:pt idx="3944">
                  <c:v>11491.005678266354</c:v>
                </c:pt>
                <c:pt idx="3945">
                  <c:v>11510.328225723651</c:v>
                </c:pt>
                <c:pt idx="3946">
                  <c:v>11529.655641237257</c:v>
                </c:pt>
                <c:pt idx="3947">
                  <c:v>11548.987926115838</c:v>
                </c:pt>
                <c:pt idx="3948">
                  <c:v>11414.318880242685</c:v>
                </c:pt>
                <c:pt idx="3949">
                  <c:v>11279.893610378771</c:v>
                </c:pt>
                <c:pt idx="3950">
                  <c:v>11145.711705211475</c:v>
                </c:pt>
                <c:pt idx="3951">
                  <c:v>11011.772752990973</c:v>
                </c:pt>
                <c:pt idx="3952">
                  <c:v>10878.076338596478</c:v>
                </c:pt>
                <c:pt idx="3953">
                  <c:v>10744.622047537676</c:v>
                </c:pt>
                <c:pt idx="3954">
                  <c:v>10611.124645352611</c:v>
                </c:pt>
                <c:pt idx="3955">
                  <c:v>10477.866328000309</c:v>
                </c:pt>
                <c:pt idx="3956">
                  <c:v>10344.846806032991</c:v>
                </c:pt>
                <c:pt idx="3957">
                  <c:v>10212.06579573109</c:v>
                </c:pt>
                <c:pt idx="3958">
                  <c:v>10079.523016316467</c:v>
                </c:pt>
                <c:pt idx="3959">
                  <c:v>9947.2181905913221</c:v>
                </c:pt>
                <c:pt idx="3960">
                  <c:v>9788.7104547946001</c:v>
                </c:pt>
                <c:pt idx="3961">
                  <c:v>9630.5648688075798</c:v>
                </c:pt>
                <c:pt idx="3962">
                  <c:v>9472.7794562627096</c:v>
                </c:pt>
                <c:pt idx="3963">
                  <c:v>9315.3521745778326</c:v>
                </c:pt>
                <c:pt idx="3964">
                  <c:v>9158.2809116559929</c:v>
                </c:pt>
                <c:pt idx="3965">
                  <c:v>9001.5634884914598</c:v>
                </c:pt>
                <c:pt idx="3966">
                  <c:v>8981.8565012770996</c:v>
                </c:pt>
                <c:pt idx="3967">
                  <c:v>8962.1537879750631</c:v>
                </c:pt>
                <c:pt idx="3968">
                  <c:v>8942.4553616463436</c:v>
                </c:pt>
                <c:pt idx="3969">
                  <c:v>8922.761235427939</c:v>
                </c:pt>
                <c:pt idx="3970">
                  <c:v>8903.0714225328884</c:v>
                </c:pt>
                <c:pt idx="3971">
                  <c:v>8883.3859350040075</c:v>
                </c:pt>
                <c:pt idx="3972">
                  <c:v>8864.5909453842578</c:v>
                </c:pt>
                <c:pt idx="3973">
                  <c:v>8845.800665654162</c:v>
                </c:pt>
                <c:pt idx="3974">
                  <c:v>8827.0150975439301</c:v>
                </c:pt>
                <c:pt idx="3975">
                  <c:v>8808.2342427983676</c:v>
                </c:pt>
                <c:pt idx="3976">
                  <c:v>8789.4581031767357</c:v>
                </c:pt>
                <c:pt idx="3977">
                  <c:v>8770.6866804529491</c:v>
                </c:pt>
                <c:pt idx="3978">
                  <c:v>8928.6967923925986</c:v>
                </c:pt>
                <c:pt idx="3979">
                  <c:v>9087.0536137331947</c:v>
                </c:pt>
                <c:pt idx="3980">
                  <c:v>9245.7577037200099</c:v>
                </c:pt>
                <c:pt idx="3981">
                  <c:v>9404.8096240958293</c:v>
                </c:pt>
                <c:pt idx="3982">
                  <c:v>9564.2099393566732</c:v>
                </c:pt>
                <c:pt idx="3983">
                  <c:v>9723.959217001664</c:v>
                </c:pt>
                <c:pt idx="3984">
                  <c:v>9846.5442501580201</c:v>
                </c:pt>
                <c:pt idx="3985">
                  <c:v>9969.3328861828668</c:v>
                </c:pt>
                <c:pt idx="3986">
                  <c:v>10092.325299380085</c:v>
                </c:pt>
                <c:pt idx="3987">
                  <c:v>10215.521668537956</c:v>
                </c:pt>
                <c:pt idx="3988">
                  <c:v>10338.922176921813</c:v>
                </c:pt>
                <c:pt idx="3989">
                  <c:v>10462.527012266997</c:v>
                </c:pt>
                <c:pt idx="3990">
                  <c:v>10434.094789301122</c:v>
                </c:pt>
                <c:pt idx="3991">
                  <c:v>10405.673631417714</c:v>
                </c:pt>
                <c:pt idx="3992">
                  <c:v>10377.263532555926</c:v>
                </c:pt>
                <c:pt idx="3993">
                  <c:v>10348.864487952404</c:v>
                </c:pt>
                <c:pt idx="3994">
                  <c:v>10320.476492834347</c:v>
                </c:pt>
                <c:pt idx="3995">
                  <c:v>10292.099541123775</c:v>
                </c:pt>
                <c:pt idx="3996">
                  <c:v>10457.722158280389</c:v>
                </c:pt>
                <c:pt idx="3997">
                  <c:v>10623.656622220275</c:v>
                </c:pt>
                <c:pt idx="3998">
                  <c:v>10789.900706290573</c:v>
                </c:pt>
                <c:pt idx="3999">
                  <c:v>10956.452335787644</c:v>
                </c:pt>
                <c:pt idx="4000">
                  <c:v>11123.309585621826</c:v>
                </c:pt>
                <c:pt idx="4001">
                  <c:v>11290.470678987011</c:v>
                </c:pt>
                <c:pt idx="4002">
                  <c:v>11407.807391440245</c:v>
                </c:pt>
                <c:pt idx="4003">
                  <c:v>11525.301213482921</c:v>
                </c:pt>
                <c:pt idx="4004">
                  <c:v>11642.951873811184</c:v>
                </c:pt>
                <c:pt idx="4005">
                  <c:v>11760.75912325645</c:v>
                </c:pt>
                <c:pt idx="4006">
                  <c:v>11878.722737588847</c:v>
                </c:pt>
                <c:pt idx="4007">
                  <c:v>11996.84251414895</c:v>
                </c:pt>
                <c:pt idx="4008">
                  <c:v>11997.657527518924</c:v>
                </c:pt>
                <c:pt idx="4009">
                  <c:v>11998.472540888897</c:v>
                </c:pt>
                <c:pt idx="4010">
                  <c:v>11999.287554258868</c:v>
                </c:pt>
                <c:pt idx="4011">
                  <c:v>12000.102567628843</c:v>
                </c:pt>
                <c:pt idx="4012">
                  <c:v>12000.917580998725</c:v>
                </c:pt>
                <c:pt idx="4013">
                  <c:v>12001.732594368697</c:v>
                </c:pt>
                <c:pt idx="4014">
                  <c:v>12107.972234619105</c:v>
                </c:pt>
                <c:pt idx="4015">
                  <c:v>12214.361492521382</c:v>
                </c:pt>
                <c:pt idx="4016">
                  <c:v>12320.900684569429</c:v>
                </c:pt>
                <c:pt idx="4017">
                  <c:v>12285.097316722215</c:v>
                </c:pt>
                <c:pt idx="4018">
                  <c:v>12390.71230595819</c:v>
                </c:pt>
                <c:pt idx="4019">
                  <c:v>12496.476434347282</c:v>
                </c:pt>
                <c:pt idx="4020">
                  <c:v>12583.549622250706</c:v>
                </c:pt>
                <c:pt idx="4021">
                  <c:v>12525.72579142886</c:v>
                </c:pt>
                <c:pt idx="4022">
                  <c:v>12467.949424449749</c:v>
                </c:pt>
                <c:pt idx="4023">
                  <c:v>12410.220443691105</c:v>
                </c:pt>
                <c:pt idx="4024">
                  <c:v>12352.538770591978</c:v>
                </c:pt>
                <c:pt idx="4025">
                  <c:v>12294.904326012607</c:v>
                </c:pt>
                <c:pt idx="4026">
                  <c:v>12353.342047129812</c:v>
                </c:pt>
                <c:pt idx="4027">
                  <c:v>12411.822977577613</c:v>
                </c:pt>
                <c:pt idx="4028">
                  <c:v>12470.347152796458</c:v>
                </c:pt>
                <c:pt idx="4029">
                  <c:v>12528.914608677953</c:v>
                </c:pt>
                <c:pt idx="4030">
                  <c:v>12587.525381202218</c:v>
                </c:pt>
                <c:pt idx="4031">
                  <c:v>12646.179506510114</c:v>
                </c:pt>
                <c:pt idx="4032">
                  <c:v>12627.284791995296</c:v>
                </c:pt>
                <c:pt idx="4033">
                  <c:v>12608.396045102447</c:v>
                </c:pt>
                <c:pt idx="4034">
                  <c:v>12589.513260677973</c:v>
                </c:pt>
                <c:pt idx="4035">
                  <c:v>12570.636433539075</c:v>
                </c:pt>
                <c:pt idx="4036">
                  <c:v>12551.765558473462</c:v>
                </c:pt>
                <c:pt idx="4037">
                  <c:v>12532.90063023927</c:v>
                </c:pt>
                <c:pt idx="4038">
                  <c:v>12669.174227794279</c:v>
                </c:pt>
                <c:pt idx="4039">
                  <c:v>12805.690266634456</c:v>
                </c:pt>
                <c:pt idx="4040">
                  <c:v>12942.452328882182</c:v>
                </c:pt>
                <c:pt idx="4041">
                  <c:v>13079.524881969224</c:v>
                </c:pt>
                <c:pt idx="4042">
                  <c:v>13216.84300498453</c:v>
                </c:pt>
                <c:pt idx="4043">
                  <c:v>13354.407241253639</c:v>
                </c:pt>
                <c:pt idx="4044">
                  <c:v>13393.774685820945</c:v>
                </c:pt>
                <c:pt idx="4045">
                  <c:v>13433.162184340114</c:v>
                </c:pt>
                <c:pt idx="4046">
                  <c:v>13472.569749179489</c:v>
                </c:pt>
                <c:pt idx="4047">
                  <c:v>13511.997392696007</c:v>
                </c:pt>
                <c:pt idx="4048">
                  <c:v>13551.445127236022</c:v>
                </c:pt>
                <c:pt idx="4049">
                  <c:v>13590.912965135736</c:v>
                </c:pt>
                <c:pt idx="4050">
                  <c:v>13630.276211574908</c:v>
                </c:pt>
                <c:pt idx="4051">
                  <c:v>13669.660245631374</c:v>
                </c:pt>
                <c:pt idx="4052">
                  <c:v>13709.065080591396</c:v>
                </c:pt>
                <c:pt idx="4053">
                  <c:v>13748.490729686589</c:v>
                </c:pt>
                <c:pt idx="4054">
                  <c:v>13787.937206093804</c:v>
                </c:pt>
                <c:pt idx="4055">
                  <c:v>13827.404523098288</c:v>
                </c:pt>
                <c:pt idx="4056">
                  <c:v>14023.111837541468</c:v>
                </c:pt>
                <c:pt idx="4057">
                  <c:v>14219.395377545017</c:v>
                </c:pt>
                <c:pt idx="4058">
                  <c:v>14416.256936132277</c:v>
                </c:pt>
                <c:pt idx="4059">
                  <c:v>14613.698196845131</c:v>
                </c:pt>
                <c:pt idx="4060">
                  <c:v>14811.720742426856</c:v>
                </c:pt>
                <c:pt idx="4061">
                  <c:v>15010.326058367131</c:v>
                </c:pt>
                <c:pt idx="4062">
                  <c:v>14951.614240689903</c:v>
                </c:pt>
                <c:pt idx="4063">
                  <c:v>14892.963201843233</c:v>
                </c:pt>
                <c:pt idx="4064">
                  <c:v>14834.372903766936</c:v>
                </c:pt>
                <c:pt idx="4065">
                  <c:v>14775.843306693481</c:v>
                </c:pt>
                <c:pt idx="4066">
                  <c:v>14717.374369511681</c:v>
                </c:pt>
                <c:pt idx="4067">
                  <c:v>14658.966048141312</c:v>
                </c:pt>
                <c:pt idx="4068">
                  <c:v>14678.815047313125</c:v>
                </c:pt>
                <c:pt idx="4069">
                  <c:v>14698.669662356018</c:v>
                </c:pt>
                <c:pt idx="4070">
                  <c:v>14718.529895184825</c:v>
                </c:pt>
                <c:pt idx="4071">
                  <c:v>14738.395746561249</c:v>
                </c:pt>
                <c:pt idx="4072">
                  <c:v>14758.267218384579</c:v>
                </c:pt>
                <c:pt idx="4073">
                  <c:v>14778.144312166809</c:v>
                </c:pt>
                <c:pt idx="4074">
                  <c:v>14579.798618864057</c:v>
                </c:pt>
                <c:pt idx="4075">
                  <c:v>14550.911806090808</c:v>
                </c:pt>
                <c:pt idx="4076">
                  <c:v>14522.039972721641</c:v>
                </c:pt>
                <c:pt idx="4077">
                  <c:v>14661.2871431233</c:v>
                </c:pt>
                <c:pt idx="4078">
                  <c:v>14632.110720107534</c:v>
                </c:pt>
                <c:pt idx="4079">
                  <c:v>14602.949433644679</c:v>
                </c:pt>
                <c:pt idx="4080">
                  <c:v>14662.79585486165</c:v>
                </c:pt>
                <c:pt idx="4081">
                  <c:v>14722.689787608182</c:v>
                </c:pt>
                <c:pt idx="4082">
                  <c:v>14782.631272839752</c:v>
                </c:pt>
                <c:pt idx="4083">
                  <c:v>14842.620352354379</c:v>
                </c:pt>
                <c:pt idx="4084">
                  <c:v>14902.657066744727</c:v>
                </c:pt>
                <c:pt idx="4085">
                  <c:v>14962.741456770351</c:v>
                </c:pt>
                <c:pt idx="4086">
                  <c:v>14801.243748807456</c:v>
                </c:pt>
                <c:pt idx="4087">
                  <c:v>14640.052439832352</c:v>
                </c:pt>
                <c:pt idx="4088">
                  <c:v>14479.166788917923</c:v>
                </c:pt>
                <c:pt idx="4089">
                  <c:v>14318.586073938446</c:v>
                </c:pt>
                <c:pt idx="4090">
                  <c:v>14158.309593557415</c:v>
                </c:pt>
                <c:pt idx="4091">
                  <c:v>13998.336667431207</c:v>
                </c:pt>
                <c:pt idx="4092">
                  <c:v>13791.575266000267</c:v>
                </c:pt>
                <c:pt idx="4093">
                  <c:v>13585.411354046548</c:v>
                </c:pt>
                <c:pt idx="4094">
                  <c:v>13379.842924960054</c:v>
                </c:pt>
                <c:pt idx="4095">
                  <c:v>13174.867887172068</c:v>
                </c:pt>
                <c:pt idx="4096">
                  <c:v>12970.484059737977</c:v>
                </c:pt>
                <c:pt idx="4097">
                  <c:v>12766.773610668575</c:v>
                </c:pt>
                <c:pt idx="4098">
                  <c:v>12630.063007160721</c:v>
                </c:pt>
                <c:pt idx="4099">
                  <c:v>12493.591463411547</c:v>
                </c:pt>
                <c:pt idx="4100">
                  <c:v>12357.35842981916</c:v>
                </c:pt>
                <c:pt idx="4101">
                  <c:v>12221.363357174294</c:v>
                </c:pt>
                <c:pt idx="4102">
                  <c:v>12085.605695840643</c:v>
                </c:pt>
                <c:pt idx="4103">
                  <c:v>11950.084896497137</c:v>
                </c:pt>
                <c:pt idx="4104">
                  <c:v>11883.095739374658</c:v>
                </c:pt>
                <c:pt idx="4105">
                  <c:v>11816.169212594388</c:v>
                </c:pt>
                <c:pt idx="4106">
                  <c:v>11749.305188039705</c:v>
                </c:pt>
                <c:pt idx="4107">
                  <c:v>11682.503536426384</c:v>
                </c:pt>
                <c:pt idx="4108">
                  <c:v>11615.764126795348</c:v>
                </c:pt>
                <c:pt idx="4109">
                  <c:v>11549.086826614142</c:v>
                </c:pt>
                <c:pt idx="4110">
                  <c:v>11528.703232724472</c:v>
                </c:pt>
                <c:pt idx="4111">
                  <c:v>11508.322796907067</c:v>
                </c:pt>
                <c:pt idx="4112">
                  <c:v>11487.945525973022</c:v>
                </c:pt>
                <c:pt idx="4113">
                  <c:v>11467.571427504041</c:v>
                </c:pt>
                <c:pt idx="4114">
                  <c:v>11447.20050844164</c:v>
                </c:pt>
                <c:pt idx="4115">
                  <c:v>11426.832776018744</c:v>
                </c:pt>
                <c:pt idx="4116">
                  <c:v>11435.628010186418</c:v>
                </c:pt>
                <c:pt idx="4117">
                  <c:v>11444.425005594083</c:v>
                </c:pt>
                <c:pt idx="4118">
                  <c:v>11453.223764001907</c:v>
                </c:pt>
                <c:pt idx="4119">
                  <c:v>11462.024287164895</c:v>
                </c:pt>
                <c:pt idx="4120">
                  <c:v>11470.82657683228</c:v>
                </c:pt>
                <c:pt idx="4121">
                  <c:v>11479.63063474809</c:v>
                </c:pt>
                <c:pt idx="4122">
                  <c:v>11508.406837088516</c:v>
                </c:pt>
                <c:pt idx="4123">
                  <c:v>11537.19402004885</c:v>
                </c:pt>
                <c:pt idx="4124">
                  <c:v>11565.992190673656</c:v>
                </c:pt>
                <c:pt idx="4125">
                  <c:v>11594.801354744244</c:v>
                </c:pt>
                <c:pt idx="4126">
                  <c:v>11623.6215189662</c:v>
                </c:pt>
                <c:pt idx="4127">
                  <c:v>11652.45269003551</c:v>
                </c:pt>
                <c:pt idx="4128">
                  <c:v>11652.314997046797</c:v>
                </c:pt>
                <c:pt idx="4129">
                  <c:v>11652.177304057992</c:v>
                </c:pt>
                <c:pt idx="4130">
                  <c:v>11652.039611069276</c:v>
                </c:pt>
                <c:pt idx="4131">
                  <c:v>11651.901918080566</c:v>
                </c:pt>
                <c:pt idx="4132">
                  <c:v>11651.764225091758</c:v>
                </c:pt>
                <c:pt idx="4133">
                  <c:v>11651.62653210305</c:v>
                </c:pt>
                <c:pt idx="4134">
                  <c:v>11748.133145231272</c:v>
                </c:pt>
                <c:pt idx="4135">
                  <c:v>11844.760010699765</c:v>
                </c:pt>
                <c:pt idx="4136">
                  <c:v>11941.507304296374</c:v>
                </c:pt>
                <c:pt idx="4137">
                  <c:v>12038.375202941119</c:v>
                </c:pt>
                <c:pt idx="4138">
                  <c:v>12135.363883560802</c:v>
                </c:pt>
                <c:pt idx="4139">
                  <c:v>12232.473523582625</c:v>
                </c:pt>
                <c:pt idx="4140">
                  <c:v>12290.609545748437</c:v>
                </c:pt>
                <c:pt idx="4141">
                  <c:v>12348.790146748515</c:v>
                </c:pt>
                <c:pt idx="4142">
                  <c:v>12407.015375917987</c:v>
                </c:pt>
                <c:pt idx="4143">
                  <c:v>12465.285281842143</c:v>
                </c:pt>
                <c:pt idx="4144">
                  <c:v>12523.599913262735</c:v>
                </c:pt>
                <c:pt idx="4145">
                  <c:v>12581.959318670102</c:v>
                </c:pt>
                <c:pt idx="4146">
                  <c:v>12707.284689422417</c:v>
                </c:pt>
                <c:pt idx="4147">
                  <c:v>12832.835646254662</c:v>
                </c:pt>
                <c:pt idx="4148">
                  <c:v>12958.63843060402</c:v>
                </c:pt>
                <c:pt idx="4149">
                  <c:v>13084.738876895079</c:v>
                </c:pt>
                <c:pt idx="4150">
                  <c:v>13211.073383875286</c:v>
                </c:pt>
                <c:pt idx="4151">
                  <c:v>13337.64249269538</c:v>
                </c:pt>
                <c:pt idx="4152">
                  <c:v>13416.862921151573</c:v>
                </c:pt>
                <c:pt idx="4153">
                  <c:v>13496.15988651073</c:v>
                </c:pt>
                <c:pt idx="4154">
                  <c:v>13575.53346140893</c:v>
                </c:pt>
                <c:pt idx="4155">
                  <c:v>13654.983719656166</c:v>
                </c:pt>
                <c:pt idx="4156">
                  <c:v>13734.510736223645</c:v>
                </c:pt>
                <c:pt idx="4157">
                  <c:v>13814.114587457538</c:v>
                </c:pt>
                <c:pt idx="4158">
                  <c:v>13754.126502173613</c:v>
                </c:pt>
                <c:pt idx="4159">
                  <c:v>13694.179415996865</c:v>
                </c:pt>
                <c:pt idx="4160">
                  <c:v>13634.273301650497</c:v>
                </c:pt>
                <c:pt idx="4161">
                  <c:v>13418.766087677679</c:v>
                </c:pt>
                <c:pt idx="4162">
                  <c:v>13359.627772372396</c:v>
                </c:pt>
                <c:pt idx="4163">
                  <c:v>13300.529881324115</c:v>
                </c:pt>
                <c:pt idx="4164">
                  <c:v>13523.359993369435</c:v>
                </c:pt>
                <c:pt idx="4165">
                  <c:v>13591.986074195182</c:v>
                </c:pt>
                <c:pt idx="4166">
                  <c:v>13660.678836384528</c:v>
                </c:pt>
                <c:pt idx="4167">
                  <c:v>13729.438349214734</c:v>
                </c:pt>
                <c:pt idx="4168">
                  <c:v>13798.264681719114</c:v>
                </c:pt>
                <c:pt idx="4169">
                  <c:v>13867.157901194074</c:v>
                </c:pt>
                <c:pt idx="4170">
                  <c:v>13937.459823270176</c:v>
                </c:pt>
                <c:pt idx="4171">
                  <c:v>14007.815972989916</c:v>
                </c:pt>
                <c:pt idx="4172">
                  <c:v>14078.226392277111</c:v>
                </c:pt>
                <c:pt idx="4173">
                  <c:v>14148.691124443931</c:v>
                </c:pt>
                <c:pt idx="4174">
                  <c:v>14219.210215144036</c:v>
                </c:pt>
                <c:pt idx="4175">
                  <c:v>14289.783710877698</c:v>
                </c:pt>
                <c:pt idx="4176">
                  <c:v>14339.802949818168</c:v>
                </c:pt>
                <c:pt idx="4177">
                  <c:v>14389.852971164955</c:v>
                </c:pt>
                <c:pt idx="4178">
                  <c:v>14439.933796469886</c:v>
                </c:pt>
                <c:pt idx="4179">
                  <c:v>14490.045445993537</c:v>
                </c:pt>
                <c:pt idx="4180">
                  <c:v>14540.187940117308</c:v>
                </c:pt>
                <c:pt idx="4181">
                  <c:v>14590.361300730443</c:v>
                </c:pt>
                <c:pt idx="4182">
                  <c:v>14450.660024454532</c:v>
                </c:pt>
                <c:pt idx="4183">
                  <c:v>14311.214474765595</c:v>
                </c:pt>
                <c:pt idx="4184">
                  <c:v>14172.024165870074</c:v>
                </c:pt>
                <c:pt idx="4185">
                  <c:v>14033.08860878439</c:v>
                </c:pt>
                <c:pt idx="4186">
                  <c:v>13894.407310358811</c:v>
                </c:pt>
                <c:pt idx="4187">
                  <c:v>13755.979773431736</c:v>
                </c:pt>
                <c:pt idx="4188">
                  <c:v>13894.407310358811</c:v>
                </c:pt>
                <c:pt idx="4189">
                  <c:v>14033.08860878439</c:v>
                </c:pt>
                <c:pt idx="4190">
                  <c:v>14172.024165870074</c:v>
                </c:pt>
                <c:pt idx="4191">
                  <c:v>14311.214474765595</c:v>
                </c:pt>
                <c:pt idx="4192">
                  <c:v>14450.660024454532</c:v>
                </c:pt>
                <c:pt idx="4193">
                  <c:v>14590.361300730443</c:v>
                </c:pt>
                <c:pt idx="4194">
                  <c:v>14700.041992035976</c:v>
                </c:pt>
                <c:pt idx="4195">
                  <c:v>14809.885296623315</c:v>
                </c:pt>
                <c:pt idx="4196">
                  <c:v>14919.891446846723</c:v>
                </c:pt>
                <c:pt idx="4197">
                  <c:v>15030.060674321961</c:v>
                </c:pt>
                <c:pt idx="4198">
                  <c:v>15140.393206256182</c:v>
                </c:pt>
                <c:pt idx="4199">
                  <c:v>15250.889269414902</c:v>
                </c:pt>
                <c:pt idx="4200">
                  <c:v>15220.859147652896</c:v>
                </c:pt>
                <c:pt idx="4201">
                  <c:v>15190.841749737498</c:v>
                </c:pt>
                <c:pt idx="4202">
                  <c:v>15160.837070749791</c:v>
                </c:pt>
                <c:pt idx="4203">
                  <c:v>15130.845105752747</c:v>
                </c:pt>
                <c:pt idx="4204">
                  <c:v>15100.865851228813</c:v>
                </c:pt>
                <c:pt idx="4205">
                  <c:v>15070.899301705809</c:v>
                </c:pt>
                <c:pt idx="4206">
                  <c:v>15149.943388828913</c:v>
                </c:pt>
                <c:pt idx="4207">
                  <c:v>15229.088592323851</c:v>
                </c:pt>
                <c:pt idx="4208">
                  <c:v>15308.33499078127</c:v>
                </c:pt>
                <c:pt idx="4209">
                  <c:v>15387.682657217252</c:v>
                </c:pt>
                <c:pt idx="4210">
                  <c:v>15467.131664947125</c:v>
                </c:pt>
                <c:pt idx="4211">
                  <c:v>15546.682079674869</c:v>
                </c:pt>
                <c:pt idx="4212">
                  <c:v>15608.031825628574</c:v>
                </c:pt>
                <c:pt idx="4213">
                  <c:v>15669.423661190309</c:v>
                </c:pt>
                <c:pt idx="4214">
                  <c:v>15730.857627950867</c:v>
                </c:pt>
                <c:pt idx="4215">
                  <c:v>15792.333768017128</c:v>
                </c:pt>
                <c:pt idx="4216">
                  <c:v>15853.85212076057</c:v>
                </c:pt>
                <c:pt idx="4217">
                  <c:v>15915.412730468724</c:v>
                </c:pt>
                <c:pt idx="4218">
                  <c:v>15703.176132442846</c:v>
                </c:pt>
                <c:pt idx="4219">
                  <c:v>15673.436827659067</c:v>
                </c:pt>
                <c:pt idx="4220">
                  <c:v>15643.711174399801</c:v>
                </c:pt>
                <c:pt idx="4221">
                  <c:v>15795.103358290993</c:v>
                </c:pt>
                <c:pt idx="4222">
                  <c:v>15765.060531774912</c:v>
                </c:pt>
                <c:pt idx="4223">
                  <c:v>15735.031503950913</c:v>
                </c:pt>
                <c:pt idx="4224">
                  <c:v>15765.380849376625</c:v>
                </c:pt>
                <c:pt idx="4225">
                  <c:v>15795.742494508089</c:v>
                </c:pt>
                <c:pt idx="4226">
                  <c:v>15826.116444673358</c:v>
                </c:pt>
                <c:pt idx="4227">
                  <c:v>15856.502704172381</c:v>
                </c:pt>
                <c:pt idx="4228">
                  <c:v>15886.901277295434</c:v>
                </c:pt>
                <c:pt idx="4229">
                  <c:v>15917.312169355584</c:v>
                </c:pt>
                <c:pt idx="4230">
                  <c:v>15663.008775881031</c:v>
                </c:pt>
                <c:pt idx="4231">
                  <c:v>15409.509886400774</c:v>
                </c:pt>
                <c:pt idx="4232">
                  <c:v>15156.812820797275</c:v>
                </c:pt>
                <c:pt idx="4233">
                  <c:v>14904.914931227919</c:v>
                </c:pt>
                <c:pt idx="4234">
                  <c:v>14653.813607841961</c:v>
                </c:pt>
                <c:pt idx="4235">
                  <c:v>14403.506271848502</c:v>
                </c:pt>
                <c:pt idx="4236">
                  <c:v>14234.299119362126</c:v>
                </c:pt>
                <c:pt idx="4237">
                  <c:v>14065.470164404265</c:v>
                </c:pt>
                <c:pt idx="4238">
                  <c:v>13897.018567976576</c:v>
                </c:pt>
                <c:pt idx="4239">
                  <c:v>13728.943482189547</c:v>
                </c:pt>
                <c:pt idx="4240">
                  <c:v>13561.244049870906</c:v>
                </c:pt>
                <c:pt idx="4241">
                  <c:v>13393.919401978806</c:v>
                </c:pt>
                <c:pt idx="4242">
                  <c:v>13246.455289820455</c:v>
                </c:pt>
                <c:pt idx="4243">
                  <c:v>13099.279084522199</c:v>
                </c:pt>
                <c:pt idx="4244">
                  <c:v>12952.390186665025</c:v>
                </c:pt>
                <c:pt idx="4245">
                  <c:v>12805.879431882242</c:v>
                </c:pt>
                <c:pt idx="4246">
                  <c:v>12659.681893518253</c:v>
                </c:pt>
                <c:pt idx="4247">
                  <c:v>12513.767726744332</c:v>
                </c:pt>
                <c:pt idx="4248">
                  <c:v>12495.424318119251</c:v>
                </c:pt>
                <c:pt idx="4249">
                  <c:v>12477.087789443505</c:v>
                </c:pt>
                <c:pt idx="4250">
                  <c:v>12458.758132453571</c:v>
                </c:pt>
                <c:pt idx="4251">
                  <c:v>12440.435338831712</c:v>
                </c:pt>
                <c:pt idx="4252">
                  <c:v>12422.1194002048</c:v>
                </c:pt>
                <c:pt idx="4253">
                  <c:v>12403.81030814487</c:v>
                </c:pt>
                <c:pt idx="4254">
                  <c:v>12364.804804816164</c:v>
                </c:pt>
                <c:pt idx="4255">
                  <c:v>12325.818576361429</c:v>
                </c:pt>
                <c:pt idx="4256">
                  <c:v>12286.851613017197</c:v>
                </c:pt>
                <c:pt idx="4257">
                  <c:v>12247.903905056353</c:v>
                </c:pt>
                <c:pt idx="4258">
                  <c:v>12208.975442788216</c:v>
                </c:pt>
                <c:pt idx="4259">
                  <c:v>12170.066216558827</c:v>
                </c:pt>
                <c:pt idx="4260">
                  <c:v>12170.201085772269</c:v>
                </c:pt>
                <c:pt idx="4261">
                  <c:v>12170.335954985801</c:v>
                </c:pt>
                <c:pt idx="4262">
                  <c:v>12170.470824199332</c:v>
                </c:pt>
                <c:pt idx="4263">
                  <c:v>12170.605693412868</c:v>
                </c:pt>
                <c:pt idx="4264">
                  <c:v>12170.740562626308</c:v>
                </c:pt>
                <c:pt idx="4265">
                  <c:v>12170.875431839841</c:v>
                </c:pt>
                <c:pt idx="4266">
                  <c:v>12151.023747158386</c:v>
                </c:pt>
                <c:pt idx="4267">
                  <c:v>12131.176216750568</c:v>
                </c:pt>
                <c:pt idx="4268">
                  <c:v>12111.332841685338</c:v>
                </c:pt>
                <c:pt idx="4269">
                  <c:v>12091.493623775674</c:v>
                </c:pt>
                <c:pt idx="4270">
                  <c:v>12071.658564128182</c:v>
                </c:pt>
                <c:pt idx="4271">
                  <c:v>12051.82766442038</c:v>
                </c:pt>
                <c:pt idx="4272">
                  <c:v>12109.980901740415</c:v>
                </c:pt>
                <c:pt idx="4273">
                  <c:v>12168.178047569641</c:v>
                </c:pt>
                <c:pt idx="4274">
                  <c:v>12226.419141296132</c:v>
                </c:pt>
                <c:pt idx="4275">
                  <c:v>12284.704222885068</c:v>
                </c:pt>
                <c:pt idx="4276">
                  <c:v>12343.033331560186</c:v>
                </c:pt>
                <c:pt idx="4277">
                  <c:v>12401.406507314958</c:v>
                </c:pt>
                <c:pt idx="4278">
                  <c:v>12430.542944510013</c:v>
                </c:pt>
                <c:pt idx="4279">
                  <c:v>12459.690582366307</c:v>
                </c:pt>
                <c:pt idx="4280">
                  <c:v>12488.849426544606</c:v>
                </c:pt>
                <c:pt idx="4281">
                  <c:v>12518.01948307668</c:v>
                </c:pt>
                <c:pt idx="4282">
                  <c:v>12547.200757698982</c:v>
                </c:pt>
                <c:pt idx="4283">
                  <c:v>12576.39325613789</c:v>
                </c:pt>
                <c:pt idx="4284">
                  <c:v>12605.596984398071</c:v>
                </c:pt>
                <c:pt idx="4285">
                  <c:v>12634.811948091276</c:v>
                </c:pt>
                <c:pt idx="4286">
                  <c:v>12664.038153204452</c:v>
                </c:pt>
                <c:pt idx="4287">
                  <c:v>12693.275605378882</c:v>
                </c:pt>
                <c:pt idx="4288">
                  <c:v>12722.52431043929</c:v>
                </c:pt>
                <c:pt idx="4289">
                  <c:v>12751.784274153551</c:v>
                </c:pt>
                <c:pt idx="4290">
                  <c:v>12722.52431043929</c:v>
                </c:pt>
                <c:pt idx="4291">
                  <c:v>12693.275605378882</c:v>
                </c:pt>
                <c:pt idx="4292">
                  <c:v>12664.038153204452</c:v>
                </c:pt>
                <c:pt idx="4293">
                  <c:v>12634.811948091276</c:v>
                </c:pt>
                <c:pt idx="4294">
                  <c:v>12605.596984398071</c:v>
                </c:pt>
                <c:pt idx="4295">
                  <c:v>12576.39325613789</c:v>
                </c:pt>
                <c:pt idx="4296">
                  <c:v>12556.841916701394</c:v>
                </c:pt>
                <c:pt idx="4297">
                  <c:v>12537.295414492935</c:v>
                </c:pt>
                <c:pt idx="4298">
                  <c:v>12517.75374830584</c:v>
                </c:pt>
                <c:pt idx="4299">
                  <c:v>12498.216916936273</c:v>
                </c:pt>
                <c:pt idx="4300">
                  <c:v>12478.684919182315</c:v>
                </c:pt>
                <c:pt idx="4301">
                  <c:v>12459.157753844784</c:v>
                </c:pt>
                <c:pt idx="4302">
                  <c:v>12565.423739476468</c:v>
                </c:pt>
                <c:pt idx="4303">
                  <c:v>12671.847453026872</c:v>
                </c:pt>
                <c:pt idx="4304">
                  <c:v>12778.42929907611</c:v>
                </c:pt>
                <c:pt idx="4305">
                  <c:v>12737.430331507356</c:v>
                </c:pt>
                <c:pt idx="4306">
                  <c:v>12843.164075749255</c:v>
                </c:pt>
                <c:pt idx="4307">
                  <c:v>12949.08479580417</c:v>
                </c:pt>
                <c:pt idx="4308">
                  <c:v>13099.408044043399</c:v>
                </c:pt>
                <c:pt idx="4309">
                  <c:v>13099.537003564703</c:v>
                </c:pt>
                <c:pt idx="4310">
                  <c:v>13099.665963085907</c:v>
                </c:pt>
                <c:pt idx="4311">
                  <c:v>13099.794922607112</c:v>
                </c:pt>
                <c:pt idx="4312">
                  <c:v>13099.923882128416</c:v>
                </c:pt>
                <c:pt idx="4313">
                  <c:v>13100.05284164962</c:v>
                </c:pt>
                <c:pt idx="4314">
                  <c:v>13022.431985628262</c:v>
                </c:pt>
                <c:pt idx="4315">
                  <c:v>12944.900234511741</c:v>
                </c:pt>
                <c:pt idx="4316">
                  <c:v>12867.498237366884</c:v>
                </c:pt>
                <c:pt idx="4317">
                  <c:v>12790.202574964373</c:v>
                </c:pt>
                <c:pt idx="4318">
                  <c:v>12712.993021784449</c:v>
                </c:pt>
                <c:pt idx="4319">
                  <c:v>12635.869395386058</c:v>
                </c:pt>
                <c:pt idx="4320">
                  <c:v>12674.354504242225</c:v>
                </c:pt>
                <c:pt idx="4321">
                  <c:v>12712.861303559139</c:v>
                </c:pt>
                <c:pt idx="4322">
                  <c:v>12751.389817929505</c:v>
                </c:pt>
                <c:pt idx="4323">
                  <c:v>12789.94007171574</c:v>
                </c:pt>
                <c:pt idx="4324">
                  <c:v>12828.512089000229</c:v>
                </c:pt>
                <c:pt idx="4325">
                  <c:v>12867.10589374727</c:v>
                </c:pt>
                <c:pt idx="4326">
                  <c:v>12847.348119376229</c:v>
                </c:pt>
                <c:pt idx="4327">
                  <c:v>12827.594970794702</c:v>
                </c:pt>
                <c:pt idx="4328">
                  <c:v>12807.84644749114</c:v>
                </c:pt>
                <c:pt idx="4329">
                  <c:v>12788.102548975145</c:v>
                </c:pt>
                <c:pt idx="4330">
                  <c:v>12768.363274738909</c:v>
                </c:pt>
                <c:pt idx="4331">
                  <c:v>12748.628624360812</c:v>
                </c:pt>
                <c:pt idx="4332">
                  <c:v>12709.568347926584</c:v>
                </c:pt>
                <c:pt idx="4333">
                  <c:v>12670.527952387301</c:v>
                </c:pt>
                <c:pt idx="4334">
                  <c:v>12631.507425294947</c:v>
                </c:pt>
                <c:pt idx="4335">
                  <c:v>12592.506754347542</c:v>
                </c:pt>
                <c:pt idx="4336">
                  <c:v>12553.525927076882</c:v>
                </c:pt>
                <c:pt idx="4337">
                  <c:v>12514.56493105665</c:v>
                </c:pt>
                <c:pt idx="4338">
                  <c:v>12552.862729151942</c:v>
                </c:pt>
                <c:pt idx="4339">
                  <c:v>12591.182646784533</c:v>
                </c:pt>
                <c:pt idx="4340">
                  <c:v>12629.524711617169</c:v>
                </c:pt>
                <c:pt idx="4341">
                  <c:v>12667.888951107963</c:v>
                </c:pt>
                <c:pt idx="4342">
                  <c:v>12706.275392294041</c:v>
                </c:pt>
                <c:pt idx="4343">
                  <c:v>12744.684062119852</c:v>
                </c:pt>
                <c:pt idx="4344">
                  <c:v>12725.082141141627</c:v>
                </c:pt>
                <c:pt idx="4345">
                  <c:v>12705.485082942278</c:v>
                </c:pt>
                <c:pt idx="4346">
                  <c:v>12685.892886386191</c:v>
                </c:pt>
                <c:pt idx="4347">
                  <c:v>12666.305550340323</c:v>
                </c:pt>
                <c:pt idx="4348">
                  <c:v>12646.72307367435</c:v>
                </c:pt>
                <c:pt idx="4349">
                  <c:v>12627.145455203832</c:v>
                </c:pt>
                <c:pt idx="4350">
                  <c:v>12770.288069141372</c:v>
                </c:pt>
                <c:pt idx="4351">
                  <c:v>12913.761404361172</c:v>
                </c:pt>
                <c:pt idx="4352">
                  <c:v>13057.707459541291</c:v>
                </c:pt>
                <c:pt idx="4353">
                  <c:v>13201.997232641323</c:v>
                </c:pt>
                <c:pt idx="4354">
                  <c:v>13346.631722230783</c:v>
                </c:pt>
                <c:pt idx="4355">
                  <c:v>13491.611861746911</c:v>
                </c:pt>
                <c:pt idx="4356">
                  <c:v>13500.9048086853</c:v>
                </c:pt>
                <c:pt idx="4357">
                  <c:v>13510.199800295504</c:v>
                </c:pt>
                <c:pt idx="4358">
                  <c:v>13519.496837032899</c:v>
                </c:pt>
                <c:pt idx="4359">
                  <c:v>13528.795919714945</c:v>
                </c:pt>
                <c:pt idx="4360">
                  <c:v>13538.097048062198</c:v>
                </c:pt>
                <c:pt idx="4361">
                  <c:v>13547.400222882206</c:v>
                </c:pt>
                <c:pt idx="4362">
                  <c:v>13392.067847159462</c:v>
                </c:pt>
                <c:pt idx="4363">
                  <c:v>13392.067847159462</c:v>
                </c:pt>
                <c:pt idx="4364">
                  <c:v>13392.067847159462</c:v>
                </c:pt>
                <c:pt idx="4365">
                  <c:v>13547.400222882206</c:v>
                </c:pt>
                <c:pt idx="4366">
                  <c:v>13547.400222882206</c:v>
                </c:pt>
                <c:pt idx="4367">
                  <c:v>13547.400222882206</c:v>
                </c:pt>
                <c:pt idx="4368">
                  <c:v>13527.543907518169</c:v>
                </c:pt>
                <c:pt idx="4369">
                  <c:v>13507.692485587597</c:v>
                </c:pt>
                <c:pt idx="4370">
                  <c:v>13487.845956944073</c:v>
                </c:pt>
                <c:pt idx="4371">
                  <c:v>13468.004319957063</c:v>
                </c:pt>
                <c:pt idx="4372">
                  <c:v>13448.167574303952</c:v>
                </c:pt>
                <c:pt idx="4373">
                  <c:v>13428.335718921513</c:v>
                </c:pt>
                <c:pt idx="4374">
                  <c:v>13388.813026359783</c:v>
                </c:pt>
                <c:pt idx="4375">
                  <c:v>13349.310539670227</c:v>
                </c:pt>
                <c:pt idx="4376">
                  <c:v>13309.828250767019</c:v>
                </c:pt>
                <c:pt idx="4377">
                  <c:v>13270.36615158669</c:v>
                </c:pt>
                <c:pt idx="4378">
                  <c:v>13230.924234087943</c:v>
                </c:pt>
                <c:pt idx="4379">
                  <c:v>13191.502490251332</c:v>
                </c:pt>
                <c:pt idx="4380">
                  <c:v>13142.349960925159</c:v>
                </c:pt>
                <c:pt idx="4381">
                  <c:v>13093.22953392656</c:v>
                </c:pt>
                <c:pt idx="4382">
                  <c:v>13044.141191912795</c:v>
                </c:pt>
                <c:pt idx="4383">
                  <c:v>12995.084917563594</c:v>
                </c:pt>
                <c:pt idx="4384">
                  <c:v>12946.060693649621</c:v>
                </c:pt>
                <c:pt idx="4385">
                  <c:v>12897.068502820326</c:v>
                </c:pt>
                <c:pt idx="4386">
                  <c:v>12886.835164997701</c:v>
                </c:pt>
                <c:pt idx="4387">
                  <c:v>12876.610064632147</c:v>
                </c:pt>
                <c:pt idx="4388">
                  <c:v>12866.385837961701</c:v>
                </c:pt>
                <c:pt idx="4389">
                  <c:v>12856.162485378978</c:v>
                </c:pt>
                <c:pt idx="4390">
                  <c:v>12845.940007315889</c:v>
                </c:pt>
                <c:pt idx="4391">
                  <c:v>12835.718404175277</c:v>
                </c:pt>
                <c:pt idx="4392">
                  <c:v>12806.368428980295</c:v>
                </c:pt>
                <c:pt idx="4393">
                  <c:v>12777.02986961605</c:v>
                </c:pt>
                <c:pt idx="4394">
                  <c:v>12747.7027215791</c:v>
                </c:pt>
                <c:pt idx="4395">
                  <c:v>12718.386980511794</c:v>
                </c:pt>
                <c:pt idx="4396">
                  <c:v>12689.082641926441</c:v>
                </c:pt>
                <c:pt idx="4397">
                  <c:v>12659.789701374722</c:v>
                </c:pt>
                <c:pt idx="4398">
                  <c:v>12630.508154405272</c:v>
                </c:pt>
                <c:pt idx="4399">
                  <c:v>12601.237996479158</c:v>
                </c:pt>
                <c:pt idx="4400">
                  <c:v>12571.979223391892</c:v>
                </c:pt>
                <c:pt idx="4401">
                  <c:v>12542.731830345219</c:v>
                </c:pt>
                <c:pt idx="4402">
                  <c:v>12513.495813211663</c:v>
                </c:pt>
                <c:pt idx="4403">
                  <c:v>12484.271167186769</c:v>
                </c:pt>
                <c:pt idx="4404">
                  <c:v>12464.705731130407</c:v>
                </c:pt>
                <c:pt idx="4405">
                  <c:v>12445.145194663679</c:v>
                </c:pt>
                <c:pt idx="4406">
                  <c:v>12425.589556986666</c:v>
                </c:pt>
                <c:pt idx="4407">
                  <c:v>12406.03881730343</c:v>
                </c:pt>
                <c:pt idx="4408">
                  <c:v>12386.492974821311</c:v>
                </c:pt>
                <c:pt idx="4409">
                  <c:v>12366.952028751075</c:v>
                </c:pt>
                <c:pt idx="4410">
                  <c:v>12338.050925405159</c:v>
                </c:pt>
                <c:pt idx="4411">
                  <c:v>12309.161837542879</c:v>
                </c:pt>
                <c:pt idx="4412">
                  <c:v>12280.284757317588</c:v>
                </c:pt>
                <c:pt idx="4413">
                  <c:v>12251.419675834301</c:v>
                </c:pt>
                <c:pt idx="4414">
                  <c:v>12222.566585151868</c:v>
                </c:pt>
                <c:pt idx="4415">
                  <c:v>12193.725476946334</c:v>
                </c:pt>
                <c:pt idx="4416">
                  <c:v>12165.300460377342</c:v>
                </c:pt>
                <c:pt idx="4417">
                  <c:v>12136.8883900328</c:v>
                </c:pt>
                <c:pt idx="4418">
                  <c:v>12108.489250933417</c:v>
                </c:pt>
                <c:pt idx="4419">
                  <c:v>12080.103028956031</c:v>
                </c:pt>
                <c:pt idx="4420">
                  <c:v>12051.729709534247</c:v>
                </c:pt>
                <c:pt idx="4421">
                  <c:v>12023.369277982963</c:v>
                </c:pt>
                <c:pt idx="4422">
                  <c:v>12023.504794108874</c:v>
                </c:pt>
                <c:pt idx="4423">
                  <c:v>12023.640310234696</c:v>
                </c:pt>
                <c:pt idx="4424">
                  <c:v>12023.775826360607</c:v>
                </c:pt>
                <c:pt idx="4425">
                  <c:v>12023.911342486521</c:v>
                </c:pt>
                <c:pt idx="4426">
                  <c:v>12024.046858612435</c:v>
                </c:pt>
                <c:pt idx="4427">
                  <c:v>12024.182374738348</c:v>
                </c:pt>
                <c:pt idx="4428">
                  <c:v>12014.460940531872</c:v>
                </c:pt>
                <c:pt idx="4429">
                  <c:v>12004.740722254532</c:v>
                </c:pt>
                <c:pt idx="4430">
                  <c:v>11995.021719804194</c:v>
                </c:pt>
                <c:pt idx="4431">
                  <c:v>11985.303932772207</c:v>
                </c:pt>
                <c:pt idx="4432">
                  <c:v>11975.587361669446</c:v>
                </c:pt>
                <c:pt idx="4433">
                  <c:v>11965.872006087784</c:v>
                </c:pt>
                <c:pt idx="4434">
                  <c:v>11975.45157915782</c:v>
                </c:pt>
                <c:pt idx="4435">
                  <c:v>11985.032474001095</c:v>
                </c:pt>
                <c:pt idx="4436">
                  <c:v>11994.614691254474</c:v>
                </c:pt>
                <c:pt idx="4437">
                  <c:v>12004.19823063054</c:v>
                </c:pt>
                <c:pt idx="4438">
                  <c:v>12013.783092764435</c:v>
                </c:pt>
                <c:pt idx="4439">
                  <c:v>12023.369277982963</c:v>
                </c:pt>
                <c:pt idx="4440">
                  <c:v>12051.86506492849</c:v>
                </c:pt>
                <c:pt idx="4441">
                  <c:v>12080.373416945014</c:v>
                </c:pt>
                <c:pt idx="4442">
                  <c:v>12108.894346730607</c:v>
                </c:pt>
                <c:pt idx="4443">
                  <c:v>12137.42786688693</c:v>
                </c:pt>
                <c:pt idx="4444">
                  <c:v>12165.973989597924</c:v>
                </c:pt>
                <c:pt idx="4445">
                  <c:v>12194.532727918015</c:v>
                </c:pt>
                <c:pt idx="4446">
                  <c:v>12252.224947133946</c:v>
                </c:pt>
                <c:pt idx="4447">
                  <c:v>12309.965114080898</c:v>
                </c:pt>
                <c:pt idx="4448">
                  <c:v>12367.753295694476</c:v>
                </c:pt>
                <c:pt idx="4449">
                  <c:v>12283.119687204378</c:v>
                </c:pt>
                <c:pt idx="4450">
                  <c:v>12340.340399531979</c:v>
                </c:pt>
                <c:pt idx="4451">
                  <c:v>12397.608767706428</c:v>
                </c:pt>
                <c:pt idx="4452">
                  <c:v>12580.584318021023</c:v>
                </c:pt>
                <c:pt idx="4453">
                  <c:v>12619.781688727817</c:v>
                </c:pt>
                <c:pt idx="4454">
                  <c:v>12658.9986957683</c:v>
                </c:pt>
                <c:pt idx="4455">
                  <c:v>12698.235345741828</c:v>
                </c:pt>
                <c:pt idx="4456">
                  <c:v>12737.491645218846</c:v>
                </c:pt>
                <c:pt idx="4457">
                  <c:v>12776.767600868072</c:v>
                </c:pt>
                <c:pt idx="4458">
                  <c:v>12776.767600868072</c:v>
                </c:pt>
                <c:pt idx="4459">
                  <c:v>12776.767600868072</c:v>
                </c:pt>
                <c:pt idx="4460">
                  <c:v>12776.767600868072</c:v>
                </c:pt>
                <c:pt idx="4461">
                  <c:v>12776.767600868072</c:v>
                </c:pt>
                <c:pt idx="4462">
                  <c:v>12776.767600868072</c:v>
                </c:pt>
                <c:pt idx="4463">
                  <c:v>12776.767600868072</c:v>
                </c:pt>
                <c:pt idx="4464">
                  <c:v>12747.308791098263</c:v>
                </c:pt>
                <c:pt idx="4465">
                  <c:v>12717.861038879588</c:v>
                </c:pt>
                <c:pt idx="4466">
                  <c:v>12688.424341365144</c:v>
                </c:pt>
                <c:pt idx="4467">
                  <c:v>12658.9986957683</c:v>
                </c:pt>
                <c:pt idx="4468">
                  <c:v>12629.584099320133</c:v>
                </c:pt>
                <c:pt idx="4469">
                  <c:v>12600.180549184273</c:v>
                </c:pt>
                <c:pt idx="4470">
                  <c:v>12590.381820201703</c:v>
                </c:pt>
                <c:pt idx="4471">
                  <c:v>12580.584318021023</c:v>
                </c:pt>
                <c:pt idx="4472">
                  <c:v>12570.788042883773</c:v>
                </c:pt>
                <c:pt idx="4473">
                  <c:v>12560.992994347336</c:v>
                </c:pt>
                <c:pt idx="4474">
                  <c:v>12551.199172653893</c:v>
                </c:pt>
                <c:pt idx="4475">
                  <c:v>12541.406577361155</c:v>
                </c:pt>
                <c:pt idx="4476">
                  <c:v>12512.036150261265</c:v>
                </c:pt>
                <c:pt idx="4477">
                  <c:v>12482.676758561931</c:v>
                </c:pt>
                <c:pt idx="4478">
                  <c:v>12453.328399772752</c:v>
                </c:pt>
                <c:pt idx="4479">
                  <c:v>12423.991071421902</c:v>
                </c:pt>
                <c:pt idx="4480">
                  <c:v>12394.664770540232</c:v>
                </c:pt>
                <c:pt idx="4481">
                  <c:v>12365.349494864275</c:v>
                </c:pt>
                <c:pt idx="4482">
                  <c:v>12345.81210142873</c:v>
                </c:pt>
                <c:pt idx="4483">
                  <c:v>12326.279606094075</c:v>
                </c:pt>
                <c:pt idx="4484">
                  <c:v>12306.75200792881</c:v>
                </c:pt>
                <c:pt idx="4485">
                  <c:v>12287.229306694631</c:v>
                </c:pt>
                <c:pt idx="4486">
                  <c:v>12267.711500949481</c:v>
                </c:pt>
                <c:pt idx="4487">
                  <c:v>12248.198590635622</c:v>
                </c:pt>
                <c:pt idx="4488">
                  <c:v>12228.690574317132</c:v>
                </c:pt>
                <c:pt idx="4489">
                  <c:v>12209.187451944443</c:v>
                </c:pt>
                <c:pt idx="4490">
                  <c:v>12189.689222088135</c:v>
                </c:pt>
                <c:pt idx="4491">
                  <c:v>12170.195884706329</c:v>
                </c:pt>
                <c:pt idx="4492">
                  <c:v>12150.707438376488</c:v>
                </c:pt>
                <c:pt idx="4493">
                  <c:v>12131.22388306458</c:v>
                </c:pt>
                <c:pt idx="4494">
                  <c:v>12092.271441220313</c:v>
                </c:pt>
                <c:pt idx="4495">
                  <c:v>12053.338553433192</c:v>
                </c:pt>
                <c:pt idx="4496">
                  <c:v>12014.425213673328</c:v>
                </c:pt>
                <c:pt idx="4497">
                  <c:v>11975.531417012453</c:v>
                </c:pt>
                <c:pt idx="4498">
                  <c:v>11936.657157538311</c:v>
                </c:pt>
                <c:pt idx="4499">
                  <c:v>11897.802429745034</c:v>
                </c:pt>
                <c:pt idx="4500">
                  <c:v>11868.674198199564</c:v>
                </c:pt>
                <c:pt idx="4501">
                  <c:v>11839.556948232605</c:v>
                </c:pt>
                <c:pt idx="4502">
                  <c:v>11810.450676888449</c:v>
                </c:pt>
                <c:pt idx="4503">
                  <c:v>11781.355382277776</c:v>
                </c:pt>
                <c:pt idx="4504">
                  <c:v>11752.271062180938</c:v>
                </c:pt>
                <c:pt idx="4505">
                  <c:v>11723.197714397047</c:v>
                </c:pt>
                <c:pt idx="4506">
                  <c:v>11560.187872072573</c:v>
                </c:pt>
                <c:pt idx="4507">
                  <c:v>11531.605527578653</c:v>
                </c:pt>
                <c:pt idx="4508">
                  <c:v>11503.03432131531</c:v>
                </c:pt>
                <c:pt idx="4509">
                  <c:v>11607.56477569707</c:v>
                </c:pt>
                <c:pt idx="4510">
                  <c:v>11578.684699841177</c:v>
                </c:pt>
                <c:pt idx="4511">
                  <c:v>11549.815879645344</c:v>
                </c:pt>
                <c:pt idx="4512">
                  <c:v>11511.43374621094</c:v>
                </c:pt>
                <c:pt idx="4513">
                  <c:v>11473.071864553951</c:v>
                </c:pt>
                <c:pt idx="4514">
                  <c:v>11434.730222128552</c:v>
                </c:pt>
                <c:pt idx="4515">
                  <c:v>11396.408806325227</c:v>
                </c:pt>
                <c:pt idx="4516">
                  <c:v>11358.107602406606</c:v>
                </c:pt>
                <c:pt idx="4517">
                  <c:v>11319.826598335425</c:v>
                </c:pt>
                <c:pt idx="4518">
                  <c:v>11262.721818497452</c:v>
                </c:pt>
                <c:pt idx="4519">
                  <c:v>11205.663531069829</c:v>
                </c:pt>
                <c:pt idx="4520">
                  <c:v>11148.651669789215</c:v>
                </c:pt>
                <c:pt idx="4521">
                  <c:v>11091.686168335906</c:v>
                </c:pt>
                <c:pt idx="4522">
                  <c:v>11034.766957657517</c:v>
                </c:pt>
                <c:pt idx="4523">
                  <c:v>10977.893969968512</c:v>
                </c:pt>
                <c:pt idx="4524">
                  <c:v>11024.746005237568</c:v>
                </c:pt>
                <c:pt idx="4525">
                  <c:v>11071.631849396834</c:v>
                </c:pt>
                <c:pt idx="4526">
                  <c:v>11118.551571403819</c:v>
                </c:pt>
                <c:pt idx="4527">
                  <c:v>11165.505237394733</c:v>
                </c:pt>
                <c:pt idx="4528">
                  <c:v>11212.492912658163</c:v>
                </c:pt>
                <c:pt idx="4529">
                  <c:v>11259.514663767273</c:v>
                </c:pt>
                <c:pt idx="4530">
                  <c:v>11192.128356100668</c:v>
                </c:pt>
                <c:pt idx="4531">
                  <c:v>11124.801575461157</c:v>
                </c:pt>
                <c:pt idx="4532">
                  <c:v>11057.534299038967</c:v>
                </c:pt>
                <c:pt idx="4533">
                  <c:v>10990.326504609699</c:v>
                </c:pt>
                <c:pt idx="4534">
                  <c:v>10923.178170537201</c:v>
                </c:pt>
                <c:pt idx="4535">
                  <c:v>10856.089275775965</c:v>
                </c:pt>
                <c:pt idx="4536">
                  <c:v>10751.492886996142</c:v>
                </c:pt>
                <c:pt idx="4537">
                  <c:v>10647.04767644451</c:v>
                </c:pt>
                <c:pt idx="4538">
                  <c:v>10542.753374710013</c:v>
                </c:pt>
                <c:pt idx="4539">
                  <c:v>10438.609712000532</c:v>
                </c:pt>
                <c:pt idx="4540">
                  <c:v>10334.616410362147</c:v>
                </c:pt>
                <c:pt idx="4541">
                  <c:v>10230.77319265269</c:v>
                </c:pt>
                <c:pt idx="4542">
                  <c:v>10166.184644861853</c:v>
                </c:pt>
                <c:pt idx="4543">
                  <c:v>10101.661398401084</c:v>
                </c:pt>
                <c:pt idx="4544">
                  <c:v>10037.203203768253</c:v>
                </c:pt>
                <c:pt idx="4545">
                  <c:v>9972.8098018837391</c:v>
                </c:pt>
                <c:pt idx="4546">
                  <c:v>9908.4809343791476</c:v>
                </c:pt>
                <c:pt idx="4547">
                  <c:v>9844.2163334456982</c:v>
                </c:pt>
                <c:pt idx="4548">
                  <c:v>9807.1692731111871</c:v>
                </c:pt>
                <c:pt idx="4549">
                  <c:v>9770.1424860640054</c:v>
                </c:pt>
                <c:pt idx="4550">
                  <c:v>9733.1359352190575</c:v>
                </c:pt>
                <c:pt idx="4551">
                  <c:v>9696.1495866424157</c:v>
                </c:pt>
                <c:pt idx="4552">
                  <c:v>9659.1834026098495</c:v>
                </c:pt>
                <c:pt idx="4553">
                  <c:v>9622.2373462424948</c:v>
                </c:pt>
                <c:pt idx="4554">
                  <c:v>9622.2373462424948</c:v>
                </c:pt>
                <c:pt idx="4555">
                  <c:v>9622.2373462424948</c:v>
                </c:pt>
                <c:pt idx="4556">
                  <c:v>9622.2373462424948</c:v>
                </c:pt>
                <c:pt idx="4557">
                  <c:v>9622.2373462424948</c:v>
                </c:pt>
                <c:pt idx="4558">
                  <c:v>9622.2373462424948</c:v>
                </c:pt>
                <c:pt idx="4559">
                  <c:v>9622.2373462424948</c:v>
                </c:pt>
                <c:pt idx="4560">
                  <c:v>9632.2383157519489</c:v>
                </c:pt>
                <c:pt idx="4561">
                  <c:v>9642.2402552568001</c:v>
                </c:pt>
                <c:pt idx="4562">
                  <c:v>9652.2431631705676</c:v>
                </c:pt>
                <c:pt idx="4563">
                  <c:v>9662.2470379113838</c:v>
                </c:pt>
                <c:pt idx="4564">
                  <c:v>9672.2518779026341</c:v>
                </c:pt>
                <c:pt idx="4565">
                  <c:v>9682.2576815724915</c:v>
                </c:pt>
                <c:pt idx="4566">
                  <c:v>9718.0646418227298</c:v>
                </c:pt>
                <c:pt idx="4567">
                  <c:v>9753.8935541418323</c:v>
                </c:pt>
                <c:pt idx="4568">
                  <c:v>9789.7445048351401</c:v>
                </c:pt>
                <c:pt idx="4569">
                  <c:v>9825.6175825941555</c:v>
                </c:pt>
                <c:pt idx="4570">
                  <c:v>9861.5128741195749</c:v>
                </c:pt>
                <c:pt idx="4571">
                  <c:v>9897.4304664579049</c:v>
                </c:pt>
                <c:pt idx="4572">
                  <c:v>9934.6754318125368</c:v>
                </c:pt>
                <c:pt idx="4573">
                  <c:v>9971.9405729585033</c:v>
                </c:pt>
                <c:pt idx="4574">
                  <c:v>10009.225918041489</c:v>
                </c:pt>
                <c:pt idx="4575">
                  <c:v>10046.531496259935</c:v>
                </c:pt>
                <c:pt idx="4576">
                  <c:v>10083.857332755886</c:v>
                </c:pt>
                <c:pt idx="4577">
                  <c:v>10121.203456269022</c:v>
                </c:pt>
                <c:pt idx="4578">
                  <c:v>10186.608071194318</c:v>
                </c:pt>
                <c:pt idx="4579">
                  <c:v>10252.075041541848</c:v>
                </c:pt>
                <c:pt idx="4580">
                  <c:v>10317.604512316839</c:v>
                </c:pt>
                <c:pt idx="4581">
                  <c:v>10383.196621190149</c:v>
                </c:pt>
                <c:pt idx="4582">
                  <c:v>10448.851509226088</c:v>
                </c:pt>
                <c:pt idx="4583">
                  <c:v>10514.569310082285</c:v>
                </c:pt>
                <c:pt idx="4584">
                  <c:v>10600.295878858184</c:v>
                </c:pt>
                <c:pt idx="4585">
                  <c:v>10686.121119332116</c:v>
                </c:pt>
                <c:pt idx="4586">
                  <c:v>10772.045099588693</c:v>
                </c:pt>
                <c:pt idx="4587">
                  <c:v>10858.067888583164</c:v>
                </c:pt>
                <c:pt idx="4588">
                  <c:v>10944.189556840487</c:v>
                </c:pt>
                <c:pt idx="4589">
                  <c:v>11030.410173668095</c:v>
                </c:pt>
                <c:pt idx="4590">
                  <c:v>11058.93836853446</c:v>
                </c:pt>
                <c:pt idx="4591">
                  <c:v>11087.478020233071</c:v>
                </c:pt>
                <c:pt idx="4592">
                  <c:v>11116.029134391787</c:v>
                </c:pt>
                <c:pt idx="4593">
                  <c:v>11016.809570127596</c:v>
                </c:pt>
                <c:pt idx="4594">
                  <c:v>11045.056006531855</c:v>
                </c:pt>
                <c:pt idx="4595">
                  <c:v>11073.313794614754</c:v>
                </c:pt>
                <c:pt idx="4596">
                  <c:v>11240.255357668208</c:v>
                </c:pt>
                <c:pt idx="4597">
                  <c:v>11278.778831121501</c:v>
                </c:pt>
                <c:pt idx="4598">
                  <c:v>11317.321752524364</c:v>
                </c:pt>
                <c:pt idx="4599">
                  <c:v>11355.884124942204</c:v>
                </c:pt>
                <c:pt idx="4600">
                  <c:v>11394.465954331496</c:v>
                </c:pt>
                <c:pt idx="4601">
                  <c:v>11433.067243883224</c:v>
                </c:pt>
                <c:pt idx="4602">
                  <c:v>11385.373966189149</c:v>
                </c:pt>
                <c:pt idx="4603">
                  <c:v>11337.713010200305</c:v>
                </c:pt>
                <c:pt idx="4604">
                  <c:v>11290.084340557512</c:v>
                </c:pt>
                <c:pt idx="4605">
                  <c:v>11242.487921569187</c:v>
                </c:pt>
                <c:pt idx="4606">
                  <c:v>11194.923715150568</c:v>
                </c:pt>
                <c:pt idx="4607">
                  <c:v>11147.39168497022</c:v>
                </c:pt>
                <c:pt idx="4608">
                  <c:v>11223.933113014113</c:v>
                </c:pt>
                <c:pt idx="4609">
                  <c:v>11300.554413839955</c:v>
                </c:pt>
                <c:pt idx="4610">
                  <c:v>11377.255678975313</c:v>
                </c:pt>
                <c:pt idx="4611">
                  <c:v>11454.036998792175</c:v>
                </c:pt>
                <c:pt idx="4612">
                  <c:v>11530.89846320289</c:v>
                </c:pt>
                <c:pt idx="4613">
                  <c:v>11607.840161674587</c:v>
                </c:pt>
                <c:pt idx="4614">
                  <c:v>11473.625410505965</c:v>
                </c:pt>
                <c:pt idx="4615">
                  <c:v>11339.659890826175</c:v>
                </c:pt>
                <c:pt idx="4616">
                  <c:v>11205.942974265623</c:v>
                </c:pt>
                <c:pt idx="4617">
                  <c:v>11072.474020985966</c:v>
                </c:pt>
                <c:pt idx="4618">
                  <c:v>10939.252379932514</c:v>
                </c:pt>
                <c:pt idx="4619">
                  <c:v>10806.277385781248</c:v>
                </c:pt>
                <c:pt idx="4620">
                  <c:v>10920.361783996656</c:v>
                </c:pt>
                <c:pt idx="4621">
                  <c:v>11034.626416238483</c:v>
                </c:pt>
                <c:pt idx="4622">
                  <c:v>11149.071664728877</c:v>
                </c:pt>
                <c:pt idx="4623">
                  <c:v>11263.69790906745</c:v>
                </c:pt>
                <c:pt idx="4624">
                  <c:v>11378.505521758041</c:v>
                </c:pt>
                <c:pt idx="4625">
                  <c:v>11493.494870338669</c:v>
                </c:pt>
                <c:pt idx="4626">
                  <c:v>11503.431129055678</c:v>
                </c:pt>
                <c:pt idx="4627">
                  <c:v>11513.368407063697</c:v>
                </c:pt>
                <c:pt idx="4628">
                  <c:v>11523.306702565189</c:v>
                </c:pt>
                <c:pt idx="4629">
                  <c:v>11533.246015804734</c:v>
                </c:pt>
                <c:pt idx="4630">
                  <c:v>11543.186346348115</c:v>
                </c:pt>
                <c:pt idx="4631">
                  <c:v>11553.127693763352</c:v>
                </c:pt>
                <c:pt idx="4632">
                  <c:v>11562.104459493828</c:v>
                </c:pt>
                <c:pt idx="4633">
                  <c:v>11571.082937745696</c:v>
                </c:pt>
                <c:pt idx="4634">
                  <c:v>11580.0631298758</c:v>
                </c:pt>
                <c:pt idx="4635">
                  <c:v>11589.045037927923</c:v>
                </c:pt>
                <c:pt idx="4636">
                  <c:v>11598.028661873373</c:v>
                </c:pt>
                <c:pt idx="4637">
                  <c:v>11607.014003741944</c:v>
                </c:pt>
                <c:pt idx="4638">
                  <c:v>11636.043483550935</c:v>
                </c:pt>
                <c:pt idx="4639">
                  <c:v>11665.083927761621</c:v>
                </c:pt>
                <c:pt idx="4640">
                  <c:v>11694.13533709502</c:v>
                </c:pt>
                <c:pt idx="4641">
                  <c:v>11723.197714397047</c:v>
                </c:pt>
                <c:pt idx="4642">
                  <c:v>11752.271062180938</c:v>
                </c:pt>
                <c:pt idx="4643">
                  <c:v>11781.355382277776</c:v>
                </c:pt>
                <c:pt idx="4644">
                  <c:v>11771.659389747476</c:v>
                </c:pt>
                <c:pt idx="4645">
                  <c:v>11761.96461652576</c:v>
                </c:pt>
                <c:pt idx="4646">
                  <c:v>11752.271062180938</c:v>
                </c:pt>
                <c:pt idx="4647">
                  <c:v>11742.578727331973</c:v>
                </c:pt>
                <c:pt idx="4648">
                  <c:v>11732.887611547685</c:v>
                </c:pt>
                <c:pt idx="4649">
                  <c:v>11723.197714397047</c:v>
                </c:pt>
                <c:pt idx="4650">
                  <c:v>11522.578728105243</c:v>
                </c:pt>
                <c:pt idx="4651">
                  <c:v>11456.439283323056</c:v>
                </c:pt>
                <c:pt idx="4652">
                  <c:v>11390.362926084592</c:v>
                </c:pt>
                <c:pt idx="4653">
                  <c:v>11455.698808938723</c:v>
                </c:pt>
                <c:pt idx="4654">
                  <c:v>11388.983372664426</c:v>
                </c:pt>
                <c:pt idx="4655">
                  <c:v>11322.331444146397</c:v>
                </c:pt>
                <c:pt idx="4656">
                  <c:v>11389.399842642348</c:v>
                </c:pt>
                <c:pt idx="4657">
                  <c:v>11456.529714011995</c:v>
                </c:pt>
                <c:pt idx="4658">
                  <c:v>11523.721124779824</c:v>
                </c:pt>
                <c:pt idx="4659">
                  <c:v>11590.974141078104</c:v>
                </c:pt>
                <c:pt idx="4660">
                  <c:v>11658.288828655466</c:v>
                </c:pt>
                <c:pt idx="4661">
                  <c:v>11725.66525220555</c:v>
                </c:pt>
                <c:pt idx="4662">
                  <c:v>11629.39280850357</c:v>
                </c:pt>
                <c:pt idx="4663">
                  <c:v>11533.246015804734</c:v>
                </c:pt>
                <c:pt idx="4664">
                  <c:v>11437.224689496497</c:v>
                </c:pt>
                <c:pt idx="4665">
                  <c:v>11341.328645648426</c:v>
                </c:pt>
                <c:pt idx="4666">
                  <c:v>11245.557696932829</c:v>
                </c:pt>
                <c:pt idx="4667">
                  <c:v>11149.911654608208</c:v>
                </c:pt>
                <c:pt idx="4668">
                  <c:v>11025.870693609493</c:v>
                </c:pt>
                <c:pt idx="4669">
                  <c:v>10902.040997852009</c:v>
                </c:pt>
                <c:pt idx="4670">
                  <c:v>10778.422101982345</c:v>
                </c:pt>
                <c:pt idx="4671">
                  <c:v>10655.013534140977</c:v>
                </c:pt>
                <c:pt idx="4672">
                  <c:v>10531.814813837871</c:v>
                </c:pt>
                <c:pt idx="4673">
                  <c:v>10408.825455562224</c:v>
                </c:pt>
                <c:pt idx="4674">
                  <c:v>10342.65384127335</c:v>
                </c:pt>
                <c:pt idx="4675">
                  <c:v>10276.542589783303</c:v>
                </c:pt>
                <c:pt idx="4676">
                  <c:v>10210.491629055256</c:v>
                </c:pt>
                <c:pt idx="4677">
                  <c:v>10144.500881539505</c:v>
                </c:pt>
                <c:pt idx="4678">
                  <c:v>10078.570274044483</c:v>
                </c:pt>
                <c:pt idx="4679">
                  <c:v>10012.699727895066</c:v>
                </c:pt>
                <c:pt idx="4680">
                  <c:v>9909.9318648085155</c:v>
                </c:pt>
                <c:pt idx="4681">
                  <c:v>9807.3147014770129</c:v>
                </c:pt>
                <c:pt idx="4682">
                  <c:v>9704.8477281903233</c:v>
                </c:pt>
                <c:pt idx="4683">
                  <c:v>9602.5304246742853</c:v>
                </c:pt>
                <c:pt idx="4684">
                  <c:v>9500.36225654396</c:v>
                </c:pt>
                <c:pt idx="4685">
                  <c:v>9398.3426819244814</c:v>
                </c:pt>
                <c:pt idx="4686">
                  <c:v>9222.2481935269789</c:v>
                </c:pt>
                <c:pt idx="4687">
                  <c:v>9046.591296415123</c:v>
                </c:pt>
                <c:pt idx="4688">
                  <c:v>8871.3692117848022</c:v>
                </c:pt>
                <c:pt idx="4689">
                  <c:v>8696.5790690841659</c:v>
                </c:pt>
                <c:pt idx="4690">
                  <c:v>8522.217896701919</c:v>
                </c:pt>
                <c:pt idx="4691">
                  <c:v>8348.2826217714155</c:v>
                </c:pt>
                <c:pt idx="4692">
                  <c:v>8421.154749327512</c:v>
                </c:pt>
                <c:pt idx="4693">
                  <c:v>8494.1023012017649</c:v>
                </c:pt>
                <c:pt idx="4694">
                  <c:v>8567.1255841216789</c:v>
                </c:pt>
                <c:pt idx="4695">
                  <c:v>8640.2249028339411</c:v>
                </c:pt>
                <c:pt idx="4696">
                  <c:v>8713.4005536034565</c:v>
                </c:pt>
                <c:pt idx="4697">
                  <c:v>8786.6528318798901</c:v>
                </c:pt>
                <c:pt idx="4698">
                  <c:v>8749.7213220070171</c:v>
                </c:pt>
                <c:pt idx="4699">
                  <c:v>8712.8088082586419</c:v>
                </c:pt>
                <c:pt idx="4700">
                  <c:v>8675.9152696048495</c:v>
                </c:pt>
                <c:pt idx="4701">
                  <c:v>8639.0406858996994</c:v>
                </c:pt>
                <c:pt idx="4702">
                  <c:v>8602.1850359052605</c:v>
                </c:pt>
                <c:pt idx="4703">
                  <c:v>8565.3483011947228</c:v>
                </c:pt>
                <c:pt idx="4704">
                  <c:v>8637.708441848612</c:v>
                </c:pt>
                <c:pt idx="4705">
                  <c:v>8710.1459542067805</c:v>
                </c:pt>
                <c:pt idx="4706">
                  <c:v>8782.6612940232917</c:v>
                </c:pt>
                <c:pt idx="4707">
                  <c:v>8855.2549049504378</c:v>
                </c:pt>
                <c:pt idx="4708">
                  <c:v>8927.9272270343536</c:v>
                </c:pt>
                <c:pt idx="4709">
                  <c:v>9000.678688169919</c:v>
                </c:pt>
                <c:pt idx="4710">
                  <c:v>9232.4552073521991</c:v>
                </c:pt>
                <c:pt idx="4711">
                  <c:v>9464.9904763885716</c:v>
                </c:pt>
                <c:pt idx="4712">
                  <c:v>9698.2890833503698</c:v>
                </c:pt>
                <c:pt idx="4713">
                  <c:v>9932.35545004081</c:v>
                </c:pt>
                <c:pt idx="4714">
                  <c:v>10167.193833236395</c:v>
                </c:pt>
                <c:pt idx="4715">
                  <c:v>10402.808336740805</c:v>
                </c:pt>
                <c:pt idx="4716">
                  <c:v>10271.797828067185</c:v>
                </c:pt>
                <c:pt idx="4717">
                  <c:v>10141.038321020043</c:v>
                </c:pt>
                <c:pt idx="4718">
                  <c:v>10010.52859673662</c:v>
                </c:pt>
                <c:pt idx="4719">
                  <c:v>9880.2674014589084</c:v>
                </c:pt>
                <c:pt idx="4720">
                  <c:v>9750.253440696737</c:v>
                </c:pt>
                <c:pt idx="4721">
                  <c:v>9620.4853856600712</c:v>
                </c:pt>
                <c:pt idx="4722">
                  <c:v>9546.6509618789969</c:v>
                </c:pt>
                <c:pt idx="4723">
                  <c:v>9472.8967073466592</c:v>
                </c:pt>
                <c:pt idx="4724">
                  <c:v>9399.2223150151731</c:v>
                </c:pt>
                <c:pt idx="4725">
                  <c:v>9325.6274769531374</c:v>
                </c:pt>
                <c:pt idx="4726">
                  <c:v>9252.1118755955267</c:v>
                </c:pt>
                <c:pt idx="4727">
                  <c:v>9178.6751911549854</c:v>
                </c:pt>
                <c:pt idx="4728">
                  <c:v>9252.6997359522866</c:v>
                </c:pt>
                <c:pt idx="4729">
                  <c:v>9326.8017972245616</c:v>
                </c:pt>
                <c:pt idx="4730">
                  <c:v>9400.98158119656</c:v>
                </c:pt>
                <c:pt idx="4731">
                  <c:v>9475.2392942971928</c:v>
                </c:pt>
                <c:pt idx="4732">
                  <c:v>9549.5751359105652</c:v>
                </c:pt>
                <c:pt idx="4733">
                  <c:v>9623.989306824913</c:v>
                </c:pt>
                <c:pt idx="4734">
                  <c:v>9705.8679618320857</c:v>
                </c:pt>
                <c:pt idx="4735">
                  <c:v>9787.8531657407384</c:v>
                </c:pt>
                <c:pt idx="4736">
                  <c:v>9869.945614938586</c:v>
                </c:pt>
                <c:pt idx="4737">
                  <c:v>9838.0362431121921</c:v>
                </c:pt>
                <c:pt idx="4738">
                  <c:v>9919.4014796470929</c:v>
                </c:pt>
                <c:pt idx="4739">
                  <c:v>10000.874713725087</c:v>
                </c:pt>
                <c:pt idx="4740">
                  <c:v>10239.553253276745</c:v>
                </c:pt>
                <c:pt idx="4741">
                  <c:v>10362.441816231638</c:v>
                </c:pt>
                <c:pt idx="4742">
                  <c:v>10485.539298977435</c:v>
                </c:pt>
                <c:pt idx="4743">
                  <c:v>10608.846104103792</c:v>
                </c:pt>
                <c:pt idx="4744">
                  <c:v>10732.362631933405</c:v>
                </c:pt>
                <c:pt idx="4745">
                  <c:v>10856.089275775965</c:v>
                </c:pt>
                <c:pt idx="4746">
                  <c:v>10779.489009915806</c:v>
                </c:pt>
                <c:pt idx="4747">
                  <c:v>10702.966322807824</c:v>
                </c:pt>
                <c:pt idx="4748">
                  <c:v>10626.521185900288</c:v>
                </c:pt>
                <c:pt idx="4749">
                  <c:v>10550.153571670064</c:v>
                </c:pt>
                <c:pt idx="4750">
                  <c:v>10473.863454345425</c:v>
                </c:pt>
                <c:pt idx="4751">
                  <c:v>10397.65080632235</c:v>
                </c:pt>
                <c:pt idx="4752">
                  <c:v>10183.72606912738</c:v>
                </c:pt>
                <c:pt idx="4753">
                  <c:v>9970.4918580831618</c:v>
                </c:pt>
                <c:pt idx="4754">
                  <c:v>9757.9410487307759</c:v>
                </c:pt>
                <c:pt idx="4755">
                  <c:v>9546.066127072665</c:v>
                </c:pt>
                <c:pt idx="4756">
                  <c:v>9334.8591837476306</c:v>
                </c:pt>
                <c:pt idx="4757">
                  <c:v>9124.3118884873984</c:v>
                </c:pt>
                <c:pt idx="4758">
                  <c:v>9068.8147800162151</c:v>
                </c:pt>
                <c:pt idx="4759">
                  <c:v>9013.3608261117879</c:v>
                </c:pt>
                <c:pt idx="4760">
                  <c:v>8957.9499450118037</c:v>
                </c:pt>
                <c:pt idx="4761">
                  <c:v>8902.5820502999104</c:v>
                </c:pt>
                <c:pt idx="4762">
                  <c:v>8847.2570584751666</c:v>
                </c:pt>
                <c:pt idx="4763">
                  <c:v>8791.9748823552527</c:v>
                </c:pt>
                <c:pt idx="4764">
                  <c:v>8764.4976961823322</c:v>
                </c:pt>
                <c:pt idx="4765">
                  <c:v>8737.031257812343</c:v>
                </c:pt>
                <c:pt idx="4766">
                  <c:v>8709.575550759515</c:v>
                </c:pt>
                <c:pt idx="4767">
                  <c:v>8682.1305593593588</c:v>
                </c:pt>
                <c:pt idx="4768">
                  <c:v>8654.6962678549608</c:v>
                </c:pt>
                <c:pt idx="4769">
                  <c:v>8627.2726595283621</c:v>
                </c:pt>
                <c:pt idx="4770">
                  <c:v>8854.6528239383151</c:v>
                </c:pt>
                <c:pt idx="4771">
                  <c:v>9082.7910954445961</c:v>
                </c:pt>
                <c:pt idx="4772">
                  <c:v>9311.6989979273294</c:v>
                </c:pt>
                <c:pt idx="4773">
                  <c:v>9541.3874486221011</c:v>
                </c:pt>
                <c:pt idx="4774">
                  <c:v>9771.8667767405022</c:v>
                </c:pt>
                <c:pt idx="4775">
                  <c:v>10003.14675079757</c:v>
                </c:pt>
                <c:pt idx="4776">
                  <c:v>10097.906744787793</c:v>
                </c:pt>
                <c:pt idx="4777">
                  <c:v>10192.787242458295</c:v>
                </c:pt>
                <c:pt idx="4778">
                  <c:v>10287.788290330773</c:v>
                </c:pt>
                <c:pt idx="4779">
                  <c:v>10382.909941528011</c:v>
                </c:pt>
                <c:pt idx="4780">
                  <c:v>10478.152247547143</c:v>
                </c:pt>
                <c:pt idx="4781">
                  <c:v>10573.515262356175</c:v>
                </c:pt>
                <c:pt idx="4782">
                  <c:v>10544.608305923573</c:v>
                </c:pt>
                <c:pt idx="4783">
                  <c:v>10515.711746741474</c:v>
                </c:pt>
                <c:pt idx="4784">
                  <c:v>10486.825589273085</c:v>
                </c:pt>
                <c:pt idx="4785">
                  <c:v>10457.949838057526</c:v>
                </c:pt>
                <c:pt idx="4786">
                  <c:v>10429.084496321946</c:v>
                </c:pt>
                <c:pt idx="4787">
                  <c:v>10400.229571531576</c:v>
                </c:pt>
                <c:pt idx="4788">
                  <c:v>10456.948581199214</c:v>
                </c:pt>
                <c:pt idx="4789">
                  <c:v>10513.712482587956</c:v>
                </c:pt>
                <c:pt idx="4790">
                  <c:v>10570.521324841478</c:v>
                </c:pt>
                <c:pt idx="4791">
                  <c:v>10627.375156066553</c:v>
                </c:pt>
                <c:pt idx="4792">
                  <c:v>10684.274022610834</c:v>
                </c:pt>
                <c:pt idx="4793">
                  <c:v>10741.217971183823</c:v>
                </c:pt>
                <c:pt idx="4794">
                  <c:v>10543.016031349758</c:v>
                </c:pt>
                <c:pt idx="4795">
                  <c:v>10468.050419237628</c:v>
                </c:pt>
                <c:pt idx="4796">
                  <c:v>10393.163896828461</c:v>
                </c:pt>
                <c:pt idx="4797">
                  <c:v>10438.037259352426</c:v>
                </c:pt>
                <c:pt idx="4798">
                  <c:v>10362.441816231638</c:v>
                </c:pt>
                <c:pt idx="4799">
                  <c:v>10286.926040172191</c:v>
                </c:pt>
                <c:pt idx="4800">
                  <c:v>10296.145652491175</c:v>
                </c:pt>
                <c:pt idx="4801">
                  <c:v>10305.366615979254</c:v>
                </c:pt>
                <c:pt idx="4802">
                  <c:v>10314.588932773477</c:v>
                </c:pt>
                <c:pt idx="4803">
                  <c:v>10323.812603626795</c:v>
                </c:pt>
                <c:pt idx="4804">
                  <c:v>10333.037629290286</c:v>
                </c:pt>
                <c:pt idx="4805">
                  <c:v>10342.264010513409</c:v>
                </c:pt>
                <c:pt idx="4806">
                  <c:v>10286.351206733107</c:v>
                </c:pt>
                <c:pt idx="4807">
                  <c:v>10230.485344991699</c:v>
                </c:pt>
                <c:pt idx="4808">
                  <c:v>10174.666310618109</c:v>
                </c:pt>
                <c:pt idx="4809">
                  <c:v>10118.893987462669</c:v>
                </c:pt>
                <c:pt idx="4810">
                  <c:v>10063.168261835443</c:v>
                </c:pt>
                <c:pt idx="4811">
                  <c:v>10007.489013114699</c:v>
                </c:pt>
                <c:pt idx="4812">
                  <c:v>9932.0654523193352</c:v>
                </c:pt>
                <c:pt idx="4813">
                  <c:v>9856.7197090625959</c:v>
                </c:pt>
                <c:pt idx="4814">
                  <c:v>9781.4517103444086</c:v>
                </c:pt>
                <c:pt idx="4815">
                  <c:v>9706.2613778245377</c:v>
                </c:pt>
                <c:pt idx="4816">
                  <c:v>9631.1486381300674</c:v>
                </c:pt>
                <c:pt idx="4817">
                  <c:v>9556.1134125611607</c:v>
                </c:pt>
                <c:pt idx="4818">
                  <c:v>9492.1674052430444</c:v>
                </c:pt>
                <c:pt idx="4819">
                  <c:v>9428.2845299686724</c:v>
                </c:pt>
                <c:pt idx="4820">
                  <c:v>9364.4644992411431</c:v>
                </c:pt>
                <c:pt idx="4821">
                  <c:v>9300.7070158857259</c:v>
                </c:pt>
                <c:pt idx="4822">
                  <c:v>9237.0117825703746</c:v>
                </c:pt>
                <c:pt idx="4823">
                  <c:v>9173.3784924208376</c:v>
                </c:pt>
                <c:pt idx="4824">
                  <c:v>9099.8675101330828</c:v>
                </c:pt>
                <c:pt idx="4825">
                  <c:v>9026.4348520178773</c:v>
                </c:pt>
                <c:pt idx="4826">
                  <c:v>8953.0802188113521</c:v>
                </c:pt>
                <c:pt idx="4827">
                  <c:v>8879.8033020712446</c:v>
                </c:pt>
                <c:pt idx="4828">
                  <c:v>8806.603792373342</c:v>
                </c:pt>
                <c:pt idx="4829">
                  <c:v>8733.4813711533097</c:v>
                </c:pt>
                <c:pt idx="4830">
                  <c:v>8649.5156950222063</c:v>
                </c:pt>
                <c:pt idx="4831">
                  <c:v>8565.6445150158725</c:v>
                </c:pt>
                <c:pt idx="4832">
                  <c:v>8481.8678712120909</c:v>
                </c:pt>
                <c:pt idx="4833">
                  <c:v>8398.1858070668004</c:v>
                </c:pt>
                <c:pt idx="4834">
                  <c:v>8314.5983674937506</c:v>
                </c:pt>
                <c:pt idx="4835">
                  <c:v>8231.105600820898</c:v>
                </c:pt>
                <c:pt idx="4836">
                  <c:v>8147.7075607953466</c:v>
                </c:pt>
                <c:pt idx="4837">
                  <c:v>8064.4043036913436</c:v>
                </c:pt>
                <c:pt idx="4838">
                  <c:v>7981.1958913023946</c:v>
                </c:pt>
                <c:pt idx="4839">
                  <c:v>7898.0823830507534</c:v>
                </c:pt>
                <c:pt idx="4840">
                  <c:v>7815.0638479018462</c:v>
                </c:pt>
                <c:pt idx="4841">
                  <c:v>7732.1403564890534</c:v>
                </c:pt>
                <c:pt idx="4842">
                  <c:v>7740.8718459717347</c:v>
                </c:pt>
                <c:pt idx="4843">
                  <c:v>7749.6044590771317</c:v>
                </c:pt>
                <c:pt idx="4844">
                  <c:v>7758.3382017417725</c:v>
                </c:pt>
                <c:pt idx="4845">
                  <c:v>7767.0730717693159</c:v>
                </c:pt>
                <c:pt idx="4846">
                  <c:v>7775.8090751464761</c:v>
                </c:pt>
                <c:pt idx="4847">
                  <c:v>7784.5462096096726</c:v>
                </c:pt>
                <c:pt idx="4848">
                  <c:v>7829.1385542060834</c:v>
                </c:pt>
                <c:pt idx="4849">
                  <c:v>7873.759811818727</c:v>
                </c:pt>
                <c:pt idx="4850">
                  <c:v>7918.410119399774</c:v>
                </c:pt>
                <c:pt idx="4851">
                  <c:v>7963.0896190160693</c:v>
                </c:pt>
                <c:pt idx="4852">
                  <c:v>8007.7984446433684</c:v>
                </c:pt>
                <c:pt idx="4853">
                  <c:v>8052.5367285851598</c:v>
                </c:pt>
                <c:pt idx="4854">
                  <c:v>8097.6012996940499</c:v>
                </c:pt>
                <c:pt idx="4855">
                  <c:v>8142.6955804527561</c:v>
                </c:pt>
                <c:pt idx="4856">
                  <c:v>8187.8196701868246</c:v>
                </c:pt>
                <c:pt idx="4857">
                  <c:v>8232.9736744927141</c:v>
                </c:pt>
                <c:pt idx="4858">
                  <c:v>8278.1576905601287</c:v>
                </c:pt>
                <c:pt idx="4859">
                  <c:v>8323.3718143662481</c:v>
                </c:pt>
                <c:pt idx="4860">
                  <c:v>8342.0293378150982</c:v>
                </c:pt>
                <c:pt idx="4861">
                  <c:v>8360.6916151887272</c:v>
                </c:pt>
                <c:pt idx="4862">
                  <c:v>8379.3586456703379</c:v>
                </c:pt>
                <c:pt idx="4863">
                  <c:v>8398.0304271736168</c:v>
                </c:pt>
                <c:pt idx="4864">
                  <c:v>8416.7069576274607</c:v>
                </c:pt>
                <c:pt idx="4865">
                  <c:v>8435.3882349761989</c:v>
                </c:pt>
                <c:pt idx="4866">
                  <c:v>8407.4422120599174</c:v>
                </c:pt>
                <c:pt idx="4867">
                  <c:v>8379.5068910356586</c:v>
                </c:pt>
                <c:pt idx="4868">
                  <c:v>8351.5822764422173</c:v>
                </c:pt>
                <c:pt idx="4869">
                  <c:v>8323.6683715972649</c:v>
                </c:pt>
                <c:pt idx="4870">
                  <c:v>8295.7651849991998</c:v>
                </c:pt>
                <c:pt idx="4871">
                  <c:v>8267.8727162391897</c:v>
                </c:pt>
                <c:pt idx="4872">
                  <c:v>8312.4878615051166</c:v>
                </c:pt>
                <c:pt idx="4873">
                  <c:v>8357.1334430129573</c:v>
                </c:pt>
                <c:pt idx="4874">
                  <c:v>8401.8096127050103</c:v>
                </c:pt>
                <c:pt idx="4875">
                  <c:v>8446.5165194992096</c:v>
                </c:pt>
                <c:pt idx="4876">
                  <c:v>8491.2543120076371</c:v>
                </c:pt>
                <c:pt idx="4877">
                  <c:v>8536.0231328970585</c:v>
                </c:pt>
                <c:pt idx="4878">
                  <c:v>8481.0893686380896</c:v>
                </c:pt>
                <c:pt idx="4879">
                  <c:v>8426.199486762227</c:v>
                </c:pt>
                <c:pt idx="4880">
                  <c:v>8371.3533959420729</c:v>
                </c:pt>
                <c:pt idx="4881">
                  <c:v>8221.1947228191366</c:v>
                </c:pt>
                <c:pt idx="4882">
                  <c:v>8167.0637800797867</c:v>
                </c:pt>
                <c:pt idx="4883">
                  <c:v>8112.9758389238305</c:v>
                </c:pt>
                <c:pt idx="4884">
                  <c:v>8208.560154315599</c:v>
                </c:pt>
                <c:pt idx="4885">
                  <c:v>8210.0434073752604</c:v>
                </c:pt>
                <c:pt idx="4886">
                  <c:v>8211.5266604349235</c:v>
                </c:pt>
                <c:pt idx="4887">
                  <c:v>8213.0099134945212</c:v>
                </c:pt>
                <c:pt idx="4888">
                  <c:v>8214.4931665541153</c:v>
                </c:pt>
                <c:pt idx="4889">
                  <c:v>8215.9764196137821</c:v>
                </c:pt>
                <c:pt idx="4890">
                  <c:v>8225.6610175728329</c:v>
                </c:pt>
                <c:pt idx="4891">
                  <c:v>8235.3467845208579</c:v>
                </c:pt>
                <c:pt idx="4892">
                  <c:v>8245.0337236571231</c:v>
                </c:pt>
                <c:pt idx="4893">
                  <c:v>8254.721828491718</c:v>
                </c:pt>
                <c:pt idx="4894">
                  <c:v>8264.4111021763802</c:v>
                </c:pt>
                <c:pt idx="4895">
                  <c:v>8274.1015382867845</c:v>
                </c:pt>
                <c:pt idx="4896">
                  <c:v>8300.5105538169191</c:v>
                </c:pt>
                <c:pt idx="4897">
                  <c:v>8326.9305011386332</c:v>
                </c:pt>
                <c:pt idx="4898">
                  <c:v>8353.3614301209582</c:v>
                </c:pt>
                <c:pt idx="4899">
                  <c:v>8379.8033817663672</c:v>
                </c:pt>
                <c:pt idx="4900">
                  <c:v>8406.2564016694523</c:v>
                </c:pt>
                <c:pt idx="4901">
                  <c:v>8432.7205338818221</c:v>
                </c:pt>
                <c:pt idx="4902">
                  <c:v>8477.7412403911276</c:v>
                </c:pt>
                <c:pt idx="4903">
                  <c:v>8522.7926255568054</c:v>
                </c:pt>
                <c:pt idx="4904">
                  <c:v>8567.8748100679077</c:v>
                </c:pt>
                <c:pt idx="4905">
                  <c:v>8612.9879133439881</c:v>
                </c:pt>
                <c:pt idx="4906">
                  <c:v>8658.1320492664981</c:v>
                </c:pt>
                <c:pt idx="4907">
                  <c:v>8703.3073345489338</c:v>
                </c:pt>
                <c:pt idx="4908">
                  <c:v>8703.3073345489338</c:v>
                </c:pt>
                <c:pt idx="4909">
                  <c:v>8703.3073345489338</c:v>
                </c:pt>
                <c:pt idx="4910">
                  <c:v>8703.3073345489338</c:v>
                </c:pt>
                <c:pt idx="4911">
                  <c:v>8703.3073345489338</c:v>
                </c:pt>
                <c:pt idx="4912">
                  <c:v>8703.3073345489338</c:v>
                </c:pt>
                <c:pt idx="4913">
                  <c:v>8703.3073345489338</c:v>
                </c:pt>
                <c:pt idx="4914">
                  <c:v>8703.3073345489338</c:v>
                </c:pt>
                <c:pt idx="4915">
                  <c:v>8703.3073345489338</c:v>
                </c:pt>
                <c:pt idx="4916">
                  <c:v>8703.3073345489338</c:v>
                </c:pt>
                <c:pt idx="4917">
                  <c:v>8703.3073345489338</c:v>
                </c:pt>
                <c:pt idx="4918">
                  <c:v>8703.3073345489338</c:v>
                </c:pt>
                <c:pt idx="4919">
                  <c:v>8703.3073345489338</c:v>
                </c:pt>
                <c:pt idx="4920">
                  <c:v>8684.7009043763464</c:v>
                </c:pt>
                <c:pt idx="4921">
                  <c:v>8666.0992983310825</c:v>
                </c:pt>
                <c:pt idx="4922">
                  <c:v>8647.5025164389826</c:v>
                </c:pt>
                <c:pt idx="4923">
                  <c:v>8628.9105587306749</c:v>
                </c:pt>
                <c:pt idx="4924">
                  <c:v>8610.3234252415386</c:v>
                </c:pt>
                <c:pt idx="4925">
                  <c:v>8591.7411145638125</c:v>
                </c:pt>
                <c:pt idx="4926">
                  <c:v>8591.7411145638125</c:v>
                </c:pt>
                <c:pt idx="4927">
                  <c:v>8591.7411145638125</c:v>
                </c:pt>
                <c:pt idx="4928">
                  <c:v>8591.7411145638125</c:v>
                </c:pt>
                <c:pt idx="4929">
                  <c:v>8591.7411145638125</c:v>
                </c:pt>
                <c:pt idx="4930">
                  <c:v>8591.7411145638125</c:v>
                </c:pt>
                <c:pt idx="4931">
                  <c:v>8591.7411145638125</c:v>
                </c:pt>
                <c:pt idx="4932">
                  <c:v>8591.7411145638125</c:v>
                </c:pt>
                <c:pt idx="4933">
                  <c:v>8591.7411145638125</c:v>
                </c:pt>
                <c:pt idx="4934">
                  <c:v>8591.7411145638125</c:v>
                </c:pt>
                <c:pt idx="4935">
                  <c:v>8591.7411145638125</c:v>
                </c:pt>
                <c:pt idx="4936">
                  <c:v>8591.7411145638125</c:v>
                </c:pt>
                <c:pt idx="4937">
                  <c:v>8591.7411145638125</c:v>
                </c:pt>
                <c:pt idx="4938">
                  <c:v>8493.229552421737</c:v>
                </c:pt>
                <c:pt idx="4939">
                  <c:v>8493.229552421737</c:v>
                </c:pt>
                <c:pt idx="4940">
                  <c:v>8493.229552421737</c:v>
                </c:pt>
                <c:pt idx="4941">
                  <c:v>8591.7411145638125</c:v>
                </c:pt>
                <c:pt idx="4942">
                  <c:v>8591.7411145638125</c:v>
                </c:pt>
                <c:pt idx="4943">
                  <c:v>8591.7411145638125</c:v>
                </c:pt>
                <c:pt idx="4944">
                  <c:v>8582.8959440737981</c:v>
                </c:pt>
                <c:pt idx="4945">
                  <c:v>8574.0520400334717</c:v>
                </c:pt>
                <c:pt idx="4946">
                  <c:v>8565.2094008914682</c:v>
                </c:pt>
                <c:pt idx="4947">
                  <c:v>8556.3680250930447</c:v>
                </c:pt>
                <c:pt idx="4948">
                  <c:v>8547.5279110793563</c:v>
                </c:pt>
                <c:pt idx="4949">
                  <c:v>8538.6890572879383</c:v>
                </c:pt>
                <c:pt idx="4950">
                  <c:v>8520.1263733761516</c:v>
                </c:pt>
                <c:pt idx="4951">
                  <c:v>8501.5685013865859</c:v>
                </c:pt>
                <c:pt idx="4952">
                  <c:v>8483.0154413379751</c:v>
                </c:pt>
                <c:pt idx="4953">
                  <c:v>8464.4671932537985</c:v>
                </c:pt>
                <c:pt idx="4954">
                  <c:v>8445.9237557595861</c:v>
                </c:pt>
                <c:pt idx="4955">
                  <c:v>8427.385131693065</c:v>
                </c:pt>
                <c:pt idx="4956">
                  <c:v>8371.9463774034848</c:v>
                </c:pt>
                <c:pt idx="4957">
                  <c:v>8316.5509980522929</c:v>
                </c:pt>
                <c:pt idx="4958">
                  <c:v>8261.1989783308309</c:v>
                </c:pt>
                <c:pt idx="4959">
                  <c:v>8205.8902988082209</c:v>
                </c:pt>
                <c:pt idx="4960">
                  <c:v>8150.6249415234197</c:v>
                </c:pt>
                <c:pt idx="4961">
                  <c:v>8095.402888584932</c:v>
                </c:pt>
                <c:pt idx="4962">
                  <c:v>8059.1067210789106</c:v>
                </c:pt>
                <c:pt idx="4963">
                  <c:v>8022.8297668540663</c:v>
                </c:pt>
                <c:pt idx="4964">
                  <c:v>7986.571995074125</c:v>
                </c:pt>
                <c:pt idx="4965">
                  <c:v>7950.3333663929143</c:v>
                </c:pt>
                <c:pt idx="4966">
                  <c:v>7914.1138439089409</c:v>
                </c:pt>
                <c:pt idx="4967">
                  <c:v>7877.913390418953</c:v>
                </c:pt>
                <c:pt idx="4968">
                  <c:v>7805.7178016045391</c:v>
                </c:pt>
                <c:pt idx="4969">
                  <c:v>7733.5979263749869</c:v>
                </c:pt>
                <c:pt idx="4970">
                  <c:v>7661.5534216384367</c:v>
                </c:pt>
                <c:pt idx="4971">
                  <c:v>7589.5839307676742</c:v>
                </c:pt>
                <c:pt idx="4972">
                  <c:v>7517.6890938536917</c:v>
                </c:pt>
                <c:pt idx="4973">
                  <c:v>7445.8685426757447</c:v>
                </c:pt>
                <c:pt idx="4974">
                  <c:v>7508.9848893741255</c:v>
                </c:pt>
                <c:pt idx="4975">
                  <c:v>7572.1583912735769</c:v>
                </c:pt>
                <c:pt idx="4976">
                  <c:v>7635.3892331200059</c:v>
                </c:pt>
                <c:pt idx="4977">
                  <c:v>7698.6776044825483</c:v>
                </c:pt>
                <c:pt idx="4978">
                  <c:v>7762.02368514098</c:v>
                </c:pt>
                <c:pt idx="4979">
                  <c:v>7825.4276548438202</c:v>
                </c:pt>
                <c:pt idx="4980">
                  <c:v>7789.2744309003274</c:v>
                </c:pt>
                <c:pt idx="4981">
                  <c:v>7753.1401017197777</c:v>
                </c:pt>
                <c:pt idx="4982">
                  <c:v>7717.0246334688245</c:v>
                </c:pt>
                <c:pt idx="4983">
                  <c:v>7680.927984427758</c:v>
                </c:pt>
                <c:pt idx="4984">
                  <c:v>7644.8501150913416</c:v>
                </c:pt>
                <c:pt idx="4985">
                  <c:v>7608.790985636083</c:v>
                </c:pt>
                <c:pt idx="4986">
                  <c:v>7609.2352384066862</c:v>
                </c:pt>
                <c:pt idx="4987">
                  <c:v>7609.6794911773468</c:v>
                </c:pt>
                <c:pt idx="4988">
                  <c:v>7610.1237439479455</c:v>
                </c:pt>
                <c:pt idx="4989">
                  <c:v>7610.5679967185461</c:v>
                </c:pt>
                <c:pt idx="4990">
                  <c:v>7611.0122494892103</c:v>
                </c:pt>
                <c:pt idx="4991">
                  <c:v>7611.4565022598099</c:v>
                </c:pt>
                <c:pt idx="4992">
                  <c:v>7602.592527729832</c:v>
                </c:pt>
                <c:pt idx="4993">
                  <c:v>7593.7296984904224</c:v>
                </c:pt>
                <c:pt idx="4994">
                  <c:v>7584.8680086156401</c:v>
                </c:pt>
                <c:pt idx="4995">
                  <c:v>7576.0074614594605</c:v>
                </c:pt>
                <c:pt idx="4996">
                  <c:v>7567.1480511302589</c:v>
                </c:pt>
                <c:pt idx="4997">
                  <c:v>7558.2897809364385</c:v>
                </c:pt>
                <c:pt idx="4998">
                  <c:v>7576.4515849424552</c:v>
                </c:pt>
                <c:pt idx="4999">
                  <c:v>7594.618077288108</c:v>
                </c:pt>
                <c:pt idx="5000">
                  <c:v>7612.7892605716715</c:v>
                </c:pt>
                <c:pt idx="5001">
                  <c:v>7630.9651373831257</c:v>
                </c:pt>
                <c:pt idx="5002">
                  <c:v>7649.1457103044677</c:v>
                </c:pt>
                <c:pt idx="5003">
                  <c:v>7667.3309819096321</c:v>
                </c:pt>
                <c:pt idx="5004">
                  <c:v>7703.4192769004449</c:v>
                </c:pt>
                <c:pt idx="5005">
                  <c:v>7739.5262718204222</c:v>
                </c:pt>
                <c:pt idx="5006">
                  <c:v>7775.6520067417987</c:v>
                </c:pt>
                <c:pt idx="5007">
                  <c:v>7811.7965238163151</c:v>
                </c:pt>
                <c:pt idx="5008">
                  <c:v>7847.9598577053166</c:v>
                </c:pt>
                <c:pt idx="5009">
                  <c:v>7884.142049908467</c:v>
                </c:pt>
                <c:pt idx="5010">
                  <c:v>7875.0947305458221</c:v>
                </c:pt>
                <c:pt idx="5011">
                  <c:v>7866.0485940846847</c:v>
                </c:pt>
                <c:pt idx="5012">
                  <c:v>7857.0036350557848</c:v>
                </c:pt>
                <c:pt idx="5013">
                  <c:v>7847.9598577053166</c:v>
                </c:pt>
                <c:pt idx="5014">
                  <c:v>7838.9172565821591</c:v>
                </c:pt>
                <c:pt idx="5015">
                  <c:v>7829.8758359093172</c:v>
                </c:pt>
                <c:pt idx="5016">
                  <c:v>7884.142049908467</c:v>
                </c:pt>
                <c:pt idx="5017">
                  <c:v>7938.4507823635631</c:v>
                </c:pt>
                <c:pt idx="5018">
                  <c:v>7992.8021629501</c:v>
                </c:pt>
                <c:pt idx="5019">
                  <c:v>8047.1963197870928</c:v>
                </c:pt>
                <c:pt idx="5020">
                  <c:v>8101.6333820164609</c:v>
                </c:pt>
                <c:pt idx="5021">
                  <c:v>8156.113469595356</c:v>
                </c:pt>
                <c:pt idx="5022">
                  <c:v>8228.9690513201931</c:v>
                </c:pt>
                <c:pt idx="5023">
                  <c:v>8301.9015729598541</c:v>
                </c:pt>
                <c:pt idx="5024">
                  <c:v>8374.9112847102133</c:v>
                </c:pt>
                <c:pt idx="5025">
                  <c:v>8351.1349978973049</c:v>
                </c:pt>
                <c:pt idx="5026">
                  <c:v>8423.4609218663572</c:v>
                </c:pt>
                <c:pt idx="5027">
                  <c:v>8495.863863358305</c:v>
                </c:pt>
                <c:pt idx="5028">
                  <c:v>8584.9687608064105</c:v>
                </c:pt>
                <c:pt idx="5029">
                  <c:v>8575.5327240267834</c:v>
                </c:pt>
                <c:pt idx="5030">
                  <c:v>8566.0978706169954</c:v>
                </c:pt>
                <c:pt idx="5031">
                  <c:v>8556.6642010979176</c:v>
                </c:pt>
                <c:pt idx="5032">
                  <c:v>8547.231715992255</c:v>
                </c:pt>
                <c:pt idx="5033">
                  <c:v>8537.8004158242893</c:v>
                </c:pt>
                <c:pt idx="5034">
                  <c:v>8556.0718490881718</c:v>
                </c:pt>
                <c:pt idx="5035">
                  <c:v>8574.3481768321235</c:v>
                </c:pt>
                <c:pt idx="5036">
                  <c:v>8592.6294031879625</c:v>
                </c:pt>
                <c:pt idx="5037">
                  <c:v>8610.915533708765</c:v>
                </c:pt>
                <c:pt idx="5038">
                  <c:v>8629.2065696210411</c:v>
                </c:pt>
                <c:pt idx="5039">
                  <c:v>8647.5025164389826</c:v>
                </c:pt>
                <c:pt idx="5040">
                  <c:v>8656.8003043640347</c:v>
                </c:pt>
                <c:pt idx="5041">
                  <c:v>8666.0992983310825</c:v>
                </c:pt>
                <c:pt idx="5042">
                  <c:v>8675.3994983362882</c:v>
                </c:pt>
                <c:pt idx="5043">
                  <c:v>8684.7009043763464</c:v>
                </c:pt>
                <c:pt idx="5044">
                  <c:v>8694.0035164481924</c:v>
                </c:pt>
                <c:pt idx="5045">
                  <c:v>8703.3073345489338</c:v>
                </c:pt>
                <c:pt idx="5046">
                  <c:v>8703.3073345489338</c:v>
                </c:pt>
                <c:pt idx="5047">
                  <c:v>8703.3073345489338</c:v>
                </c:pt>
                <c:pt idx="5048">
                  <c:v>8703.3073345489338</c:v>
                </c:pt>
                <c:pt idx="5049">
                  <c:v>8703.3073345489338</c:v>
                </c:pt>
                <c:pt idx="5050">
                  <c:v>8703.3073345489338</c:v>
                </c:pt>
                <c:pt idx="5051">
                  <c:v>8703.3073345489338</c:v>
                </c:pt>
                <c:pt idx="5052">
                  <c:v>8694.0035164481924</c:v>
                </c:pt>
                <c:pt idx="5053">
                  <c:v>8684.7009043764119</c:v>
                </c:pt>
                <c:pt idx="5054">
                  <c:v>8675.3994983362882</c:v>
                </c:pt>
                <c:pt idx="5055">
                  <c:v>8666.0992983310825</c:v>
                </c:pt>
                <c:pt idx="5056">
                  <c:v>8656.8003043640347</c:v>
                </c:pt>
                <c:pt idx="5057">
                  <c:v>8647.5025164389826</c:v>
                </c:pt>
                <c:pt idx="5058">
                  <c:v>8731.2260250007275</c:v>
                </c:pt>
                <c:pt idx="5059">
                  <c:v>8815.0472228317321</c:v>
                </c:pt>
                <c:pt idx="5060">
                  <c:v>8898.9661083214087</c:v>
                </c:pt>
                <c:pt idx="5061">
                  <c:v>8982.9826817379944</c:v>
                </c:pt>
                <c:pt idx="5062">
                  <c:v>9067.0969495689169</c:v>
                </c:pt>
                <c:pt idx="5063">
                  <c:v>9151.3089143600573</c:v>
                </c:pt>
                <c:pt idx="5064">
                  <c:v>9198.1355586660738</c:v>
                </c:pt>
                <c:pt idx="5065">
                  <c:v>9244.9923590663966</c:v>
                </c:pt>
                <c:pt idx="5066">
                  <c:v>9291.8793186814182</c:v>
                </c:pt>
                <c:pt idx="5067">
                  <c:v>9338.7964408049629</c:v>
                </c:pt>
                <c:pt idx="5068">
                  <c:v>9385.7437245543497</c:v>
                </c:pt>
                <c:pt idx="5069">
                  <c:v>9432.7211735692363</c:v>
                </c:pt>
                <c:pt idx="5070">
                  <c:v>9460.922124730303</c:v>
                </c:pt>
                <c:pt idx="5071">
                  <c:v>9489.1339353243329</c:v>
                </c:pt>
                <c:pt idx="5072">
                  <c:v>9517.3566073626407</c:v>
                </c:pt>
                <c:pt idx="5073">
                  <c:v>9545.5901414294931</c:v>
                </c:pt>
                <c:pt idx="5074">
                  <c:v>9573.8345381310664</c:v>
                </c:pt>
                <c:pt idx="5075">
                  <c:v>9602.0897995439482</c:v>
                </c:pt>
                <c:pt idx="5076">
                  <c:v>9592.6701724869254</c:v>
                </c:pt>
                <c:pt idx="5077">
                  <c:v>9583.2517525068415</c:v>
                </c:pt>
                <c:pt idx="5078">
                  <c:v>9573.8345381310664</c:v>
                </c:pt>
                <c:pt idx="5079">
                  <c:v>9564.4185322328067</c:v>
                </c:pt>
                <c:pt idx="5080">
                  <c:v>9555.0037333400433</c:v>
                </c:pt>
                <c:pt idx="5081">
                  <c:v>9545.5901414294931</c:v>
                </c:pt>
                <c:pt idx="5082">
                  <c:v>9371.0357014595902</c:v>
                </c:pt>
                <c:pt idx="5083">
                  <c:v>9305.987961736766</c:v>
                </c:pt>
                <c:pt idx="5084">
                  <c:v>9240.9986721937912</c:v>
                </c:pt>
                <c:pt idx="5085">
                  <c:v>9282.4995139352195</c:v>
                </c:pt>
                <c:pt idx="5086">
                  <c:v>9216.8746598312409</c:v>
                </c:pt>
                <c:pt idx="5087">
                  <c:v>9151.3089143600573</c:v>
                </c:pt>
                <c:pt idx="5088">
                  <c:v>9207.5045060916473</c:v>
                </c:pt>
                <c:pt idx="5089">
                  <c:v>9263.7435237072496</c:v>
                </c:pt>
                <c:pt idx="5090">
                  <c:v>9320.0259730833041</c:v>
                </c:pt>
                <c:pt idx="5091">
                  <c:v>9376.3518546557953</c:v>
                </c:pt>
                <c:pt idx="5092">
                  <c:v>9432.7211735692363</c:v>
                </c:pt>
                <c:pt idx="5093">
                  <c:v>9489.1339353242602</c:v>
                </c:pt>
                <c:pt idx="5094">
                  <c:v>9432.7211735692363</c:v>
                </c:pt>
                <c:pt idx="5095">
                  <c:v>9376.3518546557953</c:v>
                </c:pt>
                <c:pt idx="5096">
                  <c:v>9320.0259730833041</c:v>
                </c:pt>
                <c:pt idx="5097">
                  <c:v>9263.7435237072496</c:v>
                </c:pt>
                <c:pt idx="5098">
                  <c:v>9207.5045060916473</c:v>
                </c:pt>
                <c:pt idx="5099">
                  <c:v>9151.3089143600573</c:v>
                </c:pt>
                <c:pt idx="5100">
                  <c:v>9012.3366433723058</c:v>
                </c:pt>
                <c:pt idx="5101">
                  <c:v>8873.6402149299756</c:v>
                </c:pt>
                <c:pt idx="5102">
                  <c:v>8735.2186255428551</c:v>
                </c:pt>
                <c:pt idx="5103">
                  <c:v>8597.0708463089122</c:v>
                </c:pt>
                <c:pt idx="5104">
                  <c:v>8459.1958221407458</c:v>
                </c:pt>
                <c:pt idx="5105">
                  <c:v>8321.592470980022</c:v>
                </c:pt>
                <c:pt idx="5106">
                  <c:v>8375.8007569022648</c:v>
                </c:pt>
                <c:pt idx="5107">
                  <c:v>8430.0528327875109</c:v>
                </c:pt>
                <c:pt idx="5108">
                  <c:v>8484.348876284037</c:v>
                </c:pt>
                <c:pt idx="5109">
                  <c:v>8538.6890572879383</c:v>
                </c:pt>
                <c:pt idx="5110">
                  <c:v>8593.0735475000693</c:v>
                </c:pt>
                <c:pt idx="5111">
                  <c:v>8647.5025164389826</c:v>
                </c:pt>
                <c:pt idx="5112">
                  <c:v>8619.7644053230069</c:v>
                </c:pt>
                <c:pt idx="5113">
                  <c:v>8592.0372107718849</c:v>
                </c:pt>
                <c:pt idx="5114">
                  <c:v>8564.3209311660103</c:v>
                </c:pt>
                <c:pt idx="5115">
                  <c:v>8536.6155605394251</c:v>
                </c:pt>
                <c:pt idx="5116">
                  <c:v>8508.9210943585495</c:v>
                </c:pt>
                <c:pt idx="5117">
                  <c:v>8481.2375280765627</c:v>
                </c:pt>
                <c:pt idx="5118">
                  <c:v>8434.7272634796591</c:v>
                </c:pt>
                <c:pt idx="5119">
                  <c:v>8388.2470601075511</c:v>
                </c:pt>
                <c:pt idx="5120">
                  <c:v>8341.7969312088062</c:v>
                </c:pt>
                <c:pt idx="5121">
                  <c:v>8295.3768903816253</c:v>
                </c:pt>
                <c:pt idx="5122">
                  <c:v>8248.9869573385458</c:v>
                </c:pt>
                <c:pt idx="5123">
                  <c:v>8202.6271420768808</c:v>
                </c:pt>
                <c:pt idx="5124">
                  <c:v>8174.9147166291432</c:v>
                </c:pt>
                <c:pt idx="5125">
                  <c:v>8147.213153802948</c:v>
                </c:pt>
                <c:pt idx="5126">
                  <c:v>8119.5224483620477</c:v>
                </c:pt>
                <c:pt idx="5127">
                  <c:v>8091.8426066238926</c:v>
                </c:pt>
                <c:pt idx="5128">
                  <c:v>8064.1736234054142</c:v>
                </c:pt>
                <c:pt idx="5129">
                  <c:v>8036.5155021905039</c:v>
                </c:pt>
                <c:pt idx="5130">
                  <c:v>8128.7514777393517</c:v>
                </c:pt>
                <c:pt idx="5131">
                  <c:v>8221.1081243516655</c:v>
                </c:pt>
                <c:pt idx="5132">
                  <c:v>8313.5854257418014</c:v>
                </c:pt>
                <c:pt idx="5133">
                  <c:v>8406.18336718112</c:v>
                </c:pt>
                <c:pt idx="5134">
                  <c:v>8498.9019340224204</c:v>
                </c:pt>
                <c:pt idx="5135">
                  <c:v>8591.7411145638125</c:v>
                </c:pt>
                <c:pt idx="5136">
                  <c:v>8610.3234252415386</c:v>
                </c:pt>
                <c:pt idx="5137">
                  <c:v>8628.9105587306749</c:v>
                </c:pt>
                <c:pt idx="5138">
                  <c:v>8647.5025164389826</c:v>
                </c:pt>
                <c:pt idx="5139">
                  <c:v>8666.0992983310825</c:v>
                </c:pt>
                <c:pt idx="5140">
                  <c:v>8684.7009043763464</c:v>
                </c:pt>
                <c:pt idx="5141">
                  <c:v>8703.3073345489338</c:v>
                </c:pt>
                <c:pt idx="5142">
                  <c:v>8731.2260250007275</c:v>
                </c:pt>
                <c:pt idx="5143">
                  <c:v>8759.1555710882512</c:v>
                </c:pt>
                <c:pt idx="5144">
                  <c:v>8787.0959698842544</c:v>
                </c:pt>
                <c:pt idx="5145">
                  <c:v>8815.0472228317321</c:v>
                </c:pt>
                <c:pt idx="5146">
                  <c:v>8843.0093299479067</c:v>
                </c:pt>
                <c:pt idx="5147">
                  <c:v>8870.9822912733252</c:v>
                </c:pt>
                <c:pt idx="5148">
                  <c:v>8973.6426826517309</c:v>
                </c:pt>
                <c:pt idx="5149">
                  <c:v>9076.4490098154129</c:v>
                </c:pt>
                <c:pt idx="5150">
                  <c:v>9179.4012827060833</c:v>
                </c:pt>
                <c:pt idx="5151">
                  <c:v>9282.4995139352195</c:v>
                </c:pt>
                <c:pt idx="5152">
                  <c:v>9385.7437245543497</c:v>
                </c:pt>
                <c:pt idx="5153">
                  <c:v>9489.1339353242602</c:v>
                </c:pt>
                <c:pt idx="5154">
                  <c:v>9460.922124730303</c:v>
                </c:pt>
                <c:pt idx="5155">
                  <c:v>9432.7211735692363</c:v>
                </c:pt>
                <c:pt idx="5156">
                  <c:v>9404.5310842000254</c:v>
                </c:pt>
                <c:pt idx="5157">
                  <c:v>9376.3518546557953</c:v>
                </c:pt>
                <c:pt idx="5158">
                  <c:v>9348.1834844412224</c:v>
                </c:pt>
                <c:pt idx="5159">
                  <c:v>9320.0259730833041</c:v>
                </c:pt>
                <c:pt idx="5160">
                  <c:v>9329.4106036912544</c:v>
                </c:pt>
                <c:pt idx="5161">
                  <c:v>9338.7964408049629</c:v>
                </c:pt>
                <c:pt idx="5162">
                  <c:v>9348.1834844412224</c:v>
                </c:pt>
                <c:pt idx="5163">
                  <c:v>9357.5717346168385</c:v>
                </c:pt>
                <c:pt idx="5164">
                  <c:v>9366.9611913492354</c:v>
                </c:pt>
                <c:pt idx="5165">
                  <c:v>9376.3518546557953</c:v>
                </c:pt>
                <c:pt idx="5166">
                  <c:v>9357.5717346168385</c:v>
                </c:pt>
                <c:pt idx="5167">
                  <c:v>9338.7964408049629</c:v>
                </c:pt>
                <c:pt idx="5168">
                  <c:v>9320.0259730833041</c:v>
                </c:pt>
                <c:pt idx="5169">
                  <c:v>9194.6135326193216</c:v>
                </c:pt>
                <c:pt idx="5170">
                  <c:v>9176.0678238379969</c:v>
                </c:pt>
                <c:pt idx="5171">
                  <c:v>9157.5268868654985</c:v>
                </c:pt>
                <c:pt idx="5172">
                  <c:v>9255.1018410141169</c:v>
                </c:pt>
                <c:pt idx="5173">
                  <c:v>9246.4615812868124</c:v>
                </c:pt>
                <c:pt idx="5174">
                  <c:v>9237.8227422649034</c:v>
                </c:pt>
                <c:pt idx="5175">
                  <c:v>9229.1853216819491</c:v>
                </c:pt>
                <c:pt idx="5176">
                  <c:v>9220.5493172655533</c:v>
                </c:pt>
                <c:pt idx="5177">
                  <c:v>9211.9147267374683</c:v>
                </c:pt>
                <c:pt idx="5178">
                  <c:v>9156.0170910132692</c:v>
                </c:pt>
                <c:pt idx="5179">
                  <c:v>9100.1631869268658</c:v>
                </c:pt>
                <c:pt idx="5180">
                  <c:v>9044.3529753833118</c:v>
                </c:pt>
                <c:pt idx="5181">
                  <c:v>8988.5864171082685</c:v>
                </c:pt>
                <c:pt idx="5182">
                  <c:v>8932.8634767052172</c:v>
                </c:pt>
                <c:pt idx="5183">
                  <c:v>8877.1841131387719</c:v>
                </c:pt>
                <c:pt idx="5184">
                  <c:v>8868.5976160354967</c:v>
                </c:pt>
                <c:pt idx="5185">
                  <c:v>8860.0124690995672</c:v>
                </c:pt>
                <c:pt idx="5186">
                  <c:v>8851.4286698686356</c:v>
                </c:pt>
                <c:pt idx="5187">
                  <c:v>8842.8462158739549</c:v>
                </c:pt>
                <c:pt idx="5188">
                  <c:v>8834.2651046404735</c:v>
                </c:pt>
                <c:pt idx="5189">
                  <c:v>8825.6853336870481</c:v>
                </c:pt>
                <c:pt idx="5190">
                  <c:v>8918.1856428621104</c:v>
                </c:pt>
                <c:pt idx="5191">
                  <c:v>9010.8070739946706</c:v>
                </c:pt>
                <c:pt idx="5192">
                  <c:v>9103.5498950727688</c:v>
                </c:pt>
                <c:pt idx="5193">
                  <c:v>9196.4143664019048</c:v>
                </c:pt>
                <c:pt idx="5194">
                  <c:v>9289.4007445134575</c:v>
                </c:pt>
                <c:pt idx="5195">
                  <c:v>9382.5092862912516</c:v>
                </c:pt>
                <c:pt idx="5196">
                  <c:v>9401.8784656010794</c:v>
                </c:pt>
                <c:pt idx="5197">
                  <c:v>9421.2520617314804</c:v>
                </c:pt>
                <c:pt idx="5198">
                  <c:v>9440.6300680105433</c:v>
                </c:pt>
                <c:pt idx="5199">
                  <c:v>9460.0124791185026</c:v>
                </c:pt>
                <c:pt idx="5200">
                  <c:v>9479.3992858406709</c:v>
                </c:pt>
                <c:pt idx="5201">
                  <c:v>9498.790482952345</c:v>
                </c:pt>
                <c:pt idx="5202">
                  <c:v>9506.5860093896426</c:v>
                </c:pt>
                <c:pt idx="5203">
                  <c:v>9514.3832962270935</c:v>
                </c:pt>
                <c:pt idx="5204">
                  <c:v>9522.1823481668962</c:v>
                </c:pt>
                <c:pt idx="5205">
                  <c:v>9529.9831698984435</c:v>
                </c:pt>
                <c:pt idx="5206">
                  <c:v>9537.7857660981026</c:v>
                </c:pt>
                <c:pt idx="5207">
                  <c:v>9545.5901414294931</c:v>
                </c:pt>
                <c:pt idx="5208">
                  <c:v>9573.8345381310664</c:v>
                </c:pt>
                <c:pt idx="5209">
                  <c:v>9602.0897995439482</c:v>
                </c:pt>
                <c:pt idx="5210">
                  <c:v>9630.3559234215354</c:v>
                </c:pt>
                <c:pt idx="5211">
                  <c:v>9658.6329118846261</c:v>
                </c:pt>
                <c:pt idx="5212">
                  <c:v>9686.9207656272938</c:v>
                </c:pt>
                <c:pt idx="5213">
                  <c:v>9715.2194853656529</c:v>
                </c:pt>
                <c:pt idx="5214">
                  <c:v>9677.4902737493267</c:v>
                </c:pt>
                <c:pt idx="5215">
                  <c:v>9639.7803790325506</c:v>
                </c:pt>
                <c:pt idx="5216">
                  <c:v>9602.0897995439482</c:v>
                </c:pt>
                <c:pt idx="5217">
                  <c:v>9564.4185322328067</c:v>
                </c:pt>
                <c:pt idx="5218">
                  <c:v>9526.7665784634028</c:v>
                </c:pt>
                <c:pt idx="5219">
                  <c:v>9489.1339353242602</c:v>
                </c:pt>
                <c:pt idx="5220">
                  <c:v>9460.922124730303</c:v>
                </c:pt>
                <c:pt idx="5221">
                  <c:v>9432.7211735692363</c:v>
                </c:pt>
                <c:pt idx="5222">
                  <c:v>9404.5310842000254</c:v>
                </c:pt>
                <c:pt idx="5223">
                  <c:v>9376.3518546557953</c:v>
                </c:pt>
                <c:pt idx="5224">
                  <c:v>9348.1834844412224</c:v>
                </c:pt>
                <c:pt idx="5225">
                  <c:v>9320.0259730833041</c:v>
                </c:pt>
                <c:pt idx="5226">
                  <c:v>9157.5268868654985</c:v>
                </c:pt>
                <c:pt idx="5227">
                  <c:v>9101.932697044962</c:v>
                </c:pt>
                <c:pt idx="5228">
                  <c:v>9046.3814351940309</c:v>
                </c:pt>
                <c:pt idx="5229">
                  <c:v>9095.1567487981392</c:v>
                </c:pt>
                <c:pt idx="5230">
                  <c:v>9039.0480057034165</c:v>
                </c:pt>
                <c:pt idx="5231">
                  <c:v>8982.9826817379944</c:v>
                </c:pt>
                <c:pt idx="5232">
                  <c:v>8982.9826817379944</c:v>
                </c:pt>
                <c:pt idx="5233">
                  <c:v>8982.9826817379944</c:v>
                </c:pt>
                <c:pt idx="5234">
                  <c:v>8982.9826817379944</c:v>
                </c:pt>
                <c:pt idx="5235">
                  <c:v>8982.9826817379944</c:v>
                </c:pt>
                <c:pt idx="5236">
                  <c:v>8982.9826817379944</c:v>
                </c:pt>
                <c:pt idx="5237">
                  <c:v>8982.9826817379944</c:v>
                </c:pt>
                <c:pt idx="5238">
                  <c:v>8945.6299218383247</c:v>
                </c:pt>
                <c:pt idx="5239">
                  <c:v>8908.2964589292333</c:v>
                </c:pt>
                <c:pt idx="5240">
                  <c:v>8870.9822912733252</c:v>
                </c:pt>
                <c:pt idx="5241">
                  <c:v>8833.6874215550815</c:v>
                </c:pt>
                <c:pt idx="5242">
                  <c:v>8796.4118481828991</c:v>
                </c:pt>
                <c:pt idx="5243">
                  <c:v>8759.1555710882512</c:v>
                </c:pt>
                <c:pt idx="5244">
                  <c:v>8712.6123586760295</c:v>
                </c:pt>
                <c:pt idx="5245">
                  <c:v>8666.0992983310825</c:v>
                </c:pt>
                <c:pt idx="5246">
                  <c:v>8619.6163889563468</c:v>
                </c:pt>
                <c:pt idx="5247">
                  <c:v>8573.1636296373927</c:v>
                </c:pt>
                <c:pt idx="5248">
                  <c:v>8526.7410239842648</c:v>
                </c:pt>
                <c:pt idx="5249">
                  <c:v>8480.3485714457875</c:v>
                </c:pt>
                <c:pt idx="5250">
                  <c:v>8462.096384617751</c:v>
                </c:pt>
                <c:pt idx="5251">
                  <c:v>8443.8490826708457</c:v>
                </c:pt>
                <c:pt idx="5252">
                  <c:v>8425.6066642967689</c:v>
                </c:pt>
                <c:pt idx="5253">
                  <c:v>8407.3691238511947</c:v>
                </c:pt>
                <c:pt idx="5254">
                  <c:v>8389.13645711358</c:v>
                </c:pt>
                <c:pt idx="5255">
                  <c:v>8370.9086598460453</c:v>
                </c:pt>
                <c:pt idx="5256">
                  <c:v>8361.796585934484</c:v>
                </c:pt>
                <c:pt idx="5257">
                  <c:v>8352.685727793214</c:v>
                </c:pt>
                <c:pt idx="5258">
                  <c:v>8343.5760848876853</c:v>
                </c:pt>
                <c:pt idx="5259">
                  <c:v>8334.4676566820381</c:v>
                </c:pt>
                <c:pt idx="5260">
                  <c:v>8325.3604426394922</c:v>
                </c:pt>
                <c:pt idx="5261">
                  <c:v>8316.2544408212761</c:v>
                </c:pt>
                <c:pt idx="5262">
                  <c:v>8353.130499315168</c:v>
                </c:pt>
                <c:pt idx="5263">
                  <c:v>8390.0258541196126</c:v>
                </c:pt>
                <c:pt idx="5264">
                  <c:v>8426.940514843991</c:v>
                </c:pt>
                <c:pt idx="5265">
                  <c:v>8463.8744910947844</c:v>
                </c:pt>
                <c:pt idx="5266">
                  <c:v>8500.8277882298371</c:v>
                </c:pt>
                <c:pt idx="5267">
                  <c:v>8537.8004158242893</c:v>
                </c:pt>
                <c:pt idx="5268">
                  <c:v>8509.8098981423209</c:v>
                </c:pt>
                <c:pt idx="5269">
                  <c:v>8481.8301658303226</c:v>
                </c:pt>
                <c:pt idx="5270">
                  <c:v>8453.8612223588534</c:v>
                </c:pt>
                <c:pt idx="5271">
                  <c:v>8425.9030755294643</c:v>
                </c:pt>
                <c:pt idx="5272">
                  <c:v>8397.9557289356999</c:v>
                </c:pt>
                <c:pt idx="5273">
                  <c:v>8370.0191876539939</c:v>
                </c:pt>
                <c:pt idx="5274">
                  <c:v>8351.499670401241</c:v>
                </c:pt>
                <c:pt idx="5275">
                  <c:v>8332.9849741068738</c:v>
                </c:pt>
                <c:pt idx="5276">
                  <c:v>8314.4750974349809</c:v>
                </c:pt>
                <c:pt idx="5277">
                  <c:v>8295.9700433433318</c:v>
                </c:pt>
                <c:pt idx="5278">
                  <c:v>8277.4698105050775</c:v>
                </c:pt>
                <c:pt idx="5279">
                  <c:v>8258.9743990280022</c:v>
                </c:pt>
                <c:pt idx="5280">
                  <c:v>8259.4193148885679</c:v>
                </c:pt>
                <c:pt idx="5281">
                  <c:v>8259.8642307491318</c:v>
                </c:pt>
                <c:pt idx="5282">
                  <c:v>8260.3091466096994</c:v>
                </c:pt>
                <c:pt idx="5283">
                  <c:v>8260.7540624702669</c:v>
                </c:pt>
                <c:pt idx="5284">
                  <c:v>8261.1989783308309</c:v>
                </c:pt>
                <c:pt idx="5285">
                  <c:v>8261.6438941913984</c:v>
                </c:pt>
                <c:pt idx="5286">
                  <c:v>8252.5463753781787</c:v>
                </c:pt>
                <c:pt idx="5287">
                  <c:v>8243.4500630803886</c:v>
                </c:pt>
                <c:pt idx="5288">
                  <c:v>8234.3549622764858</c:v>
                </c:pt>
                <c:pt idx="5289">
                  <c:v>8225.2610669010992</c:v>
                </c:pt>
                <c:pt idx="5290">
                  <c:v>8216.1683819099762</c:v>
                </c:pt>
                <c:pt idx="5291">
                  <c:v>8207.0769012559322</c:v>
                </c:pt>
                <c:pt idx="5292">
                  <c:v>8252.5463753781787</c:v>
                </c:pt>
                <c:pt idx="5293">
                  <c:v>8298.0460787091342</c:v>
                </c:pt>
                <c:pt idx="5294">
                  <c:v>8343.5760848876853</c:v>
                </c:pt>
                <c:pt idx="5295">
                  <c:v>8389.13645711358</c:v>
                </c:pt>
                <c:pt idx="5296">
                  <c:v>8434.7272634796591</c:v>
                </c:pt>
                <c:pt idx="5297">
                  <c:v>8480.3485714457875</c:v>
                </c:pt>
                <c:pt idx="5298">
                  <c:v>8471.0736994037197</c:v>
                </c:pt>
                <c:pt idx="5299">
                  <c:v>8461.8000335382822</c:v>
                </c:pt>
                <c:pt idx="5300">
                  <c:v>8452.5275724133808</c:v>
                </c:pt>
                <c:pt idx="5301">
                  <c:v>8443.2563189311568</c:v>
                </c:pt>
                <c:pt idx="5302">
                  <c:v>8433.986271656082</c:v>
                </c:pt>
                <c:pt idx="5303">
                  <c:v>8424.7174305986209</c:v>
                </c:pt>
                <c:pt idx="5304">
                  <c:v>8397.3628237404355</c:v>
                </c:pt>
                <c:pt idx="5305">
                  <c:v>8370.0191876539939</c:v>
                </c:pt>
                <c:pt idx="5306">
                  <c:v>8342.6865080482421</c:v>
                </c:pt>
                <c:pt idx="5307">
                  <c:v>8315.364769128093</c:v>
                </c:pt>
                <c:pt idx="5308">
                  <c:v>8288.0539606700713</c:v>
                </c:pt>
                <c:pt idx="5309">
                  <c:v>8260.7540624702669</c:v>
                </c:pt>
                <c:pt idx="5310">
                  <c:v>8261.4955889045668</c:v>
                </c:pt>
                <c:pt idx="5311">
                  <c:v>8262.2371153388649</c:v>
                </c:pt>
                <c:pt idx="5312">
                  <c:v>8262.9786417730957</c:v>
                </c:pt>
                <c:pt idx="5313">
                  <c:v>8168.969643020464</c:v>
                </c:pt>
                <c:pt idx="5314">
                  <c:v>8169.7026672283782</c:v>
                </c:pt>
                <c:pt idx="5315">
                  <c:v>8170.4356914363598</c:v>
                </c:pt>
                <c:pt idx="5316">
                  <c:v>8256.1057934176788</c:v>
                </c:pt>
                <c:pt idx="5317">
                  <c:v>8247.0095679472233</c:v>
                </c:pt>
                <c:pt idx="5318">
                  <c:v>8237.914549403431</c:v>
                </c:pt>
                <c:pt idx="5319">
                  <c:v>8228.8207319434132</c:v>
                </c:pt>
                <c:pt idx="5320">
                  <c:v>8219.7281202835911</c:v>
                </c:pt>
                <c:pt idx="5321">
                  <c:v>8210.6367085991515</c:v>
                </c:pt>
                <c:pt idx="5322">
                  <c:v>8219.7281202835911</c:v>
                </c:pt>
                <c:pt idx="5323">
                  <c:v>8228.8207319434132</c:v>
                </c:pt>
                <c:pt idx="5324">
                  <c:v>8237.914549403431</c:v>
                </c:pt>
                <c:pt idx="5325">
                  <c:v>8247.0095679472233</c:v>
                </c:pt>
                <c:pt idx="5326">
                  <c:v>8256.1057934176788</c:v>
                </c:pt>
                <c:pt idx="5327">
                  <c:v>8265.2032210759262</c:v>
                </c:pt>
                <c:pt idx="5328">
                  <c:v>8274.5984593810754</c:v>
                </c:pt>
                <c:pt idx="5329">
                  <c:v>8283.9948843039128</c:v>
                </c:pt>
                <c:pt idx="5330">
                  <c:v>8293.3925005902402</c:v>
                </c:pt>
                <c:pt idx="5331">
                  <c:v>8302.7913024023164</c:v>
                </c:pt>
                <c:pt idx="5332">
                  <c:v>8312.1912944709366</c:v>
                </c:pt>
                <c:pt idx="5333">
                  <c:v>8321.592470980022</c:v>
                </c:pt>
                <c:pt idx="5334">
                  <c:v>8321.295913749007</c:v>
                </c:pt>
                <c:pt idx="5335">
                  <c:v>8320.9993565179248</c:v>
                </c:pt>
                <c:pt idx="5336">
                  <c:v>8320.702799286908</c:v>
                </c:pt>
                <c:pt idx="5337">
                  <c:v>8320.4062420558912</c:v>
                </c:pt>
                <c:pt idx="5338">
                  <c:v>8320.1096848248108</c:v>
                </c:pt>
                <c:pt idx="5339">
                  <c:v>8319.8131275937958</c:v>
                </c:pt>
                <c:pt idx="5340">
                  <c:v>8365.0581158574241</c:v>
                </c:pt>
                <c:pt idx="5341">
                  <c:v>8410.3335155262321</c:v>
                </c:pt>
                <c:pt idx="5342">
                  <c:v>8455.6394222861527</c:v>
                </c:pt>
                <c:pt idx="5343">
                  <c:v>8500.9759308612156</c:v>
                </c:pt>
                <c:pt idx="5344">
                  <c:v>8546.3431307309547</c:v>
                </c:pt>
                <c:pt idx="5345">
                  <c:v>8591.7411145638125</c:v>
                </c:pt>
                <c:pt idx="5346">
                  <c:v>8573.4597664361099</c:v>
                </c:pt>
                <c:pt idx="5347">
                  <c:v>8555.183321073624</c:v>
                </c:pt>
                <c:pt idx="5348">
                  <c:v>8536.9117743606403</c:v>
                </c:pt>
                <c:pt idx="5349">
                  <c:v>8518.6451221646585</c:v>
                </c:pt>
                <c:pt idx="5350">
                  <c:v>8500.3833603358435</c:v>
                </c:pt>
                <c:pt idx="5351">
                  <c:v>8482.1264847072689</c:v>
                </c:pt>
                <c:pt idx="5352">
                  <c:v>8500.3833603358435</c:v>
                </c:pt>
                <c:pt idx="5353">
                  <c:v>8518.6451221646585</c:v>
                </c:pt>
                <c:pt idx="5354">
                  <c:v>8536.9117743606403</c:v>
                </c:pt>
                <c:pt idx="5355">
                  <c:v>8555.183321073624</c:v>
                </c:pt>
                <c:pt idx="5356">
                  <c:v>8573.4597664361099</c:v>
                </c:pt>
                <c:pt idx="5357">
                  <c:v>8591.7411145638125</c:v>
                </c:pt>
                <c:pt idx="5358">
                  <c:v>8610.3234252415386</c:v>
                </c:pt>
                <c:pt idx="5359">
                  <c:v>8628.9105587306749</c:v>
                </c:pt>
                <c:pt idx="5360">
                  <c:v>8647.5025164389826</c:v>
                </c:pt>
                <c:pt idx="5361">
                  <c:v>8666.0992983310825</c:v>
                </c:pt>
                <c:pt idx="5362">
                  <c:v>8684.7009043763464</c:v>
                </c:pt>
                <c:pt idx="5363">
                  <c:v>8703.3073345489338</c:v>
                </c:pt>
                <c:pt idx="5364">
                  <c:v>8712.6123586760295</c:v>
                </c:pt>
                <c:pt idx="5365">
                  <c:v>8721.9185888272914</c:v>
                </c:pt>
                <c:pt idx="5366">
                  <c:v>8731.2260250007275</c:v>
                </c:pt>
                <c:pt idx="5367">
                  <c:v>8740.5346686436205</c:v>
                </c:pt>
                <c:pt idx="5368">
                  <c:v>8749.8445168568942</c:v>
                </c:pt>
                <c:pt idx="5369">
                  <c:v>8759.1555710882512</c:v>
                </c:pt>
                <c:pt idx="5370">
                  <c:v>8658.7244609270401</c:v>
                </c:pt>
                <c:pt idx="5371">
                  <c:v>8658.7244609270401</c:v>
                </c:pt>
                <c:pt idx="5372">
                  <c:v>8658.7244609270401</c:v>
                </c:pt>
                <c:pt idx="5373">
                  <c:v>8759.1555710882512</c:v>
                </c:pt>
                <c:pt idx="5374">
                  <c:v>8759.1555710882512</c:v>
                </c:pt>
                <c:pt idx="5375">
                  <c:v>8759.1555710882512</c:v>
                </c:pt>
                <c:pt idx="5376">
                  <c:v>8759.1555710882512</c:v>
                </c:pt>
                <c:pt idx="5377">
                  <c:v>8759.1555710882512</c:v>
                </c:pt>
                <c:pt idx="5378">
                  <c:v>8759.1555710882512</c:v>
                </c:pt>
                <c:pt idx="5379">
                  <c:v>8759.1555710882512</c:v>
                </c:pt>
                <c:pt idx="5380">
                  <c:v>8759.1555710882512</c:v>
                </c:pt>
                <c:pt idx="5381">
                  <c:v>8759.1555710882512</c:v>
                </c:pt>
                <c:pt idx="5382">
                  <c:v>8749.8445168568942</c:v>
                </c:pt>
                <c:pt idx="5383">
                  <c:v>8740.5346686436205</c:v>
                </c:pt>
                <c:pt idx="5384">
                  <c:v>8731.2260250007275</c:v>
                </c:pt>
                <c:pt idx="5385">
                  <c:v>8721.9185888272914</c:v>
                </c:pt>
                <c:pt idx="5386">
                  <c:v>8712.6123586760295</c:v>
                </c:pt>
                <c:pt idx="5387">
                  <c:v>8703.3073345489338</c:v>
                </c:pt>
                <c:pt idx="5388">
                  <c:v>8703.3073345489338</c:v>
                </c:pt>
                <c:pt idx="5389">
                  <c:v>8703.3073345489338</c:v>
                </c:pt>
                <c:pt idx="5390">
                  <c:v>8703.3073345489338</c:v>
                </c:pt>
                <c:pt idx="5391">
                  <c:v>8703.3073345489338</c:v>
                </c:pt>
                <c:pt idx="5392">
                  <c:v>8703.3073345489338</c:v>
                </c:pt>
                <c:pt idx="5393">
                  <c:v>8703.3073345489338</c:v>
                </c:pt>
                <c:pt idx="5394">
                  <c:v>8684.7009043763464</c:v>
                </c:pt>
                <c:pt idx="5395">
                  <c:v>8666.0992983310825</c:v>
                </c:pt>
                <c:pt idx="5396">
                  <c:v>8647.5025164389826</c:v>
                </c:pt>
                <c:pt idx="5397">
                  <c:v>8628.9105587306749</c:v>
                </c:pt>
                <c:pt idx="5398">
                  <c:v>8610.3234252415386</c:v>
                </c:pt>
                <c:pt idx="5399">
                  <c:v>8591.7411145638125</c:v>
                </c:pt>
                <c:pt idx="5400">
                  <c:v>8517.4601211955014</c:v>
                </c:pt>
                <c:pt idx="5401">
                  <c:v>8443.2563189312259</c:v>
                </c:pt>
                <c:pt idx="5402">
                  <c:v>8369.1297154619424</c:v>
                </c:pt>
                <c:pt idx="5403">
                  <c:v>8295.0803139008058</c:v>
                </c:pt>
                <c:pt idx="5404">
                  <c:v>8221.1081243516655</c:v>
                </c:pt>
                <c:pt idx="5405">
                  <c:v>8147.213153802948</c:v>
                </c:pt>
                <c:pt idx="5406">
                  <c:v>7991.7778282037834</c:v>
                </c:pt>
                <c:pt idx="5407">
                  <c:v>7836.6903437530136</c:v>
                </c:pt>
                <c:pt idx="5408">
                  <c:v>7681.9492651908649</c:v>
                </c:pt>
                <c:pt idx="5409">
                  <c:v>7527.5531165087932</c:v>
                </c:pt>
                <c:pt idx="5410">
                  <c:v>7373.5003795737712</c:v>
                </c:pt>
                <c:pt idx="5411">
                  <c:v>7219.7894901550781</c:v>
                </c:pt>
                <c:pt idx="5412">
                  <c:v>7184.6860404100489</c:v>
                </c:pt>
                <c:pt idx="5413">
                  <c:v>7149.6002536361448</c:v>
                </c:pt>
                <c:pt idx="5414">
                  <c:v>7114.532032091086</c:v>
                </c:pt>
                <c:pt idx="5415">
                  <c:v>7079.4812771714342</c:v>
                </c:pt>
                <c:pt idx="5416">
                  <c:v>7044.4478894073682</c:v>
                </c:pt>
                <c:pt idx="5417">
                  <c:v>7009.4317684573816</c:v>
                </c:pt>
                <c:pt idx="5418">
                  <c:v>7173.9921124770199</c:v>
                </c:pt>
                <c:pt idx="5419">
                  <c:v>7338.9407407936487</c:v>
                </c:pt>
                <c:pt idx="5420">
                  <c:v>7504.2763047961444</c:v>
                </c:pt>
                <c:pt idx="5421">
                  <c:v>7669.9975481885222</c:v>
                </c:pt>
                <c:pt idx="5422">
                  <c:v>7836.103289400834</c:v>
                </c:pt>
                <c:pt idx="5423">
                  <c:v>8002.5924267546898</c:v>
                </c:pt>
                <c:pt idx="5424">
                  <c:v>7992.9374296328415</c:v>
                </c:pt>
                <c:pt idx="5425">
                  <c:v>7983.2836218611628</c:v>
                </c:pt>
                <c:pt idx="5426">
                  <c:v>7973.631009592149</c:v>
                </c:pt>
                <c:pt idx="5427">
                  <c:v>7963.9795901292891</c:v>
                </c:pt>
                <c:pt idx="5428">
                  <c:v>7954.3293696905157</c:v>
                </c:pt>
                <c:pt idx="5429">
                  <c:v>7944.6803455325498</c:v>
                </c:pt>
                <c:pt idx="5430">
                  <c:v>8037.219039144652</c:v>
                </c:pt>
                <c:pt idx="5431">
                  <c:v>8129.8759945029624</c:v>
                </c:pt>
                <c:pt idx="5432">
                  <c:v>8222.6510583817981</c:v>
                </c:pt>
                <c:pt idx="5433">
                  <c:v>8315.5440910770867</c:v>
                </c:pt>
                <c:pt idx="5434">
                  <c:v>8408.5549584106884</c:v>
                </c:pt>
                <c:pt idx="5435">
                  <c:v>8501.6835305819423</c:v>
                </c:pt>
                <c:pt idx="5436">
                  <c:v>8583.7191868379014</c:v>
                </c:pt>
                <c:pt idx="5437">
                  <c:v>8665.8524195258033</c:v>
                </c:pt>
                <c:pt idx="5438">
                  <c:v>8748.0836717334896</c:v>
                </c:pt>
                <c:pt idx="5439">
                  <c:v>8830.4133829559214</c:v>
                </c:pt>
                <c:pt idx="5440">
                  <c:v>8912.8419811519361</c:v>
                </c:pt>
                <c:pt idx="5441">
                  <c:v>8995.3698862405417</c:v>
                </c:pt>
                <c:pt idx="5442">
                  <c:v>8958.9080285554137</c:v>
                </c:pt>
                <c:pt idx="5443">
                  <c:v>8922.4660359075406</c:v>
                </c:pt>
                <c:pt idx="5444">
                  <c:v>8886.0438586605142</c:v>
                </c:pt>
                <c:pt idx="5445">
                  <c:v>8849.64145036835</c:v>
                </c:pt>
                <c:pt idx="5446">
                  <c:v>8813.258760509696</c:v>
                </c:pt>
                <c:pt idx="5447">
                  <c:v>8776.8957393413657</c:v>
                </c:pt>
                <c:pt idx="5448">
                  <c:v>8832.925159129949</c:v>
                </c:pt>
                <c:pt idx="5449">
                  <c:v>8888.9971071676209</c:v>
                </c:pt>
                <c:pt idx="5450">
                  <c:v>8945.111575937688</c:v>
                </c:pt>
                <c:pt idx="5451">
                  <c:v>9001.2685550509977</c:v>
                </c:pt>
                <c:pt idx="5452">
                  <c:v>9057.4680393133767</c:v>
                </c:pt>
                <c:pt idx="5453">
                  <c:v>9113.7100195099647</c:v>
                </c:pt>
                <c:pt idx="5454">
                  <c:v>9169.111707329248</c:v>
                </c:pt>
                <c:pt idx="5455">
                  <c:v>9224.5573592549517</c:v>
                </c:pt>
                <c:pt idx="5456">
                  <c:v>9280.0470656083653</c:v>
                </c:pt>
                <c:pt idx="5457">
                  <c:v>9228.540607134606</c:v>
                </c:pt>
                <c:pt idx="5458">
                  <c:v>9283.4814487508338</c:v>
                </c:pt>
                <c:pt idx="5459">
                  <c:v>9338.4661094529547</c:v>
                </c:pt>
                <c:pt idx="5460">
                  <c:v>9446.6349693453976</c:v>
                </c:pt>
                <c:pt idx="5461">
                  <c:v>9446.4885083372392</c:v>
                </c:pt>
                <c:pt idx="5462">
                  <c:v>9446.3420473290789</c:v>
                </c:pt>
                <c:pt idx="5463">
                  <c:v>9446.1955863209168</c:v>
                </c:pt>
                <c:pt idx="5464">
                  <c:v>9446.0491253127602</c:v>
                </c:pt>
                <c:pt idx="5465">
                  <c:v>9445.9026643046018</c:v>
                </c:pt>
                <c:pt idx="5466">
                  <c:v>9501.4240868508023</c:v>
                </c:pt>
                <c:pt idx="5467">
                  <c:v>9556.9903518220945</c:v>
                </c:pt>
                <c:pt idx="5468">
                  <c:v>9612.6015630390939</c:v>
                </c:pt>
                <c:pt idx="5469">
                  <c:v>9668.2578180540731</c:v>
                </c:pt>
                <c:pt idx="5470">
                  <c:v>9723.959217001664</c:v>
                </c:pt>
                <c:pt idx="5471">
                  <c:v>9779.705858872665</c:v>
                </c:pt>
                <c:pt idx="5472">
                  <c:v>9864.7178097734741</c:v>
                </c:pt>
                <c:pt idx="5473">
                  <c:v>9949.8270283296115</c:v>
                </c:pt>
                <c:pt idx="5474">
                  <c:v>10035.033548402387</c:v>
                </c:pt>
                <c:pt idx="5475">
                  <c:v>10120.33740546662</c:v>
                </c:pt>
                <c:pt idx="5476">
                  <c:v>10205.738640536041</c:v>
                </c:pt>
                <c:pt idx="5477">
                  <c:v>10291.237290965191</c:v>
                </c:pt>
                <c:pt idx="5478">
                  <c:v>10215.953652638782</c:v>
                </c:pt>
                <c:pt idx="5479">
                  <c:v>10140.749774310068</c:v>
                </c:pt>
                <c:pt idx="5480">
                  <c:v>10065.625512879464</c:v>
                </c:pt>
                <c:pt idx="5481">
                  <c:v>9990.5807182576464</c:v>
                </c:pt>
                <c:pt idx="5482">
                  <c:v>9915.6152435960103</c:v>
                </c:pt>
                <c:pt idx="5483">
                  <c:v>9840.7289350814608</c:v>
                </c:pt>
                <c:pt idx="5484">
                  <c:v>9914.7448729292319</c:v>
                </c:pt>
                <c:pt idx="5485">
                  <c:v>9988.8430338268881</c:v>
                </c:pt>
                <c:pt idx="5486">
                  <c:v>10063.023717656428</c:v>
                </c:pt>
                <c:pt idx="5487">
                  <c:v>10137.287213790523</c:v>
                </c:pt>
                <c:pt idx="5488">
                  <c:v>10211.633811630179</c:v>
                </c:pt>
                <c:pt idx="5489">
                  <c:v>10286.063790013524</c:v>
                </c:pt>
                <c:pt idx="5490">
                  <c:v>10343.268430993201</c:v>
                </c:pt>
                <c:pt idx="5491">
                  <c:v>10400.516100999343</c:v>
                </c:pt>
                <c:pt idx="5492">
                  <c:v>10457.806801363553</c:v>
                </c:pt>
                <c:pt idx="5493">
                  <c:v>10515.140528411921</c:v>
                </c:pt>
                <c:pt idx="5494">
                  <c:v>10572.51728318461</c:v>
                </c:pt>
                <c:pt idx="5495">
                  <c:v>10629.937066565351</c:v>
                </c:pt>
                <c:pt idx="5496">
                  <c:v>10658.591990854262</c:v>
                </c:pt>
                <c:pt idx="5497">
                  <c:v>10687.257794237537</c:v>
                </c:pt>
                <c:pt idx="5498">
                  <c:v>10715.934479023192</c:v>
                </c:pt>
                <c:pt idx="5499">
                  <c:v>10744.622047537676</c:v>
                </c:pt>
                <c:pt idx="5500">
                  <c:v>10773.320500067428</c:v>
                </c:pt>
                <c:pt idx="5501">
                  <c:v>10802.029839664379</c:v>
                </c:pt>
                <c:pt idx="5502">
                  <c:v>11021.934284307703</c:v>
                </c:pt>
                <c:pt idx="5503">
                  <c:v>11242.487921569187</c:v>
                </c:pt>
                <c:pt idx="5504">
                  <c:v>11463.692210277002</c:v>
                </c:pt>
                <c:pt idx="5505">
                  <c:v>11685.548629602663</c:v>
                </c:pt>
                <c:pt idx="5506">
                  <c:v>11908.058679824755</c:v>
                </c:pt>
                <c:pt idx="5507">
                  <c:v>12131.22388306458</c:v>
                </c:pt>
                <c:pt idx="5508">
                  <c:v>12131.22388306458</c:v>
                </c:pt>
                <c:pt idx="5509">
                  <c:v>12131.22388306458</c:v>
                </c:pt>
                <c:pt idx="5510">
                  <c:v>12131.22388306458</c:v>
                </c:pt>
                <c:pt idx="5511">
                  <c:v>12131.22388306458</c:v>
                </c:pt>
                <c:pt idx="5512">
                  <c:v>12131.22388306458</c:v>
                </c:pt>
                <c:pt idx="5513">
                  <c:v>12131.22388306458</c:v>
                </c:pt>
                <c:pt idx="5514">
                  <c:v>11953.756882061491</c:v>
                </c:pt>
                <c:pt idx="5515">
                  <c:v>11915.404356176212</c:v>
                </c:pt>
                <c:pt idx="5516">
                  <c:v>11877.071577011558</c:v>
                </c:pt>
                <c:pt idx="5517">
                  <c:v>11976.074334554682</c:v>
                </c:pt>
                <c:pt idx="5518">
                  <c:v>11937.336864707602</c:v>
                </c:pt>
                <c:pt idx="5519">
                  <c:v>11898.619343288161</c:v>
                </c:pt>
                <c:pt idx="5520">
                  <c:v>11956.771023455132</c:v>
                </c:pt>
                <c:pt idx="5521">
                  <c:v>12014.967278176982</c:v>
                </c:pt>
                <c:pt idx="5522">
                  <c:v>12073.208135236042</c:v>
                </c:pt>
                <c:pt idx="5523">
                  <c:v>12131.493621491643</c:v>
                </c:pt>
                <c:pt idx="5524">
                  <c:v>12189.823763916664</c:v>
                </c:pt>
                <c:pt idx="5525">
                  <c:v>12248.198590635622</c:v>
                </c:pt>
                <c:pt idx="5526">
                  <c:v>11995.382741740101</c:v>
                </c:pt>
                <c:pt idx="5527">
                  <c:v>11743.400625483458</c:v>
                </c:pt>
                <c:pt idx="5528">
                  <c:v>11492.250274302556</c:v>
                </c:pt>
                <c:pt idx="5529">
                  <c:v>11241.929780593893</c:v>
                </c:pt>
                <c:pt idx="5530">
                  <c:v>10992.43729470486</c:v>
                </c:pt>
                <c:pt idx="5531">
                  <c:v>10743.771028449151</c:v>
                </c:pt>
                <c:pt idx="5532">
                  <c:v>10535.070114938151</c:v>
                </c:pt>
                <c:pt idx="5533">
                  <c:v>10326.970975269032</c:v>
                </c:pt>
                <c:pt idx="5534">
                  <c:v>10119.471354664214</c:v>
                </c:pt>
                <c:pt idx="5535">
                  <c:v>9912.5689462623977</c:v>
                </c:pt>
                <c:pt idx="5536">
                  <c:v>9706.2613778245377</c:v>
                </c:pt>
                <c:pt idx="5537">
                  <c:v>9500.5462188846013</c:v>
                </c:pt>
                <c:pt idx="5538">
                  <c:v>9435.1885921699723</c:v>
                </c:pt>
                <c:pt idx="5539">
                  <c:v>9369.8905466061497</c:v>
                </c:pt>
                <c:pt idx="5540">
                  <c:v>9304.6520008623029</c:v>
                </c:pt>
                <c:pt idx="5541">
                  <c:v>9239.4728779255856</c:v>
                </c:pt>
                <c:pt idx="5542">
                  <c:v>9174.3530963689154</c:v>
                </c:pt>
                <c:pt idx="5543">
                  <c:v>9109.2925741025283</c:v>
                </c:pt>
                <c:pt idx="5544">
                  <c:v>9072.7730954566523</c:v>
                </c:pt>
                <c:pt idx="5545">
                  <c:v>9036.2735496833393</c:v>
                </c:pt>
                <c:pt idx="5546">
                  <c:v>8999.7938878483837</c:v>
                </c:pt>
                <c:pt idx="5547">
                  <c:v>8963.3340641276336</c:v>
                </c:pt>
                <c:pt idx="5548">
                  <c:v>8926.8940287130317</c:v>
                </c:pt>
                <c:pt idx="5549">
                  <c:v>8890.4737314211743</c:v>
                </c:pt>
                <c:pt idx="5550">
                  <c:v>8872.1232773362171</c:v>
                </c:pt>
                <c:pt idx="5551">
                  <c:v>8853.7776800604424</c:v>
                </c:pt>
                <c:pt idx="5552">
                  <c:v>8835.4369353039092</c:v>
                </c:pt>
                <c:pt idx="5553">
                  <c:v>8817.1010387594251</c:v>
                </c:pt>
                <c:pt idx="5554">
                  <c:v>8798.7699861026522</c:v>
                </c:pt>
                <c:pt idx="5555">
                  <c:v>8780.4437729918191</c:v>
                </c:pt>
                <c:pt idx="5556">
                  <c:v>8771.2824799045939</c:v>
                </c:pt>
                <c:pt idx="5557">
                  <c:v>8762.1223950678414</c:v>
                </c:pt>
                <c:pt idx="5558">
                  <c:v>8752.9635168400964</c:v>
                </c:pt>
                <c:pt idx="5559">
                  <c:v>8743.805846862766</c:v>
                </c:pt>
                <c:pt idx="5560">
                  <c:v>8734.6493834898174</c:v>
                </c:pt>
                <c:pt idx="5561">
                  <c:v>8725.4941261703061</c:v>
                </c:pt>
                <c:pt idx="5562">
                  <c:v>8743.51007310557</c:v>
                </c:pt>
                <c:pt idx="5563">
                  <c:v>8761.5309505082841</c:v>
                </c:pt>
                <c:pt idx="5564">
                  <c:v>8779.5567645791889</c:v>
                </c:pt>
                <c:pt idx="5565">
                  <c:v>8797.587524778748</c:v>
                </c:pt>
                <c:pt idx="5566">
                  <c:v>8815.6232394326053</c:v>
                </c:pt>
                <c:pt idx="5567">
                  <c:v>8833.6639168281836</c:v>
                </c:pt>
                <c:pt idx="5568">
                  <c:v>8852.4481776593948</c:v>
                </c:pt>
                <c:pt idx="5569">
                  <c:v>8871.2371206359785</c:v>
                </c:pt>
                <c:pt idx="5570">
                  <c:v>8890.0307441451369</c:v>
                </c:pt>
                <c:pt idx="5571">
                  <c:v>8908.8290477238061</c:v>
                </c:pt>
                <c:pt idx="5572">
                  <c:v>8927.6320275139587</c:v>
                </c:pt>
                <c:pt idx="5573">
                  <c:v>8946.4396830833193</c:v>
                </c:pt>
                <c:pt idx="5574">
                  <c:v>8992.9630746818293</c:v>
                </c:pt>
                <c:pt idx="5575">
                  <c:v>9039.5162700848068</c:v>
                </c:pt>
                <c:pt idx="5576">
                  <c:v>9086.0992849240647</c:v>
                </c:pt>
                <c:pt idx="5577">
                  <c:v>9132.7121382197365</c:v>
                </c:pt>
                <c:pt idx="5578">
                  <c:v>9179.3548489876739</c:v>
                </c:pt>
                <c:pt idx="5579">
                  <c:v>9226.0274328033847</c:v>
                </c:pt>
                <c:pt idx="5580">
                  <c:v>9235.8358921915205</c:v>
                </c:pt>
                <c:pt idx="5581">
                  <c:v>9245.645411671434</c:v>
                </c:pt>
                <c:pt idx="5582">
                  <c:v>9255.4559899424639</c:v>
                </c:pt>
                <c:pt idx="5583">
                  <c:v>9265.2676257074545</c:v>
                </c:pt>
                <c:pt idx="5584">
                  <c:v>9275.0803176735772</c:v>
                </c:pt>
                <c:pt idx="5585">
                  <c:v>9284.8940645516996</c:v>
                </c:pt>
                <c:pt idx="5586">
                  <c:v>9312.5798725603981</c:v>
                </c:pt>
                <c:pt idx="5587">
                  <c:v>9340.2767534867271</c:v>
                </c:pt>
                <c:pt idx="5588">
                  <c:v>9367.984718657186</c:v>
                </c:pt>
                <c:pt idx="5589">
                  <c:v>9395.7037826523247</c:v>
                </c:pt>
                <c:pt idx="5590">
                  <c:v>9423.4339588626535</c:v>
                </c:pt>
                <c:pt idx="5591">
                  <c:v>9451.1752605984293</c:v>
                </c:pt>
                <c:pt idx="5592">
                  <c:v>9460.1319641190021</c:v>
                </c:pt>
                <c:pt idx="5593">
                  <c:v>9469.0900035520826</c:v>
                </c:pt>
                <c:pt idx="5594">
                  <c:v>9478.0493813880184</c:v>
                </c:pt>
                <c:pt idx="5595">
                  <c:v>9487.0100989687908</c:v>
                </c:pt>
                <c:pt idx="5596">
                  <c:v>9495.9721576328411</c:v>
                </c:pt>
                <c:pt idx="5597">
                  <c:v>9504.9355587153877</c:v>
                </c:pt>
                <c:pt idx="5598">
                  <c:v>9523.597694945267</c:v>
                </c:pt>
                <c:pt idx="5599">
                  <c:v>9542.2647008315944</c:v>
                </c:pt>
                <c:pt idx="5600">
                  <c:v>9560.9365784963375</c:v>
                </c:pt>
                <c:pt idx="5601">
                  <c:v>9469.7749793328239</c:v>
                </c:pt>
                <c:pt idx="5602">
                  <c:v>9488.2424074581595</c:v>
                </c:pt>
                <c:pt idx="5603">
                  <c:v>9506.7146565774583</c:v>
                </c:pt>
                <c:pt idx="5604">
                  <c:v>9598.4410093662154</c:v>
                </c:pt>
                <c:pt idx="5605">
                  <c:v>9579.9055377059976</c:v>
                </c:pt>
                <c:pt idx="5606">
                  <c:v>9561.3750481268416</c:v>
                </c:pt>
                <c:pt idx="5607">
                  <c:v>9542.8495356379281</c:v>
                </c:pt>
                <c:pt idx="5608">
                  <c:v>9524.3289964308497</c:v>
                </c:pt>
                <c:pt idx="5609">
                  <c:v>9505.8134266815159</c:v>
                </c:pt>
                <c:pt idx="5610">
                  <c:v>9534.0273483222554</c:v>
                </c:pt>
                <c:pt idx="5611">
                  <c:v>9562.2519873877809</c:v>
                </c:pt>
                <c:pt idx="5612">
                  <c:v>9590.4873454012359</c:v>
                </c:pt>
                <c:pt idx="5613">
                  <c:v>9618.7334250776494</c:v>
                </c:pt>
                <c:pt idx="5614">
                  <c:v>9646.9902256310161</c:v>
                </c:pt>
                <c:pt idx="5615">
                  <c:v>9675.2577498133978</c:v>
                </c:pt>
                <c:pt idx="5616">
                  <c:v>9656.9950916801827</c:v>
                </c:pt>
                <c:pt idx="5617">
                  <c:v>9638.7376393221566</c:v>
                </c:pt>
                <c:pt idx="5618">
                  <c:v>9620.4853856600712</c:v>
                </c:pt>
                <c:pt idx="5619">
                  <c:v>9602.2383235808902</c:v>
                </c:pt>
                <c:pt idx="5620">
                  <c:v>9583.9964448119299</c:v>
                </c:pt>
                <c:pt idx="5621">
                  <c:v>9565.7597444314342</c:v>
                </c:pt>
                <c:pt idx="5622">
                  <c:v>9630.3407110573244</c:v>
                </c:pt>
                <c:pt idx="5623">
                  <c:v>9694.9833795866671</c:v>
                </c:pt>
                <c:pt idx="5624">
                  <c:v>9759.6879548453471</c:v>
                </c:pt>
                <c:pt idx="5625">
                  <c:v>9824.4546339604349</c:v>
                </c:pt>
                <c:pt idx="5626">
                  <c:v>9889.2836157470119</c:v>
                </c:pt>
                <c:pt idx="5627">
                  <c:v>9954.1750912265452</c:v>
                </c:pt>
                <c:pt idx="5628">
                  <c:v>9851.774254956812</c:v>
                </c:pt>
                <c:pt idx="5629">
                  <c:v>9749.5254180076863</c:v>
                </c:pt>
                <c:pt idx="5630">
                  <c:v>9647.4279704259425</c:v>
                </c:pt>
                <c:pt idx="5631">
                  <c:v>9545.4812922664096</c:v>
                </c:pt>
                <c:pt idx="5632">
                  <c:v>9443.6847484742757</c:v>
                </c:pt>
                <c:pt idx="5633">
                  <c:v>9342.0376909130155</c:v>
                </c:pt>
                <c:pt idx="5634">
                  <c:v>9360.3611861553727</c:v>
                </c:pt>
                <c:pt idx="5635">
                  <c:v>9378.6896980266556</c:v>
                </c:pt>
                <c:pt idx="5636">
                  <c:v>9397.0232322884349</c:v>
                </c:pt>
                <c:pt idx="5637">
                  <c:v>9415.3617946765371</c:v>
                </c:pt>
                <c:pt idx="5638">
                  <c:v>9433.7053909013284</c:v>
                </c:pt>
                <c:pt idx="5639">
                  <c:v>9452.0540266474618</c:v>
                </c:pt>
                <c:pt idx="5640">
                  <c:v>9461.15701903626</c:v>
                </c:pt>
                <c:pt idx="5641">
                  <c:v>9470.2612970273476</c:v>
                </c:pt>
                <c:pt idx="5642">
                  <c:v>9479.3668626693452</c:v>
                </c:pt>
                <c:pt idx="5643">
                  <c:v>9488.4737168779684</c:v>
                </c:pt>
                <c:pt idx="5644">
                  <c:v>9497.581860566921</c:v>
                </c:pt>
                <c:pt idx="5645">
                  <c:v>9506.6912946476459</c:v>
                </c:pt>
                <c:pt idx="5646">
                  <c:v>9515.9483059125578</c:v>
                </c:pt>
                <c:pt idx="5647">
                  <c:v>9525.206558213491</c:v>
                </c:pt>
                <c:pt idx="5648">
                  <c:v>9534.4660520316684</c:v>
                </c:pt>
                <c:pt idx="5649">
                  <c:v>9543.7267878474231</c:v>
                </c:pt>
                <c:pt idx="5650">
                  <c:v>9552.9887661400135</c:v>
                </c:pt>
                <c:pt idx="5651">
                  <c:v>9562.2519873877809</c:v>
                </c:pt>
                <c:pt idx="5652">
                  <c:v>9561.9596743007969</c:v>
                </c:pt>
                <c:pt idx="5653">
                  <c:v>9561.6673612138202</c:v>
                </c:pt>
                <c:pt idx="5654">
                  <c:v>9561.3750481268416</c:v>
                </c:pt>
                <c:pt idx="5655">
                  <c:v>9561.0827350398613</c:v>
                </c:pt>
                <c:pt idx="5656">
                  <c:v>9560.7904219528864</c:v>
                </c:pt>
                <c:pt idx="5657">
                  <c:v>9560.498108865906</c:v>
                </c:pt>
                <c:pt idx="5658">
                  <c:v>9460.0374819134977</c:v>
                </c:pt>
                <c:pt idx="5659">
                  <c:v>9469.1972648465708</c:v>
                </c:pt>
                <c:pt idx="5660">
                  <c:v>9478.3582795502916</c:v>
                </c:pt>
                <c:pt idx="5661">
                  <c:v>9597.5647060858773</c:v>
                </c:pt>
                <c:pt idx="5662">
                  <c:v>9606.8344714110481</c:v>
                </c:pt>
                <c:pt idx="5663">
                  <c:v>9616.1054842040139</c:v>
                </c:pt>
                <c:pt idx="5664">
                  <c:v>9671.1744562871336</c:v>
                </c:pt>
                <c:pt idx="5665">
                  <c:v>9726.2898121045109</c:v>
                </c:pt>
                <c:pt idx="5666">
                  <c:v>9781.4517103444086</c:v>
                </c:pt>
                <c:pt idx="5667">
                  <c:v>9836.6603036563429</c:v>
                </c:pt>
                <c:pt idx="5668">
                  <c:v>9891.9157476637993</c:v>
                </c:pt>
                <c:pt idx="5669">
                  <c:v>9947.2181905913221</c:v>
                </c:pt>
                <c:pt idx="5670">
                  <c:v>9928.2954819401493</c:v>
                </c:pt>
                <c:pt idx="5671">
                  <c:v>9909.377587151057</c:v>
                </c:pt>
                <c:pt idx="5672">
                  <c:v>9890.4645058759143</c:v>
                </c:pt>
                <c:pt idx="5673">
                  <c:v>9871.5562377704791</c:v>
                </c:pt>
                <c:pt idx="5674">
                  <c:v>9852.6527811353117</c:v>
                </c:pt>
                <c:pt idx="5675">
                  <c:v>9833.7541383526805</c:v>
                </c:pt>
                <c:pt idx="5676">
                  <c:v>9814.860307731351</c:v>
                </c:pt>
                <c:pt idx="5677">
                  <c:v>9795.9712889434413</c:v>
                </c:pt>
                <c:pt idx="5678">
                  <c:v>9777.0870816649767</c:v>
                </c:pt>
                <c:pt idx="5679">
                  <c:v>9758.2076855760533</c:v>
                </c:pt>
                <c:pt idx="5680">
                  <c:v>9739.3331003609001</c:v>
                </c:pt>
                <c:pt idx="5681">
                  <c:v>9720.4633243473509</c:v>
                </c:pt>
                <c:pt idx="5682">
                  <c:v>9664.4661883509762</c:v>
                </c:pt>
                <c:pt idx="5683">
                  <c:v>9608.5136550133157</c:v>
                </c:pt>
                <c:pt idx="5684">
                  <c:v>9552.6056555173491</c:v>
                </c:pt>
                <c:pt idx="5685">
                  <c:v>9496.7421243645877</c:v>
                </c:pt>
                <c:pt idx="5686">
                  <c:v>9440.922990026862</c:v>
                </c:pt>
                <c:pt idx="5687">
                  <c:v>9385.148185563552</c:v>
                </c:pt>
                <c:pt idx="5688">
                  <c:v>9319.8889004276552</c:v>
                </c:pt>
                <c:pt idx="5689">
                  <c:v>9254.6892257210638</c:v>
                </c:pt>
                <c:pt idx="5690">
                  <c:v>9189.5490864937055</c:v>
                </c:pt>
                <c:pt idx="5691">
                  <c:v>9124.4684019660199</c:v>
                </c:pt>
                <c:pt idx="5692">
                  <c:v>9059.4470958138536</c:v>
                </c:pt>
                <c:pt idx="5693">
                  <c:v>8994.4850859189337</c:v>
                </c:pt>
                <c:pt idx="5694">
                  <c:v>8929.5822945374894</c:v>
                </c:pt>
                <c:pt idx="5695">
                  <c:v>8864.7386381676733</c:v>
                </c:pt>
                <c:pt idx="5696">
                  <c:v>8799.9540375999313</c:v>
                </c:pt>
                <c:pt idx="5697">
                  <c:v>8735.2284079032488</c:v>
                </c:pt>
                <c:pt idx="5698">
                  <c:v>8670.5616683555509</c:v>
                </c:pt>
                <c:pt idx="5699">
                  <c:v>8605.9537325504607</c:v>
                </c:pt>
                <c:pt idx="5700">
                  <c:v>8632.6418292232938</c:v>
                </c:pt>
                <c:pt idx="5701">
                  <c:v>8659.3411635919474</c:v>
                </c:pt>
                <c:pt idx="5702">
                  <c:v>8686.0517744169738</c:v>
                </c:pt>
                <c:pt idx="5703">
                  <c:v>8712.7736989743516</c:v>
                </c:pt>
                <c:pt idx="5704">
                  <c:v>8739.5069742732048</c:v>
                </c:pt>
                <c:pt idx="5705">
                  <c:v>8766.2516383897218</c:v>
                </c:pt>
                <c:pt idx="5706">
                  <c:v>8730.0523671516112</c:v>
                </c:pt>
                <c:pt idx="5707">
                  <c:v>8693.872957222613</c:v>
                </c:pt>
                <c:pt idx="5708">
                  <c:v>8657.7133496084698</c:v>
                </c:pt>
                <c:pt idx="5709">
                  <c:v>8621.573486118481</c:v>
                </c:pt>
                <c:pt idx="5710">
                  <c:v>8585.4533067820503</c:v>
                </c:pt>
                <c:pt idx="5711">
                  <c:v>8549.3527548511047</c:v>
                </c:pt>
                <c:pt idx="5712">
                  <c:v>8595.3328444689905</c:v>
                </c:pt>
                <c:pt idx="5713">
                  <c:v>8641.343016125029</c:v>
                </c:pt>
                <c:pt idx="5714">
                  <c:v>8687.3833089269974</c:v>
                </c:pt>
                <c:pt idx="5715">
                  <c:v>8733.4537653598454</c:v>
                </c:pt>
                <c:pt idx="5716">
                  <c:v>8779.554427598965</c:v>
                </c:pt>
                <c:pt idx="5717">
                  <c:v>8825.6853336870481</c:v>
                </c:pt>
                <c:pt idx="5718">
                  <c:v>8853.348870201402</c:v>
                </c:pt>
                <c:pt idx="5719">
                  <c:v>8881.0233361982355</c:v>
                </c:pt>
                <c:pt idx="5720">
                  <c:v>8908.7087424365927</c:v>
                </c:pt>
                <c:pt idx="5721">
                  <c:v>8936.4050957604577</c:v>
                </c:pt>
                <c:pt idx="5722">
                  <c:v>8964.1124068256922</c:v>
                </c:pt>
                <c:pt idx="5723">
                  <c:v>8991.8306849541732</c:v>
                </c:pt>
                <c:pt idx="5724">
                  <c:v>9020.0021820343663</c:v>
                </c:pt>
                <c:pt idx="5725">
                  <c:v>9048.1843423742139</c:v>
                </c:pt>
                <c:pt idx="5726">
                  <c:v>9076.3771598588919</c:v>
                </c:pt>
                <c:pt idx="5727">
                  <c:v>9104.5806323345187</c:v>
                </c:pt>
                <c:pt idx="5728">
                  <c:v>9132.794756399484</c:v>
                </c:pt>
                <c:pt idx="5729">
                  <c:v>9161.0195287070928</c:v>
                </c:pt>
                <c:pt idx="5730">
                  <c:v>9133.5307066118457</c:v>
                </c:pt>
                <c:pt idx="5731">
                  <c:v>9106.0531141370211</c:v>
                </c:pt>
                <c:pt idx="5732">
                  <c:v>9078.5867337373656</c:v>
                </c:pt>
                <c:pt idx="5733">
                  <c:v>9051.1315477517583</c:v>
                </c:pt>
                <c:pt idx="5734">
                  <c:v>9023.6875371601982</c:v>
                </c:pt>
                <c:pt idx="5735">
                  <c:v>8996.2546865620843</c:v>
                </c:pt>
                <c:pt idx="5736">
                  <c:v>8986.7687505197737</c:v>
                </c:pt>
                <c:pt idx="5737">
                  <c:v>8977.2839721962555</c:v>
                </c:pt>
                <c:pt idx="5738">
                  <c:v>8967.8003520344937</c:v>
                </c:pt>
                <c:pt idx="5739">
                  <c:v>8958.3178904791657</c:v>
                </c:pt>
                <c:pt idx="5740">
                  <c:v>8948.8365879761404</c:v>
                </c:pt>
                <c:pt idx="5741">
                  <c:v>8939.3564449731275</c:v>
                </c:pt>
                <c:pt idx="5742">
                  <c:v>8874.9477565229136</c:v>
                </c:pt>
                <c:pt idx="5743">
                  <c:v>8810.5987217213496</c:v>
                </c:pt>
                <c:pt idx="5744">
                  <c:v>8746.3091826038308</c:v>
                </c:pt>
                <c:pt idx="5745">
                  <c:v>8582.531621921491</c:v>
                </c:pt>
                <c:pt idx="5746">
                  <c:v>8519.0963776854569</c:v>
                </c:pt>
                <c:pt idx="5747">
                  <c:v>8455.7194732196313</c:v>
                </c:pt>
                <c:pt idx="5748">
                  <c:v>8489.2983114354902</c:v>
                </c:pt>
                <c:pt idx="5749">
                  <c:v>8424.8590347333211</c:v>
                </c:pt>
                <c:pt idx="5750">
                  <c:v>8360.4780448357888</c:v>
                </c:pt>
                <c:pt idx="5751">
                  <c:v>8296.1552491102502</c:v>
                </c:pt>
                <c:pt idx="5752">
                  <c:v>8231.8905597262401</c:v>
                </c:pt>
                <c:pt idx="5753">
                  <c:v>8167.6838801247377</c:v>
                </c:pt>
                <c:pt idx="5754">
                  <c:v>8203.4339495094046</c:v>
                </c:pt>
                <c:pt idx="5755">
                  <c:v>8239.2030883164698</c:v>
                </c:pt>
                <c:pt idx="5756">
                  <c:v>8274.9913700078541</c:v>
                </c:pt>
                <c:pt idx="5757">
                  <c:v>8310.7988673842428</c:v>
                </c:pt>
                <c:pt idx="5758">
                  <c:v>8346.6256537978225</c:v>
                </c:pt>
                <c:pt idx="5759">
                  <c:v>8382.4717983423216</c:v>
                </c:pt>
                <c:pt idx="5760">
                  <c:v>8363.9532730163683</c:v>
                </c:pt>
                <c:pt idx="5761">
                  <c:v>8345.4395077377867</c:v>
                </c:pt>
                <c:pt idx="5762">
                  <c:v>8326.9305011386332</c:v>
                </c:pt>
                <c:pt idx="5763">
                  <c:v>8308.4262555377518</c:v>
                </c:pt>
                <c:pt idx="5764">
                  <c:v>8289.9267695754352</c:v>
                </c:pt>
                <c:pt idx="5765">
                  <c:v>8271.4320431235865</c:v>
                </c:pt>
                <c:pt idx="5766">
                  <c:v>8335.8878630192212</c:v>
                </c:pt>
                <c:pt idx="5767">
                  <c:v>8400.4021525228727</c:v>
                </c:pt>
                <c:pt idx="5768">
                  <c:v>8464.9749719043248</c:v>
                </c:pt>
                <c:pt idx="5769">
                  <c:v>8529.6063811293952</c:v>
                </c:pt>
                <c:pt idx="5770">
                  <c:v>8594.2964361027225</c:v>
                </c:pt>
                <c:pt idx="5771">
                  <c:v>8659.0451974131593</c:v>
                </c:pt>
                <c:pt idx="5772">
                  <c:v>8797.5893354913369</c:v>
                </c:pt>
                <c:pt idx="5773">
                  <c:v>8936.4050957604577</c:v>
                </c:pt>
                <c:pt idx="5774">
                  <c:v>9075.4933303074722</c:v>
                </c:pt>
                <c:pt idx="5775">
                  <c:v>9214.8548738346326</c:v>
                </c:pt>
                <c:pt idx="5776">
                  <c:v>9354.4905442287327</c:v>
                </c:pt>
                <c:pt idx="5777">
                  <c:v>9494.4011431214785</c:v>
                </c:pt>
                <c:pt idx="5778">
                  <c:v>9503.2214340765659</c:v>
                </c:pt>
                <c:pt idx="5779">
                  <c:v>9512.0431314731304</c:v>
                </c:pt>
                <c:pt idx="5780">
                  <c:v>9520.8662370384973</c:v>
                </c:pt>
                <c:pt idx="5781">
                  <c:v>9529.6907524952057</c:v>
                </c:pt>
                <c:pt idx="5782">
                  <c:v>9538.5166795616933</c:v>
                </c:pt>
                <c:pt idx="5783">
                  <c:v>9547.3440199515117</c:v>
                </c:pt>
                <c:pt idx="5784">
                  <c:v>9482.0701777468203</c:v>
                </c:pt>
                <c:pt idx="5785">
                  <c:v>9416.8567690830405</c:v>
                </c:pt>
                <c:pt idx="5786">
                  <c:v>9351.703703857489</c:v>
                </c:pt>
                <c:pt idx="5787">
                  <c:v>9286.6108853435653</c:v>
                </c:pt>
                <c:pt idx="5788">
                  <c:v>9221.5782213470939</c:v>
                </c:pt>
                <c:pt idx="5789">
                  <c:v>9156.6056130948655</c:v>
                </c:pt>
                <c:pt idx="5790">
                  <c:v>9176.8020974474857</c:v>
                </c:pt>
                <c:pt idx="5791">
                  <c:v>9197.0025624680293</c:v>
                </c:pt>
                <c:pt idx="5792">
                  <c:v>9217.206991512332</c:v>
                </c:pt>
                <c:pt idx="5793">
                  <c:v>9237.4153666768416</c:v>
                </c:pt>
                <c:pt idx="5794">
                  <c:v>9257.6276701618262</c:v>
                </c:pt>
                <c:pt idx="5795">
                  <c:v>9277.8438842704891</c:v>
                </c:pt>
                <c:pt idx="5796">
                  <c:v>9240.9425288174916</c:v>
                </c:pt>
                <c:pt idx="5797">
                  <c:v>9204.0609152617217</c:v>
                </c:pt>
                <c:pt idx="5798">
                  <c:v>9167.1990105640398</c:v>
                </c:pt>
                <c:pt idx="5799">
                  <c:v>9130.3567850044092</c:v>
                </c:pt>
                <c:pt idx="5800">
                  <c:v>9093.5342050159888</c:v>
                </c:pt>
                <c:pt idx="5801">
                  <c:v>9056.7312379690302</c:v>
                </c:pt>
                <c:pt idx="5802">
                  <c:v>8941.9019981409874</c:v>
                </c:pt>
                <c:pt idx="5803">
                  <c:v>8930.9165717517062</c:v>
                </c:pt>
                <c:pt idx="5804">
                  <c:v>8919.9318968253683</c:v>
                </c:pt>
                <c:pt idx="5805">
                  <c:v>9012.2813926761137</c:v>
                </c:pt>
                <c:pt idx="5806">
                  <c:v>9001.1708493085625</c:v>
                </c:pt>
                <c:pt idx="5807">
                  <c:v>8990.0610843109498</c:v>
                </c:pt>
                <c:pt idx="5808">
                  <c:v>8942.196789828653</c:v>
                </c:pt>
                <c:pt idx="5809">
                  <c:v>8894.361169038606</c:v>
                </c:pt>
                <c:pt idx="5810">
                  <c:v>8846.5543151777147</c:v>
                </c:pt>
                <c:pt idx="5811">
                  <c:v>8798.7763271060248</c:v>
                </c:pt>
                <c:pt idx="5812">
                  <c:v>8751.0273010250876</c:v>
                </c:pt>
                <c:pt idx="5813">
                  <c:v>8703.3073345489338</c:v>
                </c:pt>
                <c:pt idx="5814">
                  <c:v>8620.9485362563737</c:v>
                </c:pt>
                <c:pt idx="5815">
                  <c:v>8538.6890572879383</c:v>
                </c:pt>
                <c:pt idx="5816">
                  <c:v>8456.5285222497969</c:v>
                </c:pt>
                <c:pt idx="5817">
                  <c:v>8374.466548614253</c:v>
                </c:pt>
                <c:pt idx="5818">
                  <c:v>8292.5027439368914</c:v>
                </c:pt>
                <c:pt idx="5819">
                  <c:v>8210.6367085991515</c:v>
                </c:pt>
                <c:pt idx="5820">
                  <c:v>8128.2746674865348</c:v>
                </c:pt>
                <c:pt idx="5821">
                  <c:v>8046.0095622763993</c:v>
                </c:pt>
                <c:pt idx="5822">
                  <c:v>7963.8411626724537</c:v>
                </c:pt>
                <c:pt idx="5823">
                  <c:v>7881.769227245848</c:v>
                </c:pt>
                <c:pt idx="5824">
                  <c:v>7799.7935187185476</c:v>
                </c:pt>
                <c:pt idx="5825">
                  <c:v>7717.9137936465322</c:v>
                </c:pt>
                <c:pt idx="5826">
                  <c:v>7673.5364263736528</c:v>
                </c:pt>
                <c:pt idx="5827">
                  <c:v>7629.187882953267</c:v>
                </c:pt>
                <c:pt idx="5828">
                  <c:v>7584.8680086156401</c:v>
                </c:pt>
                <c:pt idx="5829">
                  <c:v>7540.5766466456707</c:v>
                </c:pt>
                <c:pt idx="5830">
                  <c:v>7496.3136317371709</c:v>
                </c:pt>
                <c:pt idx="5831">
                  <c:v>7452.0788036935637</c:v>
                </c:pt>
                <c:pt idx="5832">
                  <c:v>7407.2808421622385</c:v>
                </c:pt>
                <c:pt idx="5833">
                  <c:v>7362.5113694655765</c:v>
                </c:pt>
                <c:pt idx="5834">
                  <c:v>7317.7702865034689</c:v>
                </c:pt>
                <c:pt idx="5835">
                  <c:v>7273.0574930190114</c:v>
                </c:pt>
                <c:pt idx="5836">
                  <c:v>7228.3728815715067</c:v>
                </c:pt>
                <c:pt idx="5837">
                  <c:v>7183.7163498445079</c:v>
                </c:pt>
                <c:pt idx="5838">
                  <c:v>7183.4216759848487</c:v>
                </c:pt>
                <c:pt idx="5839">
                  <c:v>7183.1270021252494</c:v>
                </c:pt>
                <c:pt idx="5840">
                  <c:v>7182.8323282656502</c:v>
                </c:pt>
                <c:pt idx="5841">
                  <c:v>7182.5376544060509</c:v>
                </c:pt>
                <c:pt idx="5842">
                  <c:v>7182.2429805463935</c:v>
                </c:pt>
                <c:pt idx="5843">
                  <c:v>7181.9483066867933</c:v>
                </c:pt>
                <c:pt idx="5844">
                  <c:v>7191.3486674304104</c:v>
                </c:pt>
                <c:pt idx="5845">
                  <c:v>7200.7502805369859</c:v>
                </c:pt>
                <c:pt idx="5846">
                  <c:v>7210.1531486823296</c:v>
                </c:pt>
                <c:pt idx="5847">
                  <c:v>7219.5572664891852</c:v>
                </c:pt>
                <c:pt idx="5848">
                  <c:v>7228.9626366046004</c:v>
                </c:pt>
                <c:pt idx="5849">
                  <c:v>7238.3692536939743</c:v>
                </c:pt>
                <c:pt idx="5850">
                  <c:v>7229.8472691543211</c:v>
                </c:pt>
                <c:pt idx="5851">
                  <c:v>7221.3262927174628</c:v>
                </c:pt>
                <c:pt idx="5852">
                  <c:v>7212.806325519723</c:v>
                </c:pt>
                <c:pt idx="5853">
                  <c:v>7204.2873609317094</c:v>
                </c:pt>
                <c:pt idx="5854">
                  <c:v>7195.7693999998992</c:v>
                </c:pt>
                <c:pt idx="5855">
                  <c:v>7187.2524361597607</c:v>
                </c:pt>
                <c:pt idx="5856">
                  <c:v>7214.1329139383924</c:v>
                </c:pt>
                <c:pt idx="5857">
                  <c:v>7241.0235056279171</c:v>
                </c:pt>
                <c:pt idx="5858">
                  <c:v>7267.92423425577</c:v>
                </c:pt>
                <c:pt idx="5859">
                  <c:v>7294.8351170876667</c:v>
                </c:pt>
                <c:pt idx="5860">
                  <c:v>7321.7561712156239</c:v>
                </c:pt>
                <c:pt idx="5861">
                  <c:v>7348.6874194273751</c:v>
                </c:pt>
                <c:pt idx="5862">
                  <c:v>7493.3811546267771</c:v>
                </c:pt>
                <c:pt idx="5863">
                  <c:v>7638.370364174114</c:v>
                </c:pt>
                <c:pt idx="5864">
                  <c:v>7783.6567893229221</c:v>
                </c:pt>
                <c:pt idx="5865">
                  <c:v>7929.2421325587302</c:v>
                </c:pt>
                <c:pt idx="5866">
                  <c:v>8075.1280443834257</c:v>
                </c:pt>
                <c:pt idx="5867">
                  <c:v>8221.3161306282091</c:v>
                </c:pt>
                <c:pt idx="5868">
                  <c:v>8378.1042355485988</c:v>
                </c:pt>
                <c:pt idx="5869">
                  <c:v>8535.2351357326279</c:v>
                </c:pt>
                <c:pt idx="5870">
                  <c:v>8692.7094469670301</c:v>
                </c:pt>
                <c:pt idx="5871">
                  <c:v>8850.5277853023345</c:v>
                </c:pt>
                <c:pt idx="5872">
                  <c:v>9008.6907673484693</c:v>
                </c:pt>
                <c:pt idx="5873">
                  <c:v>9167.1990105640398</c:v>
                </c:pt>
                <c:pt idx="5874">
                  <c:v>9186.0687719674625</c:v>
                </c:pt>
                <c:pt idx="5875">
                  <c:v>9204.9432093609412</c:v>
                </c:pt>
                <c:pt idx="5876">
                  <c:v>9223.8223224806989</c:v>
                </c:pt>
                <c:pt idx="5877">
                  <c:v>9242.7061098876984</c:v>
                </c:pt>
                <c:pt idx="5878">
                  <c:v>9261.5945701567034</c:v>
                </c:pt>
                <c:pt idx="5879">
                  <c:v>9280.4877018759416</c:v>
                </c:pt>
                <c:pt idx="5880">
                  <c:v>9400.4019038053193</c:v>
                </c:pt>
                <c:pt idx="5881">
                  <c:v>9520.5262287059486</c:v>
                </c:pt>
                <c:pt idx="5882">
                  <c:v>9640.861798501317</c:v>
                </c:pt>
                <c:pt idx="5883">
                  <c:v>9761.409705219201</c:v>
                </c:pt>
                <c:pt idx="5884">
                  <c:v>9882.1710116788599</c:v>
                </c:pt>
                <c:pt idx="5885">
                  <c:v>10003.14675079757</c:v>
                </c:pt>
                <c:pt idx="5886">
                  <c:v>10049.93337851493</c:v>
                </c:pt>
                <c:pt idx="5887">
                  <c:v>10096.751466752945</c:v>
                </c:pt>
                <c:pt idx="5888">
                  <c:v>10143.601059659673</c:v>
                </c:pt>
                <c:pt idx="5889">
                  <c:v>10073.639723206157</c:v>
                </c:pt>
                <c:pt idx="5890">
                  <c:v>10120.014558190469</c:v>
                </c:pt>
                <c:pt idx="5891">
                  <c:v>10166.420661153214</c:v>
                </c:pt>
                <c:pt idx="5892">
                  <c:v>10370.524803831508</c:v>
                </c:pt>
                <c:pt idx="5893">
                  <c:v>10456.805544505154</c:v>
                </c:pt>
                <c:pt idx="5894">
                  <c:v>10543.181435759325</c:v>
                </c:pt>
                <c:pt idx="5895">
                  <c:v>10629.652409843289</c:v>
                </c:pt>
                <c:pt idx="5896">
                  <c:v>10716.218400858081</c:v>
                </c:pt>
                <c:pt idx="5897">
                  <c:v>10802.879348887756</c:v>
                </c:pt>
                <c:pt idx="5898">
                  <c:v>10792.600477397376</c:v>
                </c:pt>
                <c:pt idx="5899">
                  <c:v>10782.322393338482</c:v>
                </c:pt>
                <c:pt idx="5900">
                  <c:v>10772.045099588693</c:v>
                </c:pt>
                <c:pt idx="5901">
                  <c:v>10761.768596970378</c:v>
                </c:pt>
                <c:pt idx="5902">
                  <c:v>10751.492886996142</c:v>
                </c:pt>
                <c:pt idx="5903">
                  <c:v>10741.217971183823</c:v>
                </c:pt>
                <c:pt idx="5904">
                  <c:v>10779.489009915806</c:v>
                </c:pt>
                <c:pt idx="5905">
                  <c:v>10817.779444034442</c:v>
                </c:pt>
                <c:pt idx="5906">
                  <c:v>10856.089275775965</c:v>
                </c:pt>
                <c:pt idx="5907">
                  <c:v>10894.418510296877</c:v>
                </c:pt>
                <c:pt idx="5908">
                  <c:v>10932.767150675259</c:v>
                </c:pt>
                <c:pt idx="5909">
                  <c:v>10971.135200054881</c:v>
                </c:pt>
                <c:pt idx="5910">
                  <c:v>10951.948748907314</c:v>
                </c:pt>
                <c:pt idx="5911">
                  <c:v>10932.767150675259</c:v>
                </c:pt>
                <c:pt idx="5912">
                  <c:v>10913.590404157916</c:v>
                </c:pt>
                <c:pt idx="5913">
                  <c:v>10894.418510296877</c:v>
                </c:pt>
                <c:pt idx="5914">
                  <c:v>10875.251467899394</c:v>
                </c:pt>
                <c:pt idx="5915">
                  <c:v>10856.089275775965</c:v>
                </c:pt>
                <c:pt idx="5916">
                  <c:v>10990.326504609699</c:v>
                </c:pt>
                <c:pt idx="5917">
                  <c:v>11124.801575461157</c:v>
                </c:pt>
                <c:pt idx="5918">
                  <c:v>11259.514663767273</c:v>
                </c:pt>
                <c:pt idx="5919">
                  <c:v>11394.465954331496</c:v>
                </c:pt>
                <c:pt idx="5920">
                  <c:v>11529.655641237257</c:v>
                </c:pt>
                <c:pt idx="5921">
                  <c:v>11665.083927761621</c:v>
                </c:pt>
                <c:pt idx="5922">
                  <c:v>11519.991324847664</c:v>
                </c:pt>
                <c:pt idx="5923">
                  <c:v>11375.172607670798</c:v>
                </c:pt>
                <c:pt idx="5924">
                  <c:v>11230.627527417246</c:v>
                </c:pt>
                <c:pt idx="5925">
                  <c:v>11086.355847405566</c:v>
                </c:pt>
                <c:pt idx="5926">
                  <c:v>10942.357343207446</c:v>
                </c:pt>
                <c:pt idx="5927">
                  <c:v>10798.631802770798</c:v>
                </c:pt>
                <c:pt idx="5928">
                  <c:v>10769.919432124061</c:v>
                </c:pt>
                <c:pt idx="5929">
                  <c:v>10741.217971183823</c:v>
                </c:pt>
                <c:pt idx="5930">
                  <c:v>10712.527417004614</c:v>
                </c:pt>
                <c:pt idx="5931">
                  <c:v>10683.847769521286</c:v>
                </c:pt>
                <c:pt idx="5932">
                  <c:v>10655.17902654357</c:v>
                </c:pt>
                <c:pt idx="5933">
                  <c:v>10626.521185900288</c:v>
                </c:pt>
                <c:pt idx="5934">
                  <c:v>10578.782344469784</c:v>
                </c:pt>
                <c:pt idx="5935">
                  <c:v>10531.073778083111</c:v>
                </c:pt>
                <c:pt idx="5936">
                  <c:v>10483.395481818074</c:v>
                </c:pt>
                <c:pt idx="5937">
                  <c:v>10435.747448760183</c:v>
                </c:pt>
                <c:pt idx="5938">
                  <c:v>10388.129671433406</c:v>
                </c:pt>
                <c:pt idx="5939">
                  <c:v>10340.542146833577</c:v>
                </c:pt>
                <c:pt idx="5940">
                  <c:v>10359.573526888198</c:v>
                </c:pt>
                <c:pt idx="5941">
                  <c:v>10378.609746595474</c:v>
                </c:pt>
                <c:pt idx="5942">
                  <c:v>10397.65080632235</c:v>
                </c:pt>
                <c:pt idx="5943">
                  <c:v>10416.69670643996</c:v>
                </c:pt>
                <c:pt idx="5944">
                  <c:v>10435.747448760183</c:v>
                </c:pt>
                <c:pt idx="5945">
                  <c:v>10454.803030788531</c:v>
                </c:pt>
                <c:pt idx="5946">
                  <c:v>10325.510746527196</c:v>
                </c:pt>
                <c:pt idx="5947">
                  <c:v>10316.092797905436</c:v>
                </c:pt>
                <c:pt idx="5948">
                  <c:v>10306.676044272535</c:v>
                </c:pt>
                <c:pt idx="5949">
                  <c:v>10416.69670643996</c:v>
                </c:pt>
                <c:pt idx="5950">
                  <c:v>10407.17315130896</c:v>
                </c:pt>
                <c:pt idx="5951">
                  <c:v>10397.65080632235</c:v>
                </c:pt>
                <c:pt idx="5952">
                  <c:v>10407.17315130896</c:v>
                </c:pt>
                <c:pt idx="5953">
                  <c:v>10416.69670643996</c:v>
                </c:pt>
                <c:pt idx="5954">
                  <c:v>10426.221471762376</c:v>
                </c:pt>
                <c:pt idx="5955">
                  <c:v>10435.747448760183</c:v>
                </c:pt>
                <c:pt idx="5956">
                  <c:v>10445.274634607336</c:v>
                </c:pt>
                <c:pt idx="5957">
                  <c:v>10454.803030788531</c:v>
                </c:pt>
                <c:pt idx="5958">
                  <c:v>10369.664540590073</c:v>
                </c:pt>
                <c:pt idx="5959">
                  <c:v>10284.626706415862</c:v>
                </c:pt>
                <c:pt idx="5960">
                  <c:v>10199.689382420518</c:v>
                </c:pt>
                <c:pt idx="5961">
                  <c:v>10114.852417051507</c:v>
                </c:pt>
                <c:pt idx="5962">
                  <c:v>10030.115662906284</c:v>
                </c:pt>
                <c:pt idx="5963">
                  <c:v>9945.4789654325159</c:v>
                </c:pt>
                <c:pt idx="5964">
                  <c:v>9917.0955682311123</c:v>
                </c:pt>
                <c:pt idx="5965">
                  <c:v>9888.723015730382</c:v>
                </c:pt>
                <c:pt idx="5966">
                  <c:v>9860.3613054690049</c:v>
                </c:pt>
                <c:pt idx="5967">
                  <c:v>9832.0104391704845</c:v>
                </c:pt>
                <c:pt idx="5968">
                  <c:v>9803.6704144154101</c:v>
                </c:pt>
                <c:pt idx="5969">
                  <c:v>9775.3412301931567</c:v>
                </c:pt>
                <c:pt idx="5970">
                  <c:v>9700.1411668622823</c:v>
                </c:pt>
                <c:pt idx="5971">
                  <c:v>9625.0190602439798</c:v>
                </c:pt>
                <c:pt idx="5972">
                  <c:v>9549.9748377344695</c:v>
                </c:pt>
                <c:pt idx="5973">
                  <c:v>9475.008432112767</c:v>
                </c:pt>
                <c:pt idx="5974">
                  <c:v>9400.1197705041741</c:v>
                </c:pt>
                <c:pt idx="5975">
                  <c:v>9325.3087853626221</c:v>
                </c:pt>
                <c:pt idx="5976">
                  <c:v>9251.1630923921948</c:v>
                </c:pt>
                <c:pt idx="5977">
                  <c:v>9177.0962775910193</c:v>
                </c:pt>
                <c:pt idx="5978">
                  <c:v>9103.1081505320217</c:v>
                </c:pt>
                <c:pt idx="5979">
                  <c:v>9029.1985233526575</c:v>
                </c:pt>
                <c:pt idx="5980">
                  <c:v>8955.3672000976385</c:v>
                </c:pt>
                <c:pt idx="5981">
                  <c:v>8881.613985899643</c:v>
                </c:pt>
                <c:pt idx="5982">
                  <c:v>8854.0874087909378</c:v>
                </c:pt>
                <c:pt idx="5983">
                  <c:v>8826.5718429249446</c:v>
                </c:pt>
                <c:pt idx="5984">
                  <c:v>8799.0672743091654</c:v>
                </c:pt>
                <c:pt idx="5985">
                  <c:v>8771.5736888656484</c:v>
                </c:pt>
                <c:pt idx="5986">
                  <c:v>8744.0910711916476</c:v>
                </c:pt>
                <c:pt idx="5987">
                  <c:v>8716.6194095220944</c:v>
                </c:pt>
                <c:pt idx="5988">
                  <c:v>8716.1756736896223</c:v>
                </c:pt>
                <c:pt idx="5989">
                  <c:v>8715.7319378572265</c:v>
                </c:pt>
                <c:pt idx="5990">
                  <c:v>8715.2882020247616</c:v>
                </c:pt>
                <c:pt idx="5991">
                  <c:v>8714.8444661923677</c:v>
                </c:pt>
                <c:pt idx="5992">
                  <c:v>8714.4007303598992</c:v>
                </c:pt>
                <c:pt idx="5993">
                  <c:v>8713.9569945275016</c:v>
                </c:pt>
                <c:pt idx="5994">
                  <c:v>8759.3067902024086</c:v>
                </c:pt>
                <c:pt idx="5995">
                  <c:v>8804.6875244137918</c:v>
                </c:pt>
                <c:pt idx="5996">
                  <c:v>8850.0993004075208</c:v>
                </c:pt>
                <c:pt idx="5997">
                  <c:v>8895.5422203598937</c:v>
                </c:pt>
                <c:pt idx="5998">
                  <c:v>8941.0163812690389</c:v>
                </c:pt>
                <c:pt idx="5999">
                  <c:v>8986.5218830245067</c:v>
                </c:pt>
                <c:pt idx="6000">
                  <c:v>8996.010121241794</c:v>
                </c:pt>
                <c:pt idx="6001">
                  <c:v>9005.4995267411487</c:v>
                </c:pt>
                <c:pt idx="6002">
                  <c:v>9014.9900990630777</c:v>
                </c:pt>
                <c:pt idx="6003">
                  <c:v>9024.481839132035</c:v>
                </c:pt>
                <c:pt idx="6004">
                  <c:v>9033.9747437243423</c:v>
                </c:pt>
                <c:pt idx="6005">
                  <c:v>9043.4688137699486</c:v>
                </c:pt>
                <c:pt idx="6006">
                  <c:v>9052.522022884039</c:v>
                </c:pt>
                <c:pt idx="6007">
                  <c:v>9061.5765072342656</c:v>
                </c:pt>
                <c:pt idx="6008">
                  <c:v>9070.6322677746703</c:v>
                </c:pt>
                <c:pt idx="6009">
                  <c:v>9079.6893054570282</c:v>
                </c:pt>
                <c:pt idx="6010">
                  <c:v>9088.7476212306592</c:v>
                </c:pt>
                <c:pt idx="6011">
                  <c:v>9097.807216042791</c:v>
                </c:pt>
                <c:pt idx="6012">
                  <c:v>9247.1961923970248</c:v>
                </c:pt>
                <c:pt idx="6013">
                  <c:v>9396.8954961598865</c:v>
                </c:pt>
                <c:pt idx="6014">
                  <c:v>9546.9055503210075</c:v>
                </c:pt>
                <c:pt idx="6015">
                  <c:v>9697.2267806896853</c:v>
                </c:pt>
                <c:pt idx="6016">
                  <c:v>9847.859616078169</c:v>
                </c:pt>
                <c:pt idx="6017">
                  <c:v>9998.804488480444</c:v>
                </c:pt>
                <c:pt idx="6018">
                  <c:v>9979.8649976009419</c:v>
                </c:pt>
                <c:pt idx="6019">
                  <c:v>9960.9303399055443</c:v>
                </c:pt>
                <c:pt idx="6020">
                  <c:v>9942.0005151148252</c:v>
                </c:pt>
                <c:pt idx="6021">
                  <c:v>9923.0755229534298</c:v>
                </c:pt>
                <c:pt idx="6022">
                  <c:v>9904.155363150463</c:v>
                </c:pt>
                <c:pt idx="6023">
                  <c:v>9885.2400354392266</c:v>
                </c:pt>
                <c:pt idx="6024">
                  <c:v>9970.3970646227917</c:v>
                </c:pt>
                <c:pt idx="6025">
                  <c:v>10055.651964524122</c:v>
                </c:pt>
                <c:pt idx="6026">
                  <c:v>10141.004758583686</c:v>
                </c:pt>
                <c:pt idx="6027">
                  <c:v>10226.455477737887</c:v>
                </c:pt>
                <c:pt idx="6028">
                  <c:v>10312.00415030767</c:v>
                </c:pt>
                <c:pt idx="6029">
                  <c:v>10397.65080632235</c:v>
                </c:pt>
                <c:pt idx="6030">
                  <c:v>10426.221471762376</c:v>
                </c:pt>
                <c:pt idx="6031">
                  <c:v>10454.803030788531</c:v>
                </c:pt>
                <c:pt idx="6032">
                  <c:v>10483.395481818074</c:v>
                </c:pt>
                <c:pt idx="6033">
                  <c:v>10391.469890340177</c:v>
                </c:pt>
                <c:pt idx="6034">
                  <c:v>10419.756045775061</c:v>
                </c:pt>
                <c:pt idx="6035">
                  <c:v>10448.052973697437</c:v>
                </c:pt>
                <c:pt idx="6036">
                  <c:v>10540.613069463529</c:v>
                </c:pt>
                <c:pt idx="6037">
                  <c:v>10511.998827599135</c:v>
                </c:pt>
                <c:pt idx="6038">
                  <c:v>10483.395481818074</c:v>
                </c:pt>
                <c:pt idx="6039">
                  <c:v>10454.803030788531</c:v>
                </c:pt>
                <c:pt idx="6040">
                  <c:v>10426.221471762376</c:v>
                </c:pt>
                <c:pt idx="6041">
                  <c:v>10397.65080632235</c:v>
                </c:pt>
                <c:pt idx="6042">
                  <c:v>10369.091031762422</c:v>
                </c:pt>
                <c:pt idx="6043">
                  <c:v>10340.542146833577</c:v>
                </c:pt>
                <c:pt idx="6044">
                  <c:v>10312.00415030767</c:v>
                </c:pt>
                <c:pt idx="6045">
                  <c:v>10283.477039537693</c:v>
                </c:pt>
                <c:pt idx="6046">
                  <c:v>10254.960816215944</c:v>
                </c:pt>
                <c:pt idx="6047">
                  <c:v>10226.455477737887</c:v>
                </c:pt>
                <c:pt idx="6048">
                  <c:v>10159.985344846937</c:v>
                </c:pt>
                <c:pt idx="6049">
                  <c:v>10093.57445215707</c:v>
                </c:pt>
                <c:pt idx="6050">
                  <c:v>10027.222789085075</c:v>
                </c:pt>
                <c:pt idx="6051">
                  <c:v>9960.9303399055443</c:v>
                </c:pt>
                <c:pt idx="6052">
                  <c:v>9894.6970952999527</c:v>
                </c:pt>
                <c:pt idx="6053">
                  <c:v>9828.5230408059397</c:v>
                </c:pt>
                <c:pt idx="6054">
                  <c:v>9837.9728534041733</c:v>
                </c:pt>
                <c:pt idx="6055">
                  <c:v>9847.4238738002314</c:v>
                </c:pt>
                <c:pt idx="6056">
                  <c:v>9856.8761020254169</c:v>
                </c:pt>
                <c:pt idx="6057">
                  <c:v>9866.3295395572495</c:v>
                </c:pt>
                <c:pt idx="6058">
                  <c:v>9875.7841835358377</c:v>
                </c:pt>
                <c:pt idx="6059">
                  <c:v>9885.2400354392266</c:v>
                </c:pt>
                <c:pt idx="6060">
                  <c:v>9904.155363150463</c:v>
                </c:pt>
                <c:pt idx="6061">
                  <c:v>9923.0755229534298</c:v>
                </c:pt>
                <c:pt idx="6062">
                  <c:v>9942.0005151148252</c:v>
                </c:pt>
                <c:pt idx="6063">
                  <c:v>9960.9303399055443</c:v>
                </c:pt>
                <c:pt idx="6064">
                  <c:v>9979.8649976009419</c:v>
                </c:pt>
                <c:pt idx="6065">
                  <c:v>9998.804488480444</c:v>
                </c:pt>
                <c:pt idx="6066">
                  <c:v>9989.3341388750796</c:v>
                </c:pt>
                <c:pt idx="6067">
                  <c:v>9979.8649976009419</c:v>
                </c:pt>
                <c:pt idx="6068">
                  <c:v>9970.3970646227917</c:v>
                </c:pt>
                <c:pt idx="6069">
                  <c:v>9960.9303399055443</c:v>
                </c:pt>
                <c:pt idx="6070">
                  <c:v>9951.4648234144352</c:v>
                </c:pt>
                <c:pt idx="6071">
                  <c:v>9942.0005151148252</c:v>
                </c:pt>
                <c:pt idx="6072">
                  <c:v>9951.4648234144352</c:v>
                </c:pt>
                <c:pt idx="6073">
                  <c:v>9960.9303399055443</c:v>
                </c:pt>
                <c:pt idx="6074">
                  <c:v>9970.3970646227917</c:v>
                </c:pt>
                <c:pt idx="6075">
                  <c:v>9979.8649976009419</c:v>
                </c:pt>
                <c:pt idx="6076">
                  <c:v>9989.3341388750796</c:v>
                </c:pt>
                <c:pt idx="6077">
                  <c:v>9998.804488480444</c:v>
                </c:pt>
                <c:pt idx="6078">
                  <c:v>9998.804488480444</c:v>
                </c:pt>
                <c:pt idx="6079">
                  <c:v>9998.804488480444</c:v>
                </c:pt>
                <c:pt idx="6080">
                  <c:v>9998.804488480444</c:v>
                </c:pt>
                <c:pt idx="6081">
                  <c:v>9998.804488480444</c:v>
                </c:pt>
                <c:pt idx="6082">
                  <c:v>9998.804488480444</c:v>
                </c:pt>
                <c:pt idx="6083">
                  <c:v>9998.804488480444</c:v>
                </c:pt>
                <c:pt idx="6084">
                  <c:v>9998.804488480444</c:v>
                </c:pt>
                <c:pt idx="6085">
                  <c:v>9998.804488480444</c:v>
                </c:pt>
                <c:pt idx="6086">
                  <c:v>9998.804488480444</c:v>
                </c:pt>
                <c:pt idx="6087">
                  <c:v>9998.804488480444</c:v>
                </c:pt>
                <c:pt idx="6088">
                  <c:v>9998.804488480444</c:v>
                </c:pt>
                <c:pt idx="6089">
                  <c:v>9998.804488480444</c:v>
                </c:pt>
                <c:pt idx="6090">
                  <c:v>9884.1597573858653</c:v>
                </c:pt>
                <c:pt idx="6091">
                  <c:v>9884.1597573858653</c:v>
                </c:pt>
                <c:pt idx="6092">
                  <c:v>9884.1597573858653</c:v>
                </c:pt>
                <c:pt idx="6093">
                  <c:v>9998.804488480444</c:v>
                </c:pt>
                <c:pt idx="6094">
                  <c:v>9998.804488480444</c:v>
                </c:pt>
                <c:pt idx="6095">
                  <c:v>9998.804488480444</c:v>
                </c:pt>
                <c:pt idx="6096">
                  <c:v>10008.276047896594</c:v>
                </c:pt>
                <c:pt idx="6097">
                  <c:v>10017.748814271405</c:v>
                </c:pt>
                <c:pt idx="6098">
                  <c:v>10027.222789085075</c:v>
                </c:pt>
                <c:pt idx="6099">
                  <c:v>10036.6979723739</c:v>
                </c:pt>
                <c:pt idx="6100">
                  <c:v>10046.174364174663</c:v>
                </c:pt>
                <c:pt idx="6101">
                  <c:v>10055.651964524122</c:v>
                </c:pt>
                <c:pt idx="6102">
                  <c:v>10046.174364174663</c:v>
                </c:pt>
                <c:pt idx="6103">
                  <c:v>10036.6979723739</c:v>
                </c:pt>
                <c:pt idx="6104">
                  <c:v>10027.222789085075</c:v>
                </c:pt>
                <c:pt idx="6105">
                  <c:v>10017.748814271405</c:v>
                </c:pt>
                <c:pt idx="6106">
                  <c:v>10008.276047896594</c:v>
                </c:pt>
                <c:pt idx="6107">
                  <c:v>9998.804488480444</c:v>
                </c:pt>
                <c:pt idx="6108">
                  <c:v>9960.9303399055443</c:v>
                </c:pt>
                <c:pt idx="6109">
                  <c:v>9923.0755229534298</c:v>
                </c:pt>
                <c:pt idx="6110">
                  <c:v>9885.2400354392266</c:v>
                </c:pt>
                <c:pt idx="6111">
                  <c:v>9847.4238738002314</c:v>
                </c:pt>
                <c:pt idx="6112">
                  <c:v>9809.6270388790217</c:v>
                </c:pt>
                <c:pt idx="6113">
                  <c:v>9771.8495272495184</c:v>
                </c:pt>
                <c:pt idx="6114">
                  <c:v>9752.9680170689353</c:v>
                </c:pt>
                <c:pt idx="6115">
                  <c:v>9734.0913369995505</c:v>
                </c:pt>
                <c:pt idx="6116">
                  <c:v>9715.2194853656529</c:v>
                </c:pt>
                <c:pt idx="6117">
                  <c:v>9696.3524648379134</c:v>
                </c:pt>
                <c:pt idx="6118">
                  <c:v>9677.4902737493267</c:v>
                </c:pt>
                <c:pt idx="6119">
                  <c:v>9658.6329118846261</c:v>
                </c:pt>
                <c:pt idx="6120">
                  <c:v>9649.2060418449964</c:v>
                </c:pt>
                <c:pt idx="6121">
                  <c:v>9639.7803790325506</c:v>
                </c:pt>
                <c:pt idx="6122">
                  <c:v>9630.3559234215354</c:v>
                </c:pt>
                <c:pt idx="6123">
                  <c:v>9620.9326749864631</c:v>
                </c:pt>
                <c:pt idx="6124">
                  <c:v>9611.5106337023044</c:v>
                </c:pt>
                <c:pt idx="6125">
                  <c:v>9602.0897995439482</c:v>
                </c:pt>
                <c:pt idx="6126">
                  <c:v>9583.2517525068415</c:v>
                </c:pt>
                <c:pt idx="6127">
                  <c:v>9564.4185322328067</c:v>
                </c:pt>
                <c:pt idx="6128">
                  <c:v>9545.5901414294931</c:v>
                </c:pt>
                <c:pt idx="6129">
                  <c:v>9526.7665784634028</c:v>
                </c:pt>
                <c:pt idx="6130">
                  <c:v>9507.9478431538137</c:v>
                </c:pt>
                <c:pt idx="6131">
                  <c:v>9489.1339353242602</c:v>
                </c:pt>
                <c:pt idx="6132">
                  <c:v>9489.1339353242602</c:v>
                </c:pt>
                <c:pt idx="6133">
                  <c:v>9489.1339353243329</c:v>
                </c:pt>
                <c:pt idx="6134">
                  <c:v>9489.1339353242602</c:v>
                </c:pt>
                <c:pt idx="6135">
                  <c:v>9489.1339353242602</c:v>
                </c:pt>
                <c:pt idx="6136">
                  <c:v>9489.1339353242602</c:v>
                </c:pt>
                <c:pt idx="6137">
                  <c:v>9489.1339353242602</c:v>
                </c:pt>
                <c:pt idx="6138">
                  <c:v>9517.3566073626407</c:v>
                </c:pt>
                <c:pt idx="6139">
                  <c:v>9545.5901414294931</c:v>
                </c:pt>
                <c:pt idx="6140">
                  <c:v>9573.8345381310664</c:v>
                </c:pt>
                <c:pt idx="6141">
                  <c:v>9602.0897995439482</c:v>
                </c:pt>
                <c:pt idx="6142">
                  <c:v>9630.3559234215354</c:v>
                </c:pt>
                <c:pt idx="6143">
                  <c:v>9658.6329118846261</c:v>
                </c:pt>
                <c:pt idx="6144">
                  <c:v>9668.0609891773365</c:v>
                </c:pt>
                <c:pt idx="6145">
                  <c:v>9677.4902737493267</c:v>
                </c:pt>
                <c:pt idx="6146">
                  <c:v>9686.9207656272938</c:v>
                </c:pt>
                <c:pt idx="6147">
                  <c:v>9696.3524648379134</c:v>
                </c:pt>
                <c:pt idx="6148">
                  <c:v>9705.7853714082612</c:v>
                </c:pt>
                <c:pt idx="6149">
                  <c:v>9715.2194853656529</c:v>
                </c:pt>
                <c:pt idx="6150">
                  <c:v>9724.6548081850506</c:v>
                </c:pt>
                <c:pt idx="6151">
                  <c:v>9734.0913369995505</c:v>
                </c:pt>
                <c:pt idx="6152">
                  <c:v>9743.5290732846897</c:v>
                </c:pt>
                <c:pt idx="6153">
                  <c:v>9752.9680170689353</c:v>
                </c:pt>
                <c:pt idx="6154">
                  <c:v>9762.4081683808654</c:v>
                </c:pt>
                <c:pt idx="6155">
                  <c:v>9771.8495272495184</c:v>
                </c:pt>
                <c:pt idx="6156">
                  <c:v>9771.8495272495184</c:v>
                </c:pt>
                <c:pt idx="6157">
                  <c:v>9771.8495272495184</c:v>
                </c:pt>
                <c:pt idx="6158">
                  <c:v>9771.8495272495184</c:v>
                </c:pt>
                <c:pt idx="6159">
                  <c:v>9771.8495272495184</c:v>
                </c:pt>
                <c:pt idx="6160">
                  <c:v>9771.8495272495184</c:v>
                </c:pt>
                <c:pt idx="6161">
                  <c:v>9771.8495272495184</c:v>
                </c:pt>
                <c:pt idx="6162">
                  <c:v>9771.8495272495184</c:v>
                </c:pt>
                <c:pt idx="6163">
                  <c:v>9771.8495272495184</c:v>
                </c:pt>
                <c:pt idx="6164">
                  <c:v>9771.8495272495184</c:v>
                </c:pt>
                <c:pt idx="6165">
                  <c:v>9771.8495272495184</c:v>
                </c:pt>
                <c:pt idx="6166">
                  <c:v>9771.8495272495184</c:v>
                </c:pt>
                <c:pt idx="6167">
                  <c:v>9771.8495272495184</c:v>
                </c:pt>
                <c:pt idx="6168">
                  <c:v>9771.8495272495184</c:v>
                </c:pt>
                <c:pt idx="6169">
                  <c:v>9771.8495272495184</c:v>
                </c:pt>
                <c:pt idx="6170">
                  <c:v>9771.8495272495184</c:v>
                </c:pt>
                <c:pt idx="6171">
                  <c:v>9771.8495272495184</c:v>
                </c:pt>
                <c:pt idx="6172">
                  <c:v>9771.8495272495184</c:v>
                </c:pt>
                <c:pt idx="6173">
                  <c:v>9771.8495272495184</c:v>
                </c:pt>
                <c:pt idx="6174">
                  <c:v>9743.5290732846897</c:v>
                </c:pt>
                <c:pt idx="6175">
                  <c:v>9715.2194853656529</c:v>
                </c:pt>
                <c:pt idx="6176">
                  <c:v>9686.9207656272938</c:v>
                </c:pt>
                <c:pt idx="6177">
                  <c:v>9547.8885349743687</c:v>
                </c:pt>
                <c:pt idx="6178">
                  <c:v>9519.9357660459482</c:v>
                </c:pt>
                <c:pt idx="6179">
                  <c:v>9491.9937371313936</c:v>
                </c:pt>
                <c:pt idx="6180">
                  <c:v>9517.3566073626407</c:v>
                </c:pt>
                <c:pt idx="6181">
                  <c:v>9432.7211735692363</c:v>
                </c:pt>
                <c:pt idx="6182">
                  <c:v>9348.1834844412224</c:v>
                </c:pt>
                <c:pt idx="6183">
                  <c:v>9263.7435237072496</c:v>
                </c:pt>
                <c:pt idx="6184">
                  <c:v>9179.4012827060833</c:v>
                </c:pt>
                <c:pt idx="6185">
                  <c:v>9095.1567487981392</c:v>
                </c:pt>
                <c:pt idx="6186">
                  <c:v>9114.6053603762612</c:v>
                </c:pt>
                <c:pt idx="6187">
                  <c:v>9134.0584045411033</c:v>
                </c:pt>
                <c:pt idx="6188">
                  <c:v>9153.5158721662465</c:v>
                </c:pt>
                <c:pt idx="6189">
                  <c:v>9172.9777555819801</c:v>
                </c:pt>
                <c:pt idx="6190">
                  <c:v>9192.4440429553379</c:v>
                </c:pt>
                <c:pt idx="6191">
                  <c:v>9211.9147267374683</c:v>
                </c:pt>
                <c:pt idx="6192">
                  <c:v>9342.4639145042074</c:v>
                </c:pt>
                <c:pt idx="6193">
                  <c:v>9473.2520906216487</c:v>
                </c:pt>
                <c:pt idx="6194">
                  <c:v>9604.2797502721314</c:v>
                </c:pt>
                <c:pt idx="6195">
                  <c:v>9735.5473823777302</c:v>
                </c:pt>
                <c:pt idx="6196">
                  <c:v>9867.0554698645956</c:v>
                </c:pt>
                <c:pt idx="6197">
                  <c:v>9998.804488480444</c:v>
                </c:pt>
                <c:pt idx="6198">
                  <c:v>10122.029009491351</c:v>
                </c:pt>
                <c:pt idx="6199">
                  <c:v>10245.457827353113</c:v>
                </c:pt>
                <c:pt idx="6200">
                  <c:v>10369.091031762422</c:v>
                </c:pt>
                <c:pt idx="6201">
                  <c:v>10492.928719818483</c:v>
                </c:pt>
                <c:pt idx="6202">
                  <c:v>10616.970995242913</c:v>
                </c:pt>
                <c:pt idx="6203">
                  <c:v>10741.217971183823</c:v>
                </c:pt>
                <c:pt idx="6204">
                  <c:v>10827.355083231161</c:v>
                </c:pt>
                <c:pt idx="6205">
                  <c:v>10913.590404157916</c:v>
                </c:pt>
                <c:pt idx="6206">
                  <c:v>10999.92397706964</c:v>
                </c:pt>
                <c:pt idx="6207">
                  <c:v>11086.355847405566</c:v>
                </c:pt>
                <c:pt idx="6208">
                  <c:v>11172.886060085519</c:v>
                </c:pt>
                <c:pt idx="6209">
                  <c:v>11259.514663767273</c:v>
                </c:pt>
                <c:pt idx="6210">
                  <c:v>11172.886060085519</c:v>
                </c:pt>
                <c:pt idx="6211">
                  <c:v>11086.355847405566</c:v>
                </c:pt>
                <c:pt idx="6212">
                  <c:v>10999.92397706964</c:v>
                </c:pt>
                <c:pt idx="6213">
                  <c:v>10913.590404157916</c:v>
                </c:pt>
                <c:pt idx="6214">
                  <c:v>10827.355083231161</c:v>
                </c:pt>
                <c:pt idx="6215">
                  <c:v>10741.217971183823</c:v>
                </c:pt>
                <c:pt idx="6216">
                  <c:v>10693.406440331551</c:v>
                </c:pt>
                <c:pt idx="6217">
                  <c:v>10645.625201855762</c:v>
                </c:pt>
                <c:pt idx="6218">
                  <c:v>10597.874247589347</c:v>
                </c:pt>
                <c:pt idx="6219">
                  <c:v>10550.153571670064</c:v>
                </c:pt>
                <c:pt idx="6220">
                  <c:v>10502.463168395754</c:v>
                </c:pt>
                <c:pt idx="6221">
                  <c:v>10454.803030788531</c:v>
                </c:pt>
                <c:pt idx="6222">
                  <c:v>10464.332637351745</c:v>
                </c:pt>
                <c:pt idx="6223">
                  <c:v>10473.863454345425</c:v>
                </c:pt>
                <c:pt idx="6224">
                  <c:v>10483.395481818074</c:v>
                </c:pt>
                <c:pt idx="6225">
                  <c:v>10492.928719818483</c:v>
                </c:pt>
                <c:pt idx="6226">
                  <c:v>10502.463168395754</c:v>
                </c:pt>
                <c:pt idx="6227">
                  <c:v>10511.998827599135</c:v>
                </c:pt>
                <c:pt idx="6228">
                  <c:v>10578.782344469784</c:v>
                </c:pt>
                <c:pt idx="6229">
                  <c:v>10645.625201855762</c:v>
                </c:pt>
                <c:pt idx="6230">
                  <c:v>10712.527417004614</c:v>
                </c:pt>
                <c:pt idx="6231">
                  <c:v>10779.489009915806</c:v>
                </c:pt>
                <c:pt idx="6232">
                  <c:v>10846.509999043636</c:v>
                </c:pt>
                <c:pt idx="6233">
                  <c:v>10913.590404157916</c:v>
                </c:pt>
                <c:pt idx="6234">
                  <c:v>10949.743194034048</c:v>
                </c:pt>
                <c:pt idx="6235">
                  <c:v>11111.376344742326</c:v>
                </c:pt>
                <c:pt idx="6236">
                  <c:v>11273.356656363638</c:v>
                </c:pt>
                <c:pt idx="6237">
                  <c:v>11568.325080967305</c:v>
                </c:pt>
                <c:pt idx="6238">
                  <c:v>11732.887611547685</c:v>
                </c:pt>
                <c:pt idx="6239">
                  <c:v>11897.802429745034</c:v>
                </c:pt>
                <c:pt idx="6240">
                  <c:v>11800.751025941125</c:v>
                </c:pt>
                <c:pt idx="6241">
                  <c:v>11703.821577426084</c:v>
                </c:pt>
                <c:pt idx="6242">
                  <c:v>11607.014003741944</c:v>
                </c:pt>
                <c:pt idx="6243">
                  <c:v>11510.328225723651</c:v>
                </c:pt>
                <c:pt idx="6244">
                  <c:v>11413.764166208637</c:v>
                </c:pt>
                <c:pt idx="6245">
                  <c:v>11317.321752524364</c:v>
                </c:pt>
                <c:pt idx="6246">
                  <c:v>11029.42638373495</c:v>
                </c:pt>
                <c:pt idx="6247">
                  <c:v>10742.636336331228</c:v>
                </c:pt>
                <c:pt idx="6248">
                  <c:v>10456.948581199214</c:v>
                </c:pt>
                <c:pt idx="6249">
                  <c:v>10172.360150679284</c:v>
                </c:pt>
                <c:pt idx="6250">
                  <c:v>9888.8681399091674</c:v>
                </c:pt>
                <c:pt idx="6251">
                  <c:v>9606.469701000311</c:v>
                </c:pt>
                <c:pt idx="6252">
                  <c:v>9559.6799014755488</c:v>
                </c:pt>
                <c:pt idx="6253">
                  <c:v>9512.9206932558482</c:v>
                </c:pt>
                <c:pt idx="6254">
                  <c:v>9466.1920498559139</c:v>
                </c:pt>
                <c:pt idx="6255">
                  <c:v>9419.4939446720909</c:v>
                </c:pt>
                <c:pt idx="6256">
                  <c:v>9372.8263550407719</c:v>
                </c:pt>
                <c:pt idx="6257">
                  <c:v>9326.1892540758781</c:v>
                </c:pt>
                <c:pt idx="6258">
                  <c:v>9214.7078664797682</c:v>
                </c:pt>
                <c:pt idx="6259">
                  <c:v>9103.4026468925185</c:v>
                </c:pt>
                <c:pt idx="6260">
                  <c:v>8992.2730851149809</c:v>
                </c:pt>
                <c:pt idx="6261">
                  <c:v>8881.3186610489738</c:v>
                </c:pt>
                <c:pt idx="6262">
                  <c:v>8770.538845717545</c:v>
                </c:pt>
                <c:pt idx="6263">
                  <c:v>8659.9330959495965</c:v>
                </c:pt>
                <c:pt idx="6264">
                  <c:v>8640.898999789546</c:v>
                </c:pt>
                <c:pt idx="6265">
                  <c:v>8621.8695403520233</c:v>
                </c:pt>
                <c:pt idx="6266">
                  <c:v>8602.844722365975</c:v>
                </c:pt>
                <c:pt idx="6267">
                  <c:v>8583.8245543894172</c:v>
                </c:pt>
                <c:pt idx="6268">
                  <c:v>8564.8090412312995</c:v>
                </c:pt>
                <c:pt idx="6269">
                  <c:v>8545.7981889967832</c:v>
                </c:pt>
                <c:pt idx="6270">
                  <c:v>8499.8470771386383</c:v>
                </c:pt>
                <c:pt idx="6271">
                  <c:v>8453.9260662444703</c:v>
                </c:pt>
                <c:pt idx="6272">
                  <c:v>8408.0351172551836</c:v>
                </c:pt>
                <c:pt idx="6273">
                  <c:v>8362.1741869285543</c:v>
                </c:pt>
                <c:pt idx="6274">
                  <c:v>8316.343232948906</c:v>
                </c:pt>
                <c:pt idx="6275">
                  <c:v>8270.542211402455</c:v>
                </c:pt>
                <c:pt idx="6276">
                  <c:v>8345.2912394802879</c:v>
                </c:pt>
                <c:pt idx="6277">
                  <c:v>8420.1160080535774</c:v>
                </c:pt>
                <c:pt idx="6278">
                  <c:v>8495.0163558521854</c:v>
                </c:pt>
                <c:pt idx="6279">
                  <c:v>8569.9921213160214</c:v>
                </c:pt>
                <c:pt idx="6280">
                  <c:v>8645.0431522541676</c:v>
                </c:pt>
                <c:pt idx="6281">
                  <c:v>8720.169296181406</c:v>
                </c:pt>
                <c:pt idx="6282">
                  <c:v>8833.3684137488599</c:v>
                </c:pt>
                <c:pt idx="6283">
                  <c:v>8946.7348180045738</c:v>
                </c:pt>
                <c:pt idx="6284">
                  <c:v>9060.2678844219063</c:v>
                </c:pt>
                <c:pt idx="6285">
                  <c:v>9173.9670145023629</c:v>
                </c:pt>
                <c:pt idx="6286">
                  <c:v>9287.8316396687478</c:v>
                </c:pt>
                <c:pt idx="6287">
                  <c:v>9401.8612142872535</c:v>
                </c:pt>
                <c:pt idx="6288">
                  <c:v>9438.8332323240484</c:v>
                </c:pt>
                <c:pt idx="6289">
                  <c:v>9475.824941034829</c:v>
                </c:pt>
                <c:pt idx="6290">
                  <c:v>9512.8363704104668</c:v>
                </c:pt>
                <c:pt idx="6291">
                  <c:v>9549.8675533137321</c:v>
                </c:pt>
                <c:pt idx="6292">
                  <c:v>9586.9185213160908</c:v>
                </c:pt>
                <c:pt idx="6293">
                  <c:v>9623.989306824913</c:v>
                </c:pt>
                <c:pt idx="6294">
                  <c:v>9672.2518779026341</c:v>
                </c:pt>
                <c:pt idx="6295">
                  <c:v>9720.5418700691716</c:v>
                </c:pt>
                <c:pt idx="6296">
                  <c:v>9768.8592119468067</c:v>
                </c:pt>
                <c:pt idx="6297">
                  <c:v>9817.203830351913</c:v>
                </c:pt>
                <c:pt idx="6298">
                  <c:v>9865.575656508594</c:v>
                </c:pt>
                <c:pt idx="6299">
                  <c:v>9913.9746228392123</c:v>
                </c:pt>
                <c:pt idx="6300">
                  <c:v>9961.9657584799279</c:v>
                </c:pt>
                <c:pt idx="6301">
                  <c:v>10009.984861067123</c:v>
                </c:pt>
                <c:pt idx="6302">
                  <c:v>10058.031895279571</c:v>
                </c:pt>
                <c:pt idx="6303">
                  <c:v>10106.10682381006</c:v>
                </c:pt>
                <c:pt idx="6304">
                  <c:v>10154.209612983359</c:v>
                </c:pt>
                <c:pt idx="6305">
                  <c:v>10202.340229882344</c:v>
                </c:pt>
                <c:pt idx="6306">
                  <c:v>10220.87993492372</c:v>
                </c:pt>
                <c:pt idx="6307">
                  <c:v>10239.424788783968</c:v>
                </c:pt>
                <c:pt idx="6308">
                  <c:v>10257.974796614122</c:v>
                </c:pt>
                <c:pt idx="6309">
                  <c:v>10276.529963542011</c:v>
                </c:pt>
                <c:pt idx="6310">
                  <c:v>10295.090294672569</c:v>
                </c:pt>
                <c:pt idx="6311">
                  <c:v>10313.655795087376</c:v>
                </c:pt>
                <c:pt idx="6312">
                  <c:v>10351.950823710886</c:v>
                </c:pt>
                <c:pt idx="6313">
                  <c:v>10390.264222861028</c:v>
                </c:pt>
                <c:pt idx="6314">
                  <c:v>10428.595988831437</c:v>
                </c:pt>
                <c:pt idx="6315">
                  <c:v>10466.946118077922</c:v>
                </c:pt>
                <c:pt idx="6316">
                  <c:v>10505.314604489045</c:v>
                </c:pt>
                <c:pt idx="6317">
                  <c:v>10543.701444889562</c:v>
                </c:pt>
                <c:pt idx="6318">
                  <c:v>10581.821340152783</c:v>
                </c:pt>
                <c:pt idx="6319">
                  <c:v>10619.960217188385</c:v>
                </c:pt>
                <c:pt idx="6320">
                  <c:v>10658.118082049958</c:v>
                </c:pt>
                <c:pt idx="6321">
                  <c:v>10573.652894904022</c:v>
                </c:pt>
                <c:pt idx="6322">
                  <c:v>10611.410809578538</c:v>
                </c:pt>
                <c:pt idx="6323">
                  <c:v>10649.187516160819</c:v>
                </c:pt>
                <c:pt idx="6324">
                  <c:v>10810.514558392244</c:v>
                </c:pt>
                <c:pt idx="6325">
                  <c:v>10848.343477617185</c:v>
                </c:pt>
                <c:pt idx="6326">
                  <c:v>10886.192456340395</c:v>
                </c:pt>
                <c:pt idx="6327">
                  <c:v>10924.061517454267</c:v>
                </c:pt>
                <c:pt idx="6328">
                  <c:v>10961.950682331271</c:v>
                </c:pt>
                <c:pt idx="6329">
                  <c:v>10999.859972186528</c:v>
                </c:pt>
                <c:pt idx="6330">
                  <c:v>11009.023723739649</c:v>
                </c:pt>
                <c:pt idx="6331">
                  <c:v>11018.188933863803</c:v>
                </c:pt>
                <c:pt idx="6332">
                  <c:v>11027.355603561749</c:v>
                </c:pt>
                <c:pt idx="6333">
                  <c:v>11036.523734317376</c:v>
                </c:pt>
                <c:pt idx="6334">
                  <c:v>11045.69332616365</c:v>
                </c:pt>
                <c:pt idx="6335">
                  <c:v>11054.86438057534</c:v>
                </c:pt>
                <c:pt idx="6336">
                  <c:v>11064.598885318437</c:v>
                </c:pt>
                <c:pt idx="6337">
                  <c:v>11074.334496021898</c:v>
                </c:pt>
                <c:pt idx="6338">
                  <c:v>11084.071212501882</c:v>
                </c:pt>
                <c:pt idx="6339">
                  <c:v>11093.809034575705</c:v>
                </c:pt>
                <c:pt idx="6340">
                  <c:v>11103.547962546216</c:v>
                </c:pt>
                <c:pt idx="6341">
                  <c:v>11113.28799526281</c:v>
                </c:pt>
                <c:pt idx="6342">
                  <c:v>11122.608454146794</c:v>
                </c:pt>
                <c:pt idx="6343">
                  <c:v>11131.930290333416</c:v>
                </c:pt>
                <c:pt idx="6344">
                  <c:v>11141.253504510269</c:v>
                </c:pt>
                <c:pt idx="6345">
                  <c:v>11150.578097363245</c:v>
                </c:pt>
                <c:pt idx="6346">
                  <c:v>11159.904069576472</c:v>
                </c:pt>
                <c:pt idx="6347">
                  <c:v>11169.231421832419</c:v>
                </c:pt>
                <c:pt idx="6348">
                  <c:v>11188.449895502161</c:v>
                </c:pt>
                <c:pt idx="6349">
                  <c:v>11207.673159082078</c:v>
                </c:pt>
                <c:pt idx="6350">
                  <c:v>11226.90121394679</c:v>
                </c:pt>
                <c:pt idx="6351">
                  <c:v>11246.134061473036</c:v>
                </c:pt>
                <c:pt idx="6352">
                  <c:v>11265.371701552298</c:v>
                </c:pt>
                <c:pt idx="6353">
                  <c:v>11284.614135567364</c:v>
                </c:pt>
                <c:pt idx="6354">
                  <c:v>11294.237150578752</c:v>
                </c:pt>
                <c:pt idx="6355">
                  <c:v>11303.861364407952</c:v>
                </c:pt>
                <c:pt idx="6356">
                  <c:v>11313.486777166623</c:v>
                </c:pt>
                <c:pt idx="6357">
                  <c:v>11323.113389461825</c:v>
                </c:pt>
                <c:pt idx="6358">
                  <c:v>11332.741200414979</c:v>
                </c:pt>
                <c:pt idx="6359">
                  <c:v>11342.37021063373</c:v>
                </c:pt>
                <c:pt idx="6360">
                  <c:v>11371.264438008178</c:v>
                </c:pt>
                <c:pt idx="6361">
                  <c:v>11400.16946332437</c:v>
                </c:pt>
                <c:pt idx="6362">
                  <c:v>11429.08528865265</c:v>
                </c:pt>
                <c:pt idx="6363">
                  <c:v>11458.011917561975</c:v>
                </c:pt>
                <c:pt idx="6364">
                  <c:v>11486.949353635098</c:v>
                </c:pt>
                <c:pt idx="6365">
                  <c:v>11515.897598988591</c:v>
                </c:pt>
                <c:pt idx="6366">
                  <c:v>11688.577737226055</c:v>
                </c:pt>
                <c:pt idx="6367">
                  <c:v>11861.664466964063</c:v>
                </c:pt>
                <c:pt idx="6368">
                  <c:v>12035.159180935931</c:v>
                </c:pt>
                <c:pt idx="6369">
                  <c:v>12209.063245407277</c:v>
                </c:pt>
                <c:pt idx="6370">
                  <c:v>12383.378001090292</c:v>
                </c:pt>
                <c:pt idx="6371">
                  <c:v>12558.104764959759</c:v>
                </c:pt>
                <c:pt idx="6372">
                  <c:v>12402.905148313139</c:v>
                </c:pt>
                <c:pt idx="6373">
                  <c:v>12248.032963474576</c:v>
                </c:pt>
                <c:pt idx="6374">
                  <c:v>12093.487234411923</c:v>
                </c:pt>
                <c:pt idx="6375">
                  <c:v>11939.266966568292</c:v>
                </c:pt>
                <c:pt idx="6376">
                  <c:v>11785.371146647742</c:v>
                </c:pt>
                <c:pt idx="6377">
                  <c:v>11631.798741721297</c:v>
                </c:pt>
                <c:pt idx="6378">
                  <c:v>11526.42033255993</c:v>
                </c:pt>
                <c:pt idx="6379">
                  <c:v>11554.422514497026</c:v>
                </c:pt>
                <c:pt idx="6380">
                  <c:v>11582.436912511435</c:v>
                </c:pt>
                <c:pt idx="6381">
                  <c:v>11745.131383804639</c:v>
                </c:pt>
                <c:pt idx="6382">
                  <c:v>11773.495475650967</c:v>
                </c:pt>
                <c:pt idx="6383">
                  <c:v>11801.871968239118</c:v>
                </c:pt>
                <c:pt idx="6384">
                  <c:v>11840.363933217028</c:v>
                </c:pt>
                <c:pt idx="6385">
                  <c:v>11878.876057089052</c:v>
                </c:pt>
                <c:pt idx="6386">
                  <c:v>11917.408354778379</c:v>
                </c:pt>
                <c:pt idx="6387">
                  <c:v>11955.960841145476</c:v>
                </c:pt>
                <c:pt idx="6388">
                  <c:v>11994.533530989363</c:v>
                </c:pt>
                <c:pt idx="6389">
                  <c:v>12033.12643904751</c:v>
                </c:pt>
                <c:pt idx="6390">
                  <c:v>11811.014530764884</c:v>
                </c:pt>
                <c:pt idx="6391">
                  <c:v>11589.560578160339</c:v>
                </c:pt>
                <c:pt idx="6392">
                  <c:v>11368.762165006625</c:v>
                </c:pt>
                <c:pt idx="6393">
                  <c:v>11148.616840262062</c:v>
                </c:pt>
                <c:pt idx="6394">
                  <c:v>10929.12211530175</c:v>
                </c:pt>
                <c:pt idx="6395">
                  <c:v>10710.275461070752</c:v>
                </c:pt>
                <c:pt idx="6396">
                  <c:v>10587.789077414782</c:v>
                </c:pt>
                <c:pt idx="6397">
                  <c:v>10465.514986457956</c:v>
                </c:pt>
                <c:pt idx="6398">
                  <c:v>10343.452336972876</c:v>
                </c:pt>
                <c:pt idx="6399">
                  <c:v>10221.600260371479</c:v>
                </c:pt>
                <c:pt idx="6400">
                  <c:v>10099.957866371451</c:v>
                </c:pt>
                <c:pt idx="6401">
                  <c:v>9978.5242434480133</c:v>
                </c:pt>
                <c:pt idx="6402">
                  <c:v>9910.6214279499764</c:v>
                </c:pt>
                <c:pt idx="6403">
                  <c:v>9842.7710749418438</c:v>
                </c:pt>
                <c:pt idx="6404">
                  <c:v>9774.9733833475238</c:v>
                </c:pt>
                <c:pt idx="6405">
                  <c:v>9707.2285536718955</c:v>
                </c:pt>
                <c:pt idx="6406">
                  <c:v>9639.5367953464029</c:v>
                </c:pt>
                <c:pt idx="6407">
                  <c:v>9571.8983192576725</c:v>
                </c:pt>
                <c:pt idx="6408">
                  <c:v>9553.3765621514831</c:v>
                </c:pt>
                <c:pt idx="6409">
                  <c:v>9534.8597378225295</c:v>
                </c:pt>
                <c:pt idx="6410">
                  <c:v>9516.3478422748249</c:v>
                </c:pt>
                <c:pt idx="6411">
                  <c:v>9497.8408714966754</c:v>
                </c:pt>
                <c:pt idx="6412">
                  <c:v>9479.3388214604747</c:v>
                </c:pt>
                <c:pt idx="6413">
                  <c:v>9460.8416871368991</c:v>
                </c:pt>
                <c:pt idx="6414">
                  <c:v>9479.6316448292546</c:v>
                </c:pt>
                <c:pt idx="6415">
                  <c:v>9498.4263186603312</c:v>
                </c:pt>
                <c:pt idx="6416">
                  <c:v>9517.2257102408767</c:v>
                </c:pt>
                <c:pt idx="6417">
                  <c:v>9536.0298201992828</c:v>
                </c:pt>
                <c:pt idx="6418">
                  <c:v>9554.8386491672354</c:v>
                </c:pt>
                <c:pt idx="6419">
                  <c:v>9573.6521977793909</c:v>
                </c:pt>
                <c:pt idx="6420">
                  <c:v>9536.0298201992828</c:v>
                </c:pt>
                <c:pt idx="6421">
                  <c:v>9498.4263186603312</c:v>
                </c:pt>
                <c:pt idx="6422">
                  <c:v>9460.8416871368991</c:v>
                </c:pt>
                <c:pt idx="6423">
                  <c:v>9423.2759226117287</c:v>
                </c:pt>
                <c:pt idx="6424">
                  <c:v>9385.7290191626907</c:v>
                </c:pt>
                <c:pt idx="6425">
                  <c:v>9348.2009719048474</c:v>
                </c:pt>
                <c:pt idx="6426">
                  <c:v>9347.9074823338378</c:v>
                </c:pt>
                <c:pt idx="6427">
                  <c:v>9347.6139927627501</c:v>
                </c:pt>
                <c:pt idx="6428">
                  <c:v>9347.3205031917369</c:v>
                </c:pt>
                <c:pt idx="6429">
                  <c:v>9347.0270136207273</c:v>
                </c:pt>
                <c:pt idx="6430">
                  <c:v>9346.7335240496432</c:v>
                </c:pt>
                <c:pt idx="6431">
                  <c:v>9346.4400344786318</c:v>
                </c:pt>
                <c:pt idx="6432">
                  <c:v>9383.82253635505</c:v>
                </c:pt>
                <c:pt idx="6433">
                  <c:v>9421.2241116656642</c:v>
                </c:pt>
                <c:pt idx="6434">
                  <c:v>9458.6447720145788</c:v>
                </c:pt>
                <c:pt idx="6435">
                  <c:v>9496.0845300057081</c:v>
                </c:pt>
                <c:pt idx="6436">
                  <c:v>9533.5433951485702</c:v>
                </c:pt>
                <c:pt idx="6437">
                  <c:v>9571.0213799968133</c:v>
                </c:pt>
                <c:pt idx="6438">
                  <c:v>9665.0188984222168</c:v>
                </c:pt>
                <c:pt idx="6439">
                  <c:v>9759.1353175027216</c:v>
                </c:pt>
                <c:pt idx="6440">
                  <c:v>9853.3707541517324</c:v>
                </c:pt>
                <c:pt idx="6441">
                  <c:v>9947.7253292783116</c:v>
                </c:pt>
                <c:pt idx="6442">
                  <c:v>10042.19916159405</c:v>
                </c:pt>
                <c:pt idx="6443">
                  <c:v>10136.792370711151</c:v>
                </c:pt>
                <c:pt idx="6444">
                  <c:v>10296.538319445744</c:v>
                </c:pt>
                <c:pt idx="6445">
                  <c:v>10456.641970413813</c:v>
                </c:pt>
                <c:pt idx="6446">
                  <c:v>10617.104848840918</c:v>
                </c:pt>
                <c:pt idx="6447">
                  <c:v>10777.928444989089</c:v>
                </c:pt>
                <c:pt idx="6448">
                  <c:v>10939.114207971792</c:v>
                </c:pt>
                <c:pt idx="6449">
                  <c:v>11100.663550955105</c:v>
                </c:pt>
                <c:pt idx="6450">
                  <c:v>11196.208393601124</c:v>
                </c:pt>
                <c:pt idx="6451">
                  <c:v>11291.877487393671</c:v>
                </c:pt>
                <c:pt idx="6452">
                  <c:v>11387.671035497893</c:v>
                </c:pt>
                <c:pt idx="6453">
                  <c:v>11483.589237641878</c:v>
                </c:pt>
                <c:pt idx="6454">
                  <c:v>11579.632293758599</c:v>
                </c:pt>
                <c:pt idx="6455">
                  <c:v>11675.800402254459</c:v>
                </c:pt>
                <c:pt idx="6456">
                  <c:v>11637.648362067523</c:v>
                </c:pt>
                <c:pt idx="6457">
                  <c:v>11599.517312171871</c:v>
                </c:pt>
                <c:pt idx="6458">
                  <c:v>11561.407229058106</c:v>
                </c:pt>
                <c:pt idx="6459">
                  <c:v>11523.318091449126</c:v>
                </c:pt>
                <c:pt idx="6460">
                  <c:v>11485.24987549783</c:v>
                </c:pt>
                <c:pt idx="6461">
                  <c:v>11447.202558968194</c:v>
                </c:pt>
                <c:pt idx="6462">
                  <c:v>11418.542046545243</c:v>
                </c:pt>
                <c:pt idx="6463">
                  <c:v>11389.892978222635</c:v>
                </c:pt>
                <c:pt idx="6464">
                  <c:v>11361.255346001786</c:v>
                </c:pt>
                <c:pt idx="6465">
                  <c:v>11202.690987259099</c:v>
                </c:pt>
                <c:pt idx="6466">
                  <c:v>11174.404298630428</c:v>
                </c:pt>
                <c:pt idx="6467">
                  <c:v>11146.128893922738</c:v>
                </c:pt>
                <c:pt idx="6468">
                  <c:v>11361.672391502014</c:v>
                </c:pt>
                <c:pt idx="6469">
                  <c:v>11448.034048090816</c:v>
                </c:pt>
                <c:pt idx="6470">
                  <c:v>11534.4961023613</c:v>
                </c:pt>
                <c:pt idx="6471">
                  <c:v>11621.058688597181</c:v>
                </c:pt>
                <c:pt idx="6472">
                  <c:v>11707.72194217952</c:v>
                </c:pt>
                <c:pt idx="6473">
                  <c:v>11794.485997293201</c:v>
                </c:pt>
                <c:pt idx="6474">
                  <c:v>11908.966914833636</c:v>
                </c:pt>
                <c:pt idx="6475">
                  <c:v>12023.640310234696</c:v>
                </c:pt>
                <c:pt idx="6476">
                  <c:v>12138.506820595203</c:v>
                </c:pt>
                <c:pt idx="6477">
                  <c:v>12253.567065966721</c:v>
                </c:pt>
                <c:pt idx="6478">
                  <c:v>12368.821651618979</c:v>
                </c:pt>
                <c:pt idx="6479">
                  <c:v>12484.271167186769</c:v>
                </c:pt>
                <c:pt idx="6480">
                  <c:v>12611.69810822521</c:v>
                </c:pt>
                <c:pt idx="6481">
                  <c:v>12739.330806126543</c:v>
                </c:pt>
                <c:pt idx="6482">
                  <c:v>12867.169460975243</c:v>
                </c:pt>
                <c:pt idx="6483">
                  <c:v>12995.344131478871</c:v>
                </c:pt>
                <c:pt idx="6484">
                  <c:v>13123.752080438817</c:v>
                </c:pt>
                <c:pt idx="6485">
                  <c:v>13252.363862084761</c:v>
                </c:pt>
                <c:pt idx="6486">
                  <c:v>13242.345642888225</c:v>
                </c:pt>
                <c:pt idx="6487">
                  <c:v>13232.328480623461</c:v>
                </c:pt>
                <c:pt idx="6488">
                  <c:v>13222.312374900326</c:v>
                </c:pt>
                <c:pt idx="6489">
                  <c:v>13212.297326064765</c:v>
                </c:pt>
                <c:pt idx="6490">
                  <c:v>13202.283333727064</c:v>
                </c:pt>
                <c:pt idx="6491">
                  <c:v>13192.270398237009</c:v>
                </c:pt>
                <c:pt idx="6492">
                  <c:v>13212.297326064765</c:v>
                </c:pt>
                <c:pt idx="6493">
                  <c:v>13232.328480623461</c:v>
                </c:pt>
                <c:pt idx="6494">
                  <c:v>13252.363862084761</c:v>
                </c:pt>
                <c:pt idx="6495">
                  <c:v>13272.403470637375</c:v>
                </c:pt>
                <c:pt idx="6496">
                  <c:v>13292.447306487029</c:v>
                </c:pt>
                <c:pt idx="6497">
                  <c:v>13312.495369856179</c:v>
                </c:pt>
                <c:pt idx="6498">
                  <c:v>13381.558991717038</c:v>
                </c:pt>
                <c:pt idx="6499">
                  <c:v>13450.684748970447</c:v>
                </c:pt>
                <c:pt idx="6500">
                  <c:v>13519.872687500012</c:v>
                </c:pt>
                <c:pt idx="6501">
                  <c:v>13589.122853320116</c:v>
                </c:pt>
                <c:pt idx="6502">
                  <c:v>13658.435292219827</c:v>
                </c:pt>
                <c:pt idx="6503">
                  <c:v>13727.810050307889</c:v>
                </c:pt>
                <c:pt idx="6504">
                  <c:v>13548.900662270446</c:v>
                </c:pt>
                <c:pt idx="6505">
                  <c:v>13370.387662438419</c:v>
                </c:pt>
                <c:pt idx="6506">
                  <c:v>13192.270398144286</c:v>
                </c:pt>
                <c:pt idx="6507">
                  <c:v>13014.548245916649</c:v>
                </c:pt>
                <c:pt idx="6508">
                  <c:v>12837.28777865391</c:v>
                </c:pt>
                <c:pt idx="6509">
                  <c:v>12660.580706981145</c:v>
                </c:pt>
                <c:pt idx="6510">
                  <c:v>12827.460279585772</c:v>
                </c:pt>
                <c:pt idx="6511">
                  <c:v>12994.825703648323</c:v>
                </c:pt>
                <c:pt idx="6512">
                  <c:v>13162.622617527986</c:v>
                </c:pt>
                <c:pt idx="6513">
                  <c:v>13330.771871206165</c:v>
                </c:pt>
                <c:pt idx="6514">
                  <c:v>13499.273985216496</c:v>
                </c:pt>
                <c:pt idx="6515">
                  <c:v>13668.129502954593</c:v>
                </c:pt>
                <c:pt idx="6516">
                  <c:v>13410.275369911929</c:v>
                </c:pt>
                <c:pt idx="6517">
                  <c:v>13153.255702824335</c:v>
                </c:pt>
                <c:pt idx="6518">
                  <c:v>12897.068502820326</c:v>
                </c:pt>
                <c:pt idx="6519">
                  <c:v>12642.026738569451</c:v>
                </c:pt>
                <c:pt idx="6520">
                  <c:v>12387.827297869437</c:v>
                </c:pt>
                <c:pt idx="6521">
                  <c:v>12134.460744189289</c:v>
                </c:pt>
                <c:pt idx="6522">
                  <c:v>11928.767580043164</c:v>
                </c:pt>
                <c:pt idx="6523">
                  <c:v>11862.269796003899</c:v>
                </c:pt>
                <c:pt idx="6524">
                  <c:v>11795.83546269109</c:v>
                </c:pt>
                <c:pt idx="6525">
                  <c:v>11865.51259659254</c:v>
                </c:pt>
                <c:pt idx="6526">
                  <c:v>11798.435776216334</c:v>
                </c:pt>
                <c:pt idx="6527">
                  <c:v>11731.422840425183</c:v>
                </c:pt>
                <c:pt idx="6528">
                  <c:v>11712.327203445049</c:v>
                </c:pt>
                <c:pt idx="6529">
                  <c:v>11693.236828832825</c:v>
                </c:pt>
                <c:pt idx="6530">
                  <c:v>11674.151713871015</c:v>
                </c:pt>
                <c:pt idx="6531">
                  <c:v>11655.07185520896</c:v>
                </c:pt>
                <c:pt idx="6532">
                  <c:v>11635.997251354773</c:v>
                </c:pt>
                <c:pt idx="6533">
                  <c:v>11616.927898933956</c:v>
                </c:pt>
                <c:pt idx="6534">
                  <c:v>11530.075598738178</c:v>
                </c:pt>
                <c:pt idx="6535">
                  <c:v>11443.322276395884</c:v>
                </c:pt>
                <c:pt idx="6536">
                  <c:v>11356.667845498727</c:v>
                </c:pt>
                <c:pt idx="6537">
                  <c:v>11270.112218527629</c:v>
                </c:pt>
                <c:pt idx="6538">
                  <c:v>11183.655309324846</c:v>
                </c:pt>
                <c:pt idx="6539">
                  <c:v>11097.297032472925</c:v>
                </c:pt>
                <c:pt idx="6540">
                  <c:v>11058.88479029012</c:v>
                </c:pt>
                <c:pt idx="6541">
                  <c:v>11020.491848685795</c:v>
                </c:pt>
                <c:pt idx="6542">
                  <c:v>10982.11820116441</c:v>
                </c:pt>
                <c:pt idx="6543">
                  <c:v>10943.763843763467</c:v>
                </c:pt>
                <c:pt idx="6544">
                  <c:v>10905.428770098648</c:v>
                </c:pt>
                <c:pt idx="6545">
                  <c:v>10867.112975701444</c:v>
                </c:pt>
                <c:pt idx="6546">
                  <c:v>10781.114614104139</c:v>
                </c:pt>
                <c:pt idx="6547">
                  <c:v>10695.2145185752</c:v>
                </c:pt>
                <c:pt idx="6548">
                  <c:v>10609.412608340526</c:v>
                </c:pt>
                <c:pt idx="6549">
                  <c:v>10523.708803355543</c:v>
                </c:pt>
                <c:pt idx="6550">
                  <c:v>10438.103023684391</c:v>
                </c:pt>
                <c:pt idx="6551">
                  <c:v>10352.595192591734</c:v>
                </c:pt>
                <c:pt idx="6552">
                  <c:v>10277.692835047777</c:v>
                </c:pt>
                <c:pt idx="6553">
                  <c:v>10202.871798728402</c:v>
                </c:pt>
                <c:pt idx="6554">
                  <c:v>10128.131862687842</c:v>
                </c:pt>
                <c:pt idx="6555">
                  <c:v>10053.472807238004</c:v>
                </c:pt>
                <c:pt idx="6556">
                  <c:v>9978.8944043600895</c:v>
                </c:pt>
                <c:pt idx="6557">
                  <c:v>9904.3964270396627</c:v>
                </c:pt>
                <c:pt idx="6558">
                  <c:v>9839.8578397575257</c:v>
                </c:pt>
                <c:pt idx="6559">
                  <c:v>9775.382154570736</c:v>
                </c:pt>
                <c:pt idx="6560">
                  <c:v>9710.9691300408194</c:v>
                </c:pt>
                <c:pt idx="6561">
                  <c:v>9646.6185251751049</c:v>
                </c:pt>
                <c:pt idx="6562">
                  <c:v>9582.3300908803194</c:v>
                </c:pt>
                <c:pt idx="6563">
                  <c:v>9518.1035782070066</c:v>
                </c:pt>
                <c:pt idx="6564">
                  <c:v>9517.6646442239417</c:v>
                </c:pt>
                <c:pt idx="6565">
                  <c:v>9517.2257102408767</c:v>
                </c:pt>
                <c:pt idx="6566">
                  <c:v>9516.7867762578153</c:v>
                </c:pt>
                <c:pt idx="6567">
                  <c:v>9516.3478422748249</c:v>
                </c:pt>
                <c:pt idx="6568">
                  <c:v>9515.9089082917635</c:v>
                </c:pt>
                <c:pt idx="6569">
                  <c:v>9515.4699743086949</c:v>
                </c:pt>
                <c:pt idx="6570">
                  <c:v>9515.3236629810599</c:v>
                </c:pt>
                <c:pt idx="6571">
                  <c:v>9515.1773516533485</c:v>
                </c:pt>
                <c:pt idx="6572">
                  <c:v>9515.0310403257099</c:v>
                </c:pt>
                <c:pt idx="6573">
                  <c:v>9514.8847289979967</c:v>
                </c:pt>
                <c:pt idx="6574">
                  <c:v>9514.7384176702853</c:v>
                </c:pt>
                <c:pt idx="6575">
                  <c:v>9514.5921063426449</c:v>
                </c:pt>
                <c:pt idx="6576">
                  <c:v>9552.0606838373187</c:v>
                </c:pt>
                <c:pt idx="6577">
                  <c:v>9589.5483901698681</c:v>
                </c:pt>
                <c:pt idx="6578">
                  <c:v>9627.0552378440007</c:v>
                </c:pt>
                <c:pt idx="6579">
                  <c:v>9664.5812362362831</c:v>
                </c:pt>
                <c:pt idx="6580">
                  <c:v>9702.1263978031802</c:v>
                </c:pt>
                <c:pt idx="6581">
                  <c:v>9739.6907339455229</c:v>
                </c:pt>
                <c:pt idx="6582">
                  <c:v>9776.9831643921898</c:v>
                </c:pt>
                <c:pt idx="6583">
                  <c:v>9814.2952630357977</c:v>
                </c:pt>
                <c:pt idx="6584">
                  <c:v>9851.6270549696128</c:v>
                </c:pt>
                <c:pt idx="6585">
                  <c:v>9888.9785651469429</c:v>
                </c:pt>
                <c:pt idx="6586">
                  <c:v>9926.3498151519525</c:v>
                </c:pt>
                <c:pt idx="6587">
                  <c:v>9963.7408295995865</c:v>
                </c:pt>
                <c:pt idx="6588">
                  <c:v>10001.296438913882</c:v>
                </c:pt>
                <c:pt idx="6589">
                  <c:v>10038.871599532555</c:v>
                </c:pt>
                <c:pt idx="6590">
                  <c:v>10076.466326308726</c:v>
                </c:pt>
                <c:pt idx="6591">
                  <c:v>10114.080637275094</c:v>
                </c:pt>
                <c:pt idx="6592">
                  <c:v>10151.714549288328</c:v>
                </c:pt>
                <c:pt idx="6593">
                  <c:v>10189.368080227645</c:v>
                </c:pt>
                <c:pt idx="6594">
                  <c:v>10246.029118684395</c:v>
                </c:pt>
                <c:pt idx="6595">
                  <c:v>10302.733959746109</c:v>
                </c:pt>
                <c:pt idx="6596">
                  <c:v>10359.4826473104</c:v>
                </c:pt>
                <c:pt idx="6597">
                  <c:v>10416.275221721899</c:v>
                </c:pt>
                <c:pt idx="6598">
                  <c:v>10473.111727626097</c:v>
                </c:pt>
                <c:pt idx="6599">
                  <c:v>10529.99220498071</c:v>
                </c:pt>
                <c:pt idx="6600">
                  <c:v>10558.448946516679</c:v>
                </c:pt>
                <c:pt idx="6601">
                  <c:v>10586.916696945365</c:v>
                </c:pt>
                <c:pt idx="6602">
                  <c:v>10615.395462063099</c:v>
                </c:pt>
                <c:pt idx="6603">
                  <c:v>10643.885245947084</c:v>
                </c:pt>
                <c:pt idx="6604">
                  <c:v>10672.386054942657</c:v>
                </c:pt>
                <c:pt idx="6605">
                  <c:v>10700.897893101948</c:v>
                </c:pt>
                <c:pt idx="6606">
                  <c:v>10720.290587858777</c:v>
                </c:pt>
                <c:pt idx="6607">
                  <c:v>10739.687748503864</c:v>
                </c:pt>
                <c:pt idx="6608">
                  <c:v>10759.089372040768</c:v>
                </c:pt>
                <c:pt idx="6609">
                  <c:v>10654.910911195951</c:v>
                </c:pt>
                <c:pt idx="6610">
                  <c:v>10674.098897880458</c:v>
                </c:pt>
                <c:pt idx="6611">
                  <c:v>10693.291292003487</c:v>
                </c:pt>
                <c:pt idx="6612">
                  <c:v>10750.523027156338</c:v>
                </c:pt>
                <c:pt idx="6613">
                  <c:v>10683.784323559576</c:v>
                </c:pt>
                <c:pt idx="6614">
                  <c:v>10617.104848840918</c:v>
                </c:pt>
                <c:pt idx="6615">
                  <c:v>10550.484557092703</c:v>
                </c:pt>
                <c:pt idx="6616">
                  <c:v>10483.923403104825</c:v>
                </c:pt>
                <c:pt idx="6617">
                  <c:v>10417.421339592547</c:v>
                </c:pt>
                <c:pt idx="6618">
                  <c:v>10426.938479096949</c:v>
                </c:pt>
                <c:pt idx="6619">
                  <c:v>10436.456812945808</c:v>
                </c:pt>
                <c:pt idx="6620">
                  <c:v>10445.976341222728</c:v>
                </c:pt>
                <c:pt idx="6621">
                  <c:v>10455.497065117775</c:v>
                </c:pt>
                <c:pt idx="6622">
                  <c:v>10465.018982502152</c:v>
                </c:pt>
                <c:pt idx="6623">
                  <c:v>10474.542094566414</c:v>
                </c:pt>
                <c:pt idx="6624">
                  <c:v>10531.277446222244</c:v>
                </c:pt>
                <c:pt idx="6625">
                  <c:v>10588.057244569904</c:v>
                </c:pt>
                <c:pt idx="6626">
                  <c:v>10644.881544474258</c:v>
                </c:pt>
                <c:pt idx="6627">
                  <c:v>10701.750399280969</c:v>
                </c:pt>
                <c:pt idx="6628">
                  <c:v>10758.663862496507</c:v>
                </c:pt>
                <c:pt idx="6629">
                  <c:v>10815.621987238017</c:v>
                </c:pt>
                <c:pt idx="6630">
                  <c:v>10853.901738085582</c:v>
                </c:pt>
                <c:pt idx="6631">
                  <c:v>10892.20069208112</c:v>
                </c:pt>
                <c:pt idx="6632">
                  <c:v>10930.518853754431</c:v>
                </c:pt>
                <c:pt idx="6633">
                  <c:v>10968.856229971494</c:v>
                </c:pt>
                <c:pt idx="6634">
                  <c:v>11007.212825370189</c:v>
                </c:pt>
                <c:pt idx="6635">
                  <c:v>11045.588646921155</c:v>
                </c:pt>
                <c:pt idx="6636">
                  <c:v>10988.736163371274</c:v>
                </c:pt>
                <c:pt idx="6637">
                  <c:v>10931.929557887444</c:v>
                </c:pt>
                <c:pt idx="6638">
                  <c:v>10875.168756415858</c:v>
                </c:pt>
                <c:pt idx="6639">
                  <c:v>10818.453684649156</c:v>
                </c:pt>
                <c:pt idx="6640">
                  <c:v>10761.784265820623</c:v>
                </c:pt>
                <c:pt idx="6641">
                  <c:v>10705.160423996967</c:v>
                </c:pt>
                <c:pt idx="6642">
                  <c:v>10705.302508360122</c:v>
                </c:pt>
                <c:pt idx="6643">
                  <c:v>10705.444592723277</c:v>
                </c:pt>
                <c:pt idx="6644">
                  <c:v>10705.586677086434</c:v>
                </c:pt>
                <c:pt idx="6645">
                  <c:v>10705.728761449591</c:v>
                </c:pt>
                <c:pt idx="6646">
                  <c:v>10705.870845812749</c:v>
                </c:pt>
                <c:pt idx="6647">
                  <c:v>10706.012930175903</c:v>
                </c:pt>
                <c:pt idx="6648">
                  <c:v>10734.247437371989</c:v>
                </c:pt>
                <c:pt idx="6649">
                  <c:v>10762.493448394285</c:v>
                </c:pt>
                <c:pt idx="6650">
                  <c:v>10790.750973276396</c:v>
                </c:pt>
                <c:pt idx="6651">
                  <c:v>10819.020024131345</c:v>
                </c:pt>
                <c:pt idx="6652">
                  <c:v>10847.300610848484</c:v>
                </c:pt>
                <c:pt idx="6653">
                  <c:v>10875.592744874508</c:v>
                </c:pt>
                <c:pt idx="6654">
                  <c:v>10913.474729184192</c:v>
                </c:pt>
                <c:pt idx="6655">
                  <c:v>10951.376938978094</c:v>
                </c:pt>
                <c:pt idx="6656">
                  <c:v>10989.299394197387</c:v>
                </c:pt>
                <c:pt idx="6657">
                  <c:v>11027.242116320289</c:v>
                </c:pt>
                <c:pt idx="6658">
                  <c:v>11065.205124453227</c:v>
                </c:pt>
                <c:pt idx="6659">
                  <c:v>11103.188439816715</c:v>
                </c:pt>
                <c:pt idx="6660">
                  <c:v>11103.468983023571</c:v>
                </c:pt>
                <c:pt idx="6661">
                  <c:v>11103.74952623034</c:v>
                </c:pt>
                <c:pt idx="6662">
                  <c:v>11104.030069437194</c:v>
                </c:pt>
                <c:pt idx="6663">
                  <c:v>11104.310612644051</c:v>
                </c:pt>
                <c:pt idx="6664">
                  <c:v>11104.591155850911</c:v>
                </c:pt>
                <c:pt idx="6665">
                  <c:v>11104.87169905776</c:v>
                </c:pt>
                <c:pt idx="6666">
                  <c:v>10902.612715618117</c:v>
                </c:pt>
                <c:pt idx="6667">
                  <c:v>10827.761295436438</c:v>
                </c:pt>
                <c:pt idx="6668">
                  <c:v>10752.99053189589</c:v>
                </c:pt>
                <c:pt idx="6669">
                  <c:v>10802.156077296275</c:v>
                </c:pt>
                <c:pt idx="6670">
                  <c:v>10726.68068562322</c:v>
                </c:pt>
                <c:pt idx="6671">
                  <c:v>10651.286320720666</c:v>
                </c:pt>
                <c:pt idx="6672">
                  <c:v>10641.743140153922</c:v>
                </c:pt>
                <c:pt idx="6673">
                  <c:v>10632.201151902338</c:v>
                </c:pt>
                <c:pt idx="6674">
                  <c:v>10622.660355868846</c:v>
                </c:pt>
                <c:pt idx="6675">
                  <c:v>10613.120751956401</c:v>
                </c:pt>
                <c:pt idx="6676">
                  <c:v>10603.582340068246</c:v>
                </c:pt>
                <c:pt idx="6677">
                  <c:v>10594.045119598793</c:v>
                </c:pt>
                <c:pt idx="6678">
                  <c:v>10546.376895346322</c:v>
                </c:pt>
                <c:pt idx="6679">
                  <c:v>10498.738454913924</c:v>
                </c:pt>
                <c:pt idx="6680">
                  <c:v>10451.129785429534</c:v>
                </c:pt>
                <c:pt idx="6681">
                  <c:v>10403.550877202944</c:v>
                </c:pt>
                <c:pt idx="6682">
                  <c:v>10356.001717607378</c:v>
                </c:pt>
                <c:pt idx="6683">
                  <c:v>10308.482294136367</c:v>
                </c:pt>
                <c:pt idx="6684">
                  <c:v>10269.6250443893</c:v>
                </c:pt>
                <c:pt idx="6685">
                  <c:v>10230.785106767638</c:v>
                </c:pt>
                <c:pt idx="6686">
                  <c:v>10191.96251015863</c:v>
                </c:pt>
                <c:pt idx="6687">
                  <c:v>10153.157282838041</c:v>
                </c:pt>
                <c:pt idx="6688">
                  <c:v>10114.369456783768</c:v>
                </c:pt>
                <c:pt idx="6689">
                  <c:v>10075.599061234407</c:v>
                </c:pt>
                <c:pt idx="6690">
                  <c:v>10010.326458746669</c:v>
                </c:pt>
                <c:pt idx="6691">
                  <c:v>9945.1153497852665</c:v>
                </c:pt>
                <c:pt idx="6692">
                  <c:v>9879.9655748381374</c:v>
                </c:pt>
                <c:pt idx="6693">
                  <c:v>9814.8769764990338</c:v>
                </c:pt>
                <c:pt idx="6694">
                  <c:v>9749.8493919025987</c:v>
                </c:pt>
                <c:pt idx="6695">
                  <c:v>9684.8826559820736</c:v>
                </c:pt>
                <c:pt idx="6696">
                  <c:v>9656.6206111200318</c:v>
                </c:pt>
                <c:pt idx="6697">
                  <c:v>9628.3692082808229</c:v>
                </c:pt>
                <c:pt idx="6698">
                  <c:v>9600.1284443464847</c:v>
                </c:pt>
                <c:pt idx="6699">
                  <c:v>9571.8983192576725</c:v>
                </c:pt>
                <c:pt idx="6700">
                  <c:v>9543.6788299297768</c:v>
                </c:pt>
                <c:pt idx="6701">
                  <c:v>9515.4699743086949</c:v>
                </c:pt>
                <c:pt idx="6702">
                  <c:v>9487.4181371659724</c:v>
                </c:pt>
                <c:pt idx="6703">
                  <c:v>9459.3770770553747</c:v>
                </c:pt>
                <c:pt idx="6704">
                  <c:v>9431.346790116273</c:v>
                </c:pt>
                <c:pt idx="6705">
                  <c:v>9403.3272694383832</c:v>
                </c:pt>
                <c:pt idx="6706">
                  <c:v>9375.3185091070609</c:v>
                </c:pt>
                <c:pt idx="6707">
                  <c:v>9347.3205031917369</c:v>
                </c:pt>
                <c:pt idx="6708">
                  <c:v>9385.8756716863772</c:v>
                </c:pt>
                <c:pt idx="6709">
                  <c:v>9424.4483860095715</c:v>
                </c:pt>
                <c:pt idx="6710">
                  <c:v>9463.0386022592211</c:v>
                </c:pt>
                <c:pt idx="6711">
                  <c:v>9501.6462780603979</c:v>
                </c:pt>
                <c:pt idx="6712">
                  <c:v>9540.2713688151998</c:v>
                </c:pt>
                <c:pt idx="6713">
                  <c:v>9578.9138333446135</c:v>
                </c:pt>
                <c:pt idx="6714">
                  <c:v>9643.4779743273066</c:v>
                </c:pt>
                <c:pt idx="6715">
                  <c:v>9708.1032089637083</c:v>
                </c:pt>
                <c:pt idx="6716">
                  <c:v>9772.7897507044872</c:v>
                </c:pt>
                <c:pt idx="6717">
                  <c:v>9837.5378060901385</c:v>
                </c:pt>
                <c:pt idx="6718">
                  <c:v>9902.347582402117</c:v>
                </c:pt>
                <c:pt idx="6719">
                  <c:v>9967.2192799169588</c:v>
                </c:pt>
                <c:pt idx="6720">
                  <c:v>10096.860282073505</c:v>
                </c:pt>
                <c:pt idx="6721">
                  <c:v>10226.753255159905</c:v>
                </c:pt>
                <c:pt idx="6722">
                  <c:v>10356.899851790899</c:v>
                </c:pt>
                <c:pt idx="6723">
                  <c:v>10487.301673043747</c:v>
                </c:pt>
                <c:pt idx="6724">
                  <c:v>10617.960269098648</c:v>
                </c:pt>
                <c:pt idx="6725">
                  <c:v>10748.877142979803</c:v>
                </c:pt>
                <c:pt idx="6726">
                  <c:v>10767.580472135111</c:v>
                </c:pt>
                <c:pt idx="6727">
                  <c:v>10786.28913013021</c:v>
                </c:pt>
                <c:pt idx="6728">
                  <c:v>10805.003121946145</c:v>
                </c:pt>
                <c:pt idx="6729">
                  <c:v>10823.722450564765</c:v>
                </c:pt>
                <c:pt idx="6730">
                  <c:v>10842.447120922941</c:v>
                </c:pt>
                <c:pt idx="6731">
                  <c:v>10861.177137280094</c:v>
                </c:pt>
                <c:pt idx="6732">
                  <c:v>10889.35279571074</c:v>
                </c:pt>
                <c:pt idx="6733">
                  <c:v>10917.540375730548</c:v>
                </c:pt>
                <c:pt idx="6734">
                  <c:v>10945.739891452986</c:v>
                </c:pt>
                <c:pt idx="6735">
                  <c:v>10973.951354185538</c:v>
                </c:pt>
                <c:pt idx="6736">
                  <c:v>11002.174777192258</c:v>
                </c:pt>
                <c:pt idx="6737">
                  <c:v>11030.410173668095</c:v>
                </c:pt>
                <c:pt idx="6738">
                  <c:v>11059.078775483969</c:v>
                </c:pt>
                <c:pt idx="6739">
                  <c:v>11087.758563439931</c:v>
                </c:pt>
                <c:pt idx="6740">
                  <c:v>11116.449540560505</c:v>
                </c:pt>
                <c:pt idx="6741">
                  <c:v>11145.151711958562</c:v>
                </c:pt>
                <c:pt idx="6742">
                  <c:v>11173.865082743672</c:v>
                </c:pt>
                <c:pt idx="6743">
                  <c:v>11202.589655916454</c:v>
                </c:pt>
                <c:pt idx="6744">
                  <c:v>11221.699055307387</c:v>
                </c:pt>
                <c:pt idx="6745">
                  <c:v>11240.813498643496</c:v>
                </c:pt>
                <c:pt idx="6746">
                  <c:v>11259.932988297272</c:v>
                </c:pt>
                <c:pt idx="6747">
                  <c:v>11279.057525935847</c:v>
                </c:pt>
                <c:pt idx="6748">
                  <c:v>11298.187113928949</c:v>
                </c:pt>
                <c:pt idx="6749">
                  <c:v>11317.321752524364</c:v>
                </c:pt>
                <c:pt idx="6750">
                  <c:v>11307.684198927625</c:v>
                </c:pt>
                <c:pt idx="6751">
                  <c:v>11298.047860992978</c:v>
                </c:pt>
                <c:pt idx="6752">
                  <c:v>11288.412737942524</c:v>
                </c:pt>
                <c:pt idx="6753">
                  <c:v>11149.458114063891</c:v>
                </c:pt>
                <c:pt idx="6754">
                  <c:v>11139.93586963055</c:v>
                </c:pt>
                <c:pt idx="6755">
                  <c:v>11130.414826644723</c:v>
                </c:pt>
                <c:pt idx="6756">
                  <c:v>11307.684198927625</c:v>
                </c:pt>
                <c:pt idx="6757">
                  <c:v>11355.884124942204</c:v>
                </c:pt>
                <c:pt idx="6758">
                  <c:v>11404.114452081814</c:v>
                </c:pt>
                <c:pt idx="6759">
                  <c:v>11452.375188645623</c:v>
                </c:pt>
                <c:pt idx="6760">
                  <c:v>11500.666343085355</c:v>
                </c:pt>
                <c:pt idx="6761">
                  <c:v>11548.987926115838</c:v>
                </c:pt>
                <c:pt idx="6762">
                  <c:v>11548.987926115838</c:v>
                </c:pt>
                <c:pt idx="6763">
                  <c:v>11548.987926115838</c:v>
                </c:pt>
                <c:pt idx="6764">
                  <c:v>11548.987926115838</c:v>
                </c:pt>
                <c:pt idx="6765">
                  <c:v>11548.987926115838</c:v>
                </c:pt>
                <c:pt idx="6766">
                  <c:v>11548.987926115838</c:v>
                </c:pt>
                <c:pt idx="6767">
                  <c:v>11548.987926115838</c:v>
                </c:pt>
                <c:pt idx="6768">
                  <c:v>11539.321174968067</c:v>
                </c:pt>
                <c:pt idx="6769">
                  <c:v>11529.655641237257</c:v>
                </c:pt>
                <c:pt idx="6770">
                  <c:v>11519.991324847664</c:v>
                </c:pt>
                <c:pt idx="6771">
                  <c:v>11510.328225723651</c:v>
                </c:pt>
                <c:pt idx="6772">
                  <c:v>11500.666343085355</c:v>
                </c:pt>
                <c:pt idx="6773">
                  <c:v>11491.005678266354</c:v>
                </c:pt>
                <c:pt idx="6774">
                  <c:v>11462.030985751386</c:v>
                </c:pt>
                <c:pt idx="6775">
                  <c:v>11433.067243883224</c:v>
                </c:pt>
                <c:pt idx="6776">
                  <c:v>11404.114452081814</c:v>
                </c:pt>
                <c:pt idx="6777">
                  <c:v>11375.172607670798</c:v>
                </c:pt>
                <c:pt idx="6778">
                  <c:v>11346.241707991388</c:v>
                </c:pt>
                <c:pt idx="6779">
                  <c:v>11317.321752524364</c:v>
                </c:pt>
                <c:pt idx="6780">
                  <c:v>11278.778831121501</c:v>
                </c:pt>
                <c:pt idx="6781">
                  <c:v>11240.255357668208</c:v>
                </c:pt>
                <c:pt idx="6782">
                  <c:v>11201.75132632916</c:v>
                </c:pt>
                <c:pt idx="6783">
                  <c:v>11163.266734164641</c:v>
                </c:pt>
                <c:pt idx="6784">
                  <c:v>11124.801575461157</c:v>
                </c:pt>
                <c:pt idx="6785">
                  <c:v>11086.355847405566</c:v>
                </c:pt>
                <c:pt idx="6786">
                  <c:v>11067.140267588222</c:v>
                </c:pt>
                <c:pt idx="6787">
                  <c:v>11047.929544406983</c:v>
                </c:pt>
                <c:pt idx="6788">
                  <c:v>11028.723676639871</c:v>
                </c:pt>
                <c:pt idx="6789">
                  <c:v>11009.522663779304</c:v>
                </c:pt>
                <c:pt idx="6790">
                  <c:v>10990.326504609699</c:v>
                </c:pt>
                <c:pt idx="6791">
                  <c:v>10971.135200054881</c:v>
                </c:pt>
                <c:pt idx="6792">
                  <c:v>10980.730245625502</c:v>
                </c:pt>
                <c:pt idx="6793">
                  <c:v>10990.326504609699</c:v>
                </c:pt>
                <c:pt idx="6794">
                  <c:v>10999.92397706964</c:v>
                </c:pt>
                <c:pt idx="6795">
                  <c:v>11009.522663779304</c:v>
                </c:pt>
                <c:pt idx="6796">
                  <c:v>11019.122563377841</c:v>
                </c:pt>
                <c:pt idx="6797">
                  <c:v>11028.723676639871</c:v>
                </c:pt>
                <c:pt idx="6798">
                  <c:v>11019.122563377841</c:v>
                </c:pt>
                <c:pt idx="6799">
                  <c:v>11009.522663779304</c:v>
                </c:pt>
                <c:pt idx="6800">
                  <c:v>10999.92397706964</c:v>
                </c:pt>
                <c:pt idx="6801">
                  <c:v>10990.326504609699</c:v>
                </c:pt>
                <c:pt idx="6802">
                  <c:v>10980.730245625502</c:v>
                </c:pt>
                <c:pt idx="6803">
                  <c:v>10971.135200054881</c:v>
                </c:pt>
                <c:pt idx="6804">
                  <c:v>10990.326504609699</c:v>
                </c:pt>
                <c:pt idx="6805">
                  <c:v>11009.522663779304</c:v>
                </c:pt>
                <c:pt idx="6806">
                  <c:v>11028.723676639871</c:v>
                </c:pt>
                <c:pt idx="6807">
                  <c:v>11047.929544406983</c:v>
                </c:pt>
                <c:pt idx="6808">
                  <c:v>11067.140267588222</c:v>
                </c:pt>
                <c:pt idx="6809">
                  <c:v>11086.355847405566</c:v>
                </c:pt>
                <c:pt idx="6810">
                  <c:v>10940.24616525575</c:v>
                </c:pt>
                <c:pt idx="6811">
                  <c:v>10921.255709227025</c:v>
                </c:pt>
                <c:pt idx="6812">
                  <c:v>10902.27005294101</c:v>
                </c:pt>
                <c:pt idx="6813">
                  <c:v>11009.522663779304</c:v>
                </c:pt>
                <c:pt idx="6814">
                  <c:v>10990.326504609699</c:v>
                </c:pt>
                <c:pt idx="6815">
                  <c:v>10971.135200054881</c:v>
                </c:pt>
                <c:pt idx="6816">
                  <c:v>10951.948748907314</c:v>
                </c:pt>
                <c:pt idx="6817">
                  <c:v>10932.767150675259</c:v>
                </c:pt>
                <c:pt idx="6818">
                  <c:v>10913.590404157916</c:v>
                </c:pt>
                <c:pt idx="6819">
                  <c:v>10894.418510296877</c:v>
                </c:pt>
                <c:pt idx="6820">
                  <c:v>10875.251467899394</c:v>
                </c:pt>
                <c:pt idx="6821">
                  <c:v>10856.089275775965</c:v>
                </c:pt>
                <c:pt idx="6822">
                  <c:v>10798.631802770798</c:v>
                </c:pt>
                <c:pt idx="6823">
                  <c:v>10741.217971183823</c:v>
                </c:pt>
                <c:pt idx="6824">
                  <c:v>10683.847769521286</c:v>
                </c:pt>
                <c:pt idx="6825">
                  <c:v>10626.521185900288</c:v>
                </c:pt>
                <c:pt idx="6826">
                  <c:v>10569.238208763718</c:v>
                </c:pt>
                <c:pt idx="6827">
                  <c:v>10511.998827599135</c:v>
                </c:pt>
                <c:pt idx="6828">
                  <c:v>10474.00641411884</c:v>
                </c:pt>
                <c:pt idx="6829">
                  <c:v>10436.033675084194</c:v>
                </c:pt>
                <c:pt idx="6830">
                  <c:v>10398.080600523917</c:v>
                </c:pt>
                <c:pt idx="6831">
                  <c:v>10360.147184756917</c:v>
                </c:pt>
                <c:pt idx="6832">
                  <c:v>10322.233417805599</c:v>
                </c:pt>
                <c:pt idx="6833">
                  <c:v>10284.33928969636</c:v>
                </c:pt>
                <c:pt idx="6834">
                  <c:v>10256.398982511982</c:v>
                </c:pt>
                <c:pt idx="6835">
                  <c:v>10228.470411364831</c:v>
                </c:pt>
                <c:pt idx="6836">
                  <c:v>10200.553562151306</c:v>
                </c:pt>
                <c:pt idx="6837">
                  <c:v>10172.648420671609</c:v>
                </c:pt>
                <c:pt idx="6838">
                  <c:v>10144.754971249064</c:v>
                </c:pt>
                <c:pt idx="6839">
                  <c:v>10116.873202257084</c:v>
                </c:pt>
                <c:pt idx="6840">
                  <c:v>10060.132834075132</c:v>
                </c:pt>
                <c:pt idx="6841">
                  <c:v>10003.436234952114</c:v>
                </c:pt>
                <c:pt idx="6842">
                  <c:v>9946.7833843016197</c:v>
                </c:pt>
                <c:pt idx="6843">
                  <c:v>9890.1742575183398</c:v>
                </c:pt>
                <c:pt idx="6844">
                  <c:v>9833.6088300874781</c:v>
                </c:pt>
                <c:pt idx="6845">
                  <c:v>9777.0870816649767</c:v>
                </c:pt>
                <c:pt idx="6846">
                  <c:v>9739.6243094365836</c:v>
                </c:pt>
                <c:pt idx="6847">
                  <c:v>9702.1812371830329</c:v>
                </c:pt>
                <c:pt idx="6848">
                  <c:v>9664.7578521742944</c:v>
                </c:pt>
                <c:pt idx="6849">
                  <c:v>9627.3541375339501</c:v>
                </c:pt>
                <c:pt idx="6850">
                  <c:v>9589.9700776563059</c:v>
                </c:pt>
                <c:pt idx="6851">
                  <c:v>9552.6056555173491</c:v>
                </c:pt>
                <c:pt idx="6852">
                  <c:v>9487.3382964405719</c:v>
                </c:pt>
                <c:pt idx="6853">
                  <c:v>9422.1311202611396</c:v>
                </c:pt>
                <c:pt idx="6854">
                  <c:v>9356.9840329818908</c:v>
                </c:pt>
                <c:pt idx="6855">
                  <c:v>9291.8969342970049</c:v>
                </c:pt>
                <c:pt idx="6856">
                  <c:v>9226.8697280524102</c:v>
                </c:pt>
                <c:pt idx="6857">
                  <c:v>9161.9023118295245</c:v>
                </c:pt>
                <c:pt idx="6858">
                  <c:v>9210.7799891423256</c:v>
                </c:pt>
                <c:pt idx="6859">
                  <c:v>9259.6845812702777</c:v>
                </c:pt>
                <c:pt idx="6860">
                  <c:v>9308.6159367114269</c:v>
                </c:pt>
                <c:pt idx="6861">
                  <c:v>9357.5739061442036</c:v>
                </c:pt>
                <c:pt idx="6862">
                  <c:v>9406.5583390904558</c:v>
                </c:pt>
                <c:pt idx="6863">
                  <c:v>9455.5690908432971</c:v>
                </c:pt>
                <c:pt idx="6864">
                  <c:v>9502.4109693691662</c:v>
                </c:pt>
                <c:pt idx="6865">
                  <c:v>9549.282718507402</c:v>
                </c:pt>
                <c:pt idx="6866">
                  <c:v>9596.1843584143789</c:v>
                </c:pt>
                <c:pt idx="6867">
                  <c:v>9643.1159092404596</c:v>
                </c:pt>
                <c:pt idx="6868">
                  <c:v>9690.0773878803284</c:v>
                </c:pt>
                <c:pt idx="6869">
                  <c:v>9737.0688144549822</c:v>
                </c:pt>
                <c:pt idx="6870">
                  <c:v>9773.0534130122214</c:v>
                </c:pt>
                <c:pt idx="6871">
                  <c:v>9809.0598418667341</c:v>
                </c:pt>
                <c:pt idx="6872">
                  <c:v>9845.088183036758</c:v>
                </c:pt>
                <c:pt idx="6873">
                  <c:v>9881.1385178277287</c:v>
                </c:pt>
                <c:pt idx="6874">
                  <c:v>9917.2109231516806</c:v>
                </c:pt>
                <c:pt idx="6875">
                  <c:v>9953.3054786471439</c:v>
                </c:pt>
                <c:pt idx="6876">
                  <c:v>9962.9122016935344</c:v>
                </c:pt>
                <c:pt idx="6877">
                  <c:v>9972.5200589086853</c:v>
                </c:pt>
                <c:pt idx="6878">
                  <c:v>9982.1290499671559</c:v>
                </c:pt>
                <c:pt idx="6879">
                  <c:v>9991.7391745448222</c:v>
                </c:pt>
                <c:pt idx="6880">
                  <c:v>10001.350432319055</c:v>
                </c:pt>
                <c:pt idx="6881">
                  <c:v>10010.962822968278</c:v>
                </c:pt>
                <c:pt idx="6882">
                  <c:v>10000.626559220063</c:v>
                </c:pt>
                <c:pt idx="6883">
                  <c:v>9990.2911041858933</c:v>
                </c:pt>
                <c:pt idx="6884">
                  <c:v>9979.9564600885824</c:v>
                </c:pt>
                <c:pt idx="6885">
                  <c:v>9969.6226291579223</c:v>
                </c:pt>
                <c:pt idx="6886">
                  <c:v>9959.2896136305535</c:v>
                </c:pt>
                <c:pt idx="6887">
                  <c:v>9948.9574157502102</c:v>
                </c:pt>
                <c:pt idx="6888">
                  <c:v>9967.0149423822859</c:v>
                </c:pt>
                <c:pt idx="6889">
                  <c:v>9985.0780508934622</c:v>
                </c:pt>
                <c:pt idx="6890">
                  <c:v>10003.14675079757</c:v>
                </c:pt>
                <c:pt idx="6891">
                  <c:v>10021.221052944591</c:v>
                </c:pt>
                <c:pt idx="6892">
                  <c:v>10039.300963990841</c:v>
                </c:pt>
                <c:pt idx="6893">
                  <c:v>10057.386494672921</c:v>
                </c:pt>
                <c:pt idx="6894">
                  <c:v>10077.211380882089</c:v>
                </c:pt>
                <c:pt idx="6895">
                  <c:v>10097.040286261697</c:v>
                </c:pt>
                <c:pt idx="6896">
                  <c:v>10116.873202257084</c:v>
                </c:pt>
                <c:pt idx="6897">
                  <c:v>10020.484184832738</c:v>
                </c:pt>
                <c:pt idx="6898">
                  <c:v>10040.097605152527</c:v>
                </c:pt>
                <c:pt idx="6899">
                  <c:v>10059.714963730974</c:v>
                </c:pt>
                <c:pt idx="6900">
                  <c:v>10185.167070160891</c:v>
                </c:pt>
                <c:pt idx="6901">
                  <c:v>10193.939763174922</c:v>
                </c:pt>
                <c:pt idx="6902">
                  <c:v>10202.714011478321</c:v>
                </c:pt>
                <c:pt idx="6903">
                  <c:v>10211.489816929899</c:v>
                </c:pt>
                <c:pt idx="6904">
                  <c:v>10220.267181383246</c:v>
                </c:pt>
                <c:pt idx="6905">
                  <c:v>10229.046106686736</c:v>
                </c:pt>
                <c:pt idx="6906">
                  <c:v>10257.118065660003</c:v>
                </c:pt>
                <c:pt idx="6907">
                  <c:v>10285.201539854943</c:v>
                </c:pt>
                <c:pt idx="6908">
                  <c:v>10313.296541540571</c:v>
                </c:pt>
                <c:pt idx="6909">
                  <c:v>10341.403078673493</c:v>
                </c:pt>
                <c:pt idx="6910">
                  <c:v>10369.521163383182</c:v>
                </c:pt>
                <c:pt idx="6911">
                  <c:v>10397.65080632235</c:v>
                </c:pt>
                <c:pt idx="6912">
                  <c:v>10397.65080632235</c:v>
                </c:pt>
                <c:pt idx="6913">
                  <c:v>10397.65080632235</c:v>
                </c:pt>
                <c:pt idx="6914">
                  <c:v>10397.65080632235</c:v>
                </c:pt>
                <c:pt idx="6915">
                  <c:v>10397.65080632235</c:v>
                </c:pt>
                <c:pt idx="6916">
                  <c:v>10397.65080632235</c:v>
                </c:pt>
                <c:pt idx="6917">
                  <c:v>10397.65080632235</c:v>
                </c:pt>
                <c:pt idx="6918">
                  <c:v>10407.17315130896</c:v>
                </c:pt>
                <c:pt idx="6919">
                  <c:v>10416.69670643996</c:v>
                </c:pt>
                <c:pt idx="6920">
                  <c:v>10426.221471762376</c:v>
                </c:pt>
                <c:pt idx="6921">
                  <c:v>10435.747448760183</c:v>
                </c:pt>
                <c:pt idx="6922">
                  <c:v>10445.274634607336</c:v>
                </c:pt>
                <c:pt idx="6923">
                  <c:v>10454.803030788531</c:v>
                </c:pt>
                <c:pt idx="6924">
                  <c:v>10445.274634607336</c:v>
                </c:pt>
                <c:pt idx="6925">
                  <c:v>10435.747448760183</c:v>
                </c:pt>
                <c:pt idx="6926">
                  <c:v>10426.221471762376</c:v>
                </c:pt>
                <c:pt idx="6927">
                  <c:v>10416.69670643996</c:v>
                </c:pt>
                <c:pt idx="6928">
                  <c:v>10407.17315130896</c:v>
                </c:pt>
                <c:pt idx="6929">
                  <c:v>10397.65080632235</c:v>
                </c:pt>
                <c:pt idx="6930">
                  <c:v>10359.573526888198</c:v>
                </c:pt>
                <c:pt idx="6931">
                  <c:v>10321.515606068673</c:v>
                </c:pt>
                <c:pt idx="6932">
                  <c:v>10283.477039537693</c:v>
                </c:pt>
                <c:pt idx="6933">
                  <c:v>10245.457827353113</c:v>
                </c:pt>
                <c:pt idx="6934">
                  <c:v>10207.457965321844</c:v>
                </c:pt>
                <c:pt idx="6935">
                  <c:v>10169.477450755649</c:v>
                </c:pt>
                <c:pt idx="6936">
                  <c:v>10150.494447950196</c:v>
                </c:pt>
                <c:pt idx="6937">
                  <c:v>10131.516279591182</c:v>
                </c:pt>
                <c:pt idx="6938">
                  <c:v>10112.542948245069</c:v>
                </c:pt>
                <c:pt idx="6939">
                  <c:v>10093.57445215707</c:v>
                </c:pt>
                <c:pt idx="6940">
                  <c:v>10074.610791018371</c:v>
                </c:pt>
                <c:pt idx="6941">
                  <c:v>10055.651964524122</c:v>
                </c:pt>
                <c:pt idx="6942">
                  <c:v>10055.651964524122</c:v>
                </c:pt>
                <c:pt idx="6943">
                  <c:v>10055.651964524122</c:v>
                </c:pt>
                <c:pt idx="6944">
                  <c:v>10055.651964524122</c:v>
                </c:pt>
                <c:pt idx="6945">
                  <c:v>10055.651964524122</c:v>
                </c:pt>
                <c:pt idx="6946">
                  <c:v>10055.651964524122</c:v>
                </c:pt>
                <c:pt idx="6947">
                  <c:v>10055.651964524122</c:v>
                </c:pt>
                <c:pt idx="6948">
                  <c:v>10027.222789085075</c:v>
                </c:pt>
                <c:pt idx="6949">
                  <c:v>9998.804488480444</c:v>
                </c:pt>
                <c:pt idx="6950">
                  <c:v>9970.3970646227917</c:v>
                </c:pt>
                <c:pt idx="6951">
                  <c:v>9942.0005151148252</c:v>
                </c:pt>
                <c:pt idx="6952">
                  <c:v>9913.6148390239341</c:v>
                </c:pt>
                <c:pt idx="6953">
                  <c:v>9885.2400354392266</c:v>
                </c:pt>
                <c:pt idx="6954">
                  <c:v>9743.8586996498452</c:v>
                </c:pt>
                <c:pt idx="6955">
                  <c:v>9715.8307302033809</c:v>
                </c:pt>
                <c:pt idx="6956">
                  <c:v>9687.8135060267541</c:v>
                </c:pt>
                <c:pt idx="6957">
                  <c:v>9771.8495272495184</c:v>
                </c:pt>
                <c:pt idx="6958">
                  <c:v>9743.5290732846897</c:v>
                </c:pt>
                <c:pt idx="6959">
                  <c:v>9715.2194853656529</c:v>
                </c:pt>
                <c:pt idx="6960">
                  <c:v>9734.0913369995505</c:v>
                </c:pt>
                <c:pt idx="6961">
                  <c:v>9752.9680170689353</c:v>
                </c:pt>
                <c:pt idx="6962">
                  <c:v>9771.8495272495184</c:v>
                </c:pt>
                <c:pt idx="6963">
                  <c:v>9790.7358677739103</c:v>
                </c:pt>
                <c:pt idx="6964">
                  <c:v>9809.6270388790217</c:v>
                </c:pt>
                <c:pt idx="6965">
                  <c:v>9828.5230408059397</c:v>
                </c:pt>
                <c:pt idx="6966">
                  <c:v>9781.2920937040126</c:v>
                </c:pt>
                <c:pt idx="6967">
                  <c:v>9734.0913369995505</c:v>
                </c:pt>
                <c:pt idx="6968">
                  <c:v>9686.9207656272938</c:v>
                </c:pt>
                <c:pt idx="6969">
                  <c:v>9639.7803790325506</c:v>
                </c:pt>
                <c:pt idx="6970">
                  <c:v>9592.6701724869254</c:v>
                </c:pt>
                <c:pt idx="6971">
                  <c:v>9545.5901414294931</c:v>
                </c:pt>
                <c:pt idx="6972">
                  <c:v>9498.5402858148464</c:v>
                </c:pt>
                <c:pt idx="6973">
                  <c:v>9451.5206014221749</c:v>
                </c:pt>
                <c:pt idx="6974">
                  <c:v>9404.5310842000254</c:v>
                </c:pt>
                <c:pt idx="6975">
                  <c:v>9357.5717346168385</c:v>
                </c:pt>
                <c:pt idx="6976">
                  <c:v>9310.6425489647227</c:v>
                </c:pt>
                <c:pt idx="6977">
                  <c:v>9263.7435237072496</c:v>
                </c:pt>
                <c:pt idx="6978">
                  <c:v>9207.5045060916473</c:v>
                </c:pt>
                <c:pt idx="6979">
                  <c:v>9151.3089143600573</c:v>
                </c:pt>
                <c:pt idx="6980">
                  <c:v>9095.1567487981392</c:v>
                </c:pt>
                <c:pt idx="6981">
                  <c:v>9039.0480057034165</c:v>
                </c:pt>
                <c:pt idx="6982">
                  <c:v>8982.9826817379944</c:v>
                </c:pt>
                <c:pt idx="6983">
                  <c:v>8926.960778279672</c:v>
                </c:pt>
                <c:pt idx="6984">
                  <c:v>8945.7774563573894</c:v>
                </c:pt>
                <c:pt idx="6985">
                  <c:v>8964.5988915197286</c:v>
                </c:pt>
                <c:pt idx="6986">
                  <c:v>8983.4250818987966</c:v>
                </c:pt>
                <c:pt idx="6987">
                  <c:v>9002.256025641771</c:v>
                </c:pt>
                <c:pt idx="6988">
                  <c:v>9021.0917223483812</c:v>
                </c:pt>
                <c:pt idx="6989">
                  <c:v>9039.9321673167797</c:v>
                </c:pt>
                <c:pt idx="6990">
                  <c:v>8974.5275861034934</c:v>
                </c:pt>
                <c:pt idx="6991">
                  <c:v>8909.1820574904305</c:v>
                </c:pt>
                <c:pt idx="6992">
                  <c:v>8843.8955762553433</c:v>
                </c:pt>
                <c:pt idx="6993">
                  <c:v>8778.668143595316</c:v>
                </c:pt>
                <c:pt idx="6994">
                  <c:v>8713.4997556484432</c:v>
                </c:pt>
                <c:pt idx="6995">
                  <c:v>8648.3904149754217</c:v>
                </c:pt>
                <c:pt idx="6996">
                  <c:v>8594.1098842283245</c:v>
                </c:pt>
                <c:pt idx="6997">
                  <c:v>8539.8739125727316</c:v>
                </c:pt>
                <c:pt idx="6998">
                  <c:v>8485.682311230099</c:v>
                </c:pt>
                <c:pt idx="6999">
                  <c:v>8431.5348889510478</c:v>
                </c:pt>
                <c:pt idx="7000">
                  <c:v>8377.4314559209815</c:v>
                </c:pt>
                <c:pt idx="7001">
                  <c:v>8323.3718143662481</c:v>
                </c:pt>
                <c:pt idx="7002">
                  <c:v>8361.2846438846409</c:v>
                </c:pt>
                <c:pt idx="7003">
                  <c:v>8399.2162898482147</c:v>
                </c:pt>
                <c:pt idx="7004">
                  <c:v>8437.1667023723603</c:v>
                </c:pt>
                <c:pt idx="7005">
                  <c:v>8475.1358321156549</c:v>
                </c:pt>
                <c:pt idx="7006">
                  <c:v>8513.123626630666</c:v>
                </c:pt>
                <c:pt idx="7007">
                  <c:v>8551.1300377782663</c:v>
                </c:pt>
                <c:pt idx="7008">
                  <c:v>8605.9537325504607</c:v>
                </c:pt>
                <c:pt idx="7009">
                  <c:v>8660.8209944860319</c:v>
                </c:pt>
                <c:pt idx="7010">
                  <c:v>8715.7319378572265</c:v>
                </c:pt>
                <c:pt idx="7011">
                  <c:v>8770.6866804529491</c:v>
                </c:pt>
                <c:pt idx="7012">
                  <c:v>8825.6853336870481</c:v>
                </c:pt>
                <c:pt idx="7013">
                  <c:v>8880.728011347499</c:v>
                </c:pt>
                <c:pt idx="7014">
                  <c:v>8862.2278608502384</c:v>
                </c:pt>
                <c:pt idx="7015">
                  <c:v>8843.7325508080121</c:v>
                </c:pt>
                <c:pt idx="7016">
                  <c:v>8825.2420790680644</c:v>
                </c:pt>
                <c:pt idx="7017">
                  <c:v>8806.7564434714768</c:v>
                </c:pt>
                <c:pt idx="7018">
                  <c:v>8788.2756418527679</c:v>
                </c:pt>
                <c:pt idx="7019">
                  <c:v>8769.7996720403189</c:v>
                </c:pt>
                <c:pt idx="7020">
                  <c:v>8862.0801680668847</c:v>
                </c:pt>
                <c:pt idx="7021">
                  <c:v>8954.4819929831938</c:v>
                </c:pt>
                <c:pt idx="7022">
                  <c:v>9047.0054602231121</c:v>
                </c:pt>
                <c:pt idx="7023">
                  <c:v>9139.6508780379463</c:v>
                </c:pt>
                <c:pt idx="7024">
                  <c:v>9232.4185536442928</c:v>
                </c:pt>
                <c:pt idx="7025">
                  <c:v>9325.3087853626221</c:v>
                </c:pt>
                <c:pt idx="7026">
                  <c:v>9409.5132372120243</c:v>
                </c:pt>
                <c:pt idx="7027">
                  <c:v>9493.8158978107003</c:v>
                </c:pt>
                <c:pt idx="7028">
                  <c:v>9578.2168558338926</c:v>
                </c:pt>
                <c:pt idx="7029">
                  <c:v>9662.716205411125</c:v>
                </c:pt>
                <c:pt idx="7030">
                  <c:v>9747.3140365332656</c:v>
                </c:pt>
                <c:pt idx="7031">
                  <c:v>9832.0104391704845</c:v>
                </c:pt>
                <c:pt idx="7032">
                  <c:v>9756.0244903647344</c:v>
                </c:pt>
                <c:pt idx="7033">
                  <c:v>9680.1142396250743</c:v>
                </c:pt>
                <c:pt idx="7034">
                  <c:v>9604.2797502721314</c:v>
                </c:pt>
                <c:pt idx="7035">
                  <c:v>9528.5210828825439</c:v>
                </c:pt>
                <c:pt idx="7036">
                  <c:v>9452.8383065819817</c:v>
                </c:pt>
                <c:pt idx="7037">
                  <c:v>9377.2314877465597</c:v>
                </c:pt>
                <c:pt idx="7038">
                  <c:v>9471.0566637576576</c:v>
                </c:pt>
                <c:pt idx="7039">
                  <c:v>9565.0029475337305</c:v>
                </c:pt>
                <c:pt idx="7040">
                  <c:v>9659.0704076195707</c:v>
                </c:pt>
                <c:pt idx="7041">
                  <c:v>9641.4297636431766</c:v>
                </c:pt>
                <c:pt idx="7042">
                  <c:v>9734.6584312393043</c:v>
                </c:pt>
                <c:pt idx="7043">
                  <c:v>9828.0070895097269</c:v>
                </c:pt>
                <c:pt idx="7044">
                  <c:v>9839.1350766928554</c:v>
                </c:pt>
                <c:pt idx="7045">
                  <c:v>9736.4210096046208</c:v>
                </c:pt>
                <c:pt idx="7046">
                  <c:v>9633.8578817815396</c:v>
                </c:pt>
                <c:pt idx="7047">
                  <c:v>9531.4452569143432</c:v>
                </c:pt>
                <c:pt idx="7048">
                  <c:v>9429.1826885753762</c:v>
                </c:pt>
                <c:pt idx="7049">
                  <c:v>9327.0697227890596</c:v>
                </c:pt>
                <c:pt idx="7050">
                  <c:v>9345.1044955675607</c:v>
                </c:pt>
                <c:pt idx="7051">
                  <c:v>9363.1445305168927</c:v>
                </c:pt>
                <c:pt idx="7052">
                  <c:v>9381.1898366550558</c:v>
                </c:pt>
                <c:pt idx="7053">
                  <c:v>9399.2404229557196</c:v>
                </c:pt>
                <c:pt idx="7054">
                  <c:v>9417.2962983479065</c:v>
                </c:pt>
                <c:pt idx="7055">
                  <c:v>9435.3574717163428</c:v>
                </c:pt>
                <c:pt idx="7056">
                  <c:v>9604.2797502721314</c:v>
                </c:pt>
                <c:pt idx="7057">
                  <c:v>9773.5953787213384</c:v>
                </c:pt>
                <c:pt idx="7058">
                  <c:v>9943.304933983929</c:v>
                </c:pt>
                <c:pt idx="7059">
                  <c:v>10113.408999047473</c:v>
                </c:pt>
                <c:pt idx="7060">
                  <c:v>10283.908164617027</c:v>
                </c:pt>
                <c:pt idx="7061">
                  <c:v>10454.803030788531</c:v>
                </c:pt>
                <c:pt idx="7062">
                  <c:v>10350.057231927127</c:v>
                </c:pt>
                <c:pt idx="7063">
                  <c:v>10245.457827353113</c:v>
                </c:pt>
                <c:pt idx="7064">
                  <c:v>10141.004758583686</c:v>
                </c:pt>
                <c:pt idx="7065">
                  <c:v>10036.6979723739</c:v>
                </c:pt>
                <c:pt idx="7066">
                  <c:v>9932.5374149724903</c:v>
                </c:pt>
                <c:pt idx="7067">
                  <c:v>9828.5230408059397</c:v>
                </c:pt>
                <c:pt idx="7068">
                  <c:v>9791.3175812372247</c:v>
                </c:pt>
                <c:pt idx="7069">
                  <c:v>9754.1323878482708</c:v>
                </c:pt>
                <c:pt idx="7070">
                  <c:v>9716.9674316928922</c:v>
                </c:pt>
                <c:pt idx="7071">
                  <c:v>9679.8226878610603</c:v>
                </c:pt>
                <c:pt idx="7072">
                  <c:v>9642.6981269390799</c:v>
                </c:pt>
                <c:pt idx="7073">
                  <c:v>9605.5937207091029</c:v>
                </c:pt>
                <c:pt idx="7074">
                  <c:v>9587.4872183620264</c:v>
                </c:pt>
                <c:pt idx="7075">
                  <c:v>9569.3860622903558</c:v>
                </c:pt>
                <c:pt idx="7076">
                  <c:v>9551.2902466259093</c:v>
                </c:pt>
                <c:pt idx="7077">
                  <c:v>9533.1997613334079</c:v>
                </c:pt>
                <c:pt idx="7078">
                  <c:v>9515.1145977126725</c:v>
                </c:pt>
                <c:pt idx="7079">
                  <c:v>9497.0347470200122</c:v>
                </c:pt>
                <c:pt idx="7080">
                  <c:v>9544.3639872701915</c:v>
                </c:pt>
                <c:pt idx="7081">
                  <c:v>9591.7226842170585</c:v>
                </c:pt>
                <c:pt idx="7082">
                  <c:v>9639.1108193213895</c:v>
                </c:pt>
                <c:pt idx="7083">
                  <c:v>9686.5283784321673</c:v>
                </c:pt>
                <c:pt idx="7084">
                  <c:v>9733.9753478265848</c:v>
                </c:pt>
                <c:pt idx="7085">
                  <c:v>9781.4517103444086</c:v>
                </c:pt>
                <c:pt idx="7086">
                  <c:v>9752.8459058964108</c:v>
                </c:pt>
                <c:pt idx="7087">
                  <c:v>9724.2505413895105</c:v>
                </c:pt>
                <c:pt idx="7088">
                  <c:v>9695.6656254143873</c:v>
                </c:pt>
                <c:pt idx="7089">
                  <c:v>9667.0911627608693</c:v>
                </c:pt>
                <c:pt idx="7090">
                  <c:v>9638.5271595947506</c:v>
                </c:pt>
                <c:pt idx="7091">
                  <c:v>9609.9736221653857</c:v>
                </c:pt>
                <c:pt idx="7092">
                  <c:v>9637.505755073109</c:v>
                </c:pt>
                <c:pt idx="7093">
                  <c:v>9665.0495159976181</c:v>
                </c:pt>
                <c:pt idx="7094">
                  <c:v>9692.6049244889473</c:v>
                </c:pt>
                <c:pt idx="7095">
                  <c:v>9720.1719999594261</c:v>
                </c:pt>
                <c:pt idx="7096">
                  <c:v>9747.7507630619621</c:v>
                </c:pt>
                <c:pt idx="7097">
                  <c:v>9775.3412301931567</c:v>
                </c:pt>
                <c:pt idx="7098">
                  <c:v>9635.8406684210822</c:v>
                </c:pt>
                <c:pt idx="7099">
                  <c:v>9608.434041365852</c:v>
                </c:pt>
                <c:pt idx="7100">
                  <c:v>9581.0388001568772</c:v>
                </c:pt>
                <c:pt idx="7101">
                  <c:v>9664.4661883509762</c:v>
                </c:pt>
                <c:pt idx="7102">
                  <c:v>9636.7761804148267</c:v>
                </c:pt>
                <c:pt idx="7103">
                  <c:v>9609.0976418740993</c:v>
                </c:pt>
                <c:pt idx="7104">
                  <c:v>9627.5000798646124</c:v>
                </c:pt>
                <c:pt idx="7105">
                  <c:v>9645.907649636154</c:v>
                </c:pt>
                <c:pt idx="7106">
                  <c:v>9664.3203564393552</c:v>
                </c:pt>
                <c:pt idx="7107">
                  <c:v>9682.7382055007456</c:v>
                </c:pt>
                <c:pt idx="7108">
                  <c:v>9701.1612020226985</c:v>
                </c:pt>
                <c:pt idx="7109">
                  <c:v>9719.5893511837367</c:v>
                </c:pt>
                <c:pt idx="7110">
                  <c:v>9645.0323252642102</c:v>
                </c:pt>
                <c:pt idx="7111">
                  <c:v>9570.5548928921271</c:v>
                </c:pt>
                <c:pt idx="7112">
                  <c:v>9496.1568790538076</c:v>
                </c:pt>
                <c:pt idx="7113">
                  <c:v>9421.8381007512016</c:v>
                </c:pt>
                <c:pt idx="7114">
                  <c:v>9347.5983776829507</c:v>
                </c:pt>
                <c:pt idx="7115">
                  <c:v>9273.4375215945784</c:v>
                </c:pt>
                <c:pt idx="7116">
                  <c:v>9199.5023957491776</c:v>
                </c:pt>
                <c:pt idx="7117">
                  <c:v>9125.6460785737527</c:v>
                </c:pt>
                <c:pt idx="7118">
                  <c:v>9051.8683490961066</c:v>
                </c:pt>
                <c:pt idx="7119">
                  <c:v>8978.1689778247728</c:v>
                </c:pt>
                <c:pt idx="7120">
                  <c:v>8904.5477366844225</c:v>
                </c:pt>
                <c:pt idx="7121">
                  <c:v>8831.004389114496</c:v>
                </c:pt>
                <c:pt idx="7122">
                  <c:v>8739.369240504444</c:v>
                </c:pt>
                <c:pt idx="7123">
                  <c:v>8647.8552557121966</c:v>
                </c:pt>
                <c:pt idx="7124">
                  <c:v>8556.4618865595421</c:v>
                </c:pt>
                <c:pt idx="7125">
                  <c:v>8465.1885772967307</c:v>
                </c:pt>
                <c:pt idx="7126">
                  <c:v>8374.0347608470202</c:v>
                </c:pt>
                <c:pt idx="7127">
                  <c:v>8282.9998554971771</c:v>
                </c:pt>
                <c:pt idx="7128">
                  <c:v>8274.1995017842419</c:v>
                </c:pt>
                <c:pt idx="7129">
                  <c:v>8265.4003430912417</c:v>
                </c:pt>
                <c:pt idx="7130">
                  <c:v>8256.6023818187041</c:v>
                </c:pt>
                <c:pt idx="7131">
                  <c:v>8247.8056121679037</c:v>
                </c:pt>
                <c:pt idx="7132">
                  <c:v>8239.0100364728041</c:v>
                </c:pt>
                <c:pt idx="7133">
                  <c:v>8230.2156489852605</c:v>
                </c:pt>
                <c:pt idx="7134">
                  <c:v>8210.8504738864867</c:v>
                </c:pt>
                <c:pt idx="7135">
                  <c:v>8191.4899325038932</c:v>
                </c:pt>
                <c:pt idx="7136">
                  <c:v>8172.1340380204811</c:v>
                </c:pt>
                <c:pt idx="7137">
                  <c:v>8152.782803691528</c:v>
                </c:pt>
                <c:pt idx="7138">
                  <c:v>8133.4362428443701</c:v>
                </c:pt>
                <c:pt idx="7139">
                  <c:v>8114.0943688789284</c:v>
                </c:pt>
                <c:pt idx="7140">
                  <c:v>8067.2437288895617</c:v>
                </c:pt>
                <c:pt idx="7141">
                  <c:v>8020.4225852962345</c:v>
                </c:pt>
                <c:pt idx="7142">
                  <c:v>7973.631009592149</c:v>
                </c:pt>
                <c:pt idx="7143">
                  <c:v>7926.8690676725573</c:v>
                </c:pt>
                <c:pt idx="7144">
                  <c:v>7880.1368331399017</c:v>
                </c:pt>
                <c:pt idx="7145">
                  <c:v>7833.4343807616751</c:v>
                </c:pt>
                <c:pt idx="7146">
                  <c:v>7897.1947964718966</c:v>
                </c:pt>
                <c:pt idx="7147">
                  <c:v>7961.0130197518874</c:v>
                </c:pt>
                <c:pt idx="7148">
                  <c:v>8024.8891697613999</c:v>
                </c:pt>
                <c:pt idx="7149">
                  <c:v>8088.8233665580437</c:v>
                </c:pt>
                <c:pt idx="7150">
                  <c:v>8152.8157264201245</c:v>
                </c:pt>
                <c:pt idx="7151">
                  <c:v>8216.8663714494851</c:v>
                </c:pt>
                <c:pt idx="7152">
                  <c:v>8281.5686204400536</c:v>
                </c:pt>
                <c:pt idx="7153">
                  <c:v>8346.329117282763</c:v>
                </c:pt>
                <c:pt idx="7154">
                  <c:v>8411.1478695302085</c:v>
                </c:pt>
                <c:pt idx="7155">
                  <c:v>8476.0248853540725</c:v>
                </c:pt>
                <c:pt idx="7156">
                  <c:v>8540.9601698958886</c:v>
                </c:pt>
                <c:pt idx="7157">
                  <c:v>8605.9537325504607</c:v>
                </c:pt>
                <c:pt idx="7158">
                  <c:v>8652.2653980604573</c:v>
                </c:pt>
                <c:pt idx="7159">
                  <c:v>8698.6069199818121</c:v>
                </c:pt>
                <c:pt idx="7160">
                  <c:v>8744.9783157565525</c:v>
                </c:pt>
                <c:pt idx="7161">
                  <c:v>8791.3796028281431</c:v>
                </c:pt>
                <c:pt idx="7162">
                  <c:v>8837.8107949533478</c:v>
                </c:pt>
                <c:pt idx="7163">
                  <c:v>8884.2719095561552</c:v>
                </c:pt>
                <c:pt idx="7164">
                  <c:v>8894.0401962321757</c:v>
                </c:pt>
                <c:pt idx="7165">
                  <c:v>8903.8095796086218</c:v>
                </c:pt>
                <c:pt idx="7166">
                  <c:v>8913.5800594940083</c:v>
                </c:pt>
                <c:pt idx="7167">
                  <c:v>8923.3516344686686</c:v>
                </c:pt>
                <c:pt idx="7168">
                  <c:v>8933.1243031171889</c:v>
                </c:pt>
                <c:pt idx="7169">
                  <c:v>8942.8980640282207</c:v>
                </c:pt>
                <c:pt idx="7170">
                  <c:v>8969.1280123096822</c:v>
                </c:pt>
                <c:pt idx="7171">
                  <c:v>8995.3698862405417</c:v>
                </c:pt>
                <c:pt idx="7172">
                  <c:v>9021.6237382897179</c:v>
                </c:pt>
                <c:pt idx="7173">
                  <c:v>9047.8896218364043</c:v>
                </c:pt>
                <c:pt idx="7174">
                  <c:v>9074.1675859803399</c:v>
                </c:pt>
                <c:pt idx="7175">
                  <c:v>9100.4576832873681</c:v>
                </c:pt>
                <c:pt idx="7176">
                  <c:v>9137.4433227102672</c:v>
                </c:pt>
                <c:pt idx="7177">
                  <c:v>9174.4486562995044</c:v>
                </c:pt>
                <c:pt idx="7178">
                  <c:v>9211.4737046728696</c:v>
                </c:pt>
                <c:pt idx="7179">
                  <c:v>9248.5184923954148</c:v>
                </c:pt>
                <c:pt idx="7180">
                  <c:v>9285.5830424914602</c:v>
                </c:pt>
                <c:pt idx="7181">
                  <c:v>9322.6673792230013</c:v>
                </c:pt>
                <c:pt idx="7182">
                  <c:v>9285.8767118778069</c:v>
                </c:pt>
                <c:pt idx="7183">
                  <c:v>9249.1061812835942</c:v>
                </c:pt>
                <c:pt idx="7184">
                  <c:v>9212.3557488020633</c:v>
                </c:pt>
                <c:pt idx="7185">
                  <c:v>9070.4190889449528</c:v>
                </c:pt>
                <c:pt idx="7186">
                  <c:v>9034.1296534818048</c:v>
                </c:pt>
                <c:pt idx="7187">
                  <c:v>8997.8599746644722</c:v>
                </c:pt>
                <c:pt idx="7188">
                  <c:v>9129.5565754650452</c:v>
                </c:pt>
                <c:pt idx="7189">
                  <c:v>9156.8998741356991</c:v>
                </c:pt>
                <c:pt idx="7190">
                  <c:v>9184.2545801697725</c:v>
                </c:pt>
                <c:pt idx="7191">
                  <c:v>9211.6207120277359</c:v>
                </c:pt>
                <c:pt idx="7192">
                  <c:v>9238.9982921101255</c:v>
                </c:pt>
                <c:pt idx="7193">
                  <c:v>9266.3873413129259</c:v>
                </c:pt>
                <c:pt idx="7194">
                  <c:v>9285.2893731051863</c:v>
                </c:pt>
                <c:pt idx="7195">
                  <c:v>9304.1961319983657</c:v>
                </c:pt>
                <c:pt idx="7196">
                  <c:v>9323.1076135796284</c:v>
                </c:pt>
                <c:pt idx="7197">
                  <c:v>9342.0238176603179</c:v>
                </c:pt>
                <c:pt idx="7198">
                  <c:v>9360.9447426616571</c:v>
                </c:pt>
                <c:pt idx="7199">
                  <c:v>9379.870387018942</c:v>
                </c:pt>
                <c:pt idx="7200">
                  <c:v>9388.6753604045898</c:v>
                </c:pt>
                <c:pt idx="7201">
                  <c:v>9397.4817278588089</c:v>
                </c:pt>
                <c:pt idx="7202">
                  <c:v>9406.289491145415</c:v>
                </c:pt>
                <c:pt idx="7203">
                  <c:v>9415.0986520236493</c:v>
                </c:pt>
                <c:pt idx="7204">
                  <c:v>9423.9092122481998</c:v>
                </c:pt>
                <c:pt idx="7205">
                  <c:v>9432.7211735692363</c:v>
                </c:pt>
                <c:pt idx="7206">
                  <c:v>9451.5206014221749</c:v>
                </c:pt>
                <c:pt idx="7207">
                  <c:v>9470.3248548029187</c:v>
                </c:pt>
                <c:pt idx="7208">
                  <c:v>9489.1339353242602</c:v>
                </c:pt>
                <c:pt idx="7209">
                  <c:v>9507.9478431538137</c:v>
                </c:pt>
                <c:pt idx="7210">
                  <c:v>9526.7665784634028</c:v>
                </c:pt>
                <c:pt idx="7211">
                  <c:v>9545.5901414294931</c:v>
                </c:pt>
                <c:pt idx="7212">
                  <c:v>9555.0037333400433</c:v>
                </c:pt>
                <c:pt idx="7213">
                  <c:v>9564.4185322328067</c:v>
                </c:pt>
                <c:pt idx="7214">
                  <c:v>9573.8345381310664</c:v>
                </c:pt>
                <c:pt idx="7215">
                  <c:v>9583.2517525068415</c:v>
                </c:pt>
                <c:pt idx="7216">
                  <c:v>9592.6701724869254</c:v>
                </c:pt>
                <c:pt idx="7217">
                  <c:v>9602.0897995439482</c:v>
                </c:pt>
                <c:pt idx="7218">
                  <c:v>9592.6701724869254</c:v>
                </c:pt>
                <c:pt idx="7219">
                  <c:v>9583.2517525068415</c:v>
                </c:pt>
                <c:pt idx="7220">
                  <c:v>9573.8345381310664</c:v>
                </c:pt>
                <c:pt idx="7221">
                  <c:v>9564.4185322328067</c:v>
                </c:pt>
                <c:pt idx="7222">
                  <c:v>9555.0037333400433</c:v>
                </c:pt>
                <c:pt idx="7223">
                  <c:v>9545.5901414294931</c:v>
                </c:pt>
                <c:pt idx="7224">
                  <c:v>9526.7665784634028</c:v>
                </c:pt>
                <c:pt idx="7225">
                  <c:v>9507.9478431538137</c:v>
                </c:pt>
                <c:pt idx="7226">
                  <c:v>9489.1339353242602</c:v>
                </c:pt>
                <c:pt idx="7227">
                  <c:v>9470.3248548029187</c:v>
                </c:pt>
                <c:pt idx="7228">
                  <c:v>9451.5206014221749</c:v>
                </c:pt>
                <c:pt idx="7229">
                  <c:v>9432.7211735692363</c:v>
                </c:pt>
                <c:pt idx="7230">
                  <c:v>9413.9265739840521</c:v>
                </c:pt>
                <c:pt idx="7231">
                  <c:v>9395.1368010629776</c:v>
                </c:pt>
                <c:pt idx="7232">
                  <c:v>9376.3518546557953</c:v>
                </c:pt>
                <c:pt idx="7233">
                  <c:v>9357.5717346168385</c:v>
                </c:pt>
                <c:pt idx="7234">
                  <c:v>9338.7964408049629</c:v>
                </c:pt>
                <c:pt idx="7235">
                  <c:v>9320.0259730833041</c:v>
                </c:pt>
                <c:pt idx="7236">
                  <c:v>9348.1834844412224</c:v>
                </c:pt>
                <c:pt idx="7237">
                  <c:v>9376.3518546557953</c:v>
                </c:pt>
                <c:pt idx="7238">
                  <c:v>9404.5310842000254</c:v>
                </c:pt>
                <c:pt idx="7239">
                  <c:v>9432.7211735692363</c:v>
                </c:pt>
                <c:pt idx="7240">
                  <c:v>9460.922124730303</c:v>
                </c:pt>
                <c:pt idx="7241">
                  <c:v>9489.1339353242602</c:v>
                </c:pt>
                <c:pt idx="7242">
                  <c:v>9380.3330072143981</c:v>
                </c:pt>
                <c:pt idx="7243">
                  <c:v>9380.3330072144727</c:v>
                </c:pt>
                <c:pt idx="7244">
                  <c:v>9380.3330072143981</c:v>
                </c:pt>
                <c:pt idx="7245">
                  <c:v>9489.1339353242602</c:v>
                </c:pt>
                <c:pt idx="7246">
                  <c:v>9489.1339353242602</c:v>
                </c:pt>
                <c:pt idx="7247">
                  <c:v>9489.1339353242602</c:v>
                </c:pt>
                <c:pt idx="7248">
                  <c:v>9479.728791660682</c:v>
                </c:pt>
                <c:pt idx="7249">
                  <c:v>9470.3248548029187</c:v>
                </c:pt>
                <c:pt idx="7250">
                  <c:v>9460.922124730303</c:v>
                </c:pt>
                <c:pt idx="7251">
                  <c:v>9451.5206014221749</c:v>
                </c:pt>
                <c:pt idx="7252">
                  <c:v>9442.1202848582943</c:v>
                </c:pt>
                <c:pt idx="7253">
                  <c:v>9432.7211735692363</c:v>
                </c:pt>
                <c:pt idx="7254">
                  <c:v>9385.7437245543497</c:v>
                </c:pt>
                <c:pt idx="7255">
                  <c:v>9338.7964408049629</c:v>
                </c:pt>
                <c:pt idx="7256">
                  <c:v>9291.8793186814182</c:v>
                </c:pt>
                <c:pt idx="7257">
                  <c:v>9244.9923590663966</c:v>
                </c:pt>
                <c:pt idx="7258">
                  <c:v>9198.1355586660738</c:v>
                </c:pt>
                <c:pt idx="7259">
                  <c:v>9151.3089143600573</c:v>
                </c:pt>
                <c:pt idx="7260">
                  <c:v>9104.512427553027</c:v>
                </c:pt>
                <c:pt idx="7261">
                  <c:v>9057.7460954738272</c:v>
                </c:pt>
                <c:pt idx="7262">
                  <c:v>9011.0099155269199</c:v>
                </c:pt>
                <c:pt idx="7263">
                  <c:v>8964.3038896434864</c:v>
                </c:pt>
                <c:pt idx="7264">
                  <c:v>8917.6280155805816</c:v>
                </c:pt>
                <c:pt idx="7265">
                  <c:v>8870.9822912733252</c:v>
                </c:pt>
                <c:pt idx="7266">
                  <c:v>8815.0472228317321</c:v>
                </c:pt>
                <c:pt idx="7267">
                  <c:v>8759.1555710882512</c:v>
                </c:pt>
                <c:pt idx="7268">
                  <c:v>8703.3073345489338</c:v>
                </c:pt>
                <c:pt idx="7269">
                  <c:v>8647.5025164389826</c:v>
                </c:pt>
                <c:pt idx="7270">
                  <c:v>8591.7411145638125</c:v>
                </c:pt>
                <c:pt idx="7271">
                  <c:v>8536.0231328970585</c:v>
                </c:pt>
                <c:pt idx="7272">
                  <c:v>8443.7008917359399</c:v>
                </c:pt>
                <c:pt idx="7273">
                  <c:v>8351.499670401241</c:v>
                </c:pt>
                <c:pt idx="7274">
                  <c:v>8259.4193148885679</c:v>
                </c:pt>
                <c:pt idx="7275">
                  <c:v>8167.4596756760493</c:v>
                </c:pt>
                <c:pt idx="7276">
                  <c:v>8075.6205976786096</c:v>
                </c:pt>
                <c:pt idx="7277">
                  <c:v>7983.9019231272123</c:v>
                </c:pt>
                <c:pt idx="7278">
                  <c:v>7948.5534241663454</c:v>
                </c:pt>
                <c:pt idx="7279">
                  <c:v>7913.2239445765845</c:v>
                </c:pt>
                <c:pt idx="7280">
                  <c:v>7877.913390418953</c:v>
                </c:pt>
                <c:pt idx="7281">
                  <c:v>7842.6216668858951</c:v>
                </c:pt>
                <c:pt idx="7282">
                  <c:v>7807.3486782955451</c:v>
                </c:pt>
                <c:pt idx="7283">
                  <c:v>7772.0943255945513</c:v>
                </c:pt>
                <c:pt idx="7284">
                  <c:v>7754.6223325761275</c:v>
                </c:pt>
                <c:pt idx="7285">
                  <c:v>7737.1549336422368</c:v>
                </c:pt>
                <c:pt idx="7286">
                  <c:v>7719.6921140018867</c:v>
                </c:pt>
                <c:pt idx="7287">
                  <c:v>7702.2338587959703</c:v>
                </c:pt>
                <c:pt idx="7288">
                  <c:v>7684.7801530971446</c:v>
                </c:pt>
                <c:pt idx="7289">
                  <c:v>7667.3309819096321</c:v>
                </c:pt>
                <c:pt idx="7290">
                  <c:v>7703.4192769004449</c:v>
                </c:pt>
                <c:pt idx="7291">
                  <c:v>7739.5262718204222</c:v>
                </c:pt>
                <c:pt idx="7292">
                  <c:v>7775.6520067417987</c:v>
                </c:pt>
                <c:pt idx="7293">
                  <c:v>7811.7965238163151</c:v>
                </c:pt>
                <c:pt idx="7294">
                  <c:v>7847.9598577053166</c:v>
                </c:pt>
                <c:pt idx="7295">
                  <c:v>7884.142049908467</c:v>
                </c:pt>
                <c:pt idx="7296">
                  <c:v>7847.9598577053166</c:v>
                </c:pt>
                <c:pt idx="7297">
                  <c:v>7811.7965238163151</c:v>
                </c:pt>
                <c:pt idx="7298">
                  <c:v>7775.6520067417987</c:v>
                </c:pt>
                <c:pt idx="7299">
                  <c:v>7739.5262718204222</c:v>
                </c:pt>
                <c:pt idx="7300">
                  <c:v>7703.4192769004449</c:v>
                </c:pt>
                <c:pt idx="7301">
                  <c:v>7667.3309819096321</c:v>
                </c:pt>
                <c:pt idx="7302">
                  <c:v>7704.0119859526803</c:v>
                </c:pt>
                <c:pt idx="7303">
                  <c:v>7740.7119409094839</c:v>
                </c:pt>
                <c:pt idx="7304">
                  <c:v>7777.4308473154242</c:v>
                </c:pt>
                <c:pt idx="7305">
                  <c:v>7814.1687080940328</c:v>
                </c:pt>
                <c:pt idx="7306">
                  <c:v>7850.9255192715664</c:v>
                </c:pt>
                <c:pt idx="7307">
                  <c:v>7887.7012839023673</c:v>
                </c:pt>
                <c:pt idx="7308">
                  <c:v>7923.9027365648508</c:v>
                </c:pt>
                <c:pt idx="7309">
                  <c:v>7960.1230486386658</c:v>
                </c:pt>
                <c:pt idx="7310">
                  <c:v>7996.3622588790995</c:v>
                </c:pt>
                <c:pt idx="7311">
                  <c:v>8032.6204057322957</c:v>
                </c:pt>
                <c:pt idx="7312">
                  <c:v>8068.8975297651896</c:v>
                </c:pt>
                <c:pt idx="7313">
                  <c:v>8105.1936639772393</c:v>
                </c:pt>
                <c:pt idx="7314">
                  <c:v>8141.508848306954</c:v>
                </c:pt>
                <c:pt idx="7315">
                  <c:v>8177.8431199847837</c:v>
                </c:pt>
                <c:pt idx="7316">
                  <c:v>8214.1965159422361</c:v>
                </c:pt>
                <c:pt idx="7317">
                  <c:v>8250.5690728139289</c:v>
                </c:pt>
                <c:pt idx="7318">
                  <c:v>8286.960826939674</c:v>
                </c:pt>
                <c:pt idx="7319">
                  <c:v>8323.3718143662481</c:v>
                </c:pt>
                <c:pt idx="7320">
                  <c:v>8314.4155472270431</c:v>
                </c:pt>
                <c:pt idx="7321">
                  <c:v>8305.4604907296216</c:v>
                </c:pt>
                <c:pt idx="7322">
                  <c:v>8296.5066488769698</c:v>
                </c:pt>
                <c:pt idx="7323">
                  <c:v>8287.5540154668524</c:v>
                </c:pt>
                <c:pt idx="7324">
                  <c:v>8278.6025944575285</c:v>
                </c:pt>
                <c:pt idx="7325">
                  <c:v>8269.652379681389</c:v>
                </c:pt>
                <c:pt idx="7326">
                  <c:v>8270.8388219761891</c:v>
                </c:pt>
                <c:pt idx="7327">
                  <c:v>8272.0252642709202</c:v>
                </c:pt>
                <c:pt idx="7328">
                  <c:v>8273.2117065657203</c:v>
                </c:pt>
                <c:pt idx="7329">
                  <c:v>8179.5251916145662</c:v>
                </c:pt>
                <c:pt idx="7330">
                  <c:v>8180.6980303471946</c:v>
                </c:pt>
                <c:pt idx="7331">
                  <c:v>8181.8708690798176</c:v>
                </c:pt>
                <c:pt idx="7332">
                  <c:v>8368.4009882358459</c:v>
                </c:pt>
                <c:pt idx="7333">
                  <c:v>8460.1500855102913</c:v>
                </c:pt>
                <c:pt idx="7334">
                  <c:v>8552.0186792418463</c:v>
                </c:pt>
                <c:pt idx="7335">
                  <c:v>8644.0071141380122</c:v>
                </c:pt>
                <c:pt idx="7336">
                  <c:v>8736.1157291749114</c:v>
                </c:pt>
                <c:pt idx="7337">
                  <c:v>8828.3448614008084</c:v>
                </c:pt>
                <c:pt idx="7338">
                  <c:v>8847.8687805002428</c:v>
                </c:pt>
                <c:pt idx="7339">
                  <c:v>8867.3971082683929</c:v>
                </c:pt>
                <c:pt idx="7340">
                  <c:v>8886.9298332126618</c:v>
                </c:pt>
                <c:pt idx="7341">
                  <c:v>8906.4669450813763</c:v>
                </c:pt>
                <c:pt idx="7342">
                  <c:v>8926.0084301519746</c:v>
                </c:pt>
                <c:pt idx="7343">
                  <c:v>8945.5542783195669</c:v>
                </c:pt>
                <c:pt idx="7344">
                  <c:v>8982.7415069056187</c:v>
                </c:pt>
                <c:pt idx="7345">
                  <c:v>9019.9478498197641</c:v>
                </c:pt>
                <c:pt idx="7346">
                  <c:v>9057.1733187756399</c:v>
                </c:pt>
                <c:pt idx="7347">
                  <c:v>9094.4179220090791</c:v>
                </c:pt>
                <c:pt idx="7348">
                  <c:v>9131.6816711880783</c:v>
                </c:pt>
                <c:pt idx="7349">
                  <c:v>9168.9645768088303</c:v>
                </c:pt>
                <c:pt idx="7350">
                  <c:v>9196.9025674988898</c:v>
                </c:pt>
                <c:pt idx="7351">
                  <c:v>9224.851373964606</c:v>
                </c:pt>
                <c:pt idx="7352">
                  <c:v>9252.8110027908861</c:v>
                </c:pt>
                <c:pt idx="7353">
                  <c:v>9280.781459387681</c:v>
                </c:pt>
                <c:pt idx="7354">
                  <c:v>9308.7627491502972</c:v>
                </c:pt>
                <c:pt idx="7355">
                  <c:v>9336.7548786340685</c:v>
                </c:pt>
                <c:pt idx="7356">
                  <c:v>9336.167899491973</c:v>
                </c:pt>
                <c:pt idx="7357">
                  <c:v>9335.5809203498775</c:v>
                </c:pt>
                <c:pt idx="7358">
                  <c:v>9334.9939412077765</c:v>
                </c:pt>
                <c:pt idx="7359">
                  <c:v>9334.4069620656064</c:v>
                </c:pt>
                <c:pt idx="7360">
                  <c:v>9333.8199829235109</c:v>
                </c:pt>
                <c:pt idx="7361">
                  <c:v>9333.2330037814154</c:v>
                </c:pt>
                <c:pt idx="7362">
                  <c:v>9370.1838516535281</c:v>
                </c:pt>
                <c:pt idx="7363">
                  <c:v>9407.1545508915824</c:v>
                </c:pt>
                <c:pt idx="7364">
                  <c:v>9444.1451322065313</c:v>
                </c:pt>
                <c:pt idx="7365">
                  <c:v>9481.1556273317874</c:v>
                </c:pt>
                <c:pt idx="7366">
                  <c:v>9518.1860639520637</c:v>
                </c:pt>
                <c:pt idx="7367">
                  <c:v>9555.2364733002269</c:v>
                </c:pt>
                <c:pt idx="7368">
                  <c:v>9536.4163527683013</c:v>
                </c:pt>
                <c:pt idx="7369">
                  <c:v>9517.6010227636143</c:v>
                </c:pt>
                <c:pt idx="7370">
                  <c:v>9498.790482952345</c:v>
                </c:pt>
                <c:pt idx="7371">
                  <c:v>9479.9847330043976</c:v>
                </c:pt>
                <c:pt idx="7372">
                  <c:v>9461.1837725937658</c:v>
                </c:pt>
                <c:pt idx="7373">
                  <c:v>9442.3876001085355</c:v>
                </c:pt>
                <c:pt idx="7374">
                  <c:v>9442.9734441412529</c:v>
                </c:pt>
                <c:pt idx="7375">
                  <c:v>9443.5592881738885</c:v>
                </c:pt>
                <c:pt idx="7376">
                  <c:v>9444.1451322065313</c:v>
                </c:pt>
                <c:pt idx="7377">
                  <c:v>9444.7309762392433</c:v>
                </c:pt>
                <c:pt idx="7378">
                  <c:v>9445.3168202718844</c:v>
                </c:pt>
                <c:pt idx="7379">
                  <c:v>9445.9026643046018</c:v>
                </c:pt>
                <c:pt idx="7380">
                  <c:v>9483.7901395684257</c:v>
                </c:pt>
                <c:pt idx="7381">
                  <c:v>9521.6963110827764</c:v>
                </c:pt>
                <c:pt idx="7382">
                  <c:v>9559.6211696049741</c:v>
                </c:pt>
                <c:pt idx="7383">
                  <c:v>9597.5647060858773</c:v>
                </c:pt>
                <c:pt idx="7384">
                  <c:v>9635.526908048605</c:v>
                </c:pt>
                <c:pt idx="7385">
                  <c:v>9673.507766873623</c:v>
                </c:pt>
                <c:pt idx="7386">
                  <c:v>9572.1982601452146</c:v>
                </c:pt>
                <c:pt idx="7387">
                  <c:v>9581.8047517508057</c:v>
                </c:pt>
                <c:pt idx="7388">
                  <c:v>9591.4123112647176</c:v>
                </c:pt>
                <c:pt idx="7389">
                  <c:v>9712.3815887866349</c:v>
                </c:pt>
                <c:pt idx="7390">
                  <c:v>9722.1027431138318</c:v>
                </c:pt>
                <c:pt idx="7391">
                  <c:v>9731.8249754737481</c:v>
                </c:pt>
                <c:pt idx="7392">
                  <c:v>9750.6902543101078</c:v>
                </c:pt>
                <c:pt idx="7393">
                  <c:v>9769.5603006743768</c:v>
                </c:pt>
                <c:pt idx="7394">
                  <c:v>9788.4351162313687</c:v>
                </c:pt>
                <c:pt idx="7395">
                  <c:v>9807.3147014770129</c:v>
                </c:pt>
                <c:pt idx="7396">
                  <c:v>9826.1990569110567</c:v>
                </c:pt>
                <c:pt idx="7397">
                  <c:v>9845.088183036758</c:v>
                </c:pt>
                <c:pt idx="7398">
                  <c:v>9733.2815974129808</c:v>
                </c:pt>
                <c:pt idx="7399">
                  <c:v>9621.653359381713</c:v>
                </c:pt>
                <c:pt idx="7400">
                  <c:v>9510.2027665120822</c:v>
                </c:pt>
                <c:pt idx="7401">
                  <c:v>9398.9291039849159</c:v>
                </c:pt>
                <c:pt idx="7402">
                  <c:v>9287.8316396687478</c:v>
                </c:pt>
                <c:pt idx="7403">
                  <c:v>9176.9096249102731</c:v>
                </c:pt>
                <c:pt idx="7404">
                  <c:v>9158.1943427894075</c:v>
                </c:pt>
                <c:pt idx="7405">
                  <c:v>9139.4837787135657</c:v>
                </c:pt>
                <c:pt idx="7406">
                  <c:v>9120.7779321616108</c:v>
                </c:pt>
                <c:pt idx="7407">
                  <c:v>9102.0768026157675</c:v>
                </c:pt>
                <c:pt idx="7408">
                  <c:v>9083.3803895614928</c:v>
                </c:pt>
                <c:pt idx="7409">
                  <c:v>9064.688692488</c:v>
                </c:pt>
                <c:pt idx="7410">
                  <c:v>9017.8326284945379</c:v>
                </c:pt>
                <c:pt idx="7411">
                  <c:v>8971.0058591191446</c:v>
                </c:pt>
                <c:pt idx="7412">
                  <c:v>8924.2083876187826</c:v>
                </c:pt>
                <c:pt idx="7413">
                  <c:v>8877.440217537438</c:v>
                </c:pt>
                <c:pt idx="7414">
                  <c:v>8830.7013558307972</c:v>
                </c:pt>
                <c:pt idx="7415">
                  <c:v>8783.9918066422051</c:v>
                </c:pt>
                <c:pt idx="7416">
                  <c:v>8839.4262268742605</c:v>
                </c:pt>
                <c:pt idx="7417">
                  <c:v>8894.9036041817599</c:v>
                </c:pt>
                <c:pt idx="7418">
                  <c:v>8950.424004520155</c:v>
                </c:pt>
                <c:pt idx="7419">
                  <c:v>9005.9874900992272</c:v>
                </c:pt>
                <c:pt idx="7420">
                  <c:v>9061.5941268417373</c:v>
                </c:pt>
                <c:pt idx="7421">
                  <c:v>9117.2439758358214</c:v>
                </c:pt>
                <c:pt idx="7422">
                  <c:v>9015.3259891480957</c:v>
                </c:pt>
                <c:pt idx="7423">
                  <c:v>8913.5532530085311</c:v>
                </c:pt>
                <c:pt idx="7424">
                  <c:v>8811.9253420239966</c:v>
                </c:pt>
                <c:pt idx="7425">
                  <c:v>8710.4418268792542</c:v>
                </c:pt>
                <c:pt idx="7426">
                  <c:v>8609.1022699054884</c:v>
                </c:pt>
                <c:pt idx="7427">
                  <c:v>8507.9062269961432</c:v>
                </c:pt>
                <c:pt idx="7428">
                  <c:v>8479.3487546487613</c:v>
                </c:pt>
                <c:pt idx="7429">
                  <c:v>8450.8016190759918</c:v>
                </c:pt>
                <c:pt idx="7430">
                  <c:v>8422.2648419405377</c:v>
                </c:pt>
                <c:pt idx="7431">
                  <c:v>8393.7384461072143</c:v>
                </c:pt>
                <c:pt idx="7432">
                  <c:v>8365.2224546454745</c:v>
                </c:pt>
                <c:pt idx="7433">
                  <c:v>8336.7168897622832</c:v>
                </c:pt>
                <c:pt idx="7434">
                  <c:v>8374.1830180209799</c:v>
                </c:pt>
                <c:pt idx="7435">
                  <c:v>8411.6678479314251</c:v>
                </c:pt>
                <c:pt idx="7436">
                  <c:v>8449.1713572962799</c:v>
                </c:pt>
                <c:pt idx="7437">
                  <c:v>8486.6935242152485</c:v>
                </c:pt>
                <c:pt idx="7438">
                  <c:v>8524.2343239800084</c:v>
                </c:pt>
                <c:pt idx="7439">
                  <c:v>8561.7937353406796</c:v>
                </c:pt>
                <c:pt idx="7440">
                  <c:v>8608.3619782153528</c:v>
                </c:pt>
                <c:pt idx="7441">
                  <c:v>8654.9595170798275</c:v>
                </c:pt>
                <c:pt idx="7442">
                  <c:v>8701.5863437001299</c:v>
                </c:pt>
                <c:pt idx="7443">
                  <c:v>8748.2424532210225</c:v>
                </c:pt>
                <c:pt idx="7444">
                  <c:v>8794.9278410813458</c:v>
                </c:pt>
                <c:pt idx="7445">
                  <c:v>8841.642499968897</c:v>
                </c:pt>
                <c:pt idx="7446">
                  <c:v>8952.9326513507294</c:v>
                </c:pt>
                <c:pt idx="7447">
                  <c:v>9064.3939719502614</c:v>
                </c:pt>
                <c:pt idx="7448">
                  <c:v>9176.0268417879124</c:v>
                </c:pt>
                <c:pt idx="7449">
                  <c:v>9287.8316396687478</c:v>
                </c:pt>
                <c:pt idx="7450">
                  <c:v>9399.8087370756039</c:v>
                </c:pt>
                <c:pt idx="7451">
                  <c:v>9511.9585024443368</c:v>
                </c:pt>
                <c:pt idx="7452">
                  <c:v>9623.8433101096616</c:v>
                </c:pt>
                <c:pt idx="7453">
                  <c:v>9735.9035169035997</c:v>
                </c:pt>
                <c:pt idx="7454">
                  <c:v>9848.1396566054609</c:v>
                </c:pt>
                <c:pt idx="7455">
                  <c:v>9960.5522501419855</c:v>
                </c:pt>
                <c:pt idx="7456">
                  <c:v>10073.141810190467</c:v>
                </c:pt>
                <c:pt idx="7457">
                  <c:v>10185.908840319602</c:v>
                </c:pt>
                <c:pt idx="7458">
                  <c:v>10289.926069316609</c:v>
                </c:pt>
                <c:pt idx="7459">
                  <c:v>10394.090448352188</c:v>
                </c:pt>
                <c:pt idx="7460">
                  <c:v>10498.402201933193</c:v>
                </c:pt>
                <c:pt idx="7461">
                  <c:v>10602.861554108053</c:v>
                </c:pt>
                <c:pt idx="7462">
                  <c:v>10707.46872913172</c:v>
                </c:pt>
                <c:pt idx="7463">
                  <c:v>10812.223950344696</c:v>
                </c:pt>
                <c:pt idx="7464">
                  <c:v>10972.809507107129</c:v>
                </c:pt>
                <c:pt idx="7465">
                  <c:v>11133.767322210055</c:v>
                </c:pt>
                <c:pt idx="7466">
                  <c:v>11295.099148402473</c:v>
                </c:pt>
                <c:pt idx="7467">
                  <c:v>11456.806682369725</c:v>
                </c:pt>
                <c:pt idx="7468">
                  <c:v>11618.891564008769</c:v>
                </c:pt>
                <c:pt idx="7469">
                  <c:v>11781.355382277776</c:v>
                </c:pt>
                <c:pt idx="7470">
                  <c:v>11676.689272713513</c:v>
                </c:pt>
                <c:pt idx="7471">
                  <c:v>11572.186080457072</c:v>
                </c:pt>
                <c:pt idx="7472">
                  <c:v>11467.845271591181</c:v>
                </c:pt>
                <c:pt idx="7473">
                  <c:v>11233.372272590675</c:v>
                </c:pt>
                <c:pt idx="7474">
                  <c:v>11130.547219985134</c:v>
                </c:pt>
                <c:pt idx="7475">
                  <c:v>11027.881019281494</c:v>
                </c:pt>
                <c:pt idx="7476">
                  <c:v>11175.018876122491</c:v>
                </c:pt>
                <c:pt idx="7477">
                  <c:v>11194.250994616517</c:v>
                </c:pt>
                <c:pt idx="7478">
                  <c:v>11213.487940551086</c:v>
                </c:pt>
                <c:pt idx="7479">
                  <c:v>11232.729715233916</c:v>
                </c:pt>
                <c:pt idx="7480">
                  <c:v>11251.976318147763</c:v>
                </c:pt>
                <c:pt idx="7481">
                  <c:v>11271.22775060763</c:v>
                </c:pt>
                <c:pt idx="7482">
                  <c:v>11272.482724197631</c:v>
                </c:pt>
                <c:pt idx="7483">
                  <c:v>11273.737697787632</c:v>
                </c:pt>
                <c:pt idx="7484">
                  <c:v>11274.992671377628</c:v>
                </c:pt>
                <c:pt idx="7485">
                  <c:v>11276.247644967627</c:v>
                </c:pt>
                <c:pt idx="7486">
                  <c:v>11277.502618557632</c:v>
                </c:pt>
                <c:pt idx="7487">
                  <c:v>11278.757592147542</c:v>
                </c:pt>
                <c:pt idx="7488">
                  <c:v>11354.956810029342</c:v>
                </c:pt>
                <c:pt idx="7489">
                  <c:v>11431.237658280063</c:v>
                </c:pt>
                <c:pt idx="7490">
                  <c:v>11507.600292081479</c:v>
                </c:pt>
                <c:pt idx="7491">
                  <c:v>11584.044864603826</c:v>
                </c:pt>
                <c:pt idx="7492">
                  <c:v>11660.57152704118</c:v>
                </c:pt>
                <c:pt idx="7493">
                  <c:v>11737.180428644628</c:v>
                </c:pt>
                <c:pt idx="7494">
                  <c:v>11759.290656411738</c:v>
                </c:pt>
                <c:pt idx="7495">
                  <c:v>11781.401618147725</c:v>
                </c:pt>
                <c:pt idx="7496">
                  <c:v>11803.513295115898</c:v>
                </c:pt>
                <c:pt idx="7497">
                  <c:v>11825.625669501313</c:v>
                </c:pt>
                <c:pt idx="7498">
                  <c:v>11847.738722609778</c:v>
                </c:pt>
                <c:pt idx="7499">
                  <c:v>11869.852436864143</c:v>
                </c:pt>
                <c:pt idx="7500">
                  <c:v>11928.028230837386</c:v>
                </c:pt>
                <c:pt idx="7501">
                  <c:v>11986.247340339005</c:v>
                </c:pt>
                <c:pt idx="7502">
                  <c:v>12044.509793622459</c:v>
                </c:pt>
                <c:pt idx="7503">
                  <c:v>12102.815620032294</c:v>
                </c:pt>
                <c:pt idx="7504">
                  <c:v>12161.164848466848</c:v>
                </c:pt>
                <c:pt idx="7505">
                  <c:v>12219.55750803786</c:v>
                </c:pt>
                <c:pt idx="7506">
                  <c:v>12269.19112531843</c:v>
                </c:pt>
                <c:pt idx="7507">
                  <c:v>12318.851069338729</c:v>
                </c:pt>
                <c:pt idx="7508">
                  <c:v>12368.537321367638</c:v>
                </c:pt>
                <c:pt idx="7509">
                  <c:v>12418.249863365672</c:v>
                </c:pt>
                <c:pt idx="7510">
                  <c:v>12467.988677792582</c:v>
                </c:pt>
                <c:pt idx="7511">
                  <c:v>12517.75374830584</c:v>
                </c:pt>
                <c:pt idx="7512">
                  <c:v>12586.435676360323</c:v>
                </c:pt>
                <c:pt idx="7513">
                  <c:v>12655.175272872659</c:v>
                </c:pt>
                <c:pt idx="7514">
                  <c:v>12723.972571673985</c:v>
                </c:pt>
                <c:pt idx="7515">
                  <c:v>12792.827607450958</c:v>
                </c:pt>
                <c:pt idx="7516">
                  <c:v>12861.740415703873</c:v>
                </c:pt>
                <c:pt idx="7517">
                  <c:v>12930.715132487619</c:v>
                </c:pt>
                <c:pt idx="7518">
                  <c:v>12921.80522543032</c:v>
                </c:pt>
                <c:pt idx="7519">
                  <c:v>12912.901462471928</c:v>
                </c:pt>
                <c:pt idx="7520">
                  <c:v>12903.999742608747</c:v>
                </c:pt>
                <c:pt idx="7521">
                  <c:v>12895.100064464172</c:v>
                </c:pt>
                <c:pt idx="7522">
                  <c:v>12886.20242667513</c:v>
                </c:pt>
                <c:pt idx="7523">
                  <c:v>12877.306827857332</c:v>
                </c:pt>
                <c:pt idx="7524">
                  <c:v>12896.6680206688</c:v>
                </c:pt>
                <c:pt idx="7525">
                  <c:v>12916.034532788753</c:v>
                </c:pt>
                <c:pt idx="7526">
                  <c:v>12935.410011045487</c:v>
                </c:pt>
                <c:pt idx="7527">
                  <c:v>12954.799409162872</c:v>
                </c:pt>
                <c:pt idx="7528">
                  <c:v>12974.194277170493</c:v>
                </c:pt>
                <c:pt idx="7529">
                  <c:v>12993.594617151435</c:v>
                </c:pt>
                <c:pt idx="7530">
                  <c:v>12893.092679759562</c:v>
                </c:pt>
                <c:pt idx="7531">
                  <c:v>12941.603922426439</c:v>
                </c:pt>
                <c:pt idx="7532">
                  <c:v>12990.145840074423</c:v>
                </c:pt>
                <c:pt idx="7533">
                  <c:v>13189.952389479407</c:v>
                </c:pt>
                <c:pt idx="7534">
                  <c:v>13239.119465389071</c:v>
                </c:pt>
                <c:pt idx="7535">
                  <c:v>13288.317639161727</c:v>
                </c:pt>
                <c:pt idx="7536">
                  <c:v>13278.577577258391</c:v>
                </c:pt>
                <c:pt idx="7537">
                  <c:v>13268.838890544781</c:v>
                </c:pt>
                <c:pt idx="7538">
                  <c:v>13259.101578587284</c:v>
                </c:pt>
                <c:pt idx="7539">
                  <c:v>13249.3656413265</c:v>
                </c:pt>
                <c:pt idx="7540">
                  <c:v>13239.631078328832</c:v>
                </c:pt>
                <c:pt idx="7541">
                  <c:v>13229.897889532607</c:v>
                </c:pt>
                <c:pt idx="7542">
                  <c:v>13181.12415681015</c:v>
                </c:pt>
                <c:pt idx="7543">
                  <c:v>13132.383927389992</c:v>
                </c:pt>
                <c:pt idx="7544">
                  <c:v>13083.677171856787</c:v>
                </c:pt>
                <c:pt idx="7545">
                  <c:v>13035.00386051971</c:v>
                </c:pt>
                <c:pt idx="7546">
                  <c:v>12986.363963439744</c:v>
                </c:pt>
                <c:pt idx="7547">
                  <c:v>12937.757450324414</c:v>
                </c:pt>
                <c:pt idx="7548">
                  <c:v>12839.386490579462</c:v>
                </c:pt>
                <c:pt idx="7549">
                  <c:v>12741.137577604861</c:v>
                </c:pt>
                <c:pt idx="7550">
                  <c:v>12643.007164625869</c:v>
                </c:pt>
                <c:pt idx="7551">
                  <c:v>12544.995124133991</c:v>
                </c:pt>
                <c:pt idx="7552">
                  <c:v>12447.101331375414</c:v>
                </c:pt>
                <c:pt idx="7553">
                  <c:v>12349.325664440372</c:v>
                </c:pt>
                <c:pt idx="7554">
                  <c:v>12213.957538791392</c:v>
                </c:pt>
                <c:pt idx="7555">
                  <c:v>12078.835243553141</c:v>
                </c:pt>
                <c:pt idx="7556">
                  <c:v>11943.958044925204</c:v>
                </c:pt>
                <c:pt idx="7557">
                  <c:v>11809.325197939925</c:v>
                </c:pt>
                <c:pt idx="7558">
                  <c:v>11674.935945660829</c:v>
                </c:pt>
                <c:pt idx="7559">
                  <c:v>11540.789519708205</c:v>
                </c:pt>
                <c:pt idx="7560">
                  <c:v>11608.315226964996</c:v>
                </c:pt>
                <c:pt idx="7561">
                  <c:v>11675.899093576461</c:v>
                </c:pt>
                <c:pt idx="7562">
                  <c:v>11743.541173762482</c:v>
                </c:pt>
                <c:pt idx="7563">
                  <c:v>11811.241522043196</c:v>
                </c:pt>
                <c:pt idx="7564">
                  <c:v>11879.000193098344</c:v>
                </c:pt>
                <c:pt idx="7565">
                  <c:v>11946.817242325464</c:v>
                </c:pt>
                <c:pt idx="7566">
                  <c:v>11897.824877406927</c:v>
                </c:pt>
                <c:pt idx="7567">
                  <c:v>11848.860226670686</c:v>
                </c:pt>
                <c:pt idx="7568">
                  <c:v>11799.923293711096</c:v>
                </c:pt>
                <c:pt idx="7569">
                  <c:v>11751.014083075974</c:v>
                </c:pt>
                <c:pt idx="7570">
                  <c:v>11702.132599547782</c:v>
                </c:pt>
                <c:pt idx="7571">
                  <c:v>11653.278847968062</c:v>
                </c:pt>
                <c:pt idx="7572">
                  <c:v>11740.38468975344</c:v>
                </c:pt>
                <c:pt idx="7573">
                  <c:v>11827.58608930821</c:v>
                </c:pt>
                <c:pt idx="7574">
                  <c:v>11914.883139943084</c:v>
                </c:pt>
                <c:pt idx="7575">
                  <c:v>12002.275936615411</c:v>
                </c:pt>
                <c:pt idx="7576">
                  <c:v>12089.764575310925</c:v>
                </c:pt>
                <c:pt idx="7577">
                  <c:v>12177.349154088311</c:v>
                </c:pt>
                <c:pt idx="7578">
                  <c:v>12186.397646845478</c:v>
                </c:pt>
                <c:pt idx="7579">
                  <c:v>12195.447882073671</c:v>
                </c:pt>
                <c:pt idx="7580">
                  <c:v>12204.499861013379</c:v>
                </c:pt>
                <c:pt idx="7581">
                  <c:v>12213.553585061411</c:v>
                </c:pt>
                <c:pt idx="7582">
                  <c:v>12222.609055131981</c:v>
                </c:pt>
                <c:pt idx="7583">
                  <c:v>12231.666272611039</c:v>
                </c:pt>
                <c:pt idx="7584">
                  <c:v>12328.364396235062</c:v>
                </c:pt>
                <c:pt idx="7585">
                  <c:v>12425.18834321521</c:v>
                </c:pt>
                <c:pt idx="7586">
                  <c:v>12522.138372023561</c:v>
                </c:pt>
                <c:pt idx="7587">
                  <c:v>12619.214738419605</c:v>
                </c:pt>
                <c:pt idx="7588">
                  <c:v>12716.417695642209</c:v>
                </c:pt>
                <c:pt idx="7589">
                  <c:v>12813.74749431794</c:v>
                </c:pt>
                <c:pt idx="7590">
                  <c:v>12852.584085918033</c:v>
                </c:pt>
                <c:pt idx="7591">
                  <c:v>12891.441499986564</c:v>
                </c:pt>
                <c:pt idx="7592">
                  <c:v>12930.323892607801</c:v>
                </c:pt>
                <c:pt idx="7593">
                  <c:v>12969.250812892933</c:v>
                </c:pt>
                <c:pt idx="7594">
                  <c:v>13008.198996948671</c:v>
                </c:pt>
                <c:pt idx="7595">
                  <c:v>13047.16845924066</c:v>
                </c:pt>
                <c:pt idx="7596">
                  <c:v>13134.380578361737</c:v>
                </c:pt>
                <c:pt idx="7597">
                  <c:v>13221.706871019735</c:v>
                </c:pt>
                <c:pt idx="7598">
                  <c:v>13309.147525657616</c:v>
                </c:pt>
                <c:pt idx="7599">
                  <c:v>13396.702726010381</c:v>
                </c:pt>
                <c:pt idx="7600">
                  <c:v>13484.372650518766</c:v>
                </c:pt>
                <c:pt idx="7601">
                  <c:v>13572.157472785913</c:v>
                </c:pt>
                <c:pt idx="7602">
                  <c:v>13659.311593199494</c:v>
                </c:pt>
                <c:pt idx="7603">
                  <c:v>13746.589865724032</c:v>
                </c:pt>
                <c:pt idx="7604">
                  <c:v>13833.99247772118</c:v>
                </c:pt>
                <c:pt idx="7605">
                  <c:v>13921.519609168969</c:v>
                </c:pt>
                <c:pt idx="7606">
                  <c:v>14009.171431965377</c:v>
                </c:pt>
                <c:pt idx="7607">
                  <c:v>14096.94811209786</c:v>
                </c:pt>
                <c:pt idx="7608">
                  <c:v>14115.842270665153</c:v>
                </c:pt>
                <c:pt idx="7609">
                  <c:v>14134.744344228893</c:v>
                </c:pt>
                <c:pt idx="7610">
                  <c:v>14153.654335206133</c:v>
                </c:pt>
                <c:pt idx="7611">
                  <c:v>14172.572246615749</c:v>
                </c:pt>
                <c:pt idx="7612">
                  <c:v>14191.498079506744</c:v>
                </c:pt>
                <c:pt idx="7613">
                  <c:v>14210.431836801932</c:v>
                </c:pt>
                <c:pt idx="7614">
                  <c:v>14221.395197301854</c:v>
                </c:pt>
                <c:pt idx="7615">
                  <c:v>14232.358454777543</c:v>
                </c:pt>
                <c:pt idx="7616">
                  <c:v>14243.321609757446</c:v>
                </c:pt>
                <c:pt idx="7617">
                  <c:v>14090.847258539088</c:v>
                </c:pt>
                <c:pt idx="7618">
                  <c:v>14101.684506861893</c:v>
                </c:pt>
                <c:pt idx="7619">
                  <c:v>14112.52165294903</c:v>
                </c:pt>
                <c:pt idx="7620">
                  <c:v>14275.377007316069</c:v>
                </c:pt>
                <c:pt idx="7621">
                  <c:v>14274.543561655501</c:v>
                </c:pt>
                <c:pt idx="7622">
                  <c:v>14273.710115994923</c:v>
                </c:pt>
                <c:pt idx="7623">
                  <c:v>14272.876670334244</c:v>
                </c:pt>
                <c:pt idx="7624">
                  <c:v>14272.043224673667</c:v>
                </c:pt>
                <c:pt idx="7625">
                  <c:v>14271.209779013099</c:v>
                </c:pt>
                <c:pt idx="7626">
                  <c:v>14194.850544507126</c:v>
                </c:pt>
                <c:pt idx="7627">
                  <c:v>14118.611411509013</c:v>
                </c:pt>
                <c:pt idx="7628">
                  <c:v>14042.492238356199</c:v>
                </c:pt>
                <c:pt idx="7629">
                  <c:v>13966.492873861434</c:v>
                </c:pt>
                <c:pt idx="7630">
                  <c:v>13890.613157103546</c:v>
                </c:pt>
                <c:pt idx="7631">
                  <c:v>13814.852917215341</c:v>
                </c:pt>
                <c:pt idx="7632">
                  <c:v>13834.73417816375</c:v>
                </c:pt>
                <c:pt idx="7633">
                  <c:v>13854.620329964515</c:v>
                </c:pt>
                <c:pt idx="7634">
                  <c:v>13874.511373452764</c:v>
                </c:pt>
                <c:pt idx="7635">
                  <c:v>13894.407310358811</c:v>
                </c:pt>
                <c:pt idx="7636">
                  <c:v>13914.308141524371</c:v>
                </c:pt>
                <c:pt idx="7637">
                  <c:v>13934.213868684588</c:v>
                </c:pt>
                <c:pt idx="7638">
                  <c:v>13945.022408770747</c:v>
                </c:pt>
                <c:pt idx="7639">
                  <c:v>13955.831011040787</c:v>
                </c:pt>
                <c:pt idx="7640">
                  <c:v>13966.639675548255</c:v>
                </c:pt>
                <c:pt idx="7641">
                  <c:v>13977.448401720103</c:v>
                </c:pt>
                <c:pt idx="7642">
                  <c:v>13988.257189624161</c:v>
                </c:pt>
                <c:pt idx="7643">
                  <c:v>13999.066039119494</c:v>
                </c:pt>
                <c:pt idx="7644">
                  <c:v>13990.446800074014</c:v>
                </c:pt>
                <c:pt idx="7645">
                  <c:v>13981.830612863483</c:v>
                </c:pt>
                <c:pt idx="7646">
                  <c:v>13973.217476830061</c:v>
                </c:pt>
                <c:pt idx="7647">
                  <c:v>13964.607391139285</c:v>
                </c:pt>
                <c:pt idx="7648">
                  <c:v>13956.000355464706</c:v>
                </c:pt>
                <c:pt idx="7649">
                  <c:v>13947.396368950307</c:v>
                </c:pt>
                <c:pt idx="7650">
                  <c:v>13937.940428534608</c:v>
                </c:pt>
                <c:pt idx="7651">
                  <c:v>13928.486374459471</c:v>
                </c:pt>
                <c:pt idx="7652">
                  <c:v>13919.034206198548</c:v>
                </c:pt>
                <c:pt idx="7653">
                  <c:v>13909.583923379425</c:v>
                </c:pt>
                <c:pt idx="7654">
                  <c:v>13900.135525482268</c:v>
                </c:pt>
                <c:pt idx="7655">
                  <c:v>13890.689012421399</c:v>
                </c:pt>
                <c:pt idx="7656">
                  <c:v>13910.930235824742</c:v>
                </c:pt>
                <c:pt idx="7657">
                  <c:v>13931.175349671206</c:v>
                </c:pt>
                <c:pt idx="7658">
                  <c:v>13951.424355142426</c:v>
                </c:pt>
                <c:pt idx="7659">
                  <c:v>13971.677252885174</c:v>
                </c:pt>
                <c:pt idx="7660">
                  <c:v>13991.934044110369</c:v>
                </c:pt>
                <c:pt idx="7661">
                  <c:v>14012.194729509529</c:v>
                </c:pt>
                <c:pt idx="7662">
                  <c:v>14032.095123071482</c:v>
                </c:pt>
                <c:pt idx="7663">
                  <c:v>14052.000410304367</c:v>
                </c:pt>
                <c:pt idx="7664">
                  <c:v>14071.910592978264</c:v>
                </c:pt>
                <c:pt idx="7665">
                  <c:v>14091.825672343997</c:v>
                </c:pt>
                <c:pt idx="7666">
                  <c:v>14111.745650175288</c:v>
                </c:pt>
                <c:pt idx="7667">
                  <c:v>14131.670527857481</c:v>
                </c:pt>
                <c:pt idx="7668">
                  <c:v>14141.634804551946</c:v>
                </c:pt>
                <c:pt idx="7669">
                  <c:v>14151.600306778506</c:v>
                </c:pt>
                <c:pt idx="7670">
                  <c:v>14161.56703472699</c:v>
                </c:pt>
                <c:pt idx="7671">
                  <c:v>14171.534988587806</c:v>
                </c:pt>
                <c:pt idx="7672">
                  <c:v>14181.50416855107</c:v>
                </c:pt>
                <c:pt idx="7673">
                  <c:v>14191.474574807235</c:v>
                </c:pt>
                <c:pt idx="7674">
                  <c:v>14058.332880066091</c:v>
                </c:pt>
                <c:pt idx="7675">
                  <c:v>14087.91933362786</c:v>
                </c:pt>
                <c:pt idx="7676">
                  <c:v>14117.516709426118</c:v>
                </c:pt>
                <c:pt idx="7677">
                  <c:v>14311.215170720108</c:v>
                </c:pt>
                <c:pt idx="7678">
                  <c:v>14341.177954172757</c:v>
                </c:pt>
                <c:pt idx="7679">
                  <c:v>14371.151802092414</c:v>
                </c:pt>
                <c:pt idx="7680">
                  <c:v>14371.388927773396</c:v>
                </c:pt>
                <c:pt idx="7681">
                  <c:v>14371.626053454484</c:v>
                </c:pt>
                <c:pt idx="7682">
                  <c:v>14371.863179135469</c:v>
                </c:pt>
                <c:pt idx="7683">
                  <c:v>14372.100304816446</c:v>
                </c:pt>
                <c:pt idx="7684">
                  <c:v>14372.337430497535</c:v>
                </c:pt>
                <c:pt idx="7685">
                  <c:v>14372.574556178515</c:v>
                </c:pt>
                <c:pt idx="7686">
                  <c:v>14253.35536594724</c:v>
                </c:pt>
                <c:pt idx="7687">
                  <c:v>14134.322934616734</c:v>
                </c:pt>
                <c:pt idx="7688">
                  <c:v>14015.476902106877</c:v>
                </c:pt>
                <c:pt idx="7689">
                  <c:v>13896.816905969896</c:v>
                </c:pt>
                <c:pt idx="7690">
                  <c:v>13778.342579944783</c:v>
                </c:pt>
                <c:pt idx="7691">
                  <c:v>13660.053554377942</c:v>
                </c:pt>
                <c:pt idx="7692">
                  <c:v>13630.479010103509</c:v>
                </c:pt>
                <c:pt idx="7693">
                  <c:v>13600.915894388481</c:v>
                </c:pt>
                <c:pt idx="7694">
                  <c:v>13571.364201495078</c:v>
                </c:pt>
                <c:pt idx="7695">
                  <c:v>13541.823925780629</c:v>
                </c:pt>
                <c:pt idx="7696">
                  <c:v>13512.295061275121</c:v>
                </c:pt>
                <c:pt idx="7697">
                  <c:v>13482.777602314964</c:v>
                </c:pt>
                <c:pt idx="7698">
                  <c:v>13394.166840639826</c:v>
                </c:pt>
                <c:pt idx="7699">
                  <c:v>13305.657049381613</c:v>
                </c:pt>
                <c:pt idx="7700">
                  <c:v>13217.248077713231</c:v>
                </c:pt>
                <c:pt idx="7701">
                  <c:v>13128.939774406204</c:v>
                </c:pt>
                <c:pt idx="7702">
                  <c:v>13040.731987772249</c:v>
                </c:pt>
                <c:pt idx="7703">
                  <c:v>12952.624565757051</c:v>
                </c:pt>
                <c:pt idx="7704">
                  <c:v>12923.198506436987</c:v>
                </c:pt>
                <c:pt idx="7705">
                  <c:v>12893.785259880553</c:v>
                </c:pt>
                <c:pt idx="7706">
                  <c:v>12864.382847066285</c:v>
                </c:pt>
                <c:pt idx="7707">
                  <c:v>12834.991262893222</c:v>
                </c:pt>
                <c:pt idx="7708">
                  <c:v>12805.61050224359</c:v>
                </c:pt>
                <c:pt idx="7709">
                  <c:v>12776.240560046117</c:v>
                </c:pt>
                <c:pt idx="7710">
                  <c:v>12639.191428418035</c:v>
                </c:pt>
                <c:pt idx="7711">
                  <c:v>12502.375676974718</c:v>
                </c:pt>
                <c:pt idx="7712">
                  <c:v>12365.79283346657</c:v>
                </c:pt>
                <c:pt idx="7713">
                  <c:v>12229.442431773521</c:v>
                </c:pt>
                <c:pt idx="7714">
                  <c:v>12093.324011448231</c:v>
                </c:pt>
                <c:pt idx="7715">
                  <c:v>11957.437118383255</c:v>
                </c:pt>
                <c:pt idx="7716">
                  <c:v>11967.125935080896</c:v>
                </c:pt>
                <c:pt idx="7717">
                  <c:v>11976.815938343403</c:v>
                </c:pt>
                <c:pt idx="7718">
                  <c:v>11986.507128443964</c:v>
                </c:pt>
                <c:pt idx="7719">
                  <c:v>11996.199505561362</c:v>
                </c:pt>
                <c:pt idx="7720">
                  <c:v>12005.893069968959</c:v>
                </c:pt>
                <c:pt idx="7721">
                  <c:v>12015.587821657691</c:v>
                </c:pt>
                <c:pt idx="7722">
                  <c:v>12015.723657219325</c:v>
                </c:pt>
                <c:pt idx="7723">
                  <c:v>12015.859492781045</c:v>
                </c:pt>
                <c:pt idx="7724">
                  <c:v>12015.995328342678</c:v>
                </c:pt>
                <c:pt idx="7725">
                  <c:v>12016.131163904311</c:v>
                </c:pt>
                <c:pt idx="7726">
                  <c:v>12016.266999465939</c:v>
                </c:pt>
                <c:pt idx="7727">
                  <c:v>12016.402835027664</c:v>
                </c:pt>
                <c:pt idx="7728">
                  <c:v>12016.674506150926</c:v>
                </c:pt>
                <c:pt idx="7729">
                  <c:v>12016.946177274191</c:v>
                </c:pt>
                <c:pt idx="7730">
                  <c:v>12017.217848397544</c:v>
                </c:pt>
                <c:pt idx="7731">
                  <c:v>12017.489519520806</c:v>
                </c:pt>
                <c:pt idx="7732">
                  <c:v>12017.761190644165</c:v>
                </c:pt>
                <c:pt idx="7733">
                  <c:v>12018.032861767428</c:v>
                </c:pt>
                <c:pt idx="7734">
                  <c:v>12095.219738088665</c:v>
                </c:pt>
                <c:pt idx="7735">
                  <c:v>12172.485211894073</c:v>
                </c:pt>
                <c:pt idx="7736">
                  <c:v>12249.829419469854</c:v>
                </c:pt>
                <c:pt idx="7737">
                  <c:v>12327.252496215464</c:v>
                </c:pt>
                <c:pt idx="7738">
                  <c:v>12404.754576706502</c:v>
                </c:pt>
                <c:pt idx="7739">
                  <c:v>12482.335794529879</c:v>
                </c:pt>
                <c:pt idx="7740">
                  <c:v>12579.655925317156</c:v>
                </c:pt>
                <c:pt idx="7741">
                  <c:v>12677.098164542122</c:v>
                </c:pt>
                <c:pt idx="7742">
                  <c:v>12774.662735149894</c:v>
                </c:pt>
                <c:pt idx="7743">
                  <c:v>12872.349859612463</c:v>
                </c:pt>
                <c:pt idx="7744">
                  <c:v>12970.169180331095</c:v>
                </c:pt>
                <c:pt idx="7745">
                  <c:v>13068.138596375496</c:v>
                </c:pt>
                <c:pt idx="7746">
                  <c:v>13273.791712002596</c:v>
                </c:pt>
                <c:pt idx="7747">
                  <c:v>13480.005098994252</c:v>
                </c:pt>
                <c:pt idx="7748">
                  <c:v>13686.780751734614</c:v>
                </c:pt>
                <c:pt idx="7749">
                  <c:v>13894.120632808566</c:v>
                </c:pt>
                <c:pt idx="7750">
                  <c:v>14102.026676185769</c:v>
                </c:pt>
                <c:pt idx="7751">
                  <c:v>14310.500788725381</c:v>
                </c:pt>
                <c:pt idx="7752">
                  <c:v>14370.44042504937</c:v>
                </c:pt>
                <c:pt idx="7753">
                  <c:v>14430.424340891417</c:v>
                </c:pt>
                <c:pt idx="7754">
                  <c:v>14490.452577534319</c:v>
                </c:pt>
                <c:pt idx="7755">
                  <c:v>14550.525177211537</c:v>
                </c:pt>
                <c:pt idx="7756">
                  <c:v>14610.642181536368</c:v>
                </c:pt>
                <c:pt idx="7757">
                  <c:v>14670.803632549338</c:v>
                </c:pt>
                <c:pt idx="7758">
                  <c:v>14740.817286293623</c:v>
                </c:pt>
                <c:pt idx="7759">
                  <c:v>14810.89390582027</c:v>
                </c:pt>
                <c:pt idx="7760">
                  <c:v>14881.033559315538</c:v>
                </c:pt>
                <c:pt idx="7761">
                  <c:v>14779.807773451785</c:v>
                </c:pt>
                <c:pt idx="7762">
                  <c:v>14849.268040959723</c:v>
                </c:pt>
                <c:pt idx="7763">
                  <c:v>14918.790821408151</c:v>
                </c:pt>
                <c:pt idx="7764">
                  <c:v>15142.041207311619</c:v>
                </c:pt>
                <c:pt idx="7765">
                  <c:v>15192.283812690173</c:v>
                </c:pt>
                <c:pt idx="7766">
                  <c:v>15242.559244335165</c:v>
                </c:pt>
                <c:pt idx="7767">
                  <c:v>15292.867527290162</c:v>
                </c:pt>
                <c:pt idx="7768">
                  <c:v>15343.208685741414</c:v>
                </c:pt>
                <c:pt idx="7769">
                  <c:v>15393.582743820547</c:v>
                </c:pt>
                <c:pt idx="7770">
                  <c:v>15423.625382202727</c:v>
                </c:pt>
                <c:pt idx="7771">
                  <c:v>15453.68078128589</c:v>
                </c:pt>
                <c:pt idx="7772">
                  <c:v>15483.748946563499</c:v>
                </c:pt>
                <c:pt idx="7773">
                  <c:v>15513.829881811089</c:v>
                </c:pt>
                <c:pt idx="7774">
                  <c:v>15543.923592457806</c:v>
                </c:pt>
                <c:pt idx="7775">
                  <c:v>15574.030083344072</c:v>
                </c:pt>
                <c:pt idx="7776">
                  <c:v>15614.408339756857</c:v>
                </c:pt>
                <c:pt idx="7777">
                  <c:v>15654.808002066302</c:v>
                </c:pt>
                <c:pt idx="7778">
                  <c:v>15695.229081201449</c:v>
                </c:pt>
                <c:pt idx="7779">
                  <c:v>15735.671589819649</c:v>
                </c:pt>
                <c:pt idx="7780">
                  <c:v>15776.135539967387</c:v>
                </c:pt>
                <c:pt idx="7781">
                  <c:v>15816.620944264008</c:v>
                </c:pt>
                <c:pt idx="7782">
                  <c:v>15715.76972358274</c:v>
                </c:pt>
                <c:pt idx="7783">
                  <c:v>15615.057479393117</c:v>
                </c:pt>
                <c:pt idx="7784">
                  <c:v>15514.484031146945</c:v>
                </c:pt>
                <c:pt idx="7785">
                  <c:v>15414.049194078312</c:v>
                </c:pt>
                <c:pt idx="7786">
                  <c:v>15313.752782749261</c:v>
                </c:pt>
                <c:pt idx="7787">
                  <c:v>15213.594607868099</c:v>
                </c:pt>
                <c:pt idx="7788">
                  <c:v>15414.488636359358</c:v>
                </c:pt>
                <c:pt idx="7789">
                  <c:v>15615.922998907936</c:v>
                </c:pt>
                <c:pt idx="7790">
                  <c:v>15817.899216698073</c:v>
                </c:pt>
                <c:pt idx="7791">
                  <c:v>16020.418783638892</c:v>
                </c:pt>
                <c:pt idx="7792">
                  <c:v>16223.48317207782</c:v>
                </c:pt>
                <c:pt idx="7793">
                  <c:v>16427.093833442621</c:v>
                </c:pt>
                <c:pt idx="7794">
                  <c:v>16508.973872018454</c:v>
                </c:pt>
                <c:pt idx="7795">
                  <c:v>16590.937952377328</c:v>
                </c:pt>
                <c:pt idx="7796">
                  <c:v>16672.986173823621</c:v>
                </c:pt>
                <c:pt idx="7797">
                  <c:v>16755.118638318148</c:v>
                </c:pt>
                <c:pt idx="7798">
                  <c:v>16837.335445475601</c:v>
                </c:pt>
                <c:pt idx="7799">
                  <c:v>16919.636697584679</c:v>
                </c:pt>
                <c:pt idx="7800">
                  <c:v>16909.710786085485</c:v>
                </c:pt>
                <c:pt idx="7801">
                  <c:v>16899.786806742086</c:v>
                </c:pt>
                <c:pt idx="7802">
                  <c:v>16889.864759599048</c:v>
                </c:pt>
                <c:pt idx="7803">
                  <c:v>16879.944644699139</c:v>
                </c:pt>
                <c:pt idx="7804">
                  <c:v>16870.026462084352</c:v>
                </c:pt>
                <c:pt idx="7805">
                  <c:v>16860.110211795076</c:v>
                </c:pt>
                <c:pt idx="7806">
                  <c:v>16890.647645685756</c:v>
                </c:pt>
                <c:pt idx="7807">
                  <c:v>16921.198557247153</c:v>
                </c:pt>
                <c:pt idx="7808">
                  <c:v>16951.762949969005</c:v>
                </c:pt>
                <c:pt idx="7809">
                  <c:v>16982.340827313528</c:v>
                </c:pt>
                <c:pt idx="7810">
                  <c:v>17012.932193331973</c:v>
                </c:pt>
                <c:pt idx="7811">
                  <c:v>17043.537050206869</c:v>
                </c:pt>
                <c:pt idx="7812">
                  <c:v>17095.120462922292</c:v>
                </c:pt>
                <c:pt idx="7813">
                  <c:v>17146.736784616358</c:v>
                </c:pt>
                <c:pt idx="7814">
                  <c:v>17198.386041225713</c:v>
                </c:pt>
                <c:pt idx="7815">
                  <c:v>17250.068256860035</c:v>
                </c:pt>
                <c:pt idx="7816">
                  <c:v>17301.78345753637</c:v>
                </c:pt>
                <c:pt idx="7817">
                  <c:v>17353.531669311153</c:v>
                </c:pt>
                <c:pt idx="7818">
                  <c:v>17103.590974311952</c:v>
                </c:pt>
                <c:pt idx="7819">
                  <c:v>17052.657391606896</c:v>
                </c:pt>
                <c:pt idx="7820">
                  <c:v>17001.758014439038</c:v>
                </c:pt>
                <c:pt idx="7821">
                  <c:v>17147.503417488126</c:v>
                </c:pt>
                <c:pt idx="7822">
                  <c:v>17096.082805948929</c:v>
                </c:pt>
                <c:pt idx="7823">
                  <c:v>17044.696731108044</c:v>
                </c:pt>
                <c:pt idx="7824">
                  <c:v>16931.320166901813</c:v>
                </c:pt>
                <c:pt idx="7825">
                  <c:v>16818.102164105338</c:v>
                </c:pt>
                <c:pt idx="7826">
                  <c:v>16705.042452814705</c:v>
                </c:pt>
                <c:pt idx="7827">
                  <c:v>16592.140762249153</c:v>
                </c:pt>
                <c:pt idx="7828">
                  <c:v>16479.396824333176</c:v>
                </c:pt>
                <c:pt idx="7829">
                  <c:v>16366.810371275018</c:v>
                </c:pt>
                <c:pt idx="7830">
                  <c:v>16193.733567203089</c:v>
                </c:pt>
                <c:pt idx="7831">
                  <c:v>16021.047942441108</c:v>
                </c:pt>
                <c:pt idx="7832">
                  <c:v>15848.752587143543</c:v>
                </c:pt>
                <c:pt idx="7833">
                  <c:v>15676.846582949847</c:v>
                </c:pt>
                <c:pt idx="7834">
                  <c:v>15505.329002115968</c:v>
                </c:pt>
                <c:pt idx="7835">
                  <c:v>15334.198906620504</c:v>
                </c:pt>
                <c:pt idx="7836">
                  <c:v>15172.876416829193</c:v>
                </c:pt>
                <c:pt idx="7837">
                  <c:v>15011.880867862446</c:v>
                </c:pt>
                <c:pt idx="7838">
                  <c:v>14851.211444632589</c:v>
                </c:pt>
                <c:pt idx="7839">
                  <c:v>14690.867333799248</c:v>
                </c:pt>
                <c:pt idx="7840">
                  <c:v>14530.847723292409</c:v>
                </c:pt>
                <c:pt idx="7841">
                  <c:v>14371.151802092414</c:v>
                </c:pt>
                <c:pt idx="7842">
                  <c:v>14290.53074277536</c:v>
                </c:pt>
                <c:pt idx="7843">
                  <c:v>14209.980296085292</c:v>
                </c:pt>
                <c:pt idx="7844">
                  <c:v>14129.500376872644</c:v>
                </c:pt>
                <c:pt idx="7845">
                  <c:v>14049.090902378248</c:v>
                </c:pt>
                <c:pt idx="7846">
                  <c:v>13968.751792852454</c:v>
                </c:pt>
                <c:pt idx="7847">
                  <c:v>13888.482970743889</c:v>
                </c:pt>
                <c:pt idx="7848">
                  <c:v>13867.997206163018</c:v>
                </c:pt>
                <c:pt idx="7849">
                  <c:v>13847.514668685608</c:v>
                </c:pt>
                <c:pt idx="7850">
                  <c:v>13827.035358219382</c:v>
                </c:pt>
                <c:pt idx="7851">
                  <c:v>13806.559274063413</c:v>
                </c:pt>
                <c:pt idx="7852">
                  <c:v>13786.086416029566</c:v>
                </c:pt>
                <c:pt idx="7853">
                  <c:v>13765.616783973441</c:v>
                </c:pt>
                <c:pt idx="7854">
                  <c:v>13626.784411480772</c:v>
                </c:pt>
                <c:pt idx="7855">
                  <c:v>13488.190651498744</c:v>
                </c:pt>
                <c:pt idx="7856">
                  <c:v>13349.835037101557</c:v>
                </c:pt>
                <c:pt idx="7857">
                  <c:v>13211.717107503024</c:v>
                </c:pt>
                <c:pt idx="7858">
                  <c:v>13073.836408192801</c:v>
                </c:pt>
                <c:pt idx="7859">
                  <c:v>12936.192490805131</c:v>
                </c:pt>
                <c:pt idx="7860">
                  <c:v>12975.235006492007</c:v>
                </c:pt>
                <c:pt idx="7861">
                  <c:v>13014.298116135404</c:v>
                </c:pt>
                <c:pt idx="7862">
                  <c:v>13053.38183320676</c:v>
                </c:pt>
                <c:pt idx="7863">
                  <c:v>13092.486171160435</c:v>
                </c:pt>
                <c:pt idx="7864">
                  <c:v>13131.611143308595</c:v>
                </c:pt>
                <c:pt idx="7865">
                  <c:v>13170.756762971008</c:v>
                </c:pt>
                <c:pt idx="7866">
                  <c:v>13180.097025793464</c:v>
                </c:pt>
                <c:pt idx="7867">
                  <c:v>13189.439149106609</c:v>
                </c:pt>
                <c:pt idx="7868">
                  <c:v>13198.783133426481</c:v>
                </c:pt>
                <c:pt idx="7869">
                  <c:v>13208.128979265955</c:v>
                </c:pt>
                <c:pt idx="7870">
                  <c:v>13217.476687134809</c:v>
                </c:pt>
                <c:pt idx="7871">
                  <c:v>13226.82625759029</c:v>
                </c:pt>
                <c:pt idx="7872">
                  <c:v>13197.244388069141</c:v>
                </c:pt>
                <c:pt idx="7873">
                  <c:v>13167.673419820263</c:v>
                </c:pt>
                <c:pt idx="7874">
                  <c:v>13138.113348555524</c:v>
                </c:pt>
                <c:pt idx="7875">
                  <c:v>13108.564170051382</c:v>
                </c:pt>
                <c:pt idx="7876">
                  <c:v>13079.02588009892</c:v>
                </c:pt>
                <c:pt idx="7877">
                  <c:v>13049.49847447791</c:v>
                </c:pt>
                <c:pt idx="7878">
                  <c:v>13107.532493881556</c:v>
                </c:pt>
                <c:pt idx="7879">
                  <c:v>13165.617857719632</c:v>
                </c:pt>
                <c:pt idx="7880">
                  <c:v>13223.75462564798</c:v>
                </c:pt>
                <c:pt idx="7881">
                  <c:v>13281.942855992333</c:v>
                </c:pt>
                <c:pt idx="7882">
                  <c:v>13340.182606113442</c:v>
                </c:pt>
                <c:pt idx="7883">
                  <c:v>13398.473932212188</c:v>
                </c:pt>
                <c:pt idx="7884">
                  <c:v>13477.618517900728</c:v>
                </c:pt>
                <c:pt idx="7885">
                  <c:v>13556.84099292171</c:v>
                </c:pt>
                <c:pt idx="7886">
                  <c:v>13636.14143590616</c:v>
                </c:pt>
                <c:pt idx="7887">
                  <c:v>13715.519926598068</c:v>
                </c:pt>
                <c:pt idx="7888">
                  <c:v>13794.97654539416</c:v>
                </c:pt>
                <c:pt idx="7889">
                  <c:v>13874.511373452764</c:v>
                </c:pt>
                <c:pt idx="7890">
                  <c:v>13805.283533347543</c:v>
                </c:pt>
                <c:pt idx="7891">
                  <c:v>13736.119054055696</c:v>
                </c:pt>
                <c:pt idx="7892">
                  <c:v>13667.01787296984</c:v>
                </c:pt>
                <c:pt idx="7893">
                  <c:v>13597.979926528891</c:v>
                </c:pt>
                <c:pt idx="7894">
                  <c:v>13529.005151529931</c:v>
                </c:pt>
                <c:pt idx="7895">
                  <c:v>13460.093484235647</c:v>
                </c:pt>
                <c:pt idx="7896">
                  <c:v>13469.98812150485</c:v>
                </c:pt>
                <c:pt idx="7897">
                  <c:v>13479.883975100311</c:v>
                </c:pt>
                <c:pt idx="7898">
                  <c:v>13489.781045395181</c:v>
                </c:pt>
                <c:pt idx="7899">
                  <c:v>13499.679332329799</c:v>
                </c:pt>
                <c:pt idx="7900">
                  <c:v>13509.578836277346</c:v>
                </c:pt>
                <c:pt idx="7901">
                  <c:v>13519.479557286781</c:v>
                </c:pt>
                <c:pt idx="7902">
                  <c:v>13499.553637836229</c:v>
                </c:pt>
                <c:pt idx="7903">
                  <c:v>13479.632257633712</c:v>
                </c:pt>
                <c:pt idx="7904">
                  <c:v>13459.715415600956</c:v>
                </c:pt>
                <c:pt idx="7905">
                  <c:v>13285.704426741982</c:v>
                </c:pt>
                <c:pt idx="7906">
                  <c:v>13266.02491754099</c:v>
                </c:pt>
                <c:pt idx="7907">
                  <c:v>13246.349891652526</c:v>
                </c:pt>
                <c:pt idx="7908">
                  <c:v>13527.499776020535</c:v>
                </c:pt>
                <c:pt idx="7909">
                  <c:v>13655.232474333807</c:v>
                </c:pt>
                <c:pt idx="7910">
                  <c:v>13783.190643656977</c:v>
                </c:pt>
                <c:pt idx="7911">
                  <c:v>13911.374714020563</c:v>
                </c:pt>
                <c:pt idx="7912">
                  <c:v>14039.785107861417</c:v>
                </c:pt>
                <c:pt idx="7913">
                  <c:v>14168.422238288962</c:v>
                </c:pt>
                <c:pt idx="7914">
                  <c:v>14237.883542156555</c:v>
                </c:pt>
                <c:pt idx="7915">
                  <c:v>14307.409778418287</c:v>
                </c:pt>
                <c:pt idx="7916">
                  <c:v>14377.001007825163</c:v>
                </c:pt>
                <c:pt idx="7917">
                  <c:v>14446.657290723042</c:v>
                </c:pt>
                <c:pt idx="7918">
                  <c:v>14516.378687065207</c:v>
                </c:pt>
                <c:pt idx="7919">
                  <c:v>14586.165256425511</c:v>
                </c:pt>
                <c:pt idx="7920">
                  <c:v>14536.561714585885</c:v>
                </c:pt>
                <c:pt idx="7921">
                  <c:v>14486.993225252148</c:v>
                </c:pt>
                <c:pt idx="7922">
                  <c:v>14437.459764744723</c:v>
                </c:pt>
                <c:pt idx="7923">
                  <c:v>14387.961310619599</c:v>
                </c:pt>
                <c:pt idx="7924">
                  <c:v>14338.497840148935</c:v>
                </c:pt>
                <c:pt idx="7925">
                  <c:v>14289.06932888297</c:v>
                </c:pt>
                <c:pt idx="7926">
                  <c:v>14328.490611672192</c:v>
                </c:pt>
                <c:pt idx="7927">
                  <c:v>14367.93493410285</c:v>
                </c:pt>
                <c:pt idx="7928">
                  <c:v>14407.402308157516</c:v>
                </c:pt>
                <c:pt idx="7929">
                  <c:v>14446.892745648405</c:v>
                </c:pt>
                <c:pt idx="7930">
                  <c:v>14486.406259724959</c:v>
                </c:pt>
                <c:pt idx="7931">
                  <c:v>14525.942861400832</c:v>
                </c:pt>
                <c:pt idx="7932">
                  <c:v>14575.891821589661</c:v>
                </c:pt>
                <c:pt idx="7933">
                  <c:v>14625.873342017447</c:v>
                </c:pt>
                <c:pt idx="7934">
                  <c:v>14675.887444842287</c:v>
                </c:pt>
                <c:pt idx="7935">
                  <c:v>14725.934150673111</c:v>
                </c:pt>
                <c:pt idx="7936">
                  <c:v>14776.013480089818</c:v>
                </c:pt>
                <c:pt idx="7937">
                  <c:v>14826.125455179381</c:v>
                </c:pt>
                <c:pt idx="7938">
                  <c:v>14855.888288147393</c:v>
                </c:pt>
                <c:pt idx="7939">
                  <c:v>14885.66429179953</c:v>
                </c:pt>
                <c:pt idx="7940">
                  <c:v>14915.453471229579</c:v>
                </c:pt>
                <c:pt idx="7941">
                  <c:v>14945.255831500963</c:v>
                </c:pt>
                <c:pt idx="7942">
                  <c:v>14975.071376058941</c:v>
                </c:pt>
                <c:pt idx="7943">
                  <c:v>15004.900110408673</c:v>
                </c:pt>
                <c:pt idx="7944">
                  <c:v>14975.411251457108</c:v>
                </c:pt>
                <c:pt idx="7945">
                  <c:v>14945.937089628273</c:v>
                </c:pt>
                <c:pt idx="7946">
                  <c:v>14916.4776194489</c:v>
                </c:pt>
                <c:pt idx="7947">
                  <c:v>14887.032837432716</c:v>
                </c:pt>
                <c:pt idx="7948">
                  <c:v>14857.602738454312</c:v>
                </c:pt>
                <c:pt idx="7949">
                  <c:v>14828.187317326243</c:v>
                </c:pt>
                <c:pt idx="7950">
                  <c:v>14878.895068292954</c:v>
                </c:pt>
                <c:pt idx="7951">
                  <c:v>14929.631318634842</c:v>
                </c:pt>
                <c:pt idx="7952">
                  <c:v>14980.396090629829</c:v>
                </c:pt>
                <c:pt idx="7953">
                  <c:v>15031.18940542678</c:v>
                </c:pt>
                <c:pt idx="7954">
                  <c:v>15082.011284513774</c:v>
                </c:pt>
                <c:pt idx="7955">
                  <c:v>15132.861751098017</c:v>
                </c:pt>
                <c:pt idx="7956">
                  <c:v>14992.069457375304</c:v>
                </c:pt>
                <c:pt idx="7957">
                  <c:v>14851.532394294481</c:v>
                </c:pt>
                <c:pt idx="7958">
                  <c:v>14711.250083443707</c:v>
                </c:pt>
                <c:pt idx="7959">
                  <c:v>14571.222044152597</c:v>
                </c:pt>
                <c:pt idx="7960">
                  <c:v>14431.447796019196</c:v>
                </c:pt>
                <c:pt idx="7961">
                  <c:v>14291.926856861995</c:v>
                </c:pt>
                <c:pt idx="7962">
                  <c:v>14078.768070926732</c:v>
                </c:pt>
                <c:pt idx="7963">
                  <c:v>14029.509496327468</c:v>
                </c:pt>
                <c:pt idx="7964">
                  <c:v>13980.282109098467</c:v>
                </c:pt>
                <c:pt idx="7965">
                  <c:v>14092.670245386658</c:v>
                </c:pt>
                <c:pt idx="7966">
                  <c:v>14042.93491293115</c:v>
                </c:pt>
                <c:pt idx="7967">
                  <c:v>13993.231065612659</c:v>
                </c:pt>
                <c:pt idx="7968">
                  <c:v>13953.515021848125</c:v>
                </c:pt>
                <c:pt idx="7969">
                  <c:v>13913.819236940439</c:v>
                </c:pt>
                <c:pt idx="7970">
                  <c:v>13874.143699839844</c:v>
                </c:pt>
                <c:pt idx="7971">
                  <c:v>13834.488399499827</c:v>
                </c:pt>
                <c:pt idx="7972">
                  <c:v>13794.853324876471</c:v>
                </c:pt>
                <c:pt idx="7973">
                  <c:v>13755.238464928549</c:v>
                </c:pt>
                <c:pt idx="7974">
                  <c:v>13666.396398794808</c:v>
                </c:pt>
                <c:pt idx="7975">
                  <c:v>13577.659083875318</c:v>
                </c:pt>
                <c:pt idx="7976">
                  <c:v>13489.026385644966</c:v>
                </c:pt>
                <c:pt idx="7977">
                  <c:v>13400.49816787151</c:v>
                </c:pt>
                <c:pt idx="7978">
                  <c:v>13312.074293795955</c:v>
                </c:pt>
                <c:pt idx="7979">
                  <c:v>13223.75462564798</c:v>
                </c:pt>
                <c:pt idx="7980">
                  <c:v>13135.539024283898</c:v>
                </c:pt>
                <c:pt idx="7981">
                  <c:v>13047.427349822543</c:v>
                </c:pt>
                <c:pt idx="7982">
                  <c:v>12959.419461096359</c:v>
                </c:pt>
                <c:pt idx="7983">
                  <c:v>12871.552454769617</c:v>
                </c:pt>
                <c:pt idx="7984">
                  <c:v>12783.813015645774</c:v>
                </c:pt>
                <c:pt idx="7985">
                  <c:v>12696.175959268799</c:v>
                </c:pt>
                <c:pt idx="7986">
                  <c:v>12657.94865073451</c:v>
                </c:pt>
                <c:pt idx="7987">
                  <c:v>12619.743922260666</c:v>
                </c:pt>
                <c:pt idx="7988">
                  <c:v>12581.561742774951</c:v>
                </c:pt>
                <c:pt idx="7989">
                  <c:v>12543.402080759955</c:v>
                </c:pt>
                <c:pt idx="7990">
                  <c:v>12505.264904426635</c:v>
                </c:pt>
                <c:pt idx="7991">
                  <c:v>12467.150181667423</c:v>
                </c:pt>
                <c:pt idx="7992">
                  <c:v>12428.25728622552</c:v>
                </c:pt>
                <c:pt idx="7993">
                  <c:v>12389.384089957326</c:v>
                </c:pt>
                <c:pt idx="7994">
                  <c:v>12350.530579247215</c:v>
                </c:pt>
                <c:pt idx="7995">
                  <c:v>12311.696740696831</c:v>
                </c:pt>
                <c:pt idx="7996">
                  <c:v>12272.882560653834</c:v>
                </c:pt>
                <c:pt idx="7997">
                  <c:v>12234.088025525693</c:v>
                </c:pt>
                <c:pt idx="7998">
                  <c:v>12270.330439862524</c:v>
                </c:pt>
                <c:pt idx="7999">
                  <c:v>12306.600889750853</c:v>
                </c:pt>
                <c:pt idx="8000">
                  <c:v>12342.899452137244</c:v>
                </c:pt>
                <c:pt idx="8001">
                  <c:v>12379.226203061789</c:v>
                </c:pt>
                <c:pt idx="8002">
                  <c:v>12415.581217269621</c:v>
                </c:pt>
                <c:pt idx="8003">
                  <c:v>12451.964568804095</c:v>
                </c:pt>
                <c:pt idx="8004">
                  <c:v>12412.779138868815</c:v>
                </c:pt>
                <c:pt idx="8005">
                  <c:v>12373.612633987768</c:v>
                </c:pt>
                <c:pt idx="8006">
                  <c:v>12334.465048489064</c:v>
                </c:pt>
                <c:pt idx="8007">
                  <c:v>12295.336377133188</c:v>
                </c:pt>
                <c:pt idx="8008">
                  <c:v>12256.226614436619</c:v>
                </c:pt>
                <c:pt idx="8009">
                  <c:v>12217.13575512311</c:v>
                </c:pt>
                <c:pt idx="8010">
                  <c:v>12158.737202623626</c:v>
                </c:pt>
                <c:pt idx="8011">
                  <c:v>12100.382128131343</c:v>
                </c:pt>
                <c:pt idx="8012">
                  <c:v>12042.070503356486</c:v>
                </c:pt>
                <c:pt idx="8013">
                  <c:v>11983.802300228896</c:v>
                </c:pt>
                <c:pt idx="8014">
                  <c:v>11925.577490208467</c:v>
                </c:pt>
                <c:pt idx="8015">
                  <c:v>11867.396045894167</c:v>
                </c:pt>
                <c:pt idx="8016">
                  <c:v>11884.330530760955</c:v>
                </c:pt>
                <c:pt idx="8017">
                  <c:v>11901.273599121134</c:v>
                </c:pt>
                <c:pt idx="8018">
                  <c:v>11918.225268321416</c:v>
                </c:pt>
                <c:pt idx="8019">
                  <c:v>11935.185556592474</c:v>
                </c:pt>
                <c:pt idx="8020">
                  <c:v>11952.154480997784</c:v>
                </c:pt>
                <c:pt idx="8021">
                  <c:v>11969.132059568146</c:v>
                </c:pt>
                <c:pt idx="8022">
                  <c:v>12007.995671998655</c:v>
                </c:pt>
                <c:pt idx="8023">
                  <c:v>12046.878708753526</c:v>
                </c:pt>
                <c:pt idx="8024">
                  <c:v>12085.781176725264</c:v>
                </c:pt>
                <c:pt idx="8025">
                  <c:v>12124.703082857473</c:v>
                </c:pt>
                <c:pt idx="8026">
                  <c:v>12163.644434145121</c:v>
                </c:pt>
                <c:pt idx="8027">
                  <c:v>12202.605237634321</c:v>
                </c:pt>
                <c:pt idx="8028">
                  <c:v>12221.286343542524</c:v>
                </c:pt>
                <c:pt idx="8029">
                  <c:v>12239.973634659158</c:v>
                </c:pt>
                <c:pt idx="8030">
                  <c:v>12258.667117531209</c:v>
                </c:pt>
                <c:pt idx="8031">
                  <c:v>12277.366797480085</c:v>
                </c:pt>
                <c:pt idx="8032">
                  <c:v>12296.072680993831</c:v>
                </c:pt>
                <c:pt idx="8033">
                  <c:v>12314.784773308847</c:v>
                </c:pt>
                <c:pt idx="8034">
                  <c:v>12372.160263883077</c:v>
                </c:pt>
                <c:pt idx="8035">
                  <c:v>12429.585770898613</c:v>
                </c:pt>
                <c:pt idx="8036">
                  <c:v>12487.061382280142</c:v>
                </c:pt>
                <c:pt idx="8037">
                  <c:v>12544.587184522856</c:v>
                </c:pt>
                <c:pt idx="8038">
                  <c:v>12602.163262862246</c:v>
                </c:pt>
                <c:pt idx="8039">
                  <c:v>12659.789701374722</c:v>
                </c:pt>
                <c:pt idx="8040">
                  <c:v>12689.082641926441</c:v>
                </c:pt>
                <c:pt idx="8041">
                  <c:v>12718.386980511794</c:v>
                </c:pt>
                <c:pt idx="8042">
                  <c:v>12747.7027215791</c:v>
                </c:pt>
                <c:pt idx="8043">
                  <c:v>12777.029869615952</c:v>
                </c:pt>
                <c:pt idx="8044">
                  <c:v>12806.368428980295</c:v>
                </c:pt>
                <c:pt idx="8045">
                  <c:v>12835.718404175277</c:v>
                </c:pt>
                <c:pt idx="8046">
                  <c:v>12816.063219286752</c:v>
                </c:pt>
                <c:pt idx="8047">
                  <c:v>12796.412951806164</c:v>
                </c:pt>
                <c:pt idx="8048">
                  <c:v>12776.767600868072</c:v>
                </c:pt>
                <c:pt idx="8049">
                  <c:v>12610.855937394035</c:v>
                </c:pt>
                <c:pt idx="8050">
                  <c:v>12591.445554791939</c:v>
                </c:pt>
                <c:pt idx="8051">
                  <c:v>12572.040029919934</c:v>
                </c:pt>
                <c:pt idx="8052">
                  <c:v>12717.861038879588</c:v>
                </c:pt>
                <c:pt idx="8053">
                  <c:v>12717.861038879588</c:v>
                </c:pt>
                <c:pt idx="8054">
                  <c:v>12717.861038879588</c:v>
                </c:pt>
                <c:pt idx="8055">
                  <c:v>12717.861038879588</c:v>
                </c:pt>
                <c:pt idx="8056">
                  <c:v>12717.861038879588</c:v>
                </c:pt>
                <c:pt idx="8057">
                  <c:v>12717.861038879588</c:v>
                </c:pt>
                <c:pt idx="8058">
                  <c:v>12717.861038879588</c:v>
                </c:pt>
                <c:pt idx="8059">
                  <c:v>12717.861038879588</c:v>
                </c:pt>
                <c:pt idx="8060">
                  <c:v>12717.861038879588</c:v>
                </c:pt>
                <c:pt idx="8061">
                  <c:v>12717.861038879588</c:v>
                </c:pt>
                <c:pt idx="8062">
                  <c:v>12717.861038879588</c:v>
                </c:pt>
                <c:pt idx="8063">
                  <c:v>12717.861038879588</c:v>
                </c:pt>
                <c:pt idx="8064">
                  <c:v>12717.861038879588</c:v>
                </c:pt>
                <c:pt idx="8065">
                  <c:v>12717.861038879588</c:v>
                </c:pt>
                <c:pt idx="8066">
                  <c:v>12717.861038879588</c:v>
                </c:pt>
                <c:pt idx="8067">
                  <c:v>12717.861038879588</c:v>
                </c:pt>
                <c:pt idx="8068">
                  <c:v>12717.861038879588</c:v>
                </c:pt>
                <c:pt idx="8069">
                  <c:v>12717.861038879588</c:v>
                </c:pt>
                <c:pt idx="8070">
                  <c:v>12717.861038879588</c:v>
                </c:pt>
                <c:pt idx="8071">
                  <c:v>12717.861038879588</c:v>
                </c:pt>
                <c:pt idx="8072">
                  <c:v>12717.861038879588</c:v>
                </c:pt>
                <c:pt idx="8073">
                  <c:v>12717.861038879588</c:v>
                </c:pt>
                <c:pt idx="8074">
                  <c:v>12717.861038879588</c:v>
                </c:pt>
                <c:pt idx="8075">
                  <c:v>12717.861038879588</c:v>
                </c:pt>
                <c:pt idx="8076">
                  <c:v>12717.861038879588</c:v>
                </c:pt>
                <c:pt idx="8077">
                  <c:v>12717.861038879588</c:v>
                </c:pt>
                <c:pt idx="8078">
                  <c:v>12717.861038879588</c:v>
                </c:pt>
                <c:pt idx="8079">
                  <c:v>12717.861038879588</c:v>
                </c:pt>
                <c:pt idx="8080">
                  <c:v>12717.861038879588</c:v>
                </c:pt>
                <c:pt idx="8081">
                  <c:v>12717.861038879588</c:v>
                </c:pt>
                <c:pt idx="8082">
                  <c:v>12708.047578212265</c:v>
                </c:pt>
                <c:pt idx="8083">
                  <c:v>12698.235345741828</c:v>
                </c:pt>
                <c:pt idx="8084">
                  <c:v>12688.424341365144</c:v>
                </c:pt>
                <c:pt idx="8085">
                  <c:v>12678.614564979063</c:v>
                </c:pt>
                <c:pt idx="8086">
                  <c:v>12668.806016480985</c:v>
                </c:pt>
                <c:pt idx="8087">
                  <c:v>12658.9986957683</c:v>
                </c:pt>
                <c:pt idx="8088">
                  <c:v>12600.180549184273</c:v>
                </c:pt>
                <c:pt idx="8089">
                  <c:v>12541.406577361155</c:v>
                </c:pt>
                <c:pt idx="8090">
                  <c:v>12482.676758561931</c:v>
                </c:pt>
                <c:pt idx="8091">
                  <c:v>12423.991071421902</c:v>
                </c:pt>
                <c:pt idx="8092">
                  <c:v>12365.349494864275</c:v>
                </c:pt>
                <c:pt idx="8093">
                  <c:v>12306.75200792881</c:v>
                </c:pt>
                <c:pt idx="8094">
                  <c:v>12296.990045285502</c:v>
                </c:pt>
                <c:pt idx="8095">
                  <c:v>12287.229306694631</c:v>
                </c:pt>
                <c:pt idx="8096">
                  <c:v>12277.469792062268</c:v>
                </c:pt>
                <c:pt idx="8097">
                  <c:v>12267.711500949481</c:v>
                </c:pt>
                <c:pt idx="8098">
                  <c:v>12257.954433953419</c:v>
                </c:pt>
                <c:pt idx="8099">
                  <c:v>12248.198590635622</c:v>
                </c:pt>
                <c:pt idx="8100">
                  <c:v>12248.198590635622</c:v>
                </c:pt>
                <c:pt idx="8101">
                  <c:v>12248.198590635622</c:v>
                </c:pt>
                <c:pt idx="8102">
                  <c:v>12248.198590635622</c:v>
                </c:pt>
                <c:pt idx="8103">
                  <c:v>12248.198590635622</c:v>
                </c:pt>
                <c:pt idx="8104">
                  <c:v>12248.198590635622</c:v>
                </c:pt>
                <c:pt idx="8105">
                  <c:v>12248.198590635622</c:v>
                </c:pt>
                <c:pt idx="8106">
                  <c:v>12011.922184972034</c:v>
                </c:pt>
                <c:pt idx="8107">
                  <c:v>11916.206858096726</c:v>
                </c:pt>
                <c:pt idx="8108">
                  <c:v>11820.616500425409</c:v>
                </c:pt>
                <c:pt idx="8109">
                  <c:v>11861.14901765472</c:v>
                </c:pt>
                <c:pt idx="8110">
                  <c:v>11764.702222388023</c:v>
                </c:pt>
                <c:pt idx="8111">
                  <c:v>11668.381304528693</c:v>
                </c:pt>
                <c:pt idx="8112">
                  <c:v>11669.068258021854</c:v>
                </c:pt>
                <c:pt idx="8113">
                  <c:v>11669.755211515017</c:v>
                </c:pt>
                <c:pt idx="8114">
                  <c:v>11670.442165008084</c:v>
                </c:pt>
                <c:pt idx="8115">
                  <c:v>11671.129118501247</c:v>
                </c:pt>
                <c:pt idx="8116">
                  <c:v>11671.816071994412</c:v>
                </c:pt>
                <c:pt idx="8117">
                  <c:v>11672.503025487482</c:v>
                </c:pt>
                <c:pt idx="8118">
                  <c:v>11586.266065031579</c:v>
                </c:pt>
                <c:pt idx="8119">
                  <c:v>11500.132715864807</c:v>
                </c:pt>
                <c:pt idx="8120">
                  <c:v>11414.102786710471</c:v>
                </c:pt>
                <c:pt idx="8121">
                  <c:v>11328.176084372088</c:v>
                </c:pt>
                <c:pt idx="8122">
                  <c:v>11242.352413041801</c:v>
                </c:pt>
                <c:pt idx="8123">
                  <c:v>11156.631573642928</c:v>
                </c:pt>
                <c:pt idx="8124">
                  <c:v>11138.110105791407</c:v>
                </c:pt>
                <c:pt idx="8125">
                  <c:v>11119.594371985597</c:v>
                </c:pt>
                <c:pt idx="8126">
                  <c:v>11101.084365765388</c:v>
                </c:pt>
                <c:pt idx="8127">
                  <c:v>11082.580080055011</c:v>
                </c:pt>
                <c:pt idx="8128">
                  <c:v>11064.081509490914</c:v>
                </c:pt>
                <c:pt idx="8129">
                  <c:v>11045.588646921155</c:v>
                </c:pt>
                <c:pt idx="8130">
                  <c:v>11016.664302980605</c:v>
                </c:pt>
                <c:pt idx="8131">
                  <c:v>10987.75050942555</c:v>
                </c:pt>
                <c:pt idx="8132">
                  <c:v>10958.847265904042</c:v>
                </c:pt>
                <c:pt idx="8133">
                  <c:v>10929.95457210126</c:v>
                </c:pt>
                <c:pt idx="8134">
                  <c:v>10901.072429469777</c:v>
                </c:pt>
                <c:pt idx="8135">
                  <c:v>10872.200837205317</c:v>
                </c:pt>
                <c:pt idx="8136">
                  <c:v>10777.928444989089</c:v>
                </c:pt>
                <c:pt idx="8137">
                  <c:v>10683.784323559576</c:v>
                </c:pt>
                <c:pt idx="8138">
                  <c:v>10589.768066006753</c:v>
                </c:pt>
                <c:pt idx="8139">
                  <c:v>10495.879259446439</c:v>
                </c:pt>
                <c:pt idx="8140">
                  <c:v>10402.117478892234</c:v>
                </c:pt>
                <c:pt idx="8141">
                  <c:v>10308.482294136367</c:v>
                </c:pt>
                <c:pt idx="8142">
                  <c:v>10317.696457161343</c:v>
                </c:pt>
                <c:pt idx="8143">
                  <c:v>10326.911954061477</c:v>
                </c:pt>
                <c:pt idx="8144">
                  <c:v>10336.128786653986</c:v>
                </c:pt>
                <c:pt idx="8145">
                  <c:v>10345.34695573229</c:v>
                </c:pt>
                <c:pt idx="8146">
                  <c:v>10354.566462087623</c:v>
                </c:pt>
                <c:pt idx="8147">
                  <c:v>10363.787306509403</c:v>
                </c:pt>
                <c:pt idx="8148">
                  <c:v>10288.763945718269</c:v>
                </c:pt>
                <c:pt idx="8149">
                  <c:v>10213.820745535357</c:v>
                </c:pt>
                <c:pt idx="8150">
                  <c:v>10138.957497716918</c:v>
                </c:pt>
                <c:pt idx="8151">
                  <c:v>10064.173994995415</c:v>
                </c:pt>
                <c:pt idx="8152">
                  <c:v>9989.4700229495575</c:v>
                </c:pt>
                <c:pt idx="8153">
                  <c:v>9914.8453679118647</c:v>
                </c:pt>
                <c:pt idx="8154">
                  <c:v>9906.1216172134409</c:v>
                </c:pt>
                <c:pt idx="8155">
                  <c:v>9897.3993567117304</c:v>
                </c:pt>
                <c:pt idx="8156">
                  <c:v>9888.6785834460516</c:v>
                </c:pt>
                <c:pt idx="8157">
                  <c:v>9879.9592972167047</c:v>
                </c:pt>
                <c:pt idx="8158">
                  <c:v>9871.2414950401453</c:v>
                </c:pt>
                <c:pt idx="8159">
                  <c:v>9862.5251748573046</c:v>
                </c:pt>
                <c:pt idx="8160">
                  <c:v>9796.3136414218443</c:v>
                </c:pt>
                <c:pt idx="8161">
                  <c:v>9730.1593444374321</c:v>
                </c:pt>
                <c:pt idx="8162">
                  <c:v>9664.062272633968</c:v>
                </c:pt>
                <c:pt idx="8163">
                  <c:v>9598.0224120316634</c:v>
                </c:pt>
                <c:pt idx="8164">
                  <c:v>9532.039753060335</c:v>
                </c:pt>
                <c:pt idx="8165">
                  <c:v>9466.1142834304301</c:v>
                </c:pt>
                <c:pt idx="8166">
                  <c:v>9522.3466067096251</c:v>
                </c:pt>
                <c:pt idx="8167">
                  <c:v>9578.621520257635</c:v>
                </c:pt>
                <c:pt idx="8168">
                  <c:v>9634.9390604644432</c:v>
                </c:pt>
                <c:pt idx="8169">
                  <c:v>9691.2992600942944</c:v>
                </c:pt>
                <c:pt idx="8170">
                  <c:v>9747.7021546109099</c:v>
                </c:pt>
                <c:pt idx="8171">
                  <c:v>9804.1477794760303</c:v>
                </c:pt>
                <c:pt idx="8172">
                  <c:v>10029.634550930488</c:v>
                </c:pt>
                <c:pt idx="8173">
                  <c:v>10255.815939156919</c:v>
                </c:pt>
                <c:pt idx="8174">
                  <c:v>10482.695186126382</c:v>
                </c:pt>
                <c:pt idx="8175">
                  <c:v>10710.275461070752</c:v>
                </c:pt>
                <c:pt idx="8176">
                  <c:v>10938.559867312335</c:v>
                </c:pt>
                <c:pt idx="8177">
                  <c:v>11167.551442073851</c:v>
                </c:pt>
                <c:pt idx="8178">
                  <c:v>11205.575945884448</c:v>
                </c:pt>
                <c:pt idx="8179">
                  <c:v>11243.62074655325</c:v>
                </c:pt>
                <c:pt idx="8180">
                  <c:v>11281.685863857545</c:v>
                </c:pt>
                <c:pt idx="8181">
                  <c:v>11319.771318999492</c:v>
                </c:pt>
                <c:pt idx="8182">
                  <c:v>11357.877130967965</c:v>
                </c:pt>
                <c:pt idx="8183">
                  <c:v>11396.003320715603</c:v>
                </c:pt>
                <c:pt idx="8184">
                  <c:v>11385.948914115374</c:v>
                </c:pt>
                <c:pt idx="8185">
                  <c:v>11375.895422120579</c:v>
                </c:pt>
                <c:pt idx="8186">
                  <c:v>11365.842846504753</c:v>
                </c:pt>
                <c:pt idx="8187">
                  <c:v>11355.791187440376</c:v>
                </c:pt>
                <c:pt idx="8188">
                  <c:v>11345.740445636409</c:v>
                </c:pt>
                <c:pt idx="8189">
                  <c:v>11335.690621804824</c:v>
                </c:pt>
                <c:pt idx="8190">
                  <c:v>11297.312036272315</c:v>
                </c:pt>
                <c:pt idx="8191">
                  <c:v>11258.953080337718</c:v>
                </c:pt>
                <c:pt idx="8192">
                  <c:v>11220.613742042626</c:v>
                </c:pt>
                <c:pt idx="8193">
                  <c:v>11054.079574437963</c:v>
                </c:pt>
                <c:pt idx="8194">
                  <c:v>11016.218583275559</c:v>
                </c:pt>
                <c:pt idx="8195">
                  <c:v>10978.37695364994</c:v>
                </c:pt>
                <c:pt idx="8196">
                  <c:v>11191.767211348986</c:v>
                </c:pt>
                <c:pt idx="8197">
                  <c:v>11277.920943087629</c:v>
                </c:pt>
                <c:pt idx="8198">
                  <c:v>11364.17466450366</c:v>
                </c:pt>
                <c:pt idx="8199">
                  <c:v>11450.528515458585</c:v>
                </c:pt>
                <c:pt idx="8200">
                  <c:v>11536.982635649281</c:v>
                </c:pt>
                <c:pt idx="8201">
                  <c:v>11623.53716239512</c:v>
                </c:pt>
                <c:pt idx="8202">
                  <c:v>11738.962539284021</c:v>
                </c:pt>
                <c:pt idx="8203">
                  <c:v>11854.568226383779</c:v>
                </c:pt>
                <c:pt idx="8204">
                  <c:v>11970.354579623203</c:v>
                </c:pt>
                <c:pt idx="8205">
                  <c:v>12086.321952703325</c:v>
                </c:pt>
                <c:pt idx="8206">
                  <c:v>12202.47069580579</c:v>
                </c:pt>
                <c:pt idx="8207">
                  <c:v>12318.801155998863</c:v>
                </c:pt>
                <c:pt idx="8208">
                  <c:v>12299.422443985854</c:v>
                </c:pt>
                <c:pt idx="8209">
                  <c:v>12280.048824293995</c:v>
                </c:pt>
                <c:pt idx="8210">
                  <c:v>12260.680295780281</c:v>
                </c:pt>
                <c:pt idx="8211">
                  <c:v>12241.316856128411</c:v>
                </c:pt>
                <c:pt idx="8212">
                  <c:v>12221.958504186796</c:v>
                </c:pt>
                <c:pt idx="8213">
                  <c:v>12202.605237634321</c:v>
                </c:pt>
                <c:pt idx="8214">
                  <c:v>12259.740812597371</c:v>
                </c:pt>
                <c:pt idx="8215">
                  <c:v>12316.926844076843</c:v>
                </c:pt>
                <c:pt idx="8216">
                  <c:v>12374.163431241579</c:v>
                </c:pt>
                <c:pt idx="8217">
                  <c:v>12431.450670724085</c:v>
                </c:pt>
                <c:pt idx="8218">
                  <c:v>12488.788658290348</c:v>
                </c:pt>
                <c:pt idx="8219">
                  <c:v>12546.177488103658</c:v>
                </c:pt>
                <c:pt idx="8220">
                  <c:v>12497.508796734342</c:v>
                </c:pt>
                <c:pt idx="8221">
                  <c:v>12448.871830721519</c:v>
                </c:pt>
                <c:pt idx="8222">
                  <c:v>12400.266567219909</c:v>
                </c:pt>
                <c:pt idx="8223">
                  <c:v>12351.692983316438</c:v>
                </c:pt>
                <c:pt idx="8224">
                  <c:v>12303.151055551036</c:v>
                </c:pt>
                <c:pt idx="8225">
                  <c:v>12254.640761032882</c:v>
                </c:pt>
                <c:pt idx="8226">
                  <c:v>12224.582242749029</c:v>
                </c:pt>
                <c:pt idx="8227">
                  <c:v>12194.532727918015</c:v>
                </c:pt>
                <c:pt idx="8228">
                  <c:v>12164.492225312651</c:v>
                </c:pt>
                <c:pt idx="8229">
                  <c:v>12134.460744189289</c:v>
                </c:pt>
                <c:pt idx="8230">
                  <c:v>12104.438292961619</c:v>
                </c:pt>
                <c:pt idx="8231">
                  <c:v>12074.424881186707</c:v>
                </c:pt>
                <c:pt idx="8232">
                  <c:v>12103.628101367334</c:v>
                </c:pt>
                <c:pt idx="8233">
                  <c:v>12132.842313626979</c:v>
                </c:pt>
                <c:pt idx="8234">
                  <c:v>12162.067520118477</c:v>
                </c:pt>
                <c:pt idx="8235">
                  <c:v>12191.303724031393</c:v>
                </c:pt>
                <c:pt idx="8236">
                  <c:v>12220.550927554707</c:v>
                </c:pt>
                <c:pt idx="8237">
                  <c:v>12249.809133234912</c:v>
                </c:pt>
                <c:pt idx="8238">
                  <c:v>12231.10837296192</c:v>
                </c:pt>
                <c:pt idx="8239">
                  <c:v>12212.413823037245</c:v>
                </c:pt>
                <c:pt idx="8240">
                  <c:v>12193.725476946334</c:v>
                </c:pt>
                <c:pt idx="8241">
                  <c:v>12175.043329466911</c:v>
                </c:pt>
                <c:pt idx="8242">
                  <c:v>12156.367374025322</c:v>
                </c:pt>
                <c:pt idx="8243">
                  <c:v>12137.697605314001</c:v>
                </c:pt>
                <c:pt idx="8244">
                  <c:v>12128.499962197973</c:v>
                </c:pt>
                <c:pt idx="8245">
                  <c:v>12119.303972231299</c:v>
                </c:pt>
                <c:pt idx="8246">
                  <c:v>12110.10963412208</c:v>
                </c:pt>
                <c:pt idx="8247">
                  <c:v>12100.91694689428</c:v>
                </c:pt>
                <c:pt idx="8248">
                  <c:v>12091.725909260816</c:v>
                </c:pt>
                <c:pt idx="8249">
                  <c:v>12082.536520857167</c:v>
                </c:pt>
                <c:pt idx="8250">
                  <c:v>11944.133687505535</c:v>
                </c:pt>
                <c:pt idx="8251">
                  <c:v>11944.26733138684</c:v>
                </c:pt>
                <c:pt idx="8252">
                  <c:v>11944.400975268147</c:v>
                </c:pt>
                <c:pt idx="8253">
                  <c:v>12083.077296835141</c:v>
                </c:pt>
                <c:pt idx="8254">
                  <c:v>12083.212490829681</c:v>
                </c:pt>
                <c:pt idx="8255">
                  <c:v>12083.347684824219</c:v>
                </c:pt>
                <c:pt idx="8256">
                  <c:v>12064.027385196447</c:v>
                </c:pt>
                <c:pt idx="8257">
                  <c:v>12044.712164021261</c:v>
                </c:pt>
                <c:pt idx="8258">
                  <c:v>12025.402019871479</c:v>
                </c:pt>
                <c:pt idx="8259">
                  <c:v>12006.096951314594</c:v>
                </c:pt>
                <c:pt idx="8260">
                  <c:v>11986.79695601325</c:v>
                </c:pt>
                <c:pt idx="8261">
                  <c:v>11967.502032828015</c:v>
                </c:pt>
                <c:pt idx="8262">
                  <c:v>11909.239219348015</c:v>
                </c:pt>
                <c:pt idx="8263">
                  <c:v>11851.020106093545</c:v>
                </c:pt>
                <c:pt idx="8264">
                  <c:v>11792.844670416331</c:v>
                </c:pt>
                <c:pt idx="8265">
                  <c:v>11734.712890836307</c:v>
                </c:pt>
                <c:pt idx="8266">
                  <c:v>11676.624746446179</c:v>
                </c:pt>
                <c:pt idx="8267">
                  <c:v>11618.580214799249</c:v>
                </c:pt>
                <c:pt idx="8268">
                  <c:v>11532.423991287948</c:v>
                </c:pt>
                <c:pt idx="8269">
                  <c:v>11446.371069845578</c:v>
                </c:pt>
                <c:pt idx="8270">
                  <c:v>11360.42125500124</c:v>
                </c:pt>
                <c:pt idx="8271">
                  <c:v>11274.574346847628</c:v>
                </c:pt>
                <c:pt idx="8272">
                  <c:v>11188.830143374789</c:v>
                </c:pt>
                <c:pt idx="8273">
                  <c:v>11103.188439816715</c:v>
                </c:pt>
                <c:pt idx="8274">
                  <c:v>11074.383132983996</c:v>
                </c:pt>
                <c:pt idx="8275">
                  <c:v>11045.588646921155</c:v>
                </c:pt>
                <c:pt idx="8276">
                  <c:v>11016.804977988264</c:v>
                </c:pt>
                <c:pt idx="8277">
                  <c:v>10988.032124838652</c:v>
                </c:pt>
                <c:pt idx="8278">
                  <c:v>10959.270084434638</c:v>
                </c:pt>
                <c:pt idx="8279">
                  <c:v>10930.518853754431</c:v>
                </c:pt>
                <c:pt idx="8280">
                  <c:v>10921.925309170587</c:v>
                </c:pt>
                <c:pt idx="8281">
                  <c:v>10913.333572007276</c:v>
                </c:pt>
                <c:pt idx="8282">
                  <c:v>10904.743640044708</c:v>
                </c:pt>
                <c:pt idx="8283">
                  <c:v>10896.155511056642</c:v>
                </c:pt>
                <c:pt idx="8284">
                  <c:v>10887.569182809924</c:v>
                </c:pt>
                <c:pt idx="8285">
                  <c:v>10878.984652543617</c:v>
                </c:pt>
                <c:pt idx="8286">
                  <c:v>10908.132449806249</c:v>
                </c:pt>
                <c:pt idx="8287">
                  <c:v>10937.290233592747</c:v>
                </c:pt>
                <c:pt idx="8288">
                  <c:v>10966.457999455888</c:v>
                </c:pt>
                <c:pt idx="8289">
                  <c:v>10995.635740990891</c:v>
                </c:pt>
                <c:pt idx="8290">
                  <c:v>11024.823453424164</c:v>
                </c:pt>
                <c:pt idx="8291">
                  <c:v>11054.021132061318</c:v>
                </c:pt>
                <c:pt idx="8292">
                  <c:v>11299.680942193752</c:v>
                </c:pt>
                <c:pt idx="8293">
                  <c:v>11546.226600778855</c:v>
                </c:pt>
                <c:pt idx="8294">
                  <c:v>11793.665333854766</c:v>
                </c:pt>
                <c:pt idx="8295">
                  <c:v>12042.003983105807</c:v>
                </c:pt>
                <c:pt idx="8296">
                  <c:v>12291.249022285227</c:v>
                </c:pt>
                <c:pt idx="8297">
                  <c:v>12541.406577361155</c:v>
                </c:pt>
                <c:pt idx="8298">
                  <c:v>12551.199172653893</c:v>
                </c:pt>
                <c:pt idx="8299">
                  <c:v>12560.992994347336</c:v>
                </c:pt>
                <c:pt idx="8300">
                  <c:v>12570.788042883773</c:v>
                </c:pt>
                <c:pt idx="8301">
                  <c:v>12580.584318021023</c:v>
                </c:pt>
                <c:pt idx="8302">
                  <c:v>12590.381820201703</c:v>
                </c:pt>
                <c:pt idx="8303">
                  <c:v>12600.180549184273</c:v>
                </c:pt>
                <c:pt idx="8304">
                  <c:v>12600.180549184273</c:v>
                </c:pt>
                <c:pt idx="8305">
                  <c:v>12600.180549184273</c:v>
                </c:pt>
                <c:pt idx="8306">
                  <c:v>12600.180549184273</c:v>
                </c:pt>
                <c:pt idx="8307">
                  <c:v>12600.180549184273</c:v>
                </c:pt>
                <c:pt idx="8308">
                  <c:v>12600.180549184273</c:v>
                </c:pt>
                <c:pt idx="8309">
                  <c:v>12600.180549184273</c:v>
                </c:pt>
                <c:pt idx="8310">
                  <c:v>12609.980505411502</c:v>
                </c:pt>
                <c:pt idx="8311">
                  <c:v>12619.781688727817</c:v>
                </c:pt>
                <c:pt idx="8312">
                  <c:v>12629.584099320133</c:v>
                </c:pt>
                <c:pt idx="8313">
                  <c:v>12639.387737289821</c:v>
                </c:pt>
                <c:pt idx="8314">
                  <c:v>12649.192602738538</c:v>
                </c:pt>
                <c:pt idx="8315">
                  <c:v>12658.9986957683</c:v>
                </c:pt>
                <c:pt idx="8316">
                  <c:v>12668.806016480985</c:v>
                </c:pt>
                <c:pt idx="8317">
                  <c:v>12678.614564979063</c:v>
                </c:pt>
                <c:pt idx="8318">
                  <c:v>12688.424341365144</c:v>
                </c:pt>
                <c:pt idx="8319">
                  <c:v>12698.235345741828</c:v>
                </c:pt>
                <c:pt idx="8320">
                  <c:v>12708.047578212265</c:v>
                </c:pt>
                <c:pt idx="8321">
                  <c:v>12717.861038879588</c:v>
                </c:pt>
                <c:pt idx="8322">
                  <c:v>12698.235345741828</c:v>
                </c:pt>
                <c:pt idx="8323">
                  <c:v>12678.614564979063</c:v>
                </c:pt>
                <c:pt idx="8324">
                  <c:v>12658.9986957683</c:v>
                </c:pt>
                <c:pt idx="8325">
                  <c:v>12639.387737289821</c:v>
                </c:pt>
                <c:pt idx="8326">
                  <c:v>12619.781688727817</c:v>
                </c:pt>
                <c:pt idx="8327">
                  <c:v>12600.180549184273</c:v>
                </c:pt>
                <c:pt idx="8328">
                  <c:v>12590.381820201703</c:v>
                </c:pt>
                <c:pt idx="8329">
                  <c:v>12580.584318021023</c:v>
                </c:pt>
                <c:pt idx="8330">
                  <c:v>12570.788042883773</c:v>
                </c:pt>
                <c:pt idx="8331">
                  <c:v>12560.992994347336</c:v>
                </c:pt>
                <c:pt idx="8332">
                  <c:v>12551.199172653893</c:v>
                </c:pt>
                <c:pt idx="8333">
                  <c:v>12541.406577361155</c:v>
                </c:pt>
                <c:pt idx="8334">
                  <c:v>12551.199172653893</c:v>
                </c:pt>
                <c:pt idx="8335">
                  <c:v>12560.992994347336</c:v>
                </c:pt>
                <c:pt idx="8336">
                  <c:v>12570.788042883773</c:v>
                </c:pt>
                <c:pt idx="8337">
                  <c:v>12436.337302508931</c:v>
                </c:pt>
                <c:pt idx="8338">
                  <c:v>12446.022468059349</c:v>
                </c:pt>
                <c:pt idx="8339">
                  <c:v>12455.708846345338</c:v>
                </c:pt>
                <c:pt idx="8340">
                  <c:v>12570.788042883773</c:v>
                </c:pt>
                <c:pt idx="8341">
                  <c:v>12541.406577361155</c:v>
                </c:pt>
                <c:pt idx="8342">
                  <c:v>12512.036150261265</c:v>
                </c:pt>
                <c:pt idx="8343">
                  <c:v>12482.676758561931</c:v>
                </c:pt>
                <c:pt idx="8344">
                  <c:v>12453.328399772752</c:v>
                </c:pt>
                <c:pt idx="8345">
                  <c:v>12423.991071421902</c:v>
                </c:pt>
                <c:pt idx="8346">
                  <c:v>12423.991071421902</c:v>
                </c:pt>
                <c:pt idx="8347">
                  <c:v>12423.991071421902</c:v>
                </c:pt>
                <c:pt idx="8348">
                  <c:v>12423.991071421902</c:v>
                </c:pt>
                <c:pt idx="8349">
                  <c:v>12423.991071421902</c:v>
                </c:pt>
                <c:pt idx="8350">
                  <c:v>12423.991071421902</c:v>
                </c:pt>
                <c:pt idx="8351">
                  <c:v>12423.991071421902</c:v>
                </c:pt>
                <c:pt idx="8352">
                  <c:v>12404.438979092747</c:v>
                </c:pt>
                <c:pt idx="8353">
                  <c:v>12384.891787163488</c:v>
                </c:pt>
                <c:pt idx="8354">
                  <c:v>12365.349494864275</c:v>
                </c:pt>
                <c:pt idx="8355">
                  <c:v>12345.81210142873</c:v>
                </c:pt>
                <c:pt idx="8356">
                  <c:v>12326.279606094075</c:v>
                </c:pt>
                <c:pt idx="8357">
                  <c:v>12306.75200792881</c:v>
                </c:pt>
                <c:pt idx="8358">
                  <c:v>12316.51519489105</c:v>
                </c:pt>
                <c:pt idx="8359">
                  <c:v>12326.279606094075</c:v>
                </c:pt>
                <c:pt idx="8360">
                  <c:v>12336.045241460157</c:v>
                </c:pt>
                <c:pt idx="8361">
                  <c:v>12345.81210142873</c:v>
                </c:pt>
                <c:pt idx="8362">
                  <c:v>12355.580185750141</c:v>
                </c:pt>
                <c:pt idx="8363">
                  <c:v>12365.349494864275</c:v>
                </c:pt>
                <c:pt idx="8364">
                  <c:v>12384.891787163488</c:v>
                </c:pt>
                <c:pt idx="8365">
                  <c:v>12404.438979092747</c:v>
                </c:pt>
                <c:pt idx="8366">
                  <c:v>12423.991071421902</c:v>
                </c:pt>
                <c:pt idx="8367">
                  <c:v>12443.548064924573</c:v>
                </c:pt>
                <c:pt idx="8368">
                  <c:v>12463.109960377637</c:v>
                </c:pt>
                <c:pt idx="8369">
                  <c:v>12482.676758561931</c:v>
                </c:pt>
                <c:pt idx="8370">
                  <c:v>12531.61520871195</c:v>
                </c:pt>
                <c:pt idx="8371">
                  <c:v>12580.584318021023</c:v>
                </c:pt>
                <c:pt idx="8372">
                  <c:v>12629.584099320133</c:v>
                </c:pt>
                <c:pt idx="8373">
                  <c:v>12678.614564979063</c:v>
                </c:pt>
                <c:pt idx="8374">
                  <c:v>12727.675727847198</c:v>
                </c:pt>
                <c:pt idx="8375">
                  <c:v>12776.767600868072</c:v>
                </c:pt>
                <c:pt idx="8376">
                  <c:v>12776.767600868072</c:v>
                </c:pt>
                <c:pt idx="8377">
                  <c:v>12776.767600868072</c:v>
                </c:pt>
                <c:pt idx="8378">
                  <c:v>12776.767600868072</c:v>
                </c:pt>
                <c:pt idx="8379">
                  <c:v>12776.767600868072</c:v>
                </c:pt>
                <c:pt idx="8380">
                  <c:v>12776.767600868072</c:v>
                </c:pt>
                <c:pt idx="8381">
                  <c:v>12776.767600868072</c:v>
                </c:pt>
                <c:pt idx="8382">
                  <c:v>12796.412951806164</c:v>
                </c:pt>
                <c:pt idx="8383">
                  <c:v>12816.063219286752</c:v>
                </c:pt>
                <c:pt idx="8384">
                  <c:v>12835.718404175277</c:v>
                </c:pt>
                <c:pt idx="8385">
                  <c:v>12855.378507276559</c:v>
                </c:pt>
                <c:pt idx="8386">
                  <c:v>12875.043529473538</c:v>
                </c:pt>
                <c:pt idx="8387">
                  <c:v>12894.721063540994</c:v>
                </c:pt>
                <c:pt idx="8388">
                  <c:v>12894.721063540994</c:v>
                </c:pt>
                <c:pt idx="8389">
                  <c:v>12894.721063540994</c:v>
                </c:pt>
                <c:pt idx="8390">
                  <c:v>12894.721063540994</c:v>
                </c:pt>
                <c:pt idx="8391">
                  <c:v>12894.721063540994</c:v>
                </c:pt>
                <c:pt idx="8392">
                  <c:v>12894.721063540994</c:v>
                </c:pt>
                <c:pt idx="8393">
                  <c:v>12894.721063540994</c:v>
                </c:pt>
                <c:pt idx="8394">
                  <c:v>12746.872205152729</c:v>
                </c:pt>
                <c:pt idx="8395">
                  <c:v>12746.872205152729</c:v>
                </c:pt>
                <c:pt idx="8396">
                  <c:v>12746.872205152729</c:v>
                </c:pt>
                <c:pt idx="8397">
                  <c:v>12894.721063540994</c:v>
                </c:pt>
                <c:pt idx="8398">
                  <c:v>12894.721063540994</c:v>
                </c:pt>
                <c:pt idx="8399">
                  <c:v>12894.721063540994</c:v>
                </c:pt>
                <c:pt idx="8400">
                  <c:v>12894.721063540994</c:v>
                </c:pt>
                <c:pt idx="8401">
                  <c:v>12894.721063540994</c:v>
                </c:pt>
                <c:pt idx="8402">
                  <c:v>12894.721063540994</c:v>
                </c:pt>
                <c:pt idx="8403">
                  <c:v>12894.721063540994</c:v>
                </c:pt>
                <c:pt idx="8404">
                  <c:v>12894.721063540994</c:v>
                </c:pt>
                <c:pt idx="8405">
                  <c:v>12894.721063540994</c:v>
                </c:pt>
                <c:pt idx="8406">
                  <c:v>12865.210403441441</c:v>
                </c:pt>
                <c:pt idx="8407">
                  <c:v>12835.718404175277</c:v>
                </c:pt>
                <c:pt idx="8408">
                  <c:v>12806.237470925935</c:v>
                </c:pt>
                <c:pt idx="8409">
                  <c:v>12776.767600868072</c:v>
                </c:pt>
                <c:pt idx="8410">
                  <c:v>12747.308791098263</c:v>
                </c:pt>
                <c:pt idx="8411">
                  <c:v>12717.861038879588</c:v>
                </c:pt>
                <c:pt idx="8412">
                  <c:v>12688.424341365144</c:v>
                </c:pt>
                <c:pt idx="8413">
                  <c:v>12658.9986957683</c:v>
                </c:pt>
                <c:pt idx="8414">
                  <c:v>12629.584099320133</c:v>
                </c:pt>
                <c:pt idx="8415">
                  <c:v>12600.180549184273</c:v>
                </c:pt>
                <c:pt idx="8416">
                  <c:v>12570.788042883773</c:v>
                </c:pt>
                <c:pt idx="8417">
                  <c:v>12541.406577361155</c:v>
                </c:pt>
                <c:pt idx="8418">
                  <c:v>12512.036150261265</c:v>
                </c:pt>
                <c:pt idx="8419">
                  <c:v>12482.676758561931</c:v>
                </c:pt>
                <c:pt idx="8420">
                  <c:v>12453.328399772752</c:v>
                </c:pt>
                <c:pt idx="8421">
                  <c:v>12423.991071421902</c:v>
                </c:pt>
                <c:pt idx="8422">
                  <c:v>12394.664770540232</c:v>
                </c:pt>
                <c:pt idx="8423">
                  <c:v>12365.349494864275</c:v>
                </c:pt>
                <c:pt idx="8424">
                  <c:v>12326.279606094075</c:v>
                </c:pt>
                <c:pt idx="8425">
                  <c:v>12287.229306694631</c:v>
                </c:pt>
                <c:pt idx="8426">
                  <c:v>12248.198590635622</c:v>
                </c:pt>
                <c:pt idx="8427">
                  <c:v>12209.187451944443</c:v>
                </c:pt>
                <c:pt idx="8428">
                  <c:v>12170.195884706329</c:v>
                </c:pt>
                <c:pt idx="8429">
                  <c:v>12131.22388306458</c:v>
                </c:pt>
                <c:pt idx="8430">
                  <c:v>12053.879760104759</c:v>
                </c:pt>
                <c:pt idx="8431">
                  <c:v>11976.617252096914</c:v>
                </c:pt>
                <c:pt idx="8432">
                  <c:v>11899.436256831195</c:v>
                </c:pt>
                <c:pt idx="8433">
                  <c:v>11822.336670256065</c:v>
                </c:pt>
                <c:pt idx="8434">
                  <c:v>11745.318387836925</c:v>
                </c:pt>
                <c:pt idx="8435">
                  <c:v>11668.381304528693</c:v>
                </c:pt>
                <c:pt idx="8436">
                  <c:v>11630.631141538184</c:v>
                </c:pt>
                <c:pt idx="8437">
                  <c:v>11592.903244228381</c:v>
                </c:pt>
                <c:pt idx="8438">
                  <c:v>11555.197577587114</c:v>
                </c:pt>
                <c:pt idx="8439">
                  <c:v>11517.514108891033</c:v>
                </c:pt>
                <c:pt idx="8440">
                  <c:v>11479.852802465934</c:v>
                </c:pt>
                <c:pt idx="8441">
                  <c:v>11442.213624232392</c:v>
                </c:pt>
                <c:pt idx="8442">
                  <c:v>11338.089365576861</c:v>
                </c:pt>
                <c:pt idx="8443">
                  <c:v>11234.12600130051</c:v>
                </c:pt>
                <c:pt idx="8444">
                  <c:v>11130.322944125934</c:v>
                </c:pt>
                <c:pt idx="8445">
                  <c:v>11026.679594017418</c:v>
                </c:pt>
                <c:pt idx="8446">
                  <c:v>10923.19533378199</c:v>
                </c:pt>
                <c:pt idx="8447">
                  <c:v>10819.869533354635</c:v>
                </c:pt>
                <c:pt idx="8448">
                  <c:v>10839.570467978128</c:v>
                </c:pt>
                <c:pt idx="8449">
                  <c:v>10859.275509099938</c:v>
                </c:pt>
                <c:pt idx="8450">
                  <c:v>10878.984652543617</c:v>
                </c:pt>
                <c:pt idx="8451">
                  <c:v>10898.697894683752</c:v>
                </c:pt>
                <c:pt idx="8452">
                  <c:v>10918.415230376935</c:v>
                </c:pt>
                <c:pt idx="8453">
                  <c:v>10938.136656072504</c:v>
                </c:pt>
                <c:pt idx="8454">
                  <c:v>10975.196535370231</c:v>
                </c:pt>
                <c:pt idx="8455">
                  <c:v>11012.278721598052</c:v>
                </c:pt>
                <c:pt idx="8456">
                  <c:v>11049.383265234268</c:v>
                </c:pt>
                <c:pt idx="8457">
                  <c:v>11086.510214137355</c:v>
                </c:pt>
                <c:pt idx="8458">
                  <c:v>11123.659617804849</c:v>
                </c:pt>
                <c:pt idx="8459">
                  <c:v>11160.831523039484</c:v>
                </c:pt>
                <c:pt idx="8460">
                  <c:v>11284.200746248784</c:v>
                </c:pt>
                <c:pt idx="8461">
                  <c:v>11407.788368002519</c:v>
                </c:pt>
                <c:pt idx="8462">
                  <c:v>11531.595146858685</c:v>
                </c:pt>
                <c:pt idx="8463">
                  <c:v>11655.621822392246</c:v>
                </c:pt>
                <c:pt idx="8464">
                  <c:v>11779.869118140356</c:v>
                </c:pt>
                <c:pt idx="8465">
                  <c:v>11904.337738089602</c:v>
                </c:pt>
                <c:pt idx="8466">
                  <c:v>11923.077373663551</c:v>
                </c:pt>
                <c:pt idx="8467">
                  <c:v>11941.822932024865</c:v>
                </c:pt>
                <c:pt idx="8468">
                  <c:v>11960.5744191823</c:v>
                </c:pt>
                <c:pt idx="8469">
                  <c:v>11979.331839807966</c:v>
                </c:pt>
                <c:pt idx="8470">
                  <c:v>11998.095199860332</c:v>
                </c:pt>
                <c:pt idx="8471">
                  <c:v>12016.864503939674</c:v>
                </c:pt>
                <c:pt idx="8472">
                  <c:v>12045.77407218786</c:v>
                </c:pt>
                <c:pt idx="8473">
                  <c:v>12074.695269175694</c:v>
                </c:pt>
                <c:pt idx="8474">
                  <c:v>12103.628101367334</c:v>
                </c:pt>
                <c:pt idx="8475">
                  <c:v>12132.572575199914</c:v>
                </c:pt>
                <c:pt idx="8476">
                  <c:v>12161.528696741916</c:v>
                </c:pt>
                <c:pt idx="8477">
                  <c:v>12190.496473059711</c:v>
                </c:pt>
                <c:pt idx="8478">
                  <c:v>12219.610287342661</c:v>
                </c:pt>
                <c:pt idx="8479">
                  <c:v>12248.735438168653</c:v>
                </c:pt>
                <c:pt idx="8480">
                  <c:v>12277.871929955882</c:v>
                </c:pt>
                <c:pt idx="8481">
                  <c:v>12165.909399694088</c:v>
                </c:pt>
                <c:pt idx="8482">
                  <c:v>12194.734251957711</c:v>
                </c:pt>
                <c:pt idx="8483">
                  <c:v>12223.570328228659</c:v>
                </c:pt>
                <c:pt idx="8484">
                  <c:v>12278.274067849501</c:v>
                </c:pt>
                <c:pt idx="8485">
                  <c:v>12191.303724031393</c:v>
                </c:pt>
                <c:pt idx="8486">
                  <c:v>12104.438292961619</c:v>
                </c:pt>
                <c:pt idx="8487">
                  <c:v>12017.677600695064</c:v>
                </c:pt>
                <c:pt idx="8488">
                  <c:v>11931.021472443375</c:v>
                </c:pt>
                <c:pt idx="8489">
                  <c:v>11844.469730173112</c:v>
                </c:pt>
                <c:pt idx="8490">
                  <c:v>11863.603530807241</c:v>
                </c:pt>
                <c:pt idx="8491">
                  <c:v>11882.742619255579</c:v>
                </c:pt>
                <c:pt idx="8492">
                  <c:v>11901.8869974604</c:v>
                </c:pt>
                <c:pt idx="8493">
                  <c:v>11921.036668675455</c:v>
                </c:pt>
                <c:pt idx="8494">
                  <c:v>11940.191634818631</c:v>
                </c:pt>
                <c:pt idx="8495">
                  <c:v>11959.35189912715</c:v>
                </c:pt>
                <c:pt idx="8496">
                  <c:v>11959.216063565427</c:v>
                </c:pt>
                <c:pt idx="8497">
                  <c:v>11959.080228003797</c:v>
                </c:pt>
                <c:pt idx="8498">
                  <c:v>11958.944392442068</c:v>
                </c:pt>
                <c:pt idx="8499">
                  <c:v>11958.808556880342</c:v>
                </c:pt>
                <c:pt idx="8500">
                  <c:v>11958.672721318713</c:v>
                </c:pt>
                <c:pt idx="8501">
                  <c:v>11958.536885756992</c:v>
                </c:pt>
                <c:pt idx="8502">
                  <c:v>11978.110275337947</c:v>
                </c:pt>
                <c:pt idx="8503">
                  <c:v>11997.68833114229</c:v>
                </c:pt>
                <c:pt idx="8504">
                  <c:v>12017.271052317323</c:v>
                </c:pt>
                <c:pt idx="8505">
                  <c:v>12036.858439366444</c:v>
                </c:pt>
                <c:pt idx="8506">
                  <c:v>12056.450491794685</c:v>
                </c:pt>
                <c:pt idx="8507">
                  <c:v>12076.047209120799</c:v>
                </c:pt>
                <c:pt idx="8508">
                  <c:v>12124.182409360839</c:v>
                </c:pt>
                <c:pt idx="8509">
                  <c:v>12172.350304599895</c:v>
                </c:pt>
                <c:pt idx="8510">
                  <c:v>12220.550927554707</c:v>
                </c:pt>
                <c:pt idx="8511">
                  <c:v>12268.784311675179</c:v>
                </c:pt>
                <c:pt idx="8512">
                  <c:v>12317.050489976213</c:v>
                </c:pt>
                <c:pt idx="8513">
                  <c:v>12365.349494864275</c:v>
                </c:pt>
                <c:pt idx="8514">
                  <c:v>12541.406577361155</c:v>
                </c:pt>
                <c:pt idx="8515">
                  <c:v>12717.861038879588</c:v>
                </c:pt>
                <c:pt idx="8516">
                  <c:v>12894.721063540994</c:v>
                </c:pt>
                <c:pt idx="8517">
                  <c:v>13072.197585060021</c:v>
                </c:pt>
                <c:pt idx="8518">
                  <c:v>13250.068940143537</c:v>
                </c:pt>
                <c:pt idx="8519">
                  <c:v>13428.335718921513</c:v>
                </c:pt>
                <c:pt idx="8520">
                  <c:v>13319.347889039615</c:v>
                </c:pt>
                <c:pt idx="8521">
                  <c:v>13210.507821189954</c:v>
                </c:pt>
                <c:pt idx="8522">
                  <c:v>13101.815376324756</c:v>
                </c:pt>
                <c:pt idx="8523">
                  <c:v>12993.270420156367</c:v>
                </c:pt>
                <c:pt idx="8524">
                  <c:v>12884.877885495716</c:v>
                </c:pt>
                <c:pt idx="8525">
                  <c:v>12776.767600868072</c:v>
                </c:pt>
                <c:pt idx="8526">
                  <c:v>12747.571411418821</c:v>
                </c:pt>
                <c:pt idx="8527">
                  <c:v>12718.386980511794</c:v>
                </c:pt>
                <c:pt idx="8528">
                  <c:v>12689.214302038739</c:v>
                </c:pt>
                <c:pt idx="8529">
                  <c:v>12660.053369910196</c:v>
                </c:pt>
                <c:pt idx="8530">
                  <c:v>12630.904178013116</c:v>
                </c:pt>
                <c:pt idx="8531">
                  <c:v>12601.766720126696</c:v>
                </c:pt>
                <c:pt idx="8532">
                  <c:v>12591.968681810327</c:v>
                </c:pt>
                <c:pt idx="8533">
                  <c:v>12582.171869544387</c:v>
                </c:pt>
                <c:pt idx="8534">
                  <c:v>12572.376283561325</c:v>
                </c:pt>
                <c:pt idx="8535">
                  <c:v>12562.581923422986</c:v>
                </c:pt>
                <c:pt idx="8536">
                  <c:v>12552.788789362545</c:v>
                </c:pt>
                <c:pt idx="8537">
                  <c:v>12542.996880941955</c:v>
                </c:pt>
                <c:pt idx="8538">
                  <c:v>12418.6722131118</c:v>
                </c:pt>
                <c:pt idx="8539">
                  <c:v>12438.168209565332</c:v>
                </c:pt>
                <c:pt idx="8540">
                  <c:v>12457.668826537851</c:v>
                </c:pt>
                <c:pt idx="8541">
                  <c:v>12621.894738527715</c:v>
                </c:pt>
                <c:pt idx="8542">
                  <c:v>12641.630888377495</c:v>
                </c:pt>
                <c:pt idx="8543">
                  <c:v>12661.371712587566</c:v>
                </c:pt>
                <c:pt idx="8544">
                  <c:v>12641.762838441482</c:v>
                </c:pt>
                <c:pt idx="8545">
                  <c:v>12622.158869752653</c:v>
                </c:pt>
                <c:pt idx="8546">
                  <c:v>12602.559805597906</c:v>
                </c:pt>
                <c:pt idx="8547">
                  <c:v>12582.965645306022</c:v>
                </c:pt>
                <c:pt idx="8548">
                  <c:v>12563.376387960907</c:v>
                </c:pt>
                <c:pt idx="8549">
                  <c:v>12543.792032732454</c:v>
                </c:pt>
                <c:pt idx="8550">
                  <c:v>12495.383828218415</c:v>
                </c:pt>
                <c:pt idx="8551">
                  <c:v>12447.008512692548</c:v>
                </c:pt>
                <c:pt idx="8552">
                  <c:v>12398.666053882858</c:v>
                </c:pt>
                <c:pt idx="8553">
                  <c:v>12350.356419251113</c:v>
                </c:pt>
                <c:pt idx="8554">
                  <c:v>12302.079575504871</c:v>
                </c:pt>
                <c:pt idx="8555">
                  <c:v>12253.835489733237</c:v>
                </c:pt>
                <c:pt idx="8556">
                  <c:v>12186.26798079366</c:v>
                </c:pt>
                <c:pt idx="8557">
                  <c:v>12118.764061168642</c:v>
                </c:pt>
                <c:pt idx="8558">
                  <c:v>12051.323643351523</c:v>
                </c:pt>
                <c:pt idx="8559">
                  <c:v>11983.946638916728</c:v>
                </c:pt>
                <c:pt idx="8560">
                  <c:v>11916.632958814414</c:v>
                </c:pt>
                <c:pt idx="8561">
                  <c:v>11849.382512113436</c:v>
                </c:pt>
                <c:pt idx="8562">
                  <c:v>11790.793011820198</c:v>
                </c:pt>
                <c:pt idx="8563">
                  <c:v>11732.245353027987</c:v>
                </c:pt>
                <c:pt idx="8564">
                  <c:v>11673.739541775158</c:v>
                </c:pt>
                <c:pt idx="8565">
                  <c:v>11615.275583068667</c:v>
                </c:pt>
                <c:pt idx="8566">
                  <c:v>11556.853484646024</c:v>
                </c:pt>
                <c:pt idx="8567">
                  <c:v>11498.473254483299</c:v>
                </c:pt>
                <c:pt idx="8568">
                  <c:v>11431.178380068019</c:v>
                </c:pt>
                <c:pt idx="8569">
                  <c:v>11363.944230750431</c:v>
                </c:pt>
                <c:pt idx="8570">
                  <c:v>11296.770751017464</c:v>
                </c:pt>
                <c:pt idx="8571">
                  <c:v>11229.65788588732</c:v>
                </c:pt>
                <c:pt idx="8572">
                  <c:v>11162.605578360521</c:v>
                </c:pt>
                <c:pt idx="8573">
                  <c:v>11095.613773231882</c:v>
                </c:pt>
                <c:pt idx="8574">
                  <c:v>11038.280493132734</c:v>
                </c:pt>
                <c:pt idx="8575">
                  <c:v>10980.991739512185</c:v>
                </c:pt>
                <c:pt idx="8576">
                  <c:v>10923.747473915948</c:v>
                </c:pt>
                <c:pt idx="8577">
                  <c:v>10866.547657756577</c:v>
                </c:pt>
                <c:pt idx="8578">
                  <c:v>10809.392252933563</c:v>
                </c:pt>
                <c:pt idx="8579">
                  <c:v>10752.281219333487</c:v>
                </c:pt>
                <c:pt idx="8580">
                  <c:v>10714.042492266799</c:v>
                </c:pt>
                <c:pt idx="8581">
                  <c:v>10675.823020506166</c:v>
                </c:pt>
                <c:pt idx="8582">
                  <c:v>10637.622798061495</c:v>
                </c:pt>
                <c:pt idx="8583">
                  <c:v>10599.44182149185</c:v>
                </c:pt>
                <c:pt idx="8584">
                  <c:v>10561.280084921233</c:v>
                </c:pt>
                <c:pt idx="8585">
                  <c:v>10523.137585025994</c:v>
                </c:pt>
                <c:pt idx="8586">
                  <c:v>10485.014316669594</c:v>
                </c:pt>
                <c:pt idx="8587">
                  <c:v>10446.910275397311</c:v>
                </c:pt>
                <c:pt idx="8588">
                  <c:v>10408.825455562224</c:v>
                </c:pt>
                <c:pt idx="8589">
                  <c:v>10370.759855327395</c:v>
                </c:pt>
                <c:pt idx="8590">
                  <c:v>10332.713469163924</c:v>
                </c:pt>
                <c:pt idx="8591">
                  <c:v>10294.686291599524</c:v>
                </c:pt>
                <c:pt idx="8592">
                  <c:v>10247.754881593417</c:v>
                </c:pt>
                <c:pt idx="8593">
                  <c:v>10200.854887474366</c:v>
                </c:pt>
                <c:pt idx="8594">
                  <c:v>10153.986263963616</c:v>
                </c:pt>
                <c:pt idx="8595">
                  <c:v>10107.148969066413</c:v>
                </c:pt>
                <c:pt idx="8596">
                  <c:v>10060.342956687649</c:v>
                </c:pt>
                <c:pt idx="8597">
                  <c:v>10013.568180358458</c:v>
                </c:pt>
                <c:pt idx="8598">
                  <c:v>10060.487534162241</c:v>
                </c:pt>
                <c:pt idx="8599">
                  <c:v>10107.437788575082</c:v>
                </c:pt>
                <c:pt idx="8600">
                  <c:v>10154.418980809585</c:v>
                </c:pt>
                <c:pt idx="8601">
                  <c:v>10201.431147832636</c:v>
                </c:pt>
                <c:pt idx="8602">
                  <c:v>10248.474322673825</c:v>
                </c:pt>
                <c:pt idx="8603">
                  <c:v>10295.548541758108</c:v>
                </c:pt>
                <c:pt idx="8604">
                  <c:v>10379.557567866277</c:v>
                </c:pt>
                <c:pt idx="8605">
                  <c:v>10463.671305819365</c:v>
                </c:pt>
                <c:pt idx="8606">
                  <c:v>10547.890107301369</c:v>
                </c:pt>
                <c:pt idx="8607">
                  <c:v>10632.214320342006</c:v>
                </c:pt>
                <c:pt idx="8608">
                  <c:v>10716.644283610412</c:v>
                </c:pt>
                <c:pt idx="8609">
                  <c:v>10801.18033044092</c:v>
                </c:pt>
                <c:pt idx="8610">
                  <c:v>10839.335990335449</c:v>
                </c:pt>
                <c:pt idx="8611">
                  <c:v>10877.511364457048</c:v>
                </c:pt>
                <c:pt idx="8612">
                  <c:v>10915.706460357525</c:v>
                </c:pt>
                <c:pt idx="8613">
                  <c:v>10953.921288364925</c:v>
                </c:pt>
                <c:pt idx="8614">
                  <c:v>10992.155856025476</c:v>
                </c:pt>
                <c:pt idx="8615">
                  <c:v>11030.410173668095</c:v>
                </c:pt>
                <c:pt idx="8616">
                  <c:v>11021.09076802878</c:v>
                </c:pt>
                <c:pt idx="8617">
                  <c:v>11011.772752990973</c:v>
                </c:pt>
                <c:pt idx="8618">
                  <c:v>11002.456127207572</c:v>
                </c:pt>
                <c:pt idx="8619">
                  <c:v>10993.140891403187</c:v>
                </c:pt>
                <c:pt idx="8620">
                  <c:v>10983.827044225236</c:v>
                </c:pt>
                <c:pt idx="8621">
                  <c:v>10974.514585011739</c:v>
                </c:pt>
                <c:pt idx="8622">
                  <c:v>11002.73747722289</c:v>
                </c:pt>
                <c:pt idx="8623">
                  <c:v>11030.972339344144</c:v>
                </c:pt>
                <c:pt idx="8624">
                  <c:v>11059.219182433488</c:v>
                </c:pt>
                <c:pt idx="8625">
                  <c:v>10960.350728404224</c:v>
                </c:pt>
                <c:pt idx="8626">
                  <c:v>10988.297422707808</c:v>
                </c:pt>
                <c:pt idx="8627">
                  <c:v>11016.255997669883</c:v>
                </c:pt>
                <c:pt idx="8628">
                  <c:v>11153.648622879089</c:v>
                </c:pt>
                <c:pt idx="8629">
                  <c:v>11163.266734164641</c:v>
                </c:pt>
                <c:pt idx="8630">
                  <c:v>11172.886060085519</c:v>
                </c:pt>
                <c:pt idx="8631">
                  <c:v>11182.506600708526</c:v>
                </c:pt>
                <c:pt idx="8632">
                  <c:v>11192.128356100668</c:v>
                </c:pt>
                <c:pt idx="8633">
                  <c:v>11201.75132632916</c:v>
                </c:pt>
                <c:pt idx="8634">
                  <c:v>11201.75132632916</c:v>
                </c:pt>
                <c:pt idx="8635">
                  <c:v>11201.75132632916</c:v>
                </c:pt>
                <c:pt idx="8636">
                  <c:v>11201.75132632916</c:v>
                </c:pt>
                <c:pt idx="8637">
                  <c:v>11201.75132632916</c:v>
                </c:pt>
                <c:pt idx="8638">
                  <c:v>11201.75132632916</c:v>
                </c:pt>
                <c:pt idx="8639">
                  <c:v>11201.75132632916</c:v>
                </c:pt>
                <c:pt idx="8640">
                  <c:v>11211.375511461492</c:v>
                </c:pt>
                <c:pt idx="8641">
                  <c:v>11221.000912274088</c:v>
                </c:pt>
                <c:pt idx="8642">
                  <c:v>11230.627527417246</c:v>
                </c:pt>
                <c:pt idx="8643">
                  <c:v>11240.255357668208</c:v>
                </c:pt>
                <c:pt idx="8644">
                  <c:v>11249.88440309535</c:v>
                </c:pt>
                <c:pt idx="8645">
                  <c:v>11259.514663767273</c:v>
                </c:pt>
                <c:pt idx="8646">
                  <c:v>11231.046273332482</c:v>
                </c:pt>
                <c:pt idx="8647">
                  <c:v>11202.589655916454</c:v>
                </c:pt>
                <c:pt idx="8648">
                  <c:v>11174.144803503114</c:v>
                </c:pt>
                <c:pt idx="8649">
                  <c:v>11145.711705211475</c:v>
                </c:pt>
                <c:pt idx="8650">
                  <c:v>11117.290352897846</c:v>
                </c:pt>
                <c:pt idx="8651">
                  <c:v>11088.880736267352</c:v>
                </c:pt>
                <c:pt idx="8652">
                  <c:v>11088.459921457068</c:v>
                </c:pt>
                <c:pt idx="8653">
                  <c:v>11088.039106646784</c:v>
                </c:pt>
                <c:pt idx="8654">
                  <c:v>11087.618291836501</c:v>
                </c:pt>
                <c:pt idx="8655">
                  <c:v>11087.19747702622</c:v>
                </c:pt>
                <c:pt idx="8656">
                  <c:v>11086.776662215847</c:v>
                </c:pt>
                <c:pt idx="8657">
                  <c:v>11086.355847405566</c:v>
                </c:pt>
                <c:pt idx="8658">
                  <c:v>11047.929544406983</c:v>
                </c:pt>
                <c:pt idx="8659">
                  <c:v>11009.522663779304</c:v>
                </c:pt>
                <c:pt idx="8660">
                  <c:v>10971.135200054881</c:v>
                </c:pt>
                <c:pt idx="8661">
                  <c:v>10932.767150675259</c:v>
                </c:pt>
                <c:pt idx="8662">
                  <c:v>10894.418510296877</c:v>
                </c:pt>
                <c:pt idx="8663">
                  <c:v>10856.089275775965</c:v>
                </c:pt>
                <c:pt idx="8664">
                  <c:v>10846.509999043636</c:v>
                </c:pt>
                <c:pt idx="8665">
                  <c:v>10836.931934881453</c:v>
                </c:pt>
                <c:pt idx="8666">
                  <c:v>10827.355083231161</c:v>
                </c:pt>
                <c:pt idx="8667">
                  <c:v>10817.779444034442</c:v>
                </c:pt>
                <c:pt idx="8668">
                  <c:v>10808.205017233568</c:v>
                </c:pt>
                <c:pt idx="8669">
                  <c:v>10798.631802770798</c:v>
                </c:pt>
                <c:pt idx="8670">
                  <c:v>10750.783912814326</c:v>
                </c:pt>
                <c:pt idx="8671">
                  <c:v>10702.966322807824</c:v>
                </c:pt>
                <c:pt idx="8672">
                  <c:v>10655.17902654357</c:v>
                </c:pt>
                <c:pt idx="8673">
                  <c:v>10607.42201582332</c:v>
                </c:pt>
                <c:pt idx="8674">
                  <c:v>10559.695284753194</c:v>
                </c:pt>
                <c:pt idx="8675">
                  <c:v>10511.998827599135</c:v>
                </c:pt>
                <c:pt idx="8676">
                  <c:v>10521.821228488301</c:v>
                </c:pt>
                <c:pt idx="8677">
                  <c:v>10531.644683348133</c:v>
                </c:pt>
                <c:pt idx="8678">
                  <c:v>10541.469191562157</c:v>
                </c:pt>
                <c:pt idx="8679">
                  <c:v>10551.294752516364</c:v>
                </c:pt>
                <c:pt idx="8680">
                  <c:v>10561.121365598965</c:v>
                </c:pt>
                <c:pt idx="8681">
                  <c:v>10570.949030200731</c:v>
                </c:pt>
                <c:pt idx="8682">
                  <c:v>10412.301388160546</c:v>
                </c:pt>
                <c:pt idx="8683">
                  <c:v>10374.878343595046</c:v>
                </c:pt>
                <c:pt idx="8684">
                  <c:v>10337.475031443133</c:v>
                </c:pt>
                <c:pt idx="8685">
                  <c:v>10419.560489991587</c:v>
                </c:pt>
                <c:pt idx="8686">
                  <c:v>10381.763222879363</c:v>
                </c:pt>
                <c:pt idx="8687">
                  <c:v>10343.985874193157</c:v>
                </c:pt>
                <c:pt idx="8688">
                  <c:v>10248.766434447523</c:v>
                </c:pt>
                <c:pt idx="8689">
                  <c:v>10153.666945144249</c:v>
                </c:pt>
                <c:pt idx="8690">
                  <c:v>10058.687392284519</c:v>
                </c:pt>
                <c:pt idx="8691">
                  <c:v>9963.827769656391</c:v>
                </c:pt>
                <c:pt idx="8692">
                  <c:v>9869.0880747253341</c:v>
                </c:pt>
                <c:pt idx="8693">
                  <c:v>9774.4683044572885</c:v>
                </c:pt>
                <c:pt idx="8694">
                  <c:v>9709.8647143347498</c:v>
                </c:pt>
                <c:pt idx="8695">
                  <c:v>9645.3241000548333</c:v>
                </c:pt>
                <c:pt idx="8696">
                  <c:v>9580.8462464555232</c:v>
                </c:pt>
                <c:pt idx="8697">
                  <c:v>9516.4309403867101</c:v>
                </c:pt>
                <c:pt idx="8698">
                  <c:v>9452.0779611977359</c:v>
                </c:pt>
                <c:pt idx="8699">
                  <c:v>9387.7870848357798</c:v>
                </c:pt>
                <c:pt idx="8700">
                  <c:v>9304.9456257400452</c:v>
                </c:pt>
                <c:pt idx="8701">
                  <c:v>9222.2052415773214</c:v>
                </c:pt>
                <c:pt idx="8702">
                  <c:v>9139.5654983532004</c:v>
                </c:pt>
                <c:pt idx="8703">
                  <c:v>9057.0259585067688</c:v>
                </c:pt>
                <c:pt idx="8704">
                  <c:v>8974.5861712185688</c:v>
                </c:pt>
                <c:pt idx="8705">
                  <c:v>8892.245680525466</c:v>
                </c:pt>
                <c:pt idx="8706">
                  <c:v>8882.6269961818434</c:v>
                </c:pt>
                <c:pt idx="8707">
                  <c:v>8873.0094340364558</c:v>
                </c:pt>
                <c:pt idx="8708">
                  <c:v>8863.3929950186011</c:v>
                </c:pt>
                <c:pt idx="8709">
                  <c:v>8853.7776800604424</c:v>
                </c:pt>
                <c:pt idx="8710">
                  <c:v>8844.1634900969675</c:v>
                </c:pt>
                <c:pt idx="8711">
                  <c:v>8834.5504260660109</c:v>
                </c:pt>
                <c:pt idx="8712">
                  <c:v>8798.0309477752162</c:v>
                </c:pt>
                <c:pt idx="8713">
                  <c:v>8761.5309505082841</c:v>
                </c:pt>
                <c:pt idx="8714">
                  <c:v>8725.0503903379122</c:v>
                </c:pt>
                <c:pt idx="8715">
                  <c:v>8688.5892262658708</c:v>
                </c:pt>
                <c:pt idx="8716">
                  <c:v>8652.1474136218676</c:v>
                </c:pt>
                <c:pt idx="8717">
                  <c:v>8615.7249074156098</c:v>
                </c:pt>
                <c:pt idx="8718">
                  <c:v>8542.1970164258055</c:v>
                </c:pt>
                <c:pt idx="8719">
                  <c:v>8468.7451597341842</c:v>
                </c:pt>
                <c:pt idx="8720">
                  <c:v>8395.3691451257291</c:v>
                </c:pt>
                <c:pt idx="8721">
                  <c:v>8322.0687736545169</c:v>
                </c:pt>
                <c:pt idx="8722">
                  <c:v>8248.8438478050921</c:v>
                </c:pt>
                <c:pt idx="8723">
                  <c:v>8175.6941643369728</c:v>
                </c:pt>
                <c:pt idx="8724">
                  <c:v>8286.8557929549079</c:v>
                </c:pt>
                <c:pt idx="8725">
                  <c:v>8398.1858070668004</c:v>
                </c:pt>
                <c:pt idx="8726">
                  <c:v>8509.6841402573536</c:v>
                </c:pt>
                <c:pt idx="8727">
                  <c:v>8621.3507353680852</c:v>
                </c:pt>
                <c:pt idx="8728">
                  <c:v>8733.1855472650932</c:v>
                </c:pt>
                <c:pt idx="8729">
                  <c:v>8845.1885369202682</c:v>
                </c:pt>
                <c:pt idx="8730">
                  <c:v>8854.6528239383151</c:v>
                </c:pt>
                <c:pt idx="8731">
                  <c:v>8864.1182542903516</c:v>
                </c:pt>
                <c:pt idx="8732">
                  <c:v>8873.5848275531407</c:v>
                </c:pt>
                <c:pt idx="8733">
                  <c:v>8883.0525433051498</c:v>
                </c:pt>
                <c:pt idx="8734">
                  <c:v>8892.5214011265234</c:v>
                </c:pt>
                <c:pt idx="8735">
                  <c:v>8901.9914005985029</c:v>
                </c:pt>
                <c:pt idx="8736">
                  <c:v>8947.58750481682</c:v>
                </c:pt>
                <c:pt idx="8737">
                  <c:v>8993.2140735097455</c:v>
                </c:pt>
                <c:pt idx="8738">
                  <c:v>9038.8712002779266</c:v>
                </c:pt>
                <c:pt idx="8739">
                  <c:v>9084.5589777953555</c:v>
                </c:pt>
                <c:pt idx="8740">
                  <c:v>9130.2774947348826</c:v>
                </c:pt>
                <c:pt idx="8741">
                  <c:v>9176.0268417879124</c:v>
                </c:pt>
                <c:pt idx="8742">
                  <c:v>9167.2570930327674</c:v>
                </c:pt>
                <c:pt idx="8743">
                  <c:v>9158.4886834997596</c:v>
                </c:pt>
                <c:pt idx="8744">
                  <c:v>9149.7216112833103</c:v>
                </c:pt>
                <c:pt idx="8745">
                  <c:v>9140.9558744730912</c:v>
                </c:pt>
                <c:pt idx="8746">
                  <c:v>9132.1914711540103</c:v>
                </c:pt>
                <c:pt idx="8747">
                  <c:v>9123.4283994059679</c:v>
                </c:pt>
                <c:pt idx="8748">
                  <c:v>9244.3610974381845</c:v>
                </c:pt>
                <c:pt idx="8749">
                  <c:v>9365.4956493336649</c:v>
                </c:pt>
                <c:pt idx="8750">
                  <c:v>9486.8325899299034</c:v>
                </c:pt>
                <c:pt idx="8751">
                  <c:v>9608.3724465428768</c:v>
                </c:pt>
                <c:pt idx="8752">
                  <c:v>9730.1157381473004</c:v>
                </c:pt>
                <c:pt idx="8753">
                  <c:v>9852.0629797651491</c:v>
                </c:pt>
                <c:pt idx="8754">
                  <c:v>9880.6916588888398</c:v>
                </c:pt>
                <c:pt idx="8755">
                  <c:v>9909.3306491182248</c:v>
                </c:pt>
                <c:pt idx="8756">
                  <c:v>9937.9799434729939</c:v>
                </c:pt>
                <c:pt idx="8757">
                  <c:v>9966.6395381974144</c:v>
                </c:pt>
                <c:pt idx="8758">
                  <c:v>9995.309428563065</c:v>
                </c:pt>
                <c:pt idx="8759">
                  <c:v>10023.98960991887</c:v>
                </c:pt>
                <c:pt idx="8760">
                  <c:v>10080.658107501225</c:v>
                </c:pt>
                <c:pt idx="8761">
                  <c:v>10137.369737912697</c:v>
                </c:pt>
                <c:pt idx="8762">
                  <c:v>10194.124535101137</c:v>
                </c:pt>
                <c:pt idx="8763">
                  <c:v>10250.922528920699</c:v>
                </c:pt>
                <c:pt idx="8764">
                  <c:v>10307.763752337529</c:v>
                </c:pt>
                <c:pt idx="8765">
                  <c:v>10364.648238349238</c:v>
                </c:pt>
                <c:pt idx="8766">
                  <c:v>10393.035025314372</c:v>
                </c:pt>
                <c:pt idx="8767">
                  <c:v>10421.432752139941</c:v>
                </c:pt>
                <c:pt idx="8768">
                  <c:v>10449.84142437787</c:v>
                </c:pt>
                <c:pt idx="8769">
                  <c:v>10358.118943458627</c:v>
                </c:pt>
                <c:pt idx="8770">
                  <c:v>10386.223542541815</c:v>
                </c:pt>
                <c:pt idx="8771">
                  <c:v>10414.338977930387</c:v>
                </c:pt>
                <c:pt idx="8772">
                  <c:v>10629.780201825781</c:v>
                </c:pt>
                <c:pt idx="8773">
                  <c:v>10724.55065303507</c:v>
                </c:pt>
                <c:pt idx="8774">
                  <c:v>10819.444778742987</c:v>
                </c:pt>
                <c:pt idx="8775">
                  <c:v>10914.462829422708</c:v>
                </c:pt>
                <c:pt idx="8776">
                  <c:v>11009.605054144471</c:v>
                </c:pt>
                <c:pt idx="8777">
                  <c:v>11104.87169905776</c:v>
                </c:pt>
                <c:pt idx="8778">
                  <c:v>11066.188287545285</c:v>
                </c:pt>
                <c:pt idx="8779">
                  <c:v>11027.523377471731</c:v>
                </c:pt>
                <c:pt idx="8780">
                  <c:v>10988.87697107778</c:v>
                </c:pt>
                <c:pt idx="8781">
                  <c:v>10950.249073020375</c:v>
                </c:pt>
                <c:pt idx="8782">
                  <c:v>10911.639685884</c:v>
                </c:pt>
                <c:pt idx="8783">
                  <c:v>10873.048814122618</c:v>
                </c:pt>
                <c:pt idx="8784">
                  <c:v>10873.331473095048</c:v>
                </c:pt>
                <c:pt idx="8785">
                  <c:v>10873.614132067478</c:v>
                </c:pt>
                <c:pt idx="8786">
                  <c:v>10873.896791039913</c:v>
                </c:pt>
                <c:pt idx="8787">
                  <c:v>10874.179450012343</c:v>
                </c:pt>
                <c:pt idx="8788">
                  <c:v>10874.462108984777</c:v>
                </c:pt>
                <c:pt idx="8789">
                  <c:v>10874.744767957212</c:v>
                </c:pt>
                <c:pt idx="8790">
                  <c:v>10912.486628945595</c:v>
                </c:pt>
                <c:pt idx="8791">
                  <c:v>10950.249073020375</c:v>
                </c:pt>
                <c:pt idx="8792">
                  <c:v>10988.032124838652</c:v>
                </c:pt>
                <c:pt idx="8793">
                  <c:v>11025.835810563101</c:v>
                </c:pt>
                <c:pt idx="8794">
                  <c:v>11063.660153880057</c:v>
                </c:pt>
                <c:pt idx="8795">
                  <c:v>11101.50518057567</c:v>
                </c:pt>
                <c:pt idx="8796">
                  <c:v>11092.041983694422</c:v>
                </c:pt>
                <c:pt idx="8797">
                  <c:v>11082.580080055011</c:v>
                </c:pt>
                <c:pt idx="8798">
                  <c:v>11073.119470438198</c:v>
                </c:pt>
                <c:pt idx="8799">
                  <c:v>11063.660153880057</c:v>
                </c:pt>
                <c:pt idx="8800">
                  <c:v>11054.202129997633</c:v>
                </c:pt>
                <c:pt idx="8801">
                  <c:v>11044.745398407129</c:v>
                </c:pt>
                <c:pt idx="8802">
                  <c:v>10968.292647269371</c:v>
                </c:pt>
                <c:pt idx="8803">
                  <c:v>10891.918205011403</c:v>
                </c:pt>
                <c:pt idx="8804">
                  <c:v>10815.621987238017</c:v>
                </c:pt>
                <c:pt idx="8805">
                  <c:v>10739.403909393948</c:v>
                </c:pt>
                <c:pt idx="8806">
                  <c:v>10663.263886754941</c:v>
                </c:pt>
                <c:pt idx="8807">
                  <c:v>10587.201833851477</c:v>
                </c:pt>
                <c:pt idx="8808">
                  <c:v>10634.055233112831</c:v>
                </c:pt>
                <c:pt idx="8809">
                  <c:v>10680.94100104053</c:v>
                </c:pt>
                <c:pt idx="8810">
                  <c:v>10727.859196087671</c:v>
                </c:pt>
                <c:pt idx="8811">
                  <c:v>10774.809877827685</c:v>
                </c:pt>
                <c:pt idx="8812">
                  <c:v>10821.793103459975</c:v>
                </c:pt>
                <c:pt idx="8813">
                  <c:v>10868.808929536037</c:v>
                </c:pt>
                <c:pt idx="8814">
                  <c:v>10850.22494739146</c:v>
                </c:pt>
                <c:pt idx="8815">
                  <c:v>10831.646459271575</c:v>
                </c:pt>
                <c:pt idx="8816">
                  <c:v>10813.073459567982</c:v>
                </c:pt>
                <c:pt idx="8817">
                  <c:v>10794.505942055655</c:v>
                </c:pt>
                <c:pt idx="8818">
                  <c:v>10775.943902249976</c:v>
                </c:pt>
                <c:pt idx="8819">
                  <c:v>10757.38733386397</c:v>
                </c:pt>
                <c:pt idx="8820">
                  <c:v>10910.228114114645</c:v>
                </c:pt>
                <c:pt idx="8821">
                  <c:v>11063.379250139455</c:v>
                </c:pt>
                <c:pt idx="8822">
                  <c:v>11216.841258900075</c:v>
                </c:pt>
                <c:pt idx="8823">
                  <c:v>11370.614663143193</c:v>
                </c:pt>
                <c:pt idx="8824">
                  <c:v>11524.699992058146</c:v>
                </c:pt>
                <c:pt idx="8825">
                  <c:v>11679.097779021437</c:v>
                </c:pt>
                <c:pt idx="8826">
                  <c:v>11487.949558358356</c:v>
                </c:pt>
                <c:pt idx="8827">
                  <c:v>11430.755679719799</c:v>
                </c:pt>
                <c:pt idx="8828">
                  <c:v>11373.605401059251</c:v>
                </c:pt>
                <c:pt idx="8829">
                  <c:v>11447.756885049943</c:v>
                </c:pt>
                <c:pt idx="8830">
                  <c:v>11390.03184964295</c:v>
                </c:pt>
                <c:pt idx="8831">
                  <c:v>11332.350827390286</c:v>
                </c:pt>
                <c:pt idx="8832">
                  <c:v>11360.699285334753</c:v>
                </c:pt>
                <c:pt idx="8833">
                  <c:v>11389.059749700846</c:v>
                </c:pt>
                <c:pt idx="8834">
                  <c:v>11417.432231586574</c:v>
                </c:pt>
                <c:pt idx="8835">
                  <c:v>11445.816743763829</c:v>
                </c:pt>
                <c:pt idx="8836">
                  <c:v>11474.213298939305</c:v>
                </c:pt>
                <c:pt idx="8837">
                  <c:v>11502.621907937031</c:v>
                </c:pt>
                <c:pt idx="8838">
                  <c:v>11348.977105250009</c:v>
                </c:pt>
                <c:pt idx="8839">
                  <c:v>11195.649136748387</c:v>
                </c:pt>
                <c:pt idx="8840">
                  <c:v>11042.637277122069</c:v>
                </c:pt>
                <c:pt idx="8841">
                  <c:v>10889.940795523644</c:v>
                </c:pt>
                <c:pt idx="8842">
                  <c:v>10737.55895517992</c:v>
                </c:pt>
                <c:pt idx="8843">
                  <c:v>10585.491012414626</c:v>
                </c:pt>
                <c:pt idx="8844">
                  <c:v>10453.922820335718</c:v>
                </c:pt>
                <c:pt idx="8845">
                  <c:v>10322.602886445198</c:v>
                </c:pt>
                <c:pt idx="8846">
                  <c:v>10191.53010517015</c:v>
                </c:pt>
                <c:pt idx="8847">
                  <c:v>10060.703339506619</c:v>
                </c:pt>
                <c:pt idx="8848">
                  <c:v>9930.1214213742187</c:v>
                </c:pt>
                <c:pt idx="8849">
                  <c:v>9799.7831507970623</c:v>
                </c:pt>
                <c:pt idx="8850">
                  <c:v>9734.3407718921426</c:v>
                </c:pt>
                <c:pt idx="8851">
                  <c:v>9668.9578580954658</c:v>
                </c:pt>
                <c:pt idx="8852">
                  <c:v>9603.6342985082592</c:v>
                </c:pt>
                <c:pt idx="8853">
                  <c:v>9538.3699849529385</c:v>
                </c:pt>
                <c:pt idx="8854">
                  <c:v>9473.1648052090859</c:v>
                </c:pt>
                <c:pt idx="8855">
                  <c:v>9408.0186459218839</c:v>
                </c:pt>
                <c:pt idx="8856">
                  <c:v>9389.5419847779649</c:v>
                </c:pt>
                <c:pt idx="8857">
                  <c:v>9371.0702093557029</c:v>
                </c:pt>
                <c:pt idx="8858">
                  <c:v>9352.6033154703109</c:v>
                </c:pt>
                <c:pt idx="8859">
                  <c:v>9334.1412989208693</c:v>
                </c:pt>
                <c:pt idx="8860">
                  <c:v>9315.6841545857424</c:v>
                </c:pt>
                <c:pt idx="8861">
                  <c:v>9297.2318800431494</c:v>
                </c:pt>
                <c:pt idx="8862">
                  <c:v>9307.0448361648323</c:v>
                </c:pt>
                <c:pt idx="8863">
                  <c:v>9316.8588321307616</c:v>
                </c:pt>
                <c:pt idx="8864">
                  <c:v>9326.6738666895581</c:v>
                </c:pt>
                <c:pt idx="8865">
                  <c:v>9336.4899394636359</c:v>
                </c:pt>
                <c:pt idx="8866">
                  <c:v>9346.3070474621618</c:v>
                </c:pt>
                <c:pt idx="8867">
                  <c:v>9356.1251903226694</c:v>
                </c:pt>
                <c:pt idx="8868">
                  <c:v>9354.0707633255188</c:v>
                </c:pt>
                <c:pt idx="8869">
                  <c:v>9352.01633632829</c:v>
                </c:pt>
                <c:pt idx="8870">
                  <c:v>9349.961909331063</c:v>
                </c:pt>
                <c:pt idx="8871">
                  <c:v>9347.9074823338378</c:v>
                </c:pt>
                <c:pt idx="8872">
                  <c:v>9345.8530553365345</c:v>
                </c:pt>
                <c:pt idx="8873">
                  <c:v>9343.7986283392311</c:v>
                </c:pt>
                <c:pt idx="8874">
                  <c:v>9362.7083693225723</c:v>
                </c:pt>
                <c:pt idx="8875">
                  <c:v>9381.6227485000345</c:v>
                </c:pt>
                <c:pt idx="8876">
                  <c:v>9400.5417646512105</c:v>
                </c:pt>
                <c:pt idx="8877">
                  <c:v>9419.4654165689008</c:v>
                </c:pt>
                <c:pt idx="8878">
                  <c:v>9438.3937030592606</c:v>
                </c:pt>
                <c:pt idx="8879">
                  <c:v>9457.3266229411402</c:v>
                </c:pt>
                <c:pt idx="8880">
                  <c:v>9652.0972482388461</c:v>
                </c:pt>
                <c:pt idx="8881">
                  <c:v>9847.4131152796053</c:v>
                </c:pt>
                <c:pt idx="8882">
                  <c:v>10043.278238792618</c:v>
                </c:pt>
                <c:pt idx="8883">
                  <c:v>10239.69647014305</c:v>
                </c:pt>
                <c:pt idx="8884">
                  <c:v>10436.671511404689</c:v>
                </c:pt>
                <c:pt idx="8885">
                  <c:v>10634.206917396599</c:v>
                </c:pt>
                <c:pt idx="8886">
                  <c:v>10634.49157411866</c:v>
                </c:pt>
                <c:pt idx="8887">
                  <c:v>10634.77623084072</c:v>
                </c:pt>
                <c:pt idx="8888">
                  <c:v>10635.060887562786</c:v>
                </c:pt>
                <c:pt idx="8889">
                  <c:v>10635.345544284926</c:v>
                </c:pt>
                <c:pt idx="8890">
                  <c:v>10635.630201006989</c:v>
                </c:pt>
                <c:pt idx="8891">
                  <c:v>10635.914857729049</c:v>
                </c:pt>
                <c:pt idx="8892">
                  <c:v>10636.484171173168</c:v>
                </c:pt>
                <c:pt idx="8893">
                  <c:v>10637.05348461737</c:v>
                </c:pt>
                <c:pt idx="8894">
                  <c:v>10637.622798061495</c:v>
                </c:pt>
                <c:pt idx="8895">
                  <c:v>10638.192111505619</c:v>
                </c:pt>
                <c:pt idx="8896">
                  <c:v>10638.761424949827</c:v>
                </c:pt>
                <c:pt idx="8897">
                  <c:v>10639.330738393945</c:v>
                </c:pt>
                <c:pt idx="8898">
                  <c:v>10676.10735275811</c:v>
                </c:pt>
                <c:pt idx="8899">
                  <c:v>10712.906474886411</c:v>
                </c:pt>
                <c:pt idx="8900">
                  <c:v>10749.728162068244</c:v>
                </c:pt>
                <c:pt idx="8901">
                  <c:v>10786.572468472452</c:v>
                </c:pt>
                <c:pt idx="8902">
                  <c:v>10823.439450253793</c:v>
                </c:pt>
                <c:pt idx="8903">
                  <c:v>10860.329160362709</c:v>
                </c:pt>
                <c:pt idx="8904">
                  <c:v>10888.364392863532</c:v>
                </c:pt>
                <c:pt idx="8905">
                  <c:v>10916.411812424114</c:v>
                </c:pt>
                <c:pt idx="8906">
                  <c:v>10944.47143586094</c:v>
                </c:pt>
                <c:pt idx="8907">
                  <c:v>10972.54327712021</c:v>
                </c:pt>
                <c:pt idx="8908">
                  <c:v>11000.627352107933</c:v>
                </c:pt>
                <c:pt idx="8909">
                  <c:v>11028.723676639871</c:v>
                </c:pt>
                <c:pt idx="8910">
                  <c:v>11038.32600362853</c:v>
                </c:pt>
                <c:pt idx="8911">
                  <c:v>11047.929544406983</c:v>
                </c:pt>
                <c:pt idx="8912">
                  <c:v>11057.534299038967</c:v>
                </c:pt>
                <c:pt idx="8913">
                  <c:v>10940.24616525575</c:v>
                </c:pt>
                <c:pt idx="8914">
                  <c:v>10949.743194034048</c:v>
                </c:pt>
                <c:pt idx="8915">
                  <c:v>10959.241422235145</c:v>
                </c:pt>
                <c:pt idx="8916">
                  <c:v>11086.355847405566</c:v>
                </c:pt>
                <c:pt idx="8917">
                  <c:v>11086.355847405566</c:v>
                </c:pt>
                <c:pt idx="8918">
                  <c:v>11086.355847405566</c:v>
                </c:pt>
                <c:pt idx="8919">
                  <c:v>11086.355847405566</c:v>
                </c:pt>
                <c:pt idx="8920">
                  <c:v>11086.355847405566</c:v>
                </c:pt>
                <c:pt idx="8921">
                  <c:v>11086.355847405566</c:v>
                </c:pt>
                <c:pt idx="8922">
                  <c:v>11058.236333786714</c:v>
                </c:pt>
                <c:pt idx="8923">
                  <c:v>11030.129090830031</c:v>
                </c:pt>
                <c:pt idx="8924">
                  <c:v>11002.034102184598</c:v>
                </c:pt>
                <c:pt idx="8925">
                  <c:v>10973.951354185538</c:v>
                </c:pt>
                <c:pt idx="8926">
                  <c:v>10945.880830963217</c:v>
                </c:pt>
                <c:pt idx="8927">
                  <c:v>10917.822516557133</c:v>
                </c:pt>
                <c:pt idx="8928">
                  <c:v>10918.104657383801</c:v>
                </c:pt>
                <c:pt idx="8929">
                  <c:v>10918.386798210389</c:v>
                </c:pt>
                <c:pt idx="8930">
                  <c:v>10918.668939036974</c:v>
                </c:pt>
                <c:pt idx="8931">
                  <c:v>10918.951079863646</c:v>
                </c:pt>
                <c:pt idx="8932">
                  <c:v>10919.233220690228</c:v>
                </c:pt>
                <c:pt idx="8933">
                  <c:v>10919.515361516816</c:v>
                </c:pt>
                <c:pt idx="8934">
                  <c:v>10967.03458573076</c:v>
                </c:pt>
                <c:pt idx="8935">
                  <c:v>11014.585364505434</c:v>
                </c:pt>
                <c:pt idx="8936">
                  <c:v>11062.167728373986</c:v>
                </c:pt>
                <c:pt idx="8937">
                  <c:v>11109.781709662959</c:v>
                </c:pt>
                <c:pt idx="8938">
                  <c:v>11157.427338472888</c:v>
                </c:pt>
                <c:pt idx="8939">
                  <c:v>11205.104644678331</c:v>
                </c:pt>
                <c:pt idx="8940">
                  <c:v>11214.727715051593</c:v>
                </c:pt>
                <c:pt idx="8941">
                  <c:v>11224.351998834089</c:v>
                </c:pt>
                <c:pt idx="8942">
                  <c:v>11233.977494738661</c:v>
                </c:pt>
                <c:pt idx="8943">
                  <c:v>11243.604203519586</c:v>
                </c:pt>
                <c:pt idx="8944">
                  <c:v>11253.232125251048</c:v>
                </c:pt>
                <c:pt idx="8945">
                  <c:v>11262.861260007452</c:v>
                </c:pt>
                <c:pt idx="8946">
                  <c:v>11291.338042518822</c:v>
                </c:pt>
                <c:pt idx="8947">
                  <c:v>11319.826598335425</c:v>
                </c:pt>
                <c:pt idx="8948">
                  <c:v>11348.326935492893</c:v>
                </c:pt>
                <c:pt idx="8949">
                  <c:v>11376.839064714375</c:v>
                </c:pt>
                <c:pt idx="8950">
                  <c:v>11405.362993910372</c:v>
                </c:pt>
                <c:pt idx="8951">
                  <c:v>11433.898733005934</c:v>
                </c:pt>
                <c:pt idx="8952">
                  <c:v>11520.682028538811</c:v>
                </c:pt>
                <c:pt idx="8953">
                  <c:v>11607.56477569707</c:v>
                </c:pt>
                <c:pt idx="8954">
                  <c:v>11694.547052400556</c:v>
                </c:pt>
                <c:pt idx="8955">
                  <c:v>11781.628936757314</c:v>
                </c:pt>
                <c:pt idx="8956">
                  <c:v>11868.810507762208</c:v>
                </c:pt>
                <c:pt idx="8957">
                  <c:v>11956.091845646695</c:v>
                </c:pt>
                <c:pt idx="8958">
                  <c:v>11946.373891359044</c:v>
                </c:pt>
                <c:pt idx="8959">
                  <c:v>11936.657157538311</c:v>
                </c:pt>
                <c:pt idx="8960">
                  <c:v>11926.941644795817</c:v>
                </c:pt>
                <c:pt idx="8961">
                  <c:v>11917.227352697721</c:v>
                </c:pt>
                <c:pt idx="8962">
                  <c:v>11907.514281158685</c:v>
                </c:pt>
                <c:pt idx="8963">
                  <c:v>11897.802429745034</c:v>
                </c:pt>
                <c:pt idx="8964">
                  <c:v>11868.674198199564</c:v>
                </c:pt>
                <c:pt idx="8965">
                  <c:v>11839.556948232605</c:v>
                </c:pt>
                <c:pt idx="8966">
                  <c:v>11810.450676888449</c:v>
                </c:pt>
                <c:pt idx="8967">
                  <c:v>11781.355382277776</c:v>
                </c:pt>
                <c:pt idx="8968">
                  <c:v>11752.271062180938</c:v>
                </c:pt>
                <c:pt idx="8969">
                  <c:v>11723.197714397047</c:v>
                </c:pt>
                <c:pt idx="8970">
                  <c:v>11531.741342977006</c:v>
                </c:pt>
                <c:pt idx="8971">
                  <c:v>11474.746478779076</c:v>
                </c:pt>
                <c:pt idx="8972">
                  <c:v>11417.79672427972</c:v>
                </c:pt>
                <c:pt idx="8973">
                  <c:v>11492.665139647865</c:v>
                </c:pt>
                <c:pt idx="8974">
                  <c:v>11435.145966689906</c:v>
                </c:pt>
                <c:pt idx="8975">
                  <c:v>11377.672293236252</c:v>
                </c:pt>
                <c:pt idx="8976">
                  <c:v>11339.381765022468</c:v>
                </c:pt>
                <c:pt idx="8977">
                  <c:v>11301.111425583736</c:v>
                </c:pt>
                <c:pt idx="8978">
                  <c:v>11262.861260007452</c:v>
                </c:pt>
                <c:pt idx="8979">
                  <c:v>11224.631256047409</c:v>
                </c:pt>
                <c:pt idx="8980">
                  <c:v>11186.421398677912</c:v>
                </c:pt>
                <c:pt idx="8981">
                  <c:v>11148.231674849549</c:v>
                </c:pt>
                <c:pt idx="8982">
                  <c:v>11119.392383741078</c:v>
                </c:pt>
                <c:pt idx="8983">
                  <c:v>11090.563995508484</c:v>
                </c:pt>
                <c:pt idx="8984">
                  <c:v>11061.746507525357</c:v>
                </c:pt>
                <c:pt idx="8985">
                  <c:v>11032.939919210345</c:v>
                </c:pt>
                <c:pt idx="8986">
                  <c:v>11004.14422729947</c:v>
                </c:pt>
                <c:pt idx="8987">
                  <c:v>10975.35943125087</c:v>
                </c:pt>
                <c:pt idx="8988">
                  <c:v>10956.457410524572</c:v>
                </c:pt>
                <c:pt idx="8989">
                  <c:v>10937.560580995856</c:v>
                </c:pt>
                <c:pt idx="8990">
                  <c:v>10918.668939036974</c:v>
                </c:pt>
                <c:pt idx="8991">
                  <c:v>10899.782483020888</c:v>
                </c:pt>
                <c:pt idx="8992">
                  <c:v>10880.901209293477</c:v>
                </c:pt>
                <c:pt idx="8993">
                  <c:v>10862.025114197395</c:v>
                </c:pt>
                <c:pt idx="8994">
                  <c:v>10796.424408350504</c:v>
                </c:pt>
                <c:pt idx="8995">
                  <c:v>10730.888736098173</c:v>
                </c:pt>
                <c:pt idx="8996">
                  <c:v>10665.417919475402</c:v>
                </c:pt>
                <c:pt idx="8997">
                  <c:v>10600.011776927899</c:v>
                </c:pt>
                <c:pt idx="8998">
                  <c:v>10534.670123937629</c:v>
                </c:pt>
                <c:pt idx="8999">
                  <c:v>10469.392773581041</c:v>
                </c:pt>
                <c:pt idx="9000">
                  <c:v>10422.355214682437</c:v>
                </c:pt>
                <c:pt idx="9001">
                  <c:v>10375.349118276667</c:v>
                </c:pt>
                <c:pt idx="9002">
                  <c:v>10328.374439257215</c:v>
                </c:pt>
                <c:pt idx="9003">
                  <c:v>10281.431132157368</c:v>
                </c:pt>
                <c:pt idx="9004">
                  <c:v>10234.519154589258</c:v>
                </c:pt>
                <c:pt idx="9005">
                  <c:v>10187.638460273622</c:v>
                </c:pt>
                <c:pt idx="9006">
                  <c:v>10290.213558452699</c:v>
                </c:pt>
                <c:pt idx="9007">
                  <c:v>10392.94372970354</c:v>
                </c:pt>
                <c:pt idx="9008">
                  <c:v>10495.829621342142</c:v>
                </c:pt>
                <c:pt idx="9009">
                  <c:v>10598.871866055804</c:v>
                </c:pt>
                <c:pt idx="9010">
                  <c:v>10702.071082925717</c:v>
                </c:pt>
                <c:pt idx="9011">
                  <c:v>10805.427876557877</c:v>
                </c:pt>
                <c:pt idx="9012">
                  <c:v>10842.871366003044</c:v>
                </c:pt>
                <c:pt idx="9013">
                  <c:v>10880.336235154044</c:v>
                </c:pt>
                <c:pt idx="9014">
                  <c:v>10917.822516557133</c:v>
                </c:pt>
                <c:pt idx="9015">
                  <c:v>10955.330245120236</c:v>
                </c:pt>
                <c:pt idx="9016">
                  <c:v>10992.859452723893</c:v>
                </c:pt>
                <c:pt idx="9017">
                  <c:v>11030.410173668095</c:v>
                </c:pt>
                <c:pt idx="9018">
                  <c:v>10963.794995690267</c:v>
                </c:pt>
                <c:pt idx="9019">
                  <c:v>10897.241653835839</c:v>
                </c:pt>
                <c:pt idx="9020">
                  <c:v>10830.750066655441</c:v>
                </c:pt>
                <c:pt idx="9021">
                  <c:v>10764.320151920763</c:v>
                </c:pt>
                <c:pt idx="9022">
                  <c:v>10697.951826610502</c:v>
                </c:pt>
                <c:pt idx="9023">
                  <c:v>10631.645006897883</c:v>
                </c:pt>
                <c:pt idx="9024">
                  <c:v>10565.257000051914</c:v>
                </c:pt>
                <c:pt idx="9025">
                  <c:v>10498.929780708311</c:v>
                </c:pt>
                <c:pt idx="9026">
                  <c:v>10432.663277021335</c:v>
                </c:pt>
                <c:pt idx="9027">
                  <c:v>10366.45742131244</c:v>
                </c:pt>
                <c:pt idx="9028">
                  <c:v>10300.312141394217</c:v>
                </c:pt>
                <c:pt idx="9029">
                  <c:v>10234.22736458452</c:v>
                </c:pt>
                <c:pt idx="9030">
                  <c:v>10179.134495499526</c:v>
                </c:pt>
                <c:pt idx="9031">
                  <c:v>10124.090292276842</c:v>
                </c:pt>
                <c:pt idx="9032">
                  <c:v>10069.094573176899</c:v>
                </c:pt>
                <c:pt idx="9033">
                  <c:v>10014.147148667387</c:v>
                </c:pt>
                <c:pt idx="9034">
                  <c:v>9959.2478312729618</c:v>
                </c:pt>
                <c:pt idx="9035">
                  <c:v>9904.3964270396627</c:v>
                </c:pt>
                <c:pt idx="9036">
                  <c:v>9886.3652160405636</c:v>
                </c:pt>
                <c:pt idx="9037">
                  <c:v>9868.339503140005</c:v>
                </c:pt>
                <c:pt idx="9038">
                  <c:v>9850.3192805831077</c:v>
                </c:pt>
                <c:pt idx="9039">
                  <c:v>9832.3045372383458</c:v>
                </c:pt>
                <c:pt idx="9040">
                  <c:v>9814.2952630357977</c:v>
                </c:pt>
                <c:pt idx="9041">
                  <c:v>9796.2914478538169</c:v>
                </c:pt>
                <c:pt idx="9042">
                  <c:v>9777.8564424765955</c:v>
                </c:pt>
                <c:pt idx="9043">
                  <c:v>9759.4265265783251</c:v>
                </c:pt>
                <c:pt idx="9044">
                  <c:v>9741.0016936908323</c:v>
                </c:pt>
                <c:pt idx="9045">
                  <c:v>9722.5819403897676</c:v>
                </c:pt>
                <c:pt idx="9046">
                  <c:v>9704.1672601506652</c:v>
                </c:pt>
                <c:pt idx="9047">
                  <c:v>9685.7576474519592</c:v>
                </c:pt>
                <c:pt idx="9048">
                  <c:v>9695.0347226873291</c:v>
                </c:pt>
                <c:pt idx="9049">
                  <c:v>9704.3130360326741</c:v>
                </c:pt>
                <c:pt idx="9050">
                  <c:v>9713.5925879766419</c:v>
                </c:pt>
                <c:pt idx="9051">
                  <c:v>9722.8733790069746</c:v>
                </c:pt>
                <c:pt idx="9052">
                  <c:v>9732.1554096103573</c:v>
                </c:pt>
                <c:pt idx="9053">
                  <c:v>9741.4386802725257</c:v>
                </c:pt>
                <c:pt idx="9054">
                  <c:v>9723.0190983155371</c:v>
                </c:pt>
                <c:pt idx="9055">
                  <c:v>9704.6045877965335</c:v>
                </c:pt>
                <c:pt idx="9056">
                  <c:v>9686.1951431869002</c:v>
                </c:pt>
                <c:pt idx="9057">
                  <c:v>9556.9413795784039</c:v>
                </c:pt>
                <c:pt idx="9058">
                  <c:v>9538.7530139410101</c:v>
                </c:pt>
                <c:pt idx="9059">
                  <c:v>9520.5696395845771</c:v>
                </c:pt>
                <c:pt idx="9060">
                  <c:v>9658.9552500264472</c:v>
                </c:pt>
                <c:pt idx="9061">
                  <c:v>9686.9243027450884</c:v>
                </c:pt>
                <c:pt idx="9062">
                  <c:v>9714.9043169445576</c:v>
                </c:pt>
                <c:pt idx="9063">
                  <c:v>9742.8953022117548</c:v>
                </c:pt>
                <c:pt idx="9064">
                  <c:v>9770.8972690804312</c:v>
                </c:pt>
                <c:pt idx="9065">
                  <c:v>9798.9102250612723</c:v>
                </c:pt>
                <c:pt idx="9066">
                  <c:v>9835.7933831395894</c:v>
                </c:pt>
                <c:pt idx="9067">
                  <c:v>9872.6969259188045</c:v>
                </c:pt>
                <c:pt idx="9068">
                  <c:v>9909.6208974758047</c:v>
                </c:pt>
                <c:pt idx="9069">
                  <c:v>9946.5653383924891</c:v>
                </c:pt>
                <c:pt idx="9070">
                  <c:v>9983.5302919610149</c:v>
                </c:pt>
                <c:pt idx="9071">
                  <c:v>10020.515800065452</c:v>
                </c:pt>
                <c:pt idx="9072">
                  <c:v>10076.466326308726</c:v>
                </c:pt>
                <c:pt idx="9073">
                  <c:v>10132.462116699537</c:v>
                </c:pt>
                <c:pt idx="9074">
                  <c:v>10188.503270250671</c:v>
                </c:pt>
                <c:pt idx="9075">
                  <c:v>10244.589880379517</c:v>
                </c:pt>
                <c:pt idx="9076">
                  <c:v>10300.722042709445</c:v>
                </c:pt>
                <c:pt idx="9077">
                  <c:v>10356.899851790899</c:v>
                </c:pt>
                <c:pt idx="9078">
                  <c:v>10291.651004132917</c:v>
                </c:pt>
                <c:pt idx="9079">
                  <c:v>10226.465265759351</c:v>
                </c:pt>
                <c:pt idx="9080">
                  <c:v>10161.342450345195</c:v>
                </c:pt>
                <c:pt idx="9081">
                  <c:v>10096.282373214992</c:v>
                </c:pt>
                <c:pt idx="9082">
                  <c:v>10031.28484346012</c:v>
                </c:pt>
                <c:pt idx="9083">
                  <c:v>9966.3496673376376</c:v>
                </c:pt>
                <c:pt idx="9084">
                  <c:v>9994.5852319369787</c:v>
                </c:pt>
                <c:pt idx="9085">
                  <c:v>10022.831673301091</c:v>
                </c:pt>
                <c:pt idx="9086">
                  <c:v>10051.088998109373</c:v>
                </c:pt>
                <c:pt idx="9087">
                  <c:v>10079.357209889788</c:v>
                </c:pt>
                <c:pt idx="9088">
                  <c:v>10107.636315292248</c:v>
                </c:pt>
                <c:pt idx="9089">
                  <c:v>10135.926319908825</c:v>
                </c:pt>
                <c:pt idx="9090">
                  <c:v>10257.827056718668</c:v>
                </c:pt>
                <c:pt idx="9091">
                  <c:v>10379.938381225778</c:v>
                </c:pt>
                <c:pt idx="9092">
                  <c:v>10502.261072819812</c:v>
                </c:pt>
                <c:pt idx="9093">
                  <c:v>10624.795892844601</c:v>
                </c:pt>
                <c:pt idx="9094">
                  <c:v>10747.543587315215</c:v>
                </c:pt>
                <c:pt idx="9095">
                  <c:v>10870.504883370719</c:v>
                </c:pt>
                <c:pt idx="9096">
                  <c:v>11031.775307561966</c:v>
                </c:pt>
                <c:pt idx="9097">
                  <c:v>11193.412109337372</c:v>
                </c:pt>
                <c:pt idx="9098">
                  <c:v>11355.416708997864</c:v>
                </c:pt>
                <c:pt idx="9099">
                  <c:v>11517.790489012859</c:v>
                </c:pt>
                <c:pt idx="9100">
                  <c:v>11680.534793455981</c:v>
                </c:pt>
                <c:pt idx="9101">
                  <c:v>11843.650933182967</c:v>
                </c:pt>
                <c:pt idx="9102">
                  <c:v>11804.987915778411</c:v>
                </c:pt>
                <c:pt idx="9103">
                  <c:v>11766.344785905452</c:v>
                </c:pt>
                <c:pt idx="9104">
                  <c:v>11727.721533712513</c:v>
                </c:pt>
                <c:pt idx="9105">
                  <c:v>11689.118150673845</c:v>
                </c:pt>
                <c:pt idx="9106">
                  <c:v>11650.534625947303</c:v>
                </c:pt>
                <c:pt idx="9107">
                  <c:v>11611.970951338</c:v>
                </c:pt>
                <c:pt idx="9108">
                  <c:v>11602.711926511147</c:v>
                </c:pt>
                <c:pt idx="9109">
                  <c:v>11593.454416557039</c:v>
                </c:pt>
                <c:pt idx="9110">
                  <c:v>11584.198419979684</c:v>
                </c:pt>
                <c:pt idx="9111">
                  <c:v>11574.943937235463</c:v>
                </c:pt>
                <c:pt idx="9112">
                  <c:v>11565.690966820233</c:v>
                </c:pt>
                <c:pt idx="9113">
                  <c:v>11556.439507881276</c:v>
                </c:pt>
                <c:pt idx="9114">
                  <c:v>11404.693333628031</c:v>
                </c:pt>
                <c:pt idx="9115">
                  <c:v>11385.45609041362</c:v>
                </c:pt>
                <c:pt idx="9116">
                  <c:v>11366.223446905437</c:v>
                </c:pt>
                <c:pt idx="9117">
                  <c:v>11478.60732407401</c:v>
                </c:pt>
                <c:pt idx="9118">
                  <c:v>11459.160913410682</c:v>
                </c:pt>
                <c:pt idx="9119">
                  <c:v>11439.719156864443</c:v>
                </c:pt>
                <c:pt idx="9120">
                  <c:v>11477.777005145943</c:v>
                </c:pt>
                <c:pt idx="9121">
                  <c:v>11515.855828160098</c:v>
                </c:pt>
                <c:pt idx="9122">
                  <c:v>11553.955647292856</c:v>
                </c:pt>
                <c:pt idx="9123">
                  <c:v>11592.076485735426</c:v>
                </c:pt>
                <c:pt idx="9124">
                  <c:v>11630.218363860038</c:v>
                </c:pt>
                <c:pt idx="9125">
                  <c:v>11668.381304528693</c:v>
                </c:pt>
                <c:pt idx="9126">
                  <c:v>11524.13554699455</c:v>
                </c:pt>
                <c:pt idx="9127">
                  <c:v>11380.171978801711</c:v>
                </c:pt>
                <c:pt idx="9128">
                  <c:v>11236.489970229613</c:v>
                </c:pt>
                <c:pt idx="9129">
                  <c:v>11093.088884370181</c:v>
                </c:pt>
                <c:pt idx="9130">
                  <c:v>10949.968076759895</c:v>
                </c:pt>
                <c:pt idx="9131">
                  <c:v>10807.126895004536</c:v>
                </c:pt>
                <c:pt idx="9132">
                  <c:v>10531.814813837871</c:v>
                </c:pt>
                <c:pt idx="9133">
                  <c:v>10257.541435871533</c:v>
                </c:pt>
                <c:pt idx="9134">
                  <c:v>9984.3016398456548</c:v>
                </c:pt>
                <c:pt idx="9135">
                  <c:v>9712.0901501694243</c:v>
                </c:pt>
                <c:pt idx="9136">
                  <c:v>9440.9015248574087</c:v>
                </c:pt>
                <c:pt idx="9137">
                  <c:v>9170.7301430536172</c:v>
                </c:pt>
                <c:pt idx="9138">
                  <c:v>9051.3653953809571</c:v>
                </c:pt>
                <c:pt idx="9139">
                  <c:v>8932.2076200795036</c:v>
                </c:pt>
                <c:pt idx="9140">
                  <c:v>8813.2554869599717</c:v>
                </c:pt>
                <c:pt idx="9141">
                  <c:v>8694.5076283535054</c:v>
                </c:pt>
                <c:pt idx="9142">
                  <c:v>8575.9626394388961</c:v>
                </c:pt>
                <c:pt idx="9143">
                  <c:v>8457.6190774274</c:v>
                </c:pt>
                <c:pt idx="9144">
                  <c:v>8411.4486583303369</c:v>
                </c:pt>
                <c:pt idx="9145">
                  <c:v>8365.307454242311</c:v>
                </c:pt>
                <c:pt idx="9146">
                  <c:v>8319.1954435354201</c:v>
                </c:pt>
                <c:pt idx="9147">
                  <c:v>8273.1126036349378</c:v>
                </c:pt>
                <c:pt idx="9148">
                  <c:v>8227.0589155151993</c:v>
                </c:pt>
                <c:pt idx="9149">
                  <c:v>8181.0343538116394</c:v>
                </c:pt>
                <c:pt idx="9150">
                  <c:v>8299.3647763340668</c:v>
                </c:pt>
                <c:pt idx="9151">
                  <c:v>8417.8936269726928</c:v>
                </c:pt>
                <c:pt idx="9152">
                  <c:v>8536.6221456168478</c:v>
                </c:pt>
                <c:pt idx="9153">
                  <c:v>8655.5515388604272</c:v>
                </c:pt>
                <c:pt idx="9154">
                  <c:v>8774.6829843878131</c:v>
                </c:pt>
                <c:pt idx="9155">
                  <c:v>8894.0176296296868</c:v>
                </c:pt>
                <c:pt idx="9156">
                  <c:v>8775.1265284508045</c:v>
                </c:pt>
                <c:pt idx="9157">
                  <c:v>8656.4395715313312</c:v>
                </c:pt>
                <c:pt idx="9158">
                  <c:v>8537.9553512922612</c:v>
                </c:pt>
                <c:pt idx="9159">
                  <c:v>8419.6724209844178</c:v>
                </c:pt>
                <c:pt idx="9160">
                  <c:v>8301.589295820726</c:v>
                </c:pt>
                <c:pt idx="9161">
                  <c:v>8183.7044485488786</c:v>
                </c:pt>
                <c:pt idx="9162">
                  <c:v>8284.4328286464588</c:v>
                </c:pt>
                <c:pt idx="9163">
                  <c:v>8385.3023060688338</c:v>
                </c:pt>
                <c:pt idx="9164">
                  <c:v>8486.3133710296552</c:v>
                </c:pt>
                <c:pt idx="9165">
                  <c:v>8587.466505600556</c:v>
                </c:pt>
                <c:pt idx="9166">
                  <c:v>8688.7621820201202</c:v>
                </c:pt>
                <c:pt idx="9167">
                  <c:v>8790.2008655301306</c:v>
                </c:pt>
                <c:pt idx="9168">
                  <c:v>8844.006524603119</c:v>
                </c:pt>
                <c:pt idx="9169">
                  <c:v>8897.8568526887957</c:v>
                </c:pt>
                <c:pt idx="9170">
                  <c:v>8951.7521116657881</c:v>
                </c:pt>
                <c:pt idx="9171">
                  <c:v>9005.6925566586906</c:v>
                </c:pt>
                <c:pt idx="9172">
                  <c:v>9059.6784433464254</c:v>
                </c:pt>
                <c:pt idx="9173">
                  <c:v>9113.7100195099647</c:v>
                </c:pt>
                <c:pt idx="9174">
                  <c:v>9197.1967067390997</c:v>
                </c:pt>
                <c:pt idx="9175">
                  <c:v>9280.781459387681</c:v>
                </c:pt>
                <c:pt idx="9176">
                  <c:v>9364.4644992411431</c:v>
                </c:pt>
                <c:pt idx="9177">
                  <c:v>9448.2460404352332</c:v>
                </c:pt>
                <c:pt idx="9178">
                  <c:v>9532.1262989146362</c:v>
                </c:pt>
                <c:pt idx="9179">
                  <c:v>9616.1054842040139</c:v>
                </c:pt>
                <c:pt idx="9180">
                  <c:v>9652.764357216085</c:v>
                </c:pt>
                <c:pt idx="9181">
                  <c:v>9689.4438960716961</c:v>
                </c:pt>
                <c:pt idx="9182">
                  <c:v>9726.1441499105895</c:v>
                </c:pt>
                <c:pt idx="9183">
                  <c:v>9762.8651686933845</c:v>
                </c:pt>
                <c:pt idx="9184">
                  <c:v>9799.6069980888551</c:v>
                </c:pt>
                <c:pt idx="9185">
                  <c:v>9836.3696871260163</c:v>
                </c:pt>
                <c:pt idx="9186">
                  <c:v>9846.1084164247895</c:v>
                </c:pt>
                <c:pt idx="9187">
                  <c:v>9855.8482245067862</c:v>
                </c:pt>
                <c:pt idx="9188">
                  <c:v>9865.5891106342751</c:v>
                </c:pt>
                <c:pt idx="9189">
                  <c:v>9875.3310753688529</c:v>
                </c:pt>
                <c:pt idx="9190">
                  <c:v>9885.0741153801664</c:v>
                </c:pt>
                <c:pt idx="9191">
                  <c:v>9894.8182312396402</c:v>
                </c:pt>
                <c:pt idx="9192">
                  <c:v>9922.0266012745451</c:v>
                </c:pt>
                <c:pt idx="9193">
                  <c:v>9949.2472866099815</c:v>
                </c:pt>
                <c:pt idx="9194">
                  <c:v>9976.4803162829248</c:v>
                </c:pt>
                <c:pt idx="9195">
                  <c:v>10003.725719106582</c:v>
                </c:pt>
                <c:pt idx="9196">
                  <c:v>10030.983525052678</c:v>
                </c:pt>
                <c:pt idx="9197">
                  <c:v>10058.253759747317</c:v>
                </c:pt>
                <c:pt idx="9198">
                  <c:v>10107.966874337462</c:v>
                </c:pt>
                <c:pt idx="9199">
                  <c:v>10157.704668845725</c:v>
                </c:pt>
                <c:pt idx="9200">
                  <c:v>10207.466999997616</c:v>
                </c:pt>
                <c:pt idx="9201">
                  <c:v>10139.645661151746</c:v>
                </c:pt>
                <c:pt idx="9202">
                  <c:v>10188.88553200022</c:v>
                </c:pt>
                <c:pt idx="9203">
                  <c:v>10238.149255172075</c:v>
                </c:pt>
                <c:pt idx="9204">
                  <c:v>10300.147209270441</c:v>
                </c:pt>
                <c:pt idx="9205">
                  <c:v>10243.438489735707</c:v>
                </c:pt>
                <c:pt idx="9206">
                  <c:v>10186.773650296651</c:v>
                </c:pt>
                <c:pt idx="9207">
                  <c:v>10130.152647893341</c:v>
                </c:pt>
                <c:pt idx="9208">
                  <c:v>10073.575442727662</c:v>
                </c:pt>
                <c:pt idx="9209">
                  <c:v>10017.041990212032</c:v>
                </c:pt>
                <c:pt idx="9210">
                  <c:v>10092.959397278291</c:v>
                </c:pt>
                <c:pt idx="9211">
                  <c:v>10168.952613442179</c:v>
                </c:pt>
                <c:pt idx="9212">
                  <c:v>10245.021651871004</c:v>
                </c:pt>
                <c:pt idx="9213">
                  <c:v>10321.166530573102</c:v>
                </c:pt>
                <c:pt idx="9214">
                  <c:v>10397.387264466899</c:v>
                </c:pt>
                <c:pt idx="9215">
                  <c:v>10473.683874402239</c:v>
                </c:pt>
                <c:pt idx="9216">
                  <c:v>10435.454488702753</c:v>
                </c:pt>
                <c:pt idx="9217">
                  <c:v>10397.24392463583</c:v>
                </c:pt>
                <c:pt idx="9218">
                  <c:v>10359.052181390442</c:v>
                </c:pt>
                <c:pt idx="9219">
                  <c:v>10320.879259398667</c:v>
                </c:pt>
                <c:pt idx="9220">
                  <c:v>10282.725158079884</c:v>
                </c:pt>
                <c:pt idx="9221">
                  <c:v>10244.589880379517</c:v>
                </c:pt>
                <c:pt idx="9222">
                  <c:v>10252.215416291796</c:v>
                </c:pt>
                <c:pt idx="9223">
                  <c:v>10259.843075589319</c:v>
                </c:pt>
                <c:pt idx="9224">
                  <c:v>10267.472862991177</c:v>
                </c:pt>
                <c:pt idx="9225">
                  <c:v>10275.104783202662</c:v>
                </c:pt>
                <c:pt idx="9226">
                  <c:v>10282.738840915203</c:v>
                </c:pt>
                <c:pt idx="9227">
                  <c:v>10290.375040806604</c:v>
                </c:pt>
                <c:pt idx="9228">
                  <c:v>10318.322507446255</c:v>
                </c:pt>
                <c:pt idx="9229">
                  <c:v>10346.281692432818</c:v>
                </c:pt>
                <c:pt idx="9230">
                  <c:v>10374.252611210946</c:v>
                </c:pt>
                <c:pt idx="9231">
                  <c:v>10402.235277805439</c:v>
                </c:pt>
                <c:pt idx="9232">
                  <c:v>10430.22970614573</c:v>
                </c:pt>
                <c:pt idx="9233">
                  <c:v>10458.235911445636</c:v>
                </c:pt>
                <c:pt idx="9234">
                  <c:v>10448.27920928705</c:v>
                </c:pt>
                <c:pt idx="9235">
                  <c:v>10438.323485676439</c:v>
                </c:pt>
                <c:pt idx="9236">
                  <c:v>10428.368740182057</c:v>
                </c:pt>
                <c:pt idx="9237">
                  <c:v>10418.414976570921</c:v>
                </c:pt>
                <c:pt idx="9238">
                  <c:v>10408.462194425598</c:v>
                </c:pt>
                <c:pt idx="9239">
                  <c:v>10398.510394725479</c:v>
                </c:pt>
                <c:pt idx="9240">
                  <c:v>10408.318967412628</c:v>
                </c:pt>
                <c:pt idx="9241">
                  <c:v>10418.128598215775</c:v>
                </c:pt>
                <c:pt idx="9242">
                  <c:v>10427.939286498087</c:v>
                </c:pt>
                <c:pt idx="9243">
                  <c:v>10437.75103302842</c:v>
                </c:pt>
                <c:pt idx="9244">
                  <c:v>10447.563834363333</c:v>
                </c:pt>
                <c:pt idx="9245">
                  <c:v>10457.377691281381</c:v>
                </c:pt>
                <c:pt idx="9246">
                  <c:v>10495.500603057053</c:v>
                </c:pt>
                <c:pt idx="9247">
                  <c:v>10533.642851775609</c:v>
                </c:pt>
                <c:pt idx="9248">
                  <c:v>10571.804440919241</c:v>
                </c:pt>
                <c:pt idx="9249">
                  <c:v>10609.985374728203</c:v>
                </c:pt>
                <c:pt idx="9250">
                  <c:v>10648.185656115422</c:v>
                </c:pt>
                <c:pt idx="9251">
                  <c:v>10686.405288058515</c:v>
                </c:pt>
                <c:pt idx="9252">
                  <c:v>10668.003883578438</c:v>
                </c:pt>
                <c:pt idx="9253">
                  <c:v>10649.60813070408</c:v>
                </c:pt>
                <c:pt idx="9254">
                  <c:v>10631.218021814748</c:v>
                </c:pt>
                <c:pt idx="9255">
                  <c:v>10612.833551289143</c:v>
                </c:pt>
                <c:pt idx="9256">
                  <c:v>10594.454711426459</c:v>
                </c:pt>
                <c:pt idx="9257">
                  <c:v>10576.081494511618</c:v>
                </c:pt>
                <c:pt idx="9258">
                  <c:v>10502.416013382857</c:v>
                </c:pt>
                <c:pt idx="9259">
                  <c:v>10550.04283491768</c:v>
                </c:pt>
                <c:pt idx="9260">
                  <c:v>10597.698243545483</c:v>
                </c:pt>
                <c:pt idx="9261">
                  <c:v>10768.856249610264</c:v>
                </c:pt>
                <c:pt idx="9262">
                  <c:v>10817.12219881971</c:v>
                </c:pt>
                <c:pt idx="9263">
                  <c:v>10865.41702186676</c:v>
                </c:pt>
                <c:pt idx="9264">
                  <c:v>10798.69044150793</c:v>
                </c:pt>
                <c:pt idx="9265">
                  <c:v>10732.024092537667</c:v>
                </c:pt>
                <c:pt idx="9266">
                  <c:v>10665.417919475402</c:v>
                </c:pt>
                <c:pt idx="9267">
                  <c:v>10598.871866055804</c:v>
                </c:pt>
                <c:pt idx="9268">
                  <c:v>10532.385875857773</c:v>
                </c:pt>
                <c:pt idx="9269">
                  <c:v>10465.959892924104</c:v>
                </c:pt>
                <c:pt idx="9270">
                  <c:v>10278.124177021977</c:v>
                </c:pt>
                <c:pt idx="9271">
                  <c:v>10090.792239058703</c:v>
                </c:pt>
                <c:pt idx="9272">
                  <c:v>9903.9610545033029</c:v>
                </c:pt>
                <c:pt idx="9273">
                  <c:v>9717.627483896882</c:v>
                </c:pt>
                <c:pt idx="9274">
                  <c:v>9531.7882715832875</c:v>
                </c:pt>
                <c:pt idx="9275">
                  <c:v>9346.4400344786318</c:v>
                </c:pt>
                <c:pt idx="9276">
                  <c:v>9196.6592571326473</c:v>
                </c:pt>
                <c:pt idx="9277">
                  <c:v>9047.1808819426606</c:v>
                </c:pt>
                <c:pt idx="9278">
                  <c:v>8898.0045151141694</c:v>
                </c:pt>
                <c:pt idx="9279">
                  <c:v>8749.1297744926178</c:v>
                </c:pt>
                <c:pt idx="9280">
                  <c:v>8600.556283512833</c:v>
                </c:pt>
                <c:pt idx="9281">
                  <c:v>8452.2836752393923</c:v>
                </c:pt>
                <c:pt idx="9282">
                  <c:v>8435.6790643459626</c:v>
                </c:pt>
                <c:pt idx="9283">
                  <c:v>8419.0794896471525</c:v>
                </c:pt>
                <c:pt idx="9284">
                  <c:v>8402.4849226610004</c:v>
                </c:pt>
                <c:pt idx="9285">
                  <c:v>8385.8953347646857</c:v>
                </c:pt>
                <c:pt idx="9286">
                  <c:v>8369.3106971944435</c:v>
                </c:pt>
                <c:pt idx="9287">
                  <c:v>8352.730980236247</c:v>
                </c:pt>
                <c:pt idx="9288">
                  <c:v>8315.8787676358024</c:v>
                </c:pt>
                <c:pt idx="9289">
                  <c:v>8279.045111745254</c:v>
                </c:pt>
                <c:pt idx="9290">
                  <c:v>8242.229998766521</c:v>
                </c:pt>
                <c:pt idx="9291">
                  <c:v>8205.4334148591734</c:v>
                </c:pt>
                <c:pt idx="9292">
                  <c:v>8168.6553461396279</c:v>
                </c:pt>
                <c:pt idx="9293">
                  <c:v>8131.8957786808051</c:v>
                </c:pt>
                <c:pt idx="9294">
                  <c:v>8086.5286093061413</c:v>
                </c:pt>
                <c:pt idx="9295">
                  <c:v>8041.1902638974407</c:v>
                </c:pt>
                <c:pt idx="9296">
                  <c:v>7995.8806616801357</c:v>
                </c:pt>
                <c:pt idx="9297">
                  <c:v>7950.5997165325825</c:v>
                </c:pt>
                <c:pt idx="9298">
                  <c:v>7905.3473461080885</c:v>
                </c:pt>
                <c:pt idx="9299">
                  <c:v>7860.1234671516204</c:v>
                </c:pt>
                <c:pt idx="9300">
                  <c:v>7823.8165692578714</c:v>
                </c:pt>
                <c:pt idx="9301">
                  <c:v>7787.5278575846478</c:v>
                </c:pt>
                <c:pt idx="9302">
                  <c:v>7751.2573003067864</c:v>
                </c:pt>
                <c:pt idx="9303">
                  <c:v>7715.0048611155298</c:v>
                </c:pt>
                <c:pt idx="9304">
                  <c:v>7678.7705048746484</c:v>
                </c:pt>
                <c:pt idx="9305">
                  <c:v>7642.554196200399</c:v>
                </c:pt>
                <c:pt idx="9306">
                  <c:v>7633.0957311666052</c:v>
                </c:pt>
                <c:pt idx="9307">
                  <c:v>7623.6384513442645</c:v>
                </c:pt>
                <c:pt idx="9308">
                  <c:v>7614.1823552114856</c:v>
                </c:pt>
                <c:pt idx="9309">
                  <c:v>7604.7274466896215</c:v>
                </c:pt>
                <c:pt idx="9310">
                  <c:v>7595.2737242263538</c:v>
                </c:pt>
                <c:pt idx="9311">
                  <c:v>7585.8211917866329</c:v>
                </c:pt>
                <c:pt idx="9312">
                  <c:v>7630.5784765142998</c:v>
                </c:pt>
                <c:pt idx="9313">
                  <c:v>7675.3636534993484</c:v>
                </c:pt>
                <c:pt idx="9314">
                  <c:v>7720.1768413298532</c:v>
                </c:pt>
                <c:pt idx="9315">
                  <c:v>7765.0181572333095</c:v>
                </c:pt>
                <c:pt idx="9316">
                  <c:v>7809.8877217987256</c:v>
                </c:pt>
                <c:pt idx="9317">
                  <c:v>7854.7856498739357</c:v>
                </c:pt>
                <c:pt idx="9318">
                  <c:v>7900.3052435147674</c:v>
                </c:pt>
                <c:pt idx="9319">
                  <c:v>7945.8535867608707</c:v>
                </c:pt>
                <c:pt idx="9320">
                  <c:v>7991.4307312627843</c:v>
                </c:pt>
                <c:pt idx="9321">
                  <c:v>8037.0367281774052</c:v>
                </c:pt>
                <c:pt idx="9322">
                  <c:v>8082.6716332230199</c:v>
                </c:pt>
                <c:pt idx="9323">
                  <c:v>8128.3354967205469</c:v>
                </c:pt>
                <c:pt idx="9324">
                  <c:v>8183.259432759316</c:v>
                </c:pt>
                <c:pt idx="9325">
                  <c:v>8238.2252155062106</c:v>
                </c:pt>
                <c:pt idx="9326">
                  <c:v>8293.2329202886049</c:v>
                </c:pt>
                <c:pt idx="9327">
                  <c:v>8348.2826217714155</c:v>
                </c:pt>
                <c:pt idx="9328">
                  <c:v>8403.3743948528518</c:v>
                </c:pt>
                <c:pt idx="9329">
                  <c:v>8458.5083111254153</c:v>
                </c:pt>
                <c:pt idx="9330">
                  <c:v>8505.1522422258167</c:v>
                </c:pt>
                <c:pt idx="9331">
                  <c:v>8551.8251492990203</c:v>
                </c:pt>
                <c:pt idx="9332">
                  <c:v>8598.5270155936469</c:v>
                </c:pt>
                <c:pt idx="9333">
                  <c:v>8645.2578248044647</c:v>
                </c:pt>
                <c:pt idx="9334">
                  <c:v>8692.0175584477474</c:v>
                </c:pt>
                <c:pt idx="9335">
                  <c:v>8738.8062011418624</c:v>
                </c:pt>
                <c:pt idx="9336">
                  <c:v>8757.2635528157498</c:v>
                </c:pt>
                <c:pt idx="9337">
                  <c:v>8775.7256199365784</c:v>
                </c:pt>
                <c:pt idx="9338">
                  <c:v>8794.1924033865853</c:v>
                </c:pt>
                <c:pt idx="9339">
                  <c:v>8812.6639066579683</c:v>
                </c:pt>
                <c:pt idx="9340">
                  <c:v>8831.1401323636437</c:v>
                </c:pt>
                <c:pt idx="9341">
                  <c:v>8849.6210831093249</c:v>
                </c:pt>
                <c:pt idx="9342">
                  <c:v>8868.402206471108</c:v>
                </c:pt>
                <c:pt idx="9343">
                  <c:v>8887.1879412392227</c:v>
                </c:pt>
                <c:pt idx="9344">
                  <c:v>8905.97828608284</c:v>
                </c:pt>
                <c:pt idx="9345">
                  <c:v>8822.4431840587295</c:v>
                </c:pt>
                <c:pt idx="9346">
                  <c:v>8841.0271922805823</c:v>
                </c:pt>
                <c:pt idx="9347">
                  <c:v>8859.6157538526204</c:v>
                </c:pt>
                <c:pt idx="9348">
                  <c:v>9008.891336812052</c:v>
                </c:pt>
                <c:pt idx="9349">
                  <c:v>9055.4350793276808</c:v>
                </c:pt>
                <c:pt idx="9350">
                  <c:v>9102.0082168479294</c:v>
                </c:pt>
                <c:pt idx="9351">
                  <c:v>9148.6107724223584</c:v>
                </c:pt>
                <c:pt idx="9352">
                  <c:v>9195.2427690700406</c:v>
                </c:pt>
                <c:pt idx="9353">
                  <c:v>9241.9042271263679</c:v>
                </c:pt>
                <c:pt idx="9354">
                  <c:v>9297.6725163107258</c:v>
                </c:pt>
                <c:pt idx="9355">
                  <c:v>9353.4837841834233</c:v>
                </c:pt>
                <c:pt idx="9356">
                  <c:v>9409.3380955578486</c:v>
                </c:pt>
                <c:pt idx="9357">
                  <c:v>9465.2355173815431</c:v>
                </c:pt>
                <c:pt idx="9358">
                  <c:v>9521.1761160882234</c:v>
                </c:pt>
                <c:pt idx="9359">
                  <c:v>9577.1599548228969</c:v>
                </c:pt>
                <c:pt idx="9360">
                  <c:v>9614.652620051369</c:v>
                </c:pt>
                <c:pt idx="9361">
                  <c:v>9652.1643337381629</c:v>
                </c:pt>
                <c:pt idx="9362">
                  <c:v>9689.6951090662951</c:v>
                </c:pt>
                <c:pt idx="9363">
                  <c:v>9727.2449582652953</c:v>
                </c:pt>
                <c:pt idx="9364">
                  <c:v>9764.8138944768198</c:v>
                </c:pt>
                <c:pt idx="9365">
                  <c:v>9802.4019280044413</c:v>
                </c:pt>
                <c:pt idx="9366">
                  <c:v>9811.4019122463669</c:v>
                </c:pt>
                <c:pt idx="9367">
                  <c:v>9820.4032543996018</c:v>
                </c:pt>
                <c:pt idx="9368">
                  <c:v>9829.4059557463152</c:v>
                </c:pt>
                <c:pt idx="9369">
                  <c:v>9838.4100175654075</c:v>
                </c:pt>
                <c:pt idx="9370">
                  <c:v>9847.4154411326272</c:v>
                </c:pt>
                <c:pt idx="9371">
                  <c:v>9856.4222277202862</c:v>
                </c:pt>
                <c:pt idx="9372">
                  <c:v>9828.2427674376577</c:v>
                </c:pt>
                <c:pt idx="9373">
                  <c:v>9800.0741260423802</c:v>
                </c:pt>
                <c:pt idx="9374">
                  <c:v>9771.9162976471653</c:v>
                </c:pt>
                <c:pt idx="9375">
                  <c:v>9743.7692753752162</c:v>
                </c:pt>
                <c:pt idx="9376">
                  <c:v>9715.6330552600157</c:v>
                </c:pt>
                <c:pt idx="9377">
                  <c:v>9687.5076303916576</c:v>
                </c:pt>
                <c:pt idx="9378">
                  <c:v>9743.4779509873697</c:v>
                </c:pt>
                <c:pt idx="9379">
                  <c:v>9799.4921755518262</c:v>
                </c:pt>
                <c:pt idx="9380">
                  <c:v>9855.5503781292246</c:v>
                </c:pt>
                <c:pt idx="9381">
                  <c:v>9911.6526359787604</c:v>
                </c:pt>
                <c:pt idx="9382">
                  <c:v>9967.7990216365106</c:v>
                </c:pt>
                <c:pt idx="9383">
                  <c:v>10023.98960991887</c:v>
                </c:pt>
                <c:pt idx="9384">
                  <c:v>10033.310775144892</c:v>
                </c:pt>
                <c:pt idx="9385">
                  <c:v>10042.633191428167</c:v>
                </c:pt>
                <c:pt idx="9386">
                  <c:v>10051.956860255688</c:v>
                </c:pt>
                <c:pt idx="9387">
                  <c:v>10061.281782088103</c:v>
                </c:pt>
                <c:pt idx="9388">
                  <c:v>10070.60795738522</c:v>
                </c:pt>
                <c:pt idx="9389">
                  <c:v>10079.935386605917</c:v>
                </c:pt>
                <c:pt idx="9390">
                  <c:v>10089.697602485123</c:v>
                </c:pt>
                <c:pt idx="9391">
                  <c:v>10099.460871936986</c:v>
                </c:pt>
                <c:pt idx="9392">
                  <c:v>10109.225194301922</c:v>
                </c:pt>
                <c:pt idx="9393">
                  <c:v>10118.990568922758</c:v>
                </c:pt>
                <c:pt idx="9394">
                  <c:v>10128.756995144784</c:v>
                </c:pt>
                <c:pt idx="9395">
                  <c:v>10138.524472315796</c:v>
                </c:pt>
                <c:pt idx="9396">
                  <c:v>10166.967769342737</c:v>
                </c:pt>
                <c:pt idx="9397">
                  <c:v>10195.421750066591</c:v>
                </c:pt>
                <c:pt idx="9398">
                  <c:v>10223.886414881545</c:v>
                </c:pt>
                <c:pt idx="9399">
                  <c:v>10252.361767225502</c:v>
                </c:pt>
                <c:pt idx="9400">
                  <c:v>10280.847809543146</c:v>
                </c:pt>
                <c:pt idx="9401">
                  <c:v>10309.344544294867</c:v>
                </c:pt>
                <c:pt idx="9402">
                  <c:v>10219.177825785333</c:v>
                </c:pt>
                <c:pt idx="9403">
                  <c:v>10247.227234156175</c:v>
                </c:pt>
                <c:pt idx="9404">
                  <c:v>10275.287441100158</c:v>
                </c:pt>
                <c:pt idx="9405">
                  <c:v>10422.865399478274</c:v>
                </c:pt>
                <c:pt idx="9406">
                  <c:v>10451.272936657495</c:v>
                </c:pt>
                <c:pt idx="9407">
                  <c:v>10479.691415551697</c:v>
                </c:pt>
                <c:pt idx="9408">
                  <c:v>10488.070353519473</c:v>
                </c:pt>
                <c:pt idx="9409">
                  <c:v>10496.451098539937</c:v>
                </c:pt>
                <c:pt idx="9410">
                  <c:v>10504.833653410778</c:v>
                </c:pt>
                <c:pt idx="9411">
                  <c:v>10513.21802092164</c:v>
                </c:pt>
                <c:pt idx="9412">
                  <c:v>10521.604203853856</c:v>
                </c:pt>
                <c:pt idx="9413">
                  <c:v>10529.99220498071</c:v>
                </c:pt>
                <c:pt idx="9414">
                  <c:v>10453.493480849706</c:v>
                </c:pt>
                <c:pt idx="9415">
                  <c:v>10377.070091882582</c:v>
                </c:pt>
                <c:pt idx="9416">
                  <c:v>10300.722042709445</c:v>
                </c:pt>
                <c:pt idx="9417">
                  <c:v>10224.449339955405</c:v>
                </c:pt>
                <c:pt idx="9418">
                  <c:v>10148.251988768947</c:v>
                </c:pt>
                <c:pt idx="9419">
                  <c:v>10072.130000937135</c:v>
                </c:pt>
                <c:pt idx="9420">
                  <c:v>9847.1224987492787</c:v>
                </c:pt>
                <c:pt idx="9421">
                  <c:v>9622.8213331032766</c:v>
                </c:pt>
                <c:pt idx="9422">
                  <c:v>9399.2223150151731</c:v>
                </c:pt>
                <c:pt idx="9423">
                  <c:v>9176.321102828746</c:v>
                </c:pt>
                <c:pt idx="9424">
                  <c:v>8954.1131910356635</c:v>
                </c:pt>
                <c:pt idx="9425">
                  <c:v>8732.5938994885855</c:v>
                </c:pt>
                <c:pt idx="9426">
                  <c:v>8843.4155184446136</c:v>
                </c:pt>
                <c:pt idx="9427">
                  <c:v>8954.4083259569179</c:v>
                </c:pt>
                <c:pt idx="9428">
                  <c:v>9065.5728541012213</c:v>
                </c:pt>
                <c:pt idx="9429">
                  <c:v>9176.9096249102731</c:v>
                </c:pt>
                <c:pt idx="9430">
                  <c:v>9288.4191546921575</c:v>
                </c:pt>
                <c:pt idx="9431">
                  <c:v>9400.1019481058647</c:v>
                </c:pt>
                <c:pt idx="9432">
                  <c:v>9381.1827909290478</c:v>
                </c:pt>
                <c:pt idx="9433">
                  <c:v>9362.2682724787574</c:v>
                </c:pt>
                <c:pt idx="9434">
                  <c:v>9343.3583939826822</c:v>
                </c:pt>
                <c:pt idx="9435">
                  <c:v>9324.4531566817186</c:v>
                </c:pt>
                <c:pt idx="9436">
                  <c:v>9305.5525607593845</c:v>
                </c:pt>
                <c:pt idx="9437">
                  <c:v>9286.6566096219267</c:v>
                </c:pt>
                <c:pt idx="9438">
                  <c:v>9091.1076523817137</c:v>
                </c:pt>
                <c:pt idx="9439">
                  <c:v>8896.0849035845749</c:v>
                </c:pt>
                <c:pt idx="9440">
                  <c:v>8701.5863437001299</c:v>
                </c:pt>
                <c:pt idx="9441">
                  <c:v>8507.609908119266</c:v>
                </c:pt>
                <c:pt idx="9442">
                  <c:v>8314.1534891671417</c:v>
                </c:pt>
                <c:pt idx="9443">
                  <c:v>8121.2149327999032</c:v>
                </c:pt>
                <c:pt idx="9444">
                  <c:v>8176.1391801265336</c:v>
                </c:pt>
                <c:pt idx="9445">
                  <c:v>8231.1056008209653</c:v>
                </c:pt>
                <c:pt idx="9446">
                  <c:v>8286.1142665207444</c:v>
                </c:pt>
                <c:pt idx="9447">
                  <c:v>8341.1652482274476</c:v>
                </c:pt>
                <c:pt idx="9448">
                  <c:v>8396.2586173176478</c:v>
                </c:pt>
                <c:pt idx="9449">
                  <c:v>8451.3944415413116</c:v>
                </c:pt>
                <c:pt idx="9450">
                  <c:v>8423.8953312273188</c:v>
                </c:pt>
                <c:pt idx="9451">
                  <c:v>8396.4068626829667</c:v>
                </c:pt>
                <c:pt idx="9452">
                  <c:v>8368.9290248092057</c:v>
                </c:pt>
                <c:pt idx="9453">
                  <c:v>8341.4618054583934</c:v>
                </c:pt>
                <c:pt idx="9454">
                  <c:v>8314.005196391563</c:v>
                </c:pt>
                <c:pt idx="9455">
                  <c:v>8286.5591823812429</c:v>
                </c:pt>
                <c:pt idx="9456">
                  <c:v>8287.4490141022434</c:v>
                </c:pt>
                <c:pt idx="9457">
                  <c:v>8288.3388458232403</c:v>
                </c:pt>
                <c:pt idx="9458">
                  <c:v>8289.2286775441753</c:v>
                </c:pt>
                <c:pt idx="9459">
                  <c:v>8290.1185092651722</c:v>
                </c:pt>
                <c:pt idx="9460">
                  <c:v>8291.0083409861727</c:v>
                </c:pt>
                <c:pt idx="9461">
                  <c:v>8291.8981727071714</c:v>
                </c:pt>
                <c:pt idx="9462">
                  <c:v>8228.3938674068067</c:v>
                </c:pt>
                <c:pt idx="9463">
                  <c:v>8164.9468081846217</c:v>
                </c:pt>
                <c:pt idx="9464">
                  <c:v>8101.5567525253773</c:v>
                </c:pt>
                <c:pt idx="9465">
                  <c:v>8038.2234526688881</c:v>
                </c:pt>
                <c:pt idx="9466">
                  <c:v>7974.9466589497633</c:v>
                </c:pt>
                <c:pt idx="9467">
                  <c:v>7911.7261133590264</c:v>
                </c:pt>
                <c:pt idx="9468">
                  <c:v>8203.3567259978208</c:v>
                </c:pt>
                <c:pt idx="9469">
                  <c:v>8496.1767587579288</c:v>
                </c:pt>
                <c:pt idx="9470">
                  <c:v>8790.2008655301306</c:v>
                </c:pt>
                <c:pt idx="9471">
                  <c:v>9085.4429189707334</c:v>
                </c:pt>
                <c:pt idx="9472">
                  <c:v>9381.9160535473366</c:v>
                </c:pt>
                <c:pt idx="9473">
                  <c:v>9679.6327071629075</c:v>
                </c:pt>
                <c:pt idx="9474">
                  <c:v>9522.6774565381038</c:v>
                </c:pt>
                <c:pt idx="9475">
                  <c:v>9366.0824451254448</c:v>
                </c:pt>
                <c:pt idx="9476">
                  <c:v>9209.8446940673348</c:v>
                </c:pt>
                <c:pt idx="9477">
                  <c:v>9053.9611155089606</c:v>
                </c:pt>
                <c:pt idx="9478">
                  <c:v>8898.428508555935</c:v>
                </c:pt>
                <c:pt idx="9479">
                  <c:v>8743.2435594654798</c:v>
                </c:pt>
                <c:pt idx="9480">
                  <c:v>8926.8400803711647</c:v>
                </c:pt>
                <c:pt idx="9481">
                  <c:v>9110.91397254607</c:v>
                </c:pt>
                <c:pt idx="9482">
                  <c:v>9295.4693349729951</c:v>
                </c:pt>
                <c:pt idx="9483">
                  <c:v>9480.5101149356669</c:v>
                </c:pt>
                <c:pt idx="9484">
                  <c:v>9666.0401101893967</c:v>
                </c:pt>
                <c:pt idx="9485">
                  <c:v>9852.0629797651491</c:v>
                </c:pt>
                <c:pt idx="9486">
                  <c:v>9870.6634619553606</c:v>
                </c:pt>
                <c:pt idx="9487">
                  <c:v>9889.268937269886</c:v>
                </c:pt>
                <c:pt idx="9488">
                  <c:v>9907.8794073304252</c:v>
                </c:pt>
                <c:pt idx="9489">
                  <c:v>9812.6792365511137</c:v>
                </c:pt>
                <c:pt idx="9490">
                  <c:v>9831.0862099721726</c:v>
                </c:pt>
                <c:pt idx="9491">
                  <c:v>9849.4981329430466</c:v>
                </c:pt>
                <c:pt idx="9492">
                  <c:v>9963.1610878800366</c:v>
                </c:pt>
                <c:pt idx="9493">
                  <c:v>9962.5813461604885</c:v>
                </c:pt>
                <c:pt idx="9494">
                  <c:v>9962.0016044409367</c:v>
                </c:pt>
                <c:pt idx="9495">
                  <c:v>9961.4218627213104</c:v>
                </c:pt>
                <c:pt idx="9496">
                  <c:v>9960.8421210017586</c:v>
                </c:pt>
                <c:pt idx="9497">
                  <c:v>9960.2623792822124</c:v>
                </c:pt>
                <c:pt idx="9498">
                  <c:v>9942.6503691528414</c:v>
                </c:pt>
                <c:pt idx="9499">
                  <c:v>9925.0442591519823</c:v>
                </c:pt>
                <c:pt idx="9500">
                  <c:v>9907.4440347941363</c:v>
                </c:pt>
                <c:pt idx="9501">
                  <c:v>9889.8496815157687</c:v>
                </c:pt>
                <c:pt idx="9502">
                  <c:v>9872.2611836409396</c:v>
                </c:pt>
                <c:pt idx="9503">
                  <c:v>9854.6785285382466</c:v>
                </c:pt>
                <c:pt idx="9504">
                  <c:v>9882.5794774205351</c:v>
                </c:pt>
                <c:pt idx="9505">
                  <c:v>9910.491642548528</c:v>
                </c:pt>
                <c:pt idx="9506">
                  <c:v>9938.4150346238275</c:v>
                </c:pt>
                <c:pt idx="9507">
                  <c:v>9966.3496673376376</c:v>
                </c:pt>
                <c:pt idx="9508">
                  <c:v>9994.2955532864798</c:v>
                </c:pt>
                <c:pt idx="9509">
                  <c:v>10022.252704992161</c:v>
                </c:pt>
                <c:pt idx="9510">
                  <c:v>10050.510423345164</c:v>
                </c:pt>
                <c:pt idx="9511">
                  <c:v>10078.779033173574</c:v>
                </c:pt>
                <c:pt idx="9512">
                  <c:v>10107.058541106868</c:v>
                </c:pt>
                <c:pt idx="9513">
                  <c:v>10135.34895270728</c:v>
                </c:pt>
                <c:pt idx="9514">
                  <c:v>10163.650273523734</c:v>
                </c:pt>
                <c:pt idx="9515">
                  <c:v>10191.96251015863</c:v>
                </c:pt>
                <c:pt idx="9516">
                  <c:v>10277.396210432997</c:v>
                </c:pt>
                <c:pt idx="9517">
                  <c:v>10362.926374669654</c:v>
                </c:pt>
                <c:pt idx="9518">
                  <c:v>10448.55306332613</c:v>
                </c:pt>
                <c:pt idx="9519">
                  <c:v>10534.276342452355</c:v>
                </c:pt>
                <c:pt idx="9520">
                  <c:v>10620.096275702161</c:v>
                </c:pt>
                <c:pt idx="9521">
                  <c:v>10706.012930175903</c:v>
                </c:pt>
                <c:pt idx="9522">
                  <c:v>10686.627646078534</c:v>
                </c:pt>
                <c:pt idx="9523">
                  <c:v>10667.246815602923</c:v>
                </c:pt>
                <c:pt idx="9524">
                  <c:v>10647.870440055938</c:v>
                </c:pt>
                <c:pt idx="9525">
                  <c:v>10628.498522373469</c:v>
                </c:pt>
                <c:pt idx="9526">
                  <c:v>10609.131063904319</c:v>
                </c:pt>
                <c:pt idx="9527">
                  <c:v>10589.768066006753</c:v>
                </c:pt>
                <c:pt idx="9528">
                  <c:v>10866.302122135368</c:v>
                </c:pt>
                <c:pt idx="9529">
                  <c:v>11143.853787302078</c:v>
                </c:pt>
                <c:pt idx="9530">
                  <c:v>11422.426398900634</c:v>
                </c:pt>
                <c:pt idx="9531">
                  <c:v>11702.023342238306</c:v>
                </c:pt>
                <c:pt idx="9532">
                  <c:v>11982.648052271194</c:v>
                </c:pt>
                <c:pt idx="9533">
                  <c:v>12264.304016628639</c:v>
                </c:pt>
                <c:pt idx="9534">
                  <c:v>12195.285951092901</c:v>
                </c:pt>
                <c:pt idx="9535">
                  <c:v>12126.322816045344</c:v>
                </c:pt>
                <c:pt idx="9536">
                  <c:v>12057.414636091962</c:v>
                </c:pt>
                <c:pt idx="9537">
                  <c:v>11988.561438025397</c:v>
                </c:pt>
                <c:pt idx="9538">
                  <c:v>11919.76325114391</c:v>
                </c:pt>
                <c:pt idx="9539">
                  <c:v>11851.020106093545</c:v>
                </c:pt>
                <c:pt idx="9540">
                  <c:v>12053.489329659214</c:v>
                </c:pt>
                <c:pt idx="9541">
                  <c:v>12256.519727398791</c:v>
                </c:pt>
                <c:pt idx="9542">
                  <c:v>12460.113314999147</c:v>
                </c:pt>
                <c:pt idx="9543">
                  <c:v>12664.272066477884</c:v>
                </c:pt>
                <c:pt idx="9544">
                  <c:v>12868.997914673499</c:v>
                </c:pt>
                <c:pt idx="9545">
                  <c:v>13074.518856442601</c:v>
                </c:pt>
                <c:pt idx="9546">
                  <c:v>12876.098525667383</c:v>
                </c:pt>
                <c:pt idx="9547">
                  <c:v>12827.620274219333</c:v>
                </c:pt>
                <c:pt idx="9548">
                  <c:v>12779.173692915587</c:v>
                </c:pt>
                <c:pt idx="9549">
                  <c:v>12878.437688983935</c:v>
                </c:pt>
                <c:pt idx="9550">
                  <c:v>12829.55372301301</c:v>
                </c:pt>
                <c:pt idx="9551">
                  <c:v>12780.701632086471</c:v>
                </c:pt>
                <c:pt idx="9552">
                  <c:v>12420.211271153492</c:v>
                </c:pt>
                <c:pt idx="9553">
                  <c:v>12061.456653506617</c:v>
                </c:pt>
                <c:pt idx="9554">
                  <c:v>11704.428219734873</c:v>
                </c:pt>
                <c:pt idx="9555">
                  <c:v>11349.116168151908</c:v>
                </c:pt>
                <c:pt idx="9556">
                  <c:v>10995.510420760167</c:v>
                </c:pt>
                <c:pt idx="9557">
                  <c:v>10643.600589225023</c:v>
                </c:pt>
                <c:pt idx="9558">
                  <c:v>10483.351409944189</c:v>
                </c:pt>
                <c:pt idx="9559">
                  <c:v>10323.464699968421</c:v>
                </c:pt>
                <c:pt idx="9560">
                  <c:v>10163.938751421021</c:v>
                </c:pt>
                <c:pt idx="9561">
                  <c:v>10004.771807775162</c:v>
                </c:pt>
                <c:pt idx="9562">
                  <c:v>9845.9620562528253</c:v>
                </c:pt>
                <c:pt idx="9563">
                  <c:v>9687.5076303916576</c:v>
                </c:pt>
                <c:pt idx="9564">
                  <c:v>9575.4060763011803</c:v>
                </c:pt>
                <c:pt idx="9565">
                  <c:v>9463.4779852837019</c:v>
                </c:pt>
                <c:pt idx="9566">
                  <c:v>9351.7228467572786</c:v>
                </c:pt>
                <c:pt idx="9567">
                  <c:v>9240.140138868348</c:v>
                </c:pt>
                <c:pt idx="9568">
                  <c:v>9128.7293338944692</c:v>
                </c:pt>
                <c:pt idx="9569">
                  <c:v>9017.4898942787295</c:v>
                </c:pt>
                <c:pt idx="9570">
                  <c:v>9016.015227076261</c:v>
                </c:pt>
                <c:pt idx="9571">
                  <c:v>9014.5405598737925</c:v>
                </c:pt>
                <c:pt idx="9572">
                  <c:v>9013.0658926713222</c:v>
                </c:pt>
                <c:pt idx="9573">
                  <c:v>9011.5912254687828</c:v>
                </c:pt>
                <c:pt idx="9574">
                  <c:v>9010.1165582663107</c:v>
                </c:pt>
                <c:pt idx="9575">
                  <c:v>9008.6418910637713</c:v>
                </c:pt>
                <c:pt idx="9576">
                  <c:v>8916.5058813113938</c:v>
                </c:pt>
                <c:pt idx="9577">
                  <c:v>8824.490035393379</c:v>
                </c:pt>
                <c:pt idx="9578">
                  <c:v>8732.5938994885855</c:v>
                </c:pt>
                <c:pt idx="9579">
                  <c:v>8640.8170113011001</c:v>
                </c:pt>
                <c:pt idx="9580">
                  <c:v>8549.1588971187812</c:v>
                </c:pt>
                <c:pt idx="9581">
                  <c:v>8457.6190774274</c:v>
                </c:pt>
                <c:pt idx="9582">
                  <c:v>8420.413585155964</c:v>
                </c:pt>
                <c:pt idx="9583">
                  <c:v>8383.226705633293</c:v>
                </c:pt>
                <c:pt idx="9584">
                  <c:v>8346.0584425389006</c:v>
                </c:pt>
                <c:pt idx="9585">
                  <c:v>8308.9088024427638</c:v>
                </c:pt>
                <c:pt idx="9586">
                  <c:v>8271.7777893100792</c:v>
                </c:pt>
                <c:pt idx="9587">
                  <c:v>8234.6654081635861</c:v>
                </c:pt>
                <c:pt idx="9588">
                  <c:v>8098.1448002647376</c:v>
                </c:pt>
                <c:pt idx="9589">
                  <c:v>7961.8858057123152</c:v>
                </c:pt>
                <c:pt idx="9590">
                  <c:v>7825.8865083901255</c:v>
                </c:pt>
                <c:pt idx="9591">
                  <c:v>7690.1449378501384</c:v>
                </c:pt>
                <c:pt idx="9592">
                  <c:v>7554.6590679651554</c:v>
                </c:pt>
                <c:pt idx="9593">
                  <c:v>7419.4268155605432</c:v>
                </c:pt>
                <c:pt idx="9594">
                  <c:v>7473.0754004664595</c:v>
                </c:pt>
                <c:pt idx="9595">
                  <c:v>7526.7639046457161</c:v>
                </c:pt>
                <c:pt idx="9596">
                  <c:v>7580.4925316224317</c:v>
                </c:pt>
                <c:pt idx="9597">
                  <c:v>7634.2614778168272</c:v>
                </c:pt>
                <c:pt idx="9598">
                  <c:v>7688.0709418557226</c:v>
                </c:pt>
                <c:pt idx="9599">
                  <c:v>7741.921118442594</c:v>
                </c:pt>
                <c:pt idx="9600">
                  <c:v>7715.435436537894</c:v>
                </c:pt>
                <c:pt idx="9601">
                  <c:v>7688.9597972818738</c:v>
                </c:pt>
                <c:pt idx="9602">
                  <c:v>7662.4941613226201</c:v>
                </c:pt>
                <c:pt idx="9603">
                  <c:v>7636.0384888990438</c:v>
                </c:pt>
                <c:pt idx="9604">
                  <c:v>7609.5927352902481</c:v>
                </c:pt>
                <c:pt idx="9605">
                  <c:v>7583.1568617045332</c:v>
                </c:pt>
                <c:pt idx="9606">
                  <c:v>7619.6407467552399</c:v>
                </c:pt>
                <c:pt idx="9607">
                  <c:v>7656.1429084710289</c:v>
                </c:pt>
                <c:pt idx="9608">
                  <c:v>7692.6633615576638</c:v>
                </c:pt>
                <c:pt idx="9609">
                  <c:v>7729.2021206702739</c:v>
                </c:pt>
                <c:pt idx="9610">
                  <c:v>7765.7592004138614</c:v>
                </c:pt>
                <c:pt idx="9611">
                  <c:v>7802.3346153439088</c:v>
                </c:pt>
                <c:pt idx="9612">
                  <c:v>7912.022716191831</c:v>
                </c:pt>
                <c:pt idx="9613">
                  <c:v>8021.8762797015679</c:v>
                </c:pt>
                <c:pt idx="9614">
                  <c:v>8131.8957786808051</c:v>
                </c:pt>
                <c:pt idx="9615">
                  <c:v>8242.0816734605814</c:v>
                </c:pt>
                <c:pt idx="9616">
                  <c:v>8352.4344230052338</c:v>
                </c:pt>
                <c:pt idx="9617">
                  <c:v>8462.9544796152768</c:v>
                </c:pt>
                <c:pt idx="9618">
                  <c:v>8636.1166013584461</c:v>
                </c:pt>
                <c:pt idx="9619">
                  <c:v>8809.7077533484335</c:v>
                </c:pt>
                <c:pt idx="9620">
                  <c:v>8983.732275335753</c:v>
                </c:pt>
                <c:pt idx="9621">
                  <c:v>9158.1943427894075</c:v>
                </c:pt>
                <c:pt idx="9622">
                  <c:v>9333.0979739453524</c:v>
                </c:pt>
                <c:pt idx="9623">
                  <c:v>9508.4470305799005</c:v>
                </c:pt>
                <c:pt idx="9624">
                  <c:v>9536.0746322996038</c:v>
                </c:pt>
                <c:pt idx="9625">
                  <c:v>9563.7135528225917</c:v>
                </c:pt>
                <c:pt idx="9626">
                  <c:v>9591.3638089416781</c:v>
                </c:pt>
                <c:pt idx="9627">
                  <c:v>9619.0254185080812</c:v>
                </c:pt>
                <c:pt idx="9628">
                  <c:v>9646.6983957676603</c:v>
                </c:pt>
                <c:pt idx="9629">
                  <c:v>9674.3827583435104</c:v>
                </c:pt>
                <c:pt idx="9630">
                  <c:v>9721.0829073822279</c:v>
                </c:pt>
                <c:pt idx="9631">
                  <c:v>9767.8137445054163</c:v>
                </c:pt>
                <c:pt idx="9632">
                  <c:v>9814.5753048102342</c:v>
                </c:pt>
                <c:pt idx="9633">
                  <c:v>9748.2987251974882</c:v>
                </c:pt>
                <c:pt idx="9634">
                  <c:v>9794.5849801956701</c:v>
                </c:pt>
                <c:pt idx="9635">
                  <c:v>9840.9017155699858</c:v>
                </c:pt>
                <c:pt idx="9636">
                  <c:v>9899.7524533185224</c:v>
                </c:pt>
                <c:pt idx="9637">
                  <c:v>9844.506949976103</c:v>
                </c:pt>
                <c:pt idx="9638">
                  <c:v>9789.3080419671642</c:v>
                </c:pt>
                <c:pt idx="9639">
                  <c:v>9734.1555705765168</c:v>
                </c:pt>
                <c:pt idx="9640">
                  <c:v>9679.0493795162638</c:v>
                </c:pt>
                <c:pt idx="9641">
                  <c:v>9623.989306824913</c:v>
                </c:pt>
                <c:pt idx="9642">
                  <c:v>9708.0541767786872</c:v>
                </c:pt>
                <c:pt idx="9643">
                  <c:v>9792.2177944200121</c:v>
                </c:pt>
                <c:pt idx="9644">
                  <c:v>9876.4803713948568</c:v>
                </c:pt>
                <c:pt idx="9645">
                  <c:v>9960.8421210017586</c:v>
                </c:pt>
                <c:pt idx="9646">
                  <c:v>10045.303250467354</c:v>
                </c:pt>
                <c:pt idx="9647">
                  <c:v>10129.86396429257</c:v>
                </c:pt>
                <c:pt idx="9648">
                  <c:v>10101.858573438692</c:v>
                </c:pt>
                <c:pt idx="9649">
                  <c:v>10073.864531085774</c:v>
                </c:pt>
                <c:pt idx="9650">
                  <c:v>10045.881825231561</c:v>
                </c:pt>
                <c:pt idx="9651">
                  <c:v>10017.910442675351</c:v>
                </c:pt>
                <c:pt idx="9652">
                  <c:v>9989.9503735296457</c:v>
                </c:pt>
                <c:pt idx="9653">
                  <c:v>9962.0016044409367</c:v>
                </c:pt>
                <c:pt idx="9654">
                  <c:v>9990.2400521801446</c:v>
                </c:pt>
                <c:pt idx="9655">
                  <c:v>10018.489410984279</c:v>
                </c:pt>
                <c:pt idx="9656">
                  <c:v>10046.74968737788</c:v>
                </c:pt>
                <c:pt idx="9657">
                  <c:v>10075.020884518193</c:v>
                </c:pt>
                <c:pt idx="9658">
                  <c:v>10103.303008902139</c:v>
                </c:pt>
                <c:pt idx="9659">
                  <c:v>10131.596065897213</c:v>
                </c:pt>
                <c:pt idx="9660">
                  <c:v>10207.481881594509</c:v>
                </c:pt>
                <c:pt idx="9661">
                  <c:v>10283.444061370161</c:v>
                </c:pt>
                <c:pt idx="9662">
                  <c:v>10359.4826473104</c:v>
                </c:pt>
                <c:pt idx="9663">
                  <c:v>10435.597677880369</c:v>
                </c:pt>
                <c:pt idx="9664">
                  <c:v>10511.789196900405</c:v>
                </c:pt>
                <c:pt idx="9665">
                  <c:v>10588.057244569904</c:v>
                </c:pt>
                <c:pt idx="9666">
                  <c:v>10587.629539210648</c:v>
                </c:pt>
                <c:pt idx="9667">
                  <c:v>10587.201833851477</c:v>
                </c:pt>
                <c:pt idx="9668">
                  <c:v>10586.774128492223</c:v>
                </c:pt>
                <c:pt idx="9669">
                  <c:v>10586.346423133053</c:v>
                </c:pt>
                <c:pt idx="9670">
                  <c:v>10585.918717773799</c:v>
                </c:pt>
                <c:pt idx="9671">
                  <c:v>10585.491012414626</c:v>
                </c:pt>
                <c:pt idx="9672">
                  <c:v>10671.106193326252</c:v>
                </c:pt>
                <c:pt idx="9673">
                  <c:v>10756.819987805007</c:v>
                </c:pt>
                <c:pt idx="9674">
                  <c:v>10842.63250864035</c:v>
                </c:pt>
                <c:pt idx="9675">
                  <c:v>10928.543867968247</c:v>
                </c:pt>
                <c:pt idx="9676">
                  <c:v>11014.554177865819</c:v>
                </c:pt>
                <c:pt idx="9677">
                  <c:v>11100.663550955105</c:v>
                </c:pt>
                <c:pt idx="9678">
                  <c:v>11119.734552875916</c:v>
                </c:pt>
                <c:pt idx="9679">
                  <c:v>11138.810554756155</c:v>
                </c:pt>
                <c:pt idx="9680">
                  <c:v>11157.891558461919</c:v>
                </c:pt>
                <c:pt idx="9681">
                  <c:v>11176.977566448753</c:v>
                </c:pt>
                <c:pt idx="9682">
                  <c:v>11196.068579387918</c:v>
                </c:pt>
                <c:pt idx="9683">
                  <c:v>11215.164599725578</c:v>
                </c:pt>
                <c:pt idx="9684">
                  <c:v>11196.488022027532</c:v>
                </c:pt>
                <c:pt idx="9685">
                  <c:v>11177.817005159974</c:v>
                </c:pt>
                <c:pt idx="9686">
                  <c:v>11159.151543280826</c:v>
                </c:pt>
                <c:pt idx="9687">
                  <c:v>11140.491632271493</c:v>
                </c:pt>
                <c:pt idx="9688">
                  <c:v>11121.837266230661</c:v>
                </c:pt>
                <c:pt idx="9689">
                  <c:v>11103.188439816715</c:v>
                </c:pt>
                <c:pt idx="9690">
                  <c:v>10976.43566785429</c:v>
                </c:pt>
                <c:pt idx="9691">
                  <c:v>10976.990320938785</c:v>
                </c:pt>
                <c:pt idx="9692">
                  <c:v>10977.544974023282</c:v>
                </c:pt>
                <c:pt idx="9693">
                  <c:v>11105.432785471385</c:v>
                </c:pt>
                <c:pt idx="9694">
                  <c:v>11105.993871885097</c:v>
                </c:pt>
                <c:pt idx="9695">
                  <c:v>11106.554958298808</c:v>
                </c:pt>
                <c:pt idx="9696">
                  <c:v>11077.050865025207</c:v>
                </c:pt>
                <c:pt idx="9697">
                  <c:v>11047.556226787272</c:v>
                </c:pt>
                <c:pt idx="9698">
                  <c:v>11018.071053057098</c:v>
                </c:pt>
                <c:pt idx="9699">
                  <c:v>10988.595355664678</c:v>
                </c:pt>
                <c:pt idx="9700">
                  <c:v>10959.129144924413</c:v>
                </c:pt>
                <c:pt idx="9701">
                  <c:v>10929.672431274676</c:v>
                </c:pt>
                <c:pt idx="9702">
                  <c:v>10730.840375353744</c:v>
                </c:pt>
                <c:pt idx="9703">
                  <c:v>10532.562687463696</c:v>
                </c:pt>
                <c:pt idx="9704">
                  <c:v>10334.836395421247</c:v>
                </c:pt>
                <c:pt idx="9705">
                  <c:v>10137.658421513474</c:v>
                </c:pt>
                <c:pt idx="9706">
                  <c:v>9941.0255815289383</c:v>
                </c:pt>
                <c:pt idx="9707">
                  <c:v>9744.9345729265224</c:v>
                </c:pt>
                <c:pt idx="9708">
                  <c:v>9557.4704057954859</c:v>
                </c:pt>
                <c:pt idx="9709">
                  <c:v>9370.4834135639212</c:v>
                </c:pt>
                <c:pt idx="9710">
                  <c:v>9183.971889889066</c:v>
                </c:pt>
                <c:pt idx="9711">
                  <c:v>8997.9341035282796</c:v>
                </c:pt>
                <c:pt idx="9712">
                  <c:v>8812.3682913269968</c:v>
                </c:pt>
                <c:pt idx="9713">
                  <c:v>8627.2726595283621</c:v>
                </c:pt>
                <c:pt idx="9714">
                  <c:v>8498.695742933267</c:v>
                </c:pt>
                <c:pt idx="9715">
                  <c:v>8370.3485749968531</c:v>
                </c:pt>
                <c:pt idx="9716">
                  <c:v>8242.2299987665228</c:v>
                </c:pt>
                <c:pt idx="9717">
                  <c:v>8114.3388300074712</c:v>
                </c:pt>
                <c:pt idx="9718">
                  <c:v>7986.6738535145632</c:v>
                </c:pt>
                <c:pt idx="9719">
                  <c:v>7859.2338309386723</c:v>
                </c:pt>
                <c:pt idx="9720">
                  <c:v>7948.8199178681889</c:v>
                </c:pt>
                <c:pt idx="9721">
                  <c:v>8038.5201337917224</c:v>
                </c:pt>
                <c:pt idx="9722">
                  <c:v>8128.3354967205505</c:v>
                </c:pt>
                <c:pt idx="9723">
                  <c:v>8218.2669982633088</c:v>
                </c:pt>
                <c:pt idx="9724">
                  <c:v>8308.3156139157218</c:v>
                </c:pt>
                <c:pt idx="9725">
                  <c:v>8398.4822977974418</c:v>
                </c:pt>
                <c:pt idx="9726">
                  <c:v>8324.7379619815601</c:v>
                </c:pt>
                <c:pt idx="9727">
                  <c:v>8251.0686384562596</c:v>
                </c:pt>
                <c:pt idx="9728">
                  <c:v>8177.4742274952177</c:v>
                </c:pt>
                <c:pt idx="9729">
                  <c:v>8103.9546297669031</c:v>
                </c:pt>
                <c:pt idx="9730">
                  <c:v>8030.5097434742938</c:v>
                </c:pt>
                <c:pt idx="9731">
                  <c:v>7957.1394718698211</c:v>
                </c:pt>
                <c:pt idx="9732">
                  <c:v>7874.0567511959334</c:v>
                </c:pt>
                <c:pt idx="9733">
                  <c:v>7791.0686250457702</c:v>
                </c:pt>
                <c:pt idx="9734">
                  <c:v>7708.1751604499777</c:v>
                </c:pt>
                <c:pt idx="9735">
                  <c:v>7625.3764224053793</c:v>
                </c:pt>
                <c:pt idx="9736">
                  <c:v>7542.6724852165034</c:v>
                </c:pt>
                <c:pt idx="9737">
                  <c:v>7460.0634250018948</c:v>
                </c:pt>
                <c:pt idx="9738">
                  <c:v>7605.8708753921355</c:v>
                </c:pt>
                <c:pt idx="9739">
                  <c:v>7751.9757972551306</c:v>
                </c:pt>
                <c:pt idx="9740">
                  <c:v>7898.3789858835571</c:v>
                </c:pt>
                <c:pt idx="9741">
                  <c:v>8045.0812188492373</c:v>
                </c:pt>
                <c:pt idx="9742">
                  <c:v>8192.083272178601</c:v>
                </c:pt>
                <c:pt idx="9743">
                  <c:v>8339.3859048413524</c:v>
                </c:pt>
                <c:pt idx="9744">
                  <c:v>8412.4090121029712</c:v>
                </c:pt>
                <c:pt idx="9745">
                  <c:v>8485.5081198973658</c:v>
                </c:pt>
                <c:pt idx="9746">
                  <c:v>8558.6834902183909</c:v>
                </c:pt>
                <c:pt idx="9747">
                  <c:v>8631.9353842939599</c:v>
                </c:pt>
                <c:pt idx="9748">
                  <c:v>8705.2640551117202</c:v>
                </c:pt>
                <c:pt idx="9749">
                  <c:v>8778.6697561666278</c:v>
                </c:pt>
                <c:pt idx="9750">
                  <c:v>8815.1798996345588</c:v>
                </c:pt>
                <c:pt idx="9751">
                  <c:v>8851.7095652144344</c:v>
                </c:pt>
                <c:pt idx="9752">
                  <c:v>8888.2587950408451</c:v>
                </c:pt>
                <c:pt idx="9753">
                  <c:v>8924.8276320705245</c:v>
                </c:pt>
                <c:pt idx="9754">
                  <c:v>8961.4161153796831</c:v>
                </c:pt>
                <c:pt idx="9755">
                  <c:v>8998.0242872052331</c:v>
                </c:pt>
                <c:pt idx="9756">
                  <c:v>9053.7840325915586</c:v>
                </c:pt>
                <c:pt idx="9757">
                  <c:v>9109.5870704630288</c:v>
                </c:pt>
                <c:pt idx="9758">
                  <c:v>9165.4334443192492</c:v>
                </c:pt>
                <c:pt idx="9759">
                  <c:v>9221.3231974482023</c:v>
                </c:pt>
                <c:pt idx="9760">
                  <c:v>9277.256369247003</c:v>
                </c:pt>
                <c:pt idx="9761">
                  <c:v>9333.2330037814154</c:v>
                </c:pt>
                <c:pt idx="9762">
                  <c:v>9378.8381478244519</c:v>
                </c:pt>
                <c:pt idx="9763">
                  <c:v>9424.4752763401793</c:v>
                </c:pt>
                <c:pt idx="9764">
                  <c:v>9470.144493700047</c:v>
                </c:pt>
                <c:pt idx="9765">
                  <c:v>9515.8458991982588</c:v>
                </c:pt>
                <c:pt idx="9766">
                  <c:v>9561.5795947805691</c:v>
                </c:pt>
                <c:pt idx="9767">
                  <c:v>9607.3456812915974</c:v>
                </c:pt>
                <c:pt idx="9768">
                  <c:v>9625.8947142277193</c:v>
                </c:pt>
                <c:pt idx="9769">
                  <c:v>9644.4487756828894</c:v>
                </c:pt>
                <c:pt idx="9770">
                  <c:v>9663.0078692344468</c:v>
                </c:pt>
                <c:pt idx="9771">
                  <c:v>9681.5719984448406</c:v>
                </c:pt>
                <c:pt idx="9772">
                  <c:v>9700.1411668622823</c:v>
                </c:pt>
                <c:pt idx="9773">
                  <c:v>9718.7153780201188</c:v>
                </c:pt>
                <c:pt idx="9774">
                  <c:v>9813.1158847805746</c:v>
                </c:pt>
                <c:pt idx="9775">
                  <c:v>9907.6368458175821</c:v>
                </c:pt>
                <c:pt idx="9776">
                  <c:v>10002.278298334177</c:v>
                </c:pt>
                <c:pt idx="9777">
                  <c:v>9981.2691988478728</c:v>
                </c:pt>
                <c:pt idx="9778">
                  <c:v>10075.063855823688</c:v>
                </c:pt>
                <c:pt idx="9779">
                  <c:v>10168.977752351977</c:v>
                </c:pt>
                <c:pt idx="9780">
                  <c:v>10391.425625252838</c:v>
                </c:pt>
                <c:pt idx="9781">
                  <c:v>10496.072132665595</c:v>
                </c:pt>
                <c:pt idx="9782">
                  <c:v>10600.865674450846</c:v>
                </c:pt>
                <c:pt idx="9783">
                  <c:v>10705.806366258885</c:v>
                </c:pt>
                <c:pt idx="9784">
                  <c:v>10810.894325965939</c:v>
                </c:pt>
                <c:pt idx="9785">
                  <c:v>10916.129671597446</c:v>
                </c:pt>
                <c:pt idx="9786">
                  <c:v>10890.058797744387</c:v>
                </c:pt>
                <c:pt idx="9787">
                  <c:v>10864.003727004509</c:v>
                </c:pt>
                <c:pt idx="9788">
                  <c:v>10837.964406432046</c:v>
                </c:pt>
                <c:pt idx="9789">
                  <c:v>10811.9407806036</c:v>
                </c:pt>
                <c:pt idx="9790">
                  <c:v>10785.932793690308</c:v>
                </c:pt>
                <c:pt idx="9791">
                  <c:v>10759.940391129128</c:v>
                </c:pt>
                <c:pt idx="9792">
                  <c:v>10714.286808549692</c:v>
                </c:pt>
                <c:pt idx="9793">
                  <c:v>10668.669290191418</c:v>
                </c:pt>
                <c:pt idx="9794">
                  <c:v>10623.087702563327</c:v>
                </c:pt>
                <c:pt idx="9795">
                  <c:v>10577.541911979681</c:v>
                </c:pt>
                <c:pt idx="9796">
                  <c:v>10532.03178287142</c:v>
                </c:pt>
                <c:pt idx="9797">
                  <c:v>10486.557176865163</c:v>
                </c:pt>
                <c:pt idx="9798">
                  <c:v>10531.746095775079</c:v>
                </c:pt>
                <c:pt idx="9799">
                  <c:v>10576.971321556617</c:v>
                </c:pt>
                <c:pt idx="9800">
                  <c:v>10622.233009174373</c:v>
                </c:pt>
                <c:pt idx="9801">
                  <c:v>10667.531310520588</c:v>
                </c:pt>
                <c:pt idx="9802">
                  <c:v>10712.86637533765</c:v>
                </c:pt>
                <c:pt idx="9803">
                  <c:v>10758.238352952327</c:v>
                </c:pt>
                <c:pt idx="9804">
                  <c:v>10681.793997796205</c:v>
                </c:pt>
                <c:pt idx="9805">
                  <c:v>10605.426353570221</c:v>
                </c:pt>
                <c:pt idx="9806">
                  <c:v>10529.135377486382</c:v>
                </c:pt>
                <c:pt idx="9807">
                  <c:v>10452.921028201688</c:v>
                </c:pt>
                <c:pt idx="9808">
                  <c:v>10376.783262948264</c:v>
                </c:pt>
                <c:pt idx="9809">
                  <c:v>10300.722042709445</c:v>
                </c:pt>
                <c:pt idx="9810">
                  <c:v>10284.019184002404</c:v>
                </c:pt>
                <c:pt idx="9811">
                  <c:v>10267.323404671679</c:v>
                </c:pt>
                <c:pt idx="9812">
                  <c:v>10250.634681259788</c:v>
                </c:pt>
                <c:pt idx="9813">
                  <c:v>10233.952990173635</c:v>
                </c:pt>
                <c:pt idx="9814">
                  <c:v>10217.278307684752</c:v>
                </c:pt>
                <c:pt idx="9815">
                  <c:v>10200.610609928406</c:v>
                </c:pt>
                <c:pt idx="9816">
                  <c:v>9957.5852518074607</c:v>
                </c:pt>
                <c:pt idx="9817">
                  <c:v>9715.3920030616882</c:v>
                </c:pt>
                <c:pt idx="9818">
                  <c:v>9474.0231778703801</c:v>
                </c:pt>
                <c:pt idx="9819">
                  <c:v>9233.4707185659463</c:v>
                </c:pt>
                <c:pt idx="9820">
                  <c:v>8993.7261750536982</c:v>
                </c:pt>
                <c:pt idx="9821">
                  <c:v>8754.7806911063999</c:v>
                </c:pt>
                <c:pt idx="9822">
                  <c:v>8771.9043537964008</c:v>
                </c:pt>
                <c:pt idx="9823">
                  <c:v>8789.0331225245554</c:v>
                </c:pt>
                <c:pt idx="9824">
                  <c:v>8806.1670169553854</c:v>
                </c:pt>
                <c:pt idx="9825">
                  <c:v>8823.3060585719322</c:v>
                </c:pt>
                <c:pt idx="9826">
                  <c:v>8840.4502681216873</c:v>
                </c:pt>
                <c:pt idx="9827">
                  <c:v>8857.5996662493999</c:v>
                </c:pt>
                <c:pt idx="9828">
                  <c:v>8967.5418299516423</c:v>
                </c:pt>
                <c:pt idx="9829">
                  <c:v>9077.6563961478241</c:v>
                </c:pt>
                <c:pt idx="9830">
                  <c:v>9187.9444139395273</c:v>
                </c:pt>
                <c:pt idx="9831">
                  <c:v>9298.4069100899687</c:v>
                </c:pt>
                <c:pt idx="9832">
                  <c:v>9409.0448845276642</c:v>
                </c:pt>
                <c:pt idx="9833">
                  <c:v>9519.859314139112</c:v>
                </c:pt>
                <c:pt idx="9834">
                  <c:v>9474.771866162655</c:v>
                </c:pt>
                <c:pt idx="9835">
                  <c:v>9538.8972829196191</c:v>
                </c:pt>
                <c:pt idx="9836">
                  <c:v>9603.0825112604034</c:v>
                </c:pt>
                <c:pt idx="9837">
                  <c:v>9779.4574522980511</c:v>
                </c:pt>
                <c:pt idx="9838">
                  <c:v>9844.5086713730198</c:v>
                </c:pt>
                <c:pt idx="9839">
                  <c:v>9909.6208974758047</c:v>
                </c:pt>
                <c:pt idx="9840">
                  <c:v>9917.9119821696859</c:v>
                </c:pt>
                <c:pt idx="9841">
                  <c:v>9926.2047533742261</c:v>
                </c:pt>
                <c:pt idx="9842">
                  <c:v>9934.4992142661267</c:v>
                </c:pt>
                <c:pt idx="9843">
                  <c:v>9942.7953680136179</c:v>
                </c:pt>
                <c:pt idx="9844">
                  <c:v>9951.0932177756658</c:v>
                </c:pt>
                <c:pt idx="9845">
                  <c:v>9959.3927667028074</c:v>
                </c:pt>
                <c:pt idx="9846">
                  <c:v>9930.8734546756041</c:v>
                </c:pt>
                <c:pt idx="9847">
                  <c:v>9902.364688536627</c:v>
                </c:pt>
                <c:pt idx="9848">
                  <c:v>9873.8664688123808</c:v>
                </c:pt>
                <c:pt idx="9849">
                  <c:v>9845.378799567161</c:v>
                </c:pt>
                <c:pt idx="9850">
                  <c:v>9816.901681427702</c:v>
                </c:pt>
                <c:pt idx="9851">
                  <c:v>9788.4351162313687</c:v>
                </c:pt>
                <c:pt idx="9852">
                  <c:v>9722.8311972078118</c:v>
                </c:pt>
                <c:pt idx="9853">
                  <c:v>9657.2868664708039</c:v>
                </c:pt>
                <c:pt idx="9854">
                  <c:v>9591.8020407119366</c:v>
                </c:pt>
                <c:pt idx="9855">
                  <c:v>9526.3766405903152</c:v>
                </c:pt>
                <c:pt idx="9856">
                  <c:v>9461.0105826194667</c:v>
                </c:pt>
                <c:pt idx="9857">
                  <c:v>9395.7037826523247</c:v>
                </c:pt>
                <c:pt idx="9858">
                  <c:v>9386.3162315307272</c:v>
                </c:pt>
                <c:pt idx="9859">
                  <c:v>9376.9298677425559</c:v>
                </c:pt>
                <c:pt idx="9860">
                  <c:v>9367.5446912301686</c:v>
                </c:pt>
                <c:pt idx="9861">
                  <c:v>9358.1607019360636</c:v>
                </c:pt>
                <c:pt idx="9862">
                  <c:v>9348.7778998028298</c:v>
                </c:pt>
                <c:pt idx="9863">
                  <c:v>9339.396284773542</c:v>
                </c:pt>
                <c:pt idx="9864">
                  <c:v>9283.131519481396</c:v>
                </c:pt>
                <c:pt idx="9865">
                  <c:v>9226.9094769325075</c:v>
                </c:pt>
                <c:pt idx="9866">
                  <c:v>9170.7301430536172</c:v>
                </c:pt>
                <c:pt idx="9867">
                  <c:v>9114.5935085914643</c:v>
                </c:pt>
                <c:pt idx="9868">
                  <c:v>9058.4995611954673</c:v>
                </c:pt>
                <c:pt idx="9869">
                  <c:v>9002.4482888130715</c:v>
                </c:pt>
                <c:pt idx="9870">
                  <c:v>8983.6265125342015</c:v>
                </c:pt>
                <c:pt idx="9871">
                  <c:v>8964.8094093183227</c:v>
                </c:pt>
                <c:pt idx="9872">
                  <c:v>8945.9969807014422</c:v>
                </c:pt>
                <c:pt idx="9873">
                  <c:v>8927.1892282334302</c:v>
                </c:pt>
                <c:pt idx="9874">
                  <c:v>8908.3861534783246</c:v>
                </c:pt>
                <c:pt idx="9875">
                  <c:v>8889.5877568690266</c:v>
                </c:pt>
                <c:pt idx="9876">
                  <c:v>8853.3345125934502</c:v>
                </c:pt>
                <c:pt idx="9877">
                  <c:v>8817.1010387594251</c:v>
                </c:pt>
                <c:pt idx="9878">
                  <c:v>8780.8872771981023</c:v>
                </c:pt>
                <c:pt idx="9879">
                  <c:v>8744.6931681344358</c:v>
                </c:pt>
                <c:pt idx="9880">
                  <c:v>8708.5186545084689</c:v>
                </c:pt>
                <c:pt idx="9881">
                  <c:v>8672.3636754593772</c:v>
                </c:pt>
                <c:pt idx="9882">
                  <c:v>8673.5475401745371</c:v>
                </c:pt>
                <c:pt idx="9883">
                  <c:v>8674.7314048896915</c:v>
                </c:pt>
                <c:pt idx="9884">
                  <c:v>8675.9152696048495</c:v>
                </c:pt>
                <c:pt idx="9885">
                  <c:v>8677.0991343200094</c:v>
                </c:pt>
                <c:pt idx="9886">
                  <c:v>8678.2829990351674</c:v>
                </c:pt>
                <c:pt idx="9887">
                  <c:v>8679.4668637503219</c:v>
                </c:pt>
                <c:pt idx="9888">
                  <c:v>8633.5999605399538</c:v>
                </c:pt>
                <c:pt idx="9889">
                  <c:v>8587.7626816053562</c:v>
                </c:pt>
                <c:pt idx="9890">
                  <c:v>8541.9549683184487</c:v>
                </c:pt>
                <c:pt idx="9891">
                  <c:v>8496.1767587579288</c:v>
                </c:pt>
                <c:pt idx="9892">
                  <c:v>8450.4279904851883</c:v>
                </c:pt>
                <c:pt idx="9893">
                  <c:v>8404.7086031407289</c:v>
                </c:pt>
                <c:pt idx="9894">
                  <c:v>8486.6097376841408</c:v>
                </c:pt>
                <c:pt idx="9895">
                  <c:v>8568.6066532274872</c:v>
                </c:pt>
                <c:pt idx="9896">
                  <c:v>8650.6998259554293</c:v>
                </c:pt>
                <c:pt idx="9897">
                  <c:v>8732.8897233768075</c:v>
                </c:pt>
                <c:pt idx="9898">
                  <c:v>8815.1768074230076</c:v>
                </c:pt>
                <c:pt idx="9899">
                  <c:v>8897.5615278381247</c:v>
                </c:pt>
                <c:pt idx="9900">
                  <c:v>8961.5259799907381</c:v>
                </c:pt>
                <c:pt idx="9901">
                  <c:v>9025.5502608090501</c:v>
                </c:pt>
                <c:pt idx="9902">
                  <c:v>9089.6346031295197</c:v>
                </c:pt>
                <c:pt idx="9903">
                  <c:v>9153.7792321344896</c:v>
                </c:pt>
                <c:pt idx="9904">
                  <c:v>9217.9843739481803</c:v>
                </c:pt>
                <c:pt idx="9905">
                  <c:v>9282.2502469462415</c:v>
                </c:pt>
                <c:pt idx="9906">
                  <c:v>9301.2943546583465</c:v>
                </c:pt>
                <c:pt idx="9907">
                  <c:v>9320.343035731672</c:v>
                </c:pt>
                <c:pt idx="9908">
                  <c:v>9339.396284773542</c:v>
                </c:pt>
                <c:pt idx="9909">
                  <c:v>9358.4540998319153</c:v>
                </c:pt>
                <c:pt idx="9910">
                  <c:v>9377.5164778372291</c:v>
                </c:pt>
                <c:pt idx="9911">
                  <c:v>9396.5834157430145</c:v>
                </c:pt>
                <c:pt idx="9912">
                  <c:v>9422.8478232142388</c:v>
                </c:pt>
                <c:pt idx="9913">
                  <c:v>9449.1248064841911</c:v>
                </c:pt>
                <c:pt idx="9914">
                  <c:v>9475.4144188253649</c:v>
                </c:pt>
                <c:pt idx="9915">
                  <c:v>9501.7167095061577</c:v>
                </c:pt>
                <c:pt idx="9916">
                  <c:v>9528.0317309597103</c:v>
                </c:pt>
                <c:pt idx="9917">
                  <c:v>9554.3595340392931</c:v>
                </c:pt>
                <c:pt idx="9918">
                  <c:v>9582.5991735365642</c:v>
                </c:pt>
                <c:pt idx="9919">
                  <c:v>9610.8496024565975</c:v>
                </c:pt>
                <c:pt idx="9920">
                  <c:v>9639.1108193213895</c:v>
                </c:pt>
                <c:pt idx="9921">
                  <c:v>9556.5381245180834</c:v>
                </c:pt>
                <c:pt idx="9922">
                  <c:v>9584.4966371929258</c:v>
                </c:pt>
                <c:pt idx="9923">
                  <c:v>9612.4658188767025</c:v>
                </c:pt>
                <c:pt idx="9924">
                  <c:v>9714.5268205364082</c:v>
                </c:pt>
                <c:pt idx="9925">
                  <c:v>9705.0956233555589</c:v>
                </c:pt>
                <c:pt idx="9926">
                  <c:v>9695.6656254143873</c:v>
                </c:pt>
                <c:pt idx="9927">
                  <c:v>9686.2368266682315</c:v>
                </c:pt>
                <c:pt idx="9928">
                  <c:v>9676.8092270728666</c:v>
                </c:pt>
                <c:pt idx="9929">
                  <c:v>9667.3828265841075</c:v>
                </c:pt>
                <c:pt idx="9930">
                  <c:v>9694.6453917725466</c:v>
                </c:pt>
                <c:pt idx="9931">
                  <c:v>9721.9199462866618</c:v>
                </c:pt>
                <c:pt idx="9932">
                  <c:v>9749.2065181575508</c:v>
                </c:pt>
                <c:pt idx="9933">
                  <c:v>9776.5051311743446</c:v>
                </c:pt>
                <c:pt idx="9934">
                  <c:v>9803.8158129539443</c:v>
                </c:pt>
                <c:pt idx="9935">
                  <c:v>9831.1385895793464</c:v>
                </c:pt>
                <c:pt idx="9936">
                  <c:v>9830.9932813141459</c:v>
                </c:pt>
                <c:pt idx="9937">
                  <c:v>9830.8479730489453</c:v>
                </c:pt>
                <c:pt idx="9938">
                  <c:v>9830.7026647837429</c:v>
                </c:pt>
                <c:pt idx="9939">
                  <c:v>9830.5573565186169</c:v>
                </c:pt>
                <c:pt idx="9940">
                  <c:v>9830.4120482534145</c:v>
                </c:pt>
                <c:pt idx="9941">
                  <c:v>9830.2667399882102</c:v>
                </c:pt>
                <c:pt idx="9942">
                  <c:v>9801.6348348749325</c:v>
                </c:pt>
                <c:pt idx="9943">
                  <c:v>9773.0134282307063</c:v>
                </c:pt>
                <c:pt idx="9944">
                  <c:v>9744.4025263420881</c:v>
                </c:pt>
                <c:pt idx="9945">
                  <c:v>9715.802134141426</c:v>
                </c:pt>
                <c:pt idx="9946">
                  <c:v>9687.2122609535218</c:v>
                </c:pt>
                <c:pt idx="9947">
                  <c:v>9658.6329118846261</c:v>
                </c:pt>
                <c:pt idx="9948">
                  <c:v>9649.4977612887888</c:v>
                </c:pt>
                <c:pt idx="9949">
                  <c:v>9640.3639286138732</c:v>
                </c:pt>
                <c:pt idx="9950">
                  <c:v>9631.2314130115374</c:v>
                </c:pt>
                <c:pt idx="9951">
                  <c:v>9622.1002136315219</c:v>
                </c:pt>
                <c:pt idx="9952">
                  <c:v>9612.9703296213029</c:v>
                </c:pt>
                <c:pt idx="9953">
                  <c:v>9603.8417601265246</c:v>
                </c:pt>
                <c:pt idx="9954">
                  <c:v>9660.0912310012318</c:v>
                </c:pt>
                <c:pt idx="9955">
                  <c:v>9716.3847829171955</c:v>
                </c:pt>
                <c:pt idx="9956">
                  <c:v>9772.7224529854702</c:v>
                </c:pt>
                <c:pt idx="9957">
                  <c:v>9829.1042738667493</c:v>
                </c:pt>
                <c:pt idx="9958">
                  <c:v>9885.5302837968811</c:v>
                </c:pt>
                <c:pt idx="9959">
                  <c:v>9942.0005151148252</c:v>
                </c:pt>
                <c:pt idx="9960">
                  <c:v>9998.804488480444</c:v>
                </c:pt>
                <c:pt idx="9961">
                  <c:v>10055.651964524122</c:v>
                </c:pt>
                <c:pt idx="9962">
                  <c:v>10112.542948245069</c:v>
                </c:pt>
                <c:pt idx="9963">
                  <c:v>10169.477450755649</c:v>
                </c:pt>
                <c:pt idx="9964">
                  <c:v>10226.455477737887</c:v>
                </c:pt>
                <c:pt idx="9965">
                  <c:v>10283.477039537693</c:v>
                </c:pt>
                <c:pt idx="9966">
                  <c:v>10407.17315130896</c:v>
                </c:pt>
                <c:pt idx="9967">
                  <c:v>10531.073778083111</c:v>
                </c:pt>
                <c:pt idx="9968">
                  <c:v>10655.17902654357</c:v>
                </c:pt>
                <c:pt idx="9969">
                  <c:v>10779.489009915806</c:v>
                </c:pt>
                <c:pt idx="9970">
                  <c:v>10904.003850764548</c:v>
                </c:pt>
                <c:pt idx="9971">
                  <c:v>11028.723676639871</c:v>
                </c:pt>
                <c:pt idx="9972">
                  <c:v>10942.357343207446</c:v>
                </c:pt>
                <c:pt idx="9973">
                  <c:v>10856.089275775965</c:v>
                </c:pt>
                <c:pt idx="9974">
                  <c:v>10769.919432124061</c:v>
                </c:pt>
                <c:pt idx="9975">
                  <c:v>10683.847769521286</c:v>
                </c:pt>
                <c:pt idx="9976">
                  <c:v>10597.874247589347</c:v>
                </c:pt>
                <c:pt idx="9977">
                  <c:v>10511.998827599135</c:v>
                </c:pt>
                <c:pt idx="9978">
                  <c:v>10372.618437437815</c:v>
                </c:pt>
                <c:pt idx="9979">
                  <c:v>10353.771771321903</c:v>
                </c:pt>
                <c:pt idx="9980">
                  <c:v>10334.9298916055</c:v>
                </c:pt>
                <c:pt idx="9981">
                  <c:v>10435.747448760183</c:v>
                </c:pt>
                <c:pt idx="9982">
                  <c:v>10416.69670643996</c:v>
                </c:pt>
                <c:pt idx="9983">
                  <c:v>10397.65080632235</c:v>
                </c:pt>
                <c:pt idx="9984">
                  <c:v>10360.003770289715</c:v>
                </c:pt>
                <c:pt idx="9985">
                  <c:v>10322.376980152947</c:v>
                </c:pt>
                <c:pt idx="9986">
                  <c:v>10284.77041477561</c:v>
                </c:pt>
                <c:pt idx="9987">
                  <c:v>10247.184057141494</c:v>
                </c:pt>
                <c:pt idx="9988">
                  <c:v>10209.617885826148</c:v>
                </c:pt>
                <c:pt idx="9989">
                  <c:v>10172.071880686881</c:v>
                </c:pt>
                <c:pt idx="9990">
                  <c:v>10171.639475698397</c:v>
                </c:pt>
                <c:pt idx="9991">
                  <c:v>10171.207070709832</c:v>
                </c:pt>
                <c:pt idx="9992">
                  <c:v>10170.774665721265</c:v>
                </c:pt>
                <c:pt idx="9993">
                  <c:v>10170.342260732781</c:v>
                </c:pt>
                <c:pt idx="9994">
                  <c:v>10169.909855744216</c:v>
                </c:pt>
                <c:pt idx="9995">
                  <c:v>10169.477450755649</c:v>
                </c:pt>
                <c:pt idx="9996">
                  <c:v>10235.956047874615</c:v>
                </c:pt>
                <c:pt idx="9997">
                  <c:v>10302.49390423482</c:v>
                </c:pt>
                <c:pt idx="9998">
                  <c:v>10369.091031762422</c:v>
                </c:pt>
                <c:pt idx="9999">
                  <c:v>10435.747448760183</c:v>
                </c:pt>
                <c:pt idx="10000">
                  <c:v>10502.463168395754</c:v>
                </c:pt>
                <c:pt idx="10001">
                  <c:v>10569.238208763718</c:v>
                </c:pt>
                <c:pt idx="10002">
                  <c:v>10540.613069463529</c:v>
                </c:pt>
                <c:pt idx="10003">
                  <c:v>10511.998827599135</c:v>
                </c:pt>
                <c:pt idx="10004">
                  <c:v>10483.395481818074</c:v>
                </c:pt>
                <c:pt idx="10005">
                  <c:v>10454.803030788531</c:v>
                </c:pt>
                <c:pt idx="10006">
                  <c:v>10426.221471762376</c:v>
                </c:pt>
                <c:pt idx="10007">
                  <c:v>10397.65080632235</c:v>
                </c:pt>
                <c:pt idx="10008">
                  <c:v>10122.750547686357</c:v>
                </c:pt>
                <c:pt idx="10009">
                  <c:v>9848.8763480600155</c:v>
                </c:pt>
                <c:pt idx="10010">
                  <c:v>9576.0256969824404</c:v>
                </c:pt>
                <c:pt idx="10011">
                  <c:v>9304.1961319983657</c:v>
                </c:pt>
                <c:pt idx="10012">
                  <c:v>9033.3852301088209</c:v>
                </c:pt>
                <c:pt idx="10013">
                  <c:v>8763.5906131516876</c:v>
                </c:pt>
                <c:pt idx="10014">
                  <c:v>8727.2425164577726</c:v>
                </c:pt>
                <c:pt idx="10015">
                  <c:v>8690.9142304980614</c:v>
                </c:pt>
                <c:pt idx="10016">
                  <c:v>8654.6057047308332</c:v>
                </c:pt>
                <c:pt idx="10017">
                  <c:v>8618.3168895488798</c:v>
                </c:pt>
                <c:pt idx="10018">
                  <c:v>8582.0477335974592</c:v>
                </c:pt>
                <c:pt idx="10019">
                  <c:v>8545.7981889967832</c:v>
                </c:pt>
                <c:pt idx="10020">
                  <c:v>8454.9634027888078</c:v>
                </c:pt>
                <c:pt idx="10021">
                  <c:v>8364.2497873643606</c:v>
                </c:pt>
                <c:pt idx="10022">
                  <c:v>8273.6566224262187</c:v>
                </c:pt>
                <c:pt idx="10023">
                  <c:v>8183.1831770575591</c:v>
                </c:pt>
                <c:pt idx="10024">
                  <c:v>8092.8287009370033</c:v>
                </c:pt>
                <c:pt idx="10025">
                  <c:v>8002.5924267546898</c:v>
                </c:pt>
                <c:pt idx="10026">
                  <c:v>8021.6093097877756</c:v>
                </c:pt>
                <c:pt idx="10027">
                  <c:v>8040.6309284504332</c:v>
                </c:pt>
                <c:pt idx="10028">
                  <c:v>8059.6572736490107</c:v>
                </c:pt>
                <c:pt idx="10029">
                  <c:v>8078.6883384508865</c:v>
                </c:pt>
                <c:pt idx="10030">
                  <c:v>8097.7241096222151</c:v>
                </c:pt>
                <c:pt idx="10031">
                  <c:v>8116.7645803492851</c:v>
                </c:pt>
                <c:pt idx="10032">
                  <c:v>8117.2096155943973</c:v>
                </c:pt>
                <c:pt idx="10033">
                  <c:v>8117.6546508394476</c:v>
                </c:pt>
                <c:pt idx="10034">
                  <c:v>8118.0996860844934</c:v>
                </c:pt>
                <c:pt idx="10035">
                  <c:v>8118.5447213295456</c:v>
                </c:pt>
                <c:pt idx="10036">
                  <c:v>8118.9897565745941</c:v>
                </c:pt>
                <c:pt idx="10037">
                  <c:v>8119.4347918196427</c:v>
                </c:pt>
                <c:pt idx="10038">
                  <c:v>8173.7657625822494</c:v>
                </c:pt>
                <c:pt idx="10039">
                  <c:v>8228.1390947019718</c:v>
                </c:pt>
                <c:pt idx="10040">
                  <c:v>8282.5549396366769</c:v>
                </c:pt>
                <c:pt idx="10041">
                  <c:v>8337.0134469932964</c:v>
                </c:pt>
                <c:pt idx="10042">
                  <c:v>8391.5147656273512</c:v>
                </c:pt>
                <c:pt idx="10043">
                  <c:v>8446.0590393530965</c:v>
                </c:pt>
                <c:pt idx="10044">
                  <c:v>8474.3105215219584</c:v>
                </c:pt>
                <c:pt idx="10045">
                  <c:v>8502.5724872125829</c:v>
                </c:pt>
                <c:pt idx="10046">
                  <c:v>8530.8449210231902</c:v>
                </c:pt>
                <c:pt idx="10047">
                  <c:v>8559.1278109501436</c:v>
                </c:pt>
                <c:pt idx="10048">
                  <c:v>8587.4211440269428</c:v>
                </c:pt>
                <c:pt idx="10049">
                  <c:v>8615.7249074156098</c:v>
                </c:pt>
                <c:pt idx="10050">
                  <c:v>8633.5636825786551</c:v>
                </c:pt>
                <c:pt idx="10051">
                  <c:v>8651.4073863960803</c:v>
                </c:pt>
                <c:pt idx="10052">
                  <c:v>8669.2560305820189</c:v>
                </c:pt>
                <c:pt idx="10053">
                  <c:v>8687.1096257438876</c:v>
                </c:pt>
                <c:pt idx="10054">
                  <c:v>8704.9681824392446</c:v>
                </c:pt>
                <c:pt idx="10055">
                  <c:v>8722.8317111758552</c:v>
                </c:pt>
                <c:pt idx="10056">
                  <c:v>8759.6087556897983</c:v>
                </c:pt>
                <c:pt idx="10057">
                  <c:v>8796.405063454853</c:v>
                </c:pt>
                <c:pt idx="10058">
                  <c:v>8833.2206622092017</c:v>
                </c:pt>
                <c:pt idx="10059">
                  <c:v>8870.0555783690415</c:v>
                </c:pt>
                <c:pt idx="10060">
                  <c:v>8906.9098393268596</c:v>
                </c:pt>
                <c:pt idx="10061">
                  <c:v>8943.7834687919803</c:v>
                </c:pt>
                <c:pt idx="10062">
                  <c:v>9072.920418985932</c:v>
                </c:pt>
                <c:pt idx="10063">
                  <c:v>9202.2963270633536</c:v>
                </c:pt>
                <c:pt idx="10064">
                  <c:v>9331.9123007116032</c:v>
                </c:pt>
                <c:pt idx="10065">
                  <c:v>9353.2822484894132</c:v>
                </c:pt>
                <c:pt idx="10066">
                  <c:v>9481.8898654840559</c:v>
                </c:pt>
                <c:pt idx="10067">
                  <c:v>9610.7379142292193</c:v>
                </c:pt>
                <c:pt idx="10068">
                  <c:v>9769.101952758534</c:v>
                </c:pt>
                <c:pt idx="10069">
                  <c:v>9816.0232563652316</c:v>
                </c:pt>
                <c:pt idx="10070">
                  <c:v>9862.975208051721</c:v>
                </c:pt>
                <c:pt idx="10071">
                  <c:v>9909.9578342622208</c:v>
                </c:pt>
                <c:pt idx="10072">
                  <c:v>9956.971157270289</c:v>
                </c:pt>
                <c:pt idx="10073">
                  <c:v>10004.015203261046</c:v>
                </c:pt>
                <c:pt idx="10074">
                  <c:v>10013.630295921048</c:v>
                </c:pt>
                <c:pt idx="10075">
                  <c:v>10023.246525503973</c:v>
                </c:pt>
                <c:pt idx="10076">
                  <c:v>10032.863893036521</c:v>
                </c:pt>
                <c:pt idx="10077">
                  <c:v>10042.482398189259</c:v>
                </c:pt>
                <c:pt idx="10078">
                  <c:v>10052.102040634245</c:v>
                </c:pt>
                <c:pt idx="10079">
                  <c:v>10061.722820044833</c:v>
                </c:pt>
                <c:pt idx="10080">
                  <c:v>10043.350062061596</c:v>
                </c:pt>
                <c:pt idx="10081">
                  <c:v>10024.982644840524</c:v>
                </c:pt>
                <c:pt idx="10082">
                  <c:v>10006.620560651309</c:v>
                </c:pt>
                <c:pt idx="10083">
                  <c:v>9988.2638056833039</c:v>
                </c:pt>
                <c:pt idx="10084">
                  <c:v>9969.9123721330543</c:v>
                </c:pt>
                <c:pt idx="10085">
                  <c:v>9951.5662534884177</c:v>
                </c:pt>
                <c:pt idx="10086">
                  <c:v>10083.712855541175</c:v>
                </c:pt>
                <c:pt idx="10087">
                  <c:v>10216.097647339062</c:v>
                </c:pt>
                <c:pt idx="10088">
                  <c:v>10348.720999312445</c:v>
                </c:pt>
                <c:pt idx="10089">
                  <c:v>10481.583282108373</c:v>
                </c:pt>
                <c:pt idx="10090">
                  <c:v>10614.684866053663</c:v>
                </c:pt>
                <c:pt idx="10091">
                  <c:v>10748.026123891363</c:v>
                </c:pt>
                <c:pt idx="10092">
                  <c:v>10795.008137627134</c:v>
                </c:pt>
                <c:pt idx="10093">
                  <c:v>10842.02287584284</c:v>
                </c:pt>
                <c:pt idx="10094">
                  <c:v>10889.07039489726</c:v>
                </c:pt>
                <c:pt idx="10095">
                  <c:v>10936.150748548665</c:v>
                </c:pt>
                <c:pt idx="10096">
                  <c:v>10983.263989934319</c:v>
                </c:pt>
                <c:pt idx="10097">
                  <c:v>11030.410173668095</c:v>
                </c:pt>
                <c:pt idx="10098">
                  <c:v>11030.129090830031</c:v>
                </c:pt>
                <c:pt idx="10099">
                  <c:v>11029.84800799205</c:v>
                </c:pt>
                <c:pt idx="10100">
                  <c:v>11029.566925153984</c:v>
                </c:pt>
                <c:pt idx="10101">
                  <c:v>11029.285842316007</c:v>
                </c:pt>
                <c:pt idx="10102">
                  <c:v>11029.004759477939</c:v>
                </c:pt>
                <c:pt idx="10103">
                  <c:v>11028.723676639871</c:v>
                </c:pt>
                <c:pt idx="10104">
                  <c:v>10943.202980268894</c:v>
                </c:pt>
                <c:pt idx="10105">
                  <c:v>10857.785229610645</c:v>
                </c:pt>
                <c:pt idx="10106">
                  <c:v>10772.470233081605</c:v>
                </c:pt>
                <c:pt idx="10107">
                  <c:v>10687.257794237537</c:v>
                </c:pt>
                <c:pt idx="10108">
                  <c:v>10602.147714534274</c:v>
                </c:pt>
                <c:pt idx="10109">
                  <c:v>10517.13979256544</c:v>
                </c:pt>
                <c:pt idx="10110">
                  <c:v>10545.036366972881</c:v>
                </c:pt>
                <c:pt idx="10111">
                  <c:v>10572.944988543866</c:v>
                </c:pt>
                <c:pt idx="10112">
                  <c:v>10600.865674450846</c:v>
                </c:pt>
                <c:pt idx="10113">
                  <c:v>10628.798439677023</c:v>
                </c:pt>
                <c:pt idx="10114">
                  <c:v>10656.74330185263</c:v>
                </c:pt>
                <c:pt idx="10115">
                  <c:v>10684.700275700388</c:v>
                </c:pt>
                <c:pt idx="10116">
                  <c:v>10723.22508013172</c:v>
                </c:pt>
                <c:pt idx="10117">
                  <c:v>10761.768596970378</c:v>
                </c:pt>
                <c:pt idx="10118">
                  <c:v>10800.330821217547</c:v>
                </c:pt>
                <c:pt idx="10119">
                  <c:v>10838.911745255347</c:v>
                </c:pt>
                <c:pt idx="10120">
                  <c:v>10877.511364457048</c:v>
                </c:pt>
                <c:pt idx="10121">
                  <c:v>10916.129671597446</c:v>
                </c:pt>
                <c:pt idx="10122">
                  <c:v>10772.156043790561</c:v>
                </c:pt>
                <c:pt idx="10123">
                  <c:v>10753.350013754194</c:v>
                </c:pt>
                <c:pt idx="10124">
                  <c:v>10734.548940675459</c:v>
                </c:pt>
                <c:pt idx="10125">
                  <c:v>10840.04306546895</c:v>
                </c:pt>
                <c:pt idx="10126">
                  <c:v>10821.03394761054</c:v>
                </c:pt>
                <c:pt idx="10127">
                  <c:v>10802.029839664379</c:v>
                </c:pt>
                <c:pt idx="10128">
                  <c:v>10583.770849331739</c:v>
                </c:pt>
                <c:pt idx="10129">
                  <c:v>10366.170592378039</c:v>
                </c:pt>
                <c:pt idx="10130">
                  <c:v>10149.226378657693</c:v>
                </c:pt>
                <c:pt idx="10131">
                  <c:v>9932.9354454837594</c:v>
                </c:pt>
                <c:pt idx="10132">
                  <c:v>9717.2949460935961</c:v>
                </c:pt>
                <c:pt idx="10133">
                  <c:v>9502.3019548169323</c:v>
                </c:pt>
                <c:pt idx="10134">
                  <c:v>9475.1216452072895</c:v>
                </c:pt>
                <c:pt idx="10135">
                  <c:v>9447.9531184189145</c:v>
                </c:pt>
                <c:pt idx="10136">
                  <c:v>9420.7963484447537</c:v>
                </c:pt>
                <c:pt idx="10137">
                  <c:v>9393.6513054406787</c:v>
                </c:pt>
                <c:pt idx="10138">
                  <c:v>9366.5179605672092</c:v>
                </c:pt>
                <c:pt idx="10139">
                  <c:v>9339.396284773542</c:v>
                </c:pt>
                <c:pt idx="10140">
                  <c:v>9199.4027510406049</c:v>
                </c:pt>
                <c:pt idx="10141">
                  <c:v>9059.6784433464254</c:v>
                </c:pt>
                <c:pt idx="10142">
                  <c:v>8920.2227645720286</c:v>
                </c:pt>
                <c:pt idx="10143">
                  <c:v>8781.0351119335719</c:v>
                </c:pt>
                <c:pt idx="10144">
                  <c:v>8642.1148766895221</c:v>
                </c:pt>
                <c:pt idx="10145">
                  <c:v>8503.4614438431527</c:v>
                </c:pt>
                <c:pt idx="10146">
                  <c:v>8393.8866914725331</c:v>
                </c:pt>
                <c:pt idx="10147">
                  <c:v>8284.4829083655768</c:v>
                </c:pt>
                <c:pt idx="10148">
                  <c:v>8175.2491485474102</c:v>
                </c:pt>
                <c:pt idx="10149">
                  <c:v>8066.1844399571901</c:v>
                </c:pt>
                <c:pt idx="10150">
                  <c:v>7957.2877948024161</c:v>
                </c:pt>
                <c:pt idx="10151">
                  <c:v>7848.5581963831755</c:v>
                </c:pt>
                <c:pt idx="10152">
                  <c:v>7803.216776913795</c:v>
                </c:pt>
                <c:pt idx="10153">
                  <c:v>7757.9041426998765</c:v>
                </c:pt>
                <c:pt idx="10154">
                  <c:v>7712.6202274426078</c:v>
                </c:pt>
                <c:pt idx="10155">
                  <c:v>7667.3649589658107</c:v>
                </c:pt>
                <c:pt idx="10156">
                  <c:v>7622.138269738557</c:v>
                </c:pt>
                <c:pt idx="10157">
                  <c:v>7576.9400915129045</c:v>
                </c:pt>
                <c:pt idx="10158">
                  <c:v>7640.9067547575578</c:v>
                </c:pt>
                <c:pt idx="10159">
                  <c:v>7704.9299584433975</c:v>
                </c:pt>
                <c:pt idx="10160">
                  <c:v>7769.0097509522629</c:v>
                </c:pt>
                <c:pt idx="10161">
                  <c:v>7833.1461823144991</c:v>
                </c:pt>
                <c:pt idx="10162">
                  <c:v>7897.3393008127432</c:v>
                </c:pt>
                <c:pt idx="10163">
                  <c:v>7961.5891598471962</c:v>
                </c:pt>
                <c:pt idx="10164">
                  <c:v>8123.2917639434581</c:v>
                </c:pt>
                <c:pt idx="10165">
                  <c:v>8285.3727400865737</c:v>
                </c:pt>
                <c:pt idx="10166">
                  <c:v>8447.8375067491907</c:v>
                </c:pt>
                <c:pt idx="10167">
                  <c:v>8610.6912718790645</c:v>
                </c:pt>
                <c:pt idx="10168">
                  <c:v>8773.9390446326652</c:v>
                </c:pt>
                <c:pt idx="10169">
                  <c:v>8937.5856354455391</c:v>
                </c:pt>
                <c:pt idx="10170">
                  <c:v>8973.8914506200326</c:v>
                </c:pt>
                <c:pt idx="10171">
                  <c:v>9010.2173465220494</c:v>
                </c:pt>
                <c:pt idx="10172">
                  <c:v>9046.5633794165042</c:v>
                </c:pt>
                <c:pt idx="10173">
                  <c:v>9082.9296010985727</c:v>
                </c:pt>
                <c:pt idx="10174">
                  <c:v>9119.3160668072796</c:v>
                </c:pt>
                <c:pt idx="10175">
                  <c:v>9155.7228299724338</c:v>
                </c:pt>
                <c:pt idx="10176">
                  <c:v>9193.4733860710694</c:v>
                </c:pt>
                <c:pt idx="10177">
                  <c:v>9231.2428329306895</c:v>
                </c:pt>
                <c:pt idx="10178">
                  <c:v>9269.0311589186022</c:v>
                </c:pt>
                <c:pt idx="10179">
                  <c:v>9306.8383526093603</c:v>
                </c:pt>
                <c:pt idx="10180">
                  <c:v>9344.6643987236675</c:v>
                </c:pt>
                <c:pt idx="10181">
                  <c:v>9382.5092862912516</c:v>
                </c:pt>
                <c:pt idx="10182">
                  <c:v>9419.3474349171593</c:v>
                </c:pt>
                <c:pt idx="10183">
                  <c:v>9456.2057753236186</c:v>
                </c:pt>
                <c:pt idx="10184">
                  <c:v>9493.0843411722108</c:v>
                </c:pt>
                <c:pt idx="10185">
                  <c:v>9529.9831698984435</c:v>
                </c:pt>
                <c:pt idx="10186">
                  <c:v>9566.9022972616185</c:v>
                </c:pt>
                <c:pt idx="10187">
                  <c:v>9603.8417601265246</c:v>
                </c:pt>
                <c:pt idx="10188">
                  <c:v>9622.3920982927702</c:v>
                </c:pt>
                <c:pt idx="10189">
                  <c:v>9640.947478195194</c:v>
                </c:pt>
                <c:pt idx="10190">
                  <c:v>9659.5079033545899</c:v>
                </c:pt>
                <c:pt idx="10191">
                  <c:v>9678.0733772772801</c:v>
                </c:pt>
                <c:pt idx="10192">
                  <c:v>9696.6439034551986</c:v>
                </c:pt>
                <c:pt idx="10193">
                  <c:v>9715.2194853656529</c:v>
                </c:pt>
                <c:pt idx="10194">
                  <c:v>9715.2194853656529</c:v>
                </c:pt>
                <c:pt idx="10195">
                  <c:v>9715.2194853656529</c:v>
                </c:pt>
                <c:pt idx="10196">
                  <c:v>9715.2194853656529</c:v>
                </c:pt>
                <c:pt idx="10197">
                  <c:v>9715.2194853656529</c:v>
                </c:pt>
                <c:pt idx="10198">
                  <c:v>9715.2194853656529</c:v>
                </c:pt>
                <c:pt idx="10199">
                  <c:v>9715.2194853656529</c:v>
                </c:pt>
                <c:pt idx="10200">
                  <c:v>9724.6548081850506</c:v>
                </c:pt>
                <c:pt idx="10201">
                  <c:v>9734.0913369995505</c:v>
                </c:pt>
                <c:pt idx="10202">
                  <c:v>9743.5290732846897</c:v>
                </c:pt>
                <c:pt idx="10203">
                  <c:v>9752.9680170689353</c:v>
                </c:pt>
                <c:pt idx="10204">
                  <c:v>9762.4081683808654</c:v>
                </c:pt>
                <c:pt idx="10205">
                  <c:v>9771.8495272495184</c:v>
                </c:pt>
                <c:pt idx="10206">
                  <c:v>9752.9680170689353</c:v>
                </c:pt>
                <c:pt idx="10207">
                  <c:v>9734.0913369995505</c:v>
                </c:pt>
                <c:pt idx="10208">
                  <c:v>9715.2194853656529</c:v>
                </c:pt>
                <c:pt idx="10209">
                  <c:v>9585.1756014228613</c:v>
                </c:pt>
                <c:pt idx="10210">
                  <c:v>9566.5296812722354</c:v>
                </c:pt>
                <c:pt idx="10211">
                  <c:v>9547.8885349743687</c:v>
                </c:pt>
                <c:pt idx="10212">
                  <c:v>9592.8161961872211</c:v>
                </c:pt>
                <c:pt idx="10213">
                  <c:v>9527.0589958665678</c:v>
                </c:pt>
                <c:pt idx="10214">
                  <c:v>9461.3612851574126</c:v>
                </c:pt>
                <c:pt idx="10215">
                  <c:v>9395.7230327619</c:v>
                </c:pt>
                <c:pt idx="10216">
                  <c:v>9330.1442133924593</c:v>
                </c:pt>
                <c:pt idx="10217">
                  <c:v>9264.6247962424732</c:v>
                </c:pt>
                <c:pt idx="10218">
                  <c:v>9292.6133808757677</c:v>
                </c:pt>
                <c:pt idx="10219">
                  <c:v>9320.6129522254741</c:v>
                </c:pt>
                <c:pt idx="10220">
                  <c:v>9348.623511868238</c:v>
                </c:pt>
                <c:pt idx="10221">
                  <c:v>9376.6450656860507</c:v>
                </c:pt>
                <c:pt idx="10222">
                  <c:v>9404.6776181121459</c:v>
                </c:pt>
                <c:pt idx="10223">
                  <c:v>9432.7211735692363</c:v>
                </c:pt>
                <c:pt idx="10224">
                  <c:v>9432.7211735692363</c:v>
                </c:pt>
                <c:pt idx="10225">
                  <c:v>9432.7211735692363</c:v>
                </c:pt>
                <c:pt idx="10226">
                  <c:v>9432.7211735692363</c:v>
                </c:pt>
                <c:pt idx="10227">
                  <c:v>9432.7211735692363</c:v>
                </c:pt>
                <c:pt idx="10228">
                  <c:v>9432.7211735692363</c:v>
                </c:pt>
                <c:pt idx="10229">
                  <c:v>9432.7211735692363</c:v>
                </c:pt>
                <c:pt idx="10230">
                  <c:v>9460.922124730303</c:v>
                </c:pt>
                <c:pt idx="10231">
                  <c:v>9489.1339353243329</c:v>
                </c:pt>
                <c:pt idx="10232">
                  <c:v>9517.3566073626407</c:v>
                </c:pt>
                <c:pt idx="10233">
                  <c:v>9545.5901414294931</c:v>
                </c:pt>
                <c:pt idx="10234">
                  <c:v>9573.8345381310664</c:v>
                </c:pt>
                <c:pt idx="10235">
                  <c:v>9602.0897995439482</c:v>
                </c:pt>
                <c:pt idx="10236">
                  <c:v>9573.8345381310664</c:v>
                </c:pt>
                <c:pt idx="10237">
                  <c:v>9545.5901414294931</c:v>
                </c:pt>
                <c:pt idx="10238">
                  <c:v>9517.3566073626407</c:v>
                </c:pt>
                <c:pt idx="10239">
                  <c:v>9489.1339353242602</c:v>
                </c:pt>
                <c:pt idx="10240">
                  <c:v>9460.922124730303</c:v>
                </c:pt>
                <c:pt idx="10241">
                  <c:v>9432.7211735692363</c:v>
                </c:pt>
                <c:pt idx="10242">
                  <c:v>9451.5206014221749</c:v>
                </c:pt>
                <c:pt idx="10243">
                  <c:v>9470.3248548029187</c:v>
                </c:pt>
                <c:pt idx="10244">
                  <c:v>9489.1339353242602</c:v>
                </c:pt>
                <c:pt idx="10245">
                  <c:v>9507.9478431538137</c:v>
                </c:pt>
                <c:pt idx="10246">
                  <c:v>9526.7665784634028</c:v>
                </c:pt>
                <c:pt idx="10247">
                  <c:v>9545.5901414294931</c:v>
                </c:pt>
                <c:pt idx="10248">
                  <c:v>9583.2517525068415</c:v>
                </c:pt>
                <c:pt idx="10249">
                  <c:v>9620.9326749864631</c:v>
                </c:pt>
                <c:pt idx="10250">
                  <c:v>9658.6329118846261</c:v>
                </c:pt>
                <c:pt idx="10251">
                  <c:v>9696.3524648379134</c:v>
                </c:pt>
                <c:pt idx="10252">
                  <c:v>9734.0913369995505</c:v>
                </c:pt>
                <c:pt idx="10253">
                  <c:v>9771.8495272495184</c:v>
                </c:pt>
                <c:pt idx="10254">
                  <c:v>9771.8495272495184</c:v>
                </c:pt>
                <c:pt idx="10255">
                  <c:v>9771.8495272495184</c:v>
                </c:pt>
                <c:pt idx="10256">
                  <c:v>9771.8495272495184</c:v>
                </c:pt>
                <c:pt idx="10257">
                  <c:v>9771.8495272495184</c:v>
                </c:pt>
                <c:pt idx="10258">
                  <c:v>9771.8495272495184</c:v>
                </c:pt>
                <c:pt idx="10259">
                  <c:v>9771.8495272495184</c:v>
                </c:pt>
                <c:pt idx="10260">
                  <c:v>9743.5290732846897</c:v>
                </c:pt>
                <c:pt idx="10261">
                  <c:v>9715.2194853656529</c:v>
                </c:pt>
                <c:pt idx="10262">
                  <c:v>9686.9207656272938</c:v>
                </c:pt>
                <c:pt idx="10263">
                  <c:v>9658.6329118846261</c:v>
                </c:pt>
                <c:pt idx="10264">
                  <c:v>9630.3559234215354</c:v>
                </c:pt>
                <c:pt idx="10265">
                  <c:v>9602.0897995439482</c:v>
                </c:pt>
                <c:pt idx="10266">
                  <c:v>9501.3065534762154</c:v>
                </c:pt>
                <c:pt idx="10267">
                  <c:v>9510.6205631061257</c:v>
                </c:pt>
                <c:pt idx="10268">
                  <c:v>9519.9357660459482</c:v>
                </c:pt>
                <c:pt idx="10269">
                  <c:v>9639.7803790325506</c:v>
                </c:pt>
                <c:pt idx="10270">
                  <c:v>9649.2060418449964</c:v>
                </c:pt>
                <c:pt idx="10271">
                  <c:v>9658.6329118846261</c:v>
                </c:pt>
                <c:pt idx="10272">
                  <c:v>9548.9517419299282</c:v>
                </c:pt>
                <c:pt idx="10273">
                  <c:v>9439.4583799451902</c:v>
                </c:pt>
                <c:pt idx="10274">
                  <c:v>9330.1513632852366</c:v>
                </c:pt>
                <c:pt idx="10275">
                  <c:v>9221.0291827385463</c:v>
                </c:pt>
                <c:pt idx="10276">
                  <c:v>9112.0902895272829</c:v>
                </c:pt>
                <c:pt idx="10277">
                  <c:v>9003.3330891346104</c:v>
                </c:pt>
                <c:pt idx="10278">
                  <c:v>9038.1897026478364</c:v>
                </c:pt>
                <c:pt idx="10279">
                  <c:v>9073.0677425151334</c:v>
                </c:pt>
                <c:pt idx="10280">
                  <c:v>9107.9673404802761</c:v>
                </c:pt>
                <c:pt idx="10281">
                  <c:v>9142.8886258518232</c:v>
                </c:pt>
                <c:pt idx="10282">
                  <c:v>9177.831727949746</c:v>
                </c:pt>
                <c:pt idx="10283">
                  <c:v>9212.7967708665874</c:v>
                </c:pt>
                <c:pt idx="10284">
                  <c:v>9157.635526737713</c:v>
                </c:pt>
                <c:pt idx="10285">
                  <c:v>9102.5191578109461</c:v>
                </c:pt>
                <c:pt idx="10286">
                  <c:v>9047.4475410297946</c:v>
                </c:pt>
                <c:pt idx="10287">
                  <c:v>8992.4205518352464</c:v>
                </c:pt>
                <c:pt idx="10288">
                  <c:v>8937.4380679849146</c:v>
                </c:pt>
                <c:pt idx="10289">
                  <c:v>8882.4999604518616</c:v>
                </c:pt>
                <c:pt idx="10290">
                  <c:v>8819.0278561670439</c:v>
                </c:pt>
                <c:pt idx="10291">
                  <c:v>8755.6165049128649</c:v>
                </c:pt>
                <c:pt idx="10292">
                  <c:v>8692.265602130381</c:v>
                </c:pt>
                <c:pt idx="10293">
                  <c:v>8628.9748419581756</c:v>
                </c:pt>
                <c:pt idx="10294">
                  <c:v>8565.7439089352138</c:v>
                </c:pt>
                <c:pt idx="10295">
                  <c:v>8502.5724872125829</c:v>
                </c:pt>
                <c:pt idx="10296">
                  <c:v>8501.6835305819423</c:v>
                </c:pt>
                <c:pt idx="10297">
                  <c:v>8500.794573951307</c:v>
                </c:pt>
                <c:pt idx="10298">
                  <c:v>8499.9056173206682</c:v>
                </c:pt>
                <c:pt idx="10299">
                  <c:v>8499.0166606900239</c:v>
                </c:pt>
                <c:pt idx="10300">
                  <c:v>8498.1277040594559</c:v>
                </c:pt>
                <c:pt idx="10301">
                  <c:v>8497.2387474288171</c:v>
                </c:pt>
                <c:pt idx="10302">
                  <c:v>8397.2176960961606</c:v>
                </c:pt>
                <c:pt idx="10303">
                  <c:v>8297.3416261644743</c:v>
                </c:pt>
                <c:pt idx="10304">
                  <c:v>8197.6096349540621</c:v>
                </c:pt>
                <c:pt idx="10305">
                  <c:v>8098.0208010576753</c:v>
                </c:pt>
                <c:pt idx="10306">
                  <c:v>7998.574175566685</c:v>
                </c:pt>
                <c:pt idx="10307">
                  <c:v>7899.2687943819055</c:v>
                </c:pt>
                <c:pt idx="10308">
                  <c:v>7808.8433676530958</c:v>
                </c:pt>
                <c:pt idx="10309">
                  <c:v>7718.5333577314987</c:v>
                </c:pt>
                <c:pt idx="10310">
                  <c:v>7628.3381075426087</c:v>
                </c:pt>
                <c:pt idx="10311">
                  <c:v>7538.2569413771853</c:v>
                </c:pt>
                <c:pt idx="10312">
                  <c:v>7448.2891705377297</c:v>
                </c:pt>
                <c:pt idx="10313">
                  <c:v>7358.434098060502</c:v>
                </c:pt>
                <c:pt idx="10314">
                  <c:v>7350.0454008465085</c:v>
                </c:pt>
                <c:pt idx="10315">
                  <c:v>7341.6576867920248</c:v>
                </c:pt>
                <c:pt idx="10316">
                  <c:v>7333.2709492724371</c:v>
                </c:pt>
                <c:pt idx="10317">
                  <c:v>7324.8851880409438</c:v>
                </c:pt>
                <c:pt idx="10318">
                  <c:v>7316.5003965534906</c:v>
                </c:pt>
                <c:pt idx="10319">
                  <c:v>7308.1165744517302</c:v>
                </c:pt>
                <c:pt idx="10320">
                  <c:v>7353.7369002864843</c:v>
                </c:pt>
                <c:pt idx="10321">
                  <c:v>7399.3858978766903</c:v>
                </c:pt>
                <c:pt idx="10322">
                  <c:v>7445.0635737531893</c:v>
                </c:pt>
                <c:pt idx="10323">
                  <c:v>7490.7699345579977</c:v>
                </c:pt>
                <c:pt idx="10324">
                  <c:v>7536.5049915727723</c:v>
                </c:pt>
                <c:pt idx="10325">
                  <c:v>7582.2687516771657</c:v>
                </c:pt>
                <c:pt idx="10326">
                  <c:v>7709.6710891127186</c:v>
                </c:pt>
                <c:pt idx="10327">
                  <c:v>7837.2975047999189</c:v>
                </c:pt>
                <c:pt idx="10328">
                  <c:v>7965.1489102290179</c:v>
                </c:pt>
                <c:pt idx="10329">
                  <c:v>8093.2262058922233</c:v>
                </c:pt>
                <c:pt idx="10330">
                  <c:v>8221.5302689889522</c:v>
                </c:pt>
                <c:pt idx="10331">
                  <c:v>8350.0619651573106</c:v>
                </c:pt>
                <c:pt idx="10332">
                  <c:v>8496.621285377103</c:v>
                </c:pt>
                <c:pt idx="10333">
                  <c:v>8643.4814994031349</c:v>
                </c:pt>
                <c:pt idx="10334">
                  <c:v>8790.6443697364102</c:v>
                </c:pt>
                <c:pt idx="10335">
                  <c:v>8938.1116104865596</c:v>
                </c:pt>
                <c:pt idx="10336">
                  <c:v>9085.8848895584251</c:v>
                </c:pt>
                <c:pt idx="10337">
                  <c:v>9233.9658299650964</c:v>
                </c:pt>
                <c:pt idx="10338">
                  <c:v>9307.9019158496467</c:v>
                </c:pt>
                <c:pt idx="10339">
                  <c:v>9381.9160535473366</c:v>
                </c:pt>
                <c:pt idx="10340">
                  <c:v>9456.0084738677815</c:v>
                </c:pt>
                <c:pt idx="10341">
                  <c:v>9530.1794083151417</c:v>
                </c:pt>
                <c:pt idx="10342">
                  <c:v>9604.4290817816218</c:v>
                </c:pt>
                <c:pt idx="10343">
                  <c:v>9678.757715693022</c:v>
                </c:pt>
                <c:pt idx="10344">
                  <c:v>9679.3410433395893</c:v>
                </c:pt>
                <c:pt idx="10345">
                  <c:v>9679.9243709861548</c:v>
                </c:pt>
                <c:pt idx="10346">
                  <c:v>9680.5076986327185</c:v>
                </c:pt>
                <c:pt idx="10347">
                  <c:v>9681.0910262793586</c:v>
                </c:pt>
                <c:pt idx="10348">
                  <c:v>9681.6743539259242</c:v>
                </c:pt>
                <c:pt idx="10349">
                  <c:v>9682.2576815724915</c:v>
                </c:pt>
                <c:pt idx="10350">
                  <c:v>9737.7971254245986</c:v>
                </c:pt>
                <c:pt idx="10351">
                  <c:v>9793.3816954011218</c:v>
                </c:pt>
                <c:pt idx="10352">
                  <c:v>9849.0115061965189</c:v>
                </c:pt>
                <c:pt idx="10353">
                  <c:v>9791.1210844523212</c:v>
                </c:pt>
                <c:pt idx="10354">
                  <c:v>9846.202839616737</c:v>
                </c:pt>
                <c:pt idx="10355">
                  <c:v>9901.3296558470829</c:v>
                </c:pt>
                <c:pt idx="10356">
                  <c:v>10044.435388321035</c:v>
                </c:pt>
                <c:pt idx="10357">
                  <c:v>10072.708177653349</c:v>
                </c:pt>
                <c:pt idx="10358">
                  <c:v>10100.991912160704</c:v>
                </c:pt>
                <c:pt idx="10359">
                  <c:v>10129.286597091017</c:v>
                </c:pt>
                <c:pt idx="10360">
                  <c:v>10157.592237680141</c:v>
                </c:pt>
                <c:pt idx="10361">
                  <c:v>10185.908840319602</c:v>
                </c:pt>
                <c:pt idx="10362">
                  <c:v>10214.236407888508</c:v>
                </c:pt>
                <c:pt idx="10363">
                  <c:v>10242.574946752731</c:v>
                </c:pt>
                <c:pt idx="10364">
                  <c:v>10270.9244621014</c:v>
                </c:pt>
                <c:pt idx="10365">
                  <c:v>10299.284959111861</c:v>
                </c:pt>
                <c:pt idx="10366">
                  <c:v>10327.656444127875</c:v>
                </c:pt>
                <c:pt idx="10367">
                  <c:v>10356.038919951065</c:v>
                </c:pt>
                <c:pt idx="10368">
                  <c:v>10327.800043153811</c:v>
                </c:pt>
                <c:pt idx="10369">
                  <c:v>10299.572375831443</c:v>
                </c:pt>
                <c:pt idx="10370">
                  <c:v>10271.355911990178</c:v>
                </c:pt>
                <c:pt idx="10371">
                  <c:v>10243.150642074719</c:v>
                </c:pt>
                <c:pt idx="10372">
                  <c:v>10214.956557664123</c:v>
                </c:pt>
                <c:pt idx="10373">
                  <c:v>10186.773650296651</c:v>
                </c:pt>
                <c:pt idx="10374">
                  <c:v>10196.839178531704</c:v>
                </c:pt>
                <c:pt idx="10375">
                  <c:v>10206.905621236237</c:v>
                </c:pt>
                <c:pt idx="10376">
                  <c:v>10216.972977035803</c:v>
                </c:pt>
                <c:pt idx="10377">
                  <c:v>10227.041244560458</c:v>
                </c:pt>
                <c:pt idx="10378">
                  <c:v>10237.110422444843</c:v>
                </c:pt>
                <c:pt idx="10379">
                  <c:v>10247.180509328206</c:v>
                </c:pt>
                <c:pt idx="10380">
                  <c:v>10425.935890006249</c:v>
                </c:pt>
                <c:pt idx="10381">
                  <c:v>10605.141375852156</c:v>
                </c:pt>
                <c:pt idx="10382">
                  <c:v>10784.79910437591</c:v>
                </c:pt>
                <c:pt idx="10383">
                  <c:v>10964.911151056624</c:v>
                </c:pt>
                <c:pt idx="10384">
                  <c:v>11145.479527198771</c:v>
                </c:pt>
                <c:pt idx="10385">
                  <c:v>11326.506187164774</c:v>
                </c:pt>
                <c:pt idx="10386">
                  <c:v>11345.778658507585</c:v>
                </c:pt>
                <c:pt idx="10387">
                  <c:v>11365.055969482495</c:v>
                </c:pt>
                <c:pt idx="10388">
                  <c:v>11384.338121410743</c:v>
                </c:pt>
                <c:pt idx="10389">
                  <c:v>11403.625113730417</c:v>
                </c:pt>
                <c:pt idx="10390">
                  <c:v>11422.916947770047</c:v>
                </c:pt>
                <c:pt idx="10391">
                  <c:v>11442.213624232392</c:v>
                </c:pt>
                <c:pt idx="10392">
                  <c:v>11336.002707378713</c:v>
                </c:pt>
                <c:pt idx="10393">
                  <c:v>11229.937143100642</c:v>
                </c:pt>
                <c:pt idx="10394">
                  <c:v>11124.01685159625</c:v>
                </c:pt>
                <c:pt idx="10395">
                  <c:v>11018.241759474293</c:v>
                </c:pt>
                <c:pt idx="10396">
                  <c:v>10912.611795353454</c:v>
                </c:pt>
                <c:pt idx="10397">
                  <c:v>10807.126895004536</c:v>
                </c:pt>
                <c:pt idx="10398">
                  <c:v>10730.604896988341</c:v>
                </c:pt>
                <c:pt idx="10399">
                  <c:v>10654.160049387812</c:v>
                </c:pt>
                <c:pt idx="10400">
                  <c:v>10577.792315948554</c:v>
                </c:pt>
                <c:pt idx="10401">
                  <c:v>10501.501663946796</c:v>
                </c:pt>
                <c:pt idx="10402">
                  <c:v>10425.288057094845</c:v>
                </c:pt>
                <c:pt idx="10403">
                  <c:v>10349.151465232319</c:v>
                </c:pt>
                <c:pt idx="10404">
                  <c:v>10330.129346911266</c:v>
                </c:pt>
                <c:pt idx="10405">
                  <c:v>10311.112039468038</c:v>
                </c:pt>
                <c:pt idx="10406">
                  <c:v>10292.099541123775</c:v>
                </c:pt>
                <c:pt idx="10407">
                  <c:v>10273.091853989705</c:v>
                </c:pt>
                <c:pt idx="10408">
                  <c:v>10254.088976294932</c:v>
                </c:pt>
                <c:pt idx="10409">
                  <c:v>10235.090907567415</c:v>
                </c:pt>
                <c:pt idx="10410">
                  <c:v>10126.984240587411</c:v>
                </c:pt>
                <c:pt idx="10411">
                  <c:v>10136.232786937599</c:v>
                </c:pt>
                <c:pt idx="10412">
                  <c:v>10145.482592745831</c:v>
                </c:pt>
                <c:pt idx="10413">
                  <c:v>10272.516731357464</c:v>
                </c:pt>
                <c:pt idx="10414">
                  <c:v>10281.876373507008</c:v>
                </c:pt>
                <c:pt idx="10415">
                  <c:v>10291.237290965191</c:v>
                </c:pt>
                <c:pt idx="10416">
                  <c:v>10225.305757769303</c:v>
                </c:pt>
                <c:pt idx="10417">
                  <c:v>10159.435121860595</c:v>
                </c:pt>
                <c:pt idx="10418">
                  <c:v>10093.625291297229</c:v>
                </c:pt>
                <c:pt idx="10419">
                  <c:v>10027.876177068139</c:v>
                </c:pt>
                <c:pt idx="10420">
                  <c:v>9962.1876840809073</c:v>
                </c:pt>
                <c:pt idx="10421">
                  <c:v>9896.5597213851779</c:v>
                </c:pt>
                <c:pt idx="10422">
                  <c:v>9821.4018937966302</c:v>
                </c:pt>
                <c:pt idx="10423">
                  <c:v>9746.3221181758818</c:v>
                </c:pt>
                <c:pt idx="10424">
                  <c:v>9671.3202881988291</c:v>
                </c:pt>
                <c:pt idx="10425">
                  <c:v>9596.3963017121459</c:v>
                </c:pt>
                <c:pt idx="10426">
                  <c:v>9521.5500507857214</c:v>
                </c:pt>
                <c:pt idx="10427">
                  <c:v>9446.7814303535579</c:v>
                </c:pt>
                <c:pt idx="10428">
                  <c:v>9372.6769445559894</c:v>
                </c:pt>
                <c:pt idx="10429">
                  <c:v>9298.6513301817395</c:v>
                </c:pt>
                <c:pt idx="10430">
                  <c:v>9224.7043666097416</c:v>
                </c:pt>
                <c:pt idx="10431">
                  <c:v>9150.8358250311103</c:v>
                </c:pt>
                <c:pt idx="10432">
                  <c:v>9077.0454778044877</c:v>
                </c:pt>
                <c:pt idx="10433">
                  <c:v>9003.3330891346104</c:v>
                </c:pt>
                <c:pt idx="10434">
                  <c:v>8994.4379137680535</c:v>
                </c:pt>
                <c:pt idx="10435">
                  <c:v>8985.5440247292827</c:v>
                </c:pt>
                <c:pt idx="10436">
                  <c:v>8976.6514205354179</c:v>
                </c:pt>
                <c:pt idx="10437">
                  <c:v>8967.7600996997098</c:v>
                </c:pt>
                <c:pt idx="10438">
                  <c:v>8958.8700607319297</c:v>
                </c:pt>
                <c:pt idx="10439">
                  <c:v>8949.9813021382779</c:v>
                </c:pt>
                <c:pt idx="10440">
                  <c:v>8894.9036041817599</c:v>
                </c:pt>
                <c:pt idx="10441">
                  <c:v>8839.869481493246</c:v>
                </c:pt>
                <c:pt idx="10442">
                  <c:v>8784.8788150547662</c:v>
                </c:pt>
                <c:pt idx="10443">
                  <c:v>8729.9314844942728</c:v>
                </c:pt>
                <c:pt idx="10444">
                  <c:v>8675.0273710684833</c:v>
                </c:pt>
                <c:pt idx="10445">
                  <c:v>8620.1663505360048</c:v>
                </c:pt>
                <c:pt idx="10446">
                  <c:v>8473.0426968458924</c:v>
                </c:pt>
                <c:pt idx="10447">
                  <c:v>8326.2208443854597</c:v>
                </c:pt>
                <c:pt idx="10448">
                  <c:v>8179.6993064429571</c:v>
                </c:pt>
                <c:pt idx="10449">
                  <c:v>8033.4765547029847</c:v>
                </c:pt>
                <c:pt idx="10450">
                  <c:v>7887.5510281498873</c:v>
                </c:pt>
                <c:pt idx="10451">
                  <c:v>7741.921118442594</c:v>
                </c:pt>
                <c:pt idx="10452">
                  <c:v>7733.1902300906722</c:v>
                </c:pt>
                <c:pt idx="10453">
                  <c:v>7724.460448253124</c:v>
                </c:pt>
                <c:pt idx="10454">
                  <c:v>7715.7317743374124</c:v>
                </c:pt>
                <c:pt idx="10455">
                  <c:v>7707.0042031112471</c:v>
                </c:pt>
                <c:pt idx="10456">
                  <c:v>7698.2777359149713</c:v>
                </c:pt>
                <c:pt idx="10457">
                  <c:v>7689.5523675660388</c:v>
                </c:pt>
                <c:pt idx="10458">
                  <c:v>7708.1894857785474</c:v>
                </c:pt>
                <c:pt idx="10459">
                  <c:v>7726.8312844616985</c:v>
                </c:pt>
                <c:pt idx="10460">
                  <c:v>7745.4777591528045</c:v>
                </c:pt>
                <c:pt idx="10461">
                  <c:v>7764.1289054166045</c:v>
                </c:pt>
                <c:pt idx="10462">
                  <c:v>7782.7847188450596</c:v>
                </c:pt>
                <c:pt idx="10463">
                  <c:v>7801.4451950572202</c:v>
                </c:pt>
                <c:pt idx="10464">
                  <c:v>7838.3353354212268</c:v>
                </c:pt>
                <c:pt idx="10465">
                  <c:v>7875.2439441129618</c:v>
                </c:pt>
                <c:pt idx="10466">
                  <c:v>7912.1710176082333</c:v>
                </c:pt>
                <c:pt idx="10467">
                  <c:v>7949.1165509789535</c:v>
                </c:pt>
                <c:pt idx="10468">
                  <c:v>7986.0805394391491</c:v>
                </c:pt>
                <c:pt idx="10469">
                  <c:v>8023.0629783444165</c:v>
                </c:pt>
                <c:pt idx="10470">
                  <c:v>8059.0254620980559</c:v>
                </c:pt>
                <c:pt idx="10471">
                  <c:v>8095.0063529257914</c:v>
                </c:pt>
                <c:pt idx="10472">
                  <c:v>8131.0057081907735</c:v>
                </c:pt>
                <c:pt idx="10473">
                  <c:v>8167.0235894394027</c:v>
                </c:pt>
                <c:pt idx="10474">
                  <c:v>8203.0600561604697</c:v>
                </c:pt>
                <c:pt idx="10475">
                  <c:v>8239.1151673418517</c:v>
                </c:pt>
                <c:pt idx="10476">
                  <c:v>8285.1743740712081</c:v>
                </c:pt>
                <c:pt idx="10477">
                  <c:v>8331.2626445586538</c:v>
                </c:pt>
                <c:pt idx="10478">
                  <c:v>8377.3800047822861</c:v>
                </c:pt>
                <c:pt idx="10479">
                  <c:v>8423.5264746764988</c:v>
                </c:pt>
                <c:pt idx="10480">
                  <c:v>8469.7020775499441</c:v>
                </c:pt>
                <c:pt idx="10481">
                  <c:v>8515.9068366712836</c:v>
                </c:pt>
                <c:pt idx="10482">
                  <c:v>8598.2308590185421</c:v>
                </c:pt>
                <c:pt idx="10483">
                  <c:v>8680.6507284654108</c:v>
                </c:pt>
                <c:pt idx="10484">
                  <c:v>8763.1668293351922</c:v>
                </c:pt>
                <c:pt idx="10485">
                  <c:v>8845.7795430787719</c:v>
                </c:pt>
                <c:pt idx="10486">
                  <c:v>8928.4892420022097</c:v>
                </c:pt>
                <c:pt idx="10487">
                  <c:v>9011.2962920283153</c:v>
                </c:pt>
                <c:pt idx="10488">
                  <c:v>9140.0726170173602</c:v>
                </c:pt>
                <c:pt idx="10489">
                  <c:v>9269.0876034801586</c:v>
                </c:pt>
                <c:pt idx="10490">
                  <c:v>9398.3426819244814</c:v>
                </c:pt>
                <c:pt idx="10491">
                  <c:v>9527.8392435614096</c:v>
                </c:pt>
                <c:pt idx="10492">
                  <c:v>9657.5786412614307</c:v>
                </c:pt>
                <c:pt idx="10493">
                  <c:v>9787.5621904955005</c:v>
                </c:pt>
                <c:pt idx="10494">
                  <c:v>9732.2619620555179</c:v>
                </c:pt>
                <c:pt idx="10495">
                  <c:v>9677.007732753169</c:v>
                </c:pt>
                <c:pt idx="10496">
                  <c:v>9621.799356096888</c:v>
                </c:pt>
                <c:pt idx="10497">
                  <c:v>9456.9471211705932</c:v>
                </c:pt>
                <c:pt idx="10498">
                  <c:v>9402.4619701770625</c:v>
                </c:pt>
                <c:pt idx="10499">
                  <c:v>9348.0217022542365</c:v>
                </c:pt>
                <c:pt idx="10500">
                  <c:v>9484.1976273673226</c:v>
                </c:pt>
                <c:pt idx="10501">
                  <c:v>9511.9585024443368</c:v>
                </c:pt>
                <c:pt idx="10502">
                  <c:v>9539.7304965449603</c:v>
                </c:pt>
                <c:pt idx="10503">
                  <c:v>9567.5136229532309</c:v>
                </c:pt>
                <c:pt idx="10504">
                  <c:v>9595.3078948739367</c:v>
                </c:pt>
                <c:pt idx="10505">
                  <c:v>9623.1133265337066</c:v>
                </c:pt>
                <c:pt idx="10506">
                  <c:v>9744.3153214908925</c:v>
                </c:pt>
                <c:pt idx="10507">
                  <c:v>9865.7250494725795</c:v>
                </c:pt>
                <c:pt idx="10508">
                  <c:v>9987.3432656755631</c:v>
                </c:pt>
                <c:pt idx="10509">
                  <c:v>10109.170705627273</c:v>
                </c:pt>
                <c:pt idx="10510">
                  <c:v>10231.208090107195</c:v>
                </c:pt>
                <c:pt idx="10511">
                  <c:v>10353.456124431568</c:v>
                </c:pt>
                <c:pt idx="10512">
                  <c:v>10314.990200322914</c:v>
                </c:pt>
                <c:pt idx="10513">
                  <c:v>10276.542589783303</c:v>
                </c:pt>
                <c:pt idx="10514">
                  <c:v>10238.113308007674</c:v>
                </c:pt>
                <c:pt idx="10515">
                  <c:v>10199.70236675782</c:v>
                </c:pt>
                <c:pt idx="10516">
                  <c:v>10161.309779293373</c:v>
                </c:pt>
                <c:pt idx="10517">
                  <c:v>10122.935557873745</c:v>
                </c:pt>
                <c:pt idx="10518">
                  <c:v>10104.260773979371</c:v>
                </c:pt>
                <c:pt idx="10519">
                  <c:v>10085.591059331593</c:v>
                </c:pt>
                <c:pt idx="10520">
                  <c:v>10066.926410491062</c:v>
                </c:pt>
                <c:pt idx="10521">
                  <c:v>10048.26682400445</c:v>
                </c:pt>
                <c:pt idx="10522">
                  <c:v>10029.612296404615</c:v>
                </c:pt>
                <c:pt idx="10523">
                  <c:v>10010.962822968278</c:v>
                </c:pt>
                <c:pt idx="10524">
                  <c:v>10085.013150472996</c:v>
                </c:pt>
                <c:pt idx="10525">
                  <c:v>10159.146713024755</c:v>
                </c:pt>
                <c:pt idx="10526">
                  <c:v>10233.363821601541</c:v>
                </c:pt>
                <c:pt idx="10527">
                  <c:v>10307.664785374816</c:v>
                </c:pt>
                <c:pt idx="10528">
                  <c:v>10382.049902541503</c:v>
                </c:pt>
                <c:pt idx="10529">
                  <c:v>10456.519471117124</c:v>
                </c:pt>
                <c:pt idx="10530">
                  <c:v>10513.569678005528</c:v>
                </c:pt>
                <c:pt idx="10531">
                  <c:v>10570.663893294537</c:v>
                </c:pt>
                <c:pt idx="10532">
                  <c:v>10627.802141149685</c:v>
                </c:pt>
                <c:pt idx="10533">
                  <c:v>10684.9844444267</c:v>
                </c:pt>
                <c:pt idx="10534">
                  <c:v>10742.21082678705</c:v>
                </c:pt>
                <c:pt idx="10535">
                  <c:v>10799.481311994175</c:v>
                </c:pt>
                <c:pt idx="10536">
                  <c:v>10875.957685573687</c:v>
                </c:pt>
                <c:pt idx="10537">
                  <c:v>10952.512331609527</c:v>
                </c:pt>
                <c:pt idx="10538">
                  <c:v>11029.145300896973</c:v>
                </c:pt>
                <c:pt idx="10539">
                  <c:v>11105.856644733856</c:v>
                </c:pt>
                <c:pt idx="10540">
                  <c:v>11182.646414921732</c:v>
                </c:pt>
                <c:pt idx="10541">
                  <c:v>11259.514663767273</c:v>
                </c:pt>
                <c:pt idx="10542">
                  <c:v>11278.778831121501</c:v>
                </c:pt>
                <c:pt idx="10543">
                  <c:v>11298.047860992978</c:v>
                </c:pt>
                <c:pt idx="10544">
                  <c:v>11317.321752524364</c:v>
                </c:pt>
                <c:pt idx="10545">
                  <c:v>11336.600506985475</c:v>
                </c:pt>
                <c:pt idx="10546">
                  <c:v>11355.884124942204</c:v>
                </c:pt>
                <c:pt idx="10547">
                  <c:v>11375.172607670798</c:v>
                </c:pt>
                <c:pt idx="10548">
                  <c:v>11511.157366089115</c:v>
                </c:pt>
                <c:pt idx="10549">
                  <c:v>11647.372314643595</c:v>
                </c:pt>
                <c:pt idx="10550">
                  <c:v>11783.817372593265</c:v>
                </c:pt>
                <c:pt idx="10551">
                  <c:v>11920.492480678637</c:v>
                </c:pt>
                <c:pt idx="10552">
                  <c:v>12057.397603469901</c:v>
                </c:pt>
                <c:pt idx="10553">
                  <c:v>12194.532727918015</c:v>
                </c:pt>
                <c:pt idx="10554">
                  <c:v>11872.818568383431</c:v>
                </c:pt>
                <c:pt idx="10555">
                  <c:v>11691.373749460106</c:v>
                </c:pt>
                <c:pt idx="10556">
                  <c:v>11510.376441124905</c:v>
                </c:pt>
                <c:pt idx="10557">
                  <c:v>11461.238176093828</c:v>
                </c:pt>
                <c:pt idx="10558">
                  <c:v>11279.043149579025</c:v>
                </c:pt>
                <c:pt idx="10559">
                  <c:v>11097.297032472925</c:v>
                </c:pt>
                <c:pt idx="10560">
                  <c:v>10848.527967071055</c:v>
                </c:pt>
                <c:pt idx="10561">
                  <c:v>10600.581732363948</c:v>
                </c:pt>
                <c:pt idx="10562">
                  <c:v>10353.456124431568</c:v>
                </c:pt>
                <c:pt idx="10563">
                  <c:v>10107.148969066413</c:v>
                </c:pt>
                <c:pt idx="10564">
                  <c:v>9861.6581215455317</c:v>
                </c:pt>
                <c:pt idx="10565">
                  <c:v>9616.9814644952276</c:v>
                </c:pt>
                <c:pt idx="10566">
                  <c:v>9532.8574717637366</c:v>
                </c:pt>
                <c:pt idx="10567">
                  <c:v>9448.8318844678706</c:v>
                </c:pt>
                <c:pt idx="10568">
                  <c:v>9364.9045266681551</c:v>
                </c:pt>
                <c:pt idx="10569">
                  <c:v>9281.0752168993513</c:v>
                </c:pt>
                <c:pt idx="10570">
                  <c:v>9197.3437763592046</c:v>
                </c:pt>
                <c:pt idx="10571">
                  <c:v>9113.7100195099647</c:v>
                </c:pt>
                <c:pt idx="10572">
                  <c:v>9049.1547193230435</c:v>
                </c:pt>
                <c:pt idx="10573">
                  <c:v>8984.6590191007654</c:v>
                </c:pt>
                <c:pt idx="10574">
                  <c:v>8920.2227645720286</c:v>
                </c:pt>
                <c:pt idx="10575">
                  <c:v>8855.8457949064505</c:v>
                </c:pt>
                <c:pt idx="10576">
                  <c:v>8791.5279515612856</c:v>
                </c:pt>
                <c:pt idx="10577">
                  <c:v>8727.2690694998928</c:v>
                </c:pt>
                <c:pt idx="10578">
                  <c:v>8709.1103998532835</c:v>
                </c:pt>
                <c:pt idx="10579">
                  <c:v>8690.9565871009418</c:v>
                </c:pt>
                <c:pt idx="10580">
                  <c:v>8672.8076247275658</c:v>
                </c:pt>
                <c:pt idx="10581">
                  <c:v>8654.6635061894576</c:v>
                </c:pt>
                <c:pt idx="10582">
                  <c:v>8636.5242249143703</c:v>
                </c:pt>
                <c:pt idx="10583">
                  <c:v>8618.3897732878468</c:v>
                </c:pt>
                <c:pt idx="10584">
                  <c:v>8609.694503257555</c:v>
                </c:pt>
                <c:pt idx="10585">
                  <c:v>8601.0004887107389</c:v>
                </c:pt>
                <c:pt idx="10586">
                  <c:v>8592.3077275163378</c:v>
                </c:pt>
                <c:pt idx="10587">
                  <c:v>8583.6162175380341</c:v>
                </c:pt>
                <c:pt idx="10588">
                  <c:v>8574.9259566342171</c:v>
                </c:pt>
                <c:pt idx="10589">
                  <c:v>8566.2369426582372</c:v>
                </c:pt>
                <c:pt idx="10590">
                  <c:v>8547.5295207864237</c:v>
                </c:pt>
                <c:pt idx="10591">
                  <c:v>8528.8267455509013</c:v>
                </c:pt>
                <c:pt idx="10592">
                  <c:v>8510.1286185726422</c:v>
                </c:pt>
                <c:pt idx="10593">
                  <c:v>8491.435141486656</c:v>
                </c:pt>
                <c:pt idx="10594">
                  <c:v>8472.7463149761534</c:v>
                </c:pt>
                <c:pt idx="10595">
                  <c:v>8454.062142635421</c:v>
                </c:pt>
                <c:pt idx="10596">
                  <c:v>8326.5174208662793</c:v>
                </c:pt>
                <c:pt idx="10597">
                  <c:v>8199.2033482750521</c:v>
                </c:pt>
                <c:pt idx="10598">
                  <c:v>8072.1182275099573</c:v>
                </c:pt>
                <c:pt idx="10599">
                  <c:v>7945.2603205394053</c:v>
                </c:pt>
                <c:pt idx="10600">
                  <c:v>7818.6278360286333</c:v>
                </c:pt>
                <c:pt idx="10601">
                  <c:v>7692.2189338446178</c:v>
                </c:pt>
                <c:pt idx="10602">
                  <c:v>7773.6044457510743</c:v>
                </c:pt>
                <c:pt idx="10603">
                  <c:v>7855.0821952782708</c:v>
                </c:pt>
                <c:pt idx="10604">
                  <c:v>7936.6526272125975</c:v>
                </c:pt>
                <c:pt idx="10605">
                  <c:v>8018.3161837730786</c:v>
                </c:pt>
                <c:pt idx="10606">
                  <c:v>8100.0732950207621</c:v>
                </c:pt>
                <c:pt idx="10607">
                  <c:v>8181.9243853906992</c:v>
                </c:pt>
                <c:pt idx="10608">
                  <c:v>8181.9243853906992</c:v>
                </c:pt>
                <c:pt idx="10609">
                  <c:v>8181.9243853906992</c:v>
                </c:pt>
                <c:pt idx="10610">
                  <c:v>8181.9243853906992</c:v>
                </c:pt>
                <c:pt idx="10611">
                  <c:v>8181.9243853906992</c:v>
                </c:pt>
                <c:pt idx="10612">
                  <c:v>8181.9243853906992</c:v>
                </c:pt>
                <c:pt idx="10613">
                  <c:v>8181.9243853906992</c:v>
                </c:pt>
                <c:pt idx="10614">
                  <c:v>8292.1947832807709</c:v>
                </c:pt>
                <c:pt idx="10615">
                  <c:v>8402.6331680263247</c:v>
                </c:pt>
                <c:pt idx="10616">
                  <c:v>8513.2399667795708</c:v>
                </c:pt>
                <c:pt idx="10617">
                  <c:v>8624.0156012402549</c:v>
                </c:pt>
                <c:pt idx="10618">
                  <c:v>8734.9604905946089</c:v>
                </c:pt>
                <c:pt idx="10619">
                  <c:v>8846.0750461580919</c:v>
                </c:pt>
                <c:pt idx="10620">
                  <c:v>8883.0525433051498</c:v>
                </c:pt>
                <c:pt idx="10621">
                  <c:v>8920.0490352748275</c:v>
                </c:pt>
                <c:pt idx="10622">
                  <c:v>8957.0645402480459</c:v>
                </c:pt>
                <c:pt idx="10623">
                  <c:v>8994.0990791381882</c:v>
                </c:pt>
                <c:pt idx="10624">
                  <c:v>9031.1526717982688</c:v>
                </c:pt>
                <c:pt idx="10625">
                  <c:v>9068.2253389407324</c:v>
                </c:pt>
                <c:pt idx="10626">
                  <c:v>9032.1846948751954</c:v>
                </c:pt>
                <c:pt idx="10627">
                  <c:v>8996.1640922713195</c:v>
                </c:pt>
                <c:pt idx="10628">
                  <c:v>8960.1634569210473</c:v>
                </c:pt>
                <c:pt idx="10629">
                  <c:v>8924.182714898694</c:v>
                </c:pt>
                <c:pt idx="10630">
                  <c:v>8888.2217907227368</c:v>
                </c:pt>
                <c:pt idx="10631">
                  <c:v>8852.2806108227287</c:v>
                </c:pt>
                <c:pt idx="10632">
                  <c:v>9000.5891204136788</c:v>
                </c:pt>
                <c:pt idx="10633">
                  <c:v>9149.1996107260802</c:v>
                </c:pt>
                <c:pt idx="10634">
                  <c:v>9298.1131525782257</c:v>
                </c:pt>
                <c:pt idx="10635">
                  <c:v>9447.3307981098696</c:v>
                </c:pt>
                <c:pt idx="10636">
                  <c:v>9596.8535814300467</c:v>
                </c:pt>
                <c:pt idx="10637">
                  <c:v>9746.6825192535234</c:v>
                </c:pt>
                <c:pt idx="10638">
                  <c:v>9943.2010372831301</c:v>
                </c:pt>
                <c:pt idx="10639">
                  <c:v>10140.25657392036</c:v>
                </c:pt>
                <c:pt idx="10640">
                  <c:v>10337.85197496436</c:v>
                </c:pt>
                <c:pt idx="10641">
                  <c:v>10415.185981174445</c:v>
                </c:pt>
                <c:pt idx="10642">
                  <c:v>10611.591231901422</c:v>
                </c:pt>
                <c:pt idx="10643">
                  <c:v>10808.538101348709</c:v>
                </c:pt>
                <c:pt idx="10644">
                  <c:v>10876.299392305589</c:v>
                </c:pt>
                <c:pt idx="10645">
                  <c:v>10818.736854390248</c:v>
                </c:pt>
                <c:pt idx="10646">
                  <c:v>10761.216919761664</c:v>
                </c:pt>
                <c:pt idx="10647">
                  <c:v>10703.739580365322</c:v>
                </c:pt>
                <c:pt idx="10648">
                  <c:v>10646.304828084645</c:v>
                </c:pt>
                <c:pt idx="10649">
                  <c:v>10588.91265528833</c:v>
                </c:pt>
                <c:pt idx="10650">
                  <c:v>10730.698414436301</c:v>
                </c:pt>
                <c:pt idx="10651">
                  <c:v>10872.766155150179</c:v>
                </c:pt>
                <c:pt idx="10652">
                  <c:v>11015.116877896453</c:v>
                </c:pt>
                <c:pt idx="10653">
                  <c:v>11157.75156014867</c:v>
                </c:pt>
                <c:pt idx="10654">
                  <c:v>11300.671157119041</c:v>
                </c:pt>
                <c:pt idx="10655">
                  <c:v>11443.876602477629</c:v>
                </c:pt>
                <c:pt idx="10656">
                  <c:v>11358.197012333108</c:v>
                </c:pt>
                <c:pt idx="10657">
                  <c:v>11272.622165707629</c:v>
                </c:pt>
                <c:pt idx="10658">
                  <c:v>11187.15181881802</c:v>
                </c:pt>
                <c:pt idx="10659">
                  <c:v>11101.785723782526</c:v>
                </c:pt>
                <c:pt idx="10660">
                  <c:v>11016.523627972943</c:v>
                </c:pt>
                <c:pt idx="10661">
                  <c:v>10931.365276234275</c:v>
                </c:pt>
                <c:pt idx="10662">
                  <c:v>10912.063157414841</c:v>
                </c:pt>
                <c:pt idx="10663">
                  <c:v>10892.76566622047</c:v>
                </c:pt>
                <c:pt idx="10664">
                  <c:v>10873.472802581262</c:v>
                </c:pt>
                <c:pt idx="10665">
                  <c:v>10854.184568138982</c:v>
                </c:pt>
                <c:pt idx="10666">
                  <c:v>10834.900962847498</c:v>
                </c:pt>
                <c:pt idx="10667">
                  <c:v>10815.621987238017</c:v>
                </c:pt>
                <c:pt idx="10668">
                  <c:v>11140.211452685555</c:v>
                </c:pt>
                <c:pt idx="10669">
                  <c:v>11466.223606533291</c:v>
                </c:pt>
                <c:pt idx="10670">
                  <c:v>11793.665333854766</c:v>
                </c:pt>
                <c:pt idx="10671">
                  <c:v>12122.543438607037</c:v>
                </c:pt>
                <c:pt idx="10672">
                  <c:v>12452.86465506913</c:v>
                </c:pt>
                <c:pt idx="10673">
                  <c:v>12784.635663304665</c:v>
                </c:pt>
                <c:pt idx="10674">
                  <c:v>12589.712739280103</c:v>
                </c:pt>
                <c:pt idx="10675">
                  <c:v>12395.299506939056</c:v>
                </c:pt>
                <c:pt idx="10676">
                  <c:v>12201.394361176946</c:v>
                </c:pt>
                <c:pt idx="10677">
                  <c:v>12007.995671998655</c:v>
                </c:pt>
                <c:pt idx="10678">
                  <c:v>11815.101781841471</c:v>
                </c:pt>
                <c:pt idx="10679">
                  <c:v>11622.711004462473</c:v>
                </c:pt>
                <c:pt idx="10680">
                  <c:v>11892.280623598284</c:v>
                </c:pt>
                <c:pt idx="10681">
                  <c:v>12162.835871909589</c:v>
                </c:pt>
                <c:pt idx="10682">
                  <c:v>12434.381227592796</c:v>
                </c:pt>
                <c:pt idx="10683">
                  <c:v>12706.921073665579</c:v>
                </c:pt>
                <c:pt idx="10684">
                  <c:v>12980.558307866921</c:v>
                </c:pt>
                <c:pt idx="10685">
                  <c:v>13255.423758006322</c:v>
                </c:pt>
                <c:pt idx="10686">
                  <c:v>13314.400454919831</c:v>
                </c:pt>
                <c:pt idx="10687">
                  <c:v>13373.424015927612</c:v>
                </c:pt>
                <c:pt idx="10688">
                  <c:v>13432.494473903349</c:v>
                </c:pt>
                <c:pt idx="10689">
                  <c:v>13491.611861746911</c:v>
                </c:pt>
                <c:pt idx="10690">
                  <c:v>13550.776211505636</c:v>
                </c:pt>
                <c:pt idx="10691">
                  <c:v>13609.987556325466</c:v>
                </c:pt>
                <c:pt idx="10692">
                  <c:v>13501.782944399201</c:v>
                </c:pt>
                <c:pt idx="10693">
                  <c:v>13393.740710580178</c:v>
                </c:pt>
                <c:pt idx="10694">
                  <c:v>13285.860631338817</c:v>
                </c:pt>
                <c:pt idx="10695">
                  <c:v>13178.142478996824</c:v>
                </c:pt>
                <c:pt idx="10696">
                  <c:v>13070.586021290077</c:v>
                </c:pt>
                <c:pt idx="10697">
                  <c:v>12963.191021385564</c:v>
                </c:pt>
                <c:pt idx="10698">
                  <c:v>12706.92075617411</c:v>
                </c:pt>
                <c:pt idx="10699">
                  <c:v>12599.497022599289</c:v>
                </c:pt>
                <c:pt idx="10700">
                  <c:v>12492.213434363894</c:v>
                </c:pt>
                <c:pt idx="10701">
                  <c:v>12528.722324683953</c:v>
                </c:pt>
                <c:pt idx="10702">
                  <c:v>12420.477798201582</c:v>
                </c:pt>
                <c:pt idx="10703">
                  <c:v>12312.374943694875</c:v>
                </c:pt>
                <c:pt idx="10704">
                  <c:v>12165.973989597924</c:v>
                </c:pt>
                <c:pt idx="10705">
                  <c:v>12019.845858709492</c:v>
                </c:pt>
                <c:pt idx="10706">
                  <c:v>11873.990271143895</c:v>
                </c:pt>
                <c:pt idx="10707">
                  <c:v>11728.406960881533</c:v>
                </c:pt>
                <c:pt idx="10708">
                  <c:v>11583.095675951981</c:v>
                </c:pt>
                <c:pt idx="10709">
                  <c:v>11438.056178619207</c:v>
                </c:pt>
                <c:pt idx="10710">
                  <c:v>11191.314896139562</c:v>
                </c:pt>
                <c:pt idx="10711">
                  <c:v>10945.455642700044</c:v>
                </c:pt>
                <c:pt idx="10712">
                  <c:v>10700.47164001248</c:v>
                </c:pt>
                <c:pt idx="10713">
                  <c:v>10456.355744089806</c:v>
                </c:pt>
                <c:pt idx="10714">
                  <c:v>10213.10042008751</c:v>
                </c:pt>
                <c:pt idx="10715">
                  <c:v>9970.6977302342566</c:v>
                </c:pt>
                <c:pt idx="10716">
                  <c:v>9839.2822290407548</c:v>
                </c:pt>
                <c:pt idx="10717">
                  <c:v>9708.1032089637119</c:v>
                </c:pt>
                <c:pt idx="10718">
                  <c:v>9577.1599548229005</c:v>
                </c:pt>
                <c:pt idx="10719">
                  <c:v>9446.4517395803596</c:v>
                </c:pt>
                <c:pt idx="10720">
                  <c:v>9315.9778239720163</c:v>
                </c:pt>
                <c:pt idx="10721">
                  <c:v>9185.7374561337037</c:v>
                </c:pt>
                <c:pt idx="10722">
                  <c:v>9101.2716922218733</c:v>
                </c:pt>
                <c:pt idx="10723">
                  <c:v>9016.9000273978036</c:v>
                </c:pt>
                <c:pt idx="10724">
                  <c:v>8932.6224807171984</c:v>
                </c:pt>
                <c:pt idx="10725">
                  <c:v>8848.4390707922466</c:v>
                </c:pt>
                <c:pt idx="10726">
                  <c:v>8764.3498220881793</c:v>
                </c:pt>
                <c:pt idx="10727">
                  <c:v>8680.3547622866226</c:v>
                </c:pt>
                <c:pt idx="10728">
                  <c:v>8651.7359405219977</c:v>
                </c:pt>
                <c:pt idx="10729">
                  <c:v>8623.1273126161741</c:v>
                </c:pt>
                <c:pt idx="10730">
                  <c:v>8594.5289018297062</c:v>
                </c:pt>
                <c:pt idx="10731">
                  <c:v>8565.9407288370203</c:v>
                </c:pt>
                <c:pt idx="10732">
                  <c:v>8537.3628154364851</c:v>
                </c:pt>
                <c:pt idx="10733">
                  <c:v>8508.7951836267166</c:v>
                </c:pt>
                <c:pt idx="10734">
                  <c:v>8526.9008913437592</c:v>
                </c:pt>
                <c:pt idx="10735">
                  <c:v>8545.0113937272508</c:v>
                </c:pt>
                <c:pt idx="10736">
                  <c:v>8563.1266975359467</c:v>
                </c:pt>
                <c:pt idx="10737">
                  <c:v>8581.2468094994656</c:v>
                </c:pt>
                <c:pt idx="10738">
                  <c:v>8599.3717363183096</c:v>
                </c:pt>
                <c:pt idx="10739">
                  <c:v>8617.501484663766</c:v>
                </c:pt>
                <c:pt idx="10740">
                  <c:v>8552.3651098450373</c:v>
                </c:pt>
                <c:pt idx="10741">
                  <c:v>8487.2862263741936</c:v>
                </c:pt>
                <c:pt idx="10742">
                  <c:v>8422.2648419405377</c:v>
                </c:pt>
                <c:pt idx="10743">
                  <c:v>8357.3009683377695</c:v>
                </c:pt>
                <c:pt idx="10744">
                  <c:v>8292.3946152758235</c:v>
                </c:pt>
                <c:pt idx="10745">
                  <c:v>8227.5457934782135</c:v>
                </c:pt>
                <c:pt idx="10746">
                  <c:v>8256.0091172975899</c:v>
                </c:pt>
                <c:pt idx="10747">
                  <c:v>8284.4829083655768</c:v>
                </c:pt>
                <c:pt idx="10748">
                  <c:v>8312.967146962832</c:v>
                </c:pt>
                <c:pt idx="10749">
                  <c:v>8341.4618054583934</c:v>
                </c:pt>
                <c:pt idx="10750">
                  <c:v>8369.9668644550911</c:v>
                </c:pt>
                <c:pt idx="10751">
                  <c:v>8398.4822977974418</c:v>
                </c:pt>
                <c:pt idx="10752">
                  <c:v>8370.411652874709</c:v>
                </c:pt>
                <c:pt idx="10753">
                  <c:v>8342.3514771514401</c:v>
                </c:pt>
                <c:pt idx="10754">
                  <c:v>8314.3017819426586</c:v>
                </c:pt>
                <c:pt idx="10755">
                  <c:v>8286.2625718075742</c:v>
                </c:pt>
                <c:pt idx="10756">
                  <c:v>8258.233859251668</c:v>
                </c:pt>
                <c:pt idx="10757">
                  <c:v>8230.2156489852605</c:v>
                </c:pt>
                <c:pt idx="10758">
                  <c:v>8312.8188541872496</c:v>
                </c:pt>
                <c:pt idx="10759">
                  <c:v>8395.5173904910498</c:v>
                </c:pt>
                <c:pt idx="10760">
                  <c:v>8478.3114713579744</c:v>
                </c:pt>
                <c:pt idx="10761">
                  <c:v>8561.2013076983822</c:v>
                </c:pt>
                <c:pt idx="10762">
                  <c:v>8644.1871058227207</c:v>
                </c:pt>
                <c:pt idx="10763">
                  <c:v>8727.2690694998928</c:v>
                </c:pt>
                <c:pt idx="10764">
                  <c:v>8828.1893369158697</c:v>
                </c:pt>
                <c:pt idx="10765">
                  <c:v>8929.2556248759374</c:v>
                </c:pt>
                <c:pt idx="10766">
                  <c:v>9030.4685905915685</c:v>
                </c:pt>
                <c:pt idx="10767">
                  <c:v>9131.8288807640056</c:v>
                </c:pt>
                <c:pt idx="10768">
                  <c:v>9233.3371251363569</c:v>
                </c:pt>
                <c:pt idx="10769">
                  <c:v>9334.9939412077765</c:v>
                </c:pt>
                <c:pt idx="10770">
                  <c:v>9446.6349693453976</c:v>
                </c:pt>
                <c:pt idx="10771">
                  <c:v>9558.4519172570617</c:v>
                </c:pt>
                <c:pt idx="10772">
                  <c:v>9670.4452967288689</c:v>
                </c:pt>
                <c:pt idx="10773">
                  <c:v>9782.6156113255911</c:v>
                </c:pt>
                <c:pt idx="10774">
                  <c:v>9894.9633554184275</c:v>
                </c:pt>
                <c:pt idx="10775">
                  <c:v>10007.489013114699</c:v>
                </c:pt>
                <c:pt idx="10776">
                  <c:v>10120.626089067391</c:v>
                </c:pt>
                <c:pt idx="10777">
                  <c:v>10233.939516923529</c:v>
                </c:pt>
                <c:pt idx="10778">
                  <c:v>10347.429601552649</c:v>
                </c:pt>
                <c:pt idx="10779">
                  <c:v>10461.096645326601</c:v>
                </c:pt>
                <c:pt idx="10780">
                  <c:v>10574.940947556132</c:v>
                </c:pt>
                <c:pt idx="10781">
                  <c:v>10688.96280659566</c:v>
                </c:pt>
                <c:pt idx="10782">
                  <c:v>10718.063892784772</c:v>
                </c:pt>
                <c:pt idx="10783">
                  <c:v>10747.17510480292</c:v>
                </c:pt>
                <c:pt idx="10784">
                  <c:v>10776.296434517797</c:v>
                </c:pt>
                <c:pt idx="10785">
                  <c:v>10681.53452763831</c:v>
                </c:pt>
                <c:pt idx="10786">
                  <c:v>10710.341941666722</c:v>
                </c:pt>
                <c:pt idx="10787">
                  <c:v>10739.159338480713</c:v>
                </c:pt>
                <c:pt idx="10788">
                  <c:v>10844.709761350145</c:v>
                </c:pt>
                <c:pt idx="10789">
                  <c:v>10825.703452741509</c:v>
                </c:pt>
                <c:pt idx="10790">
                  <c:v>10806.702140392894</c:v>
                </c:pt>
                <c:pt idx="10791">
                  <c:v>10787.705821841506</c:v>
                </c:pt>
                <c:pt idx="10792">
                  <c:v>10768.714496557484</c:v>
                </c:pt>
                <c:pt idx="10793">
                  <c:v>10749.728162068244</c:v>
                </c:pt>
                <c:pt idx="10794">
                  <c:v>10969.00651010324</c:v>
                </c:pt>
                <c:pt idx="10795">
                  <c:v>11188.93805451534</c:v>
                </c:pt>
                <c:pt idx="10796">
                  <c:v>11409.524800005725</c:v>
                </c:pt>
                <c:pt idx="10797">
                  <c:v>11630.768734097624</c:v>
                </c:pt>
                <c:pt idx="10798">
                  <c:v>11852.671829291161</c:v>
                </c:pt>
                <c:pt idx="10799">
                  <c:v>12075.236045153757</c:v>
                </c:pt>
                <c:pt idx="10800">
                  <c:v>11802.801133926861</c:v>
                </c:pt>
                <c:pt idx="10801">
                  <c:v>11531.312737191432</c:v>
                </c:pt>
                <c:pt idx="10802">
                  <c:v>11260.769637357362</c:v>
                </c:pt>
                <c:pt idx="10803">
                  <c:v>10991.170820647763</c:v>
                </c:pt>
                <c:pt idx="10804">
                  <c:v>10722.515482357016</c:v>
                </c:pt>
                <c:pt idx="10805">
                  <c:v>10454.803030788531</c:v>
                </c:pt>
                <c:pt idx="10806">
                  <c:v>10514.140896335164</c:v>
                </c:pt>
                <c:pt idx="10807">
                  <c:v>10573.515262356175</c:v>
                </c:pt>
                <c:pt idx="10808">
                  <c:v>10632.925962147197</c:v>
                </c:pt>
                <c:pt idx="10809">
                  <c:v>10692.372831311828</c:v>
                </c:pt>
                <c:pt idx="10810">
                  <c:v>10751.855709789308</c:v>
                </c:pt>
                <c:pt idx="10811">
                  <c:v>10811.374441121321</c:v>
                </c:pt>
                <c:pt idx="10812">
                  <c:v>10897.542419301459</c:v>
                </c:pt>
                <c:pt idx="10813">
                  <c:v>10983.807893642754</c:v>
                </c:pt>
                <c:pt idx="10814">
                  <c:v>11070.170924497874</c:v>
                </c:pt>
                <c:pt idx="10815">
                  <c:v>11156.631573642928</c:v>
                </c:pt>
                <c:pt idx="10816">
                  <c:v>11243.189904872095</c:v>
                </c:pt>
                <c:pt idx="10817">
                  <c:v>11329.845981579403</c:v>
                </c:pt>
                <c:pt idx="10818">
                  <c:v>11292.434877022266</c:v>
                </c:pt>
                <c:pt idx="10819">
                  <c:v>11255.04609351141</c:v>
                </c:pt>
                <c:pt idx="10820">
                  <c:v>11217.679588487281</c:v>
                </c:pt>
                <c:pt idx="10821">
                  <c:v>11180.335321293715</c:v>
                </c:pt>
                <c:pt idx="10822">
                  <c:v>11143.013248544448</c:v>
                </c:pt>
                <c:pt idx="10823">
                  <c:v>11105.713328678239</c:v>
                </c:pt>
                <c:pt idx="10824">
                  <c:v>11325.920127788193</c:v>
                </c:pt>
                <c:pt idx="10825">
                  <c:v>11546.778966096825</c:v>
                </c:pt>
                <c:pt idx="10826">
                  <c:v>11768.292071058466</c:v>
                </c:pt>
                <c:pt idx="10827">
                  <c:v>11990.461649423014</c:v>
                </c:pt>
                <c:pt idx="10828">
                  <c:v>12213.289888058978</c:v>
                </c:pt>
                <c:pt idx="10829">
                  <c:v>12436.778955939892</c:v>
                </c:pt>
                <c:pt idx="10830">
                  <c:v>12426.208129733806</c:v>
                </c:pt>
                <c:pt idx="10831">
                  <c:v>12415.637846567597</c:v>
                </c:pt>
                <c:pt idx="10832">
                  <c:v>12405.068107230873</c:v>
                </c:pt>
                <c:pt idx="10833">
                  <c:v>12394.498913110141</c:v>
                </c:pt>
                <c:pt idx="10834">
                  <c:v>12383.930264998069</c:v>
                </c:pt>
                <c:pt idx="10835">
                  <c:v>12373.362164298178</c:v>
                </c:pt>
                <c:pt idx="10836">
                  <c:v>12441.757995641616</c:v>
                </c:pt>
                <c:pt idx="10837">
                  <c:v>12510.21367713272</c:v>
                </c:pt>
                <c:pt idx="10838">
                  <c:v>12578.729246271454</c:v>
                </c:pt>
                <c:pt idx="10839">
                  <c:v>12647.304741128522</c:v>
                </c:pt>
                <c:pt idx="10840">
                  <c:v>12715.940200418392</c:v>
                </c:pt>
                <c:pt idx="10841">
                  <c:v>12784.635663304665</c:v>
                </c:pt>
                <c:pt idx="10842">
                  <c:v>12559.274105474557</c:v>
                </c:pt>
                <c:pt idx="10843">
                  <c:v>12480.568399772805</c:v>
                </c:pt>
                <c:pt idx="10844">
                  <c:v>12401.931958579253</c:v>
                </c:pt>
                <c:pt idx="10845">
                  <c:v>12466.301501883172</c:v>
                </c:pt>
                <c:pt idx="10846">
                  <c:v>12386.893271735671</c:v>
                </c:pt>
                <c:pt idx="10847">
                  <c:v>12307.555284466835</c:v>
                </c:pt>
                <c:pt idx="10848">
                  <c:v>11988.509263008789</c:v>
                </c:pt>
                <c:pt idx="10849">
                  <c:v>11670.854337104041</c:v>
                </c:pt>
                <c:pt idx="10850">
                  <c:v>11354.582617997314</c:v>
                </c:pt>
                <c:pt idx="10851">
                  <c:v>11039.685907322897</c:v>
                </c:pt>
                <c:pt idx="10852">
                  <c:v>10726.155665078506</c:v>
                </c:pt>
                <c:pt idx="10853">
                  <c:v>10413.982985980518</c:v>
                </c:pt>
                <c:pt idx="10854">
                  <c:v>10188.503270250671</c:v>
                </c:pt>
                <c:pt idx="10855">
                  <c:v>9963.7408295995883</c:v>
                </c:pt>
                <c:pt idx="10856">
                  <c:v>9739.6907339455247</c:v>
                </c:pt>
                <c:pt idx="10857">
                  <c:v>9516.3478422748249</c:v>
                </c:pt>
                <c:pt idx="10858">
                  <c:v>9293.7067899028425</c:v>
                </c:pt>
                <c:pt idx="10859">
                  <c:v>9071.7619853934648</c:v>
                </c:pt>
                <c:pt idx="10860">
                  <c:v>9034.1013091609457</c:v>
                </c:pt>
                <c:pt idx="10861">
                  <c:v>8996.4590941474908</c:v>
                </c:pt>
                <c:pt idx="10862">
                  <c:v>8958.8353497754852</c:v>
                </c:pt>
                <c:pt idx="10863">
                  <c:v>8921.2300865959041</c:v>
                </c:pt>
                <c:pt idx="10864">
                  <c:v>8883.6433144386174</c:v>
                </c:pt>
                <c:pt idx="10865">
                  <c:v>8846.0750461580919</c:v>
                </c:pt>
                <c:pt idx="10866">
                  <c:v>8772.3248137194823</c:v>
                </c:pt>
                <c:pt idx="10867">
                  <c:v>8698.6505098147554</c:v>
                </c:pt>
                <c:pt idx="10868">
                  <c:v>8625.0519379683028</c:v>
                </c:pt>
                <c:pt idx="10869">
                  <c:v>8551.5288990567497</c:v>
                </c:pt>
                <c:pt idx="10870">
                  <c:v>8478.0811886319952</c:v>
                </c:pt>
                <c:pt idx="10871">
                  <c:v>8404.7086031407289</c:v>
                </c:pt>
                <c:pt idx="10872">
                  <c:v>8283.8395923066073</c:v>
                </c:pt>
                <c:pt idx="10873">
                  <c:v>8163.1667099661463</c:v>
                </c:pt>
                <c:pt idx="10874">
                  <c:v>8042.6901956244892</c:v>
                </c:pt>
                <c:pt idx="10875">
                  <c:v>7922.4103062833847</c:v>
                </c:pt>
                <c:pt idx="10876">
                  <c:v>7802.3273175957856</c:v>
                </c:pt>
                <c:pt idx="10877">
                  <c:v>7682.4415241563247</c:v>
                </c:pt>
                <c:pt idx="10878">
                  <c:v>7682.2933815852693</c:v>
                </c:pt>
                <c:pt idx="10879">
                  <c:v>7682.1452390142149</c:v>
                </c:pt>
                <c:pt idx="10880">
                  <c:v>7681.9970964431559</c:v>
                </c:pt>
                <c:pt idx="10881">
                  <c:v>7681.8489538721633</c:v>
                </c:pt>
                <c:pt idx="10882">
                  <c:v>7681.7008113011052</c:v>
                </c:pt>
                <c:pt idx="10883">
                  <c:v>7681.5526687300489</c:v>
                </c:pt>
                <c:pt idx="10884">
                  <c:v>7654.1997570643462</c:v>
                </c:pt>
                <c:pt idx="10885">
                  <c:v>7626.8572649740254</c:v>
                </c:pt>
                <c:pt idx="10886">
                  <c:v>7599.5251819142031</c:v>
                </c:pt>
                <c:pt idx="10887">
                  <c:v>7572.2035047000209</c:v>
                </c:pt>
                <c:pt idx="10888">
                  <c:v>7544.8922227626053</c:v>
                </c:pt>
                <c:pt idx="10889">
                  <c:v>7517.59133102327</c:v>
                </c:pt>
                <c:pt idx="10890">
                  <c:v>7499.2978937228436</c:v>
                </c:pt>
                <c:pt idx="10891">
                  <c:v>7481.009105303885</c:v>
                </c:pt>
                <c:pt idx="10892">
                  <c:v>7462.7249654379057</c:v>
                </c:pt>
                <c:pt idx="10893">
                  <c:v>7444.4454737999176</c:v>
                </c:pt>
                <c:pt idx="10894">
                  <c:v>7426.1706300682044</c:v>
                </c:pt>
                <c:pt idx="10895">
                  <c:v>7407.9004339248877</c:v>
                </c:pt>
                <c:pt idx="10896">
                  <c:v>7534.7056583517196</c:v>
                </c:pt>
                <c:pt idx="10897">
                  <c:v>7661.7362479974872</c:v>
                </c:pt>
                <c:pt idx="10898">
                  <c:v>7788.9933110434204</c:v>
                </c:pt>
                <c:pt idx="10899">
                  <c:v>7916.4779309114692</c:v>
                </c:pt>
                <c:pt idx="10900">
                  <c:v>8044.1911607695147</c:v>
                </c:pt>
                <c:pt idx="10901">
                  <c:v>8172.1340380204811</c:v>
                </c:pt>
                <c:pt idx="10902">
                  <c:v>8180.9213814163895</c:v>
                </c:pt>
                <c:pt idx="10903">
                  <c:v>8189.7099134796981</c:v>
                </c:pt>
                <c:pt idx="10904">
                  <c:v>8198.499631751054</c:v>
                </c:pt>
                <c:pt idx="10905">
                  <c:v>8207.2905421855339</c:v>
                </c:pt>
                <c:pt idx="10906">
                  <c:v>8216.082644405602</c:v>
                </c:pt>
                <c:pt idx="10907">
                  <c:v>8224.8759379710955</c:v>
                </c:pt>
                <c:pt idx="10908">
                  <c:v>8361.6641472881947</c:v>
                </c:pt>
                <c:pt idx="10909">
                  <c:v>8498.720341813214</c:v>
                </c:pt>
                <c:pt idx="10910">
                  <c:v>8636.0462056565211</c:v>
                </c:pt>
                <c:pt idx="10911">
                  <c:v>8773.6433751617878</c:v>
                </c:pt>
                <c:pt idx="10912">
                  <c:v>8911.5134401363011</c:v>
                </c:pt>
                <c:pt idx="10913">
                  <c:v>9049.657945062987</c:v>
                </c:pt>
                <c:pt idx="10914">
                  <c:v>9217.0599841574676</c:v>
                </c:pt>
                <c:pt idx="10915">
                  <c:v>9384.8549745332966</c:v>
                </c:pt>
                <c:pt idx="10916">
                  <c:v>9553.0441251478514</c:v>
                </c:pt>
                <c:pt idx="10917">
                  <c:v>9721.6286218988134</c:v>
                </c:pt>
                <c:pt idx="10918">
                  <c:v>9890.6096300547069</c:v>
                </c:pt>
                <c:pt idx="10919">
                  <c:v>10059.988289896117</c:v>
                </c:pt>
                <c:pt idx="10920">
                  <c:v>9798.8798562597913</c:v>
                </c:pt>
                <c:pt idx="10921">
                  <c:v>9538.755691993616</c:v>
                </c:pt>
                <c:pt idx="10922">
                  <c:v>9279.6064293407871</c:v>
                </c:pt>
                <c:pt idx="10923">
                  <c:v>9021.4221685011362</c:v>
                </c:pt>
                <c:pt idx="10924">
                  <c:v>8764.1924510261451</c:v>
                </c:pt>
                <c:pt idx="10925">
                  <c:v>8507.9062269961432</c:v>
                </c:pt>
                <c:pt idx="10926">
                  <c:v>8663.660963212913</c:v>
                </c:pt>
                <c:pt idx="10927">
                  <c:v>8819.7610775476987</c:v>
                </c:pt>
                <c:pt idx="10928">
                  <c:v>8976.2088671103738</c:v>
                </c:pt>
                <c:pt idx="10929">
                  <c:v>9028.2889301732193</c:v>
                </c:pt>
                <c:pt idx="10930">
                  <c:v>9183.6368226304403</c:v>
                </c:pt>
                <c:pt idx="10931">
                  <c:v>9339.3347997076035</c:v>
                </c:pt>
                <c:pt idx="10932">
                  <c:v>9521.5500507857214</c:v>
                </c:pt>
                <c:pt idx="10933">
                  <c:v>9595.5199984318078</c:v>
                </c:pt>
                <c:pt idx="10934">
                  <c:v>9669.5703052589779</c:v>
                </c:pt>
                <c:pt idx="10935">
                  <c:v>9743.7012364952825</c:v>
                </c:pt>
                <c:pt idx="10936">
                  <c:v>9817.913047895232</c:v>
                </c:pt>
                <c:pt idx="10937">
                  <c:v>9892.2059960214538</c:v>
                </c:pt>
                <c:pt idx="10938">
                  <c:v>9797.716429333319</c:v>
                </c:pt>
                <c:pt idx="10939">
                  <c:v>9703.3469916520899</c:v>
                </c:pt>
                <c:pt idx="10940">
                  <c:v>9609.0976418740993</c:v>
                </c:pt>
                <c:pt idx="10941">
                  <c:v>9514.9683374155429</c:v>
                </c:pt>
                <c:pt idx="10942">
                  <c:v>9420.9590422215442</c:v>
                </c:pt>
                <c:pt idx="10943">
                  <c:v>9327.0697227890596</c:v>
                </c:pt>
                <c:pt idx="10944">
                  <c:v>9458.8411856431576</c:v>
                </c:pt>
                <c:pt idx="10945">
                  <c:v>9590.8463809367186</c:v>
                </c:pt>
                <c:pt idx="10946">
                  <c:v>9723.0852438381262</c:v>
                </c:pt>
                <c:pt idx="10947">
                  <c:v>9855.5577296547981</c:v>
                </c:pt>
                <c:pt idx="10948">
                  <c:v>9988.2638056833039</c:v>
                </c:pt>
                <c:pt idx="10949">
                  <c:v>10121.203456269022</c:v>
                </c:pt>
                <c:pt idx="10950">
                  <c:v>10028.310206902261</c:v>
                </c:pt>
                <c:pt idx="10951">
                  <c:v>9935.5454249769646</c:v>
                </c:pt>
                <c:pt idx="10952">
                  <c:v>9842.9085590591094</c:v>
                </c:pt>
                <c:pt idx="10953">
                  <c:v>9750.3990452345024</c:v>
                </c:pt>
                <c:pt idx="10954">
                  <c:v>9658.0163034473608</c:v>
                </c:pt>
                <c:pt idx="10955">
                  <c:v>9565.7597444314342</c:v>
                </c:pt>
                <c:pt idx="10956">
                  <c:v>9566.0520575183418</c:v>
                </c:pt>
                <c:pt idx="10957">
                  <c:v>9566.3443706053204</c:v>
                </c:pt>
                <c:pt idx="10958">
                  <c:v>9566.6366836922934</c:v>
                </c:pt>
                <c:pt idx="10959">
                  <c:v>9566.9289967792702</c:v>
                </c:pt>
                <c:pt idx="10960">
                  <c:v>9567.2213098662505</c:v>
                </c:pt>
                <c:pt idx="10961">
                  <c:v>9567.5136229532309</c:v>
                </c:pt>
                <c:pt idx="10962">
                  <c:v>9642.6780822486289</c:v>
                </c:pt>
                <c:pt idx="10963">
                  <c:v>9717.9189225140872</c:v>
                </c:pt>
                <c:pt idx="10964">
                  <c:v>9793.2362077784619</c:v>
                </c:pt>
                <c:pt idx="10965">
                  <c:v>9868.6299979919113</c:v>
                </c:pt>
                <c:pt idx="10966">
                  <c:v>9944.1003577601423</c:v>
                </c:pt>
                <c:pt idx="10967">
                  <c:v>10019.647347602137</c:v>
                </c:pt>
                <c:pt idx="10968">
                  <c:v>10010.181684126856</c:v>
                </c:pt>
                <c:pt idx="10969">
                  <c:v>10000.717210770295</c:v>
                </c:pt>
                <c:pt idx="10970">
                  <c:v>9991.2539274567262</c:v>
                </c:pt>
                <c:pt idx="10971">
                  <c:v>9981.7918341106924</c:v>
                </c:pt>
                <c:pt idx="10972">
                  <c:v>9972.3309306568972</c:v>
                </c:pt>
                <c:pt idx="10973">
                  <c:v>9962.8712170202634</c:v>
                </c:pt>
                <c:pt idx="10974">
                  <c:v>9850.0286640527011</c:v>
                </c:pt>
                <c:pt idx="10975">
                  <c:v>9737.3601388428269</c:v>
                </c:pt>
                <c:pt idx="10976">
                  <c:v>9624.8652871160521</c:v>
                </c:pt>
                <c:pt idx="10977">
                  <c:v>9512.5437477550404</c:v>
                </c:pt>
                <c:pt idx="10978">
                  <c:v>9400.3951591360455</c:v>
                </c:pt>
                <c:pt idx="10979">
                  <c:v>9288.4191546921575</c:v>
                </c:pt>
                <c:pt idx="10980">
                  <c:v>9474.2144125063169</c:v>
                </c:pt>
                <c:pt idx="10981">
                  <c:v>9660.4963891676471</c:v>
                </c:pt>
                <c:pt idx="10982">
                  <c:v>9847.2678070144048</c:v>
                </c:pt>
                <c:pt idx="10983">
                  <c:v>10034.531301191369</c:v>
                </c:pt>
                <c:pt idx="10984">
                  <c:v>10222.289419451263</c:v>
                </c:pt>
                <c:pt idx="10985">
                  <c:v>10410.544632368323</c:v>
                </c:pt>
                <c:pt idx="10986">
                  <c:v>10376.051207407232</c:v>
                </c:pt>
                <c:pt idx="10987">
                  <c:v>10461.018881959366</c:v>
                </c:pt>
                <c:pt idx="10988">
                  <c:v>10546.082005683529</c:v>
                </c:pt>
                <c:pt idx="10989">
                  <c:v>10754.550603569245</c:v>
                </c:pt>
                <c:pt idx="10990">
                  <c:v>10840.793559285587</c:v>
                </c:pt>
                <c:pt idx="10991">
                  <c:v>10927.133163835233</c:v>
                </c:pt>
                <c:pt idx="10992">
                  <c:v>10528.135745409705</c:v>
                </c:pt>
                <c:pt idx="10993">
                  <c:v>10131.30738229644</c:v>
                </c:pt>
                <c:pt idx="10994">
                  <c:v>9736.6318278732124</c:v>
                </c:pt>
                <c:pt idx="10995">
                  <c:v>9344.0921179103188</c:v>
                </c:pt>
                <c:pt idx="10996">
                  <c:v>8953.6704886538573</c:v>
                </c:pt>
                <c:pt idx="10997">
                  <c:v>8565.3483011947228</c:v>
                </c:pt>
                <c:pt idx="10998">
                  <c:v>8417.8936269726928</c:v>
                </c:pt>
                <c:pt idx="10999">
                  <c:v>8270.7396003907379</c:v>
                </c:pt>
                <c:pt idx="11000">
                  <c:v>8123.8851442701971</c:v>
                </c:pt>
                <c:pt idx="11001">
                  <c:v>7977.3291568268342</c:v>
                </c:pt>
                <c:pt idx="11002">
                  <c:v>7831.0705210716942</c:v>
                </c:pt>
                <c:pt idx="11003">
                  <c:v>7685.1080904349692</c:v>
                </c:pt>
                <c:pt idx="11004">
                  <c:v>7648.8857862167124</c:v>
                </c:pt>
                <c:pt idx="11005">
                  <c:v>7612.6817795073803</c:v>
                </c:pt>
                <c:pt idx="11006">
                  <c:v>7576.4960364991621</c:v>
                </c:pt>
                <c:pt idx="11007">
                  <c:v>7540.3285231419941</c:v>
                </c:pt>
                <c:pt idx="11008">
                  <c:v>7504.1792034768696</c:v>
                </c:pt>
                <c:pt idx="11009">
                  <c:v>7468.0480463098065</c:v>
                </c:pt>
                <c:pt idx="11010">
                  <c:v>7330.9089435172546</c:v>
                </c:pt>
                <c:pt idx="11011">
                  <c:v>7194.0299349304978</c:v>
                </c:pt>
                <c:pt idx="11012">
                  <c:v>7057.4110074488381</c:v>
                </c:pt>
                <c:pt idx="11013">
                  <c:v>6921.0521639029166</c:v>
                </c:pt>
                <c:pt idx="11014">
                  <c:v>6784.9534232616434</c:v>
                </c:pt>
                <c:pt idx="11015">
                  <c:v>6649.1148208419027</c:v>
                </c:pt>
                <c:pt idx="11016">
                  <c:v>6639.7866415312474</c:v>
                </c:pt>
                <c:pt idx="11017">
                  <c:v>6630.4597557225097</c:v>
                </c:pt>
                <c:pt idx="11018">
                  <c:v>6621.1341682112397</c:v>
                </c:pt>
                <c:pt idx="11019">
                  <c:v>6611.8098771967179</c:v>
                </c:pt>
                <c:pt idx="11020">
                  <c:v>6602.4868875163475</c:v>
                </c:pt>
                <c:pt idx="11021">
                  <c:v>6593.1651973422295</c:v>
                </c:pt>
                <c:pt idx="11022">
                  <c:v>6664.1320127929548</c:v>
                </c:pt>
                <c:pt idx="11023">
                  <c:v>6735.1678441036938</c:v>
                </c:pt>
                <c:pt idx="11024">
                  <c:v>6806.2731365161699</c:v>
                </c:pt>
                <c:pt idx="11025">
                  <c:v>6877.4483335489522</c:v>
                </c:pt>
                <c:pt idx="11026">
                  <c:v>6948.6938701100626</c:v>
                </c:pt>
                <c:pt idx="11027">
                  <c:v>7020.0101762771101</c:v>
                </c:pt>
                <c:pt idx="11028">
                  <c:v>6913.1355841376144</c:v>
                </c:pt>
                <c:pt idx="11029">
                  <c:v>6806.4193859151892</c:v>
                </c:pt>
                <c:pt idx="11030">
                  <c:v>6699.8600623193806</c:v>
                </c:pt>
                <c:pt idx="11031">
                  <c:v>6593.4560650351741</c:v>
                </c:pt>
                <c:pt idx="11032">
                  <c:v>6487.2058033900021</c:v>
                </c:pt>
                <c:pt idx="11033">
                  <c:v>6381.1076493572064</c:v>
                </c:pt>
                <c:pt idx="11034">
                  <c:v>6389.8229660266597</c:v>
                </c:pt>
                <c:pt idx="11035">
                  <c:v>6398.5392553210186</c:v>
                </c:pt>
                <c:pt idx="11036">
                  <c:v>6407.2565219729186</c:v>
                </c:pt>
                <c:pt idx="11037">
                  <c:v>6415.9747645086345</c:v>
                </c:pt>
                <c:pt idx="11038">
                  <c:v>6424.6939876931056</c:v>
                </c:pt>
                <c:pt idx="11039">
                  <c:v>6433.414190006858</c:v>
                </c:pt>
                <c:pt idx="11040">
                  <c:v>6433.7036400337547</c:v>
                </c:pt>
                <c:pt idx="11041">
                  <c:v>6433.9930900607023</c:v>
                </c:pt>
                <c:pt idx="11042">
                  <c:v>6434.2825400875945</c:v>
                </c:pt>
                <c:pt idx="11043">
                  <c:v>6434.5719901144912</c:v>
                </c:pt>
                <c:pt idx="11044">
                  <c:v>6434.8614401414416</c:v>
                </c:pt>
                <c:pt idx="11045">
                  <c:v>6435.1508901683328</c:v>
                </c:pt>
                <c:pt idx="11046">
                  <c:v>6515.4225789834109</c:v>
                </c:pt>
                <c:pt idx="11047">
                  <c:v>6595.7830065787421</c:v>
                </c:pt>
                <c:pt idx="11048">
                  <c:v>6676.232577318603</c:v>
                </c:pt>
                <c:pt idx="11049">
                  <c:v>6756.771689332415</c:v>
                </c:pt>
                <c:pt idx="11050">
                  <c:v>6837.4007329026972</c:v>
                </c:pt>
                <c:pt idx="11051">
                  <c:v>6918.1200973232171</c:v>
                </c:pt>
                <c:pt idx="11052">
                  <c:v>7188.5784685279614</c:v>
                </c:pt>
                <c:pt idx="11053">
                  <c:v>7460.0634250018948</c:v>
                </c:pt>
                <c:pt idx="11054">
                  <c:v>7732.5849365778449</c:v>
                </c:pt>
                <c:pt idx="11055">
                  <c:v>8006.152522683562</c:v>
                </c:pt>
                <c:pt idx="11056">
                  <c:v>8280.775276194614</c:v>
                </c:pt>
                <c:pt idx="11057">
                  <c:v>8556.4618865595421</c:v>
                </c:pt>
                <c:pt idx="11058">
                  <c:v>8722.9796231200326</c:v>
                </c:pt>
                <c:pt idx="11059">
                  <c:v>8889.8830817197668</c:v>
                </c:pt>
                <c:pt idx="11060">
                  <c:v>9057.1733187756399</c:v>
                </c:pt>
                <c:pt idx="11061">
                  <c:v>9224.851373964606</c:v>
                </c:pt>
                <c:pt idx="11062">
                  <c:v>9392.9182778650793</c:v>
                </c:pt>
                <c:pt idx="11063">
                  <c:v>9561.3750481268416</c:v>
                </c:pt>
                <c:pt idx="11064">
                  <c:v>9384.410053331103</c:v>
                </c:pt>
                <c:pt idx="11065">
                  <c:v>9207.8841896915583</c:v>
                </c:pt>
                <c:pt idx="11066">
                  <c:v>9031.7953184368071</c:v>
                </c:pt>
                <c:pt idx="11067">
                  <c:v>8856.1412398844932</c:v>
                </c:pt>
                <c:pt idx="11068">
                  <c:v>8680.9196842624697</c:v>
                </c:pt>
                <c:pt idx="11069">
                  <c:v>8506.1283137350019</c:v>
                </c:pt>
                <c:pt idx="11070">
                  <c:v>8351.0117627186155</c:v>
                </c:pt>
                <c:pt idx="11071">
                  <c:v>8196.2366499015716</c:v>
                </c:pt>
                <c:pt idx="11072">
                  <c:v>8041.8001443313751</c:v>
                </c:pt>
                <c:pt idx="11073">
                  <c:v>7797.2601919377948</c:v>
                </c:pt>
                <c:pt idx="11074">
                  <c:v>7645.2551100560731</c:v>
                </c:pt>
                <c:pt idx="11075">
                  <c:v>7493.5757878403565</c:v>
                </c:pt>
                <c:pt idx="11076">
                  <c:v>7754.3581460979958</c:v>
                </c:pt>
                <c:pt idx="11077">
                  <c:v>7928.6393004237098</c:v>
                </c:pt>
                <c:pt idx="11078">
                  <c:v>8103.3369015308663</c:v>
                </c:pt>
                <c:pt idx="11079">
                  <c:v>8278.4518609341685</c:v>
                </c:pt>
                <c:pt idx="11080">
                  <c:v>8453.9850950321361</c:v>
                </c:pt>
                <c:pt idx="11081">
                  <c:v>8629.9375254003917</c:v>
                </c:pt>
                <c:pt idx="11082">
                  <c:v>8777.0563701954379</c:v>
                </c:pt>
                <c:pt idx="11083">
                  <c:v>8924.4779777289405</c:v>
                </c:pt>
                <c:pt idx="11084">
                  <c:v>9072.2040662000727</c:v>
                </c:pt>
                <c:pt idx="11085">
                  <c:v>9220.2363070796182</c:v>
                </c:pt>
                <c:pt idx="11086">
                  <c:v>9368.5763272406093</c:v>
                </c:pt>
                <c:pt idx="11087">
                  <c:v>9517.2257102408767</c:v>
                </c:pt>
                <c:pt idx="11088">
                  <c:v>9637.7851602437295</c:v>
                </c:pt>
                <c:pt idx="11089">
                  <c:v>9758.5528993515145</c:v>
                </c:pt>
                <c:pt idx="11090">
                  <c:v>9879.5299244077723</c:v>
                </c:pt>
                <c:pt idx="11091">
                  <c:v>10000.717210770295</c:v>
                </c:pt>
                <c:pt idx="11092">
                  <c:v>10122.115706553843</c:v>
                </c:pt>
                <c:pt idx="11093">
                  <c:v>10243.726337396616</c:v>
                </c:pt>
                <c:pt idx="11094">
                  <c:v>10206.761556146668</c:v>
                </c:pt>
                <c:pt idx="11095">
                  <c:v>10169.81783994961</c:v>
                </c:pt>
                <c:pt idx="11096">
                  <c:v>10132.895142100739</c:v>
                </c:pt>
                <c:pt idx="11097">
                  <c:v>10095.993418785734</c:v>
                </c:pt>
                <c:pt idx="11098">
                  <c:v>10059.112622407532</c:v>
                </c:pt>
                <c:pt idx="11099">
                  <c:v>10022.252704992161</c:v>
                </c:pt>
                <c:pt idx="11100">
                  <c:v>10266.747994742273</c:v>
                </c:pt>
                <c:pt idx="11101">
                  <c:v>10512.074961704633</c:v>
                </c:pt>
                <c:pt idx="11102">
                  <c:v>10758.238352952327</c:v>
                </c:pt>
                <c:pt idx="11103">
                  <c:v>11005.242754614854</c:v>
                </c:pt>
                <c:pt idx="11104">
                  <c:v>11253.092600098164</c:v>
                </c:pt>
                <c:pt idx="11105">
                  <c:v>11501.792177246323</c:v>
                </c:pt>
                <c:pt idx="11106">
                  <c:v>11272.203841177628</c:v>
                </c:pt>
                <c:pt idx="11107">
                  <c:v>11043.33998421706</c:v>
                </c:pt>
                <c:pt idx="11108">
                  <c:v>10815.197232626375</c:v>
                </c:pt>
                <c:pt idx="11109">
                  <c:v>10587.772107663788</c:v>
                </c:pt>
                <c:pt idx="11110">
                  <c:v>10361.061022350024</c:v>
                </c:pt>
                <c:pt idx="11111">
                  <c:v>10135.060269106505</c:v>
                </c:pt>
                <c:pt idx="11112">
                  <c:v>10210.219118296225</c:v>
                </c:pt>
                <c:pt idx="11113">
                  <c:v>10285.456990582961</c:v>
                </c:pt>
                <c:pt idx="11114">
                  <c:v>10360.774045070109</c:v>
                </c:pt>
                <c:pt idx="11115">
                  <c:v>10436.170434590662</c:v>
                </c:pt>
                <c:pt idx="11116">
                  <c:v>10511.646314498203</c:v>
                </c:pt>
                <c:pt idx="11117">
                  <c:v>10587.201833851477</c:v>
                </c:pt>
                <c:pt idx="11118">
                  <c:v>10558.448946516679</c:v>
                </c:pt>
                <c:pt idx="11119">
                  <c:v>10529.706595815936</c:v>
                </c:pt>
                <c:pt idx="11120">
                  <c:v>10500.974782524245</c:v>
                </c:pt>
                <c:pt idx="11121">
                  <c:v>10472.253507461837</c:v>
                </c:pt>
                <c:pt idx="11122">
                  <c:v>10443.542770347289</c:v>
                </c:pt>
                <c:pt idx="11123">
                  <c:v>10414.842574383487</c:v>
                </c:pt>
                <c:pt idx="11124">
                  <c:v>10301.009459429026</c:v>
                </c:pt>
                <c:pt idx="11125">
                  <c:v>10187.3501902813</c:v>
                </c:pt>
                <c:pt idx="11126">
                  <c:v>10073.864531085774</c:v>
                </c:pt>
                <c:pt idx="11127">
                  <c:v>9960.5522501419855</c:v>
                </c:pt>
                <c:pt idx="11128">
                  <c:v>9847.4131152796053</c:v>
                </c:pt>
                <c:pt idx="11129">
                  <c:v>9734.4468949643651</c:v>
                </c:pt>
                <c:pt idx="11130">
                  <c:v>9576.9546227260398</c:v>
                </c:pt>
                <c:pt idx="11131">
                  <c:v>9531.1067580734471</c:v>
                </c:pt>
                <c:pt idx="11132">
                  <c:v>9485.2895927214249</c:v>
                </c:pt>
                <c:pt idx="11133">
                  <c:v>9548.9903011042388</c:v>
                </c:pt>
                <c:pt idx="11134">
                  <c:v>9502.7036426298673</c:v>
                </c:pt>
                <c:pt idx="11135">
                  <c:v>9456.447856892255</c:v>
                </c:pt>
                <c:pt idx="11136">
                  <c:v>9316.2501835316361</c:v>
                </c:pt>
                <c:pt idx="11137">
                  <c:v>9176.321102828746</c:v>
                </c:pt>
                <c:pt idx="11138">
                  <c:v>9036.6599872026436</c:v>
                </c:pt>
                <c:pt idx="11139">
                  <c:v>8897.2662029873882</c:v>
                </c:pt>
                <c:pt idx="11140">
                  <c:v>8758.139110134789</c:v>
                </c:pt>
                <c:pt idx="11141">
                  <c:v>8619.2780619119258</c:v>
                </c:pt>
                <c:pt idx="11142">
                  <c:v>8499.8182094367094</c:v>
                </c:pt>
                <c:pt idx="11143">
                  <c:v>8380.5580765018349</c:v>
                </c:pt>
                <c:pt idx="11144">
                  <c:v>8261.4968141175941</c:v>
                </c:pt>
                <c:pt idx="11145">
                  <c:v>8142.6335510594117</c:v>
                </c:pt>
                <c:pt idx="11146">
                  <c:v>8023.9674001224885</c:v>
                </c:pt>
                <c:pt idx="11147">
                  <c:v>7905.4974538705937</c:v>
                </c:pt>
                <c:pt idx="11148">
                  <c:v>7769.0097509522629</c:v>
                </c:pt>
                <c:pt idx="11149">
                  <c:v>7632.7806352483049</c:v>
                </c:pt>
                <c:pt idx="11150">
                  <c:v>7496.8086452799698</c:v>
                </c:pt>
                <c:pt idx="11151">
                  <c:v>7361.0922831421431</c:v>
                </c:pt>
                <c:pt idx="11152">
                  <c:v>7225.6300135664214</c:v>
                </c:pt>
                <c:pt idx="11153">
                  <c:v>7090.420262970516</c:v>
                </c:pt>
                <c:pt idx="11154">
                  <c:v>7026.2037883118091</c:v>
                </c:pt>
                <c:pt idx="11155">
                  <c:v>6962.0447994432479</c:v>
                </c:pt>
                <c:pt idx="11156">
                  <c:v>6897.9434193654233</c:v>
                </c:pt>
                <c:pt idx="11157">
                  <c:v>6833.8997693270549</c:v>
                </c:pt>
                <c:pt idx="11158">
                  <c:v>6769.9139778567151</c:v>
                </c:pt>
                <c:pt idx="11159">
                  <c:v>6705.9861747975465</c:v>
                </c:pt>
                <c:pt idx="11160">
                  <c:v>6821.7670994853006</c:v>
                </c:pt>
                <c:pt idx="11161">
                  <c:v>6937.7321718001576</c:v>
                </c:pt>
                <c:pt idx="11162">
                  <c:v>7053.8830863490757</c:v>
                </c:pt>
                <c:pt idx="11163">
                  <c:v>7170.2214961250111</c:v>
                </c:pt>
                <c:pt idx="11164">
                  <c:v>7286.7490133350275</c:v>
                </c:pt>
                <c:pt idx="11165">
                  <c:v>7403.4672102186714</c:v>
                </c:pt>
                <c:pt idx="11166">
                  <c:v>7447.0792821706782</c:v>
                </c:pt>
                <c:pt idx="11167">
                  <c:v>7490.7186220334961</c:v>
                </c:pt>
                <c:pt idx="11168">
                  <c:v>7534.385465044038</c:v>
                </c:pt>
                <c:pt idx="11169">
                  <c:v>7578.0800377133692</c:v>
                </c:pt>
                <c:pt idx="11170">
                  <c:v>7621.8025637224418</c:v>
                </c:pt>
                <c:pt idx="11171">
                  <c:v>7665.553271056956</c:v>
                </c:pt>
                <c:pt idx="11172">
                  <c:v>7656.8304927116969</c:v>
                </c:pt>
                <c:pt idx="11173">
                  <c:v>7648.1088424944501</c:v>
                </c:pt>
                <c:pt idx="11174">
                  <c:v>7639.3883208878633</c:v>
                </c:pt>
                <c:pt idx="11175">
                  <c:v>7630.6689283114983</c:v>
                </c:pt>
                <c:pt idx="11176">
                  <c:v>7621.950658226604</c:v>
                </c:pt>
                <c:pt idx="11177">
                  <c:v>7613.2335133423303</c:v>
                </c:pt>
                <c:pt idx="11178">
                  <c:v>7515.1991060000491</c:v>
                </c:pt>
                <c:pt idx="11179">
                  <c:v>7417.3023452904117</c:v>
                </c:pt>
                <c:pt idx="11180">
                  <c:v>7319.5417908199861</c:v>
                </c:pt>
                <c:pt idx="11181">
                  <c:v>7221.9159681269075</c:v>
                </c:pt>
                <c:pt idx="11182">
                  <c:v>7124.4233699347005</c:v>
                </c:pt>
                <c:pt idx="11183">
                  <c:v>7027.0624481564737</c:v>
                </c:pt>
                <c:pt idx="11184">
                  <c:v>7098.4592354295573</c:v>
                </c:pt>
                <c:pt idx="11185">
                  <c:v>7169.9269069466091</c:v>
                </c:pt>
                <c:pt idx="11186">
                  <c:v>7241.4658809502316</c:v>
                </c:pt>
                <c:pt idx="11187">
                  <c:v>7313.0765710498035</c:v>
                </c:pt>
                <c:pt idx="11188">
                  <c:v>7384.7593786445186</c:v>
                </c:pt>
                <c:pt idx="11189">
                  <c:v>7456.5147044205069</c:v>
                </c:pt>
                <c:pt idx="11190">
                  <c:v>7510.19409423057</c:v>
                </c:pt>
                <c:pt idx="11191">
                  <c:v>7563.9144777771799</c:v>
                </c:pt>
                <c:pt idx="11192">
                  <c:v>7617.676041048393</c:v>
                </c:pt>
                <c:pt idx="11193">
                  <c:v>7671.4789738990248</c:v>
                </c:pt>
                <c:pt idx="11194">
                  <c:v>7725.3234617938315</c:v>
                </c:pt>
                <c:pt idx="11195">
                  <c:v>7779.2096878889861</c:v>
                </c:pt>
                <c:pt idx="11196">
                  <c:v>7851.0738023498843</c:v>
                </c:pt>
                <c:pt idx="11197">
                  <c:v>7923.0128372324962</c:v>
                </c:pt>
                <c:pt idx="11198">
                  <c:v>7995.02722290571</c:v>
                </c:pt>
                <c:pt idx="11199">
                  <c:v>8067.1173827313605</c:v>
                </c:pt>
                <c:pt idx="11200">
                  <c:v>8139.2837255335962</c:v>
                </c:pt>
                <c:pt idx="11201">
                  <c:v>8211.5266604349235</c:v>
                </c:pt>
                <c:pt idx="11202">
                  <c:v>8219.8764427158058</c:v>
                </c:pt>
                <c:pt idx="11203">
                  <c:v>8228.2274544363627</c:v>
                </c:pt>
                <c:pt idx="11204">
                  <c:v>8236.5797042308277</c:v>
                </c:pt>
                <c:pt idx="11205">
                  <c:v>8244.9331901082624</c:v>
                </c:pt>
                <c:pt idx="11206">
                  <c:v>8253.2879208030572</c:v>
                </c:pt>
                <c:pt idx="11207">
                  <c:v>8261.6438941913984</c:v>
                </c:pt>
                <c:pt idx="11208">
                  <c:v>8244.1916265943582</c:v>
                </c:pt>
                <c:pt idx="11209">
                  <c:v>8226.7442606687655</c:v>
                </c:pt>
                <c:pt idx="11210">
                  <c:v>8209.3017808454315</c:v>
                </c:pt>
                <c:pt idx="11211">
                  <c:v>8191.8641714804216</c:v>
                </c:pt>
                <c:pt idx="11212">
                  <c:v>8174.4314168548071</c:v>
                </c:pt>
                <c:pt idx="11213">
                  <c:v>8157.0035011745431</c:v>
                </c:pt>
                <c:pt idx="11214">
                  <c:v>8165.7910222726077</c:v>
                </c:pt>
                <c:pt idx="11215">
                  <c:v>8174.57975177355</c:v>
                </c:pt>
                <c:pt idx="11216">
                  <c:v>8183.369686201564</c:v>
                </c:pt>
                <c:pt idx="11217">
                  <c:v>8098.2307954393618</c:v>
                </c:pt>
                <c:pt idx="11218">
                  <c:v>8106.9223408210128</c:v>
                </c:pt>
                <c:pt idx="11219">
                  <c:v>8115.615082284824</c:v>
                </c:pt>
                <c:pt idx="11220">
                  <c:v>8227.9308156828683</c:v>
                </c:pt>
                <c:pt idx="11221">
                  <c:v>8246.1196917304969</c:v>
                </c:pt>
                <c:pt idx="11222">
                  <c:v>8264.3133893547965</c:v>
                </c:pt>
                <c:pt idx="11223">
                  <c:v>8282.5119129859977</c:v>
                </c:pt>
                <c:pt idx="11224">
                  <c:v>8300.7152670365122</c:v>
                </c:pt>
                <c:pt idx="11225">
                  <c:v>8318.92345590068</c:v>
                </c:pt>
                <c:pt idx="11226">
                  <c:v>8309.8187581977727</c:v>
                </c:pt>
                <c:pt idx="11227">
                  <c:v>8300.7152670365122</c:v>
                </c:pt>
                <c:pt idx="11228">
                  <c:v>8291.612987283539</c:v>
                </c:pt>
                <c:pt idx="11229">
                  <c:v>8282.5119129859977</c:v>
                </c:pt>
                <c:pt idx="11230">
                  <c:v>8273.4120489880097</c:v>
                </c:pt>
                <c:pt idx="11231">
                  <c:v>8264.3133893547965</c:v>
                </c:pt>
                <c:pt idx="11232">
                  <c:v>8263.7201682073955</c:v>
                </c:pt>
                <c:pt idx="11233">
                  <c:v>8263.1269470599946</c:v>
                </c:pt>
                <c:pt idx="11234">
                  <c:v>8262.5337259125336</c:v>
                </c:pt>
                <c:pt idx="11235">
                  <c:v>8261.9405047651344</c:v>
                </c:pt>
                <c:pt idx="11236">
                  <c:v>8261.3472836177334</c:v>
                </c:pt>
                <c:pt idx="11237">
                  <c:v>8260.7540624702669</c:v>
                </c:pt>
                <c:pt idx="11238">
                  <c:v>8288.2022534456482</c:v>
                </c:pt>
                <c:pt idx="11239">
                  <c:v>8315.6613263591771</c:v>
                </c:pt>
                <c:pt idx="11240">
                  <c:v>8343.1312964679291</c:v>
                </c:pt>
                <c:pt idx="11241">
                  <c:v>8370.6121691154058</c:v>
                </c:pt>
                <c:pt idx="11242">
                  <c:v>8398.1039552345173</c:v>
                </c:pt>
                <c:pt idx="11243">
                  <c:v>8425.6066642967689</c:v>
                </c:pt>
                <c:pt idx="11244">
                  <c:v>8443.9972736057534</c:v>
                </c:pt>
                <c:pt idx="11245">
                  <c:v>8462.3927356972945</c:v>
                </c:pt>
                <c:pt idx="11246">
                  <c:v>8480.7930497612069</c:v>
                </c:pt>
                <c:pt idx="11247">
                  <c:v>8499.1982192851046</c:v>
                </c:pt>
                <c:pt idx="11248">
                  <c:v>8517.6082463166367</c:v>
                </c:pt>
                <c:pt idx="11249">
                  <c:v>8536.0231328970585</c:v>
                </c:pt>
                <c:pt idx="11250">
                  <c:v>8591.7411145638125</c:v>
                </c:pt>
                <c:pt idx="11251">
                  <c:v>8647.5025164389826</c:v>
                </c:pt>
                <c:pt idx="11252">
                  <c:v>8703.3073345489338</c:v>
                </c:pt>
                <c:pt idx="11253">
                  <c:v>8759.1555710882512</c:v>
                </c:pt>
                <c:pt idx="11254">
                  <c:v>8815.0472228317321</c:v>
                </c:pt>
                <c:pt idx="11255">
                  <c:v>8870.9822912733252</c:v>
                </c:pt>
                <c:pt idx="11256">
                  <c:v>8861.6567648048167</c:v>
                </c:pt>
                <c:pt idx="11257">
                  <c:v>8852.3324443637612</c:v>
                </c:pt>
                <c:pt idx="11258">
                  <c:v>8843.0093299479067</c:v>
                </c:pt>
                <c:pt idx="11259">
                  <c:v>8833.6874215550815</c:v>
                </c:pt>
                <c:pt idx="11260">
                  <c:v>8824.3667191834902</c:v>
                </c:pt>
                <c:pt idx="11261">
                  <c:v>8815.0472228317321</c:v>
                </c:pt>
                <c:pt idx="11262">
                  <c:v>8824.3667191834902</c:v>
                </c:pt>
                <c:pt idx="11263">
                  <c:v>8833.6874215550815</c:v>
                </c:pt>
                <c:pt idx="11264">
                  <c:v>8843.0093299479067</c:v>
                </c:pt>
                <c:pt idx="11265">
                  <c:v>8852.3324443637612</c:v>
                </c:pt>
                <c:pt idx="11266">
                  <c:v>8861.6567648048167</c:v>
                </c:pt>
                <c:pt idx="11267">
                  <c:v>8870.9822912733252</c:v>
                </c:pt>
                <c:pt idx="11268">
                  <c:v>8843.0093299479067</c:v>
                </c:pt>
                <c:pt idx="11269">
                  <c:v>8815.0472228317321</c:v>
                </c:pt>
                <c:pt idx="11270">
                  <c:v>8787.0959698842544</c:v>
                </c:pt>
                <c:pt idx="11271">
                  <c:v>8759.1555710882512</c:v>
                </c:pt>
                <c:pt idx="11272">
                  <c:v>8731.2260250007275</c:v>
                </c:pt>
                <c:pt idx="11273">
                  <c:v>8703.3073345489338</c:v>
                </c:pt>
                <c:pt idx="11274">
                  <c:v>8612.7149057212773</c:v>
                </c:pt>
                <c:pt idx="11275">
                  <c:v>8621.9144320906616</c:v>
                </c:pt>
                <c:pt idx="11276">
                  <c:v>8631.1151506541592</c:v>
                </c:pt>
                <c:pt idx="11277">
                  <c:v>8740.5346686436205</c:v>
                </c:pt>
                <c:pt idx="11278">
                  <c:v>8749.8445168568942</c:v>
                </c:pt>
                <c:pt idx="11279">
                  <c:v>8759.1555710882512</c:v>
                </c:pt>
                <c:pt idx="11280">
                  <c:v>8675.3994983362882</c:v>
                </c:pt>
                <c:pt idx="11281">
                  <c:v>8591.7411145638125</c:v>
                </c:pt>
                <c:pt idx="11282">
                  <c:v>8508.1804245387739</c:v>
                </c:pt>
                <c:pt idx="11283">
                  <c:v>8424.7174305986209</c:v>
                </c:pt>
                <c:pt idx="11284">
                  <c:v>8341.352142789121</c:v>
                </c:pt>
                <c:pt idx="11285">
                  <c:v>8258.084567306867</c:v>
                </c:pt>
                <c:pt idx="11286">
                  <c:v>8166.5696661638503</c:v>
                </c:pt>
                <c:pt idx="11287">
                  <c:v>8075.175560525382</c:v>
                </c:pt>
                <c:pt idx="11288">
                  <c:v>7983.9019231272123</c:v>
                </c:pt>
                <c:pt idx="11289">
                  <c:v>7892.7484294217102</c:v>
                </c:pt>
                <c:pt idx="11290">
                  <c:v>7801.7147406356935</c:v>
                </c:pt>
                <c:pt idx="11291">
                  <c:v>7710.8005122247441</c:v>
                </c:pt>
                <c:pt idx="11292">
                  <c:v>7656.2202890802255</c:v>
                </c:pt>
                <c:pt idx="11293">
                  <c:v>7601.6829413058094</c:v>
                </c:pt>
                <c:pt idx="11294">
                  <c:v>7547.1884055922865</c:v>
                </c:pt>
                <c:pt idx="11295">
                  <c:v>7492.7366153983994</c:v>
                </c:pt>
                <c:pt idx="11296">
                  <c:v>7438.3275114394391</c:v>
                </c:pt>
                <c:pt idx="11297">
                  <c:v>7383.9610259096871</c:v>
                </c:pt>
                <c:pt idx="11298">
                  <c:v>7374.6824474070927</c:v>
                </c:pt>
                <c:pt idx="11299">
                  <c:v>7365.4050956179872</c:v>
                </c:pt>
                <c:pt idx="11300">
                  <c:v>7356.1289738154983</c:v>
                </c:pt>
                <c:pt idx="11301">
                  <c:v>7346.854085291</c:v>
                </c:pt>
                <c:pt idx="11302">
                  <c:v>7337.580425541114</c:v>
                </c:pt>
                <c:pt idx="11303">
                  <c:v>7328.3080004652556</c:v>
                </c:pt>
                <c:pt idx="11304">
                  <c:v>7291.3782373262457</c:v>
                </c:pt>
                <c:pt idx="11305">
                  <c:v>7254.4680977247826</c:v>
                </c:pt>
                <c:pt idx="11306">
                  <c:v>7217.5776135431552</c:v>
                </c:pt>
                <c:pt idx="11307">
                  <c:v>7180.7068249654731</c:v>
                </c:pt>
                <c:pt idx="11308">
                  <c:v>7143.8557646565978</c:v>
                </c:pt>
                <c:pt idx="11309">
                  <c:v>7107.0244683012143</c:v>
                </c:pt>
                <c:pt idx="11310">
                  <c:v>7089.1313099033478</c:v>
                </c:pt>
                <c:pt idx="11311">
                  <c:v>7071.2427836632378</c:v>
                </c:pt>
                <c:pt idx="11312">
                  <c:v>7053.358884314016</c:v>
                </c:pt>
                <c:pt idx="11313">
                  <c:v>7035.4796065673463</c:v>
                </c:pt>
                <c:pt idx="11314">
                  <c:v>7017.6049451136241</c:v>
                </c:pt>
                <c:pt idx="11315">
                  <c:v>6999.7348946219909</c:v>
                </c:pt>
                <c:pt idx="11316">
                  <c:v>7036.0676906879871</c:v>
                </c:pt>
                <c:pt idx="11317">
                  <c:v>7072.4197113073233</c:v>
                </c:pt>
                <c:pt idx="11318">
                  <c:v>7108.7909538988806</c:v>
                </c:pt>
                <c:pt idx="11319">
                  <c:v>7145.1814159596206</c:v>
                </c:pt>
                <c:pt idx="11320">
                  <c:v>7181.591095064301</c:v>
                </c:pt>
                <c:pt idx="11321">
                  <c:v>7218.019988865587</c:v>
                </c:pt>
                <c:pt idx="11322">
                  <c:v>7173.8130949035503</c:v>
                </c:pt>
                <c:pt idx="11323">
                  <c:v>7129.6343064942785</c:v>
                </c:pt>
                <c:pt idx="11324">
                  <c:v>7085.4834744551999</c:v>
                </c:pt>
                <c:pt idx="11325">
                  <c:v>7041.3604477739873</c:v>
                </c:pt>
                <c:pt idx="11326">
                  <c:v>6997.2650663976128</c:v>
                </c:pt>
                <c:pt idx="11327">
                  <c:v>6953.1971760292754</c:v>
                </c:pt>
                <c:pt idx="11328">
                  <c:v>6926.2708399971916</c:v>
                </c:pt>
                <c:pt idx="11329">
                  <c:v>6899.3548712117899</c:v>
                </c:pt>
                <c:pt idx="11330">
                  <c:v>6872.4492618655067</c:v>
                </c:pt>
                <c:pt idx="11331">
                  <c:v>6845.5539947605566</c:v>
                </c:pt>
                <c:pt idx="11332">
                  <c:v>6818.6690596113813</c:v>
                </c:pt>
                <c:pt idx="11333">
                  <c:v>6791.7944460175495</c:v>
                </c:pt>
                <c:pt idx="11334">
                  <c:v>6835.9079984714026</c:v>
                </c:pt>
                <c:pt idx="11335">
                  <c:v>6880.0488775267859</c:v>
                </c:pt>
                <c:pt idx="11336">
                  <c:v>6924.2172314595982</c:v>
                </c:pt>
                <c:pt idx="11337">
                  <c:v>6968.4132000271275</c:v>
                </c:pt>
                <c:pt idx="11338">
                  <c:v>7012.6369213316475</c:v>
                </c:pt>
                <c:pt idx="11339">
                  <c:v>7056.8885394245499</c:v>
                </c:pt>
                <c:pt idx="11340">
                  <c:v>7174.1078104082317</c:v>
                </c:pt>
                <c:pt idx="11341">
                  <c:v>7291.5258450386709</c:v>
                </c:pt>
                <c:pt idx="11342">
                  <c:v>7409.1433804713342</c:v>
                </c:pt>
                <c:pt idx="11343">
                  <c:v>7526.9611378661812</c:v>
                </c:pt>
                <c:pt idx="11344">
                  <c:v>7644.979822771722</c:v>
                </c:pt>
                <c:pt idx="11345">
                  <c:v>7763.2001227260507</c:v>
                </c:pt>
                <c:pt idx="11346">
                  <c:v>7817.8657470322196</c:v>
                </c:pt>
                <c:pt idx="11347">
                  <c:v>7872.5745394277865</c:v>
                </c:pt>
                <c:pt idx="11348">
                  <c:v>7927.3265624184023</c:v>
                </c:pt>
                <c:pt idx="11349">
                  <c:v>7982.1218751625183</c:v>
                </c:pt>
                <c:pt idx="11350">
                  <c:v>8036.9605362570337</c:v>
                </c:pt>
                <c:pt idx="11351">
                  <c:v>8091.8426066238926</c:v>
                </c:pt>
                <c:pt idx="11352">
                  <c:v>8211.8670313750299</c:v>
                </c:pt>
                <c:pt idx="11353">
                  <c:v>8332.0953645618283</c:v>
                </c:pt>
                <c:pt idx="11354">
                  <c:v>8452.5275724133808</c:v>
                </c:pt>
                <c:pt idx="11355">
                  <c:v>8573.1636296373927</c:v>
                </c:pt>
                <c:pt idx="11356">
                  <c:v>8694.0035164481924</c:v>
                </c:pt>
                <c:pt idx="11357">
                  <c:v>8815.0472228317321</c:v>
                </c:pt>
                <c:pt idx="11358">
                  <c:v>8777.7812976022524</c:v>
                </c:pt>
                <c:pt idx="11359">
                  <c:v>8740.5346686436205</c:v>
                </c:pt>
                <c:pt idx="11360">
                  <c:v>8703.3073345489338</c:v>
                </c:pt>
                <c:pt idx="11361">
                  <c:v>8566.7351568638987</c:v>
                </c:pt>
                <c:pt idx="11362">
                  <c:v>8529.9728175452583</c:v>
                </c:pt>
                <c:pt idx="11363">
                  <c:v>8493.229552421737</c:v>
                </c:pt>
                <c:pt idx="11364">
                  <c:v>8517.4601211955014</c:v>
                </c:pt>
                <c:pt idx="11365">
                  <c:v>8443.2563189312259</c:v>
                </c:pt>
                <c:pt idx="11366">
                  <c:v>8369.1297154619424</c:v>
                </c:pt>
                <c:pt idx="11367">
                  <c:v>8295.0803139008058</c:v>
                </c:pt>
                <c:pt idx="11368">
                  <c:v>8221.1081243516655</c:v>
                </c:pt>
                <c:pt idx="11369">
                  <c:v>8147.213153802948</c:v>
                </c:pt>
                <c:pt idx="11370">
                  <c:v>8147.6581695925724</c:v>
                </c:pt>
                <c:pt idx="11371">
                  <c:v>8148.1031853821996</c:v>
                </c:pt>
                <c:pt idx="11372">
                  <c:v>8148.5482011718295</c:v>
                </c:pt>
                <c:pt idx="11373">
                  <c:v>8148.993216961454</c:v>
                </c:pt>
                <c:pt idx="11374">
                  <c:v>8149.4382327510821</c:v>
                </c:pt>
                <c:pt idx="11375">
                  <c:v>8149.8832485407092</c:v>
                </c:pt>
                <c:pt idx="11376">
                  <c:v>8168.0530153508234</c:v>
                </c:pt>
                <c:pt idx="11377">
                  <c:v>8186.2276129532838</c:v>
                </c:pt>
                <c:pt idx="11378">
                  <c:v>8204.4070457485541</c:v>
                </c:pt>
                <c:pt idx="11379">
                  <c:v>8222.5913181193282</c:v>
                </c:pt>
                <c:pt idx="11380">
                  <c:v>8240.7804344302731</c:v>
                </c:pt>
                <c:pt idx="11381">
                  <c:v>8258.9743990280022</c:v>
                </c:pt>
                <c:pt idx="11382">
                  <c:v>8277.3215133732356</c:v>
                </c:pt>
                <c:pt idx="11383">
                  <c:v>8295.6734668624449</c:v>
                </c:pt>
                <c:pt idx="11384">
                  <c:v>8314.0302615884266</c:v>
                </c:pt>
                <c:pt idx="11385">
                  <c:v>8332.3919010768204</c:v>
                </c:pt>
                <c:pt idx="11386">
                  <c:v>8350.7583845312965</c:v>
                </c:pt>
                <c:pt idx="11387">
                  <c:v>8369.1297154619424</c:v>
                </c:pt>
                <c:pt idx="11388">
                  <c:v>8369.1297154619424</c:v>
                </c:pt>
                <c:pt idx="11389">
                  <c:v>8369.1297154619424</c:v>
                </c:pt>
                <c:pt idx="11390">
                  <c:v>8369.1297154619424</c:v>
                </c:pt>
                <c:pt idx="11391">
                  <c:v>8369.1297154619424</c:v>
                </c:pt>
                <c:pt idx="11392">
                  <c:v>8369.1297154619424</c:v>
                </c:pt>
                <c:pt idx="11393">
                  <c:v>8369.1297154619424</c:v>
                </c:pt>
                <c:pt idx="11394">
                  <c:v>8369.5744515579663</c:v>
                </c:pt>
                <c:pt idx="11395">
                  <c:v>8370.0191876539939</c:v>
                </c:pt>
                <c:pt idx="11396">
                  <c:v>8370.4639237500196</c:v>
                </c:pt>
                <c:pt idx="11397">
                  <c:v>8370.9086598460453</c:v>
                </c:pt>
                <c:pt idx="11398">
                  <c:v>8371.3533959420729</c:v>
                </c:pt>
                <c:pt idx="11399">
                  <c:v>8371.7981320380986</c:v>
                </c:pt>
                <c:pt idx="11400">
                  <c:v>8371.7981320380986</c:v>
                </c:pt>
                <c:pt idx="11401">
                  <c:v>8371.7981320380986</c:v>
                </c:pt>
                <c:pt idx="11402">
                  <c:v>8371.7981320380986</c:v>
                </c:pt>
                <c:pt idx="11403">
                  <c:v>8371.7981320380986</c:v>
                </c:pt>
                <c:pt idx="11404">
                  <c:v>8371.7981320380986</c:v>
                </c:pt>
                <c:pt idx="11405">
                  <c:v>8371.7981320380986</c:v>
                </c:pt>
                <c:pt idx="11406">
                  <c:v>8381.0596243913551</c:v>
                </c:pt>
                <c:pt idx="11407">
                  <c:v>8390.3223197883126</c:v>
                </c:pt>
                <c:pt idx="11408">
                  <c:v>8399.5862182227556</c:v>
                </c:pt>
                <c:pt idx="11409">
                  <c:v>8408.8513196887106</c:v>
                </c:pt>
                <c:pt idx="11410">
                  <c:v>8418.1176241806043</c:v>
                </c:pt>
                <c:pt idx="11411">
                  <c:v>8427.385131693065</c:v>
                </c:pt>
                <c:pt idx="11412">
                  <c:v>8454.7503223225012</c:v>
                </c:pt>
                <c:pt idx="11413">
                  <c:v>8482.1264847072689</c:v>
                </c:pt>
                <c:pt idx="11414">
                  <c:v>8509.5136302143965</c:v>
                </c:pt>
                <c:pt idx="11415">
                  <c:v>8536.9117743606403</c:v>
                </c:pt>
                <c:pt idx="11416">
                  <c:v>8564.3209311660103</c:v>
                </c:pt>
                <c:pt idx="11417">
                  <c:v>8591.7411145638125</c:v>
                </c:pt>
                <c:pt idx="11418">
                  <c:v>8465.6846232303506</c:v>
                </c:pt>
                <c:pt idx="11419">
                  <c:v>8438.1504244332082</c:v>
                </c:pt>
                <c:pt idx="11420">
                  <c:v>8410.6269562217185</c:v>
                </c:pt>
                <c:pt idx="11421">
                  <c:v>8480.3485714457875</c:v>
                </c:pt>
                <c:pt idx="11422">
                  <c:v>8452.5275724133808</c:v>
                </c:pt>
                <c:pt idx="11423">
                  <c:v>8424.7174305986209</c:v>
                </c:pt>
                <c:pt idx="11424">
                  <c:v>8360.1658209729449</c:v>
                </c:pt>
                <c:pt idx="11425">
                  <c:v>8295.6734668624449</c:v>
                </c:pt>
                <c:pt idx="11426">
                  <c:v>8231.2403235403453</c:v>
                </c:pt>
                <c:pt idx="11427">
                  <c:v>8166.8663360012715</c:v>
                </c:pt>
                <c:pt idx="11428">
                  <c:v>8102.5514575746784</c:v>
                </c:pt>
                <c:pt idx="11429">
                  <c:v>8038.2956384566814</c:v>
                </c:pt>
                <c:pt idx="11430">
                  <c:v>7982.7152244841054</c:v>
                </c:pt>
                <c:pt idx="11431">
                  <c:v>7927.178239485811</c:v>
                </c:pt>
                <c:pt idx="11432">
                  <c:v>7871.684730929248</c:v>
                </c:pt>
                <c:pt idx="11433">
                  <c:v>7816.2347473081127</c:v>
                </c:pt>
                <c:pt idx="11434">
                  <c:v>7760.8283352943454</c:v>
                </c:pt>
                <c:pt idx="11435">
                  <c:v>7705.4655511582459</c:v>
                </c:pt>
                <c:pt idx="11436">
                  <c:v>7724.5571995702558</c:v>
                </c:pt>
                <c:pt idx="11437">
                  <c:v>7743.6538242385341</c:v>
                </c:pt>
                <c:pt idx="11438">
                  <c:v>7762.7554125826146</c:v>
                </c:pt>
                <c:pt idx="11439">
                  <c:v>7781.8619548569486</c:v>
                </c:pt>
                <c:pt idx="11440">
                  <c:v>7800.9734330488573</c:v>
                </c:pt>
                <c:pt idx="11441">
                  <c:v>7820.0898375650604</c:v>
                </c:pt>
                <c:pt idx="11442">
                  <c:v>7628.2797437546351</c:v>
                </c:pt>
                <c:pt idx="11443">
                  <c:v>7436.9967412211936</c:v>
                </c:pt>
                <c:pt idx="11444">
                  <c:v>7246.2393654923417</c:v>
                </c:pt>
                <c:pt idx="11445">
                  <c:v>7056.006125646888</c:v>
                </c:pt>
                <c:pt idx="11446">
                  <c:v>6866.2954997096867</c:v>
                </c:pt>
                <c:pt idx="11447">
                  <c:v>6677.1059302553158</c:v>
                </c:pt>
                <c:pt idx="11448">
                  <c:v>6694.6012585609442</c:v>
                </c:pt>
                <c:pt idx="11449">
                  <c:v>6712.1008420289381</c:v>
                </c:pt>
                <c:pt idx="11450">
                  <c:v>6729.6046948389894</c:v>
                </c:pt>
                <c:pt idx="11451">
                  <c:v>6747.112828652329</c:v>
                </c:pt>
                <c:pt idx="11452">
                  <c:v>6764.6252550802592</c:v>
                </c:pt>
                <c:pt idx="11453">
                  <c:v>6782.1419856842895</c:v>
                </c:pt>
                <c:pt idx="11454">
                  <c:v>6818.3593758264842</c:v>
                </c:pt>
                <c:pt idx="11455">
                  <c:v>6854.5960076593701</c:v>
                </c:pt>
                <c:pt idx="11456">
                  <c:v>6890.8518781292605</c:v>
                </c:pt>
                <c:pt idx="11457">
                  <c:v>6927.1269842616111</c:v>
                </c:pt>
                <c:pt idx="11458">
                  <c:v>6963.4213257687097</c:v>
                </c:pt>
                <c:pt idx="11459">
                  <c:v>6999.7348946219909</c:v>
                </c:pt>
                <c:pt idx="11460">
                  <c:v>6990.6546984468523</c:v>
                </c:pt>
                <c:pt idx="11461">
                  <c:v>6981.5757066245369</c:v>
                </c:pt>
                <c:pt idx="11462">
                  <c:v>6972.4979139782463</c:v>
                </c:pt>
                <c:pt idx="11463">
                  <c:v>6963.4213257687097</c:v>
                </c:pt>
                <c:pt idx="11464">
                  <c:v>6954.3459368231106</c:v>
                </c:pt>
                <c:pt idx="11465">
                  <c:v>6945.2717497933145</c:v>
                </c:pt>
                <c:pt idx="11466">
                  <c:v>6946.1523527084346</c:v>
                </c:pt>
                <c:pt idx="11467">
                  <c:v>6947.032955623552</c:v>
                </c:pt>
                <c:pt idx="11468">
                  <c:v>6947.9135585386712</c:v>
                </c:pt>
                <c:pt idx="11469">
                  <c:v>6948.7941614537931</c:v>
                </c:pt>
                <c:pt idx="11470">
                  <c:v>6949.6747643689105</c:v>
                </c:pt>
                <c:pt idx="11471">
                  <c:v>6950.5553672839733</c:v>
                </c:pt>
                <c:pt idx="11472">
                  <c:v>6967.8259207026367</c:v>
                </c:pt>
                <c:pt idx="11473">
                  <c:v>6985.1006240090765</c:v>
                </c:pt>
                <c:pt idx="11474">
                  <c:v>7002.379496577164</c:v>
                </c:pt>
                <c:pt idx="11475">
                  <c:v>7019.6625552682817</c:v>
                </c:pt>
                <c:pt idx="11476">
                  <c:v>7036.9498168690334</c:v>
                </c:pt>
                <c:pt idx="11477">
                  <c:v>7054.2412980916206</c:v>
                </c:pt>
                <c:pt idx="11478">
                  <c:v>7090.4557680036942</c:v>
                </c:pt>
                <c:pt idx="11479">
                  <c:v>7126.6892799994757</c:v>
                </c:pt>
                <c:pt idx="11480">
                  <c:v>7162.9418427405244</c:v>
                </c:pt>
                <c:pt idx="11481">
                  <c:v>7199.2134648620886</c:v>
                </c:pt>
                <c:pt idx="11482">
                  <c:v>7235.5041576272961</c:v>
                </c:pt>
                <c:pt idx="11483">
                  <c:v>7271.813924320586</c:v>
                </c:pt>
                <c:pt idx="11484">
                  <c:v>7398.6789472553392</c:v>
                </c:pt>
                <c:pt idx="11485">
                  <c:v>7525.7771805809716</c:v>
                </c:pt>
                <c:pt idx="11486">
                  <c:v>7653.1092950878583</c:v>
                </c:pt>
                <c:pt idx="11487">
                  <c:v>7780.6759586899907</c:v>
                </c:pt>
                <c:pt idx="11488">
                  <c:v>7908.4778148037867</c:v>
                </c:pt>
                <c:pt idx="11489">
                  <c:v>8036.5155021905039</c:v>
                </c:pt>
                <c:pt idx="11490">
                  <c:v>8091.8426066238926</c:v>
                </c:pt>
                <c:pt idx="11491">
                  <c:v>8147.213153802948</c:v>
                </c:pt>
                <c:pt idx="11492">
                  <c:v>8202.6271420768808</c:v>
                </c:pt>
                <c:pt idx="11493">
                  <c:v>8258.084567306867</c:v>
                </c:pt>
                <c:pt idx="11494">
                  <c:v>8313.5854257418014</c:v>
                </c:pt>
                <c:pt idx="11495">
                  <c:v>8369.1297154619424</c:v>
                </c:pt>
                <c:pt idx="11496">
                  <c:v>8350.610127357264</c:v>
                </c:pt>
                <c:pt idx="11497">
                  <c:v>8332.0953645618283</c:v>
                </c:pt>
                <c:pt idx="11498">
                  <c:v>8313.5854257418014</c:v>
                </c:pt>
                <c:pt idx="11499">
                  <c:v>8295.0803139008058</c:v>
                </c:pt>
                <c:pt idx="11500">
                  <c:v>8276.5800277142771</c:v>
                </c:pt>
                <c:pt idx="11501">
                  <c:v>8258.084567306867</c:v>
                </c:pt>
                <c:pt idx="11502">
                  <c:v>8285.8295690366231</c:v>
                </c:pt>
                <c:pt idx="11503">
                  <c:v>8313.5854257418014</c:v>
                </c:pt>
                <c:pt idx="11504">
                  <c:v>8341.352142789121</c:v>
                </c:pt>
                <c:pt idx="11505">
                  <c:v>8273.1705808643801</c:v>
                </c:pt>
                <c:pt idx="11506">
                  <c:v>8300.6403924538918</c:v>
                </c:pt>
                <c:pt idx="11507">
                  <c:v>8328.1209359385302</c:v>
                </c:pt>
                <c:pt idx="11508">
                  <c:v>8610.3234252415386</c:v>
                </c:pt>
                <c:pt idx="11509">
                  <c:v>8796.4118481828991</c:v>
                </c:pt>
                <c:pt idx="11510">
                  <c:v>8982.9826817379944</c:v>
                </c:pt>
                <c:pt idx="11511">
                  <c:v>9170.0359541469279</c:v>
                </c:pt>
                <c:pt idx="11512">
                  <c:v>9357.5717346168385</c:v>
                </c:pt>
                <c:pt idx="11513">
                  <c:v>9545.5901414294931</c:v>
                </c:pt>
                <c:pt idx="11514">
                  <c:v>9517.3566073626407</c:v>
                </c:pt>
                <c:pt idx="11515">
                  <c:v>9489.1339353243329</c:v>
                </c:pt>
                <c:pt idx="11516">
                  <c:v>9460.922124730303</c:v>
                </c:pt>
                <c:pt idx="11517">
                  <c:v>9432.7211735692363</c:v>
                </c:pt>
                <c:pt idx="11518">
                  <c:v>9404.5310842000254</c:v>
                </c:pt>
                <c:pt idx="11519">
                  <c:v>9376.3518546557953</c:v>
                </c:pt>
                <c:pt idx="11520">
                  <c:v>9526.7665784634028</c:v>
                </c:pt>
                <c:pt idx="11521">
                  <c:v>9677.4902737493267</c:v>
                </c:pt>
                <c:pt idx="11522">
                  <c:v>9828.5230408059397</c:v>
                </c:pt>
                <c:pt idx="11523">
                  <c:v>9979.8649976009419</c:v>
                </c:pt>
                <c:pt idx="11524">
                  <c:v>10131.516279591182</c:v>
                </c:pt>
                <c:pt idx="11525">
                  <c:v>10283.477039537693</c:v>
                </c:pt>
                <c:pt idx="11526">
                  <c:v>10199.83341237569</c:v>
                </c:pt>
                <c:pt idx="11527">
                  <c:v>10116.295835055458</c:v>
                </c:pt>
                <c:pt idx="11528">
                  <c:v>10032.863893036521</c:v>
                </c:pt>
                <c:pt idx="11529">
                  <c:v>9949.5371574697583</c:v>
                </c:pt>
                <c:pt idx="11530">
                  <c:v>9866.3151946850612</c:v>
                </c:pt>
                <c:pt idx="11531">
                  <c:v>9783.1975618161487</c:v>
                </c:pt>
                <c:pt idx="11532">
                  <c:v>9679.433698441384</c:v>
                </c:pt>
                <c:pt idx="11533">
                  <c:v>9575.8146305999835</c:v>
                </c:pt>
                <c:pt idx="11534">
                  <c:v>9472.3402958355946</c:v>
                </c:pt>
                <c:pt idx="11535">
                  <c:v>9369.010631464098</c:v>
                </c:pt>
                <c:pt idx="11536">
                  <c:v>9265.8255821624189</c:v>
                </c:pt>
                <c:pt idx="11537">
                  <c:v>9162.7850949519543</c:v>
                </c:pt>
                <c:pt idx="11538">
                  <c:v>9320.6227378453023</c:v>
                </c:pt>
                <c:pt idx="11539">
                  <c:v>9478.8138386769424</c:v>
                </c:pt>
                <c:pt idx="11540">
                  <c:v>9637.3598401414692</c:v>
                </c:pt>
                <c:pt idx="11541">
                  <c:v>9796.2621456751003</c:v>
                </c:pt>
                <c:pt idx="11542">
                  <c:v>9955.5221220450348</c:v>
                </c:pt>
                <c:pt idx="11543">
                  <c:v>10115.141100652279</c:v>
                </c:pt>
                <c:pt idx="11544">
                  <c:v>10314.732531799327</c:v>
                </c:pt>
                <c:pt idx="11545">
                  <c:v>10514.854919247144</c:v>
                </c:pt>
                <c:pt idx="11546">
                  <c:v>10715.508596270858</c:v>
                </c:pt>
                <c:pt idx="11547">
                  <c:v>10916.693953250706</c:v>
                </c:pt>
                <c:pt idx="11548">
                  <c:v>11118.411436014219</c:v>
                </c:pt>
                <c:pt idx="11549">
                  <c:v>11320.661546939082</c:v>
                </c:pt>
                <c:pt idx="11550">
                  <c:v>11349.022011326726</c:v>
                </c:pt>
                <c:pt idx="11551">
                  <c:v>11377.394550395629</c:v>
                </c:pt>
                <c:pt idx="11552">
                  <c:v>11405.779174519952</c:v>
                </c:pt>
                <c:pt idx="11553">
                  <c:v>11434.175896046805</c:v>
                </c:pt>
                <c:pt idx="11554">
                  <c:v>11462.584727259895</c:v>
                </c:pt>
                <c:pt idx="11555">
                  <c:v>11491.005678266354</c:v>
                </c:pt>
                <c:pt idx="11556">
                  <c:v>11375.172607670798</c:v>
                </c:pt>
                <c:pt idx="11557">
                  <c:v>11259.514663767273</c:v>
                </c:pt>
                <c:pt idx="11558">
                  <c:v>11144.031725452733</c:v>
                </c:pt>
                <c:pt idx="11559">
                  <c:v>11028.723676639871</c:v>
                </c:pt>
                <c:pt idx="11560">
                  <c:v>10913.590404157916</c:v>
                </c:pt>
                <c:pt idx="11561">
                  <c:v>10798.631802770798</c:v>
                </c:pt>
                <c:pt idx="11562">
                  <c:v>10694.583740391503</c:v>
                </c:pt>
                <c:pt idx="11563">
                  <c:v>10714.354888357151</c:v>
                </c:pt>
                <c:pt idx="11564">
                  <c:v>10734.129813602274</c:v>
                </c:pt>
                <c:pt idx="11565">
                  <c:v>10878.641312735826</c:v>
                </c:pt>
                <c:pt idx="11566">
                  <c:v>10898.653225605283</c:v>
                </c:pt>
                <c:pt idx="11567">
                  <c:v>10918.668939036974</c:v>
                </c:pt>
                <c:pt idx="11568">
                  <c:v>10575.22608379311</c:v>
                </c:pt>
                <c:pt idx="11569">
                  <c:v>10233.363821601541</c:v>
                </c:pt>
                <c:pt idx="11570">
                  <c:v>9893.0767410941862</c:v>
                </c:pt>
                <c:pt idx="11571">
                  <c:v>9554.3595340392931</c:v>
                </c:pt>
                <c:pt idx="11572">
                  <c:v>9217.206991512332</c:v>
                </c:pt>
                <c:pt idx="11573">
                  <c:v>8881.613985899643</c:v>
                </c:pt>
                <c:pt idx="11574">
                  <c:v>8752.6592821150844</c:v>
                </c:pt>
                <c:pt idx="11575">
                  <c:v>8623.9419199871772</c:v>
                </c:pt>
                <c:pt idx="11576">
                  <c:v>8495.4608341674721</c:v>
                </c:pt>
                <c:pt idx="11577">
                  <c:v>8367.2149308440112</c:v>
                </c:pt>
                <c:pt idx="11578">
                  <c:v>8239.2030883164698</c:v>
                </c:pt>
                <c:pt idx="11579">
                  <c:v>8111.4241574084417</c:v>
                </c:pt>
                <c:pt idx="11580">
                  <c:v>8018.9391796817308</c:v>
                </c:pt>
                <c:pt idx="11581">
                  <c:v>7926.5724345617909</c:v>
                </c:pt>
                <c:pt idx="11582">
                  <c:v>7834.3240169747487</c:v>
                </c:pt>
                <c:pt idx="11583">
                  <c:v>7742.1940272707761</c:v>
                </c:pt>
                <c:pt idx="11584">
                  <c:v>7650.1825781145499</c:v>
                </c:pt>
                <c:pt idx="11585">
                  <c:v>7558.2897809364385</c:v>
                </c:pt>
                <c:pt idx="11586">
                  <c:v>7522.5721080141866</c:v>
                </c:pt>
                <c:pt idx="11587">
                  <c:v>7486.8727416208458</c:v>
                </c:pt>
                <c:pt idx="11588">
                  <c:v>7451.1916235481867</c:v>
                </c:pt>
                <c:pt idx="11589">
                  <c:v>7415.5286883347835</c:v>
                </c:pt>
                <c:pt idx="11590">
                  <c:v>7379.8838722334367</c:v>
                </c:pt>
                <c:pt idx="11591">
                  <c:v>7344.2571109575802</c:v>
                </c:pt>
                <c:pt idx="11592">
                  <c:v>7318.0655372229166</c:v>
                </c:pt>
                <c:pt idx="11593">
                  <c:v>7291.883682117732</c:v>
                </c:pt>
                <c:pt idx="11594">
                  <c:v>7265.7114925453579</c:v>
                </c:pt>
                <c:pt idx="11595">
                  <c:v>7239.5489212201619</c:v>
                </c:pt>
                <c:pt idx="11596">
                  <c:v>7213.3959203724517</c:v>
                </c:pt>
                <c:pt idx="11597">
                  <c:v>7187.2524361597607</c:v>
                </c:pt>
                <c:pt idx="11598">
                  <c:v>7130.5776096014488</c:v>
                </c:pt>
                <c:pt idx="11599">
                  <c:v>7073.9485391242897</c:v>
                </c:pt>
                <c:pt idx="11600">
                  <c:v>7017.3655743222789</c:v>
                </c:pt>
                <c:pt idx="11601">
                  <c:v>6960.8290679597412</c:v>
                </c:pt>
                <c:pt idx="11602">
                  <c:v>6904.3393843978974</c:v>
                </c:pt>
                <c:pt idx="11603">
                  <c:v>6847.8968871568777</c:v>
                </c:pt>
                <c:pt idx="11604">
                  <c:v>6785.6654182167567</c:v>
                </c:pt>
                <c:pt idx="11605">
                  <c:v>6723.488349382772</c:v>
                </c:pt>
                <c:pt idx="11606">
                  <c:v>6661.3653872055902</c:v>
                </c:pt>
                <c:pt idx="11607">
                  <c:v>6599.2962407029172</c:v>
                </c:pt>
                <c:pt idx="11608">
                  <c:v>6537.2806125951665</c:v>
                </c:pt>
                <c:pt idx="11609">
                  <c:v>6475.3182034310566</c:v>
                </c:pt>
                <c:pt idx="11610">
                  <c:v>6430.4092794654543</c:v>
                </c:pt>
                <c:pt idx="11611">
                  <c:v>6385.5292254493779</c:v>
                </c:pt>
                <c:pt idx="11612">
                  <c:v>6340.678024151217</c:v>
                </c:pt>
                <c:pt idx="11613">
                  <c:v>6295.855652410115</c:v>
                </c:pt>
                <c:pt idx="11614">
                  <c:v>6251.0620928759572</c:v>
                </c:pt>
                <c:pt idx="11615">
                  <c:v>6206.2973280980559</c:v>
                </c:pt>
                <c:pt idx="11616">
                  <c:v>6234.2455288019019</c:v>
                </c:pt>
                <c:pt idx="11617">
                  <c:v>6262.2062380506104</c:v>
                </c:pt>
                <c:pt idx="11618">
                  <c:v>6290.1794000598047</c:v>
                </c:pt>
                <c:pt idx="11619">
                  <c:v>6318.1649668788668</c:v>
                </c:pt>
                <c:pt idx="11620">
                  <c:v>6346.1628853457732</c:v>
                </c:pt>
                <c:pt idx="11621">
                  <c:v>6374.1731027768828</c:v>
                </c:pt>
                <c:pt idx="11622">
                  <c:v>6631.1953090984161</c:v>
                </c:pt>
                <c:pt idx="11623">
                  <c:v>6889.1347782264138</c:v>
                </c:pt>
                <c:pt idx="11624">
                  <c:v>7148.0111187596003</c:v>
                </c:pt>
                <c:pt idx="11625">
                  <c:v>7407.8428415268309</c:v>
                </c:pt>
                <c:pt idx="11626">
                  <c:v>7668.6474250866195</c:v>
                </c:pt>
                <c:pt idx="11627">
                  <c:v>7930.4413440031503</c:v>
                </c:pt>
                <c:pt idx="11628">
                  <c:v>8012.5767935383201</c:v>
                </c:pt>
                <c:pt idx="11629">
                  <c:v>8094.8095082580739</c:v>
                </c:pt>
                <c:pt idx="11630">
                  <c:v>8177.1397086219386</c:v>
                </c:pt>
                <c:pt idx="11631">
                  <c:v>8259.5676201754686</c:v>
                </c:pt>
                <c:pt idx="11632">
                  <c:v>8342.0934568219727</c:v>
                </c:pt>
                <c:pt idx="11633">
                  <c:v>8424.7174305986209</c:v>
                </c:pt>
                <c:pt idx="11634">
                  <c:v>8397.2145974416162</c:v>
                </c:pt>
                <c:pt idx="11635">
                  <c:v>8369.7226969233598</c:v>
                </c:pt>
                <c:pt idx="11636">
                  <c:v>8342.2417196285605</c:v>
                </c:pt>
                <c:pt idx="11637">
                  <c:v>8314.7716546659958</c:v>
                </c:pt>
                <c:pt idx="11638">
                  <c:v>8287.3124967922977</c:v>
                </c:pt>
                <c:pt idx="11639">
                  <c:v>8259.8642307491318</c:v>
                </c:pt>
                <c:pt idx="11640">
                  <c:v>8232.2785364523916</c:v>
                </c:pt>
                <c:pt idx="11641">
                  <c:v>8204.7036963604987</c:v>
                </c:pt>
                <c:pt idx="11642">
                  <c:v>8177.1397086219367</c:v>
                </c:pt>
                <c:pt idx="11643">
                  <c:v>8149.5865713476242</c:v>
                </c:pt>
                <c:pt idx="11644">
                  <c:v>8122.0442742115338</c:v>
                </c:pt>
                <c:pt idx="11645">
                  <c:v>8094.5128180946413</c:v>
                </c:pt>
                <c:pt idx="11646">
                  <c:v>8150.0315871372513</c:v>
                </c:pt>
                <c:pt idx="11647">
                  <c:v>8205.5936481962708</c:v>
                </c:pt>
                <c:pt idx="11648">
                  <c:v>8261.1989783308309</c:v>
                </c:pt>
                <c:pt idx="11649">
                  <c:v>8221.48787977131</c:v>
                </c:pt>
                <c:pt idx="11650">
                  <c:v>8276.5411298283816</c:v>
                </c:pt>
                <c:pt idx="11651">
                  <c:v>8331.6370874721579</c:v>
                </c:pt>
                <c:pt idx="11652">
                  <c:v>8328.7707337484917</c:v>
                </c:pt>
                <c:pt idx="11653">
                  <c:v>8229.4140094504673</c:v>
                </c:pt>
                <c:pt idx="11654">
                  <c:v>8130.2031225478113</c:v>
                </c:pt>
                <c:pt idx="11655">
                  <c:v>8031.1369755993219</c:v>
                </c:pt>
                <c:pt idx="11656">
                  <c:v>7932.214446966379</c:v>
                </c:pt>
                <c:pt idx="11657">
                  <c:v>7833.4343807616751</c:v>
                </c:pt>
                <c:pt idx="11658">
                  <c:v>7878.3572675184942</c:v>
                </c:pt>
                <c:pt idx="11659">
                  <c:v>7923.3094703433262</c:v>
                </c:pt>
                <c:pt idx="11660">
                  <c:v>7968.2910930905773</c:v>
                </c:pt>
                <c:pt idx="11661">
                  <c:v>8013.3022383466096</c:v>
                </c:pt>
                <c:pt idx="11662">
                  <c:v>8058.343014850363</c:v>
                </c:pt>
                <c:pt idx="11663">
                  <c:v>8103.4135229968506</c:v>
                </c:pt>
                <c:pt idx="11664">
                  <c:v>8130.0547798508269</c:v>
                </c:pt>
                <c:pt idx="11665">
                  <c:v>8156.7068239814589</c:v>
                </c:pt>
                <c:pt idx="11666">
                  <c:v>8183.369686201564</c:v>
                </c:pt>
                <c:pt idx="11667">
                  <c:v>8210.0434073752604</c:v>
                </c:pt>
                <c:pt idx="11668">
                  <c:v>8236.7280203611372</c:v>
                </c:pt>
                <c:pt idx="11669">
                  <c:v>8263.423557633665</c:v>
                </c:pt>
                <c:pt idx="11670">
                  <c:v>8421.081877970284</c:v>
                </c:pt>
                <c:pt idx="11671">
                  <c:v>8579.0863656108377</c:v>
                </c:pt>
                <c:pt idx="11672">
                  <c:v>8737.4367369551019</c:v>
                </c:pt>
                <c:pt idx="11673">
                  <c:v>8896.1327460204666</c:v>
                </c:pt>
                <c:pt idx="11674">
                  <c:v>9055.1741784741753</c:v>
                </c:pt>
                <c:pt idx="11675">
                  <c:v>9214.560859124902</c:v>
                </c:pt>
                <c:pt idx="11676">
                  <c:v>9158.9597014213959</c:v>
                </c:pt>
                <c:pt idx="11677">
                  <c:v>9103.4026468925185</c:v>
                </c:pt>
                <c:pt idx="11678">
                  <c:v>9047.8896218364043</c:v>
                </c:pt>
                <c:pt idx="11679">
                  <c:v>8992.4205518352464</c:v>
                </c:pt>
                <c:pt idx="11680">
                  <c:v>8936.9953656029629</c:v>
                </c:pt>
                <c:pt idx="11681">
                  <c:v>8881.613985899643</c:v>
                </c:pt>
                <c:pt idx="11682">
                  <c:v>8892.268432230856</c:v>
                </c:pt>
                <c:pt idx="11683">
                  <c:v>8902.9237911177297</c:v>
                </c:pt>
                <c:pt idx="11684">
                  <c:v>8913.5800594940083</c:v>
                </c:pt>
                <c:pt idx="11685">
                  <c:v>8924.2372330297949</c:v>
                </c:pt>
                <c:pt idx="11686">
                  <c:v>8934.8953074069686</c:v>
                </c:pt>
                <c:pt idx="11687">
                  <c:v>8945.5542783195669</c:v>
                </c:pt>
                <c:pt idx="11688">
                  <c:v>8899.9460762364124</c:v>
                </c:pt>
                <c:pt idx="11689">
                  <c:v>8854.3685700164569</c:v>
                </c:pt>
                <c:pt idx="11690">
                  <c:v>8808.8216705066952</c:v>
                </c:pt>
                <c:pt idx="11691">
                  <c:v>8763.3052841868848</c:v>
                </c:pt>
                <c:pt idx="11692">
                  <c:v>8717.8193165974426</c:v>
                </c:pt>
                <c:pt idx="11693">
                  <c:v>8672.3636754593772</c:v>
                </c:pt>
                <c:pt idx="11694">
                  <c:v>8662.6250027445203</c:v>
                </c:pt>
                <c:pt idx="11695">
                  <c:v>8652.8874408476568</c:v>
                </c:pt>
                <c:pt idx="11696">
                  <c:v>8643.150991256156</c:v>
                </c:pt>
                <c:pt idx="11697">
                  <c:v>8633.4156554618166</c:v>
                </c:pt>
                <c:pt idx="11698">
                  <c:v>8623.681434960763</c:v>
                </c:pt>
                <c:pt idx="11699">
                  <c:v>8613.9483301674481</c:v>
                </c:pt>
                <c:pt idx="11700">
                  <c:v>8706.1516731290121</c:v>
                </c:pt>
                <c:pt idx="11701">
                  <c:v>8798.4743707716789</c:v>
                </c:pt>
                <c:pt idx="11702">
                  <c:v>8890.9167186972827</c:v>
                </c:pt>
                <c:pt idx="11703">
                  <c:v>8983.4790115960805</c:v>
                </c:pt>
                <c:pt idx="11704">
                  <c:v>9076.1615366291098</c:v>
                </c:pt>
                <c:pt idx="11705">
                  <c:v>9168.9645768088303</c:v>
                </c:pt>
                <c:pt idx="11706">
                  <c:v>9034.481662592716</c:v>
                </c:pt>
                <c:pt idx="11707">
                  <c:v>9005.1379674448508</c:v>
                </c:pt>
                <c:pt idx="11708">
                  <c:v>8975.8036192894979</c:v>
                </c:pt>
                <c:pt idx="11709">
                  <c:v>9050.247386138466</c:v>
                </c:pt>
                <c:pt idx="11710">
                  <c:v>9020.5918388545142</c:v>
                </c:pt>
                <c:pt idx="11711">
                  <c:v>8990.9458846325615</c:v>
                </c:pt>
                <c:pt idx="11712">
                  <c:v>8935.5196909966289</c:v>
                </c:pt>
                <c:pt idx="11713">
                  <c:v>8880.1373616460169</c:v>
                </c:pt>
                <c:pt idx="11714">
                  <c:v>8824.7988244491535</c:v>
                </c:pt>
                <c:pt idx="11715">
                  <c:v>8769.5040025694398</c:v>
                </c:pt>
                <c:pt idx="11716">
                  <c:v>8714.2528184157873</c:v>
                </c:pt>
                <c:pt idx="11717">
                  <c:v>8659.0451974131593</c:v>
                </c:pt>
                <c:pt idx="11718">
                  <c:v>8612.8746832096931</c:v>
                </c:pt>
                <c:pt idx="11719">
                  <c:v>8566.7341852628324</c:v>
                </c:pt>
                <c:pt idx="11720">
                  <c:v>8520.6236775109483</c:v>
                </c:pt>
                <c:pt idx="11721">
                  <c:v>8474.5431299566462</c:v>
                </c:pt>
                <c:pt idx="11722">
                  <c:v>8428.4925124442016</c:v>
                </c:pt>
                <c:pt idx="11723">
                  <c:v>8382.4717983423216</c:v>
                </c:pt>
                <c:pt idx="11724">
                  <c:v>8419.8195688861288</c:v>
                </c:pt>
                <c:pt idx="11725">
                  <c:v>8457.1862668123194</c:v>
                </c:pt>
                <c:pt idx="11726">
                  <c:v>8494.5718775368296</c:v>
                </c:pt>
                <c:pt idx="11727">
                  <c:v>8531.9763830675711</c:v>
                </c:pt>
                <c:pt idx="11728">
                  <c:v>8569.3997693063429</c:v>
                </c:pt>
                <c:pt idx="11729">
                  <c:v>8606.8420211746106</c:v>
                </c:pt>
                <c:pt idx="11730">
                  <c:v>8624.9781098047843</c:v>
                </c:pt>
                <c:pt idx="11731">
                  <c:v>8643.1190814670426</c:v>
                </c:pt>
                <c:pt idx="11732">
                  <c:v>8661.2649437542204</c:v>
                </c:pt>
                <c:pt idx="11733">
                  <c:v>8679.4157030296537</c:v>
                </c:pt>
                <c:pt idx="11734">
                  <c:v>8697.5713656282496</c:v>
                </c:pt>
                <c:pt idx="11735">
                  <c:v>8715.7319378572265</c:v>
                </c:pt>
                <c:pt idx="11736">
                  <c:v>8623.4978386367929</c:v>
                </c:pt>
                <c:pt idx="11737">
                  <c:v>8531.3838825830244</c:v>
                </c:pt>
                <c:pt idx="11738">
                  <c:v>8439.3897866175957</c:v>
                </c:pt>
                <c:pt idx="11739">
                  <c:v>8347.5152633428006</c:v>
                </c:pt>
                <c:pt idx="11740">
                  <c:v>8255.7600174111358</c:v>
                </c:pt>
                <c:pt idx="11741">
                  <c:v>8164.123753808115</c:v>
                </c:pt>
                <c:pt idx="11742">
                  <c:v>8109.6440164281184</c:v>
                </c:pt>
                <c:pt idx="11743">
                  <c:v>8055.2069329841288</c:v>
                </c:pt>
                <c:pt idx="11744">
                  <c:v>8000.8123787902559</c:v>
                </c:pt>
                <c:pt idx="11745">
                  <c:v>7946.4602207236539</c:v>
                </c:pt>
                <c:pt idx="11746">
                  <c:v>7892.150326394617</c:v>
                </c:pt>
                <c:pt idx="11747">
                  <c:v>7837.8825618269166</c:v>
                </c:pt>
                <c:pt idx="11748">
                  <c:v>7846.6277122459569</c:v>
                </c:pt>
                <c:pt idx="11749">
                  <c:v>7855.3740116208819</c:v>
                </c:pt>
                <c:pt idx="11750">
                  <c:v>7864.1214574449741</c:v>
                </c:pt>
                <c:pt idx="11751">
                  <c:v>7872.8700559264144</c:v>
                </c:pt>
                <c:pt idx="11752">
                  <c:v>7881.6198044911062</c:v>
                </c:pt>
                <c:pt idx="11753">
                  <c:v>7890.3707093977291</c:v>
                </c:pt>
                <c:pt idx="11754">
                  <c:v>7926.4241180064091</c:v>
                </c:pt>
                <c:pt idx="11755">
                  <c:v>7962.4963049405878</c:v>
                </c:pt>
                <c:pt idx="11756">
                  <c:v>7998.5873188347114</c:v>
                </c:pt>
                <c:pt idx="11757">
                  <c:v>8034.697207918528</c:v>
                </c:pt>
                <c:pt idx="11758">
                  <c:v>8070.8260223851557</c:v>
                </c:pt>
                <c:pt idx="11759">
                  <c:v>8106.9738049576308</c:v>
                </c:pt>
                <c:pt idx="11760">
                  <c:v>8124.5356219906525</c:v>
                </c:pt>
                <c:pt idx="11761">
                  <c:v>8142.1022143798873</c:v>
                </c:pt>
                <c:pt idx="11762">
                  <c:v>8159.6735959121743</c:v>
                </c:pt>
                <c:pt idx="11763">
                  <c:v>8177.2497803100086</c:v>
                </c:pt>
                <c:pt idx="11764">
                  <c:v>8194.8307812315434</c:v>
                </c:pt>
                <c:pt idx="11765">
                  <c:v>8212.4166122706938</c:v>
                </c:pt>
                <c:pt idx="11766">
                  <c:v>8205.6996852472039</c:v>
                </c:pt>
                <c:pt idx="11767">
                  <c:v>8198.9840348829839</c:v>
                </c:pt>
                <c:pt idx="11768">
                  <c:v>8192.2696541720179</c:v>
                </c:pt>
                <c:pt idx="11769">
                  <c:v>8185.5565357566002</c:v>
                </c:pt>
                <c:pt idx="11770">
                  <c:v>8178.8446654555983</c:v>
                </c:pt>
                <c:pt idx="11771">
                  <c:v>8172.1340380204811</c:v>
                </c:pt>
                <c:pt idx="11772">
                  <c:v>8229.1773718436143</c:v>
                </c:pt>
                <c:pt idx="11773">
                  <c:v>8286.2625718075742</c:v>
                </c:pt>
                <c:pt idx="11774">
                  <c:v>8343.3894274599606</c:v>
                </c:pt>
                <c:pt idx="11775">
                  <c:v>8400.5577329118478</c:v>
                </c:pt>
                <c:pt idx="11776">
                  <c:v>8457.7672830437095</c:v>
                </c:pt>
                <c:pt idx="11777">
                  <c:v>8515.0178800407139</c:v>
                </c:pt>
                <c:pt idx="11778">
                  <c:v>8578.6283952223821</c:v>
                </c:pt>
                <c:pt idx="11779">
                  <c:v>8642.2972824688895</c:v>
                </c:pt>
                <c:pt idx="11780">
                  <c:v>8706.0247920665097</c:v>
                </c:pt>
                <c:pt idx="11781">
                  <c:v>8769.8111743415775</c:v>
                </c:pt>
                <c:pt idx="11782">
                  <c:v>8833.6566722012703</c:v>
                </c:pt>
                <c:pt idx="11783">
                  <c:v>8897.5615278381247</c:v>
                </c:pt>
                <c:pt idx="11784">
                  <c:v>8906.5901912409754</c:v>
                </c:pt>
                <c:pt idx="11785">
                  <c:v>8915.620092820498</c:v>
                </c:pt>
                <c:pt idx="11786">
                  <c:v>8924.651234623967</c:v>
                </c:pt>
                <c:pt idx="11787">
                  <c:v>8933.6836176812849</c:v>
                </c:pt>
                <c:pt idx="11788">
                  <c:v>8942.7172430201026</c:v>
                </c:pt>
                <c:pt idx="11789">
                  <c:v>8951.7521116657881</c:v>
                </c:pt>
                <c:pt idx="11790">
                  <c:v>8961.2308778508705</c:v>
                </c:pt>
                <c:pt idx="11791">
                  <c:v>8970.7107900810206</c:v>
                </c:pt>
                <c:pt idx="11792">
                  <c:v>8980.1918479355845</c:v>
                </c:pt>
                <c:pt idx="11793">
                  <c:v>8886.5998519360892</c:v>
                </c:pt>
                <c:pt idx="11794">
                  <c:v>8895.9744651983401</c:v>
                </c:pt>
                <c:pt idx="11795">
                  <c:v>8905.3502097114415</c:v>
                </c:pt>
                <c:pt idx="11796">
                  <c:v>9082.4964483861131</c:v>
                </c:pt>
                <c:pt idx="11797">
                  <c:v>9156.4282985274385</c:v>
                </c:pt>
                <c:pt idx="11798">
                  <c:v>9230.4376534488383</c:v>
                </c:pt>
                <c:pt idx="11799">
                  <c:v>9304.5247179074304</c:v>
                </c:pt>
                <c:pt idx="11800">
                  <c:v>9378.6896980266556</c:v>
                </c:pt>
                <c:pt idx="11801">
                  <c:v>9452.9327926964215</c:v>
                </c:pt>
                <c:pt idx="11802">
                  <c:v>9480.977117568671</c:v>
                </c:pt>
                <c:pt idx="11803">
                  <c:v>9509.0322758906023</c:v>
                </c:pt>
                <c:pt idx="11804">
                  <c:v>9537.098274288317</c:v>
                </c:pt>
                <c:pt idx="11805">
                  <c:v>9565.1751182574808</c:v>
                </c:pt>
                <c:pt idx="11806">
                  <c:v>9593.2628132794689</c:v>
                </c:pt>
                <c:pt idx="11807">
                  <c:v>9621.3613659512794</c:v>
                </c:pt>
                <c:pt idx="11808">
                  <c:v>9733.7185839947488</c:v>
                </c:pt>
                <c:pt idx="11809">
                  <c:v>9846.2506491582189</c:v>
                </c:pt>
                <c:pt idx="11810">
                  <c:v>9958.9579604131068</c:v>
                </c:pt>
                <c:pt idx="11811">
                  <c:v>10071.840912579028</c:v>
                </c:pt>
                <c:pt idx="11812">
                  <c:v>10184.899895346392</c:v>
                </c:pt>
                <c:pt idx="11813">
                  <c:v>10298.135292233776</c:v>
                </c:pt>
                <c:pt idx="11814">
                  <c:v>10270.061562323846</c:v>
                </c:pt>
                <c:pt idx="11815">
                  <c:v>10241.999251430831</c:v>
                </c:pt>
                <c:pt idx="11816">
                  <c:v>10213.948347978245</c:v>
                </c:pt>
                <c:pt idx="11817">
                  <c:v>10185.908840319602</c:v>
                </c:pt>
                <c:pt idx="11818">
                  <c:v>10157.880715577428</c:v>
                </c:pt>
                <c:pt idx="11819">
                  <c:v>10129.86396429257</c:v>
                </c:pt>
                <c:pt idx="11820">
                  <c:v>10186.197110311923</c:v>
                </c:pt>
                <c:pt idx="11821">
                  <c:v>10242.574946752731</c:v>
                </c:pt>
                <c:pt idx="11822">
                  <c:v>10298.997542392359</c:v>
                </c:pt>
                <c:pt idx="11823">
                  <c:v>10355.464965391233</c:v>
                </c:pt>
                <c:pt idx="11824">
                  <c:v>10411.97727970674</c:v>
                </c:pt>
                <c:pt idx="11825">
                  <c:v>10468.53455341679</c:v>
                </c:pt>
                <c:pt idx="11826">
                  <c:v>10524.851240014736</c:v>
                </c:pt>
                <c:pt idx="11827">
                  <c:v>10581.213958822422</c:v>
                </c:pt>
                <c:pt idx="11828">
                  <c:v>10637.622798061495</c:v>
                </c:pt>
                <c:pt idx="11829">
                  <c:v>10694.077843669869</c:v>
                </c:pt>
                <c:pt idx="11830">
                  <c:v>10750.579181156689</c:v>
                </c:pt>
                <c:pt idx="11831">
                  <c:v>10807.126895004536</c:v>
                </c:pt>
                <c:pt idx="11832">
                  <c:v>10931.639783334398</c:v>
                </c:pt>
                <c:pt idx="11833">
                  <c:v>11056.356656624808</c:v>
                </c:pt>
                <c:pt idx="11834">
                  <c:v>11181.277682869459</c:v>
                </c:pt>
                <c:pt idx="11835">
                  <c:v>11306.40303714953</c:v>
                </c:pt>
                <c:pt idx="11836">
                  <c:v>11431.732900302559</c:v>
                </c:pt>
                <c:pt idx="11837">
                  <c:v>11557.267461410778</c:v>
                </c:pt>
                <c:pt idx="11838">
                  <c:v>11393.564542421464</c:v>
                </c:pt>
                <c:pt idx="11839">
                  <c:v>11230.216400313959</c:v>
                </c:pt>
                <c:pt idx="11840">
                  <c:v>11067.222378557548</c:v>
                </c:pt>
                <c:pt idx="11841">
                  <c:v>10904.581827036967</c:v>
                </c:pt>
                <c:pt idx="11842">
                  <c:v>10742.294098071163</c:v>
                </c:pt>
                <c:pt idx="11843">
                  <c:v>10580.358548103914</c:v>
                </c:pt>
                <c:pt idx="11844">
                  <c:v>10627.791012560705</c:v>
                </c:pt>
                <c:pt idx="11845">
                  <c:v>10675.254356002357</c:v>
                </c:pt>
                <c:pt idx="11846">
                  <c:v>10722.748603060096</c:v>
                </c:pt>
                <c:pt idx="11847">
                  <c:v>10770.273780138275</c:v>
                </c:pt>
                <c:pt idx="11848">
                  <c:v>10817.829911644027</c:v>
                </c:pt>
                <c:pt idx="11849">
                  <c:v>10865.41702186676</c:v>
                </c:pt>
                <c:pt idx="11850">
                  <c:v>10674.314330172885</c:v>
                </c:pt>
                <c:pt idx="11851">
                  <c:v>10607.850041324895</c:v>
                </c:pt>
                <c:pt idx="11852">
                  <c:v>10541.442986965872</c:v>
                </c:pt>
                <c:pt idx="11853">
                  <c:v>10596.592044311614</c:v>
                </c:pt>
                <c:pt idx="11854">
                  <c:v>10529.530565758014</c:v>
                </c:pt>
                <c:pt idx="11855">
                  <c:v>10462.527012266997</c:v>
                </c:pt>
                <c:pt idx="11856">
                  <c:v>10424.858489562173</c:v>
                </c:pt>
                <c:pt idx="11857">
                  <c:v>10387.21013646046</c:v>
                </c:pt>
                <c:pt idx="11858">
                  <c:v>10349.581931152277</c:v>
                </c:pt>
                <c:pt idx="11859">
                  <c:v>10311.973852991343</c:v>
                </c:pt>
                <c:pt idx="11860">
                  <c:v>10274.385879912301</c:v>
                </c:pt>
                <c:pt idx="11861">
                  <c:v>10236.817993533292</c:v>
                </c:pt>
                <c:pt idx="11862">
                  <c:v>10217.249604941351</c:v>
                </c:pt>
                <c:pt idx="11863">
                  <c:v>10197.685455503783</c:v>
                </c:pt>
                <c:pt idx="11864">
                  <c:v>10178.125550526313</c:v>
                </c:pt>
                <c:pt idx="11865">
                  <c:v>10158.569895353161</c:v>
                </c:pt>
                <c:pt idx="11866">
                  <c:v>10139.018494050293</c:v>
                </c:pt>
                <c:pt idx="11867">
                  <c:v>10119.471354664214</c:v>
                </c:pt>
                <c:pt idx="11868">
                  <c:v>10081.256742892248</c:v>
                </c:pt>
                <c:pt idx="11869">
                  <c:v>10043.060840770817</c:v>
                </c:pt>
                <c:pt idx="11870">
                  <c:v>10004.883655724438</c:v>
                </c:pt>
                <c:pt idx="11871">
                  <c:v>9966.7251994071576</c:v>
                </c:pt>
                <c:pt idx="11872">
                  <c:v>9928.5854796616277</c:v>
                </c:pt>
                <c:pt idx="11873">
                  <c:v>9890.4645058759143</c:v>
                </c:pt>
                <c:pt idx="11874">
                  <c:v>9834.3353714134118</c:v>
                </c:pt>
                <c:pt idx="11875">
                  <c:v>9778.250982646161</c:v>
                </c:pt>
                <c:pt idx="11876">
                  <c:v>9722.2112706745102</c:v>
                </c:pt>
                <c:pt idx="11877">
                  <c:v>9666.2161712909019</c:v>
                </c:pt>
                <c:pt idx="11878">
                  <c:v>9610.2656155958121</c:v>
                </c:pt>
                <c:pt idx="11879">
                  <c:v>9554.3595340392931</c:v>
                </c:pt>
                <c:pt idx="11880">
                  <c:v>9461.7694193314746</c:v>
                </c:pt>
                <c:pt idx="11881">
                  <c:v>9369.3039365114728</c:v>
                </c:pt>
                <c:pt idx="11882">
                  <c:v>9276.9626117352582</c:v>
                </c:pt>
                <c:pt idx="11883">
                  <c:v>9184.7449613218159</c:v>
                </c:pt>
                <c:pt idx="11884">
                  <c:v>9092.6504880229004</c:v>
                </c:pt>
                <c:pt idx="11885">
                  <c:v>9000.678688169919</c:v>
                </c:pt>
                <c:pt idx="11886">
                  <c:v>8964.3668057610666</c:v>
                </c:pt>
                <c:pt idx="11887">
                  <c:v>8928.0748267944837</c:v>
                </c:pt>
                <c:pt idx="11888">
                  <c:v>8891.8026932493576</c:v>
                </c:pt>
                <c:pt idx="11889">
                  <c:v>8855.5503499284787</c:v>
                </c:pt>
                <c:pt idx="11890">
                  <c:v>8819.3177377496559</c:v>
                </c:pt>
                <c:pt idx="11891">
                  <c:v>8783.1047982295731</c:v>
                </c:pt>
                <c:pt idx="11892">
                  <c:v>8718.5589377200286</c:v>
                </c:pt>
                <c:pt idx="11893">
                  <c:v>8654.0714844088561</c:v>
                </c:pt>
                <c:pt idx="11894">
                  <c:v>8589.6423183403112</c:v>
                </c:pt>
                <c:pt idx="11895">
                  <c:v>8525.2713223993032</c:v>
                </c:pt>
                <c:pt idx="11896">
                  <c:v>8460.9583740330527</c:v>
                </c:pt>
                <c:pt idx="11897">
                  <c:v>8396.7033534136062</c:v>
                </c:pt>
                <c:pt idx="11898">
                  <c:v>8332.6544198256797</c:v>
                </c:pt>
                <c:pt idx="11899">
                  <c:v>8268.6632225520352</c:v>
                </c:pt>
                <c:pt idx="11900">
                  <c:v>8204.7296093298919</c:v>
                </c:pt>
                <c:pt idx="11901">
                  <c:v>8140.8534268888407</c:v>
                </c:pt>
                <c:pt idx="11902">
                  <c:v>8077.0345143320837</c:v>
                </c:pt>
                <c:pt idx="11903">
                  <c:v>8013.2727145409199</c:v>
                </c:pt>
                <c:pt idx="11904">
                  <c:v>8077.776240501953</c:v>
                </c:pt>
                <c:pt idx="11905">
                  <c:v>8142.3368636976929</c:v>
                </c:pt>
                <c:pt idx="11906">
                  <c:v>8206.9546013222898</c:v>
                </c:pt>
                <c:pt idx="11907">
                  <c:v>8271.6294766073261</c:v>
                </c:pt>
                <c:pt idx="11908">
                  <c:v>8336.3615077519462</c:v>
                </c:pt>
                <c:pt idx="11909">
                  <c:v>8401.1507143731251</c:v>
                </c:pt>
                <c:pt idx="11910">
                  <c:v>8474.6727971296459</c:v>
                </c:pt>
                <c:pt idx="11911">
                  <c:v>8548.2701463920348</c:v>
                </c:pt>
                <c:pt idx="11912">
                  <c:v>8621.9429277840936</c:v>
                </c:pt>
                <c:pt idx="11913">
                  <c:v>8695.6913087710054</c:v>
                </c:pt>
                <c:pt idx="11914">
                  <c:v>8769.5154520617998</c:v>
                </c:pt>
                <c:pt idx="11915">
                  <c:v>8843.4155184446136</c:v>
                </c:pt>
                <c:pt idx="11916">
                  <c:v>8981.6670260190476</c:v>
                </c:pt>
                <c:pt idx="11917">
                  <c:v>9120.1889394406826</c:v>
                </c:pt>
                <c:pt idx="11918">
                  <c:v>9258.9826394777574</c:v>
                </c:pt>
                <c:pt idx="11919">
                  <c:v>9398.0494708942206</c:v>
                </c:pt>
                <c:pt idx="11920">
                  <c:v>9537.3907434279299</c:v>
                </c:pt>
                <c:pt idx="11921">
                  <c:v>9677.007732753169</c:v>
                </c:pt>
                <c:pt idx="11922">
                  <c:v>9648.0116301525832</c:v>
                </c:pt>
                <c:pt idx="11923">
                  <c:v>9619.0254185080812</c:v>
                </c:pt>
                <c:pt idx="11924">
                  <c:v>9590.0491136309756</c:v>
                </c:pt>
                <c:pt idx="11925">
                  <c:v>9561.0827350398613</c:v>
                </c:pt>
                <c:pt idx="11926">
                  <c:v>9532.1262989146362</c:v>
                </c:pt>
                <c:pt idx="11927">
                  <c:v>9503.1798227830586</c:v>
                </c:pt>
                <c:pt idx="11928">
                  <c:v>9493.9234448075567</c:v>
                </c:pt>
                <c:pt idx="11929">
                  <c:v>9484.6683103140203</c:v>
                </c:pt>
                <c:pt idx="11930">
                  <c:v>9475.4144188253649</c:v>
                </c:pt>
                <c:pt idx="11931">
                  <c:v>9466.1617698638383</c:v>
                </c:pt>
                <c:pt idx="11932">
                  <c:v>9456.9103629505098</c:v>
                </c:pt>
                <c:pt idx="11933">
                  <c:v>9447.660196402514</c:v>
                </c:pt>
                <c:pt idx="11934">
                  <c:v>9447.9531184188381</c:v>
                </c:pt>
                <c:pt idx="11935">
                  <c:v>9448.2460404352332</c:v>
                </c:pt>
                <c:pt idx="11936">
                  <c:v>9448.5389624515501</c:v>
                </c:pt>
                <c:pt idx="11937">
                  <c:v>9340.4930533805455</c:v>
                </c:pt>
                <c:pt idx="11938">
                  <c:v>9340.7826167987587</c:v>
                </c:pt>
                <c:pt idx="11939">
                  <c:v>9341.0721802169755</c:v>
                </c:pt>
                <c:pt idx="11940">
                  <c:v>9477.0246737247635</c:v>
                </c:pt>
                <c:pt idx="11941">
                  <c:v>9504.642936059965</c:v>
                </c:pt>
                <c:pt idx="11942">
                  <c:v>9532.2725334844436</c:v>
                </c:pt>
                <c:pt idx="11943">
                  <c:v>9559.9134826919526</c:v>
                </c:pt>
                <c:pt idx="11944">
                  <c:v>9587.5658002661694</c:v>
                </c:pt>
                <c:pt idx="11945">
                  <c:v>9615.2295039128021</c:v>
                </c:pt>
                <c:pt idx="11946">
                  <c:v>9633.6296577506218</c:v>
                </c:pt>
                <c:pt idx="11947">
                  <c:v>9652.0349202395282</c:v>
                </c:pt>
                <c:pt idx="11948">
                  <c:v>9670.4452967288689</c:v>
                </c:pt>
                <c:pt idx="11949">
                  <c:v>9688.8607925438228</c:v>
                </c:pt>
                <c:pt idx="11950">
                  <c:v>9707.2814129849503</c:v>
                </c:pt>
                <c:pt idx="11951">
                  <c:v>9725.7071633288215</c:v>
                </c:pt>
                <c:pt idx="11952">
                  <c:v>9744.8660727977785</c:v>
                </c:pt>
                <c:pt idx="11953">
                  <c:v>9764.0295394727182</c:v>
                </c:pt>
                <c:pt idx="11954">
                  <c:v>9783.1975618161487</c:v>
                </c:pt>
                <c:pt idx="11955">
                  <c:v>9802.3701370393755</c:v>
                </c:pt>
                <c:pt idx="11956">
                  <c:v>9821.5472623759324</c:v>
                </c:pt>
                <c:pt idx="11957">
                  <c:v>9840.7289350814608</c:v>
                </c:pt>
                <c:pt idx="11958">
                  <c:v>9831.5735459421667</c:v>
                </c:pt>
                <c:pt idx="11959">
                  <c:v>9822.4194738512851</c:v>
                </c:pt>
                <c:pt idx="11960">
                  <c:v>9813.2667179628916</c:v>
                </c:pt>
                <c:pt idx="11961">
                  <c:v>9804.1152774291713</c:v>
                </c:pt>
                <c:pt idx="11962">
                  <c:v>9794.9651514001325</c:v>
                </c:pt>
                <c:pt idx="11963">
                  <c:v>9785.8163390237605</c:v>
                </c:pt>
                <c:pt idx="11964">
                  <c:v>9757.2131711830243</c:v>
                </c:pt>
                <c:pt idx="11965">
                  <c:v>9728.6204072073597</c:v>
                </c:pt>
                <c:pt idx="11966">
                  <c:v>9700.0380553077412</c:v>
                </c:pt>
                <c:pt idx="11967">
                  <c:v>9671.4661201104536</c:v>
                </c:pt>
                <c:pt idx="11968">
                  <c:v>9642.9046075446022</c:v>
                </c:pt>
                <c:pt idx="11969">
                  <c:v>9614.3535236215939</c:v>
                </c:pt>
                <c:pt idx="11970">
                  <c:v>9633.4837154199577</c:v>
                </c:pt>
                <c:pt idx="11971">
                  <c:v>9652.6184698207726</c:v>
                </c:pt>
                <c:pt idx="11972">
                  <c:v>9671.7577839337719</c:v>
                </c:pt>
                <c:pt idx="11973">
                  <c:v>9690.9016548914642</c:v>
                </c:pt>
                <c:pt idx="11974">
                  <c:v>9710.0500798487556</c:v>
                </c:pt>
                <c:pt idx="11975">
                  <c:v>9729.203055983131</c:v>
                </c:pt>
                <c:pt idx="11976">
                  <c:v>9730.8053401162852</c:v>
                </c:pt>
                <c:pt idx="11977">
                  <c:v>9732.4076242494393</c:v>
                </c:pt>
                <c:pt idx="11978">
                  <c:v>9734.0099083825953</c:v>
                </c:pt>
                <c:pt idx="11979">
                  <c:v>9735.6121925157513</c:v>
                </c:pt>
                <c:pt idx="11980">
                  <c:v>9737.2144766489073</c:v>
                </c:pt>
                <c:pt idx="11981">
                  <c:v>9738.8167607819796</c:v>
                </c:pt>
                <c:pt idx="11982">
                  <c:v>9738.9624229759065</c:v>
                </c:pt>
                <c:pt idx="11983">
                  <c:v>9739.1080851698298</c:v>
                </c:pt>
                <c:pt idx="11984">
                  <c:v>9739.2537473637512</c:v>
                </c:pt>
                <c:pt idx="11985">
                  <c:v>9739.3994095576763</c:v>
                </c:pt>
                <c:pt idx="11986">
                  <c:v>9739.5450717515996</c:v>
                </c:pt>
                <c:pt idx="11987">
                  <c:v>9739.6907339455229</c:v>
                </c:pt>
                <c:pt idx="11988">
                  <c:v>9841.3112246373275</c:v>
                </c:pt>
                <c:pt idx="11989">
                  <c:v>9943.0853657350162</c:v>
                </c:pt>
                <c:pt idx="11990">
                  <c:v>10045.013963085252</c:v>
                </c:pt>
                <c:pt idx="11991">
                  <c:v>10147.097801929123</c:v>
                </c:pt>
                <c:pt idx="11992">
                  <c:v>10249.337651970238</c:v>
                </c:pt>
                <c:pt idx="11993">
                  <c:v>10351.7342607519</c:v>
                </c:pt>
                <c:pt idx="11994">
                  <c:v>10185.334914248813</c:v>
                </c:pt>
                <c:pt idx="11995">
                  <c:v>10137.654817860172</c:v>
                </c:pt>
                <c:pt idx="11996">
                  <c:v>10090.002641535148</c:v>
                </c:pt>
                <c:pt idx="11997">
                  <c:v>10158.858304188998</c:v>
                </c:pt>
                <c:pt idx="11998">
                  <c:v>10110.710015277484</c:v>
                </c:pt>
                <c:pt idx="11999">
                  <c:v>10062.590085119233</c:v>
                </c:pt>
                <c:pt idx="12000">
                  <c:v>10063.312806014535</c:v>
                </c:pt>
                <c:pt idx="12001">
                  <c:v>10064.035526909844</c:v>
                </c:pt>
                <c:pt idx="12002">
                  <c:v>10064.758247805146</c:v>
                </c:pt>
                <c:pt idx="12003">
                  <c:v>10065.480968700456</c:v>
                </c:pt>
                <c:pt idx="12004">
                  <c:v>10066.203689595759</c:v>
                </c:pt>
                <c:pt idx="12005">
                  <c:v>10066.926410491062</c:v>
                </c:pt>
                <c:pt idx="12006">
                  <c:v>10132.707774776236</c:v>
                </c:pt>
                <c:pt idx="12007">
                  <c:v>10198.549846041273</c:v>
                </c:pt>
                <c:pt idx="12008">
                  <c:v>10264.452713769642</c:v>
                </c:pt>
                <c:pt idx="12009">
                  <c:v>10330.41647160605</c:v>
                </c:pt>
                <c:pt idx="12010">
                  <c:v>10396.441207151929</c:v>
                </c:pt>
                <c:pt idx="12011">
                  <c:v>10462.527012266997</c:v>
                </c:pt>
                <c:pt idx="12012">
                  <c:v>10614.684866053663</c:v>
                </c:pt>
                <c:pt idx="12013">
                  <c:v>10767.155212976702</c:v>
                </c:pt>
                <c:pt idx="12014">
                  <c:v>10919.938572756741</c:v>
                </c:pt>
                <c:pt idx="12015">
                  <c:v>11073.035468712051</c:v>
                </c:pt>
                <c:pt idx="12016">
                  <c:v>11226.446427934065</c:v>
                </c:pt>
                <c:pt idx="12017">
                  <c:v>11380.171978801711</c:v>
                </c:pt>
                <c:pt idx="12018">
                  <c:v>11073.456554506529</c:v>
                </c:pt>
                <c:pt idx="12019">
                  <c:v>10768.005731293521</c:v>
                </c:pt>
                <c:pt idx="12020">
                  <c:v>10463.814342513422</c:v>
                </c:pt>
                <c:pt idx="12021">
                  <c:v>10160.877166039618</c:v>
                </c:pt>
                <c:pt idx="12022">
                  <c:v>9859.1889153040593</c:v>
                </c:pt>
                <c:pt idx="12023">
                  <c:v>9558.7442303440384</c:v>
                </c:pt>
                <c:pt idx="12024">
                  <c:v>9456.1781808667674</c:v>
                </c:pt>
                <c:pt idx="12025">
                  <c:v>9353.7597334973634</c:v>
                </c:pt>
                <c:pt idx="12026">
                  <c:v>9251.4885092151344</c:v>
                </c:pt>
                <c:pt idx="12027">
                  <c:v>9149.3641214794243</c:v>
                </c:pt>
                <c:pt idx="12028">
                  <c:v>9047.3861784766304</c:v>
                </c:pt>
                <c:pt idx="12029">
                  <c:v>8945.5542783195669</c:v>
                </c:pt>
                <c:pt idx="12030">
                  <c:v>8880.5595085813657</c:v>
                </c:pt>
                <c:pt idx="12031">
                  <c:v>8815.6232394326053</c:v>
                </c:pt>
                <c:pt idx="12032">
                  <c:v>8750.7454054279788</c:v>
                </c:pt>
                <c:pt idx="12033">
                  <c:v>8685.9259453263221</c:v>
                </c:pt>
                <c:pt idx="12034">
                  <c:v>8621.1647941420633</c:v>
                </c:pt>
                <c:pt idx="12035">
                  <c:v>8556.4618865595421</c:v>
                </c:pt>
                <c:pt idx="12036">
                  <c:v>8641.2267784896176</c:v>
                </c:pt>
                <c:pt idx="12037">
                  <c:v>8726.0857739468138</c:v>
                </c:pt>
                <c:pt idx="12038">
                  <c:v>8811.0385787333689</c:v>
                </c:pt>
                <c:pt idx="12039">
                  <c:v>8896.0849035845749</c:v>
                </c:pt>
                <c:pt idx="12040">
                  <c:v>8981.2244725940091</c:v>
                </c:pt>
                <c:pt idx="12041">
                  <c:v>9066.457015714368</c:v>
                </c:pt>
                <c:pt idx="12042">
                  <c:v>9065.5728541012213</c:v>
                </c:pt>
                <c:pt idx="12043">
                  <c:v>9064.688692488</c:v>
                </c:pt>
                <c:pt idx="12044">
                  <c:v>9063.804530874786</c:v>
                </c:pt>
                <c:pt idx="12045">
                  <c:v>9062.9203692615629</c:v>
                </c:pt>
                <c:pt idx="12046">
                  <c:v>9062.036207648347</c:v>
                </c:pt>
                <c:pt idx="12047">
                  <c:v>9061.1520460351257</c:v>
                </c:pt>
                <c:pt idx="12048">
                  <c:v>9023.7810783914065</c:v>
                </c:pt>
                <c:pt idx="12049">
                  <c:v>8986.4290303578709</c:v>
                </c:pt>
                <c:pt idx="12050">
                  <c:v>8949.0958973745201</c:v>
                </c:pt>
                <c:pt idx="12051">
                  <c:v>8911.7816760267415</c:v>
                </c:pt>
                <c:pt idx="12052">
                  <c:v>8874.4863618700947</c:v>
                </c:pt>
                <c:pt idx="12053">
                  <c:v>8837.2099537796275</c:v>
                </c:pt>
                <c:pt idx="12054">
                  <c:v>8873.7478979532752</c:v>
                </c:pt>
                <c:pt idx="12055">
                  <c:v>8910.3053618752765</c:v>
                </c:pt>
                <c:pt idx="12056">
                  <c:v>8946.8823854652001</c:v>
                </c:pt>
                <c:pt idx="12057">
                  <c:v>8983.4790115960805</c:v>
                </c:pt>
                <c:pt idx="12058">
                  <c:v>9020.0952816878598</c:v>
                </c:pt>
                <c:pt idx="12059">
                  <c:v>9056.7312379690302</c:v>
                </c:pt>
                <c:pt idx="12060">
                  <c:v>9086.0992849240647</c:v>
                </c:pt>
                <c:pt idx="12061">
                  <c:v>9115.4769976728912</c:v>
                </c:pt>
                <c:pt idx="12062">
                  <c:v>9144.8643398819804</c:v>
                </c:pt>
                <c:pt idx="12063">
                  <c:v>9174.2612755431983</c:v>
                </c:pt>
                <c:pt idx="12064">
                  <c:v>9203.6677700234304</c:v>
                </c:pt>
                <c:pt idx="12065">
                  <c:v>9233.0837858359773</c:v>
                </c:pt>
                <c:pt idx="12066">
                  <c:v>9400.1019481058647</c:v>
                </c:pt>
                <c:pt idx="12067">
                  <c:v>9567.5136229532309</c:v>
                </c:pt>
                <c:pt idx="12068">
                  <c:v>9735.3208681279048</c:v>
                </c:pt>
                <c:pt idx="12069">
                  <c:v>9903.5256819669303</c:v>
                </c:pt>
                <c:pt idx="12070">
                  <c:v>10072.130000937135</c:v>
                </c:pt>
                <c:pt idx="12071">
                  <c:v>10241.135708447933</c:v>
                </c:pt>
                <c:pt idx="12072">
                  <c:v>10277.692835047777</c:v>
                </c:pt>
                <c:pt idx="12073">
                  <c:v>10314.272022386824</c:v>
                </c:pt>
                <c:pt idx="12074">
                  <c:v>10350.873328912066</c:v>
                </c:pt>
                <c:pt idx="12075">
                  <c:v>10387.496816122604</c:v>
                </c:pt>
                <c:pt idx="12076">
                  <c:v>10424.142543674263</c:v>
                </c:pt>
                <c:pt idx="12077">
                  <c:v>10460.810571938486</c:v>
                </c:pt>
                <c:pt idx="12078">
                  <c:v>10612.40632480501</c:v>
                </c:pt>
                <c:pt idx="12079">
                  <c:v>10764.320151920763</c:v>
                </c:pt>
                <c:pt idx="12080">
                  <c:v>10916.552882837366</c:v>
                </c:pt>
                <c:pt idx="12081">
                  <c:v>10942.188701145091</c:v>
                </c:pt>
                <c:pt idx="12082">
                  <c:v>11093.308861340778</c:v>
                </c:pt>
                <c:pt idx="12083">
                  <c:v>11244.746654621782</c:v>
                </c:pt>
                <c:pt idx="12084">
                  <c:v>11327.099632399977</c:v>
                </c:pt>
                <c:pt idx="12085">
                  <c:v>11279.057525935847</c:v>
                </c:pt>
                <c:pt idx="12086">
                  <c:v>11231.046273332482</c:v>
                </c:pt>
                <c:pt idx="12087">
                  <c:v>11183.06585756126</c:v>
                </c:pt>
                <c:pt idx="12088">
                  <c:v>11135.116263742459</c:v>
                </c:pt>
                <c:pt idx="12089">
                  <c:v>11087.19747702622</c:v>
                </c:pt>
                <c:pt idx="12090">
                  <c:v>11183.205671774464</c:v>
                </c:pt>
                <c:pt idx="12091">
                  <c:v>11279.336220750185</c:v>
                </c:pt>
                <c:pt idx="12092">
                  <c:v>11375.589221931647</c:v>
                </c:pt>
                <c:pt idx="12093">
                  <c:v>11471.964772649922</c:v>
                </c:pt>
                <c:pt idx="12094">
                  <c:v>11568.462973806263</c:v>
                </c:pt>
                <c:pt idx="12095">
                  <c:v>11665.083927761621</c:v>
                </c:pt>
                <c:pt idx="12096">
                  <c:v>11607.014003741944</c:v>
                </c:pt>
                <c:pt idx="12097">
                  <c:v>11548.987926115838</c:v>
                </c:pt>
                <c:pt idx="12098">
                  <c:v>11491.005678266354</c:v>
                </c:pt>
                <c:pt idx="12099">
                  <c:v>11433.067243883224</c:v>
                </c:pt>
                <c:pt idx="12100">
                  <c:v>11375.172607670798</c:v>
                </c:pt>
                <c:pt idx="12101">
                  <c:v>11317.321752524364</c:v>
                </c:pt>
                <c:pt idx="12102">
                  <c:v>11471.687999673954</c:v>
                </c:pt>
                <c:pt idx="12103">
                  <c:v>11626.365772196761</c:v>
                </c:pt>
                <c:pt idx="12104">
                  <c:v>11781.355382277776</c:v>
                </c:pt>
                <c:pt idx="12105">
                  <c:v>11936.657157538311</c:v>
                </c:pt>
                <c:pt idx="12106">
                  <c:v>12092.271441220313</c:v>
                </c:pt>
                <c:pt idx="12107">
                  <c:v>12248.198590635622</c:v>
                </c:pt>
                <c:pt idx="12108">
                  <c:v>12257.954433953419</c:v>
                </c:pt>
                <c:pt idx="12109">
                  <c:v>12267.711500949481</c:v>
                </c:pt>
                <c:pt idx="12110">
                  <c:v>12277.469792062268</c:v>
                </c:pt>
                <c:pt idx="12111">
                  <c:v>12287.229306694631</c:v>
                </c:pt>
                <c:pt idx="12112">
                  <c:v>12296.990045285502</c:v>
                </c:pt>
                <c:pt idx="12113">
                  <c:v>12306.75200792881</c:v>
                </c:pt>
                <c:pt idx="12114">
                  <c:v>12345.81210142873</c:v>
                </c:pt>
                <c:pt idx="12115">
                  <c:v>12384.891787163488</c:v>
                </c:pt>
                <c:pt idx="12116">
                  <c:v>12423.991071421902</c:v>
                </c:pt>
                <c:pt idx="12117">
                  <c:v>12463.109960377637</c:v>
                </c:pt>
                <c:pt idx="12118">
                  <c:v>12502.248460261548</c:v>
                </c:pt>
                <c:pt idx="12119">
                  <c:v>12541.406577361155</c:v>
                </c:pt>
                <c:pt idx="12120">
                  <c:v>12482.676758561931</c:v>
                </c:pt>
                <c:pt idx="12121">
                  <c:v>12423.991071421902</c:v>
                </c:pt>
                <c:pt idx="12122">
                  <c:v>12365.349494864275</c:v>
                </c:pt>
                <c:pt idx="12123">
                  <c:v>12306.75200792881</c:v>
                </c:pt>
                <c:pt idx="12124">
                  <c:v>12248.198590635622</c:v>
                </c:pt>
                <c:pt idx="12125">
                  <c:v>12189.689222088135</c:v>
                </c:pt>
                <c:pt idx="12126">
                  <c:v>12160.451049988991</c:v>
                </c:pt>
                <c:pt idx="12127">
                  <c:v>12131.22388306458</c:v>
                </c:pt>
                <c:pt idx="12128">
                  <c:v>12102.007718178576</c:v>
                </c:pt>
                <c:pt idx="12129">
                  <c:v>12072.802553252519</c:v>
                </c:pt>
                <c:pt idx="12130">
                  <c:v>12043.608385880078</c:v>
                </c:pt>
                <c:pt idx="12131">
                  <c:v>12014.425213673328</c:v>
                </c:pt>
                <c:pt idx="12132">
                  <c:v>11897.802429745034</c:v>
                </c:pt>
                <c:pt idx="12133">
                  <c:v>11781.355382277776</c:v>
                </c:pt>
                <c:pt idx="12134">
                  <c:v>11665.083927761621</c:v>
                </c:pt>
                <c:pt idx="12135">
                  <c:v>11548.987926115838</c:v>
                </c:pt>
                <c:pt idx="12136">
                  <c:v>11433.067243883224</c:v>
                </c:pt>
                <c:pt idx="12137">
                  <c:v>11317.321752524364</c:v>
                </c:pt>
                <c:pt idx="12138">
                  <c:v>11139.93586963055</c:v>
                </c:pt>
                <c:pt idx="12139">
                  <c:v>11092.342667812785</c:v>
                </c:pt>
                <c:pt idx="12140">
                  <c:v>11044.779493006965</c:v>
                </c:pt>
                <c:pt idx="12141">
                  <c:v>11124.801575461157</c:v>
                </c:pt>
                <c:pt idx="12142">
                  <c:v>11076.747450829542</c:v>
                </c:pt>
                <c:pt idx="12143">
                  <c:v>11028.723676639871</c:v>
                </c:pt>
                <c:pt idx="12144">
                  <c:v>10933.190100409427</c:v>
                </c:pt>
                <c:pt idx="12145">
                  <c:v>10837.780425041743</c:v>
                </c:pt>
                <c:pt idx="12146">
                  <c:v>10742.49449981653</c:v>
                </c:pt>
                <c:pt idx="12147">
                  <c:v>10647.332171362259</c:v>
                </c:pt>
                <c:pt idx="12148">
                  <c:v>10552.293285756861</c:v>
                </c:pt>
                <c:pt idx="12149">
                  <c:v>10457.377691281381</c:v>
                </c:pt>
                <c:pt idx="12150">
                  <c:v>10372.818839141943</c:v>
                </c:pt>
                <c:pt idx="12151">
                  <c:v>10288.363123769857</c:v>
                </c:pt>
                <c:pt idx="12152">
                  <c:v>10204.010281074461</c:v>
                </c:pt>
                <c:pt idx="12153">
                  <c:v>10119.760038264989</c:v>
                </c:pt>
                <c:pt idx="12154">
                  <c:v>10035.612123166598</c:v>
                </c:pt>
                <c:pt idx="12155">
                  <c:v>9951.5662534884177</c:v>
                </c:pt>
                <c:pt idx="12156">
                  <c:v>9857.8816884703119</c:v>
                </c:pt>
                <c:pt idx="12157">
                  <c:v>9764.3206321675698</c:v>
                </c:pt>
                <c:pt idx="12158">
                  <c:v>9670.8827924638881</c:v>
                </c:pt>
                <c:pt idx="12159">
                  <c:v>9577.5678765026059</c:v>
                </c:pt>
                <c:pt idx="12160">
                  <c:v>9484.3755867321543</c:v>
                </c:pt>
                <c:pt idx="12161">
                  <c:v>9391.3056171987046</c:v>
                </c:pt>
                <c:pt idx="12162">
                  <c:v>9289.7157338936449</c:v>
                </c:pt>
                <c:pt idx="12163">
                  <c:v>9188.2751230435697</c:v>
                </c:pt>
                <c:pt idx="12164">
                  <c:v>9086.9831144754789</c:v>
                </c:pt>
                <c:pt idx="12165">
                  <c:v>8985.8390266054521</c:v>
                </c:pt>
                <c:pt idx="12166">
                  <c:v>8884.8421614680174</c:v>
                </c:pt>
                <c:pt idx="12167">
                  <c:v>8783.9918066422051</c:v>
                </c:pt>
                <c:pt idx="12168">
                  <c:v>8802.7607930708109</c:v>
                </c:pt>
                <c:pt idx="12169">
                  <c:v>8821.5344367398829</c:v>
                </c:pt>
                <c:pt idx="12170">
                  <c:v>8840.3127361121569</c:v>
                </c:pt>
                <c:pt idx="12171">
                  <c:v>8859.0956896644166</c:v>
                </c:pt>
                <c:pt idx="12172">
                  <c:v>8877.8832958874882</c:v>
                </c:pt>
                <c:pt idx="12173">
                  <c:v>8896.6755532859806</c:v>
                </c:pt>
                <c:pt idx="12174">
                  <c:v>8794.4843772308868</c:v>
                </c:pt>
                <c:pt idx="12175">
                  <c:v>8692.436187622845</c:v>
                </c:pt>
                <c:pt idx="12176">
                  <c:v>8590.5307880656983</c:v>
                </c:pt>
                <c:pt idx="12177">
                  <c:v>8488.7679817714816</c:v>
                </c:pt>
                <c:pt idx="12178">
                  <c:v>8387.1475685157347</c:v>
                </c:pt>
                <c:pt idx="12179">
                  <c:v>8285.6693506602423</c:v>
                </c:pt>
                <c:pt idx="12180">
                  <c:v>8323.1067913372535</c:v>
                </c:pt>
                <c:pt idx="12181">
                  <c:v>8360.5628700026245</c:v>
                </c:pt>
                <c:pt idx="12182">
                  <c:v>8398.0375617014834</c:v>
                </c:pt>
                <c:pt idx="12183">
                  <c:v>8435.5308447622701</c:v>
                </c:pt>
                <c:pt idx="12184">
                  <c:v>8473.0426968458924</c:v>
                </c:pt>
                <c:pt idx="12185">
                  <c:v>8510.5730968879252</c:v>
                </c:pt>
                <c:pt idx="12186">
                  <c:v>8537.8072173283363</c:v>
                </c:pt>
                <c:pt idx="12187">
                  <c:v>8565.0520873735786</c:v>
                </c:pt>
                <c:pt idx="12188">
                  <c:v>8592.3077275163378</c:v>
                </c:pt>
                <c:pt idx="12189">
                  <c:v>8619.5741581199272</c:v>
                </c:pt>
                <c:pt idx="12190">
                  <c:v>8646.8514004224962</c:v>
                </c:pt>
                <c:pt idx="12191">
                  <c:v>8674.1394725321152</c:v>
                </c:pt>
                <c:pt idx="12192">
                  <c:v>8656.1435606410305</c:v>
                </c:pt>
                <c:pt idx="12193">
                  <c:v>8638.1525231989981</c:v>
                </c:pt>
                <c:pt idx="12194">
                  <c:v>8620.1663505360048</c:v>
                </c:pt>
                <c:pt idx="12195">
                  <c:v>8602.1850359052605</c:v>
                </c:pt>
                <c:pt idx="12196">
                  <c:v>8584.2085695476417</c:v>
                </c:pt>
                <c:pt idx="12197">
                  <c:v>8566.2369426582372</c:v>
                </c:pt>
                <c:pt idx="12198">
                  <c:v>8475.5619427389429</c:v>
                </c:pt>
                <c:pt idx="12199">
                  <c:v>8385.0057917209087</c:v>
                </c:pt>
                <c:pt idx="12200">
                  <c:v>8294.5676678700329</c:v>
                </c:pt>
                <c:pt idx="12201">
                  <c:v>8204.2467355098852</c:v>
                </c:pt>
                <c:pt idx="12202">
                  <c:v>8114.0421385720119</c:v>
                </c:pt>
                <c:pt idx="12203">
                  <c:v>8023.9530023265061</c:v>
                </c:pt>
                <c:pt idx="12204">
                  <c:v>8132.9341942525207</c:v>
                </c:pt>
                <c:pt idx="12205">
                  <c:v>8242.0816734605814</c:v>
                </c:pt>
                <c:pt idx="12206">
                  <c:v>8351.396472696777</c:v>
                </c:pt>
                <c:pt idx="12207">
                  <c:v>8460.879600986691</c:v>
                </c:pt>
                <c:pt idx="12208">
                  <c:v>8570.5320430650445</c:v>
                </c:pt>
                <c:pt idx="12209">
                  <c:v>8680.3547622866226</c:v>
                </c:pt>
                <c:pt idx="12210">
                  <c:v>8782.9624735640136</c:v>
                </c:pt>
                <c:pt idx="12211">
                  <c:v>8885.7110134056566</c:v>
                </c:pt>
                <c:pt idx="12212">
                  <c:v>8988.6003630108935</c:v>
                </c:pt>
                <c:pt idx="12213">
                  <c:v>9091.6305071981697</c:v>
                </c:pt>
                <c:pt idx="12214">
                  <c:v>9194.8014379566666</c:v>
                </c:pt>
                <c:pt idx="12215">
                  <c:v>9298.1131525782257</c:v>
                </c:pt>
                <c:pt idx="12216">
                  <c:v>9250.8284945215419</c:v>
                </c:pt>
                <c:pt idx="12217">
                  <c:v>9203.572490503986</c:v>
                </c:pt>
                <c:pt idx="12218">
                  <c:v>9156.3451631939151</c:v>
                </c:pt>
                <c:pt idx="12219">
                  <c:v>9109.1465385600386</c:v>
                </c:pt>
                <c:pt idx="12220">
                  <c:v>9061.9766404588736</c:v>
                </c:pt>
                <c:pt idx="12221">
                  <c:v>9014.8354933143291</c:v>
                </c:pt>
                <c:pt idx="12222">
                  <c:v>9097.5890690914184</c:v>
                </c:pt>
                <c:pt idx="12223">
                  <c:v>9180.4407573997032</c:v>
                </c:pt>
                <c:pt idx="12224">
                  <c:v>9263.3909513967574</c:v>
                </c:pt>
                <c:pt idx="12225">
                  <c:v>9239.2752123562605</c:v>
                </c:pt>
                <c:pt idx="12226">
                  <c:v>9321.4701950650524</c:v>
                </c:pt>
                <c:pt idx="12227">
                  <c:v>9403.763673880705</c:v>
                </c:pt>
                <c:pt idx="12228">
                  <c:v>9578.9690950332842</c:v>
                </c:pt>
                <c:pt idx="12229">
                  <c:v>9645.1591018690287</c:v>
                </c:pt>
                <c:pt idx="12230">
                  <c:v>9711.4063730301241</c:v>
                </c:pt>
                <c:pt idx="12231">
                  <c:v>9777.7108961292452</c:v>
                </c:pt>
                <c:pt idx="12232">
                  <c:v>9844.0726559090108</c:v>
                </c:pt>
                <c:pt idx="12233">
                  <c:v>9910.491642548528</c:v>
                </c:pt>
                <c:pt idx="12234">
                  <c:v>9966.9294090571875</c:v>
                </c:pt>
                <c:pt idx="12235">
                  <c:v>10023.41064160994</c:v>
                </c:pt>
                <c:pt idx="12236">
                  <c:v>10079.935386605917</c:v>
                </c:pt>
                <c:pt idx="12237">
                  <c:v>10136.503687110375</c:v>
                </c:pt>
                <c:pt idx="12238">
                  <c:v>10193.115590128002</c:v>
                </c:pt>
                <c:pt idx="12239">
                  <c:v>10249.771138276892</c:v>
                </c:pt>
                <c:pt idx="12240">
                  <c:v>10268.618077012841</c:v>
                </c:pt>
                <c:pt idx="12241">
                  <c:v>10287.469919795753</c:v>
                </c:pt>
                <c:pt idx="12242">
                  <c:v>10306.326668740028</c:v>
                </c:pt>
                <c:pt idx="12243">
                  <c:v>10325.18832701495</c:v>
                </c:pt>
                <c:pt idx="12244">
                  <c:v>10344.054894606039</c:v>
                </c:pt>
                <c:pt idx="12245">
                  <c:v>10362.926374669654</c:v>
                </c:pt>
                <c:pt idx="12246">
                  <c:v>10400.254061088315</c:v>
                </c:pt>
                <c:pt idx="12247">
                  <c:v>10437.602326366396</c:v>
                </c:pt>
                <c:pt idx="12248">
                  <c:v>10474.97120464858</c:v>
                </c:pt>
                <c:pt idx="12249">
                  <c:v>10512.360726508865</c:v>
                </c:pt>
                <c:pt idx="12250">
                  <c:v>10549.770925511473</c:v>
                </c:pt>
                <c:pt idx="12251">
                  <c:v>10587.201833851477</c:v>
                </c:pt>
                <c:pt idx="12252">
                  <c:v>10559.733129664453</c:v>
                </c:pt>
                <c:pt idx="12253">
                  <c:v>10532.277078298921</c:v>
                </c:pt>
                <c:pt idx="12254">
                  <c:v>10504.833653410778</c:v>
                </c:pt>
                <c:pt idx="12255">
                  <c:v>10477.402828447126</c:v>
                </c:pt>
                <c:pt idx="12256">
                  <c:v>10449.984575605835</c:v>
                </c:pt>
                <c:pt idx="12257">
                  <c:v>10422.57887001059</c:v>
                </c:pt>
                <c:pt idx="12258">
                  <c:v>10356.145243159326</c:v>
                </c:pt>
                <c:pt idx="12259">
                  <c:v>10289.770410324627</c:v>
                </c:pt>
                <c:pt idx="12260">
                  <c:v>10223.454325016188</c:v>
                </c:pt>
                <c:pt idx="12261">
                  <c:v>10157.196936777211</c:v>
                </c:pt>
                <c:pt idx="12262">
                  <c:v>10090.998199315793</c:v>
                </c:pt>
                <c:pt idx="12263">
                  <c:v>10024.858062382182</c:v>
                </c:pt>
                <c:pt idx="12264">
                  <c:v>10043.067221262285</c:v>
                </c:pt>
                <c:pt idx="12265">
                  <c:v>10061.281782088103</c:v>
                </c:pt>
                <c:pt idx="12266">
                  <c:v>10079.5017540688</c:v>
                </c:pt>
                <c:pt idx="12267">
                  <c:v>10097.727145361358</c:v>
                </c:pt>
                <c:pt idx="12268">
                  <c:v>10115.957964081586</c:v>
                </c:pt>
                <c:pt idx="12269">
                  <c:v>10134.194218304183</c:v>
                </c:pt>
                <c:pt idx="12270">
                  <c:v>10171.836701800148</c:v>
                </c:pt>
                <c:pt idx="12271">
                  <c:v>10209.498792848468</c:v>
                </c:pt>
                <c:pt idx="12272">
                  <c:v>10247.180509328206</c:v>
                </c:pt>
                <c:pt idx="12273">
                  <c:v>10284.881867950722</c:v>
                </c:pt>
                <c:pt idx="12274">
                  <c:v>10322.602886445198</c:v>
                </c:pt>
                <c:pt idx="12275">
                  <c:v>10360.343579150232</c:v>
                </c:pt>
                <c:pt idx="12276">
                  <c:v>10587.344402304536</c:v>
                </c:pt>
                <c:pt idx="12277">
                  <c:v>10815.055647755826</c:v>
                </c:pt>
                <c:pt idx="12278">
                  <c:v>11043.480525636092</c:v>
                </c:pt>
                <c:pt idx="12279">
                  <c:v>11272.622165707629</c:v>
                </c:pt>
                <c:pt idx="12280">
                  <c:v>11502.483619488594</c:v>
                </c:pt>
                <c:pt idx="12281">
                  <c:v>11733.067865630695</c:v>
                </c:pt>
                <c:pt idx="12282">
                  <c:v>11493.698980331021</c:v>
                </c:pt>
                <c:pt idx="12283">
                  <c:v>11389.007835890006</c:v>
                </c:pt>
                <c:pt idx="12284">
                  <c:v>11284.464692549782</c:v>
                </c:pt>
                <c:pt idx="12285">
                  <c:v>11309.745107612132</c:v>
                </c:pt>
                <c:pt idx="12286">
                  <c:v>11204.288167967654</c:v>
                </c:pt>
                <c:pt idx="12287">
                  <c:v>11098.980291714059</c:v>
                </c:pt>
                <c:pt idx="12288">
                  <c:v>10851.921927711777</c:v>
                </c:pt>
                <c:pt idx="12289">
                  <c:v>10605.711331288205</c:v>
                </c:pt>
                <c:pt idx="12290">
                  <c:v>10360.343579150238</c:v>
                </c:pt>
                <c:pt idx="12291">
                  <c:v>10115.813554327206</c:v>
                </c:pt>
                <c:pt idx="12292">
                  <c:v>9872.1159362149829</c:v>
                </c:pt>
                <c:pt idx="12293">
                  <c:v>9629.2451885719511</c:v>
                </c:pt>
                <c:pt idx="12294">
                  <c:v>9517.5183328962285</c:v>
                </c:pt>
                <c:pt idx="12295">
                  <c:v>9405.966168710389</c:v>
                </c:pt>
                <c:pt idx="12296">
                  <c:v>9294.5880624379188</c:v>
                </c:pt>
                <c:pt idx="12297">
                  <c:v>9183.3833678075407</c:v>
                </c:pt>
                <c:pt idx="12298">
                  <c:v>9072.3514264688765</c:v>
                </c:pt>
                <c:pt idx="12299">
                  <c:v>8961.4915640665422</c:v>
                </c:pt>
                <c:pt idx="12300">
                  <c:v>8905.5352988068025</c:v>
                </c:pt>
                <c:pt idx="12301">
                  <c:v>8849.6210831093249</c:v>
                </c:pt>
                <c:pt idx="12302">
                  <c:v>8793.748899180302</c:v>
                </c:pt>
                <c:pt idx="12303">
                  <c:v>8737.9187294770672</c:v>
                </c:pt>
                <c:pt idx="12304">
                  <c:v>8682.1305593593588</c:v>
                </c:pt>
                <c:pt idx="12305">
                  <c:v>8626.3843709043485</c:v>
                </c:pt>
                <c:pt idx="12306">
                  <c:v>8570.6801499755893</c:v>
                </c:pt>
                <c:pt idx="12307">
                  <c:v>8515.0178800407157</c:v>
                </c:pt>
                <c:pt idx="12308">
                  <c:v>8459.3975448233614</c:v>
                </c:pt>
                <c:pt idx="12309">
                  <c:v>8403.8191309488102</c:v>
                </c:pt>
                <c:pt idx="12310">
                  <c:v>8348.2826217714155</c:v>
                </c:pt>
                <c:pt idx="12311">
                  <c:v>8292.7880044281046</c:v>
                </c:pt>
                <c:pt idx="12312">
                  <c:v>8245.9811907868207</c:v>
                </c:pt>
                <c:pt idx="12313">
                  <c:v>8199.2033482750521</c:v>
                </c:pt>
                <c:pt idx="12314">
                  <c:v>8152.4545270994331</c:v>
                </c:pt>
                <c:pt idx="12315">
                  <c:v>8105.7347783796095</c:v>
                </c:pt>
                <c:pt idx="12316">
                  <c:v>8059.0441485996216</c:v>
                </c:pt>
                <c:pt idx="12317">
                  <c:v>8012.3826905587666</c:v>
                </c:pt>
                <c:pt idx="12318">
                  <c:v>7984.9041666504245</c:v>
                </c:pt>
                <c:pt idx="12319">
                  <c:v>7957.4361177350047</c:v>
                </c:pt>
                <c:pt idx="12320">
                  <c:v>7929.9785389886383</c:v>
                </c:pt>
                <c:pt idx="12321">
                  <c:v>7902.5314255426838</c:v>
                </c:pt>
                <c:pt idx="12322">
                  <c:v>7875.0947669609241</c:v>
                </c:pt>
                <c:pt idx="12323">
                  <c:v>7847.6685601701647</c:v>
                </c:pt>
                <c:pt idx="12324">
                  <c:v>7848.2616509788368</c:v>
                </c:pt>
                <c:pt idx="12325">
                  <c:v>7848.8547417875116</c:v>
                </c:pt>
                <c:pt idx="12326">
                  <c:v>7849.4478325961245</c:v>
                </c:pt>
                <c:pt idx="12327">
                  <c:v>7850.0409234047956</c:v>
                </c:pt>
                <c:pt idx="12328">
                  <c:v>7850.6340142134704</c:v>
                </c:pt>
                <c:pt idx="12329">
                  <c:v>7851.2271050220825</c:v>
                </c:pt>
                <c:pt idx="12330">
                  <c:v>7759.2380204249002</c:v>
                </c:pt>
                <c:pt idx="12331">
                  <c:v>7667.3649589658107</c:v>
                </c:pt>
                <c:pt idx="12332">
                  <c:v>7575.6079264717946</c:v>
                </c:pt>
                <c:pt idx="12333">
                  <c:v>7483.966932350656</c:v>
                </c:pt>
                <c:pt idx="12334">
                  <c:v>7392.4419948069999</c:v>
                </c:pt>
                <c:pt idx="12335">
                  <c:v>7301.0331305243908</c:v>
                </c:pt>
                <c:pt idx="12336">
                  <c:v>7273.2348143606314</c:v>
                </c:pt>
                <c:pt idx="12337">
                  <c:v>7245.4472588510598</c:v>
                </c:pt>
                <c:pt idx="12338">
                  <c:v>7217.6704830548188</c:v>
                </c:pt>
                <c:pt idx="12339">
                  <c:v>7189.9045008961557</c:v>
                </c:pt>
                <c:pt idx="12340">
                  <c:v>7162.1493335083751</c:v>
                </c:pt>
                <c:pt idx="12341">
                  <c:v>7134.4049950623657</c:v>
                </c:pt>
                <c:pt idx="12342">
                  <c:v>7188.2837946683603</c:v>
                </c:pt>
                <c:pt idx="12343">
                  <c:v>7242.2031731541092</c:v>
                </c:pt>
                <c:pt idx="12344">
                  <c:v>7296.1632628241796</c:v>
                </c:pt>
                <c:pt idx="12345">
                  <c:v>7350.1641889173243</c:v>
                </c:pt>
                <c:pt idx="12346">
                  <c:v>7404.2060808363449</c:v>
                </c:pt>
                <c:pt idx="12347">
                  <c:v>7458.2890647112044</c:v>
                </c:pt>
                <c:pt idx="12348">
                  <c:v>7575.7337829180024</c:v>
                </c:pt>
                <c:pt idx="12349">
                  <c:v>7693.3734524362872</c:v>
                </c:pt>
                <c:pt idx="12350">
                  <c:v>7811.2092017003943</c:v>
                </c:pt>
                <c:pt idx="12351">
                  <c:v>7929.2421325587302</c:v>
                </c:pt>
                <c:pt idx="12352">
                  <c:v>8047.4733208491443</c:v>
                </c:pt>
                <c:pt idx="12353">
                  <c:v>8165.9038169664273</c:v>
                </c:pt>
                <c:pt idx="12354">
                  <c:v>8284.6829477216397</c:v>
                </c:pt>
                <c:pt idx="12355">
                  <c:v>8403.6632748780266</c:v>
                </c:pt>
                <c:pt idx="12356">
                  <c:v>8522.8456869702077</c:v>
                </c:pt>
                <c:pt idx="12357">
                  <c:v>8642.2310487960713</c:v>
                </c:pt>
                <c:pt idx="12358">
                  <c:v>8761.8202065597125</c:v>
                </c:pt>
                <c:pt idx="12359">
                  <c:v>8881.613985899643</c:v>
                </c:pt>
                <c:pt idx="12360">
                  <c:v>9010.8070739946706</c:v>
                </c:pt>
                <c:pt idx="12361">
                  <c:v>9140.2395594586469</c:v>
                </c:pt>
                <c:pt idx="12362">
                  <c:v>9269.912431453753</c:v>
                </c:pt>
                <c:pt idx="12363">
                  <c:v>9399.8266546547093</c:v>
                </c:pt>
                <c:pt idx="12364">
                  <c:v>9529.9831698984435</c:v>
                </c:pt>
                <c:pt idx="12365">
                  <c:v>9660.3828948245555</c:v>
                </c:pt>
                <c:pt idx="12366">
                  <c:v>9544.0716218847992</c:v>
                </c:pt>
                <c:pt idx="12367">
                  <c:v>9427.9915104588108</c:v>
                </c:pt>
                <c:pt idx="12368">
                  <c:v>9312.1394352438638</c:v>
                </c:pt>
                <c:pt idx="12369">
                  <c:v>9091.0663944572589</c:v>
                </c:pt>
                <c:pt idx="12370">
                  <c:v>8976.9838187522837</c:v>
                </c:pt>
                <c:pt idx="12371">
                  <c:v>8863.1167652561871</c:v>
                </c:pt>
                <c:pt idx="12372">
                  <c:v>9002.9491354228358</c:v>
                </c:pt>
                <c:pt idx="12373">
                  <c:v>9039.9985838861503</c:v>
                </c:pt>
                <c:pt idx="12374">
                  <c:v>9077.0669550724215</c:v>
                </c:pt>
                <c:pt idx="12375">
                  <c:v>9114.1542681871015</c:v>
                </c:pt>
                <c:pt idx="12376">
                  <c:v>9151.2605447893293</c:v>
                </c:pt>
                <c:pt idx="12377">
                  <c:v>9188.3858055006312</c:v>
                </c:pt>
                <c:pt idx="12378">
                  <c:v>9421.2165183399229</c:v>
                </c:pt>
                <c:pt idx="12379">
                  <c:v>9654.7912956889941</c:v>
                </c:pt>
                <c:pt idx="12380">
                  <c:v>9889.1142338764148</c:v>
                </c:pt>
                <c:pt idx="12381">
                  <c:v>10124.189320079011</c:v>
                </c:pt>
                <c:pt idx="12382">
                  <c:v>10360.020433062567</c:v>
                </c:pt>
                <c:pt idx="12383">
                  <c:v>10596.611351753985</c:v>
                </c:pt>
                <c:pt idx="12384">
                  <c:v>10661.115269629214</c:v>
                </c:pt>
                <c:pt idx="12385">
                  <c:v>10725.686670415378</c:v>
                </c:pt>
                <c:pt idx="12386">
                  <c:v>10790.325839783485</c:v>
                </c:pt>
                <c:pt idx="12387">
                  <c:v>10855.033058299099</c:v>
                </c:pt>
                <c:pt idx="12388">
                  <c:v>10919.808601484874</c:v>
                </c:pt>
                <c:pt idx="12389">
                  <c:v>10984.652739881965</c:v>
                </c:pt>
                <c:pt idx="12390">
                  <c:v>10937.421885412403</c:v>
                </c:pt>
                <c:pt idx="12391">
                  <c:v>10890.223282593362</c:v>
                </c:pt>
                <c:pt idx="12392">
                  <c:v>10843.056881568387</c:v>
                </c:pt>
                <c:pt idx="12393">
                  <c:v>10795.922633766864</c:v>
                </c:pt>
                <c:pt idx="12394">
                  <c:v>10748.820490104265</c:v>
                </c:pt>
                <c:pt idx="12395">
                  <c:v>10701.750399280969</c:v>
                </c:pt>
                <c:pt idx="12396">
                  <c:v>10901.637231096645</c:v>
                </c:pt>
                <c:pt idx="12397">
                  <c:v>11102.066266989294</c:v>
                </c:pt>
                <c:pt idx="12398">
                  <c:v>11303.039260823554</c:v>
                </c:pt>
                <c:pt idx="12399">
                  <c:v>11504.55794621542</c:v>
                </c:pt>
                <c:pt idx="12400">
                  <c:v>11706.624034697974</c:v>
                </c:pt>
                <c:pt idx="12401">
                  <c:v>11909.239219348015</c:v>
                </c:pt>
                <c:pt idx="12402">
                  <c:v>11687.813814861189</c:v>
                </c:pt>
                <c:pt idx="12403">
                  <c:v>11467.054511606566</c:v>
                </c:pt>
                <c:pt idx="12404">
                  <c:v>11246.958618108387</c:v>
                </c:pt>
                <c:pt idx="12405">
                  <c:v>11027.523377471731</c:v>
                </c:pt>
                <c:pt idx="12406">
                  <c:v>10808.745963643596</c:v>
                </c:pt>
                <c:pt idx="12407">
                  <c:v>10590.623476725177</c:v>
                </c:pt>
                <c:pt idx="12408">
                  <c:v>10817.462590555233</c:v>
                </c:pt>
                <c:pt idx="12409">
                  <c:v>11045.02648124511</c:v>
                </c:pt>
                <c:pt idx="12410">
                  <c:v>11273.319373257629</c:v>
                </c:pt>
                <c:pt idx="12411">
                  <c:v>11502.345331040158</c:v>
                </c:pt>
                <c:pt idx="12412">
                  <c:v>11732.108267594107</c:v>
                </c:pt>
                <c:pt idx="12413">
                  <c:v>11962.611952607516</c:v>
                </c:pt>
                <c:pt idx="12414">
                  <c:v>12040.785301693897</c:v>
                </c:pt>
                <c:pt idx="12415">
                  <c:v>12119.034016700018</c:v>
                </c:pt>
                <c:pt idx="12416">
                  <c:v>12197.358106318745</c:v>
                </c:pt>
                <c:pt idx="12417">
                  <c:v>12275.757581391681</c:v>
                </c:pt>
                <c:pt idx="12418">
                  <c:v>12354.232455040685</c:v>
                </c:pt>
                <c:pt idx="12419">
                  <c:v>12432.782742028037</c:v>
                </c:pt>
                <c:pt idx="12420">
                  <c:v>12345.271387607121</c:v>
                </c:pt>
                <c:pt idx="12421">
                  <c:v>12257.861846231564</c:v>
                </c:pt>
                <c:pt idx="12422">
                  <c:v>12170.55398829795</c:v>
                </c:pt>
                <c:pt idx="12423">
                  <c:v>12083.347684824219</c:v>
                </c:pt>
                <c:pt idx="12424">
                  <c:v>11996.242805453257</c:v>
                </c:pt>
                <c:pt idx="12425">
                  <c:v>11909.239219348015</c:v>
                </c:pt>
                <c:pt idx="12426">
                  <c:v>11754.039862162914</c:v>
                </c:pt>
                <c:pt idx="12427">
                  <c:v>11735.395608671603</c:v>
                </c:pt>
                <c:pt idx="12428">
                  <c:v>11716.756977507619</c:v>
                </c:pt>
                <c:pt idx="12429">
                  <c:v>11833.808564867773</c:v>
                </c:pt>
                <c:pt idx="12430">
                  <c:v>11814.965107975759</c:v>
                </c:pt>
                <c:pt idx="12431">
                  <c:v>11796.127324170071</c:v>
                </c:pt>
                <c:pt idx="12432">
                  <c:v>11111.109897955044</c:v>
                </c:pt>
                <c:pt idx="12433">
                  <c:v>10432.161137618612</c:v>
                </c:pt>
                <c:pt idx="12434">
                  <c:v>9759.2512283167234</c:v>
                </c:pt>
                <c:pt idx="12435">
                  <c:v>9092.3559156918727</c:v>
                </c:pt>
                <c:pt idx="12436">
                  <c:v>8431.4567662336722</c:v>
                </c:pt>
                <c:pt idx="12437">
                  <c:v>7776.5414270286137</c:v>
                </c:pt>
                <c:pt idx="12438">
                  <c:v>7562.1382577222039</c:v>
                </c:pt>
                <c:pt idx="12439">
                  <c:v>7348.3920655294069</c:v>
                </c:pt>
                <c:pt idx="12440">
                  <c:v>7135.2882378610793</c:v>
                </c:pt>
                <c:pt idx="12441">
                  <c:v>6922.8114038507374</c:v>
                </c:pt>
                <c:pt idx="12442">
                  <c:v>6710.9454087082604</c:v>
                </c:pt>
                <c:pt idx="12443">
                  <c:v>6499.6732862726976</c:v>
                </c:pt>
                <c:pt idx="12444">
                  <c:v>6241.285252896233</c:v>
                </c:pt>
                <c:pt idx="12445">
                  <c:v>5983.7863990840924</c:v>
                </c:pt>
                <c:pt idx="12446">
                  <c:v>5727.1613349801955</c:v>
                </c:pt>
                <c:pt idx="12447">
                  <c:v>5471.3939132435371</c:v>
                </c:pt>
                <c:pt idx="12448">
                  <c:v>5216.4671878820918</c:v>
                </c:pt>
                <c:pt idx="12449">
                  <c:v>4962.3633867173075</c:v>
                </c:pt>
                <c:pt idx="12450">
                  <c:v>4891.9775704108724</c:v>
                </c:pt>
                <c:pt idx="12451">
                  <c:v>4821.6576085611341</c:v>
                </c:pt>
                <c:pt idx="12452">
                  <c:v>4751.4033158370275</c:v>
                </c:pt>
                <c:pt idx="12453">
                  <c:v>4681.2145033850438</c:v>
                </c:pt>
                <c:pt idx="12454">
                  <c:v>4611.0909812210884</c:v>
                </c:pt>
                <c:pt idx="12455">
                  <c:v>4541.0325570571249</c:v>
                </c:pt>
                <c:pt idx="12456">
                  <c:v>4515.1946216237402</c:v>
                </c:pt>
                <c:pt idx="12457">
                  <c:v>4489.3636163980018</c:v>
                </c:pt>
                <c:pt idx="12458">
                  <c:v>4463.539498482096</c:v>
                </c:pt>
                <c:pt idx="12459">
                  <c:v>4437.7222246747442</c:v>
                </c:pt>
                <c:pt idx="12460">
                  <c:v>4411.9117500938009</c:v>
                </c:pt>
                <c:pt idx="12461">
                  <c:v>4386.1080315249765</c:v>
                </c:pt>
                <c:pt idx="12462">
                  <c:v>4307.1042744061861</c:v>
                </c:pt>
                <c:pt idx="12463">
                  <c:v>4228.1883697971989</c:v>
                </c:pt>
                <c:pt idx="12464">
                  <c:v>4149.3603340931131</c:v>
                </c:pt>
                <c:pt idx="12465">
                  <c:v>4070.6201861085997</c:v>
                </c:pt>
                <c:pt idx="12466">
                  <c:v>3991.9679475383373</c:v>
                </c:pt>
                <c:pt idx="12467">
                  <c:v>3913.4036416616264</c:v>
                </c:pt>
                <c:pt idx="12468">
                  <c:v>4198.7169914315828</c:v>
                </c:pt>
                <c:pt idx="12469">
                  <c:v>4485.0101911436359</c:v>
                </c:pt>
                <c:pt idx="12470">
                  <c:v>4772.3142174488376</c:v>
                </c:pt>
                <c:pt idx="12471">
                  <c:v>5060.6584219951628</c:v>
                </c:pt>
                <c:pt idx="12472">
                  <c:v>5350.0706069005682</c:v>
                </c:pt>
                <c:pt idx="12473">
                  <c:v>5640.5770896715139</c:v>
                </c:pt>
                <c:pt idx="12474">
                  <c:v>5622.3336545873835</c:v>
                </c:pt>
                <c:pt idx="12475">
                  <c:v>5604.0955122061159</c:v>
                </c:pt>
                <c:pt idx="12476">
                  <c:v>5585.8626732266584</c:v>
                </c:pt>
                <c:pt idx="12477">
                  <c:v>5567.6351483980916</c:v>
                </c:pt>
                <c:pt idx="12478">
                  <c:v>5549.4129485198437</c:v>
                </c:pt>
                <c:pt idx="12479">
                  <c:v>5531.1960844420701</c:v>
                </c:pt>
                <c:pt idx="12480">
                  <c:v>5575.4243727493849</c:v>
                </c:pt>
                <c:pt idx="12481">
                  <c:v>5619.6793586997355</c:v>
                </c:pt>
                <c:pt idx="12482">
                  <c:v>5663.9610970447975</c:v>
                </c:pt>
                <c:pt idx="12483">
                  <c:v>5708.2696386047646</c:v>
                </c:pt>
                <c:pt idx="12484">
                  <c:v>5752.6050337781335</c:v>
                </c:pt>
                <c:pt idx="12485">
                  <c:v>5796.9673362749108</c:v>
                </c:pt>
                <c:pt idx="12486">
                  <c:v>5885.7728615293108</c:v>
                </c:pt>
                <c:pt idx="12487">
                  <c:v>5974.6866184765568</c:v>
                </c:pt>
                <c:pt idx="12488">
                  <c:v>6063.7090016562242</c:v>
                </c:pt>
                <c:pt idx="12489">
                  <c:v>6152.8404038146609</c:v>
                </c:pt>
                <c:pt idx="12490">
                  <c:v>6242.0812122668112</c:v>
                </c:pt>
                <c:pt idx="12491">
                  <c:v>6331.4318048146324</c:v>
                </c:pt>
                <c:pt idx="12492">
                  <c:v>6438.624290491236</c:v>
                </c:pt>
                <c:pt idx="12493">
                  <c:v>6545.974890190957</c:v>
                </c:pt>
                <c:pt idx="12494">
                  <c:v>6653.4843637190479</c:v>
                </c:pt>
                <c:pt idx="12495">
                  <c:v>6761.1534626373386</c:v>
                </c:pt>
                <c:pt idx="12496">
                  <c:v>6868.9829187224041</c:v>
                </c:pt>
                <c:pt idx="12497">
                  <c:v>6976.9734547344369</c:v>
                </c:pt>
                <c:pt idx="12498">
                  <c:v>7139.8516589874271</c:v>
                </c:pt>
                <c:pt idx="12499">
                  <c:v>7303.0991350032418</c:v>
                </c:pt>
                <c:pt idx="12500">
                  <c:v>7466.7172760918611</c:v>
                </c:pt>
                <c:pt idx="12501">
                  <c:v>7630.7074556523339</c:v>
                </c:pt>
                <c:pt idx="12502">
                  <c:v>7795.0710163359536</c:v>
                </c:pt>
                <c:pt idx="12503">
                  <c:v>7959.8092846562195</c:v>
                </c:pt>
                <c:pt idx="12504">
                  <c:v>8106.624852685929</c:v>
                </c:pt>
                <c:pt idx="12505">
                  <c:v>8253.738387237634</c:v>
                </c:pt>
                <c:pt idx="12506">
                  <c:v>8401.1507143731251</c:v>
                </c:pt>
                <c:pt idx="12507">
                  <c:v>8548.8626468765106</c:v>
                </c:pt>
                <c:pt idx="12508">
                  <c:v>8696.8749891885054</c:v>
                </c:pt>
                <c:pt idx="12509">
                  <c:v>8845.1885369202682</c:v>
                </c:pt>
                <c:pt idx="12510">
                  <c:v>8948.6205906524392</c:v>
                </c:pt>
                <c:pt idx="12511">
                  <c:v>9052.1923589264334</c:v>
                </c:pt>
                <c:pt idx="12512">
                  <c:v>9155.9035930665414</c:v>
                </c:pt>
                <c:pt idx="12513">
                  <c:v>9153.5831659563974</c:v>
                </c:pt>
                <c:pt idx="12514">
                  <c:v>9256.380316317287</c:v>
                </c:pt>
                <c:pt idx="12515">
                  <c:v>9359.3146755641428</c:v>
                </c:pt>
                <c:pt idx="12516">
                  <c:v>8948.5911934585238</c:v>
                </c:pt>
                <c:pt idx="12517">
                  <c:v>8433.0133760719764</c:v>
                </c:pt>
                <c:pt idx="12518">
                  <c:v>7921.0691025912656</c:v>
                </c:pt>
                <c:pt idx="12519">
                  <c:v>7412.6827335410753</c:v>
                </c:pt>
                <c:pt idx="12520">
                  <c:v>6907.7716121275616</c:v>
                </c:pt>
                <c:pt idx="12521">
                  <c:v>6406.2453807078782</c:v>
                </c:pt>
                <c:pt idx="12522">
                  <c:v>6630.7082130558047</c:v>
                </c:pt>
                <c:pt idx="12523">
                  <c:v>6855.846395829597</c:v>
                </c:pt>
                <c:pt idx="12524">
                  <c:v>7081.6654650075616</c:v>
                </c:pt>
                <c:pt idx="12525">
                  <c:v>7308.1707952353254</c:v>
                </c:pt>
                <c:pt idx="12526">
                  <c:v>7535.3676038045369</c:v>
                </c:pt>
                <c:pt idx="12527">
                  <c:v>7763.2609627028505</c:v>
                </c:pt>
                <c:pt idx="12528">
                  <c:v>7955.6367003815722</c:v>
                </c:pt>
                <c:pt idx="12529">
                  <c:v>8148.5104278275867</c:v>
                </c:pt>
                <c:pt idx="12530">
                  <c:v>8341.8842381909362</c:v>
                </c:pt>
                <c:pt idx="12531">
                  <c:v>8535.7602014190888</c:v>
                </c:pt>
                <c:pt idx="12532">
                  <c:v>8730.1403615219624</c:v>
                </c:pt>
                <c:pt idx="12533">
                  <c:v>8925.0267389510973</c:v>
                </c:pt>
                <c:pt idx="12534">
                  <c:v>8997.5620725488807</c:v>
                </c:pt>
                <c:pt idx="12535">
                  <c:v>9070.174717514341</c:v>
                </c:pt>
                <c:pt idx="12536">
                  <c:v>9142.8651591963808</c:v>
                </c:pt>
                <c:pt idx="12537">
                  <c:v>9215.633876385451</c:v>
                </c:pt>
                <c:pt idx="12538">
                  <c:v>9288.4813367866864</c:v>
                </c:pt>
                <c:pt idx="12539">
                  <c:v>9361.4080026010197</c:v>
                </c:pt>
                <c:pt idx="12540">
                  <c:v>9381.3391357116143</c:v>
                </c:pt>
                <c:pt idx="12541">
                  <c:v>9401.2741866706583</c:v>
                </c:pt>
                <c:pt idx="12542">
                  <c:v>9421.2131422813145</c:v>
                </c:pt>
                <c:pt idx="12543">
                  <c:v>9441.1559894271377</c:v>
                </c:pt>
                <c:pt idx="12544">
                  <c:v>9461.1027150723621</c:v>
                </c:pt>
                <c:pt idx="12545">
                  <c:v>9481.053306261223</c:v>
                </c:pt>
                <c:pt idx="12546">
                  <c:v>9601.9115449443052</c:v>
                </c:pt>
                <c:pt idx="12547">
                  <c:v>9722.9723489232947</c:v>
                </c:pt>
                <c:pt idx="12548">
                  <c:v>9844.2366066812992</c:v>
                </c:pt>
                <c:pt idx="12549">
                  <c:v>9965.705188007596</c:v>
                </c:pt>
                <c:pt idx="12550">
                  <c:v>10087.378944439375</c:v>
                </c:pt>
                <c:pt idx="12551">
                  <c:v>10209.258709697779</c:v>
                </c:pt>
                <c:pt idx="12552">
                  <c:v>10093.233451078162</c:v>
                </c:pt>
                <c:pt idx="12553">
                  <c:v>9977.3647600089189</c:v>
                </c:pt>
                <c:pt idx="12554">
                  <c:v>9861.653325266243</c:v>
                </c:pt>
                <c:pt idx="12555">
                  <c:v>9746.0998704779086</c:v>
                </c:pt>
                <c:pt idx="12556">
                  <c:v>9630.7051557238665</c:v>
                </c:pt>
                <c:pt idx="12557">
                  <c:v>9515.4699743086949</c:v>
                </c:pt>
                <c:pt idx="12558">
                  <c:v>9348.4944614758588</c:v>
                </c:pt>
                <c:pt idx="12559">
                  <c:v>9181.9120626035856</c:v>
                </c:pt>
                <c:pt idx="12560">
                  <c:v>9015.7202936357971</c:v>
                </c:pt>
                <c:pt idx="12561">
                  <c:v>8849.9165861885758</c:v>
                </c:pt>
                <c:pt idx="12562">
                  <c:v>8684.4982887895367</c:v>
                </c:pt>
                <c:pt idx="12563">
                  <c:v>8519.4626631934298</c:v>
                </c:pt>
                <c:pt idx="12564">
                  <c:v>8564.0662819998797</c:v>
                </c:pt>
                <c:pt idx="12565">
                  <c:v>8608.7000454749741</c:v>
                </c:pt>
                <c:pt idx="12566">
                  <c:v>8653.3641205551412</c:v>
                </c:pt>
                <c:pt idx="12567">
                  <c:v>8698.0586696060036</c:v>
                </c:pt>
                <c:pt idx="12568">
                  <c:v>8742.7838557358573</c:v>
                </c:pt>
                <c:pt idx="12569">
                  <c:v>8787.5398402924511</c:v>
                </c:pt>
                <c:pt idx="12570">
                  <c:v>8605.3253595599126</c:v>
                </c:pt>
                <c:pt idx="12571">
                  <c:v>8523.9631800126263</c:v>
                </c:pt>
                <c:pt idx="12572">
                  <c:v>8442.6963270085907</c:v>
                </c:pt>
                <c:pt idx="12573">
                  <c:v>8458.5083111254153</c:v>
                </c:pt>
                <c:pt idx="12574">
                  <c:v>8376.4904279430502</c:v>
                </c:pt>
                <c:pt idx="12575">
                  <c:v>8294.5676678700329</c:v>
                </c:pt>
                <c:pt idx="12576">
                  <c:v>8194.4200351612599</c:v>
                </c:pt>
                <c:pt idx="12577">
                  <c:v>8094.4129705812475</c:v>
                </c:pt>
                <c:pt idx="12578">
                  <c:v>7994.5456825549718</c:v>
                </c:pt>
                <c:pt idx="12579">
                  <c:v>7894.8173679368483</c:v>
                </c:pt>
                <c:pt idx="12580">
                  <c:v>7795.2272051522932</c:v>
                </c:pt>
                <c:pt idx="12581">
                  <c:v>7695.774355549288</c:v>
                </c:pt>
                <c:pt idx="12582">
                  <c:v>7646.9786294271353</c:v>
                </c:pt>
                <c:pt idx="12583">
                  <c:v>7598.2136356069404</c:v>
                </c:pt>
                <c:pt idx="12584">
                  <c:v>7549.4796803578529</c:v>
                </c:pt>
                <c:pt idx="12585">
                  <c:v>7500.7770784968134</c:v>
                </c:pt>
                <c:pt idx="12586">
                  <c:v>7452.1061492135741</c:v>
                </c:pt>
                <c:pt idx="12587">
                  <c:v>7403.4672102186714</c:v>
                </c:pt>
                <c:pt idx="12588">
                  <c:v>7357.814462737887</c:v>
                </c:pt>
                <c:pt idx="12589">
                  <c:v>7312.1909247754438</c:v>
                </c:pt>
                <c:pt idx="12590">
                  <c:v>7266.5965892295108</c:v>
                </c:pt>
                <c:pt idx="12591">
                  <c:v>7221.0314550127687</c:v>
                </c:pt>
                <c:pt idx="12592">
                  <c:v>7175.495521174541</c:v>
                </c:pt>
                <c:pt idx="12593">
                  <c:v>7129.9887810690116</c:v>
                </c:pt>
                <c:pt idx="12594">
                  <c:v>7103.1401667636219</c:v>
                </c:pt>
                <c:pt idx="12595">
                  <c:v>7076.3016425310088</c:v>
                </c:pt>
                <c:pt idx="12596">
                  <c:v>7049.4731849742311</c:v>
                </c:pt>
                <c:pt idx="12597">
                  <c:v>7022.6547782319431</c:v>
                </c:pt>
                <c:pt idx="12598">
                  <c:v>6995.8463987415553</c:v>
                </c:pt>
                <c:pt idx="12599">
                  <c:v>6969.0480284997802</c:v>
                </c:pt>
                <c:pt idx="12600">
                  <c:v>6960.2642009186775</c:v>
                </c:pt>
                <c:pt idx="12601">
                  <c:v>6951.4814267841302</c:v>
                </c:pt>
                <c:pt idx="12602">
                  <c:v>6942.6997082970211</c:v>
                </c:pt>
                <c:pt idx="12603">
                  <c:v>6933.9190403368129</c:v>
                </c:pt>
                <c:pt idx="12604">
                  <c:v>6925.1394250586618</c:v>
                </c:pt>
                <c:pt idx="12605">
                  <c:v>6916.3608573753982</c:v>
                </c:pt>
                <c:pt idx="12606">
                  <c:v>6807.5893811069291</c:v>
                </c:pt>
                <c:pt idx="12607">
                  <c:v>6698.9849033939126</c:v>
                </c:pt>
                <c:pt idx="12608">
                  <c:v>6590.5473881056123</c:v>
                </c:pt>
                <c:pt idx="12609">
                  <c:v>6482.2767985290984</c:v>
                </c:pt>
                <c:pt idx="12610">
                  <c:v>6374.1731027768828</c:v>
                </c:pt>
                <c:pt idx="12611">
                  <c:v>6266.2362790465422</c:v>
                </c:pt>
                <c:pt idx="12612">
                  <c:v>6357.0383394306846</c:v>
                </c:pt>
                <c:pt idx="12613">
                  <c:v>6447.9613869585073</c:v>
                </c:pt>
                <c:pt idx="12614">
                  <c:v>6539.0049552155742</c:v>
                </c:pt>
                <c:pt idx="12615">
                  <c:v>6630.1685958674725</c:v>
                </c:pt>
                <c:pt idx="12616">
                  <c:v>6721.4518732722872</c:v>
                </c:pt>
                <c:pt idx="12617">
                  <c:v>6812.8543594696303</c:v>
                </c:pt>
                <c:pt idx="12618">
                  <c:v>6732.6885960985101</c:v>
                </c:pt>
                <c:pt idx="12619">
                  <c:v>6652.6104551436301</c:v>
                </c:pt>
                <c:pt idx="12620">
                  <c:v>6572.6193514304687</c:v>
                </c:pt>
                <c:pt idx="12621">
                  <c:v>6492.714691175498</c:v>
                </c:pt>
                <c:pt idx="12622">
                  <c:v>6412.8958660863018</c:v>
                </c:pt>
                <c:pt idx="12623">
                  <c:v>6333.1622619365717</c:v>
                </c:pt>
                <c:pt idx="12624">
                  <c:v>6350.4406251349274</c:v>
                </c:pt>
                <c:pt idx="12625">
                  <c:v>6367.7226428956355</c:v>
                </c:pt>
                <c:pt idx="12626">
                  <c:v>6385.0083318084853</c:v>
                </c:pt>
                <c:pt idx="12627">
                  <c:v>6402.2977083947872</c:v>
                </c:pt>
                <c:pt idx="12628">
                  <c:v>6419.590789107172</c:v>
                </c:pt>
                <c:pt idx="12629">
                  <c:v>6436.8875903298085</c:v>
                </c:pt>
                <c:pt idx="12630">
                  <c:v>6544.232406447124</c:v>
                </c:pt>
                <c:pt idx="12631">
                  <c:v>6651.7365465682133</c:v>
                </c:pt>
                <c:pt idx="12632">
                  <c:v>6759.4007533154036</c:v>
                </c:pt>
                <c:pt idx="12633">
                  <c:v>6867.2257494253554</c:v>
                </c:pt>
                <c:pt idx="12634">
                  <c:v>6975.2122489045387</c:v>
                </c:pt>
                <c:pt idx="12635">
                  <c:v>7083.3609527509352</c:v>
                </c:pt>
                <c:pt idx="12636">
                  <c:v>7163.327518070716</c:v>
                </c:pt>
                <c:pt idx="12637">
                  <c:v>7243.3828406802395</c:v>
                </c:pt>
                <c:pt idx="12638">
                  <c:v>7323.5276755321411</c:v>
                </c:pt>
                <c:pt idx="12639">
                  <c:v>7403.7627584657175</c:v>
                </c:pt>
                <c:pt idx="12640">
                  <c:v>7484.0888134724255</c:v>
                </c:pt>
                <c:pt idx="12641">
                  <c:v>7564.5065511287976</c:v>
                </c:pt>
                <c:pt idx="12642">
                  <c:v>7709.9390764748059</c:v>
                </c:pt>
                <c:pt idx="12643">
                  <c:v>7855.6705777775187</c:v>
                </c:pt>
                <c:pt idx="12644">
                  <c:v>8001.7024027724729</c:v>
                </c:pt>
                <c:pt idx="12645">
                  <c:v>8148.0358751086414</c:v>
                </c:pt>
                <c:pt idx="12646">
                  <c:v>8294.6722777924715</c:v>
                </c:pt>
                <c:pt idx="12647">
                  <c:v>8441.6128708628312</c:v>
                </c:pt>
                <c:pt idx="12648">
                  <c:v>8524.771428501539</c:v>
                </c:pt>
                <c:pt idx="12649">
                  <c:v>8608.0264060067602</c:v>
                </c:pt>
                <c:pt idx="12650">
                  <c:v>8691.3779124570738</c:v>
                </c:pt>
                <c:pt idx="12651">
                  <c:v>8774.8260530452953</c:v>
                </c:pt>
                <c:pt idx="12652">
                  <c:v>8858.3709326100761</c:v>
                </c:pt>
                <c:pt idx="12653">
                  <c:v>8942.0126592644629</c:v>
                </c:pt>
                <c:pt idx="12654">
                  <c:v>8887.3728204886993</c:v>
                </c:pt>
                <c:pt idx="12655">
                  <c:v>8832.7774075902871</c:v>
                </c:pt>
                <c:pt idx="12656">
                  <c:v>8778.2262519603482</c:v>
                </c:pt>
                <c:pt idx="12657">
                  <c:v>8623.6943807742009</c:v>
                </c:pt>
                <c:pt idx="12658">
                  <c:v>8569.8556945157234</c:v>
                </c:pt>
                <c:pt idx="12659">
                  <c:v>8516.0602472040118</c:v>
                </c:pt>
                <c:pt idx="12660">
                  <c:v>8846.2318094460079</c:v>
                </c:pt>
                <c:pt idx="12661">
                  <c:v>9078.3713895676265</c:v>
                </c:pt>
                <c:pt idx="12662">
                  <c:v>9311.2585606107896</c:v>
                </c:pt>
                <c:pt idx="12663">
                  <c:v>9544.8964574600832</c:v>
                </c:pt>
                <c:pt idx="12664">
                  <c:v>9779.2881463761751</c:v>
                </c:pt>
                <c:pt idx="12665">
                  <c:v>10014.436632821853</c:v>
                </c:pt>
                <c:pt idx="12666">
                  <c:v>10080.304403152146</c:v>
                </c:pt>
                <c:pt idx="12667">
                  <c:v>10146.232161799278</c:v>
                </c:pt>
                <c:pt idx="12668">
                  <c:v>10212.21998851675</c:v>
                </c:pt>
                <c:pt idx="12669">
                  <c:v>10278.267957680015</c:v>
                </c:pt>
                <c:pt idx="12670">
                  <c:v>10344.376147897165</c:v>
                </c:pt>
                <c:pt idx="12671">
                  <c:v>10410.544632368323</c:v>
                </c:pt>
                <c:pt idx="12672">
                  <c:v>10468.248480028755</c:v>
                </c:pt>
                <c:pt idx="12673">
                  <c:v>10525.993676673841</c:v>
                </c:pt>
                <c:pt idx="12674">
                  <c:v>10583.780190977697</c:v>
                </c:pt>
                <c:pt idx="12675">
                  <c:v>10641.607992170515</c:v>
                </c:pt>
                <c:pt idx="12676">
                  <c:v>10699.477049470303</c:v>
                </c:pt>
                <c:pt idx="12677">
                  <c:v>10757.38733386397</c:v>
                </c:pt>
                <c:pt idx="12678">
                  <c:v>10747.685465402888</c:v>
                </c:pt>
                <c:pt idx="12679">
                  <c:v>10737.984713844709</c:v>
                </c:pt>
                <c:pt idx="12680">
                  <c:v>10728.285078839999</c:v>
                </c:pt>
                <c:pt idx="12681">
                  <c:v>10718.586561788276</c:v>
                </c:pt>
                <c:pt idx="12682">
                  <c:v>10708.889162343852</c:v>
                </c:pt>
                <c:pt idx="12683">
                  <c:v>10699.192880743989</c:v>
                </c:pt>
                <c:pt idx="12684">
                  <c:v>10728.427039757447</c:v>
                </c:pt>
                <c:pt idx="12685">
                  <c:v>10757.67100689337</c:v>
                </c:pt>
                <c:pt idx="12686">
                  <c:v>10786.924771840373</c:v>
                </c:pt>
                <c:pt idx="12687">
                  <c:v>10816.188326720208</c:v>
                </c:pt>
                <c:pt idx="12688">
                  <c:v>10845.461661493808</c:v>
                </c:pt>
                <c:pt idx="12689">
                  <c:v>10874.744767957212</c:v>
                </c:pt>
                <c:pt idx="12690">
                  <c:v>10657.415782548127</c:v>
                </c:pt>
                <c:pt idx="12691">
                  <c:v>10440.752488272925</c:v>
                </c:pt>
                <c:pt idx="12692">
                  <c:v>10224.750594612251</c:v>
                </c:pt>
                <c:pt idx="12693">
                  <c:v>10009.405632923537</c:v>
                </c:pt>
                <c:pt idx="12694">
                  <c:v>9794.7129538534627</c:v>
                </c:pt>
                <c:pt idx="12695">
                  <c:v>9580.6677118662537</c:v>
                </c:pt>
                <c:pt idx="12696">
                  <c:v>9636.6910210467104</c:v>
                </c:pt>
                <c:pt idx="12697">
                  <c:v>9692.7575792106709</c:v>
                </c:pt>
                <c:pt idx="12698">
                  <c:v>9748.8674521622179</c:v>
                </c:pt>
                <c:pt idx="12699">
                  <c:v>9805.0207052118203</c:v>
                </c:pt>
                <c:pt idx="12700">
                  <c:v>9861.217400470794</c:v>
                </c:pt>
                <c:pt idx="12701">
                  <c:v>9917.4576031298129</c:v>
                </c:pt>
                <c:pt idx="12702">
                  <c:v>9889.1142338764148</c:v>
                </c:pt>
                <c:pt idx="12703">
                  <c:v>9860.7814756752596</c:v>
                </c:pt>
                <c:pt idx="12704">
                  <c:v>9832.4593250565249</c:v>
                </c:pt>
                <c:pt idx="12705">
                  <c:v>9804.1477794760303</c:v>
                </c:pt>
                <c:pt idx="12706">
                  <c:v>9775.8468364047676</c:v>
                </c:pt>
                <c:pt idx="12707">
                  <c:v>9747.556492416983</c:v>
                </c:pt>
                <c:pt idx="12708">
                  <c:v>9709.4151919013148</c:v>
                </c:pt>
                <c:pt idx="12709">
                  <c:v>9671.2920564203687</c:v>
                </c:pt>
                <c:pt idx="12710">
                  <c:v>9633.1870998821742</c:v>
                </c:pt>
                <c:pt idx="12711">
                  <c:v>9595.1003355276553</c:v>
                </c:pt>
                <c:pt idx="12712">
                  <c:v>9557.0317796908166</c:v>
                </c:pt>
                <c:pt idx="12713">
                  <c:v>9518.9814461730584</c:v>
                </c:pt>
                <c:pt idx="12714">
                  <c:v>9390.3869473108789</c:v>
                </c:pt>
                <c:pt idx="12715">
                  <c:v>9370.9396684985641</c:v>
                </c:pt>
                <c:pt idx="12716">
                  <c:v>9351.4964632727533</c:v>
                </c:pt>
                <c:pt idx="12717">
                  <c:v>9440.2983298733561</c:v>
                </c:pt>
                <c:pt idx="12718">
                  <c:v>9420.63787996674</c:v>
                </c:pt>
                <c:pt idx="12719">
                  <c:v>9400.98158119656</c:v>
                </c:pt>
                <c:pt idx="12720">
                  <c:v>9233.6718152553658</c:v>
                </c:pt>
                <c:pt idx="12721">
                  <c:v>9066.7517362521085</c:v>
                </c:pt>
                <c:pt idx="12722">
                  <c:v>8900.2194514943512</c:v>
                </c:pt>
                <c:pt idx="12723">
                  <c:v>8734.0730189298138</c:v>
                </c:pt>
                <c:pt idx="12724">
                  <c:v>8568.3104394063394</c:v>
                </c:pt>
                <c:pt idx="12725">
                  <c:v>8402.9296587569606</c:v>
                </c:pt>
                <c:pt idx="12726">
                  <c:v>8282.5048105420137</c:v>
                </c:pt>
                <c:pt idx="12727">
                  <c:v>8162.2766608569109</c:v>
                </c:pt>
                <c:pt idx="12728">
                  <c:v>8042.2451699779012</c:v>
                </c:pt>
                <c:pt idx="12729">
                  <c:v>7922.4103062833838</c:v>
                </c:pt>
                <c:pt idx="12730">
                  <c:v>7802.7720472547917</c:v>
                </c:pt>
                <c:pt idx="12731">
                  <c:v>7683.3303795825395</c:v>
                </c:pt>
                <c:pt idx="12732">
                  <c:v>7555.376112709032</c:v>
                </c:pt>
                <c:pt idx="12733">
                  <c:v>7427.6486775311496</c:v>
                </c:pt>
                <c:pt idx="12734">
                  <c:v>7300.1477000334808</c:v>
                </c:pt>
                <c:pt idx="12735">
                  <c:v>7172.8727987304746</c:v>
                </c:pt>
                <c:pt idx="12736">
                  <c:v>7045.8235986601367</c:v>
                </c:pt>
                <c:pt idx="12737">
                  <c:v>6918.9997172971835</c:v>
                </c:pt>
                <c:pt idx="12738">
                  <c:v>6927.9254185128266</c:v>
                </c:pt>
                <c:pt idx="12739">
                  <c:v>6936.8522183855184</c:v>
                </c:pt>
                <c:pt idx="12740">
                  <c:v>6945.7801211029873</c:v>
                </c:pt>
                <c:pt idx="12741">
                  <c:v>6954.7091239856036</c:v>
                </c:pt>
                <c:pt idx="12742">
                  <c:v>6963.6392312389489</c:v>
                </c:pt>
                <c:pt idx="12743">
                  <c:v>6972.5704401596904</c:v>
                </c:pt>
                <c:pt idx="12744">
                  <c:v>6981.5027549714805</c:v>
                </c:pt>
                <c:pt idx="12745">
                  <c:v>6990.4361746947798</c:v>
                </c:pt>
                <c:pt idx="12746">
                  <c:v>6999.37069832815</c:v>
                </c:pt>
                <c:pt idx="12747">
                  <c:v>7008.3063301220154</c:v>
                </c:pt>
                <c:pt idx="12748">
                  <c:v>7017.2430673135786</c:v>
                </c:pt>
                <c:pt idx="12749">
                  <c:v>7026.1809141716212</c:v>
                </c:pt>
                <c:pt idx="12750">
                  <c:v>6866.054303227359</c:v>
                </c:pt>
                <c:pt idx="12751">
                  <c:v>6706.2778944393694</c:v>
                </c:pt>
                <c:pt idx="12752">
                  <c:v>6546.8461320628458</c:v>
                </c:pt>
                <c:pt idx="12753">
                  <c:v>6387.7532564963813</c:v>
                </c:pt>
                <c:pt idx="12754">
                  <c:v>6228.9933090083759</c:v>
                </c:pt>
                <c:pt idx="12755">
                  <c:v>6070.5601152108038</c:v>
                </c:pt>
                <c:pt idx="12756">
                  <c:v>6060.5945943740098</c:v>
                </c:pt>
                <c:pt idx="12757">
                  <c:v>6050.6309438788139</c:v>
                </c:pt>
                <c:pt idx="12758">
                  <c:v>6040.6691707630662</c:v>
                </c:pt>
                <c:pt idx="12759">
                  <c:v>6030.7092822010973</c:v>
                </c:pt>
                <c:pt idx="12760">
                  <c:v>6020.7512817353681</c:v>
                </c:pt>
                <c:pt idx="12761">
                  <c:v>6010.7951778223869</c:v>
                </c:pt>
                <c:pt idx="12762">
                  <c:v>6037.5326239379301</c:v>
                </c:pt>
                <c:pt idx="12763">
                  <c:v>6064.2799277857821</c:v>
                </c:pt>
                <c:pt idx="12764">
                  <c:v>6091.0370971028524</c:v>
                </c:pt>
                <c:pt idx="12765">
                  <c:v>6117.8041395654509</c:v>
                </c:pt>
                <c:pt idx="12766">
                  <c:v>6144.5810667457426</c:v>
                </c:pt>
                <c:pt idx="12767">
                  <c:v>6171.3678849320895</c:v>
                </c:pt>
                <c:pt idx="12768">
                  <c:v>6170.9378322142766</c:v>
                </c:pt>
                <c:pt idx="12769">
                  <c:v>6170.5077794964109</c:v>
                </c:pt>
                <c:pt idx="12770">
                  <c:v>6170.0777267786007</c:v>
                </c:pt>
                <c:pt idx="12771">
                  <c:v>6169.6476740607377</c:v>
                </c:pt>
                <c:pt idx="12772">
                  <c:v>6169.2176213429211</c:v>
                </c:pt>
                <c:pt idx="12773">
                  <c:v>6168.7875686250582</c:v>
                </c:pt>
                <c:pt idx="12774">
                  <c:v>6266.8892552406596</c:v>
                </c:pt>
                <c:pt idx="12775">
                  <c:v>6365.1237582691065</c:v>
                </c:pt>
                <c:pt idx="12776">
                  <c:v>6463.4916253335823</c:v>
                </c:pt>
                <c:pt idx="12777">
                  <c:v>6561.9933950815439</c:v>
                </c:pt>
                <c:pt idx="12778">
                  <c:v>6660.6295973476081</c:v>
                </c:pt>
                <c:pt idx="12779">
                  <c:v>6759.4007533154036</c:v>
                </c:pt>
                <c:pt idx="12780">
                  <c:v>6858.014573361048</c:v>
                </c:pt>
                <c:pt idx="12781">
                  <c:v>6956.7631131137741</c:v>
                </c:pt>
                <c:pt idx="12782">
                  <c:v>7055.6470468989555</c:v>
                </c:pt>
                <c:pt idx="12783">
                  <c:v>7154.6670316977934</c:v>
                </c:pt>
                <c:pt idx="12784">
                  <c:v>7253.8237138993163</c:v>
                </c:pt>
                <c:pt idx="12785">
                  <c:v>7353.1177278970463</c:v>
                </c:pt>
                <c:pt idx="12786">
                  <c:v>7426.318434814516</c:v>
                </c:pt>
                <c:pt idx="12787">
                  <c:v>7499.593730677625</c:v>
                </c:pt>
                <c:pt idx="12788">
                  <c:v>7572.9435963895139</c:v>
                </c:pt>
                <c:pt idx="12789">
                  <c:v>7646.368009107985</c:v>
                </c:pt>
                <c:pt idx="12790">
                  <c:v>7719.8669530989082</c:v>
                </c:pt>
                <c:pt idx="12791">
                  <c:v>7793.4404124770408</c:v>
                </c:pt>
                <c:pt idx="12792">
                  <c:v>7939.772607990657</c:v>
                </c:pt>
                <c:pt idx="12793">
                  <c:v>8086.4023089300917</c:v>
                </c:pt>
                <c:pt idx="12794">
                  <c:v>8233.3304804101317</c:v>
                </c:pt>
                <c:pt idx="12795">
                  <c:v>8380.5580765018349</c:v>
                </c:pt>
                <c:pt idx="12796">
                  <c:v>8528.086032394358</c:v>
                </c:pt>
                <c:pt idx="12797">
                  <c:v>8675.9152696048495</c:v>
                </c:pt>
                <c:pt idx="12798">
                  <c:v>8759.1742287936941</c:v>
                </c:pt>
                <c:pt idx="12799">
                  <c:v>8842.5290092067207</c:v>
                </c:pt>
                <c:pt idx="12800">
                  <c:v>8925.979775639531</c:v>
                </c:pt>
                <c:pt idx="12801">
                  <c:v>8906.2248650506463</c:v>
                </c:pt>
                <c:pt idx="12802">
                  <c:v>8988.9090547852593</c:v>
                </c:pt>
                <c:pt idx="12803">
                  <c:v>9071.6886119942592</c:v>
                </c:pt>
                <c:pt idx="12804">
                  <c:v>9241.4213714910929</c:v>
                </c:pt>
                <c:pt idx="12805">
                  <c:v>9305.9930648387926</c:v>
                </c:pt>
                <c:pt idx="12806">
                  <c:v>9370.624883219125</c:v>
                </c:pt>
                <c:pt idx="12807">
                  <c:v>9435.316998205637</c:v>
                </c:pt>
                <c:pt idx="12808">
                  <c:v>9500.0695832832571</c:v>
                </c:pt>
                <c:pt idx="12809">
                  <c:v>9564.8828051705004</c:v>
                </c:pt>
                <c:pt idx="12810">
                  <c:v>9546.3585444758319</c:v>
                </c:pt>
                <c:pt idx="12811">
                  <c:v>9527.8392435614096</c:v>
                </c:pt>
                <c:pt idx="12812">
                  <c:v>9509.3248985460268</c:v>
                </c:pt>
                <c:pt idx="12813">
                  <c:v>9490.8155055326624</c:v>
                </c:pt>
                <c:pt idx="12814">
                  <c:v>9472.3110606090268</c:v>
                </c:pt>
                <c:pt idx="12815">
                  <c:v>9453.8115587453813</c:v>
                </c:pt>
                <c:pt idx="12816">
                  <c:v>9397.9028653791302</c:v>
                </c:pt>
                <c:pt idx="12817">
                  <c:v>9342.0376909130155</c:v>
                </c:pt>
                <c:pt idx="12818">
                  <c:v>9286.2159733543522</c:v>
                </c:pt>
                <c:pt idx="12819">
                  <c:v>9230.4376534488383</c:v>
                </c:pt>
                <c:pt idx="12820">
                  <c:v>9174.702667104375</c:v>
                </c:pt>
                <c:pt idx="12821">
                  <c:v>9119.0109539987534</c:v>
                </c:pt>
                <c:pt idx="12822">
                  <c:v>9109.8068380406676</c:v>
                </c:pt>
                <c:pt idx="12823">
                  <c:v>9100.6039409606219</c:v>
                </c:pt>
                <c:pt idx="12824">
                  <c:v>9091.4022622322136</c:v>
                </c:pt>
                <c:pt idx="12825">
                  <c:v>9082.2018013276302</c:v>
                </c:pt>
                <c:pt idx="12826">
                  <c:v>9073.0025577184297</c:v>
                </c:pt>
                <c:pt idx="12827">
                  <c:v>9063.804530874786</c:v>
                </c:pt>
                <c:pt idx="12828">
                  <c:v>9073.0025577184297</c:v>
                </c:pt>
                <c:pt idx="12829">
                  <c:v>9082.2018013277011</c:v>
                </c:pt>
                <c:pt idx="12830">
                  <c:v>9091.4022622322136</c:v>
                </c:pt>
                <c:pt idx="12831">
                  <c:v>9100.6039409606219</c:v>
                </c:pt>
                <c:pt idx="12832">
                  <c:v>9109.8068380406676</c:v>
                </c:pt>
                <c:pt idx="12833">
                  <c:v>9119.0109539987534</c:v>
                </c:pt>
                <c:pt idx="12834">
                  <c:v>9100.6039409606219</c:v>
                </c:pt>
                <c:pt idx="12835">
                  <c:v>9082.2018013277011</c:v>
                </c:pt>
                <c:pt idx="12836">
                  <c:v>9063.804530874786</c:v>
                </c:pt>
                <c:pt idx="12837">
                  <c:v>9045.4121253601315</c:v>
                </c:pt>
                <c:pt idx="12838">
                  <c:v>9027.024579490424</c:v>
                </c:pt>
                <c:pt idx="12839">
                  <c:v>9008.6418910637731</c:v>
                </c:pt>
                <c:pt idx="12840">
                  <c:v>9100.0147962985629</c:v>
                </c:pt>
                <c:pt idx="12841">
                  <c:v>9191.5111046218608</c:v>
                </c:pt>
                <c:pt idx="12842">
                  <c:v>9283.131519481396</c:v>
                </c:pt>
                <c:pt idx="12843">
                  <c:v>9374.8767324111541</c:v>
                </c:pt>
                <c:pt idx="12844">
                  <c:v>9466.7474166014708</c:v>
                </c:pt>
                <c:pt idx="12845">
                  <c:v>9558.7442303440384</c:v>
                </c:pt>
                <c:pt idx="12846">
                  <c:v>9558.4519172570617</c:v>
                </c:pt>
                <c:pt idx="12847">
                  <c:v>9558.159604170085</c:v>
                </c:pt>
                <c:pt idx="12848">
                  <c:v>9557.8672910831046</c:v>
                </c:pt>
                <c:pt idx="12849">
                  <c:v>9557.5749779961261</c:v>
                </c:pt>
                <c:pt idx="12850">
                  <c:v>9557.282664909073</c:v>
                </c:pt>
                <c:pt idx="12851">
                  <c:v>9556.9903518220945</c:v>
                </c:pt>
                <c:pt idx="12852">
                  <c:v>9575.230215299136</c:v>
                </c:pt>
                <c:pt idx="12853">
                  <c:v>9593.4752907777347</c:v>
                </c:pt>
                <c:pt idx="12854">
                  <c:v>9611.7255827478857</c:v>
                </c:pt>
                <c:pt idx="12855">
                  <c:v>9629.9810994851614</c:v>
                </c:pt>
                <c:pt idx="12856">
                  <c:v>9648.2418479612861</c:v>
                </c:pt>
                <c:pt idx="12857">
                  <c:v>9666.5078351142238</c:v>
                </c:pt>
                <c:pt idx="12858">
                  <c:v>9509.0985335533333</c:v>
                </c:pt>
                <c:pt idx="12859">
                  <c:v>9462.5535482543564</c:v>
                </c:pt>
                <c:pt idx="12860">
                  <c:v>9416.0382073240598</c:v>
                </c:pt>
                <c:pt idx="12861">
                  <c:v>9478.228391513283</c:v>
                </c:pt>
                <c:pt idx="12862">
                  <c:v>9431.2334849247563</c:v>
                </c:pt>
                <c:pt idx="12863">
                  <c:v>9384.2685524727822</c:v>
                </c:pt>
                <c:pt idx="12864">
                  <c:v>9309.9209433221022</c:v>
                </c:pt>
                <c:pt idx="12865">
                  <c:v>9235.6517856065566</c:v>
                </c:pt>
                <c:pt idx="12866">
                  <c:v>9161.4609202683459</c:v>
                </c:pt>
                <c:pt idx="12867">
                  <c:v>9087.3481860642278</c:v>
                </c:pt>
                <c:pt idx="12868">
                  <c:v>9013.3134157531858</c:v>
                </c:pt>
                <c:pt idx="12869">
                  <c:v>8939.3564449731275</c:v>
                </c:pt>
                <c:pt idx="12870">
                  <c:v>8947.3610772767315</c:v>
                </c:pt>
                <c:pt idx="12871">
                  <c:v>8955.3672000976385</c:v>
                </c:pt>
                <c:pt idx="12872">
                  <c:v>8963.3748177839607</c:v>
                </c:pt>
                <c:pt idx="12873">
                  <c:v>8971.3839346723944</c:v>
                </c:pt>
                <c:pt idx="12874">
                  <c:v>8979.3945550883691</c:v>
                </c:pt>
                <c:pt idx="12875">
                  <c:v>8987.4066833461166</c:v>
                </c:pt>
                <c:pt idx="12876">
                  <c:v>8941.7541366188198</c:v>
                </c:pt>
                <c:pt idx="12877">
                  <c:v>8896.1327460204666</c:v>
                </c:pt>
                <c:pt idx="12878">
                  <c:v>8850.5424235612045</c:v>
                </c:pt>
                <c:pt idx="12879">
                  <c:v>8804.9830842791544</c:v>
                </c:pt>
                <c:pt idx="12880">
                  <c:v>8759.4546382234039</c:v>
                </c:pt>
                <c:pt idx="12881">
                  <c:v>8713.9569945275016</c:v>
                </c:pt>
                <c:pt idx="12882">
                  <c:v>8749.8499204571217</c:v>
                </c:pt>
                <c:pt idx="12883">
                  <c:v>8785.7629115393393</c:v>
                </c:pt>
                <c:pt idx="12884">
                  <c:v>8821.6960421163421</c:v>
                </c:pt>
                <c:pt idx="12885">
                  <c:v>8857.6493845655477</c:v>
                </c:pt>
                <c:pt idx="12886">
                  <c:v>8893.6230119628017</c:v>
                </c:pt>
                <c:pt idx="12887">
                  <c:v>8929.6169925711547</c:v>
                </c:pt>
                <c:pt idx="12888">
                  <c:v>8873.935539780714</c:v>
                </c:pt>
                <c:pt idx="12889">
                  <c:v>8818.2977567042781</c:v>
                </c:pt>
                <c:pt idx="12890">
                  <c:v>8762.7036047389884</c:v>
                </c:pt>
                <c:pt idx="12891">
                  <c:v>8707.1530450968112</c:v>
                </c:pt>
                <c:pt idx="12892">
                  <c:v>8651.6460429425897</c:v>
                </c:pt>
                <c:pt idx="12893">
                  <c:v>8596.1825576847605</c:v>
                </c:pt>
                <c:pt idx="12894">
                  <c:v>8642.7937594916511</c:v>
                </c:pt>
                <c:pt idx="12895">
                  <c:v>8689.4348671358221</c:v>
                </c:pt>
                <c:pt idx="12896">
                  <c:v>8736.1058701077509</c:v>
                </c:pt>
                <c:pt idx="12897">
                  <c:v>8782.8067582293133</c:v>
                </c:pt>
                <c:pt idx="12898">
                  <c:v>8829.5375175566242</c:v>
                </c:pt>
                <c:pt idx="12899">
                  <c:v>8876.2981385865569</c:v>
                </c:pt>
                <c:pt idx="12900">
                  <c:v>8838.4145412036069</c:v>
                </c:pt>
                <c:pt idx="12901">
                  <c:v>8800.5496862984146</c:v>
                </c:pt>
                <c:pt idx="12902">
                  <c:v>8762.7036047389884</c:v>
                </c:pt>
                <c:pt idx="12903">
                  <c:v>8724.8763263997644</c:v>
                </c:pt>
                <c:pt idx="12904">
                  <c:v>8687.0678857560833</c:v>
                </c:pt>
                <c:pt idx="12905">
                  <c:v>8649.2783135119298</c:v>
                </c:pt>
                <c:pt idx="12906">
                  <c:v>8667.7268589054038</c:v>
                </c:pt>
                <c:pt idx="12907">
                  <c:v>8686.1802677387241</c:v>
                </c:pt>
                <c:pt idx="12908">
                  <c:v>8704.6385420462611</c:v>
                </c:pt>
                <c:pt idx="12909">
                  <c:v>8723.1016838562973</c:v>
                </c:pt>
                <c:pt idx="12910">
                  <c:v>8741.5696966229152</c:v>
                </c:pt>
                <c:pt idx="12911">
                  <c:v>8760.0425795009542</c:v>
                </c:pt>
                <c:pt idx="12912">
                  <c:v>8751.3229970671491</c:v>
                </c:pt>
                <c:pt idx="12913">
                  <c:v>8742.6047246022081</c:v>
                </c:pt>
                <c:pt idx="12914">
                  <c:v>8733.8877586954986</c:v>
                </c:pt>
                <c:pt idx="12915">
                  <c:v>8725.1721001570313</c:v>
                </c:pt>
                <c:pt idx="12916">
                  <c:v>8716.4577455564504</c:v>
                </c:pt>
                <c:pt idx="12917">
                  <c:v>8707.7446928733843</c:v>
                </c:pt>
                <c:pt idx="12918">
                  <c:v>8716.6056450518645</c:v>
                </c:pt>
                <c:pt idx="12919">
                  <c:v>8725.4678739143037</c:v>
                </c:pt>
                <c:pt idx="12920">
                  <c:v>8734.3313809779484</c:v>
                </c:pt>
                <c:pt idx="12921">
                  <c:v>8743.1961691618344</c:v>
                </c:pt>
                <c:pt idx="12922">
                  <c:v>8752.0622371722766</c:v>
                </c:pt>
                <c:pt idx="12923">
                  <c:v>8760.9295879135825</c:v>
                </c:pt>
                <c:pt idx="12924">
                  <c:v>8770.3895080223429</c:v>
                </c:pt>
                <c:pt idx="12925">
                  <c:v>8779.8506049193547</c:v>
                </c:pt>
                <c:pt idx="12926">
                  <c:v>8789.3128781111391</c:v>
                </c:pt>
                <c:pt idx="12927">
                  <c:v>8798.7763271060248</c:v>
                </c:pt>
                <c:pt idx="12928">
                  <c:v>8808.2409514137489</c:v>
                </c:pt>
                <c:pt idx="12929">
                  <c:v>8817.7067505456325</c:v>
                </c:pt>
                <c:pt idx="12930">
                  <c:v>8845.3726534344241</c:v>
                </c:pt>
                <c:pt idx="12931">
                  <c:v>8873.0495652284972</c:v>
                </c:pt>
                <c:pt idx="12932">
                  <c:v>8900.7374963423717</c:v>
                </c:pt>
                <c:pt idx="12933">
                  <c:v>8928.4364528860733</c:v>
                </c:pt>
                <c:pt idx="12934">
                  <c:v>8956.1464451744177</c:v>
                </c:pt>
                <c:pt idx="12935">
                  <c:v>8983.8674820596061</c:v>
                </c:pt>
                <c:pt idx="12936">
                  <c:v>8965.1888952721401</c:v>
                </c:pt>
                <c:pt idx="12937">
                  <c:v>8946.5151289528403</c:v>
                </c:pt>
                <c:pt idx="12938">
                  <c:v>8927.846183043499</c:v>
                </c:pt>
                <c:pt idx="12939">
                  <c:v>8909.1820574904305</c:v>
                </c:pt>
                <c:pt idx="12940">
                  <c:v>8890.5227522443511</c:v>
                </c:pt>
                <c:pt idx="12941">
                  <c:v>8871.8682658255402</c:v>
                </c:pt>
                <c:pt idx="12942">
                  <c:v>8909.3296572506297</c:v>
                </c:pt>
                <c:pt idx="12943">
                  <c:v>8946.8101979909643</c:v>
                </c:pt>
                <c:pt idx="12944">
                  <c:v>8984.3098822204083</c:v>
                </c:pt>
                <c:pt idx="12945">
                  <c:v>8918.3858249644054</c:v>
                </c:pt>
                <c:pt idx="12946">
                  <c:v>8955.493370727927</c:v>
                </c:pt>
                <c:pt idx="12947">
                  <c:v>8992.6198198624334</c:v>
                </c:pt>
                <c:pt idx="12948">
                  <c:v>9181.1661181474174</c:v>
                </c:pt>
                <c:pt idx="12949">
                  <c:v>9265.5060687776968</c:v>
                </c:pt>
                <c:pt idx="12950">
                  <c:v>9349.9435941493575</c:v>
                </c:pt>
                <c:pt idx="12951">
                  <c:v>9434.4787056673049</c:v>
                </c:pt>
                <c:pt idx="12952">
                  <c:v>9519.1114222006072</c:v>
                </c:pt>
                <c:pt idx="12953">
                  <c:v>9603.8417601265246</c:v>
                </c:pt>
                <c:pt idx="12954">
                  <c:v>9650.6646390639598</c:v>
                </c:pt>
                <c:pt idx="12955">
                  <c:v>9697.5182193069686</c:v>
                </c:pt>
                <c:pt idx="12956">
                  <c:v>9744.4025263420881</c:v>
                </c:pt>
                <c:pt idx="12957">
                  <c:v>9791.3175812372247</c:v>
                </c:pt>
                <c:pt idx="12958">
                  <c:v>9838.2634092263233</c:v>
                </c:pt>
                <c:pt idx="12959">
                  <c:v>9885.2400354392266</c:v>
                </c:pt>
                <c:pt idx="12960">
                  <c:v>9858.3282701269054</c:v>
                </c:pt>
                <c:pt idx="12961">
                  <c:v>9831.4292061096749</c:v>
                </c:pt>
                <c:pt idx="12962">
                  <c:v>9804.5428056470009</c:v>
                </c:pt>
                <c:pt idx="12963">
                  <c:v>9777.6690321556052</c:v>
                </c:pt>
                <c:pt idx="12964">
                  <c:v>9750.8078487626335</c:v>
                </c:pt>
                <c:pt idx="12965">
                  <c:v>9723.959217001664</c:v>
                </c:pt>
                <c:pt idx="12966">
                  <c:v>9781.4517103444086</c:v>
                </c:pt>
                <c:pt idx="12967">
                  <c:v>9838.9852358992666</c:v>
                </c:pt>
                <c:pt idx="12968">
                  <c:v>9896.5597213851779</c:v>
                </c:pt>
                <c:pt idx="12969">
                  <c:v>9954.1750912265452</c:v>
                </c:pt>
                <c:pt idx="12970">
                  <c:v>10011.83127543175</c:v>
                </c:pt>
                <c:pt idx="12971">
                  <c:v>10069.528205714096</c:v>
                </c:pt>
                <c:pt idx="12972">
                  <c:v>10069.239117355992</c:v>
                </c:pt>
                <c:pt idx="12973">
                  <c:v>10068.950028997886</c:v>
                </c:pt>
                <c:pt idx="12974">
                  <c:v>10068.66094063978</c:v>
                </c:pt>
                <c:pt idx="12975">
                  <c:v>10068.371852281594</c:v>
                </c:pt>
                <c:pt idx="12976">
                  <c:v>10068.082763923485</c:v>
                </c:pt>
                <c:pt idx="12977">
                  <c:v>10067.793675565381</c:v>
                </c:pt>
                <c:pt idx="12978">
                  <c:v>10049.71293045827</c:v>
                </c:pt>
                <c:pt idx="12979">
                  <c:v>10031.637768963914</c:v>
                </c:pt>
                <c:pt idx="12980">
                  <c:v>10013.568180358458</c:v>
                </c:pt>
                <c:pt idx="12981">
                  <c:v>9995.5041574781753</c:v>
                </c:pt>
                <c:pt idx="12982">
                  <c:v>9977.4456894847444</c:v>
                </c:pt>
                <c:pt idx="12983">
                  <c:v>9959.3927667028074</c:v>
                </c:pt>
                <c:pt idx="12984">
                  <c:v>9996.5178067294291</c:v>
                </c:pt>
                <c:pt idx="12985">
                  <c:v>10033.663241523131</c:v>
                </c:pt>
                <c:pt idx="12986">
                  <c:v>10070.829103325614</c:v>
                </c:pt>
                <c:pt idx="12987">
                  <c:v>10108.015427592507</c:v>
                </c:pt>
                <c:pt idx="12988">
                  <c:v>10145.222248314403</c:v>
                </c:pt>
                <c:pt idx="12989">
                  <c:v>10182.449600411483</c:v>
                </c:pt>
                <c:pt idx="12990">
                  <c:v>10135.738235194816</c:v>
                </c:pt>
                <c:pt idx="12991">
                  <c:v>10089.058512482998</c:v>
                </c:pt>
                <c:pt idx="12992">
                  <c:v>10042.410376646303</c:v>
                </c:pt>
                <c:pt idx="12993">
                  <c:v>9995.7937715499265</c:v>
                </c:pt>
                <c:pt idx="12994">
                  <c:v>9949.2086440536004</c:v>
                </c:pt>
                <c:pt idx="12995">
                  <c:v>9902.6549368942015</c:v>
                </c:pt>
                <c:pt idx="12996">
                  <c:v>10080.59342467012</c:v>
                </c:pt>
                <c:pt idx="12997">
                  <c:v>10258.979960695129</c:v>
                </c:pt>
                <c:pt idx="12998">
                  <c:v>10437.81672122847</c:v>
                </c:pt>
                <c:pt idx="12999">
                  <c:v>10617.105816130383</c:v>
                </c:pt>
                <c:pt idx="13000">
                  <c:v>10796.84928956749</c:v>
                </c:pt>
                <c:pt idx="13001">
                  <c:v>10977.049123729295</c:v>
                </c:pt>
                <c:pt idx="13002">
                  <c:v>10607.288872014982</c:v>
                </c:pt>
                <c:pt idx="13003">
                  <c:v>10364.229497123973</c:v>
                </c:pt>
                <c:pt idx="13004">
                  <c:v>10122.005161953914</c:v>
                </c:pt>
                <c:pt idx="13005">
                  <c:v>9995.2145434063405</c:v>
                </c:pt>
                <c:pt idx="13006">
                  <c:v>9751.8550906125256</c:v>
                </c:pt>
                <c:pt idx="13007">
                  <c:v>9509.3248985460268</c:v>
                </c:pt>
                <c:pt idx="13008">
                  <c:v>9435.1704884507089</c:v>
                </c:pt>
                <c:pt idx="13009">
                  <c:v>9361.0946808951212</c:v>
                </c:pt>
                <c:pt idx="13010">
                  <c:v>9287.097245889503</c:v>
                </c:pt>
                <c:pt idx="13011">
                  <c:v>9213.1779542865152</c:v>
                </c:pt>
                <c:pt idx="13012">
                  <c:v>9139.3365691376366</c:v>
                </c:pt>
                <c:pt idx="13013">
                  <c:v>9065.5728541012213</c:v>
                </c:pt>
                <c:pt idx="13014">
                  <c:v>9009.526691385312</c:v>
                </c:pt>
                <c:pt idx="13015">
                  <c:v>8953.5229211932347</c:v>
                </c:pt>
                <c:pt idx="13016">
                  <c:v>8897.5615278381283</c:v>
                </c:pt>
                <c:pt idx="13017">
                  <c:v>8841.642499968897</c:v>
                </c:pt>
                <c:pt idx="13018">
                  <c:v>8785.7658234673272</c:v>
                </c:pt>
                <c:pt idx="13019">
                  <c:v>8729.9314844942728</c:v>
                </c:pt>
                <c:pt idx="13020">
                  <c:v>8692.7321077272536</c:v>
                </c:pt>
                <c:pt idx="13021">
                  <c:v>8655.5515388604272</c:v>
                </c:pt>
                <c:pt idx="13022">
                  <c:v>8618.3897732878468</c:v>
                </c:pt>
                <c:pt idx="13023">
                  <c:v>8581.2468094994656</c:v>
                </c:pt>
                <c:pt idx="13024">
                  <c:v>8544.1226430005045</c:v>
                </c:pt>
                <c:pt idx="13025">
                  <c:v>8507.0172703655753</c:v>
                </c:pt>
                <c:pt idx="13026">
                  <c:v>8470.5234509528418</c:v>
                </c:pt>
                <c:pt idx="13027">
                  <c:v>8434.0486489249543</c:v>
                </c:pt>
                <c:pt idx="13028">
                  <c:v>8397.5928256055213</c:v>
                </c:pt>
                <c:pt idx="13029">
                  <c:v>8361.1559430326124</c:v>
                </c:pt>
                <c:pt idx="13030">
                  <c:v>8324.7379619815601</c:v>
                </c:pt>
                <c:pt idx="13031">
                  <c:v>8288.3388458232403</c:v>
                </c:pt>
                <c:pt idx="13032">
                  <c:v>8261.6451302478345</c:v>
                </c:pt>
                <c:pt idx="13033">
                  <c:v>8234.9620587754653</c:v>
                </c:pt>
                <c:pt idx="13034">
                  <c:v>8208.2895965177031</c:v>
                </c:pt>
                <c:pt idx="13035">
                  <c:v>8181.6277081976787</c:v>
                </c:pt>
                <c:pt idx="13036">
                  <c:v>8154.9763529483971</c:v>
                </c:pt>
                <c:pt idx="13037">
                  <c:v>8128.3354967205469</c:v>
                </c:pt>
                <c:pt idx="13038">
                  <c:v>8018.9095330945383</c:v>
                </c:pt>
                <c:pt idx="13039">
                  <c:v>7909.6498935295913</c:v>
                </c:pt>
                <c:pt idx="13040">
                  <c:v>7800.5557747705361</c:v>
                </c:pt>
                <c:pt idx="13041">
                  <c:v>7691.6263635604537</c:v>
                </c:pt>
                <c:pt idx="13042">
                  <c:v>7582.8608250287834</c:v>
                </c:pt>
                <c:pt idx="13043">
                  <c:v>7474.2583073268443</c:v>
                </c:pt>
                <c:pt idx="13044">
                  <c:v>7537.3927368049071</c:v>
                </c:pt>
                <c:pt idx="13045">
                  <c:v>7600.5822941824763</c:v>
                </c:pt>
                <c:pt idx="13046">
                  <c:v>7663.8271905783467</c:v>
                </c:pt>
                <c:pt idx="13047">
                  <c:v>7727.1276389877557</c:v>
                </c:pt>
                <c:pt idx="13048">
                  <c:v>7790.4838451510777</c:v>
                </c:pt>
                <c:pt idx="13049">
                  <c:v>7853.8960136609894</c:v>
                </c:pt>
                <c:pt idx="13050">
                  <c:v>7844.2618099745669</c:v>
                </c:pt>
                <c:pt idx="13051">
                  <c:v>7834.6287974878578</c:v>
                </c:pt>
                <c:pt idx="13052">
                  <c:v>7824.9969746514107</c:v>
                </c:pt>
                <c:pt idx="13053">
                  <c:v>7815.3663465702039</c:v>
                </c:pt>
                <c:pt idx="13054">
                  <c:v>7805.7369116481077</c:v>
                </c:pt>
                <c:pt idx="13055">
                  <c:v>7796.1086733371021</c:v>
                </c:pt>
                <c:pt idx="13056">
                  <c:v>7841.8895345600276</c:v>
                </c:pt>
                <c:pt idx="13057">
                  <c:v>7887.699320798617</c:v>
                </c:pt>
                <c:pt idx="13058">
                  <c:v>7933.5380527081516</c:v>
                </c:pt>
                <c:pt idx="13059">
                  <c:v>7979.4057560908241</c:v>
                </c:pt>
                <c:pt idx="13060">
                  <c:v>8025.3024514922836</c:v>
                </c:pt>
                <c:pt idx="13061">
                  <c:v>8071.2281593770358</c:v>
                </c:pt>
                <c:pt idx="13062">
                  <c:v>7979.5540846096965</c:v>
                </c:pt>
                <c:pt idx="13063">
                  <c:v>7887.9959060960773</c:v>
                </c:pt>
                <c:pt idx="13064">
                  <c:v>7796.5533834804746</c:v>
                </c:pt>
                <c:pt idx="13065">
                  <c:v>7705.2262791102066</c:v>
                </c:pt>
                <c:pt idx="13066">
                  <c:v>7614.0143477037818</c:v>
                </c:pt>
                <c:pt idx="13067">
                  <c:v>7522.9173415137802</c:v>
                </c:pt>
                <c:pt idx="13068">
                  <c:v>7750.2085152900254</c:v>
                </c:pt>
                <c:pt idx="13069">
                  <c:v>7978.2191279399904</c:v>
                </c:pt>
                <c:pt idx="13070">
                  <c:v>8206.9546013222898</c:v>
                </c:pt>
                <c:pt idx="13071">
                  <c:v>8436.4201622646233</c:v>
                </c:pt>
                <c:pt idx="13072">
                  <c:v>8666.6208502653626</c:v>
                </c:pt>
                <c:pt idx="13073">
                  <c:v>8897.5615278381247</c:v>
                </c:pt>
                <c:pt idx="13074">
                  <c:v>8954.1131910356635</c:v>
                </c:pt>
                <c:pt idx="13075">
                  <c:v>9010.706425147313</c:v>
                </c:pt>
                <c:pt idx="13076">
                  <c:v>9067.3411773275857</c:v>
                </c:pt>
                <c:pt idx="13077">
                  <c:v>9124.0173921268961</c:v>
                </c:pt>
                <c:pt idx="13078">
                  <c:v>9180.7350184404659</c:v>
                </c:pt>
                <c:pt idx="13079">
                  <c:v>9237.4940064812836</c:v>
                </c:pt>
                <c:pt idx="13080">
                  <c:v>9301.9048482032285</c:v>
                </c:pt>
                <c:pt idx="13081">
                  <c:v>9366.3758430213747</c:v>
                </c:pt>
                <c:pt idx="13082">
                  <c:v>9430.9071883799807</c:v>
                </c:pt>
                <c:pt idx="13083">
                  <c:v>9495.4990828420541</c:v>
                </c:pt>
                <c:pt idx="13084">
                  <c:v>9560.1517180824303</c:v>
                </c:pt>
                <c:pt idx="13085">
                  <c:v>9624.8652871160521</c:v>
                </c:pt>
                <c:pt idx="13086">
                  <c:v>9662.6847000973157</c:v>
                </c:pt>
                <c:pt idx="13087">
                  <c:v>9700.5228631014852</c:v>
                </c:pt>
                <c:pt idx="13088">
                  <c:v>9738.3797742002898</c:v>
                </c:pt>
                <c:pt idx="13089">
                  <c:v>9664.1624142868004</c:v>
                </c:pt>
                <c:pt idx="13090">
                  <c:v>9701.6223250048733</c:v>
                </c:pt>
                <c:pt idx="13091">
                  <c:v>9739.1007638979099</c:v>
                </c:pt>
                <c:pt idx="13092">
                  <c:v>9880.2560084584002</c:v>
                </c:pt>
                <c:pt idx="13093">
                  <c:v>9908.4599040455741</c:v>
                </c:pt>
                <c:pt idx="13094">
                  <c:v>9936.6746700203985</c:v>
                </c:pt>
                <c:pt idx="13095">
                  <c:v>9964.9003130387646</c:v>
                </c:pt>
                <c:pt idx="13096">
                  <c:v>9993.136838684648</c:v>
                </c:pt>
                <c:pt idx="13097">
                  <c:v>10021.384252528846</c:v>
                </c:pt>
                <c:pt idx="13098">
                  <c:v>10097.004759288133</c:v>
                </c:pt>
                <c:pt idx="13099">
                  <c:v>10172.701928307502</c:v>
                </c:pt>
                <c:pt idx="13100">
                  <c:v>10248.47582380259</c:v>
                </c:pt>
                <c:pt idx="13101">
                  <c:v>10324.326513491727</c:v>
                </c:pt>
                <c:pt idx="13102">
                  <c:v>10400.254061088315</c:v>
                </c:pt>
                <c:pt idx="13103">
                  <c:v>10476.25853489484</c:v>
                </c:pt>
                <c:pt idx="13104">
                  <c:v>10637.044974739938</c:v>
                </c:pt>
                <c:pt idx="13105">
                  <c:v>10798.189340504885</c:v>
                </c:pt>
                <c:pt idx="13106">
                  <c:v>10959.69290296532</c:v>
                </c:pt>
                <c:pt idx="13107">
                  <c:v>11121.556904450019</c:v>
                </c:pt>
                <c:pt idx="13108">
                  <c:v>11283.782562735008</c:v>
                </c:pt>
                <c:pt idx="13109">
                  <c:v>11446.371069845578</c:v>
                </c:pt>
                <c:pt idx="13110">
                  <c:v>11282.946195707469</c:v>
                </c:pt>
                <c:pt idx="13111">
                  <c:v>11119.874733766243</c:v>
                </c:pt>
                <c:pt idx="13112">
                  <c:v>10957.155991781314</c:v>
                </c:pt>
                <c:pt idx="13113">
                  <c:v>10794.789280397899</c:v>
                </c:pt>
                <c:pt idx="13114">
                  <c:v>10632.773915272672</c:v>
                </c:pt>
                <c:pt idx="13115">
                  <c:v>10471.109213909554</c:v>
                </c:pt>
                <c:pt idx="13116">
                  <c:v>10488.874230550904</c:v>
                </c:pt>
                <c:pt idx="13117">
                  <c:v>10506.645430423681</c:v>
                </c:pt>
                <c:pt idx="13118">
                  <c:v>10524.422826267528</c:v>
                </c:pt>
                <c:pt idx="13119">
                  <c:v>10542.206430750619</c:v>
                </c:pt>
                <c:pt idx="13120">
                  <c:v>10559.996256469201</c:v>
                </c:pt>
                <c:pt idx="13121">
                  <c:v>10577.792315948554</c:v>
                </c:pt>
                <c:pt idx="13122">
                  <c:v>10604.996692497583</c:v>
                </c:pt>
                <c:pt idx="13123">
                  <c:v>10632.214320342006</c:v>
                </c:pt>
                <c:pt idx="13124">
                  <c:v>10659.445231931897</c:v>
                </c:pt>
                <c:pt idx="13125">
                  <c:v>10686.689456784827</c:v>
                </c:pt>
                <c:pt idx="13126">
                  <c:v>10713.947026179052</c:v>
                </c:pt>
                <c:pt idx="13127">
                  <c:v>10741.217971183823</c:v>
                </c:pt>
                <c:pt idx="13128">
                  <c:v>10827.355083231161</c:v>
                </c:pt>
                <c:pt idx="13129">
                  <c:v>10913.590404157916</c:v>
                </c:pt>
                <c:pt idx="13130">
                  <c:v>10999.92397706964</c:v>
                </c:pt>
                <c:pt idx="13131">
                  <c:v>11086.355847405566</c:v>
                </c:pt>
                <c:pt idx="13132">
                  <c:v>11172.886060085519</c:v>
                </c:pt>
                <c:pt idx="13133">
                  <c:v>11259.514663767273</c:v>
                </c:pt>
                <c:pt idx="13134">
                  <c:v>11278.778831121501</c:v>
                </c:pt>
                <c:pt idx="13135">
                  <c:v>11298.047860992978</c:v>
                </c:pt>
                <c:pt idx="13136">
                  <c:v>11317.321752524364</c:v>
                </c:pt>
                <c:pt idx="13137">
                  <c:v>11336.600506985475</c:v>
                </c:pt>
                <c:pt idx="13138">
                  <c:v>11355.884124942204</c:v>
                </c:pt>
                <c:pt idx="13139">
                  <c:v>11375.172607670798</c:v>
                </c:pt>
                <c:pt idx="13140">
                  <c:v>11365.527758615874</c:v>
                </c:pt>
                <c:pt idx="13141">
                  <c:v>11355.884124942204</c:v>
                </c:pt>
                <c:pt idx="13142">
                  <c:v>11346.241707991388</c:v>
                </c:pt>
                <c:pt idx="13143">
                  <c:v>11336.600506985475</c:v>
                </c:pt>
                <c:pt idx="13144">
                  <c:v>11326.960521853436</c:v>
                </c:pt>
                <c:pt idx="13145">
                  <c:v>11317.321752524364</c:v>
                </c:pt>
                <c:pt idx="13146">
                  <c:v>11139.93586963055</c:v>
                </c:pt>
                <c:pt idx="13147">
                  <c:v>11092.342667812785</c:v>
                </c:pt>
                <c:pt idx="13148">
                  <c:v>11044.779493006965</c:v>
                </c:pt>
                <c:pt idx="13149">
                  <c:v>11124.801575461157</c:v>
                </c:pt>
                <c:pt idx="13150">
                  <c:v>11076.747450829542</c:v>
                </c:pt>
                <c:pt idx="13151">
                  <c:v>11028.723676639871</c:v>
                </c:pt>
                <c:pt idx="13152">
                  <c:v>10923.178170537201</c:v>
                </c:pt>
                <c:pt idx="13153">
                  <c:v>10817.779444034442</c:v>
                </c:pt>
                <c:pt idx="13154">
                  <c:v>10712.527417004614</c:v>
                </c:pt>
                <c:pt idx="13155">
                  <c:v>10607.42201582332</c:v>
                </c:pt>
                <c:pt idx="13156">
                  <c:v>10502.463168395754</c:v>
                </c:pt>
                <c:pt idx="13157">
                  <c:v>10397.65080632235</c:v>
                </c:pt>
                <c:pt idx="13158">
                  <c:v>10445.417709592099</c:v>
                </c:pt>
                <c:pt idx="13159">
                  <c:v>10493.214484622797</c:v>
                </c:pt>
                <c:pt idx="13160">
                  <c:v>10541.04113051284</c:v>
                </c:pt>
                <c:pt idx="13161">
                  <c:v>10588.897645924852</c:v>
                </c:pt>
                <c:pt idx="13162">
                  <c:v>10636.784027671652</c:v>
                </c:pt>
                <c:pt idx="13163">
                  <c:v>10684.700275700388</c:v>
                </c:pt>
                <c:pt idx="13164">
                  <c:v>10675.285187409874</c:v>
                </c:pt>
                <c:pt idx="13165">
                  <c:v>10665.871391689047</c:v>
                </c:pt>
                <c:pt idx="13166">
                  <c:v>10656.458888160139</c:v>
                </c:pt>
                <c:pt idx="13167">
                  <c:v>10647.04767644451</c:v>
                </c:pt>
                <c:pt idx="13168">
                  <c:v>10637.637755459697</c:v>
                </c:pt>
                <c:pt idx="13169">
                  <c:v>10628.229126232818</c:v>
                </c:pt>
                <c:pt idx="13170">
                  <c:v>10685.979034968959</c:v>
                </c:pt>
                <c:pt idx="13171">
                  <c:v>10743.771028449237</c:v>
                </c:pt>
                <c:pt idx="13172">
                  <c:v>10801.605085052648</c:v>
                </c:pt>
                <c:pt idx="13173">
                  <c:v>10859.481183445412</c:v>
                </c:pt>
                <c:pt idx="13174">
                  <c:v>10917.399305317211</c:v>
                </c:pt>
                <c:pt idx="13175">
                  <c:v>10975.35943125087</c:v>
                </c:pt>
                <c:pt idx="13176">
                  <c:v>10831.881727796928</c:v>
                </c:pt>
                <c:pt idx="13177">
                  <c:v>10688.678637869265</c:v>
                </c:pt>
                <c:pt idx="13178">
                  <c:v>10545.749802054966</c:v>
                </c:pt>
                <c:pt idx="13179">
                  <c:v>10403.094866208572</c:v>
                </c:pt>
                <c:pt idx="13180">
                  <c:v>10260.713481400011</c:v>
                </c:pt>
                <c:pt idx="13181">
                  <c:v>10118.60530386181</c:v>
                </c:pt>
                <c:pt idx="13182">
                  <c:v>10099.639661840063</c:v>
                </c:pt>
                <c:pt idx="13183">
                  <c:v>10080.678834033655</c:v>
                </c:pt>
                <c:pt idx="13184">
                  <c:v>10061.722820044833</c:v>
                </c:pt>
                <c:pt idx="13185">
                  <c:v>10042.771619480036</c:v>
                </c:pt>
                <c:pt idx="13186">
                  <c:v>10023.825231949459</c:v>
                </c:pt>
                <c:pt idx="13187">
                  <c:v>10004.883655724438</c:v>
                </c:pt>
                <c:pt idx="13188">
                  <c:v>9892.351120200241</c:v>
                </c:pt>
                <c:pt idx="13189">
                  <c:v>9779.9968341179829</c:v>
                </c:pt>
                <c:pt idx="13190">
                  <c:v>9667.8203223191304</c:v>
                </c:pt>
                <c:pt idx="13191">
                  <c:v>9555.8210994741858</c:v>
                </c:pt>
                <c:pt idx="13192">
                  <c:v>9443.9986711983711</c:v>
                </c:pt>
                <c:pt idx="13193">
                  <c:v>9332.3525350682321</c:v>
                </c:pt>
                <c:pt idx="13194">
                  <c:v>9211.6621587103491</c:v>
                </c:pt>
                <c:pt idx="13195">
                  <c:v>9091.1776263677566</c:v>
                </c:pt>
                <c:pt idx="13196">
                  <c:v>8970.8982260098401</c:v>
                </c:pt>
                <c:pt idx="13197">
                  <c:v>8850.8232302803772</c:v>
                </c:pt>
                <c:pt idx="13198">
                  <c:v>8730.9518961051599</c:v>
                </c:pt>
                <c:pt idx="13199">
                  <c:v>8611.283464295142</c:v>
                </c:pt>
                <c:pt idx="13200">
                  <c:v>8650.0753373896241</c:v>
                </c:pt>
                <c:pt idx="13201">
                  <c:v>8688.8851463702758</c:v>
                </c:pt>
                <c:pt idx="13202">
                  <c:v>8727.7128053322904</c:v>
                </c:pt>
                <c:pt idx="13203">
                  <c:v>8766.5582292642994</c:v>
                </c:pt>
                <c:pt idx="13204">
                  <c:v>8805.4213310494397</c:v>
                </c:pt>
                <c:pt idx="13205">
                  <c:v>8844.3020276824427</c:v>
                </c:pt>
                <c:pt idx="13206">
                  <c:v>8833.9522038383238</c:v>
                </c:pt>
                <c:pt idx="13207">
                  <c:v>8823.6033557973587</c:v>
                </c:pt>
                <c:pt idx="13208">
                  <c:v>8813.2554869599717</c:v>
                </c:pt>
                <c:pt idx="13209">
                  <c:v>8802.9086007362275</c:v>
                </c:pt>
                <c:pt idx="13210">
                  <c:v>8792.5627005456954</c:v>
                </c:pt>
                <c:pt idx="13211">
                  <c:v>8782.2177898170103</c:v>
                </c:pt>
                <c:pt idx="13212">
                  <c:v>8921.5513055876581</c:v>
                </c:pt>
                <c:pt idx="13213">
                  <c:v>9061.1520460351257</c:v>
                </c:pt>
                <c:pt idx="13214">
                  <c:v>9201.0205168616849</c:v>
                </c:pt>
                <c:pt idx="13215">
                  <c:v>9341.1572221998322</c:v>
                </c:pt>
                <c:pt idx="13216">
                  <c:v>9481.5626648048183</c:v>
                </c:pt>
                <c:pt idx="13217">
                  <c:v>9622.2373462424948</c:v>
                </c:pt>
                <c:pt idx="13218">
                  <c:v>9705.4307188427792</c:v>
                </c:pt>
                <c:pt idx="13219">
                  <c:v>9788.7260914766066</c:v>
                </c:pt>
                <c:pt idx="13220">
                  <c:v>9872.123867090706</c:v>
                </c:pt>
                <c:pt idx="13221">
                  <c:v>9955.6244455255001</c:v>
                </c:pt>
                <c:pt idx="13222">
                  <c:v>10039.228215443067</c:v>
                </c:pt>
                <c:pt idx="13223">
                  <c:v>10122.935557873745</c:v>
                </c:pt>
                <c:pt idx="13224">
                  <c:v>10151.534201836312</c:v>
                </c:pt>
                <c:pt idx="13225">
                  <c:v>10180.143440472735</c:v>
                </c:pt>
                <c:pt idx="13226">
                  <c:v>10208.763269593761</c:v>
                </c:pt>
                <c:pt idx="13227">
                  <c:v>10237.393688855276</c:v>
                </c:pt>
                <c:pt idx="13228">
                  <c:v>10266.034696695217</c:v>
                </c:pt>
                <c:pt idx="13229">
                  <c:v>10294.686291599524</c:v>
                </c:pt>
                <c:pt idx="13230">
                  <c:v>10389.360233926605</c:v>
                </c:pt>
                <c:pt idx="13231">
                  <c:v>10484.15655802927</c:v>
                </c:pt>
                <c:pt idx="13232">
                  <c:v>10579.075432026229</c:v>
                </c:pt>
                <c:pt idx="13233">
                  <c:v>10551.729267773871</c:v>
                </c:pt>
                <c:pt idx="13234">
                  <c:v>10645.802608458438</c:v>
                </c:pt>
                <c:pt idx="13235">
                  <c:v>10739.997592627162</c:v>
                </c:pt>
                <c:pt idx="13236">
                  <c:v>10902.464469382849</c:v>
                </c:pt>
                <c:pt idx="13237">
                  <c:v>10940.380245890228</c:v>
                </c:pt>
                <c:pt idx="13238">
                  <c:v>10978.31639308812</c:v>
                </c:pt>
                <c:pt idx="13239">
                  <c:v>11016.272931414149</c:v>
                </c:pt>
                <c:pt idx="13240">
                  <c:v>11054.249878570437</c:v>
                </c:pt>
                <c:pt idx="13241">
                  <c:v>11092.247254749616</c:v>
                </c:pt>
                <c:pt idx="13242">
                  <c:v>11236.071224314468</c:v>
                </c:pt>
                <c:pt idx="13243">
                  <c:v>11380.171978801711</c:v>
                </c:pt>
                <c:pt idx="13244">
                  <c:v>11524.549969209182</c:v>
                </c:pt>
                <c:pt idx="13245">
                  <c:v>11669.205648720503</c:v>
                </c:pt>
                <c:pt idx="13246">
                  <c:v>11814.13947249547</c:v>
                </c:pt>
                <c:pt idx="13247">
                  <c:v>11959.35189912715</c:v>
                </c:pt>
                <c:pt idx="13248">
                  <c:v>11939.375986215466</c:v>
                </c:pt>
                <c:pt idx="13249">
                  <c:v>11919.404104684996</c:v>
                </c:pt>
                <c:pt idx="13250">
                  <c:v>11899.436256831195</c:v>
                </c:pt>
                <c:pt idx="13251">
                  <c:v>11879.472446337939</c:v>
                </c:pt>
                <c:pt idx="13252">
                  <c:v>11859.512675553035</c:v>
                </c:pt>
                <c:pt idx="13253">
                  <c:v>11839.556948232605</c:v>
                </c:pt>
                <c:pt idx="13254">
                  <c:v>11742.578727331973</c:v>
                </c:pt>
                <c:pt idx="13255">
                  <c:v>11645.722413093918</c:v>
                </c:pt>
                <c:pt idx="13256">
                  <c:v>11548.987926115838</c:v>
                </c:pt>
                <c:pt idx="13257">
                  <c:v>11452.375188645623</c:v>
                </c:pt>
                <c:pt idx="13258">
                  <c:v>11355.884124942204</c:v>
                </c:pt>
                <c:pt idx="13259">
                  <c:v>11259.514663767273</c:v>
                </c:pt>
                <c:pt idx="13260">
                  <c:v>11278.778831121501</c:v>
                </c:pt>
                <c:pt idx="13261">
                  <c:v>11298.047860992978</c:v>
                </c:pt>
                <c:pt idx="13262">
                  <c:v>11317.321752524364</c:v>
                </c:pt>
                <c:pt idx="13263">
                  <c:v>11336.600506985475</c:v>
                </c:pt>
                <c:pt idx="13264">
                  <c:v>11355.884124942204</c:v>
                </c:pt>
                <c:pt idx="13265">
                  <c:v>11375.172607670798</c:v>
                </c:pt>
                <c:pt idx="13266">
                  <c:v>11384.818672885314</c:v>
                </c:pt>
                <c:pt idx="13267">
                  <c:v>11394.465954331496</c:v>
                </c:pt>
                <c:pt idx="13268">
                  <c:v>11404.114452081814</c:v>
                </c:pt>
                <c:pt idx="13269">
                  <c:v>11413.764166208637</c:v>
                </c:pt>
                <c:pt idx="13270">
                  <c:v>11423.415096784729</c:v>
                </c:pt>
                <c:pt idx="13271">
                  <c:v>11433.067243883224</c:v>
                </c:pt>
                <c:pt idx="13272">
                  <c:v>11578.271170830742</c:v>
                </c:pt>
                <c:pt idx="13273">
                  <c:v>11723.746056132277</c:v>
                </c:pt>
                <c:pt idx="13274">
                  <c:v>11869.492055575587</c:v>
                </c:pt>
                <c:pt idx="13275">
                  <c:v>12015.509342680636</c:v>
                </c:pt>
                <c:pt idx="13276">
                  <c:v>12161.798108430146</c:v>
                </c:pt>
                <c:pt idx="13277">
                  <c:v>12308.358561004858</c:v>
                </c:pt>
                <c:pt idx="13278">
                  <c:v>12259.296000421671</c:v>
                </c:pt>
                <c:pt idx="13279">
                  <c:v>12210.262908975381</c:v>
                </c:pt>
                <c:pt idx="13280">
                  <c:v>12161.259285053684</c:v>
                </c:pt>
                <c:pt idx="13281">
                  <c:v>12112.285128417156</c:v>
                </c:pt>
                <c:pt idx="13282">
                  <c:v>12063.340438148307</c:v>
                </c:pt>
                <c:pt idx="13283">
                  <c:v>12014.425213673328</c:v>
                </c:pt>
                <c:pt idx="13284">
                  <c:v>11985.25303461104</c:v>
                </c:pt>
                <c:pt idx="13285">
                  <c:v>11956.091845646695</c:v>
                </c:pt>
                <c:pt idx="13286">
                  <c:v>11926.941644795817</c:v>
                </c:pt>
                <c:pt idx="13287">
                  <c:v>11897.802429745034</c:v>
                </c:pt>
                <c:pt idx="13288">
                  <c:v>11868.674198199564</c:v>
                </c:pt>
                <c:pt idx="13289">
                  <c:v>11839.556948232605</c:v>
                </c:pt>
                <c:pt idx="13290">
                  <c:v>11675.033893460226</c:v>
                </c:pt>
                <c:pt idx="13291">
                  <c:v>11646.272200954749</c:v>
                </c:pt>
                <c:pt idx="13292">
                  <c:v>11617.521357131041</c:v>
                </c:pt>
                <c:pt idx="13293">
                  <c:v>11723.197714397047</c:v>
                </c:pt>
                <c:pt idx="13294">
                  <c:v>11694.13533709502</c:v>
                </c:pt>
                <c:pt idx="13295">
                  <c:v>11665.083927761621</c:v>
                </c:pt>
                <c:pt idx="13296">
                  <c:v>11367.055872292793</c:v>
                </c:pt>
                <c:pt idx="13297">
                  <c:v>11070.228230081622</c:v>
                </c:pt>
                <c:pt idx="13298">
                  <c:v>10774.595900546157</c:v>
                </c:pt>
                <c:pt idx="13299">
                  <c:v>10480.153684374545</c:v>
                </c:pt>
                <c:pt idx="13300">
                  <c:v>10186.896271401018</c:v>
                </c:pt>
                <c:pt idx="13301">
                  <c:v>9894.8182312396402</c:v>
                </c:pt>
                <c:pt idx="13302">
                  <c:v>9829.82948408628</c:v>
                </c:pt>
                <c:pt idx="13303">
                  <c:v>9764.9028175572021</c:v>
                </c:pt>
                <c:pt idx="13304">
                  <c:v>9700.038055307743</c:v>
                </c:pt>
                <c:pt idx="13305">
                  <c:v>9635.2350233873585</c:v>
                </c:pt>
                <c:pt idx="13306">
                  <c:v>9570.4935402884257</c:v>
                </c:pt>
                <c:pt idx="13307">
                  <c:v>9505.8134266815159</c:v>
                </c:pt>
                <c:pt idx="13308">
                  <c:v>9478.6349286241639</c:v>
                </c:pt>
                <c:pt idx="13309">
                  <c:v>9451.4681826148189</c:v>
                </c:pt>
                <c:pt idx="13310">
                  <c:v>9424.3131623353111</c:v>
                </c:pt>
                <c:pt idx="13311">
                  <c:v>9397.1698378035271</c:v>
                </c:pt>
                <c:pt idx="13312">
                  <c:v>9370.0381799831794</c:v>
                </c:pt>
                <c:pt idx="13313">
                  <c:v>9342.9181596261224</c:v>
                </c:pt>
                <c:pt idx="13314">
                  <c:v>9295.2962922523475</c:v>
                </c:pt>
                <c:pt idx="13315">
                  <c:v>9247.7029229200307</c:v>
                </c:pt>
                <c:pt idx="13316">
                  <c:v>9200.138099141057</c:v>
                </c:pt>
                <c:pt idx="13317">
                  <c:v>9152.601869293152</c:v>
                </c:pt>
                <c:pt idx="13318">
                  <c:v>9105.0942860273954</c:v>
                </c:pt>
                <c:pt idx="13319">
                  <c:v>9057.6153995822515</c:v>
                </c:pt>
                <c:pt idx="13320">
                  <c:v>8984.216516286544</c:v>
                </c:pt>
                <c:pt idx="13321">
                  <c:v>8910.8958875358494</c:v>
                </c:pt>
                <c:pt idx="13322">
                  <c:v>8837.6532083986112</c:v>
                </c:pt>
                <c:pt idx="13323">
                  <c:v>8764.4881733059228</c:v>
                </c:pt>
                <c:pt idx="13324">
                  <c:v>8691.4004672574847</c:v>
                </c:pt>
                <c:pt idx="13325">
                  <c:v>8618.3897732878468</c:v>
                </c:pt>
                <c:pt idx="13326">
                  <c:v>8618.3897732878468</c:v>
                </c:pt>
                <c:pt idx="13327">
                  <c:v>8618.3897732878486</c:v>
                </c:pt>
                <c:pt idx="13328">
                  <c:v>8618.3897732878468</c:v>
                </c:pt>
                <c:pt idx="13329">
                  <c:v>8618.3897732878468</c:v>
                </c:pt>
                <c:pt idx="13330">
                  <c:v>8618.3897732878468</c:v>
                </c:pt>
                <c:pt idx="13331">
                  <c:v>8618.3897732878468</c:v>
                </c:pt>
                <c:pt idx="13332">
                  <c:v>8581.5429855043385</c:v>
                </c:pt>
                <c:pt idx="13333">
                  <c:v>8544.7151434850475</c:v>
                </c:pt>
                <c:pt idx="13334">
                  <c:v>8507.9062269961432</c:v>
                </c:pt>
                <c:pt idx="13335">
                  <c:v>8471.1162146923998</c:v>
                </c:pt>
                <c:pt idx="13336">
                  <c:v>8434.3450880924047</c:v>
                </c:pt>
                <c:pt idx="13337">
                  <c:v>8397.5928256055213</c:v>
                </c:pt>
                <c:pt idx="13338">
                  <c:v>8351.7531303508567</c:v>
                </c:pt>
                <c:pt idx="13339">
                  <c:v>8305.9428598074046</c:v>
                </c:pt>
                <c:pt idx="13340">
                  <c:v>8260.1619689451836</c:v>
                </c:pt>
                <c:pt idx="13341">
                  <c:v>8214.410405587374</c:v>
                </c:pt>
                <c:pt idx="13342">
                  <c:v>8168.6881229482588</c:v>
                </c:pt>
                <c:pt idx="13343">
                  <c:v>8122.9950737800964</c:v>
                </c:pt>
                <c:pt idx="13344">
                  <c:v>8131.7753199596473</c:v>
                </c:pt>
                <c:pt idx="13345">
                  <c:v>8140.5567395270564</c:v>
                </c:pt>
                <c:pt idx="13346">
                  <c:v>8149.3393304623914</c:v>
                </c:pt>
                <c:pt idx="13347">
                  <c:v>8158.1230983471505</c:v>
                </c:pt>
                <c:pt idx="13348">
                  <c:v>8166.9080410947108</c:v>
                </c:pt>
                <c:pt idx="13349">
                  <c:v>8175.6941643369728</c:v>
                </c:pt>
                <c:pt idx="13350">
                  <c:v>8176.2875187230757</c:v>
                </c:pt>
                <c:pt idx="13351">
                  <c:v>8176.8808731091822</c:v>
                </c:pt>
                <c:pt idx="13352">
                  <c:v>8177.4742274952232</c:v>
                </c:pt>
                <c:pt idx="13353">
                  <c:v>8178.0675818813206</c:v>
                </c:pt>
                <c:pt idx="13354">
                  <c:v>8178.6609362673616</c:v>
                </c:pt>
                <c:pt idx="13355">
                  <c:v>8179.2542906533945</c:v>
                </c:pt>
                <c:pt idx="13356">
                  <c:v>8270.5912876879775</c:v>
                </c:pt>
                <c:pt idx="13357">
                  <c:v>8362.0455525775196</c:v>
                </c:pt>
                <c:pt idx="13358">
                  <c:v>8453.6175257864088</c:v>
                </c:pt>
                <c:pt idx="13359">
                  <c:v>8545.3076439695215</c:v>
                </c:pt>
                <c:pt idx="13360">
                  <c:v>8637.1163333815293</c:v>
                </c:pt>
                <c:pt idx="13361">
                  <c:v>8729.0440128294813</c:v>
                </c:pt>
                <c:pt idx="13362">
                  <c:v>8748.3903400995878</c:v>
                </c:pt>
                <c:pt idx="13363">
                  <c:v>8767.7411183832737</c:v>
                </c:pt>
                <c:pt idx="13364">
                  <c:v>8787.0963360861679</c:v>
                </c:pt>
                <c:pt idx="13365">
                  <c:v>8806.4559847078526</c:v>
                </c:pt>
                <c:pt idx="13366">
                  <c:v>8825.8200547874458</c:v>
                </c:pt>
                <c:pt idx="13367">
                  <c:v>8845.1885369202682</c:v>
                </c:pt>
                <c:pt idx="13368">
                  <c:v>8991.2965613146662</c:v>
                </c:pt>
                <c:pt idx="13369">
                  <c:v>9137.7172638021784</c:v>
                </c:pt>
                <c:pt idx="13370">
                  <c:v>9284.4534282841214</c:v>
                </c:pt>
                <c:pt idx="13371">
                  <c:v>9431.5077445772913</c:v>
                </c:pt>
                <c:pt idx="13372">
                  <c:v>9578.8828109294918</c:v>
                </c:pt>
                <c:pt idx="13373">
                  <c:v>9726.5811364924357</c:v>
                </c:pt>
                <c:pt idx="13374">
                  <c:v>9773.7584984123969</c:v>
                </c:pt>
                <c:pt idx="13375">
                  <c:v>9820.9657880589584</c:v>
                </c:pt>
                <c:pt idx="13376">
                  <c:v>9868.2030132169111</c:v>
                </c:pt>
                <c:pt idx="13377">
                  <c:v>9801.7809488723487</c:v>
                </c:pt>
                <c:pt idx="13378">
                  <c:v>9848.5357638738096</c:v>
                </c:pt>
                <c:pt idx="13379">
                  <c:v>9895.3201913857665</c:v>
                </c:pt>
                <c:pt idx="13380">
                  <c:v>10057.595984669902</c:v>
                </c:pt>
                <c:pt idx="13381">
                  <c:v>10105.127232505547</c:v>
                </c:pt>
                <c:pt idx="13382">
                  <c:v>10152.688113425624</c:v>
                </c:pt>
                <c:pt idx="13383">
                  <c:v>10200.278627116091</c:v>
                </c:pt>
                <c:pt idx="13384">
                  <c:v>10247.898769809499</c:v>
                </c:pt>
                <c:pt idx="13385">
                  <c:v>10295.548541758108</c:v>
                </c:pt>
                <c:pt idx="13386">
                  <c:v>10380.561208314602</c:v>
                </c:pt>
                <c:pt idx="13387">
                  <c:v>10465.673819535992</c:v>
                </c:pt>
                <c:pt idx="13388">
                  <c:v>10550.886534646323</c:v>
                </c:pt>
                <c:pt idx="13389">
                  <c:v>10636.199514451107</c:v>
                </c:pt>
                <c:pt idx="13390">
                  <c:v>10721.612915720627</c:v>
                </c:pt>
                <c:pt idx="13391">
                  <c:v>10807.126895004536</c:v>
                </c:pt>
                <c:pt idx="13392">
                  <c:v>10846.265326643852</c:v>
                </c:pt>
                <c:pt idx="13393">
                  <c:v>10885.421002408602</c:v>
                </c:pt>
                <c:pt idx="13394">
                  <c:v>10924.593896395789</c:v>
                </c:pt>
                <c:pt idx="13395">
                  <c:v>10963.783985652371</c:v>
                </c:pt>
                <c:pt idx="13396">
                  <c:v>11002.991245180134</c:v>
                </c:pt>
                <c:pt idx="13397">
                  <c:v>11042.215652865056</c:v>
                </c:pt>
                <c:pt idx="13398">
                  <c:v>10945.737609189513</c:v>
                </c:pt>
                <c:pt idx="13399">
                  <c:v>10849.376457231259</c:v>
                </c:pt>
                <c:pt idx="13400">
                  <c:v>10753.132238421929</c:v>
                </c:pt>
                <c:pt idx="13401">
                  <c:v>10657.004998565051</c:v>
                </c:pt>
                <c:pt idx="13402">
                  <c:v>10560.994789709695</c:v>
                </c:pt>
                <c:pt idx="13403">
                  <c:v>10465.101672759849</c:v>
                </c:pt>
                <c:pt idx="13404">
                  <c:v>10626.652063369373</c:v>
                </c:pt>
                <c:pt idx="13405">
                  <c:v>10788.555836868314</c:v>
                </c:pt>
                <c:pt idx="13406">
                  <c:v>10950.813713821261</c:v>
                </c:pt>
                <c:pt idx="13407">
                  <c:v>11113.426412811421</c:v>
                </c:pt>
                <c:pt idx="13408">
                  <c:v>11276.394653991814</c:v>
                </c:pt>
                <c:pt idx="13409">
                  <c:v>11439.719156864443</c:v>
                </c:pt>
                <c:pt idx="13410">
                  <c:v>11400.294510312689</c:v>
                </c:pt>
                <c:pt idx="13411">
                  <c:v>11360.886949236999</c:v>
                </c:pt>
                <c:pt idx="13412">
                  <c:v>11321.496495542737</c:v>
                </c:pt>
                <c:pt idx="13413">
                  <c:v>11282.123168893222</c:v>
                </c:pt>
                <c:pt idx="13414">
                  <c:v>11242.76699205674</c:v>
                </c:pt>
                <c:pt idx="13415">
                  <c:v>11203.427985503744</c:v>
                </c:pt>
                <c:pt idx="13416">
                  <c:v>11300.13665503214</c:v>
                </c:pt>
                <c:pt idx="13417">
                  <c:v>11396.963906894864</c:v>
                </c:pt>
                <c:pt idx="13418">
                  <c:v>11493.909735684068</c:v>
                </c:pt>
                <c:pt idx="13419">
                  <c:v>11590.974141078104</c:v>
                </c:pt>
                <c:pt idx="13420">
                  <c:v>11688.157125770085</c:v>
                </c:pt>
                <c:pt idx="13421">
                  <c:v>11785.458699470228</c:v>
                </c:pt>
                <c:pt idx="13422">
                  <c:v>11688.843572129901</c:v>
                </c:pt>
                <c:pt idx="13423">
                  <c:v>11592.352071899713</c:v>
                </c:pt>
                <c:pt idx="13424">
                  <c:v>11495.98406241098</c:v>
                </c:pt>
                <c:pt idx="13425">
                  <c:v>11399.73940974305</c:v>
                </c:pt>
                <c:pt idx="13426">
                  <c:v>11303.617978430711</c:v>
                </c:pt>
                <c:pt idx="13427">
                  <c:v>11207.61963344021</c:v>
                </c:pt>
                <c:pt idx="13428">
                  <c:v>11274.443130927457</c:v>
                </c:pt>
                <c:pt idx="13429">
                  <c:v>11341.328645648426</c:v>
                </c:pt>
                <c:pt idx="13430">
                  <c:v>11408.276258177073</c:v>
                </c:pt>
                <c:pt idx="13431">
                  <c:v>11475.28604836201</c:v>
                </c:pt>
                <c:pt idx="13432">
                  <c:v>11542.358095338146</c:v>
                </c:pt>
                <c:pt idx="13433">
                  <c:v>11609.49247753997</c:v>
                </c:pt>
                <c:pt idx="13434">
                  <c:v>11218.89589693235</c:v>
                </c:pt>
                <c:pt idx="13435">
                  <c:v>10962.292014199962</c:v>
                </c:pt>
                <c:pt idx="13436">
                  <c:v>10706.566377457913</c:v>
                </c:pt>
                <c:pt idx="13437">
                  <c:v>10572.944988543866</c:v>
                </c:pt>
                <c:pt idx="13438">
                  <c:v>10316.024923032232</c:v>
                </c:pt>
                <c:pt idx="13439">
                  <c:v>10059.988289896117</c:v>
                </c:pt>
                <c:pt idx="13440">
                  <c:v>9976.0457983071774</c:v>
                </c:pt>
                <c:pt idx="13441">
                  <c:v>9892.2059960214538</c:v>
                </c:pt>
                <c:pt idx="13442">
                  <c:v>9808.4685661891926</c:v>
                </c:pt>
                <c:pt idx="13443">
                  <c:v>9724.83319016528</c:v>
                </c:pt>
                <c:pt idx="13444">
                  <c:v>9641.299543296318</c:v>
                </c:pt>
                <c:pt idx="13445">
                  <c:v>9557.8672910831046</c:v>
                </c:pt>
                <c:pt idx="13446">
                  <c:v>9492.6064151341707</c:v>
                </c:pt>
                <c:pt idx="13447">
                  <c:v>9427.4054714390186</c:v>
                </c:pt>
                <c:pt idx="13448">
                  <c:v>9362.2643621060688</c:v>
                </c:pt>
                <c:pt idx="13449">
                  <c:v>9297.182983250299</c:v>
                </c:pt>
                <c:pt idx="13450">
                  <c:v>9232.1612347575065</c:v>
                </c:pt>
                <c:pt idx="13451">
                  <c:v>9167.1990105640398</c:v>
                </c:pt>
                <c:pt idx="13452">
                  <c:v>9168.0817936864678</c:v>
                </c:pt>
                <c:pt idx="13453">
                  <c:v>9168.9645768088303</c:v>
                </c:pt>
                <c:pt idx="13454">
                  <c:v>9169.847359931262</c:v>
                </c:pt>
                <c:pt idx="13455">
                  <c:v>9170.7301430536172</c:v>
                </c:pt>
                <c:pt idx="13456">
                  <c:v>9171.6129261760507</c:v>
                </c:pt>
                <c:pt idx="13457">
                  <c:v>9172.4957092984077</c:v>
                </c:pt>
                <c:pt idx="13458">
                  <c:v>9071.2344539917922</c:v>
                </c:pt>
                <c:pt idx="13459">
                  <c:v>8970.1206520047017</c:v>
                </c:pt>
                <c:pt idx="13460">
                  <c:v>8869.1535960164656</c:v>
                </c:pt>
                <c:pt idx="13461">
                  <c:v>8768.3325629428291</c:v>
                </c:pt>
                <c:pt idx="13462">
                  <c:v>8667.6568107336843</c:v>
                </c:pt>
                <c:pt idx="13463">
                  <c:v>8567.1255841216789</c:v>
                </c:pt>
                <c:pt idx="13464">
                  <c:v>8593.1961972417284</c:v>
                </c:pt>
                <c:pt idx="13465">
                  <c:v>8619.2780619119258</c:v>
                </c:pt>
                <c:pt idx="13466">
                  <c:v>8645.3712367559474</c:v>
                </c:pt>
                <c:pt idx="13467">
                  <c:v>8671.4757769230109</c:v>
                </c:pt>
                <c:pt idx="13468">
                  <c:v>8697.5917401703373</c:v>
                </c:pt>
                <c:pt idx="13469">
                  <c:v>8723.7191828406503</c:v>
                </c:pt>
                <c:pt idx="13470">
                  <c:v>8631.1952487100298</c:v>
                </c:pt>
                <c:pt idx="13471">
                  <c:v>8538.7901386398189</c:v>
                </c:pt>
                <c:pt idx="13472">
                  <c:v>8446.5036562021032</c:v>
                </c:pt>
                <c:pt idx="13473">
                  <c:v>8354.3356031878411</c:v>
                </c:pt>
                <c:pt idx="13474">
                  <c:v>8262.2857763331285</c:v>
                </c:pt>
                <c:pt idx="13475">
                  <c:v>8170.3539748622379</c:v>
                </c:pt>
                <c:pt idx="13476">
                  <c:v>8143.7023079761238</c:v>
                </c:pt>
                <c:pt idx="13477">
                  <c:v>8117.061270512716</c:v>
                </c:pt>
                <c:pt idx="13478">
                  <c:v>8090.4308212405167</c:v>
                </c:pt>
                <c:pt idx="13479">
                  <c:v>8063.8109249360568</c:v>
                </c:pt>
                <c:pt idx="13480">
                  <c:v>8037.2015459835729</c:v>
                </c:pt>
                <c:pt idx="13481">
                  <c:v>8010.6026425944619</c:v>
                </c:pt>
                <c:pt idx="13482">
                  <c:v>8020.4072631363751</c:v>
                </c:pt>
                <c:pt idx="13483">
                  <c:v>8030.2130623513913</c:v>
                </c:pt>
                <c:pt idx="13484">
                  <c:v>8040.0200417451515</c:v>
                </c:pt>
                <c:pt idx="13485">
                  <c:v>8049.8281952745074</c:v>
                </c:pt>
                <c:pt idx="13486">
                  <c:v>8059.637524381641</c:v>
                </c:pt>
                <c:pt idx="13487">
                  <c:v>8069.4480231112475</c:v>
                </c:pt>
                <c:pt idx="13488">
                  <c:v>8052.2016834870719</c:v>
                </c:pt>
                <c:pt idx="13489">
                  <c:v>8034.9599603173565</c:v>
                </c:pt>
                <c:pt idx="13490">
                  <c:v>8017.722834451687</c:v>
                </c:pt>
                <c:pt idx="13491">
                  <c:v>8000.4902866497432</c:v>
                </c:pt>
                <c:pt idx="13492">
                  <c:v>7983.2622975810018</c:v>
                </c:pt>
                <c:pt idx="13493">
                  <c:v>7966.0388478244404</c:v>
                </c:pt>
                <c:pt idx="13494">
                  <c:v>7967.2254312849846</c:v>
                </c:pt>
                <c:pt idx="13495">
                  <c:v>7968.4120147455942</c:v>
                </c:pt>
                <c:pt idx="13496">
                  <c:v>7969.5985982061366</c:v>
                </c:pt>
                <c:pt idx="13497">
                  <c:v>7970.7851816666789</c:v>
                </c:pt>
                <c:pt idx="13498">
                  <c:v>7971.9717651272222</c:v>
                </c:pt>
                <c:pt idx="13499">
                  <c:v>7973.1583485877645</c:v>
                </c:pt>
                <c:pt idx="13500">
                  <c:v>8036.2795405321613</c:v>
                </c:pt>
                <c:pt idx="13501">
                  <c:v>8099.4567205095491</c:v>
                </c:pt>
                <c:pt idx="13502">
                  <c:v>8162.6901731921444</c:v>
                </c:pt>
                <c:pt idx="13503">
                  <c:v>8225.9801836148454</c:v>
                </c:pt>
                <c:pt idx="13504">
                  <c:v>8289.327028449894</c:v>
                </c:pt>
                <c:pt idx="13505">
                  <c:v>8352.730980236247</c:v>
                </c:pt>
                <c:pt idx="13506">
                  <c:v>8418.7123786369102</c:v>
                </c:pt>
                <c:pt idx="13507">
                  <c:v>8484.749780701577</c:v>
                </c:pt>
                <c:pt idx="13508">
                  <c:v>8550.8430061541731</c:v>
                </c:pt>
                <c:pt idx="13509">
                  <c:v>8616.9918758360909</c:v>
                </c:pt>
                <c:pt idx="13510">
                  <c:v>8683.1962177582536</c:v>
                </c:pt>
                <c:pt idx="13511">
                  <c:v>8749.4558611184057</c:v>
                </c:pt>
                <c:pt idx="13512">
                  <c:v>8850.05867805655</c:v>
                </c:pt>
                <c:pt idx="13513">
                  <c:v>8950.8051898610192</c:v>
                </c:pt>
                <c:pt idx="13514">
                  <c:v>9051.6962361143505</c:v>
                </c:pt>
                <c:pt idx="13515">
                  <c:v>9152.7326405487056</c:v>
                </c:pt>
                <c:pt idx="13516">
                  <c:v>9253.9152067658724</c:v>
                </c:pt>
                <c:pt idx="13517">
                  <c:v>9355.2447216095643</c:v>
                </c:pt>
                <c:pt idx="13518">
                  <c:v>9447.9168371295909</c:v>
                </c:pt>
                <c:pt idx="13519">
                  <c:v>9540.7101497065178</c:v>
                </c:pt>
                <c:pt idx="13520">
                  <c:v>9633.6250900277009</c:v>
                </c:pt>
                <c:pt idx="13521">
                  <c:v>9615.1376922888976</c:v>
                </c:pt>
                <c:pt idx="13522">
                  <c:v>9707.2290003726994</c:v>
                </c:pt>
                <c:pt idx="13523">
                  <c:v>9799.4417764935042</c:v>
                </c:pt>
                <c:pt idx="13524">
                  <c:v>9921.8294943287492</c:v>
                </c:pt>
                <c:pt idx="13525">
                  <c:v>9930.5566067075706</c:v>
                </c:pt>
                <c:pt idx="13526">
                  <c:v>9939.2852169255075</c:v>
                </c:pt>
                <c:pt idx="13527">
                  <c:v>9948.0153269997845</c:v>
                </c:pt>
                <c:pt idx="13528">
                  <c:v>9956.7469389420075</c:v>
                </c:pt>
                <c:pt idx="13529">
                  <c:v>9965.4800547583127</c:v>
                </c:pt>
                <c:pt idx="13530">
                  <c:v>10020.950026297107</c:v>
                </c:pt>
                <c:pt idx="13531">
                  <c:v>10076.466326308726</c:v>
                </c:pt>
                <c:pt idx="13532">
                  <c:v>10132.029091298415</c:v>
                </c:pt>
                <c:pt idx="13533">
                  <c:v>10187.638460273622</c:v>
                </c:pt>
                <c:pt idx="13534">
                  <c:v>10243.294565905213</c:v>
                </c:pt>
                <c:pt idx="13535">
                  <c:v>10298.997542392359</c:v>
                </c:pt>
                <c:pt idx="13536">
                  <c:v>10383.715506866307</c:v>
                </c:pt>
                <c:pt idx="13537">
                  <c:v>10468.53455341679</c:v>
                </c:pt>
                <c:pt idx="13538">
                  <c:v>10553.454900941953</c:v>
                </c:pt>
                <c:pt idx="13539">
                  <c:v>10638.476768227762</c:v>
                </c:pt>
                <c:pt idx="13540">
                  <c:v>10723.600368564763</c:v>
                </c:pt>
                <c:pt idx="13541">
                  <c:v>10808.825913451286</c:v>
                </c:pt>
                <c:pt idx="13542">
                  <c:v>10818.679167033133</c:v>
                </c:pt>
                <c:pt idx="13543">
                  <c:v>10828.5334558511</c:v>
                </c:pt>
                <c:pt idx="13544">
                  <c:v>10838.388779360081</c:v>
                </c:pt>
                <c:pt idx="13545">
                  <c:v>10848.245137017655</c:v>
                </c:pt>
                <c:pt idx="13546">
                  <c:v>10858.102528283294</c:v>
                </c:pt>
                <c:pt idx="13547">
                  <c:v>10867.960952618741</c:v>
                </c:pt>
                <c:pt idx="13548">
                  <c:v>11058.744338419863</c:v>
                </c:pt>
                <c:pt idx="13549">
                  <c:v>11250.022824734608</c:v>
                </c:pt>
                <c:pt idx="13550">
                  <c:v>11441.797879671036</c:v>
                </c:pt>
                <c:pt idx="13551">
                  <c:v>11634.07095552313</c:v>
                </c:pt>
                <c:pt idx="13552">
                  <c:v>11826.843485996398</c:v>
                </c:pt>
                <c:pt idx="13553">
                  <c:v>12020.116890961317</c:v>
                </c:pt>
                <c:pt idx="13554">
                  <c:v>12078.075119038414</c:v>
                </c:pt>
                <c:pt idx="13555">
                  <c:v>12136.079174751692</c:v>
                </c:pt>
                <c:pt idx="13556">
                  <c:v>12194.129102432222</c:v>
                </c:pt>
                <c:pt idx="13557">
                  <c:v>12252.224947133946</c:v>
                </c:pt>
                <c:pt idx="13558">
                  <c:v>12310.366752349817</c:v>
                </c:pt>
                <c:pt idx="13559">
                  <c:v>12368.554562637875</c:v>
                </c:pt>
                <c:pt idx="13560">
                  <c:v>12183.845242504303</c:v>
                </c:pt>
                <c:pt idx="13561">
                  <c:v>11999.587051826351</c:v>
                </c:pt>
                <c:pt idx="13562">
                  <c:v>11815.778937209678</c:v>
                </c:pt>
                <c:pt idx="13563">
                  <c:v>11632.419844810378</c:v>
                </c:pt>
                <c:pt idx="13564">
                  <c:v>11449.508720039546</c:v>
                </c:pt>
                <c:pt idx="13565">
                  <c:v>11267.04450530754</c:v>
                </c:pt>
                <c:pt idx="13566">
                  <c:v>11209.855179006205</c:v>
                </c:pt>
                <c:pt idx="13567">
                  <c:v>11152.711620872695</c:v>
                </c:pt>
                <c:pt idx="13568">
                  <c:v>11095.613773231882</c:v>
                </c:pt>
                <c:pt idx="13569">
                  <c:v>11038.561575970802</c:v>
                </c:pt>
                <c:pt idx="13570">
                  <c:v>10981.554970338297</c:v>
                </c:pt>
                <c:pt idx="13571">
                  <c:v>10924.593896395789</c:v>
                </c:pt>
                <c:pt idx="13572">
                  <c:v>10876.972690733102</c:v>
                </c:pt>
                <c:pt idx="13573">
                  <c:v>10829.382456783942</c:v>
                </c:pt>
                <c:pt idx="13574">
                  <c:v>10781.823169925623</c:v>
                </c:pt>
                <c:pt idx="13575">
                  <c:v>10734.294805416568</c:v>
                </c:pt>
                <c:pt idx="13576">
                  <c:v>10686.797336561884</c:v>
                </c:pt>
                <c:pt idx="13577">
                  <c:v>10639.330738393945</c:v>
                </c:pt>
                <c:pt idx="13578">
                  <c:v>10433.014838776315</c:v>
                </c:pt>
                <c:pt idx="13579">
                  <c:v>10348.786764054592</c:v>
                </c:pt>
                <c:pt idx="13580">
                  <c:v>10264.657446133269</c:v>
                </c:pt>
                <c:pt idx="13581">
                  <c:v>10298.710125672855</c:v>
                </c:pt>
                <c:pt idx="13582">
                  <c:v>10213.804318023072</c:v>
                </c:pt>
                <c:pt idx="13583">
                  <c:v>10128.997913490248</c:v>
                </c:pt>
                <c:pt idx="13584">
                  <c:v>10034.675977802743</c:v>
                </c:pt>
                <c:pt idx="13585">
                  <c:v>9940.4753862418929</c:v>
                </c:pt>
                <c:pt idx="13586">
                  <c:v>9846.3959574233395</c:v>
                </c:pt>
                <c:pt idx="13587">
                  <c:v>9752.4375087638145</c:v>
                </c:pt>
                <c:pt idx="13588">
                  <c:v>9658.599853028607</c:v>
                </c:pt>
                <c:pt idx="13589">
                  <c:v>9564.8828051705004</c:v>
                </c:pt>
                <c:pt idx="13590">
                  <c:v>9424.7527640716762</c:v>
                </c:pt>
                <c:pt idx="13591">
                  <c:v>9284.8940645516996</c:v>
                </c:pt>
                <c:pt idx="13592">
                  <c:v>9145.305910009427</c:v>
                </c:pt>
                <c:pt idx="13593">
                  <c:v>9005.9874900992272</c:v>
                </c:pt>
                <c:pt idx="13594">
                  <c:v>8866.9379802480562</c:v>
                </c:pt>
                <c:pt idx="13595">
                  <c:v>8728.1565411646843</c:v>
                </c:pt>
                <c:pt idx="13596">
                  <c:v>8635.1919808632865</c:v>
                </c:pt>
                <c:pt idx="13597">
                  <c:v>8542.3451415469444</c:v>
                </c:pt>
                <c:pt idx="13598">
                  <c:v>8449.6159741452884</c:v>
                </c:pt>
                <c:pt idx="13599">
                  <c:v>8357.0044318227774</c:v>
                </c:pt>
                <c:pt idx="13600">
                  <c:v>8264.5104668746444</c:v>
                </c:pt>
                <c:pt idx="13601">
                  <c:v>8172.1340380204811</c:v>
                </c:pt>
                <c:pt idx="13602">
                  <c:v>8117.9513410028148</c:v>
                </c:pt>
                <c:pt idx="13603">
                  <c:v>8063.8109249360568</c:v>
                </c:pt>
                <c:pt idx="13604">
                  <c:v>8009.7126186123069</c:v>
                </c:pt>
                <c:pt idx="13605">
                  <c:v>7955.656242543967</c:v>
                </c:pt>
                <c:pt idx="13606">
                  <c:v>7901.6416170443363</c:v>
                </c:pt>
                <c:pt idx="13607">
                  <c:v>7847.6685601701647</c:v>
                </c:pt>
                <c:pt idx="13608">
                  <c:v>7783.9617251492164</c:v>
                </c:pt>
                <c:pt idx="13609">
                  <c:v>7720.3114848880223</c:v>
                </c:pt>
                <c:pt idx="13610">
                  <c:v>7656.7177012142101</c:v>
                </c:pt>
                <c:pt idx="13611">
                  <c:v>7593.1802361338077</c:v>
                </c:pt>
                <c:pt idx="13612">
                  <c:v>7529.69894479292</c:v>
                </c:pt>
                <c:pt idx="13613">
                  <c:v>7466.2736860192335</c:v>
                </c:pt>
                <c:pt idx="13614">
                  <c:v>7403.7908677995165</c:v>
                </c:pt>
                <c:pt idx="13615">
                  <c:v>7341.3624012357559</c:v>
                </c:pt>
                <c:pt idx="13616">
                  <c:v>7278.9879428073618</c:v>
                </c:pt>
                <c:pt idx="13617">
                  <c:v>7216.6671423124917</c:v>
                </c:pt>
                <c:pt idx="13618">
                  <c:v>7154.3996459766704</c:v>
                </c:pt>
                <c:pt idx="13619">
                  <c:v>7092.1850905253268</c:v>
                </c:pt>
                <c:pt idx="13620">
                  <c:v>7091.5968146737041</c:v>
                </c:pt>
                <c:pt idx="13621">
                  <c:v>7091.0085388221405</c:v>
                </c:pt>
                <c:pt idx="13622">
                  <c:v>7090.420262970516</c:v>
                </c:pt>
                <c:pt idx="13623">
                  <c:v>7089.8319871188942</c:v>
                </c:pt>
                <c:pt idx="13624">
                  <c:v>7089.2437112672742</c:v>
                </c:pt>
                <c:pt idx="13625">
                  <c:v>7088.6554354156524</c:v>
                </c:pt>
                <c:pt idx="13626">
                  <c:v>7153.0745818928253</c:v>
                </c:pt>
                <c:pt idx="13627">
                  <c:v>7217.551412411085</c:v>
                </c:pt>
                <c:pt idx="13628">
                  <c:v>7282.0857812016948</c:v>
                </c:pt>
                <c:pt idx="13629">
                  <c:v>7346.677541249237</c:v>
                </c:pt>
                <c:pt idx="13630">
                  <c:v>7411.3265502352579</c:v>
                </c:pt>
                <c:pt idx="13631">
                  <c:v>7476.0326676173545</c:v>
                </c:pt>
                <c:pt idx="13632">
                  <c:v>7457.750577891934</c:v>
                </c:pt>
                <c:pt idx="13633">
                  <c:v>7439.4730572339877</c:v>
                </c:pt>
                <c:pt idx="13634">
                  <c:v>7421.2001050428762</c:v>
                </c:pt>
                <c:pt idx="13635">
                  <c:v>7402.9317207206432</c:v>
                </c:pt>
                <c:pt idx="13636">
                  <c:v>7384.6679036721825</c:v>
                </c:pt>
                <c:pt idx="13637">
                  <c:v>7366.4086533053005</c:v>
                </c:pt>
                <c:pt idx="13638">
                  <c:v>7375.3900132934923</c:v>
                </c:pt>
                <c:pt idx="13639">
                  <c:v>7384.3724832161206</c:v>
                </c:pt>
                <c:pt idx="13640">
                  <c:v>7393.3560610195609</c:v>
                </c:pt>
                <c:pt idx="13641">
                  <c:v>7402.3407502466607</c:v>
                </c:pt>
                <c:pt idx="13642">
                  <c:v>7411.3265502352579</c:v>
                </c:pt>
                <c:pt idx="13643">
                  <c:v>7420.3134603017406</c:v>
                </c:pt>
                <c:pt idx="13644">
                  <c:v>7465.8561090653711</c:v>
                </c:pt>
                <c:pt idx="13645">
                  <c:v>7511.4272088690323</c:v>
                </c:pt>
                <c:pt idx="13646">
                  <c:v>7557.0267880141773</c:v>
                </c:pt>
                <c:pt idx="13647">
                  <c:v>7602.6548704360812</c:v>
                </c:pt>
                <c:pt idx="13648">
                  <c:v>7648.3114799643472</c:v>
                </c:pt>
                <c:pt idx="13649">
                  <c:v>7693.996644696922</c:v>
                </c:pt>
                <c:pt idx="13650">
                  <c:v>7721.6585303273159</c:v>
                </c:pt>
                <c:pt idx="13651">
                  <c:v>7749.3307865888319</c:v>
                </c:pt>
                <c:pt idx="13652">
                  <c:v>7777.0134128597438</c:v>
                </c:pt>
                <c:pt idx="13653">
                  <c:v>7804.7064027749893</c:v>
                </c:pt>
                <c:pt idx="13654">
                  <c:v>7832.4097558073427</c:v>
                </c:pt>
                <c:pt idx="13655">
                  <c:v>7860.1234671516204</c:v>
                </c:pt>
                <c:pt idx="13656">
                  <c:v>7813.8902887295108</c:v>
                </c:pt>
                <c:pt idx="13657">
                  <c:v>7767.6859126832296</c:v>
                </c:pt>
                <c:pt idx="13658">
                  <c:v>7721.5103614275567</c:v>
                </c:pt>
                <c:pt idx="13659">
                  <c:v>7675.3636534993484</c:v>
                </c:pt>
                <c:pt idx="13660">
                  <c:v>7629.2458122865764</c:v>
                </c:pt>
                <c:pt idx="13661">
                  <c:v>7583.1568617045332</c:v>
                </c:pt>
                <c:pt idx="13662">
                  <c:v>7610.0368920568144</c:v>
                </c:pt>
                <c:pt idx="13663">
                  <c:v>7636.9269944401822</c:v>
                </c:pt>
                <c:pt idx="13664">
                  <c:v>7663.8271905783467</c:v>
                </c:pt>
                <c:pt idx="13665">
                  <c:v>7602.556712664722</c:v>
                </c:pt>
                <c:pt idx="13666">
                  <c:v>7629.1685087516662</c:v>
                </c:pt>
                <c:pt idx="13667">
                  <c:v>7655.7903553061942</c:v>
                </c:pt>
                <c:pt idx="13668">
                  <c:v>7753.6171405965733</c:v>
                </c:pt>
                <c:pt idx="13669">
                  <c:v>7762.646819055497</c:v>
                </c:pt>
                <c:pt idx="13670">
                  <c:v>7771.6776382547796</c:v>
                </c:pt>
                <c:pt idx="13671">
                  <c:v>7780.7095956464964</c:v>
                </c:pt>
                <c:pt idx="13672">
                  <c:v>7789.7426951508787</c:v>
                </c:pt>
                <c:pt idx="13673">
                  <c:v>7798.7769341972244</c:v>
                </c:pt>
                <c:pt idx="13674">
                  <c:v>7834.9253205225168</c:v>
                </c:pt>
                <c:pt idx="13675">
                  <c:v>7871.0920179207887</c:v>
                </c:pt>
                <c:pt idx="13676">
                  <c:v>7907.2770708673552</c:v>
                </c:pt>
                <c:pt idx="13677">
                  <c:v>7943.4805218749489</c:v>
                </c:pt>
                <c:pt idx="13678">
                  <c:v>7979.7024131285643</c:v>
                </c:pt>
                <c:pt idx="13679">
                  <c:v>8015.9427864873805</c:v>
                </c:pt>
                <c:pt idx="13680">
                  <c:v>8015.9427864873805</c:v>
                </c:pt>
                <c:pt idx="13681">
                  <c:v>8015.9427864873805</c:v>
                </c:pt>
                <c:pt idx="13682">
                  <c:v>8015.9427864873805</c:v>
                </c:pt>
                <c:pt idx="13683">
                  <c:v>8015.9427864873805</c:v>
                </c:pt>
                <c:pt idx="13684">
                  <c:v>8015.9427864873805</c:v>
                </c:pt>
                <c:pt idx="13685">
                  <c:v>8015.9427864873805</c:v>
                </c:pt>
                <c:pt idx="13686">
                  <c:v>8087.7374192053185</c:v>
                </c:pt>
                <c:pt idx="13687">
                  <c:v>8159.6065135291929</c:v>
                </c:pt>
                <c:pt idx="13688">
                  <c:v>8231.5505767387876</c:v>
                </c:pt>
                <c:pt idx="13689">
                  <c:v>8303.570105699022</c:v>
                </c:pt>
                <c:pt idx="13690">
                  <c:v>8375.6655897607416</c:v>
                </c:pt>
                <c:pt idx="13691">
                  <c:v>8447.8375067491907</c:v>
                </c:pt>
                <c:pt idx="13692">
                  <c:v>8493.1506684501201</c:v>
                </c:pt>
                <c:pt idx="13693">
                  <c:v>8538.4938883975465</c:v>
                </c:pt>
                <c:pt idx="13694">
                  <c:v>8583.8672651254547</c:v>
                </c:pt>
                <c:pt idx="13695">
                  <c:v>8629.2708961917215</c:v>
                </c:pt>
                <c:pt idx="13696">
                  <c:v>8674.7048747183599</c:v>
                </c:pt>
                <c:pt idx="13697">
                  <c:v>8720.169296181406</c:v>
                </c:pt>
                <c:pt idx="13698">
                  <c:v>8747.4921753569597</c:v>
                </c:pt>
                <c:pt idx="13699">
                  <c:v>8774.8260530452953</c:v>
                </c:pt>
                <c:pt idx="13700">
                  <c:v>8802.1709458266778</c:v>
                </c:pt>
                <c:pt idx="13701">
                  <c:v>8829.5268737180231</c:v>
                </c:pt>
                <c:pt idx="13702">
                  <c:v>8856.8938554310625</c:v>
                </c:pt>
                <c:pt idx="13703">
                  <c:v>8884.2719095561552</c:v>
                </c:pt>
                <c:pt idx="13704">
                  <c:v>8884.4195719815198</c:v>
                </c:pt>
                <c:pt idx="13705">
                  <c:v>8884.5672344068935</c:v>
                </c:pt>
                <c:pt idx="13706">
                  <c:v>8884.7148968322599</c:v>
                </c:pt>
                <c:pt idx="13707">
                  <c:v>8884.8625592576282</c:v>
                </c:pt>
                <c:pt idx="13708">
                  <c:v>8885.0102216829982</c:v>
                </c:pt>
                <c:pt idx="13709">
                  <c:v>8885.1578841082992</c:v>
                </c:pt>
                <c:pt idx="13710">
                  <c:v>8875.8338226374235</c:v>
                </c:pt>
                <c:pt idx="13711">
                  <c:v>8866.5109515681543</c:v>
                </c:pt>
                <c:pt idx="13712">
                  <c:v>8857.1892708668493</c:v>
                </c:pt>
                <c:pt idx="13713">
                  <c:v>8847.8687805002428</c:v>
                </c:pt>
                <c:pt idx="13714">
                  <c:v>8838.5494804351965</c:v>
                </c:pt>
                <c:pt idx="13715">
                  <c:v>8829.2313706387013</c:v>
                </c:pt>
                <c:pt idx="13716">
                  <c:v>8856.8938554310625</c:v>
                </c:pt>
                <c:pt idx="13717">
                  <c:v>8884.5672344068935</c:v>
                </c:pt>
                <c:pt idx="13718">
                  <c:v>8912.251518478377</c:v>
                </c:pt>
                <c:pt idx="13719">
                  <c:v>8939.9467148156273</c:v>
                </c:pt>
                <c:pt idx="13720">
                  <c:v>8967.6528342261463</c:v>
                </c:pt>
                <c:pt idx="13721">
                  <c:v>8995.3698862405417</c:v>
                </c:pt>
                <c:pt idx="13722">
                  <c:v>8882.1241414889919</c:v>
                </c:pt>
                <c:pt idx="13723">
                  <c:v>8872.0188803996734</c:v>
                </c:pt>
                <c:pt idx="13724">
                  <c:v>8861.9145991558198</c:v>
                </c:pt>
                <c:pt idx="13725">
                  <c:v>8954.4819929831938</c:v>
                </c:pt>
                <c:pt idx="13726">
                  <c:v>8944.262504807868</c:v>
                </c:pt>
                <c:pt idx="13727">
                  <c:v>8934.0440163902949</c:v>
                </c:pt>
                <c:pt idx="13728">
                  <c:v>8868.4499383497332</c:v>
                </c:pt>
                <c:pt idx="13729">
                  <c:v>8802.9141652214657</c:v>
                </c:pt>
                <c:pt idx="13730">
                  <c:v>8737.4367369551019</c:v>
                </c:pt>
                <c:pt idx="13731">
                  <c:v>8672.0177004194175</c:v>
                </c:pt>
                <c:pt idx="13732">
                  <c:v>8606.6571000101612</c:v>
                </c:pt>
                <c:pt idx="13733">
                  <c:v>8541.3549816788145</c:v>
                </c:pt>
                <c:pt idx="13734">
                  <c:v>8476.852234926142</c:v>
                </c:pt>
                <c:pt idx="13735">
                  <c:v>8412.4085896987926</c:v>
                </c:pt>
                <c:pt idx="13736">
                  <c:v>8348.0239690846702</c:v>
                </c:pt>
                <c:pt idx="13737">
                  <c:v>8283.6982900403582</c:v>
                </c:pt>
                <c:pt idx="13738">
                  <c:v>8219.4314754190927</c:v>
                </c:pt>
                <c:pt idx="13739">
                  <c:v>8155.2234380161008</c:v>
                </c:pt>
                <c:pt idx="13740">
                  <c:v>8081.5544263886177</c:v>
                </c:pt>
                <c:pt idx="13741">
                  <c:v>8007.9619781342581</c:v>
                </c:pt>
                <c:pt idx="13742">
                  <c:v>7934.4460631833899</c:v>
                </c:pt>
                <c:pt idx="13743">
                  <c:v>7861.0066440276496</c:v>
                </c:pt>
                <c:pt idx="13744">
                  <c:v>7787.6436861708307</c:v>
                </c:pt>
                <c:pt idx="13745">
                  <c:v>7714.3571529356386</c:v>
                </c:pt>
                <c:pt idx="13746">
                  <c:v>7659.7757107857024</c:v>
                </c:pt>
                <c:pt idx="13747">
                  <c:v>7605.2369634709785</c:v>
                </c:pt>
                <c:pt idx="13748">
                  <c:v>7550.7408457024803</c:v>
                </c:pt>
                <c:pt idx="13749">
                  <c:v>7496.2872890593453</c:v>
                </c:pt>
                <c:pt idx="13750">
                  <c:v>7441.87623202125</c:v>
                </c:pt>
                <c:pt idx="13751">
                  <c:v>7387.5076048751253</c:v>
                </c:pt>
                <c:pt idx="13752">
                  <c:v>7333.4766936805272</c:v>
                </c:pt>
                <c:pt idx="13753">
                  <c:v>7279.4876552433407</c:v>
                </c:pt>
                <c:pt idx="13754">
                  <c:v>7225.540369345923</c:v>
                </c:pt>
                <c:pt idx="13755">
                  <c:v>7171.634721599934</c:v>
                </c:pt>
                <c:pt idx="13756">
                  <c:v>7117.7705890199086</c:v>
                </c:pt>
                <c:pt idx="13757">
                  <c:v>7063.9478496453939</c:v>
                </c:pt>
                <c:pt idx="13758">
                  <c:v>7053.9765993331494</c:v>
                </c:pt>
                <c:pt idx="13759">
                  <c:v>7044.0068263169042</c:v>
                </c:pt>
                <c:pt idx="13760">
                  <c:v>7034.0385301612541</c:v>
                </c:pt>
                <c:pt idx="13761">
                  <c:v>7024.0717198851762</c:v>
                </c:pt>
                <c:pt idx="13762">
                  <c:v>7014.1063949643076</c:v>
                </c:pt>
                <c:pt idx="13763">
                  <c:v>7004.1425645472609</c:v>
                </c:pt>
                <c:pt idx="13764">
                  <c:v>6995.0616104140636</c:v>
                </c:pt>
                <c:pt idx="13765">
                  <c:v>6985.9818533552016</c:v>
                </c:pt>
                <c:pt idx="13766">
                  <c:v>6976.9032884621665</c:v>
                </c:pt>
                <c:pt idx="13767">
                  <c:v>6967.8259207026367</c:v>
                </c:pt>
                <c:pt idx="13768">
                  <c:v>6958.7497451718127</c:v>
                </c:pt>
                <c:pt idx="13769">
                  <c:v>6949.6747643689105</c:v>
                </c:pt>
                <c:pt idx="13770">
                  <c:v>6940.4542403416672</c:v>
                </c:pt>
                <c:pt idx="13771">
                  <c:v>6931.234962518738</c:v>
                </c:pt>
                <c:pt idx="13772">
                  <c:v>6922.01693659785</c:v>
                </c:pt>
                <c:pt idx="13773">
                  <c:v>6912.8001583843843</c:v>
                </c:pt>
                <c:pt idx="13774">
                  <c:v>6903.5846335957176</c:v>
                </c:pt>
                <c:pt idx="13775">
                  <c:v>6894.3703580255169</c:v>
                </c:pt>
                <c:pt idx="13776">
                  <c:v>6876.2386611042029</c:v>
                </c:pt>
                <c:pt idx="13777">
                  <c:v>6858.1117501041281</c:v>
                </c:pt>
                <c:pt idx="13778">
                  <c:v>6839.9896253190764</c:v>
                </c:pt>
                <c:pt idx="13779">
                  <c:v>6821.8722870471402</c:v>
                </c:pt>
                <c:pt idx="13780">
                  <c:v>6803.7597355915368</c:v>
                </c:pt>
                <c:pt idx="13781">
                  <c:v>6785.6519712601057</c:v>
                </c:pt>
                <c:pt idx="13782">
                  <c:v>6812.6690705096871</c:v>
                </c:pt>
                <c:pt idx="13783">
                  <c:v>6839.6967637695225</c:v>
                </c:pt>
                <c:pt idx="13784">
                  <c:v>6866.7350541494361</c:v>
                </c:pt>
                <c:pt idx="13785">
                  <c:v>6893.7839447094666</c:v>
                </c:pt>
                <c:pt idx="13786">
                  <c:v>6920.8434460048693</c:v>
                </c:pt>
                <c:pt idx="13787">
                  <c:v>6947.9135585386712</c:v>
                </c:pt>
                <c:pt idx="13788">
                  <c:v>6974.7006012202037</c:v>
                </c:pt>
                <c:pt idx="13789">
                  <c:v>7001.4979625921451</c:v>
                </c:pt>
                <c:pt idx="13790">
                  <c:v>7028.3056583731577</c:v>
                </c:pt>
                <c:pt idx="13791">
                  <c:v>7055.1237118692843</c:v>
                </c:pt>
                <c:pt idx="13792">
                  <c:v>7081.9521359932605</c:v>
                </c:pt>
                <c:pt idx="13793">
                  <c:v>7108.7909538988806</c:v>
                </c:pt>
                <c:pt idx="13794">
                  <c:v>7126.8365313241929</c:v>
                </c:pt>
                <c:pt idx="13795">
                  <c:v>7144.8868267811577</c:v>
                </c:pt>
                <c:pt idx="13796">
                  <c:v>7162.9418427405244</c:v>
                </c:pt>
                <c:pt idx="13797">
                  <c:v>7181.001581665123</c:v>
                </c:pt>
                <c:pt idx="13798">
                  <c:v>7199.0660460096842</c:v>
                </c:pt>
                <c:pt idx="13799">
                  <c:v>7217.1352382207833</c:v>
                </c:pt>
                <c:pt idx="13800">
                  <c:v>7208.1737716853677</c:v>
                </c:pt>
                <c:pt idx="13801">
                  <c:v>7199.2134648620886</c:v>
                </c:pt>
                <c:pt idx="13802">
                  <c:v>7190.254322400503</c:v>
                </c:pt>
                <c:pt idx="13803">
                  <c:v>7181.2963383647111</c:v>
                </c:pt>
                <c:pt idx="13804">
                  <c:v>7172.3395173801937</c:v>
                </c:pt>
                <c:pt idx="13805">
                  <c:v>7163.383853529981</c:v>
                </c:pt>
                <c:pt idx="13806">
                  <c:v>7172.4868751325657</c:v>
                </c:pt>
                <c:pt idx="13807">
                  <c:v>7181.591095064301</c:v>
                </c:pt>
                <c:pt idx="13808">
                  <c:v>7190.6965185401377</c:v>
                </c:pt>
                <c:pt idx="13809">
                  <c:v>7117.2513216115412</c:v>
                </c:pt>
                <c:pt idx="13810">
                  <c:v>7126.2547179150943</c:v>
                </c:pt>
                <c:pt idx="13811">
                  <c:v>7135.2592986638556</c:v>
                </c:pt>
                <c:pt idx="13812">
                  <c:v>7226.8352598774991</c:v>
                </c:pt>
                <c:pt idx="13813">
                  <c:v>7235.651654740841</c:v>
                </c:pt>
                <c:pt idx="13814">
                  <c:v>7244.4691721237386</c:v>
                </c:pt>
                <c:pt idx="13815">
                  <c:v>7253.2878186584403</c:v>
                </c:pt>
                <c:pt idx="13816">
                  <c:v>7262.1075903380006</c:v>
                </c:pt>
                <c:pt idx="13817">
                  <c:v>7270.9284938294995</c:v>
                </c:pt>
                <c:pt idx="13818">
                  <c:v>7279.7505250796921</c:v>
                </c:pt>
                <c:pt idx="13819">
                  <c:v>7288.573690790322</c:v>
                </c:pt>
                <c:pt idx="13820">
                  <c:v>7297.3979868618635</c:v>
                </c:pt>
                <c:pt idx="13821">
                  <c:v>7306.2234200308258</c:v>
                </c:pt>
                <c:pt idx="13822">
                  <c:v>7315.0499861514436</c:v>
                </c:pt>
                <c:pt idx="13823">
                  <c:v>7323.8776919948677</c:v>
                </c:pt>
                <c:pt idx="13824">
                  <c:v>7341.6842273084894</c:v>
                </c:pt>
                <c:pt idx="13825">
                  <c:v>7359.4953908765574</c:v>
                </c:pt>
                <c:pt idx="13826">
                  <c:v>7377.311190349259</c:v>
                </c:pt>
                <c:pt idx="13827">
                  <c:v>7395.1316333436616</c:v>
                </c:pt>
                <c:pt idx="13828">
                  <c:v>7412.9567274442797</c:v>
                </c:pt>
                <c:pt idx="13829">
                  <c:v>7430.7864802027707</c:v>
                </c:pt>
                <c:pt idx="13830">
                  <c:v>7430.7864802027707</c:v>
                </c:pt>
                <c:pt idx="13831">
                  <c:v>7430.7864802027707</c:v>
                </c:pt>
                <c:pt idx="13832">
                  <c:v>7430.7864802027707</c:v>
                </c:pt>
                <c:pt idx="13833">
                  <c:v>7430.7864802027707</c:v>
                </c:pt>
                <c:pt idx="13834">
                  <c:v>7430.7864802027707</c:v>
                </c:pt>
                <c:pt idx="13835">
                  <c:v>7430.7864802027707</c:v>
                </c:pt>
                <c:pt idx="13836">
                  <c:v>7394.2448048657243</c:v>
                </c:pt>
                <c:pt idx="13837">
                  <c:v>7357.7224794541344</c:v>
                </c:pt>
                <c:pt idx="13838">
                  <c:v>7321.2195069125773</c:v>
                </c:pt>
                <c:pt idx="13839">
                  <c:v>7284.7358902673786</c:v>
                </c:pt>
                <c:pt idx="13840">
                  <c:v>7248.2716326262389</c:v>
                </c:pt>
                <c:pt idx="13841">
                  <c:v>7211.8267343520174</c:v>
                </c:pt>
                <c:pt idx="13842">
                  <c:v>7257.3858805417158</c:v>
                </c:pt>
                <c:pt idx="13843">
                  <c:v>7302.9752789106333</c:v>
                </c:pt>
                <c:pt idx="13844">
                  <c:v>7348.5949204516901</c:v>
                </c:pt>
                <c:pt idx="13845">
                  <c:v>7394.2448048657243</c:v>
                </c:pt>
                <c:pt idx="13846">
                  <c:v>7439.9249235474936</c:v>
                </c:pt>
                <c:pt idx="13847">
                  <c:v>7485.6352680763257</c:v>
                </c:pt>
                <c:pt idx="13848">
                  <c:v>7522.2253087252002</c:v>
                </c:pt>
                <c:pt idx="13849">
                  <c:v>7558.8346867832779</c:v>
                </c:pt>
                <c:pt idx="13850">
                  <c:v>7595.4634025166079</c:v>
                </c:pt>
                <c:pt idx="13851">
                  <c:v>7632.1114534242179</c:v>
                </c:pt>
                <c:pt idx="13852">
                  <c:v>7668.7788370851076</c:v>
                </c:pt>
                <c:pt idx="13853">
                  <c:v>7705.4655511582459</c:v>
                </c:pt>
                <c:pt idx="13854">
                  <c:v>7705.4655511582459</c:v>
                </c:pt>
                <c:pt idx="13855">
                  <c:v>7705.4655511582459</c:v>
                </c:pt>
                <c:pt idx="13856">
                  <c:v>7705.4655511582459</c:v>
                </c:pt>
                <c:pt idx="13857">
                  <c:v>7705.4655511582459</c:v>
                </c:pt>
                <c:pt idx="13858">
                  <c:v>7705.4655511582459</c:v>
                </c:pt>
                <c:pt idx="13859">
                  <c:v>7705.4655511582459</c:v>
                </c:pt>
                <c:pt idx="13860">
                  <c:v>7723.8161563895128</c:v>
                </c:pt>
                <c:pt idx="13861">
                  <c:v>7742.1715933819996</c:v>
                </c:pt>
                <c:pt idx="13862">
                  <c:v>7760.5318618653655</c:v>
                </c:pt>
                <c:pt idx="13863">
                  <c:v>7778.896964439522</c:v>
                </c:pt>
                <c:pt idx="13864">
                  <c:v>7797.2668951146061</c:v>
                </c:pt>
                <c:pt idx="13865">
                  <c:v>7815.6416564993124</c:v>
                </c:pt>
                <c:pt idx="13866">
                  <c:v>7716.9460916302214</c:v>
                </c:pt>
                <c:pt idx="13867">
                  <c:v>7707.8646503269474</c:v>
                </c:pt>
                <c:pt idx="13868">
                  <c:v>7698.7844000205359</c:v>
                </c:pt>
                <c:pt idx="13869">
                  <c:v>7778.896964439522</c:v>
                </c:pt>
                <c:pt idx="13870">
                  <c:v>7769.7138092654086</c:v>
                </c:pt>
                <c:pt idx="13871">
                  <c:v>7760.5318618653655</c:v>
                </c:pt>
                <c:pt idx="13872">
                  <c:v>7760.5318618653655</c:v>
                </c:pt>
                <c:pt idx="13873">
                  <c:v>7760.5318618653655</c:v>
                </c:pt>
                <c:pt idx="13874">
                  <c:v>7760.5318618653655</c:v>
                </c:pt>
                <c:pt idx="13875">
                  <c:v>7760.5318618653655</c:v>
                </c:pt>
                <c:pt idx="13876">
                  <c:v>7760.5318618653655</c:v>
                </c:pt>
                <c:pt idx="13877">
                  <c:v>7760.5318618653655</c:v>
                </c:pt>
                <c:pt idx="13878">
                  <c:v>7687.2679552264208</c:v>
                </c:pt>
                <c:pt idx="13879">
                  <c:v>7614.081220298488</c:v>
                </c:pt>
                <c:pt idx="13880">
                  <c:v>7540.9716353991944</c:v>
                </c:pt>
                <c:pt idx="13881">
                  <c:v>7467.9391765112177</c:v>
                </c:pt>
                <c:pt idx="13882">
                  <c:v>7394.9838285973483</c:v>
                </c:pt>
                <c:pt idx="13883">
                  <c:v>7322.1055686067129</c:v>
                </c:pt>
                <c:pt idx="13884">
                  <c:v>7312.8350864869253</c:v>
                </c:pt>
                <c:pt idx="13885">
                  <c:v>7303.565850023404</c:v>
                </c:pt>
                <c:pt idx="13886">
                  <c:v>7294.2978543074651</c:v>
                </c:pt>
                <c:pt idx="13887">
                  <c:v>7285.0311056922237</c:v>
                </c:pt>
                <c:pt idx="13888">
                  <c:v>7275.7655992567452</c:v>
                </c:pt>
                <c:pt idx="13889">
                  <c:v>7266.501341373887</c:v>
                </c:pt>
                <c:pt idx="13890">
                  <c:v>7167.7714270576962</c:v>
                </c:pt>
                <c:pt idx="13891">
                  <c:v>7069.1831602861612</c:v>
                </c:pt>
                <c:pt idx="13892">
                  <c:v>6970.735764184612</c:v>
                </c:pt>
                <c:pt idx="13893">
                  <c:v>6872.4284446815127</c:v>
                </c:pt>
                <c:pt idx="13894">
                  <c:v>6774.2603901970751</c:v>
                </c:pt>
                <c:pt idx="13895">
                  <c:v>6676.230771329685</c:v>
                </c:pt>
                <c:pt idx="13896">
                  <c:v>6561.1629294381892</c:v>
                </c:pt>
                <c:pt idx="13897">
                  <c:v>6446.2815816921629</c:v>
                </c:pt>
                <c:pt idx="13898">
                  <c:v>6331.584701643983</c:v>
                </c:pt>
                <c:pt idx="13899">
                  <c:v>6217.0702064192028</c:v>
                </c:pt>
                <c:pt idx="13900">
                  <c:v>6102.7359581466089</c:v>
                </c:pt>
                <c:pt idx="13901">
                  <c:v>5988.5797628786213</c:v>
                </c:pt>
                <c:pt idx="13902">
                  <c:v>6042.5847348606931</c:v>
                </c:pt>
                <c:pt idx="13903">
                  <c:v>6096.6332873282427</c:v>
                </c:pt>
                <c:pt idx="13904">
                  <c:v>6150.7253544744281</c:v>
                </c:pt>
                <c:pt idx="13905">
                  <c:v>6204.8608736099532</c:v>
                </c:pt>
                <c:pt idx="13906">
                  <c:v>6259.0397772680126</c:v>
                </c:pt>
                <c:pt idx="13907">
                  <c:v>6313.2620050327405</c:v>
                </c:pt>
                <c:pt idx="13908">
                  <c:v>6197.4627050592326</c:v>
                </c:pt>
                <c:pt idx="13909">
                  <c:v>6081.8522952204321</c:v>
                </c:pt>
                <c:pt idx="13910">
                  <c:v>5966.429803405048</c:v>
                </c:pt>
                <c:pt idx="13911">
                  <c:v>5851.1942362493446</c:v>
                </c:pt>
                <c:pt idx="13912">
                  <c:v>5736.1445786810036</c:v>
                </c:pt>
                <c:pt idx="13913">
                  <c:v>5621.2797934569544</c:v>
                </c:pt>
                <c:pt idx="13914">
                  <c:v>5655.9242168848195</c:v>
                </c:pt>
                <c:pt idx="13915">
                  <c:v>5690.5835250594937</c:v>
                </c:pt>
                <c:pt idx="13916">
                  <c:v>5725.2578213115257</c:v>
                </c:pt>
                <c:pt idx="13917">
                  <c:v>5759.9472064624151</c:v>
                </c:pt>
                <c:pt idx="13918">
                  <c:v>5794.6517805306648</c:v>
                </c:pt>
                <c:pt idx="13919">
                  <c:v>5829.3716427362951</c:v>
                </c:pt>
                <c:pt idx="13920">
                  <c:v>5786.7147929641224</c:v>
                </c:pt>
                <c:pt idx="13921">
                  <c:v>5744.0785077912124</c:v>
                </c:pt>
                <c:pt idx="13922">
                  <c:v>5701.4624761767318</c:v>
                </c:pt>
                <c:pt idx="13923">
                  <c:v>5658.8663835836442</c:v>
                </c:pt>
                <c:pt idx="13924">
                  <c:v>5616.2899072244745</c:v>
                </c:pt>
                <c:pt idx="13925">
                  <c:v>5573.7327261028813</c:v>
                </c:pt>
                <c:pt idx="13926">
                  <c:v>5760.0391233057626</c:v>
                </c:pt>
                <c:pt idx="13927">
                  <c:v>5946.8365545580182</c:v>
                </c:pt>
                <c:pt idx="13928">
                  <c:v>6134.1274766845745</c:v>
                </c:pt>
                <c:pt idx="13929">
                  <c:v>6321.914290643459</c:v>
                </c:pt>
                <c:pt idx="13930">
                  <c:v>6510.199337701345</c:v>
                </c:pt>
                <c:pt idx="13931">
                  <c:v>6698.9849033939126</c:v>
                </c:pt>
                <c:pt idx="13932">
                  <c:v>6762.3172224493419</c:v>
                </c:pt>
                <c:pt idx="13933">
                  <c:v>6825.7063620986155</c:v>
                </c:pt>
                <c:pt idx="13934">
                  <c:v>6889.1523305728424</c:v>
                </c:pt>
                <c:pt idx="13935">
                  <c:v>6952.6551348573794</c:v>
                </c:pt>
                <c:pt idx="13936">
                  <c:v>7016.214787854763</c:v>
                </c:pt>
                <c:pt idx="13937">
                  <c:v>7079.8312976410298</c:v>
                </c:pt>
                <c:pt idx="13938">
                  <c:v>7142.9157572495733</c:v>
                </c:pt>
                <c:pt idx="13939">
                  <c:v>7206.0559011290143</c:v>
                </c:pt>
                <c:pt idx="13940">
                  <c:v>7269.2518792820301</c:v>
                </c:pt>
                <c:pt idx="13941">
                  <c:v>7332.5038345461671</c:v>
                </c:pt>
                <c:pt idx="13942">
                  <c:v>7395.8119099259893</c:v>
                </c:pt>
                <c:pt idx="13943">
                  <c:v>7459.1762448565805</c:v>
                </c:pt>
                <c:pt idx="13944">
                  <c:v>7513.8927126269518</c:v>
                </c:pt>
                <c:pt idx="13945">
                  <c:v>7568.6510645903109</c:v>
                </c:pt>
                <c:pt idx="13946">
                  <c:v>7623.4513270661955</c:v>
                </c:pt>
                <c:pt idx="13947">
                  <c:v>7678.2935321671794</c:v>
                </c:pt>
                <c:pt idx="13948">
                  <c:v>7733.1777100296067</c:v>
                </c:pt>
                <c:pt idx="13949">
                  <c:v>7788.1038907566681</c:v>
                </c:pt>
                <c:pt idx="13950">
                  <c:v>7797.138804907263</c:v>
                </c:pt>
                <c:pt idx="13951">
                  <c:v>7806.1748762778634</c:v>
                </c:pt>
                <c:pt idx="13952">
                  <c:v>7815.2121035249866</c:v>
                </c:pt>
                <c:pt idx="13953">
                  <c:v>7734.5388567857817</c:v>
                </c:pt>
                <c:pt idx="13954">
                  <c:v>7743.4747556832554</c:v>
                </c:pt>
                <c:pt idx="13955">
                  <c:v>7752.4118030618984</c:v>
                </c:pt>
                <c:pt idx="13956">
                  <c:v>7870.0529761023481</c:v>
                </c:pt>
                <c:pt idx="13957">
                  <c:v>7897.7857802179524</c:v>
                </c:pt>
                <c:pt idx="13958">
                  <c:v>7925.5291468391833</c:v>
                </c:pt>
                <c:pt idx="13959">
                  <c:v>7953.2830756226876</c:v>
                </c:pt>
                <c:pt idx="13960">
                  <c:v>7981.0475602884644</c:v>
                </c:pt>
                <c:pt idx="13961">
                  <c:v>8008.82259463009</c:v>
                </c:pt>
                <c:pt idx="13962">
                  <c:v>8036.1631528082235</c:v>
                </c:pt>
                <c:pt idx="13963">
                  <c:v>8063.5142355584167</c:v>
                </c:pt>
                <c:pt idx="13964">
                  <c:v>8090.8758584919196</c:v>
                </c:pt>
                <c:pt idx="13965">
                  <c:v>8118.2480311661766</c:v>
                </c:pt>
                <c:pt idx="13966">
                  <c:v>8145.6307630372094</c:v>
                </c:pt>
                <c:pt idx="13967">
                  <c:v>8173.0240695996044</c:v>
                </c:pt>
                <c:pt idx="13968">
                  <c:v>8270.7883928300344</c:v>
                </c:pt>
                <c:pt idx="13969">
                  <c:v>8368.6975025838401</c:v>
                </c:pt>
                <c:pt idx="13970">
                  <c:v>8466.7531718315568</c:v>
                </c:pt>
                <c:pt idx="13971">
                  <c:v>8564.957129233735</c:v>
                </c:pt>
                <c:pt idx="13972">
                  <c:v>8663.3110572204059</c:v>
                </c:pt>
                <c:pt idx="13973">
                  <c:v>8761.8165963262854</c:v>
                </c:pt>
                <c:pt idx="13974">
                  <c:v>8697.997470510727</c:v>
                </c:pt>
                <c:pt idx="13975">
                  <c:v>8634.2387547569197</c:v>
                </c:pt>
                <c:pt idx="13976">
                  <c:v>8570.5402192442816</c:v>
                </c:pt>
                <c:pt idx="13977">
                  <c:v>8506.9016361147005</c:v>
                </c:pt>
                <c:pt idx="13978">
                  <c:v>8443.3227686331247</c:v>
                </c:pt>
                <c:pt idx="13979">
                  <c:v>8379.8033817663672</c:v>
                </c:pt>
                <c:pt idx="13980">
                  <c:v>8389.5092582188245</c:v>
                </c:pt>
                <c:pt idx="13981">
                  <c:v>8399.2162898482147</c:v>
                </c:pt>
                <c:pt idx="13982">
                  <c:v>8408.9244750480884</c:v>
                </c:pt>
                <c:pt idx="13983">
                  <c:v>8418.6338122161251</c:v>
                </c:pt>
                <c:pt idx="13984">
                  <c:v>8428.3442997546972</c:v>
                </c:pt>
                <c:pt idx="13985">
                  <c:v>8438.0559360705083</c:v>
                </c:pt>
                <c:pt idx="13986">
                  <c:v>8438.0559360705083</c:v>
                </c:pt>
                <c:pt idx="13987">
                  <c:v>8438.0559360705083</c:v>
                </c:pt>
                <c:pt idx="13988">
                  <c:v>8438.0559360705083</c:v>
                </c:pt>
                <c:pt idx="13989">
                  <c:v>8438.0559360705083</c:v>
                </c:pt>
                <c:pt idx="13990">
                  <c:v>8438.0559360705083</c:v>
                </c:pt>
                <c:pt idx="13991">
                  <c:v>8438.0559360705083</c:v>
                </c:pt>
                <c:pt idx="13992">
                  <c:v>8420.2642276373372</c:v>
                </c:pt>
                <c:pt idx="13993">
                  <c:v>8402.4774122034323</c:v>
                </c:pt>
                <c:pt idx="13994">
                  <c:v>8384.6954788223175</c:v>
                </c:pt>
                <c:pt idx="13995">
                  <c:v>8366.9184164960188</c:v>
                </c:pt>
                <c:pt idx="13996">
                  <c:v>8349.1462141753291</c:v>
                </c:pt>
                <c:pt idx="13997">
                  <c:v>8331.3788596040013</c:v>
                </c:pt>
                <c:pt idx="13998">
                  <c:v>8358.2541027374318</c:v>
                </c:pt>
                <c:pt idx="13999">
                  <c:v>8385.1402149182741</c:v>
                </c:pt>
                <c:pt idx="14000">
                  <c:v>8412.0372273230423</c:v>
                </c:pt>
                <c:pt idx="14001">
                  <c:v>8438.945169768589</c:v>
                </c:pt>
                <c:pt idx="14002">
                  <c:v>8465.8640718679053</c:v>
                </c:pt>
                <c:pt idx="14003">
                  <c:v>8492.7939642755518</c:v>
                </c:pt>
                <c:pt idx="14004">
                  <c:v>8492.7939642755518</c:v>
                </c:pt>
                <c:pt idx="14005">
                  <c:v>8492.7939642755518</c:v>
                </c:pt>
                <c:pt idx="14006">
                  <c:v>8492.7939642755518</c:v>
                </c:pt>
                <c:pt idx="14007">
                  <c:v>8492.7939642755518</c:v>
                </c:pt>
                <c:pt idx="14008">
                  <c:v>8492.7939642755518</c:v>
                </c:pt>
                <c:pt idx="14009">
                  <c:v>8492.7939642755518</c:v>
                </c:pt>
                <c:pt idx="14010">
                  <c:v>8359.1920469403285</c:v>
                </c:pt>
                <c:pt idx="14011">
                  <c:v>8322.9861921013926</c:v>
                </c:pt>
                <c:pt idx="14012">
                  <c:v>8286.7993223270169</c:v>
                </c:pt>
                <c:pt idx="14013">
                  <c:v>8346.329117282763</c:v>
                </c:pt>
                <c:pt idx="14014">
                  <c:v>8309.7608497014407</c:v>
                </c:pt>
                <c:pt idx="14015">
                  <c:v>8273.2117065657203</c:v>
                </c:pt>
                <c:pt idx="14016">
                  <c:v>8282.3101269356484</c:v>
                </c:pt>
                <c:pt idx="14017">
                  <c:v>8291.4097408932175</c:v>
                </c:pt>
                <c:pt idx="14018">
                  <c:v>8300.5105538169191</c:v>
                </c:pt>
                <c:pt idx="14019">
                  <c:v>8309.6125614610301</c:v>
                </c:pt>
                <c:pt idx="14020">
                  <c:v>8318.7157692220062</c:v>
                </c:pt>
                <c:pt idx="14021">
                  <c:v>8327.8201728316835</c:v>
                </c:pt>
                <c:pt idx="14022">
                  <c:v>8327.0787797541088</c:v>
                </c:pt>
                <c:pt idx="14023">
                  <c:v>8326.3373866765378</c:v>
                </c:pt>
                <c:pt idx="14024">
                  <c:v>8325.5959935989649</c:v>
                </c:pt>
                <c:pt idx="14025">
                  <c:v>8324.8546005213921</c:v>
                </c:pt>
                <c:pt idx="14026">
                  <c:v>8324.113207443821</c:v>
                </c:pt>
                <c:pt idx="14027">
                  <c:v>8323.3718143662481</c:v>
                </c:pt>
                <c:pt idx="14028">
                  <c:v>8331.8844778044859</c:v>
                </c:pt>
                <c:pt idx="14029">
                  <c:v>8340.3983869825024</c:v>
                </c:pt>
                <c:pt idx="14030">
                  <c:v>8348.9135459241079</c:v>
                </c:pt>
                <c:pt idx="14031">
                  <c:v>8357.4299573609478</c:v>
                </c:pt>
                <c:pt idx="14032">
                  <c:v>8365.9476240182121</c:v>
                </c:pt>
                <c:pt idx="14033">
                  <c:v>8374.466548614253</c:v>
                </c:pt>
                <c:pt idx="14034">
                  <c:v>8301.3084199981495</c:v>
                </c:pt>
                <c:pt idx="14035">
                  <c:v>8228.2274544363627</c:v>
                </c:pt>
                <c:pt idx="14036">
                  <c:v>8155.2234380161008</c:v>
                </c:pt>
                <c:pt idx="14037">
                  <c:v>8082.2961549773709</c:v>
                </c:pt>
                <c:pt idx="14038">
                  <c:v>8009.4453837488281</c:v>
                </c:pt>
                <c:pt idx="14039">
                  <c:v>7936.6709071723953</c:v>
                </c:pt>
                <c:pt idx="14040">
                  <c:v>7900.6088267905898</c:v>
                </c:pt>
                <c:pt idx="14041">
                  <c:v>7864.5656675973351</c:v>
                </c:pt>
                <c:pt idx="14042">
                  <c:v>7828.5413815896736</c:v>
                </c:pt>
                <c:pt idx="14043">
                  <c:v>7792.5359203592598</c:v>
                </c:pt>
                <c:pt idx="14044">
                  <c:v>7756.5492326894173</c:v>
                </c:pt>
                <c:pt idx="14045">
                  <c:v>7720.5812741795953</c:v>
                </c:pt>
                <c:pt idx="14046">
                  <c:v>7738.1923940952111</c:v>
                </c:pt>
                <c:pt idx="14047">
                  <c:v>7755.8081172612438</c:v>
                </c:pt>
                <c:pt idx="14048">
                  <c:v>7773.4284560248016</c:v>
                </c:pt>
                <c:pt idx="14049">
                  <c:v>7791.0534251506724</c:v>
                </c:pt>
                <c:pt idx="14050">
                  <c:v>7808.6830319517621</c:v>
                </c:pt>
                <c:pt idx="14051">
                  <c:v>7826.3172910569574</c:v>
                </c:pt>
                <c:pt idx="14052">
                  <c:v>7807.6452013302651</c:v>
                </c:pt>
                <c:pt idx="14053">
                  <c:v>7788.9779318585734</c:v>
                </c:pt>
                <c:pt idx="14054">
                  <c:v>7770.3154850208648</c:v>
                </c:pt>
                <c:pt idx="14055">
                  <c:v>7751.657870863367</c:v>
                </c:pt>
                <c:pt idx="14056">
                  <c:v>7733.0050918303941</c:v>
                </c:pt>
                <c:pt idx="14057">
                  <c:v>7714.3571529356386</c:v>
                </c:pt>
                <c:pt idx="14058">
                  <c:v>7705.4795576467668</c:v>
                </c:pt>
                <c:pt idx="14059">
                  <c:v>7696.6031227996536</c:v>
                </c:pt>
                <c:pt idx="14060">
                  <c:v>7687.7278522821916</c:v>
                </c:pt>
                <c:pt idx="14061">
                  <c:v>7678.8537397595355</c:v>
                </c:pt>
                <c:pt idx="14062">
                  <c:v>7669.9807890739921</c:v>
                </c:pt>
                <c:pt idx="14063">
                  <c:v>7661.1089939252679</c:v>
                </c:pt>
                <c:pt idx="14064">
                  <c:v>7670.7215468447757</c:v>
                </c:pt>
                <c:pt idx="14065">
                  <c:v>7680.3353430939551</c:v>
                </c:pt>
                <c:pt idx="14066">
                  <c:v>7689.950385778815</c:v>
                </c:pt>
                <c:pt idx="14067">
                  <c:v>7699.566668060902</c:v>
                </c:pt>
                <c:pt idx="14068">
                  <c:v>7709.1841930004803</c:v>
                </c:pt>
                <c:pt idx="14069">
                  <c:v>7718.802953824179</c:v>
                </c:pt>
                <c:pt idx="14070">
                  <c:v>7754.4741094904784</c:v>
                </c:pt>
                <c:pt idx="14071">
                  <c:v>7790.1639280254694</c:v>
                </c:pt>
                <c:pt idx="14072">
                  <c:v>7825.8724729503874</c:v>
                </c:pt>
                <c:pt idx="14073">
                  <c:v>7861.5998146226311</c:v>
                </c:pt>
                <c:pt idx="14074">
                  <c:v>7897.3460203356472</c:v>
                </c:pt>
                <c:pt idx="14075">
                  <c:v>7933.111156789997</c:v>
                </c:pt>
                <c:pt idx="14076">
                  <c:v>7959.984556309978</c:v>
                </c:pt>
                <c:pt idx="14077">
                  <c:v>7986.8686697348858</c:v>
                </c:pt>
                <c:pt idx="14078">
                  <c:v>8013.7635285960405</c:v>
                </c:pt>
                <c:pt idx="14079">
                  <c:v>8040.6691534781366</c:v>
                </c:pt>
                <c:pt idx="14080">
                  <c:v>8067.5855756667052</c:v>
                </c:pt>
                <c:pt idx="14081">
                  <c:v>8094.5128180946413</c:v>
                </c:pt>
                <c:pt idx="14082">
                  <c:v>8130.9766005128386</c:v>
                </c:pt>
                <c:pt idx="14083">
                  <c:v>8167.4596756760493</c:v>
                </c:pt>
                <c:pt idx="14084">
                  <c:v>8203.9620698306044</c:v>
                </c:pt>
                <c:pt idx="14085">
                  <c:v>8240.4838090246976</c:v>
                </c:pt>
                <c:pt idx="14086">
                  <c:v>8277.0249191096773</c:v>
                </c:pt>
                <c:pt idx="14087">
                  <c:v>8313.5854257418014</c:v>
                </c:pt>
                <c:pt idx="14088">
                  <c:v>8322.8397926893085</c:v>
                </c:pt>
                <c:pt idx="14089">
                  <c:v>8332.0953645618283</c:v>
                </c:pt>
                <c:pt idx="14090">
                  <c:v>8341.352142789121</c:v>
                </c:pt>
                <c:pt idx="14091">
                  <c:v>8350.610127357264</c:v>
                </c:pt>
                <c:pt idx="14092">
                  <c:v>8359.8693182526822</c:v>
                </c:pt>
                <c:pt idx="14093">
                  <c:v>8369.1297154619424</c:v>
                </c:pt>
                <c:pt idx="14094">
                  <c:v>8332.3919010768204</c:v>
                </c:pt>
                <c:pt idx="14095">
                  <c:v>8295.6734668624449</c:v>
                </c:pt>
                <c:pt idx="14096">
                  <c:v>8258.9743990280022</c:v>
                </c:pt>
                <c:pt idx="14097">
                  <c:v>8128.0191323658983</c:v>
                </c:pt>
                <c:pt idx="14098">
                  <c:v>8091.779086292092</c:v>
                </c:pt>
                <c:pt idx="14099">
                  <c:v>8055.5581330845334</c:v>
                </c:pt>
                <c:pt idx="14100">
                  <c:v>8139.7617928257805</c:v>
                </c:pt>
                <c:pt idx="14101">
                  <c:v>8130.5315759580899</c:v>
                </c:pt>
                <c:pt idx="14102">
                  <c:v>8121.3025607264062</c:v>
                </c:pt>
                <c:pt idx="14103">
                  <c:v>8112.0747527946778</c:v>
                </c:pt>
                <c:pt idx="14104">
                  <c:v>8102.8481465329596</c:v>
                </c:pt>
                <c:pt idx="14105">
                  <c:v>8093.6227476044141</c:v>
                </c:pt>
                <c:pt idx="14106">
                  <c:v>8075.7689433963724</c:v>
                </c:pt>
                <c:pt idx="14107">
                  <c:v>8057.9199563896273</c:v>
                </c:pt>
                <c:pt idx="14108">
                  <c:v>8040.0757747227872</c:v>
                </c:pt>
                <c:pt idx="14109">
                  <c:v>8022.2363948008124</c:v>
                </c:pt>
                <c:pt idx="14110">
                  <c:v>8004.4018046591837</c:v>
                </c:pt>
                <c:pt idx="14111">
                  <c:v>7986.571995074125</c:v>
                </c:pt>
                <c:pt idx="14112">
                  <c:v>7968.3019568282953</c:v>
                </c:pt>
                <c:pt idx="14113">
                  <c:v>7950.0367093551113</c:v>
                </c:pt>
                <c:pt idx="14114">
                  <c:v>7931.7762503965423</c:v>
                </c:pt>
                <c:pt idx="14115">
                  <c:v>7913.5205776873499</c:v>
                </c:pt>
                <c:pt idx="14116">
                  <c:v>7895.2696889551753</c:v>
                </c:pt>
                <c:pt idx="14117">
                  <c:v>7877.0235819204781</c:v>
                </c:pt>
                <c:pt idx="14118">
                  <c:v>7868.4213594651146</c:v>
                </c:pt>
                <c:pt idx="14119">
                  <c:v>7859.8203028376838</c:v>
                </c:pt>
                <c:pt idx="14120">
                  <c:v>7851.2204043644133</c:v>
                </c:pt>
                <c:pt idx="14121">
                  <c:v>7842.6216668858951</c:v>
                </c:pt>
                <c:pt idx="14122">
                  <c:v>7834.0240827953376</c:v>
                </c:pt>
                <c:pt idx="14123">
                  <c:v>7825.4276548438202</c:v>
                </c:pt>
                <c:pt idx="14124">
                  <c:v>7888.1481608167951</c:v>
                </c:pt>
                <c:pt idx="14125">
                  <c:v>7950.9266804683957</c:v>
                </c:pt>
                <c:pt idx="14126">
                  <c:v>8013.7635285960405</c:v>
                </c:pt>
                <c:pt idx="14127">
                  <c:v>8076.6590177028875</c:v>
                </c:pt>
                <c:pt idx="14128">
                  <c:v>8139.6134526712913</c:v>
                </c:pt>
                <c:pt idx="14129">
                  <c:v>8202.6271420768808</c:v>
                </c:pt>
                <c:pt idx="14130">
                  <c:v>8193.3884622443456</c:v>
                </c:pt>
                <c:pt idx="14131">
                  <c:v>8184.1509861274326</c:v>
                </c:pt>
                <c:pt idx="14132">
                  <c:v>8174.9147166291432</c:v>
                </c:pt>
                <c:pt idx="14133">
                  <c:v>8165.6796566516605</c:v>
                </c:pt>
                <c:pt idx="14134">
                  <c:v>8156.4458004478056</c:v>
                </c:pt>
                <c:pt idx="14135">
                  <c:v>8147.213153802948</c:v>
                </c:pt>
                <c:pt idx="14136">
                  <c:v>8147.213153802948</c:v>
                </c:pt>
                <c:pt idx="14137">
                  <c:v>8147.213153802948</c:v>
                </c:pt>
                <c:pt idx="14138">
                  <c:v>8147.213153802948</c:v>
                </c:pt>
                <c:pt idx="14139">
                  <c:v>8147.213153802948</c:v>
                </c:pt>
                <c:pt idx="14140">
                  <c:v>8147.213153802948</c:v>
                </c:pt>
                <c:pt idx="14141">
                  <c:v>8147.213153802948</c:v>
                </c:pt>
                <c:pt idx="14142">
                  <c:v>8128.7514777393517</c:v>
                </c:pt>
                <c:pt idx="14143">
                  <c:v>8110.2946286237129</c:v>
                </c:pt>
                <c:pt idx="14144">
                  <c:v>8091.8426066238926</c:v>
                </c:pt>
                <c:pt idx="14145">
                  <c:v>8073.3954119123546</c:v>
                </c:pt>
                <c:pt idx="14146">
                  <c:v>8054.9530446663839</c:v>
                </c:pt>
                <c:pt idx="14147">
                  <c:v>8036.5155021905039</c:v>
                </c:pt>
                <c:pt idx="14148">
                  <c:v>8018.0827904280886</c:v>
                </c:pt>
                <c:pt idx="14149">
                  <c:v>7999.6549066923808</c:v>
                </c:pt>
                <c:pt idx="14150">
                  <c:v>7981.2318511802368</c:v>
                </c:pt>
                <c:pt idx="14151">
                  <c:v>7962.8136240931462</c:v>
                </c:pt>
                <c:pt idx="14152">
                  <c:v>7944.4002256375943</c:v>
                </c:pt>
                <c:pt idx="14153">
                  <c:v>7925.9916560249467</c:v>
                </c:pt>
                <c:pt idx="14154">
                  <c:v>7789.6406076115973</c:v>
                </c:pt>
                <c:pt idx="14155">
                  <c:v>7744.1975838800345</c:v>
                </c:pt>
                <c:pt idx="14156">
                  <c:v>7698.7844000205359</c:v>
                </c:pt>
                <c:pt idx="14157">
                  <c:v>7742.1715933819996</c:v>
                </c:pt>
                <c:pt idx="14158">
                  <c:v>7696.2920619691313</c:v>
                </c:pt>
                <c:pt idx="14159">
                  <c:v>7650.442728808659</c:v>
                </c:pt>
                <c:pt idx="14160">
                  <c:v>7650.442728808659</c:v>
                </c:pt>
                <c:pt idx="14161">
                  <c:v>7650.442728808659</c:v>
                </c:pt>
                <c:pt idx="14162">
                  <c:v>7650.442728808659</c:v>
                </c:pt>
                <c:pt idx="14163">
                  <c:v>7650.442728808659</c:v>
                </c:pt>
                <c:pt idx="14164">
                  <c:v>7650.442728808659</c:v>
                </c:pt>
                <c:pt idx="14165">
                  <c:v>7650.442728808659</c:v>
                </c:pt>
                <c:pt idx="14166">
                  <c:v>7577.5908169976019</c:v>
                </c:pt>
                <c:pt idx="14167">
                  <c:v>7504.8156928843673</c:v>
                </c:pt>
                <c:pt idx="14168">
                  <c:v>7432.1172504210181</c:v>
                </c:pt>
                <c:pt idx="14169">
                  <c:v>7359.4953908765574</c:v>
                </c:pt>
                <c:pt idx="14170">
                  <c:v>7286.9500059537258</c:v>
                </c:pt>
                <c:pt idx="14171">
                  <c:v>7214.4809862864304</c:v>
                </c:pt>
                <c:pt idx="14172">
                  <c:v>7195.822831257301</c:v>
                </c:pt>
                <c:pt idx="14173">
                  <c:v>7177.1697445702221</c:v>
                </c:pt>
                <c:pt idx="14174">
                  <c:v>7158.5217348456563</c:v>
                </c:pt>
                <c:pt idx="14175">
                  <c:v>7139.8788107475339</c:v>
                </c:pt>
                <c:pt idx="14176">
                  <c:v>7121.2409809839028</c:v>
                </c:pt>
                <c:pt idx="14177">
                  <c:v>7102.6082543069942</c:v>
                </c:pt>
                <c:pt idx="14178">
                  <c:v>7048.7997464627388</c:v>
                </c:pt>
                <c:pt idx="14179">
                  <c:v>6995.0333800349335</c:v>
                </c:pt>
                <c:pt idx="14180">
                  <c:v>6941.3090366751958</c:v>
                </c:pt>
                <c:pt idx="14181">
                  <c:v>6887.6266048909165</c:v>
                </c:pt>
                <c:pt idx="14182">
                  <c:v>6833.9859635530174</c:v>
                </c:pt>
                <c:pt idx="14183">
                  <c:v>6780.3869928963522</c:v>
                </c:pt>
                <c:pt idx="14184">
                  <c:v>6761.5553288307019</c:v>
                </c:pt>
                <c:pt idx="14185">
                  <c:v>6742.7291225782874</c:v>
                </c:pt>
                <c:pt idx="14186">
                  <c:v>6723.9083895413387</c:v>
                </c:pt>
                <c:pt idx="14187">
                  <c:v>6705.0931451953438</c:v>
                </c:pt>
                <c:pt idx="14188">
                  <c:v>6686.2834050895144</c:v>
                </c:pt>
                <c:pt idx="14189">
                  <c:v>6667.4791820732662</c:v>
                </c:pt>
                <c:pt idx="14190">
                  <c:v>6658.4437124872693</c:v>
                </c:pt>
                <c:pt idx="14191">
                  <c:v>6649.4094542326429</c:v>
                </c:pt>
                <c:pt idx="14192">
                  <c:v>6640.3764129258025</c:v>
                </c:pt>
                <c:pt idx="14193">
                  <c:v>6631.3445830964201</c:v>
                </c:pt>
                <c:pt idx="14194">
                  <c:v>6622.3139703576817</c:v>
                </c:pt>
                <c:pt idx="14195">
                  <c:v>6613.2845692439942</c:v>
                </c:pt>
                <c:pt idx="14196">
                  <c:v>6577.9066527399664</c:v>
                </c:pt>
                <c:pt idx="14197">
                  <c:v>6542.5466910479408</c:v>
                </c:pt>
                <c:pt idx="14198">
                  <c:v>6507.2046268859249</c:v>
                </c:pt>
                <c:pt idx="14199">
                  <c:v>6471.8804024970059</c:v>
                </c:pt>
                <c:pt idx="14200">
                  <c:v>6436.5739596466874</c:v>
                </c:pt>
                <c:pt idx="14201">
                  <c:v>6401.2852370153105</c:v>
                </c:pt>
                <c:pt idx="14202">
                  <c:v>6418.7101760062314</c:v>
                </c:pt>
                <c:pt idx="14203">
                  <c:v>6436.1392900028804</c:v>
                </c:pt>
                <c:pt idx="14204">
                  <c:v>6453.5725937474099</c:v>
                </c:pt>
                <c:pt idx="14205">
                  <c:v>6471.0100993264141</c:v>
                </c:pt>
                <c:pt idx="14206">
                  <c:v>6488.4518187752046</c:v>
                </c:pt>
                <c:pt idx="14207">
                  <c:v>6505.8977640776657</c:v>
                </c:pt>
                <c:pt idx="14208">
                  <c:v>6497.1742610892043</c:v>
                </c:pt>
                <c:pt idx="14209">
                  <c:v>6488.4518187752046</c:v>
                </c:pt>
                <c:pt idx="14210">
                  <c:v>6479.7304302186831</c:v>
                </c:pt>
                <c:pt idx="14211">
                  <c:v>6471.0100993264141</c:v>
                </c:pt>
                <c:pt idx="14212">
                  <c:v>6462.2908192162186</c:v>
                </c:pt>
                <c:pt idx="14213">
                  <c:v>6453.5725937474099</c:v>
                </c:pt>
                <c:pt idx="14214">
                  <c:v>6571.6470884666169</c:v>
                </c:pt>
                <c:pt idx="14215">
                  <c:v>6689.9315864367054</c:v>
                </c:pt>
                <c:pt idx="14216">
                  <c:v>6808.4251757791289</c:v>
                </c:pt>
                <c:pt idx="14217">
                  <c:v>6927.1269842616111</c:v>
                </c:pt>
                <c:pt idx="14218">
                  <c:v>7046.0361630355001</c:v>
                </c:pt>
                <c:pt idx="14219">
                  <c:v>7165.1518966878675</c:v>
                </c:pt>
                <c:pt idx="14220">
                  <c:v>7202.4566796144145</c:v>
                </c:pt>
                <c:pt idx="14221">
                  <c:v>7239.7815739203597</c:v>
                </c:pt>
                <c:pt idx="14222">
                  <c:v>7277.1265072671686</c:v>
                </c:pt>
                <c:pt idx="14223">
                  <c:v>7314.4914156091818</c:v>
                </c:pt>
                <c:pt idx="14224">
                  <c:v>7351.8762330452701</c:v>
                </c:pt>
                <c:pt idx="14225">
                  <c:v>7389.2808943578148</c:v>
                </c:pt>
                <c:pt idx="14226">
                  <c:v>7543.6603872843007</c:v>
                </c:pt>
                <c:pt idx="14227">
                  <c:v>7698.3812499564283</c:v>
                </c:pt>
                <c:pt idx="14228">
                  <c:v>7853.4447238610937</c:v>
                </c:pt>
                <c:pt idx="14229">
                  <c:v>8008.8520215029621</c:v>
                </c:pt>
                <c:pt idx="14230">
                  <c:v>8164.6043274377471</c:v>
                </c:pt>
                <c:pt idx="14231">
                  <c:v>8320.702799286908</c:v>
                </c:pt>
                <c:pt idx="14232">
                  <c:v>8285.1812613582042</c:v>
                </c:pt>
                <c:pt idx="14233">
                  <c:v>8249.6791965972698</c:v>
                </c:pt>
                <c:pt idx="14234">
                  <c:v>8214.1965159422361</c:v>
                </c:pt>
                <c:pt idx="14235">
                  <c:v>8178.7331294969117</c:v>
                </c:pt>
                <c:pt idx="14236">
                  <c:v>8143.2889465256258</c:v>
                </c:pt>
                <c:pt idx="14237">
                  <c:v>8107.8638754477925</c:v>
                </c:pt>
                <c:pt idx="14238">
                  <c:v>8116.4958386117833</c:v>
                </c:pt>
                <c:pt idx="14239">
                  <c:v>8125.1289967142848</c:v>
                </c:pt>
                <c:pt idx="14240">
                  <c:v>8133.7633472762736</c:v>
                </c:pt>
                <c:pt idx="14241">
                  <c:v>8049.0394229776975</c:v>
                </c:pt>
                <c:pt idx="14242">
                  <c:v>8057.5771425334433</c:v>
                </c:pt>
                <c:pt idx="14243">
                  <c:v>8066.1160524777933</c:v>
                </c:pt>
                <c:pt idx="14244">
                  <c:v>8159.3769187190883</c:v>
                </c:pt>
                <c:pt idx="14245">
                  <c:v>8159.0802415260059</c:v>
                </c:pt>
                <c:pt idx="14246">
                  <c:v>8158.7835643329854</c:v>
                </c:pt>
                <c:pt idx="14247">
                  <c:v>8158.4868871399012</c:v>
                </c:pt>
                <c:pt idx="14248">
                  <c:v>8158.190209946817</c:v>
                </c:pt>
                <c:pt idx="14249">
                  <c:v>8157.8935327537301</c:v>
                </c:pt>
                <c:pt idx="14250">
                  <c:v>8241.7707687908696</c:v>
                </c:pt>
                <c:pt idx="14251">
                  <c:v>8325.7442722145079</c:v>
                </c:pt>
                <c:pt idx="14252">
                  <c:v>8409.8138328409223</c:v>
                </c:pt>
                <c:pt idx="14253">
                  <c:v>8493.9792397830734</c:v>
                </c:pt>
                <c:pt idx="14254">
                  <c:v>8578.2402901979476</c:v>
                </c:pt>
                <c:pt idx="14255">
                  <c:v>8662.5967915589117</c:v>
                </c:pt>
                <c:pt idx="14256">
                  <c:v>8828.1971098611502</c:v>
                </c:pt>
                <c:pt idx="14257">
                  <c:v>8994.1901524783971</c:v>
                </c:pt>
                <c:pt idx="14258">
                  <c:v>9160.5781371459143</c:v>
                </c:pt>
                <c:pt idx="14259">
                  <c:v>9327.3632123601474</c:v>
                </c:pt>
                <c:pt idx="14260">
                  <c:v>9494.5474544491171</c:v>
                </c:pt>
                <c:pt idx="14261">
                  <c:v>9662.1328777644812</c:v>
                </c:pt>
                <c:pt idx="14262">
                  <c:v>9689.8357188897335</c:v>
                </c:pt>
                <c:pt idx="14263">
                  <c:v>9717.5500804686562</c:v>
                </c:pt>
                <c:pt idx="14264">
                  <c:v>9745.2759793994064</c:v>
                </c:pt>
                <c:pt idx="14265">
                  <c:v>9773.0134282307063</c:v>
                </c:pt>
                <c:pt idx="14266">
                  <c:v>9800.7624436433434</c:v>
                </c:pt>
                <c:pt idx="14267">
                  <c:v>9828.5230408059397</c:v>
                </c:pt>
                <c:pt idx="14268">
                  <c:v>9752.9680170689353</c:v>
                </c:pt>
                <c:pt idx="14269">
                  <c:v>9677.4902737493267</c:v>
                </c:pt>
                <c:pt idx="14270">
                  <c:v>9602.0897995439482</c:v>
                </c:pt>
                <c:pt idx="14271">
                  <c:v>9526.7665784634028</c:v>
                </c:pt>
                <c:pt idx="14272">
                  <c:v>9451.5206014221749</c:v>
                </c:pt>
                <c:pt idx="14273">
                  <c:v>9376.3518546557953</c:v>
                </c:pt>
                <c:pt idx="14274">
                  <c:v>9442.1202848582943</c:v>
                </c:pt>
                <c:pt idx="14275">
                  <c:v>9507.9478431538137</c:v>
                </c:pt>
                <c:pt idx="14276">
                  <c:v>9573.8345381310664</c:v>
                </c:pt>
                <c:pt idx="14277">
                  <c:v>9639.7803790325506</c:v>
                </c:pt>
                <c:pt idx="14278">
                  <c:v>9705.7853714082612</c:v>
                </c:pt>
                <c:pt idx="14279">
                  <c:v>9771.8495272495184</c:v>
                </c:pt>
                <c:pt idx="14280">
                  <c:v>9686.9207656272938</c:v>
                </c:pt>
                <c:pt idx="14281">
                  <c:v>9602.0897995439482</c:v>
                </c:pt>
                <c:pt idx="14282">
                  <c:v>9517.3566073626407</c:v>
                </c:pt>
                <c:pt idx="14283">
                  <c:v>9432.7211735692363</c:v>
                </c:pt>
                <c:pt idx="14284">
                  <c:v>9348.1834844412224</c:v>
                </c:pt>
                <c:pt idx="14285">
                  <c:v>9263.7435237072496</c:v>
                </c:pt>
                <c:pt idx="14286">
                  <c:v>9348.1834844412224</c:v>
                </c:pt>
                <c:pt idx="14287">
                  <c:v>9432.7211735692363</c:v>
                </c:pt>
                <c:pt idx="14288">
                  <c:v>9517.3566073626407</c:v>
                </c:pt>
                <c:pt idx="14289">
                  <c:v>9602.0897995439482</c:v>
                </c:pt>
                <c:pt idx="14290">
                  <c:v>9686.9207656272938</c:v>
                </c:pt>
                <c:pt idx="14291">
                  <c:v>9771.8495272495184</c:v>
                </c:pt>
                <c:pt idx="14292">
                  <c:v>9696.3524648379134</c:v>
                </c:pt>
                <c:pt idx="14293">
                  <c:v>9620.9326749864631</c:v>
                </c:pt>
                <c:pt idx="14294">
                  <c:v>9545.5901414294931</c:v>
                </c:pt>
                <c:pt idx="14295">
                  <c:v>9470.3248548029187</c:v>
                </c:pt>
                <c:pt idx="14296">
                  <c:v>9395.1368010629776</c:v>
                </c:pt>
                <c:pt idx="14297">
                  <c:v>9320.0259730833041</c:v>
                </c:pt>
                <c:pt idx="14298">
                  <c:v>9194.6135326193216</c:v>
                </c:pt>
                <c:pt idx="14299">
                  <c:v>9176.0678238379969</c:v>
                </c:pt>
                <c:pt idx="14300">
                  <c:v>9157.5268868654985</c:v>
                </c:pt>
                <c:pt idx="14301">
                  <c:v>9244.9923590663966</c:v>
                </c:pt>
                <c:pt idx="14302">
                  <c:v>9226.246019897917</c:v>
                </c:pt>
                <c:pt idx="14303">
                  <c:v>9207.5045060916473</c:v>
                </c:pt>
                <c:pt idx="14304">
                  <c:v>9105.837488151019</c:v>
                </c:pt>
                <c:pt idx="14305">
                  <c:v>9004.320071795908</c:v>
                </c:pt>
                <c:pt idx="14306">
                  <c:v>8902.9517313685901</c:v>
                </c:pt>
                <c:pt idx="14307">
                  <c:v>8801.7319257599411</c:v>
                </c:pt>
                <c:pt idx="14308">
                  <c:v>8700.6601065523428</c:v>
                </c:pt>
                <c:pt idx="14309">
                  <c:v>8599.7357121814221</c:v>
                </c:pt>
                <c:pt idx="14310">
                  <c:v>8579.9747760068494</c:v>
                </c:pt>
                <c:pt idx="14311">
                  <c:v>8560.2183131561869</c:v>
                </c:pt>
                <c:pt idx="14312">
                  <c:v>8540.4663402151673</c:v>
                </c:pt>
                <c:pt idx="14313">
                  <c:v>8520.7188738607656</c:v>
                </c:pt>
                <c:pt idx="14314">
                  <c:v>8500.9759308612156</c:v>
                </c:pt>
                <c:pt idx="14315">
                  <c:v>8481.2375280765627</c:v>
                </c:pt>
                <c:pt idx="14316">
                  <c:v>8400.0308971192062</c:v>
                </c:pt>
                <c:pt idx="14317">
                  <c:v>8318.92345590068</c:v>
                </c:pt>
                <c:pt idx="14318">
                  <c:v>8237.914549403431</c:v>
                </c:pt>
                <c:pt idx="14319">
                  <c:v>8157.0035011745431</c:v>
                </c:pt>
                <c:pt idx="14320">
                  <c:v>8076.1896291948433</c:v>
                </c:pt>
                <c:pt idx="14321">
                  <c:v>7995.4722348968198</c:v>
                </c:pt>
                <c:pt idx="14322">
                  <c:v>7940.8239492850989</c:v>
                </c:pt>
                <c:pt idx="14323">
                  <c:v>7886.2182697382214</c:v>
                </c:pt>
                <c:pt idx="14324">
                  <c:v>7831.6551083355262</c:v>
                </c:pt>
                <c:pt idx="14325">
                  <c:v>7777.134373886508</c:v>
                </c:pt>
                <c:pt idx="14326">
                  <c:v>7722.655981260832</c:v>
                </c:pt>
                <c:pt idx="14327">
                  <c:v>7668.2198373359115</c:v>
                </c:pt>
                <c:pt idx="14328">
                  <c:v>7640.1288926967372</c:v>
                </c:pt>
                <c:pt idx="14329">
                  <c:v>7612.0488392873176</c:v>
                </c:pt>
                <c:pt idx="14330">
                  <c:v>7583.9796950823211</c:v>
                </c:pt>
                <c:pt idx="14331">
                  <c:v>7555.9214875297239</c:v>
                </c:pt>
                <c:pt idx="14332">
                  <c:v>7527.874234908234</c:v>
                </c:pt>
                <c:pt idx="14333">
                  <c:v>7499.8379627202339</c:v>
                </c:pt>
                <c:pt idx="14334">
                  <c:v>7446.0164060333091</c:v>
                </c:pt>
                <c:pt idx="14335">
                  <c:v>7392.2363768289251</c:v>
                </c:pt>
                <c:pt idx="14336">
                  <c:v>7338.4977099466714</c:v>
                </c:pt>
                <c:pt idx="14337">
                  <c:v>7284.800238189624</c:v>
                </c:pt>
                <c:pt idx="14338">
                  <c:v>7231.1437900957826</c:v>
                </c:pt>
                <c:pt idx="14339">
                  <c:v>7177.5281987925073</c:v>
                </c:pt>
                <c:pt idx="14340">
                  <c:v>7187.2226503654911</c:v>
                </c:pt>
                <c:pt idx="14341">
                  <c:v>7196.9184434426679</c:v>
                </c:pt>
                <c:pt idx="14342">
                  <c:v>7206.6155795657869</c:v>
                </c:pt>
                <c:pt idx="14343">
                  <c:v>7216.3140517372112</c:v>
                </c:pt>
                <c:pt idx="14344">
                  <c:v>7226.0138614389116</c:v>
                </c:pt>
                <c:pt idx="14345">
                  <c:v>7235.7150017599706</c:v>
                </c:pt>
                <c:pt idx="14346">
                  <c:v>7190.4645209165365</c:v>
                </c:pt>
                <c:pt idx="14347">
                  <c:v>7145.2429469157878</c:v>
                </c:pt>
                <c:pt idx="14348">
                  <c:v>7100.0502456098093</c:v>
                </c:pt>
                <c:pt idx="14349">
                  <c:v>7054.8863825483368</c:v>
                </c:pt>
                <c:pt idx="14350">
                  <c:v>7009.751316970428</c:v>
                </c:pt>
                <c:pt idx="14351">
                  <c:v>6964.6450139248054</c:v>
                </c:pt>
                <c:pt idx="14352">
                  <c:v>7036.4173808119267</c:v>
                </c:pt>
                <c:pt idx="14353">
                  <c:v>7108.2623713513995</c:v>
                </c:pt>
                <c:pt idx="14354">
                  <c:v>7180.1802635291351</c:v>
                </c:pt>
                <c:pt idx="14355">
                  <c:v>7252.1713314581593</c:v>
                </c:pt>
                <c:pt idx="14356">
                  <c:v>7324.2358389688188</c:v>
                </c:pt>
                <c:pt idx="14357">
                  <c:v>7396.3740522883927</c:v>
                </c:pt>
                <c:pt idx="14358">
                  <c:v>7450.6001701179357</c:v>
                </c:pt>
                <c:pt idx="14359">
                  <c:v>7504.8680837395777</c:v>
                </c:pt>
                <c:pt idx="14360">
                  <c:v>7559.1778909639306</c:v>
                </c:pt>
                <c:pt idx="14361">
                  <c:v>7613.5296818560237</c:v>
                </c:pt>
                <c:pt idx="14362">
                  <c:v>7667.9235521937971</c:v>
                </c:pt>
                <c:pt idx="14363">
                  <c:v>7722.3595945349489</c:v>
                </c:pt>
                <c:pt idx="14364">
                  <c:v>7776.5414270286137</c:v>
                </c:pt>
                <c:pt idx="14365">
                  <c:v>7830.7654721224526</c:v>
                </c:pt>
                <c:pt idx="14366">
                  <c:v>7885.0318584069437</c:v>
                </c:pt>
                <c:pt idx="14367">
                  <c:v>7939.3407199591775</c:v>
                </c:pt>
                <c:pt idx="14368">
                  <c:v>7993.6921869323214</c:v>
                </c:pt>
                <c:pt idx="14369">
                  <c:v>8048.0863879201506</c:v>
                </c:pt>
                <c:pt idx="14370">
                  <c:v>8112.1938487174957</c:v>
                </c:pt>
                <c:pt idx="14371">
                  <c:v>8176.3597707978788</c:v>
                </c:pt>
                <c:pt idx="14372">
                  <c:v>8240.584239748574</c:v>
                </c:pt>
                <c:pt idx="14373">
                  <c:v>8304.8673377679825</c:v>
                </c:pt>
                <c:pt idx="14374">
                  <c:v>8369.2091539410867</c:v>
                </c:pt>
                <c:pt idx="14375">
                  <c:v>8433.6097675799701</c:v>
                </c:pt>
                <c:pt idx="14376">
                  <c:v>8461.4185720498663</c:v>
                </c:pt>
                <c:pt idx="14377">
                  <c:v>8489.2381377528582</c:v>
                </c:pt>
                <c:pt idx="14378">
                  <c:v>8517.0684623761408</c:v>
                </c:pt>
                <c:pt idx="14379">
                  <c:v>8544.9095475332051</c:v>
                </c:pt>
                <c:pt idx="14380">
                  <c:v>8572.7613935578556</c:v>
                </c:pt>
                <c:pt idx="14381">
                  <c:v>8600.6240008055665</c:v>
                </c:pt>
                <c:pt idx="14382">
                  <c:v>8627.0172072899313</c:v>
                </c:pt>
                <c:pt idx="14383">
                  <c:v>8653.4218400155369</c:v>
                </c:pt>
                <c:pt idx="14384">
                  <c:v>8679.8379467032919</c:v>
                </c:pt>
                <c:pt idx="14385">
                  <c:v>8606.4408917257788</c:v>
                </c:pt>
                <c:pt idx="14386">
                  <c:v>8632.5769365829765</c:v>
                </c:pt>
                <c:pt idx="14387">
                  <c:v>8658.7244609270401</c:v>
                </c:pt>
                <c:pt idx="14388">
                  <c:v>8759.1555710882512</c:v>
                </c:pt>
                <c:pt idx="14389">
                  <c:v>8759.1555710882512</c:v>
                </c:pt>
                <c:pt idx="14390">
                  <c:v>8759.1555710882512</c:v>
                </c:pt>
                <c:pt idx="14391">
                  <c:v>8759.1555710882512</c:v>
                </c:pt>
                <c:pt idx="14392">
                  <c:v>8759.1555710882512</c:v>
                </c:pt>
                <c:pt idx="14393">
                  <c:v>8759.1555710882512</c:v>
                </c:pt>
                <c:pt idx="14394">
                  <c:v>8815.0472228317321</c:v>
                </c:pt>
                <c:pt idx="14395">
                  <c:v>8870.9822912733252</c:v>
                </c:pt>
                <c:pt idx="14396">
                  <c:v>8926.960778279672</c:v>
                </c:pt>
                <c:pt idx="14397">
                  <c:v>8982.9826817379944</c:v>
                </c:pt>
                <c:pt idx="14398">
                  <c:v>9039.0480057034165</c:v>
                </c:pt>
                <c:pt idx="14399">
                  <c:v>9095.1567487981392</c:v>
                </c:pt>
                <c:pt idx="14400">
                  <c:v>9188.7678175417223</c:v>
                </c:pt>
                <c:pt idx="14401">
                  <c:v>9282.4995139352195</c:v>
                </c:pt>
                <c:pt idx="14402">
                  <c:v>9376.3518546557953</c:v>
                </c:pt>
                <c:pt idx="14403">
                  <c:v>9470.3248548029187</c:v>
                </c:pt>
                <c:pt idx="14404">
                  <c:v>9564.4185322328067</c:v>
                </c:pt>
                <c:pt idx="14405">
                  <c:v>9658.6329118846261</c:v>
                </c:pt>
                <c:pt idx="14406">
                  <c:v>9658.6329118846261</c:v>
                </c:pt>
                <c:pt idx="14407">
                  <c:v>9658.6329118846261</c:v>
                </c:pt>
                <c:pt idx="14408">
                  <c:v>9658.6329118846261</c:v>
                </c:pt>
                <c:pt idx="14409">
                  <c:v>9658.6329118846261</c:v>
                </c:pt>
                <c:pt idx="14410">
                  <c:v>9658.6329118846261</c:v>
                </c:pt>
                <c:pt idx="14411">
                  <c:v>9658.6329118846261</c:v>
                </c:pt>
                <c:pt idx="14412">
                  <c:v>9564.8568437084596</c:v>
                </c:pt>
                <c:pt idx="14413">
                  <c:v>9471.2030255485934</c:v>
                </c:pt>
                <c:pt idx="14414">
                  <c:v>9377.6713042919819</c:v>
                </c:pt>
                <c:pt idx="14415">
                  <c:v>9284.2615302530794</c:v>
                </c:pt>
                <c:pt idx="14416">
                  <c:v>9190.9735527899211</c:v>
                </c:pt>
                <c:pt idx="14417">
                  <c:v>9097.807216042791</c:v>
                </c:pt>
                <c:pt idx="14418">
                  <c:v>9106.7208618829882</c:v>
                </c:pt>
                <c:pt idx="14419">
                  <c:v>9115.6358274080667</c:v>
                </c:pt>
                <c:pt idx="14420">
                  <c:v>9124.552114020742</c:v>
                </c:pt>
                <c:pt idx="14421">
                  <c:v>9133.4697231204027</c:v>
                </c:pt>
                <c:pt idx="14422">
                  <c:v>9142.3886561026757</c:v>
                </c:pt>
                <c:pt idx="14423">
                  <c:v>9151.3089143600573</c:v>
                </c:pt>
                <c:pt idx="14424">
                  <c:v>9170.0359541469279</c:v>
                </c:pt>
                <c:pt idx="14425">
                  <c:v>9188.7678175417223</c:v>
                </c:pt>
                <c:pt idx="14426">
                  <c:v>9207.5045060916473</c:v>
                </c:pt>
                <c:pt idx="14427">
                  <c:v>9226.246019897917</c:v>
                </c:pt>
                <c:pt idx="14428">
                  <c:v>9244.9923590663966</c:v>
                </c:pt>
                <c:pt idx="14429">
                  <c:v>9263.7435237072496</c:v>
                </c:pt>
                <c:pt idx="14430">
                  <c:v>9320.0259730833041</c:v>
                </c:pt>
                <c:pt idx="14431">
                  <c:v>9376.3518546557953</c:v>
                </c:pt>
                <c:pt idx="14432">
                  <c:v>9432.7211735692363</c:v>
                </c:pt>
                <c:pt idx="14433">
                  <c:v>9489.1339353242602</c:v>
                </c:pt>
                <c:pt idx="14434">
                  <c:v>9545.5901414294931</c:v>
                </c:pt>
                <c:pt idx="14435">
                  <c:v>9602.0897995439482</c:v>
                </c:pt>
                <c:pt idx="14436">
                  <c:v>9649.2060418449964</c:v>
                </c:pt>
                <c:pt idx="14437">
                  <c:v>9696.3524648379134</c:v>
                </c:pt>
                <c:pt idx="14438">
                  <c:v>9743.5290732846897</c:v>
                </c:pt>
                <c:pt idx="14439">
                  <c:v>9790.7358677739103</c:v>
                </c:pt>
                <c:pt idx="14440">
                  <c:v>9837.9728534041733</c:v>
                </c:pt>
                <c:pt idx="14441">
                  <c:v>9885.2400354392266</c:v>
                </c:pt>
                <c:pt idx="14442">
                  <c:v>9753.2037455429545</c:v>
                </c:pt>
                <c:pt idx="14443">
                  <c:v>9734.5148491976579</c:v>
                </c:pt>
                <c:pt idx="14444">
                  <c:v>9715.8307302033809</c:v>
                </c:pt>
                <c:pt idx="14445">
                  <c:v>9809.6270388790217</c:v>
                </c:pt>
                <c:pt idx="14446">
                  <c:v>9790.7358677739103</c:v>
                </c:pt>
                <c:pt idx="14447">
                  <c:v>9771.8495272495184</c:v>
                </c:pt>
                <c:pt idx="14448">
                  <c:v>9686.9207656272938</c:v>
                </c:pt>
                <c:pt idx="14449">
                  <c:v>9602.0897995439482</c:v>
                </c:pt>
                <c:pt idx="14450">
                  <c:v>9517.3566073626407</c:v>
                </c:pt>
                <c:pt idx="14451">
                  <c:v>9432.7211735692363</c:v>
                </c:pt>
                <c:pt idx="14452">
                  <c:v>9348.1834844412224</c:v>
                </c:pt>
                <c:pt idx="14453">
                  <c:v>9263.7435237072496</c:v>
                </c:pt>
                <c:pt idx="14454">
                  <c:v>9219.6673994813227</c:v>
                </c:pt>
                <c:pt idx="14455">
                  <c:v>9175.6253768734932</c:v>
                </c:pt>
                <c:pt idx="14456">
                  <c:v>9131.6172360596738</c:v>
                </c:pt>
                <c:pt idx="14457">
                  <c:v>9087.6427583952591</c:v>
                </c:pt>
                <c:pt idx="14458">
                  <c:v>9043.7017183799198</c:v>
                </c:pt>
                <c:pt idx="14459">
                  <c:v>8999.7938878483837</c:v>
                </c:pt>
                <c:pt idx="14460">
                  <c:v>8944.521306095181</c:v>
                </c:pt>
                <c:pt idx="14461">
                  <c:v>8889.2924320183592</c:v>
                </c:pt>
                <c:pt idx="14462">
                  <c:v>8834.1071714471</c:v>
                </c:pt>
                <c:pt idx="14463">
                  <c:v>8778.9654256375052</c:v>
                </c:pt>
                <c:pt idx="14464">
                  <c:v>8723.8670947848295</c:v>
                </c:pt>
                <c:pt idx="14465">
                  <c:v>8668.8120813138321</c:v>
                </c:pt>
                <c:pt idx="14466">
                  <c:v>8474.6068881765095</c:v>
                </c:pt>
                <c:pt idx="14467">
                  <c:v>8280.9235814814456</c:v>
                </c:pt>
                <c:pt idx="14468">
                  <c:v>8087.7605977320854</c:v>
                </c:pt>
                <c:pt idx="14469">
                  <c:v>7895.1163547227152</c:v>
                </c:pt>
                <c:pt idx="14470">
                  <c:v>7702.9892489583681</c:v>
                </c:pt>
                <c:pt idx="14471">
                  <c:v>7511.3776521174332</c:v>
                </c:pt>
                <c:pt idx="14472">
                  <c:v>7430.8728801119378</c:v>
                </c:pt>
                <c:pt idx="14473">
                  <c:v>7350.4595428152898</c:v>
                </c:pt>
                <c:pt idx="14474">
                  <c:v>7270.1369759661247</c:v>
                </c:pt>
                <c:pt idx="14475">
                  <c:v>7189.9045008961575</c:v>
                </c:pt>
                <c:pt idx="14476">
                  <c:v>7109.7614263787427</c:v>
                </c:pt>
                <c:pt idx="14477">
                  <c:v>7029.7070501111912</c:v>
                </c:pt>
                <c:pt idx="14478">
                  <c:v>7049.0569860453415</c:v>
                </c:pt>
                <c:pt idx="14479">
                  <c:v>7068.4123173215439</c:v>
                </c:pt>
                <c:pt idx="14480">
                  <c:v>7087.7730216382179</c:v>
                </c:pt>
                <c:pt idx="14481">
                  <c:v>7107.1390768026395</c:v>
                </c:pt>
                <c:pt idx="14482">
                  <c:v>7126.5104607302701</c:v>
                </c:pt>
                <c:pt idx="14483">
                  <c:v>7145.8871514446464</c:v>
                </c:pt>
                <c:pt idx="14484">
                  <c:v>7101.2797880331846</c:v>
                </c:pt>
                <c:pt idx="14485">
                  <c:v>7056.6995380464168</c:v>
                </c:pt>
                <c:pt idx="14486">
                  <c:v>7012.1462843288555</c:v>
                </c:pt>
                <c:pt idx="14487">
                  <c:v>6967.619912790763</c:v>
                </c:pt>
                <c:pt idx="14488">
                  <c:v>6923.120308090045</c:v>
                </c:pt>
                <c:pt idx="14489">
                  <c:v>6878.6473498555279</c:v>
                </c:pt>
                <c:pt idx="14490">
                  <c:v>6887.56910790446</c:v>
                </c:pt>
                <c:pt idx="14491">
                  <c:v>6896.4919384541645</c:v>
                </c:pt>
                <c:pt idx="14492">
                  <c:v>6905.4158448387034</c:v>
                </c:pt>
                <c:pt idx="14493">
                  <c:v>6914.3408253256648</c:v>
                </c:pt>
                <c:pt idx="14494">
                  <c:v>6923.2668832664031</c:v>
                </c:pt>
                <c:pt idx="14495">
                  <c:v>6932.1940169052159</c:v>
                </c:pt>
                <c:pt idx="14496">
                  <c:v>6949.7582017991544</c:v>
                </c:pt>
                <c:pt idx="14497">
                  <c:v>6967.3264857724953</c:v>
                </c:pt>
                <c:pt idx="14498">
                  <c:v>6984.8988809686462</c:v>
                </c:pt>
                <c:pt idx="14499">
                  <c:v>7002.4754008450791</c:v>
                </c:pt>
                <c:pt idx="14500">
                  <c:v>7020.0560547347995</c:v>
                </c:pt>
                <c:pt idx="14501">
                  <c:v>7037.6408559749489</c:v>
                </c:pt>
                <c:pt idx="14502">
                  <c:v>7127.099108774758</c:v>
                </c:pt>
                <c:pt idx="14503">
                  <c:v>7216.6671423124917</c:v>
                </c:pt>
                <c:pt idx="14504">
                  <c:v>7306.3457134699684</c:v>
                </c:pt>
                <c:pt idx="14505">
                  <c:v>7396.1355602696431</c:v>
                </c:pt>
                <c:pt idx="14506">
                  <c:v>7486.0374112833842</c:v>
                </c:pt>
                <c:pt idx="14507">
                  <c:v>7576.0519814854797</c:v>
                </c:pt>
                <c:pt idx="14508">
                  <c:v>7722.6823210966622</c:v>
                </c:pt>
                <c:pt idx="14509">
                  <c:v>7869.609187137854</c:v>
                </c:pt>
                <c:pt idx="14510">
                  <c:v>8016.8328104695356</c:v>
                </c:pt>
                <c:pt idx="14511">
                  <c:v>8164.3534421118175</c:v>
                </c:pt>
                <c:pt idx="14512">
                  <c:v>8312.1713393416849</c:v>
                </c:pt>
                <c:pt idx="14513">
                  <c:v>8460.286778521373</c:v>
                </c:pt>
                <c:pt idx="14514">
                  <c:v>8480.4522435900708</c:v>
                </c:pt>
                <c:pt idx="14515">
                  <c:v>8500.6220249496619</c:v>
                </c:pt>
                <c:pt idx="14516">
                  <c:v>8520.7960981392207</c:v>
                </c:pt>
                <c:pt idx="14517">
                  <c:v>8540.9744413185108</c:v>
                </c:pt>
                <c:pt idx="14518">
                  <c:v>8561.1570319294187</c:v>
                </c:pt>
                <c:pt idx="14519">
                  <c:v>8581.3438475369057</c:v>
                </c:pt>
                <c:pt idx="14520">
                  <c:v>8683.4922064634975</c:v>
                </c:pt>
                <c:pt idx="14521">
                  <c:v>8785.7801774476284</c:v>
                </c:pt>
                <c:pt idx="14522">
                  <c:v>8888.2078916234241</c:v>
                </c:pt>
                <c:pt idx="14523">
                  <c:v>8990.7754846727421</c:v>
                </c:pt>
                <c:pt idx="14524">
                  <c:v>9093.4830925506412</c:v>
                </c:pt>
                <c:pt idx="14525">
                  <c:v>9196.3308536012719</c:v>
                </c:pt>
                <c:pt idx="14526">
                  <c:v>9213.4275253096421</c:v>
                </c:pt>
                <c:pt idx="14527">
                  <c:v>9230.5297382357749</c:v>
                </c:pt>
                <c:pt idx="14528">
                  <c:v>9247.6375139649444</c:v>
                </c:pt>
                <c:pt idx="14529">
                  <c:v>9158.5226863102416</c:v>
                </c:pt>
                <c:pt idx="14530">
                  <c:v>9175.4453664785997</c:v>
                </c:pt>
                <c:pt idx="14531">
                  <c:v>9192.3736069399638</c:v>
                </c:pt>
                <c:pt idx="14532">
                  <c:v>9299.8756976483855</c:v>
                </c:pt>
                <c:pt idx="14533">
                  <c:v>9300.7569701834582</c:v>
                </c:pt>
                <c:pt idx="14534">
                  <c:v>9301.6382427185381</c:v>
                </c:pt>
                <c:pt idx="14535">
                  <c:v>9302.5195152536198</c:v>
                </c:pt>
                <c:pt idx="14536">
                  <c:v>9303.4007877886197</c:v>
                </c:pt>
                <c:pt idx="14537">
                  <c:v>9304.2820603236942</c:v>
                </c:pt>
                <c:pt idx="14538">
                  <c:v>9360.3807891025208</c:v>
                </c:pt>
                <c:pt idx="14539">
                  <c:v>9416.5217657980374</c:v>
                </c:pt>
                <c:pt idx="14540">
                  <c:v>9472.7050287970924</c:v>
                </c:pt>
                <c:pt idx="14541">
                  <c:v>9528.9306164549835</c:v>
                </c:pt>
                <c:pt idx="14542">
                  <c:v>9585.1985647139154</c:v>
                </c:pt>
                <c:pt idx="14543">
                  <c:v>9641.5089126479143</c:v>
                </c:pt>
                <c:pt idx="14544">
                  <c:v>9780.7964037290258</c:v>
                </c:pt>
                <c:pt idx="14545">
                  <c:v>9920.3600867053447</c:v>
                </c:pt>
                <c:pt idx="14546">
                  <c:v>10060.201550645201</c:v>
                </c:pt>
                <c:pt idx="14547">
                  <c:v>10200.322339936081</c:v>
                </c:pt>
                <c:pt idx="14548">
                  <c:v>10340.723955481544</c:v>
                </c:pt>
                <c:pt idx="14549">
                  <c:v>10481.407855880041</c:v>
                </c:pt>
                <c:pt idx="14550">
                  <c:v>10651.143992359594</c:v>
                </c:pt>
                <c:pt idx="14551">
                  <c:v>10821.285382060198</c:v>
                </c:pt>
                <c:pt idx="14552">
                  <c:v>10991.833932914769</c:v>
                </c:pt>
                <c:pt idx="14553">
                  <c:v>11162.791499424553</c:v>
                </c:pt>
                <c:pt idx="14554">
                  <c:v>11334.159882698134</c:v>
                </c:pt>
                <c:pt idx="14555">
                  <c:v>11505.940830699969</c:v>
                </c:pt>
                <c:pt idx="14556">
                  <c:v>11410.008770280978</c:v>
                </c:pt>
                <c:pt idx="14557">
                  <c:v>11314.20120156212</c:v>
                </c:pt>
                <c:pt idx="14558">
                  <c:v>11218.517918074569</c:v>
                </c:pt>
                <c:pt idx="14559">
                  <c:v>11122.95871335324</c:v>
                </c:pt>
                <c:pt idx="14560">
                  <c:v>11027.523377471731</c:v>
                </c:pt>
                <c:pt idx="14561">
                  <c:v>10932.211698714029</c:v>
                </c:pt>
                <c:pt idx="14562">
                  <c:v>11008.197860747816</c:v>
                </c:pt>
                <c:pt idx="14563">
                  <c:v>11084.26442323318</c:v>
                </c:pt>
                <c:pt idx="14564">
                  <c:v>11160.411528099816</c:v>
                </c:pt>
                <c:pt idx="14565">
                  <c:v>11236.639316220466</c:v>
                </c:pt>
                <c:pt idx="14566">
                  <c:v>11312.947925138678</c:v>
                </c:pt>
                <c:pt idx="14567">
                  <c:v>11389.337492541472</c:v>
                </c:pt>
                <c:pt idx="14568">
                  <c:v>11532.423991287948</c:v>
                </c:pt>
                <c:pt idx="14569">
                  <c:v>11675.800402254459</c:v>
                </c:pt>
                <c:pt idx="14570">
                  <c:v>11819.467732816611</c:v>
                </c:pt>
                <c:pt idx="14571">
                  <c:v>11963.426965977582</c:v>
                </c:pt>
                <c:pt idx="14572">
                  <c:v>12107.679059339038</c:v>
                </c:pt>
                <c:pt idx="14573">
                  <c:v>12252.224947133946</c:v>
                </c:pt>
                <c:pt idx="14574">
                  <c:v>12252.761794667074</c:v>
                </c:pt>
                <c:pt idx="14575">
                  <c:v>12253.298642200109</c:v>
                </c:pt>
                <c:pt idx="14576">
                  <c:v>12253.835489733237</c:v>
                </c:pt>
                <c:pt idx="14577">
                  <c:v>12254.372337266368</c:v>
                </c:pt>
                <c:pt idx="14578">
                  <c:v>12254.909184799499</c:v>
                </c:pt>
                <c:pt idx="14579">
                  <c:v>12255.446032332533</c:v>
                </c:pt>
                <c:pt idx="14580">
                  <c:v>12042.139392151626</c:v>
                </c:pt>
                <c:pt idx="14581">
                  <c:v>11829.43831930148</c:v>
                </c:pt>
                <c:pt idx="14582">
                  <c:v>11617.340977900281</c:v>
                </c:pt>
                <c:pt idx="14583">
                  <c:v>11405.845516008876</c:v>
                </c:pt>
                <c:pt idx="14584">
                  <c:v>11194.950065682451</c:v>
                </c:pt>
                <c:pt idx="14585">
                  <c:v>10984.652739881965</c:v>
                </c:pt>
                <c:pt idx="14586">
                  <c:v>10717.333727238318</c:v>
                </c:pt>
                <c:pt idx="14587">
                  <c:v>10576.236695207203</c:v>
                </c:pt>
                <c:pt idx="14588">
                  <c:v>10435.412705595525</c:v>
                </c:pt>
                <c:pt idx="14589">
                  <c:v>10414.269515448119</c:v>
                </c:pt>
                <c:pt idx="14590">
                  <c:v>10272.362628397359</c:v>
                </c:pt>
                <c:pt idx="14591">
                  <c:v>10130.73001509489</c:v>
                </c:pt>
                <c:pt idx="14592">
                  <c:v>9933.4840015807895</c:v>
                </c:pt>
                <c:pt idx="14593">
                  <c:v>9736.7774900671393</c:v>
                </c:pt>
                <c:pt idx="14594">
                  <c:v>9540.6079039637953</c:v>
                </c:pt>
                <c:pt idx="14595">
                  <c:v>9344.9725866234239</c:v>
                </c:pt>
                <c:pt idx="14596">
                  <c:v>9149.868801325767</c:v>
                </c:pt>
                <c:pt idx="14597">
                  <c:v>8955.2937307206739</c:v>
                </c:pt>
                <c:pt idx="14598">
                  <c:v>8899.0381520916108</c:v>
                </c:pt>
                <c:pt idx="14599">
                  <c:v>8842.8245122860444</c:v>
                </c:pt>
                <c:pt idx="14600">
                  <c:v>8786.6528318798919</c:v>
                </c:pt>
                <c:pt idx="14601">
                  <c:v>8730.5231322707768</c:v>
                </c:pt>
                <c:pt idx="14602">
                  <c:v>8674.4354387109033</c:v>
                </c:pt>
                <c:pt idx="14603">
                  <c:v>8618.3897732878468</c:v>
                </c:pt>
                <c:pt idx="14604">
                  <c:v>8573.0006885683069</c:v>
                </c:pt>
                <c:pt idx="14605">
                  <c:v>8527.641604500368</c:v>
                </c:pt>
                <c:pt idx="14606">
                  <c:v>8482.3124211938484</c:v>
                </c:pt>
                <c:pt idx="14607">
                  <c:v>8437.0130405995242</c:v>
                </c:pt>
                <c:pt idx="14608">
                  <c:v>8391.7433606792165</c:v>
                </c:pt>
                <c:pt idx="14609">
                  <c:v>8346.5032783853858</c:v>
                </c:pt>
                <c:pt idx="14610">
                  <c:v>8298.4749685394017</c:v>
                </c:pt>
                <c:pt idx="14611">
                  <c:v>8250.4753609493437</c:v>
                </c:pt>
                <c:pt idx="14612">
                  <c:v>8202.5046173374903</c:v>
                </c:pt>
                <c:pt idx="14613">
                  <c:v>8154.5629019100688</c:v>
                </c:pt>
                <c:pt idx="14614">
                  <c:v>8106.6503750652782</c:v>
                </c:pt>
                <c:pt idx="14615">
                  <c:v>8058.7672055160219</c:v>
                </c:pt>
                <c:pt idx="14616">
                  <c:v>7985.9536215698281</c:v>
                </c:pt>
                <c:pt idx="14617">
                  <c:v>7913.2151244568486</c:v>
                </c:pt>
                <c:pt idx="14618">
                  <c:v>7840.5514704660782</c:v>
                </c:pt>
                <c:pt idx="14619">
                  <c:v>7767.9624102830776</c:v>
                </c:pt>
                <c:pt idx="14620">
                  <c:v>7695.4476971042632</c:v>
                </c:pt>
                <c:pt idx="14621">
                  <c:v>7623.007074295595</c:v>
                </c:pt>
                <c:pt idx="14622">
                  <c:v>7594.9355619926</c:v>
                </c:pt>
                <c:pt idx="14623">
                  <c:v>7566.874844535394</c:v>
                </c:pt>
                <c:pt idx="14624">
                  <c:v>7538.8249401364837</c:v>
                </c:pt>
                <c:pt idx="14625">
                  <c:v>7510.7858731740007</c:v>
                </c:pt>
                <c:pt idx="14626">
                  <c:v>7482.7576682831595</c:v>
                </c:pt>
                <c:pt idx="14627">
                  <c:v>7454.7403441297547</c:v>
                </c:pt>
                <c:pt idx="14628">
                  <c:v>7382.3954967482341</c:v>
                </c:pt>
                <c:pt idx="14629">
                  <c:v>7310.1244168018711</c:v>
                </c:pt>
                <c:pt idx="14630">
                  <c:v>7237.9268783716589</c:v>
                </c:pt>
                <c:pt idx="14631">
                  <c:v>7165.8026584490681</c:v>
                </c:pt>
                <c:pt idx="14632">
                  <c:v>7093.7515248540767</c:v>
                </c:pt>
                <c:pt idx="14633">
                  <c:v>7021.773244246976</c:v>
                </c:pt>
                <c:pt idx="14634">
                  <c:v>6986.7656789170924</c:v>
                </c:pt>
                <c:pt idx="14635">
                  <c:v>6951.774853802458</c:v>
                </c:pt>
                <c:pt idx="14636">
                  <c:v>6916.8006673623795</c:v>
                </c:pt>
                <c:pt idx="14637">
                  <c:v>6881.8430116042273</c:v>
                </c:pt>
                <c:pt idx="14638">
                  <c:v>6846.9017794919009</c:v>
                </c:pt>
                <c:pt idx="14639">
                  <c:v>6811.9768630758863</c:v>
                </c:pt>
                <c:pt idx="14640">
                  <c:v>6839.8885332615118</c:v>
                </c:pt>
                <c:pt idx="14641">
                  <c:v>6867.8114725244068</c:v>
                </c:pt>
                <c:pt idx="14642">
                  <c:v>6895.7456471673468</c:v>
                </c:pt>
                <c:pt idx="14643">
                  <c:v>6923.69102382459</c:v>
                </c:pt>
                <c:pt idx="14644">
                  <c:v>6951.6475740666565</c:v>
                </c:pt>
                <c:pt idx="14645">
                  <c:v>6979.6152634792306</c:v>
                </c:pt>
                <c:pt idx="14646">
                  <c:v>6935.4036114684986</c:v>
                </c:pt>
                <c:pt idx="14647">
                  <c:v>6891.2183247883131</c:v>
                </c:pt>
                <c:pt idx="14648">
                  <c:v>6847.0592519426309</c:v>
                </c:pt>
                <c:pt idx="14649">
                  <c:v>6802.9262397117545</c:v>
                </c:pt>
                <c:pt idx="14650">
                  <c:v>6758.8191291962539</c:v>
                </c:pt>
                <c:pt idx="14651">
                  <c:v>6714.737764051627</c:v>
                </c:pt>
                <c:pt idx="14652">
                  <c:v>6822.6530691997623</c:v>
                </c:pt>
                <c:pt idx="14653">
                  <c:v>6930.727983615534</c:v>
                </c:pt>
                <c:pt idx="14654">
                  <c:v>7038.9631569521953</c:v>
                </c:pt>
                <c:pt idx="14655">
                  <c:v>7147.359222775629</c:v>
                </c:pt>
                <c:pt idx="14656">
                  <c:v>7255.9168081452635</c:v>
                </c:pt>
                <c:pt idx="14657">
                  <c:v>7364.6365299176186</c:v>
                </c:pt>
                <c:pt idx="14658">
                  <c:v>7542.4001049067438</c:v>
                </c:pt>
                <c:pt idx="14659">
                  <c:v>7720.6078394140768</c:v>
                </c:pt>
                <c:pt idx="14660">
                  <c:v>7899.2687943819055</c:v>
                </c:pt>
                <c:pt idx="14661">
                  <c:v>8078.3916472786168</c:v>
                </c:pt>
                <c:pt idx="14662">
                  <c:v>8257.9847079527808</c:v>
                </c:pt>
                <c:pt idx="14663">
                  <c:v>8438.0559360705083</c:v>
                </c:pt>
                <c:pt idx="14664">
                  <c:v>8495.4608341674721</c:v>
                </c:pt>
                <c:pt idx="14665">
                  <c:v>8552.9073207053571</c:v>
                </c:pt>
                <c:pt idx="14666">
                  <c:v>8610.3951756710649</c:v>
                </c:pt>
                <c:pt idx="14667">
                  <c:v>8667.9241827774003</c:v>
                </c:pt>
                <c:pt idx="14668">
                  <c:v>8725.4941261703061</c:v>
                </c:pt>
                <c:pt idx="14669">
                  <c:v>8783.1047982295731</c:v>
                </c:pt>
                <c:pt idx="14670">
                  <c:v>9004.6602896168788</c:v>
                </c:pt>
                <c:pt idx="14671">
                  <c:v>9226.9094769325075</c:v>
                </c:pt>
                <c:pt idx="14672">
                  <c:v>9449.8571115249888</c:v>
                </c:pt>
                <c:pt idx="14673">
                  <c:v>9562.5928371985574</c:v>
                </c:pt>
                <c:pt idx="14674">
                  <c:v>9784.3784546945753</c:v>
                </c:pt>
                <c:pt idx="14675">
                  <c:v>10006.867559318798</c:v>
                </c:pt>
                <c:pt idx="14676">
                  <c:v>10114.175035412118</c:v>
                </c:pt>
                <c:pt idx="14677">
                  <c:v>10105.416052014221</c:v>
                </c:pt>
                <c:pt idx="14678">
                  <c:v>10096.658605770435</c:v>
                </c:pt>
                <c:pt idx="14679">
                  <c:v>10087.902694765888</c:v>
                </c:pt>
                <c:pt idx="14680">
                  <c:v>10079.148317080426</c:v>
                </c:pt>
                <c:pt idx="14681">
                  <c:v>10070.395470788415</c:v>
                </c:pt>
                <c:pt idx="14682">
                  <c:v>9966.5347897564352</c:v>
                </c:pt>
                <c:pt idx="14683">
                  <c:v>9862.8201009533241</c:v>
                </c:pt>
                <c:pt idx="14684">
                  <c:v>9759.2512283167234</c:v>
                </c:pt>
                <c:pt idx="14685">
                  <c:v>9655.8279925176921</c:v>
                </c:pt>
                <c:pt idx="14686">
                  <c:v>9552.5502180618914</c:v>
                </c:pt>
                <c:pt idx="14687">
                  <c:v>9449.4177285005117</c:v>
                </c:pt>
                <c:pt idx="14688">
                  <c:v>9579.6133300556103</c:v>
                </c:pt>
                <c:pt idx="14689">
                  <c:v>9710.0500798487556</c:v>
                </c:pt>
                <c:pt idx="14690">
                  <c:v>9840.7289350814608</c:v>
                </c:pt>
                <c:pt idx="14691">
                  <c:v>9971.6508299834477</c:v>
                </c:pt>
                <c:pt idx="14692">
                  <c:v>10102.816676435852</c:v>
                </c:pt>
                <c:pt idx="14693">
                  <c:v>10234.22736458452</c:v>
                </c:pt>
                <c:pt idx="14694">
                  <c:v>10141.61541443999</c:v>
                </c:pt>
                <c:pt idx="14695">
                  <c:v>10049.134487876709</c:v>
                </c:pt>
                <c:pt idx="14696">
                  <c:v>9956.7839289646763</c:v>
                </c:pt>
                <c:pt idx="14697">
                  <c:v>9864.5630700648617</c:v>
                </c:pt>
                <c:pt idx="14698">
                  <c:v>9772.4712276225982</c:v>
                </c:pt>
                <c:pt idx="14699">
                  <c:v>9680.5076986327185</c:v>
                </c:pt>
                <c:pt idx="14700">
                  <c:v>9632.9681637114118</c:v>
                </c:pt>
                <c:pt idx="14701">
                  <c:v>9585.4574830640104</c:v>
                </c:pt>
                <c:pt idx="14702">
                  <c:v>9537.975681707223</c:v>
                </c:pt>
                <c:pt idx="14703">
                  <c:v>9490.5227819508727</c:v>
                </c:pt>
                <c:pt idx="14704">
                  <c:v>9443.0988066601803</c:v>
                </c:pt>
                <c:pt idx="14705">
                  <c:v>9395.7037826523247</c:v>
                </c:pt>
                <c:pt idx="14706">
                  <c:v>9404.5061939954594</c:v>
                </c:pt>
                <c:pt idx="14707">
                  <c:v>9413.3099837303162</c:v>
                </c:pt>
                <c:pt idx="14708">
                  <c:v>9422.1151536537072</c:v>
                </c:pt>
                <c:pt idx="14709">
                  <c:v>9430.9217055575755</c:v>
                </c:pt>
                <c:pt idx="14710">
                  <c:v>9439.7296412292108</c:v>
                </c:pt>
                <c:pt idx="14711">
                  <c:v>9448.5389624515501</c:v>
                </c:pt>
                <c:pt idx="14712">
                  <c:v>9475.9999660615085</c:v>
                </c:pt>
                <c:pt idx="14713">
                  <c:v>9503.4724454384886</c:v>
                </c:pt>
                <c:pt idx="14714">
                  <c:v>9530.9564223561174</c:v>
                </c:pt>
                <c:pt idx="14715">
                  <c:v>9558.4519172570617</c:v>
                </c:pt>
                <c:pt idx="14716">
                  <c:v>9585.9589504419619</c:v>
                </c:pt>
                <c:pt idx="14717">
                  <c:v>9613.4775433303075</c:v>
                </c:pt>
                <c:pt idx="14718">
                  <c:v>9622.7502922788099</c:v>
                </c:pt>
                <c:pt idx="14719">
                  <c:v>9632.0242921138106</c:v>
                </c:pt>
                <c:pt idx="14720">
                  <c:v>9641.299543296318</c:v>
                </c:pt>
                <c:pt idx="14721">
                  <c:v>9650.5760462863418</c:v>
                </c:pt>
                <c:pt idx="14722">
                  <c:v>9659.8538015428603</c:v>
                </c:pt>
                <c:pt idx="14723">
                  <c:v>9669.1328095240387</c:v>
                </c:pt>
                <c:pt idx="14724">
                  <c:v>9650.2842714957151</c:v>
                </c:pt>
                <c:pt idx="14725">
                  <c:v>9631.4405227913176</c:v>
                </c:pt>
                <c:pt idx="14726">
                  <c:v>9612.6015630390939</c:v>
                </c:pt>
                <c:pt idx="14727">
                  <c:v>9593.7673918711298</c:v>
                </c:pt>
                <c:pt idx="14728">
                  <c:v>9574.9380076486759</c:v>
                </c:pt>
                <c:pt idx="14729">
                  <c:v>9556.1134125611607</c:v>
                </c:pt>
                <c:pt idx="14730">
                  <c:v>9409.7749451683667</c:v>
                </c:pt>
                <c:pt idx="14731">
                  <c:v>9373.0249117736312</c:v>
                </c:pt>
                <c:pt idx="14732">
                  <c:v>9336.294383816261</c:v>
                </c:pt>
                <c:pt idx="14733">
                  <c:v>9407.4476667410472</c:v>
                </c:pt>
                <c:pt idx="14734">
                  <c:v>9370.330504177211</c:v>
                </c:pt>
                <c:pt idx="14735">
                  <c:v>9333.2330037814154</c:v>
                </c:pt>
                <c:pt idx="14736">
                  <c:v>9203.1786211625003</c:v>
                </c:pt>
                <c:pt idx="14737">
                  <c:v>9073.3623895736182</c:v>
                </c:pt>
                <c:pt idx="14738">
                  <c:v>8943.7834687919803</c:v>
                </c:pt>
                <c:pt idx="14739">
                  <c:v>8814.4409999711497</c:v>
                </c:pt>
                <c:pt idx="14740">
                  <c:v>8685.3341051175739</c:v>
                </c:pt>
                <c:pt idx="14741">
                  <c:v>8556.4618865595421</c:v>
                </c:pt>
                <c:pt idx="14742">
                  <c:v>8447.0964786674922</c:v>
                </c:pt>
                <c:pt idx="14743">
                  <c:v>8337.9031186863413</c:v>
                </c:pt>
                <c:pt idx="14744">
                  <c:v>8228.880721231737</c:v>
                </c:pt>
                <c:pt idx="14745">
                  <c:v>8120.0281721464407</c:v>
                </c:pt>
                <c:pt idx="14746">
                  <c:v>8011.3443292462634</c:v>
                </c:pt>
                <c:pt idx="14747">
                  <c:v>7902.8280283754884</c:v>
                </c:pt>
                <c:pt idx="14748">
                  <c:v>7866.4952424935973</c:v>
                </c:pt>
                <c:pt idx="14749">
                  <c:v>7830.1809519676517</c:v>
                </c:pt>
                <c:pt idx="14750">
                  <c:v>7793.8851226203542</c:v>
                </c:pt>
                <c:pt idx="14751">
                  <c:v>7757.6077254276424</c:v>
                </c:pt>
                <c:pt idx="14752">
                  <c:v>7721.3487257293127</c:v>
                </c:pt>
                <c:pt idx="14753">
                  <c:v>7685.1080904349692</c:v>
                </c:pt>
                <c:pt idx="14754">
                  <c:v>7739.6982179986999</c:v>
                </c:pt>
                <c:pt idx="14755">
                  <c:v>7794.3298327637285</c:v>
                </c:pt>
                <c:pt idx="14756">
                  <c:v>7849.0030144896191</c:v>
                </c:pt>
                <c:pt idx="14757">
                  <c:v>7903.717836873896</c:v>
                </c:pt>
                <c:pt idx="14758">
                  <c:v>7958.4743782630221</c:v>
                </c:pt>
                <c:pt idx="14759">
                  <c:v>8013.2727145409199</c:v>
                </c:pt>
                <c:pt idx="14760">
                  <c:v>7939.4759748798942</c:v>
                </c:pt>
                <c:pt idx="14761">
                  <c:v>7865.7538271021303</c:v>
                </c:pt>
                <c:pt idx="14762">
                  <c:v>7792.1062820469178</c:v>
                </c:pt>
                <c:pt idx="14763">
                  <c:v>7718.5333577314987</c:v>
                </c:pt>
                <c:pt idx="14764">
                  <c:v>7645.0350682856824</c:v>
                </c:pt>
                <c:pt idx="14765">
                  <c:v>7571.6114313484013</c:v>
                </c:pt>
                <c:pt idx="14766">
                  <c:v>7526.1479638641931</c:v>
                </c:pt>
                <c:pt idx="14767">
                  <c:v>7480.7133225991847</c:v>
                </c:pt>
                <c:pt idx="14768">
                  <c:v>7435.3074718749858</c:v>
                </c:pt>
                <c:pt idx="14769">
                  <c:v>7389.9303702923853</c:v>
                </c:pt>
                <c:pt idx="14770">
                  <c:v>7344.5819816752146</c:v>
                </c:pt>
                <c:pt idx="14771">
                  <c:v>7299.2622695425125</c:v>
                </c:pt>
                <c:pt idx="14772">
                  <c:v>7299.8525565364507</c:v>
                </c:pt>
                <c:pt idx="14773">
                  <c:v>7300.4428435304499</c:v>
                </c:pt>
                <c:pt idx="14774">
                  <c:v>7301.0331305243908</c:v>
                </c:pt>
                <c:pt idx="14775">
                  <c:v>7301.6234175183308</c:v>
                </c:pt>
                <c:pt idx="14776">
                  <c:v>7302.2137045123281</c:v>
                </c:pt>
                <c:pt idx="14777">
                  <c:v>7302.8039915062691</c:v>
                </c:pt>
                <c:pt idx="14778">
                  <c:v>7365.0514541433586</c:v>
                </c:pt>
                <c:pt idx="14779">
                  <c:v>7427.3530680385829</c:v>
                </c:pt>
                <c:pt idx="14780">
                  <c:v>7489.7092042712457</c:v>
                </c:pt>
                <c:pt idx="14781">
                  <c:v>7552.1202301752082</c:v>
                </c:pt>
                <c:pt idx="14782">
                  <c:v>7614.5865057809096</c:v>
                </c:pt>
                <c:pt idx="14783">
                  <c:v>7677.1083915987947</c:v>
                </c:pt>
                <c:pt idx="14784">
                  <c:v>7668.384895902389</c:v>
                </c:pt>
                <c:pt idx="14785">
                  <c:v>7659.6625123775129</c:v>
                </c:pt>
                <c:pt idx="14786">
                  <c:v>7650.9412411056746</c:v>
                </c:pt>
                <c:pt idx="14787">
                  <c:v>7642.2210821052704</c:v>
                </c:pt>
                <c:pt idx="14788">
                  <c:v>7633.5020295504055</c:v>
                </c:pt>
                <c:pt idx="14789">
                  <c:v>7624.7840853779344</c:v>
                </c:pt>
                <c:pt idx="14790">
                  <c:v>7670.3106297674112</c:v>
                </c:pt>
                <c:pt idx="14791">
                  <c:v>7715.8661669967432</c:v>
                </c:pt>
                <c:pt idx="14792">
                  <c:v>7761.4507369282665</c:v>
                </c:pt>
                <c:pt idx="14793">
                  <c:v>7807.0643734029427</c:v>
                </c:pt>
                <c:pt idx="14794">
                  <c:v>7852.7071099806244</c:v>
                </c:pt>
                <c:pt idx="14795">
                  <c:v>7898.3789858835571</c:v>
                </c:pt>
                <c:pt idx="14796">
                  <c:v>7962.0423124352919</c:v>
                </c:pt>
                <c:pt idx="14797">
                  <c:v>8025.7628455081967</c:v>
                </c:pt>
                <c:pt idx="14798">
                  <c:v>8089.5407467377063</c:v>
                </c:pt>
                <c:pt idx="14799">
                  <c:v>8153.3761697643977</c:v>
                </c:pt>
                <c:pt idx="14800">
                  <c:v>8217.269268309381</c:v>
                </c:pt>
                <c:pt idx="14801">
                  <c:v>8281.2201920551106</c:v>
                </c:pt>
                <c:pt idx="14802">
                  <c:v>8575.6194654078463</c:v>
                </c:pt>
                <c:pt idx="14803">
                  <c:v>8871.2371206359785</c:v>
                </c:pt>
                <c:pt idx="14804">
                  <c:v>9168.0817936864678</c:v>
                </c:pt>
                <c:pt idx="14805">
                  <c:v>9466.1617698638383</c:v>
                </c:pt>
                <c:pt idx="14806">
                  <c:v>9765.4850029468271</c:v>
                </c:pt>
                <c:pt idx="14807">
                  <c:v>10066.059145416664</c:v>
                </c:pt>
                <c:pt idx="14808">
                  <c:v>10084.435241614401</c:v>
                </c:pt>
                <c:pt idx="14809">
                  <c:v>10102.816676435852</c:v>
                </c:pt>
                <c:pt idx="14810">
                  <c:v>10121.203456269022</c:v>
                </c:pt>
                <c:pt idx="14811">
                  <c:v>10139.595587470247</c:v>
                </c:pt>
                <c:pt idx="14812">
                  <c:v>10157.993077681567</c:v>
                </c:pt>
                <c:pt idx="14813">
                  <c:v>10176.395930572215</c:v>
                </c:pt>
                <c:pt idx="14814">
                  <c:v>10130.110237274557</c:v>
                </c:pt>
                <c:pt idx="14815">
                  <c:v>10083.857332755886</c:v>
                </c:pt>
                <c:pt idx="14816">
                  <c:v>10037.63713484141</c:v>
                </c:pt>
                <c:pt idx="14817">
                  <c:v>9876.8891598346545</c:v>
                </c:pt>
                <c:pt idx="14818">
                  <c:v>9831.2633351412715</c:v>
                </c:pt>
                <c:pt idx="14819">
                  <c:v>9785.6695965630952</c:v>
                </c:pt>
                <c:pt idx="14820">
                  <c:v>9908.7711204650677</c:v>
                </c:pt>
                <c:pt idx="14821">
                  <c:v>9918.371417373919</c:v>
                </c:pt>
                <c:pt idx="14822">
                  <c:v>9927.9728470031641</c:v>
                </c:pt>
                <c:pt idx="14823">
                  <c:v>9937.5754090272949</c:v>
                </c:pt>
                <c:pt idx="14824">
                  <c:v>9947.1791031219836</c:v>
                </c:pt>
                <c:pt idx="14825">
                  <c:v>9956.7839289646763</c:v>
                </c:pt>
                <c:pt idx="14826">
                  <c:v>10003.666826235867</c:v>
                </c:pt>
                <c:pt idx="14827">
                  <c:v>10050.580594330528</c:v>
                </c:pt>
                <c:pt idx="14828">
                  <c:v>10097.525267048504</c:v>
                </c:pt>
                <c:pt idx="14829">
                  <c:v>10144.500881539505</c:v>
                </c:pt>
                <c:pt idx="14830">
                  <c:v>10191.507474708083</c:v>
                </c:pt>
                <c:pt idx="14831">
                  <c:v>10238.545079499165</c:v>
                </c:pt>
                <c:pt idx="14832">
                  <c:v>10276.1112478091</c:v>
                </c:pt>
                <c:pt idx="14833">
                  <c:v>10313.697480037954</c:v>
                </c:pt>
                <c:pt idx="14834">
                  <c:v>10351.303794831943</c:v>
                </c:pt>
                <c:pt idx="14835">
                  <c:v>10388.930214433396</c:v>
                </c:pt>
                <c:pt idx="14836">
                  <c:v>10426.576759693133</c:v>
                </c:pt>
                <c:pt idx="14837">
                  <c:v>10464.243452595594</c:v>
                </c:pt>
                <c:pt idx="14838">
                  <c:v>10644.609865728438</c:v>
                </c:pt>
                <c:pt idx="14839">
                  <c:v>10825.420452430537</c:v>
                </c:pt>
                <c:pt idx="14840">
                  <c:v>11006.676377437228</c:v>
                </c:pt>
                <c:pt idx="14841">
                  <c:v>11188.37879766261</c:v>
                </c:pt>
                <c:pt idx="14842">
                  <c:v>11370.528857922103</c:v>
                </c:pt>
                <c:pt idx="14843">
                  <c:v>11553.127693763352</c:v>
                </c:pt>
                <c:pt idx="14844">
                  <c:v>11476.808299729983</c:v>
                </c:pt>
                <c:pt idx="14845">
                  <c:v>11400.572060597506</c:v>
                </c:pt>
                <c:pt idx="14846">
                  <c:v>11324.418815655583</c:v>
                </c:pt>
                <c:pt idx="14847">
                  <c:v>11248.348401808918</c:v>
                </c:pt>
                <c:pt idx="14848">
                  <c:v>11172.360653536829</c:v>
                </c:pt>
                <c:pt idx="14849">
                  <c:v>11096.455402852358</c:v>
                </c:pt>
                <c:pt idx="14850">
                  <c:v>11124.717528544081</c:v>
                </c:pt>
                <c:pt idx="14851">
                  <c:v>11152.99161749911</c:v>
                </c:pt>
                <c:pt idx="14852">
                  <c:v>11181.277682869459</c:v>
                </c:pt>
                <c:pt idx="14853">
                  <c:v>11209.575735810502</c:v>
                </c:pt>
                <c:pt idx="14854">
                  <c:v>11237.885789946817</c:v>
                </c:pt>
                <c:pt idx="14855">
                  <c:v>11266.20785624754</c:v>
                </c:pt>
                <c:pt idx="14856">
                  <c:v>11390.92689922803</c:v>
                </c:pt>
                <c:pt idx="14857">
                  <c:v>11515.855828160098</c:v>
                </c:pt>
                <c:pt idx="14858">
                  <c:v>11640.995003444692</c:v>
                </c:pt>
                <c:pt idx="14859">
                  <c:v>11766.344785905452</c:v>
                </c:pt>
                <c:pt idx="14860">
                  <c:v>11891.905532625431</c:v>
                </c:pt>
                <c:pt idx="14861">
                  <c:v>12017.677600695064</c:v>
                </c:pt>
                <c:pt idx="14862">
                  <c:v>11978.51746349462</c:v>
                </c:pt>
                <c:pt idx="14863">
                  <c:v>11939.375986215466</c:v>
                </c:pt>
                <c:pt idx="14864">
                  <c:v>11900.253170374328</c:v>
                </c:pt>
                <c:pt idx="14865">
                  <c:v>11861.14901765472</c:v>
                </c:pt>
                <c:pt idx="14866">
                  <c:v>11822.063529908171</c:v>
                </c:pt>
                <c:pt idx="14867">
                  <c:v>11782.996709154735</c:v>
                </c:pt>
                <c:pt idx="14868">
                  <c:v>11860.33084660388</c:v>
                </c:pt>
                <c:pt idx="14869">
                  <c:v>11937.744689009234</c:v>
                </c:pt>
                <c:pt idx="14870">
                  <c:v>12015.238310428811</c:v>
                </c:pt>
                <c:pt idx="14871">
                  <c:v>12092.811785324942</c:v>
                </c:pt>
                <c:pt idx="14872">
                  <c:v>12170.465187193047</c:v>
                </c:pt>
                <c:pt idx="14873">
                  <c:v>12248.198590635622</c:v>
                </c:pt>
                <c:pt idx="14874">
                  <c:v>11905.652055995221</c:v>
                </c:pt>
                <c:pt idx="14875">
                  <c:v>11704.076239772216</c:v>
                </c:pt>
                <c:pt idx="14876">
                  <c:v>11503.03432131531</c:v>
                </c:pt>
                <c:pt idx="14877">
                  <c:v>11433.621569964971</c:v>
                </c:pt>
                <c:pt idx="14878">
                  <c:v>11231.32543727594</c:v>
                </c:pt>
                <c:pt idx="14879">
                  <c:v>11029.566925153984</c:v>
                </c:pt>
                <c:pt idx="14880">
                  <c:v>10734.774559424097</c:v>
                </c:pt>
                <c:pt idx="14881">
                  <c:v>10441.185748916787</c:v>
                </c:pt>
                <c:pt idx="14882">
                  <c:v>10148.793661811726</c:v>
                </c:pt>
                <c:pt idx="14883">
                  <c:v>9857.591193618402</c:v>
                </c:pt>
                <c:pt idx="14884">
                  <c:v>9567.5709352039376</c:v>
                </c:pt>
                <c:pt idx="14885">
                  <c:v>9278.7251568056363</c:v>
                </c:pt>
                <c:pt idx="14886">
                  <c:v>9101.8544065182523</c:v>
                </c:pt>
                <c:pt idx="14887">
                  <c:v>8925.418031111245</c:v>
                </c:pt>
                <c:pt idx="14888">
                  <c:v>8749.4145385807733</c:v>
                </c:pt>
                <c:pt idx="14889">
                  <c:v>8573.8424093788835</c:v>
                </c:pt>
                <c:pt idx="14890">
                  <c:v>8398.7000879955631</c:v>
                </c:pt>
                <c:pt idx="14891">
                  <c:v>8223.9859861353889</c:v>
                </c:pt>
                <c:pt idx="14892">
                  <c:v>8132.6945244399449</c:v>
                </c:pt>
                <c:pt idx="14893">
                  <c:v>8041.5209865302231</c:v>
                </c:pt>
                <c:pt idx="14894">
                  <c:v>7950.4649399035698</c:v>
                </c:pt>
                <c:pt idx="14895">
                  <c:v>7859.5259378134306</c:v>
                </c:pt>
                <c:pt idx="14896">
                  <c:v>7768.7035257111893</c:v>
                </c:pt>
                <c:pt idx="14897">
                  <c:v>7677.9972470250705</c:v>
                </c:pt>
                <c:pt idx="14898">
                  <c:v>7776.9949151468927</c:v>
                </c:pt>
                <c:pt idx="14899">
                  <c:v>7876.1324941983903</c:v>
                </c:pt>
                <c:pt idx="14900">
                  <c:v>7975.410981759298</c:v>
                </c:pt>
                <c:pt idx="14901">
                  <c:v>8074.8313532111542</c:v>
                </c:pt>
                <c:pt idx="14902">
                  <c:v>8174.3945598250884</c:v>
                </c:pt>
                <c:pt idx="14903">
                  <c:v>8274.1015382867845</c:v>
                </c:pt>
                <c:pt idx="14904">
                  <c:v>8200.7640007335267</c:v>
                </c:pt>
                <c:pt idx="14905">
                  <c:v>8127.5024956086245</c:v>
                </c:pt>
                <c:pt idx="14906">
                  <c:v>8054.3168648511382</c:v>
                </c:pt>
                <c:pt idx="14907">
                  <c:v>7981.2069554210284</c:v>
                </c:pt>
                <c:pt idx="14908">
                  <c:v>7908.1726053904849</c:v>
                </c:pt>
                <c:pt idx="14909">
                  <c:v>7835.2136531877595</c:v>
                </c:pt>
                <c:pt idx="14910">
                  <c:v>7753.4470750200371</c:v>
                </c:pt>
                <c:pt idx="14911">
                  <c:v>7671.7752590411392</c:v>
                </c:pt>
                <c:pt idx="14912">
                  <c:v>7590.1978898153084</c:v>
                </c:pt>
                <c:pt idx="14913">
                  <c:v>7508.7146468719939</c:v>
                </c:pt>
                <c:pt idx="14914">
                  <c:v>7427.3252067014728</c:v>
                </c:pt>
                <c:pt idx="14915">
                  <c:v>7346.029234345554</c:v>
                </c:pt>
                <c:pt idx="14916">
                  <c:v>7311.0100630762927</c:v>
                </c:pt>
                <c:pt idx="14917">
                  <c:v>7276.0081906846035</c:v>
                </c:pt>
                <c:pt idx="14918">
                  <c:v>7241.0235056279189</c:v>
                </c:pt>
                <c:pt idx="14919">
                  <c:v>7206.0559011290143</c:v>
                </c:pt>
                <c:pt idx="14920">
                  <c:v>7171.105263660168</c:v>
                </c:pt>
                <c:pt idx="14921">
                  <c:v>7136.1714806597411</c:v>
                </c:pt>
                <c:pt idx="14922">
                  <c:v>7091.8658629864558</c:v>
                </c:pt>
                <c:pt idx="14923">
                  <c:v>7047.5872645066429</c:v>
                </c:pt>
                <c:pt idx="14924">
                  <c:v>7003.3355353629486</c:v>
                </c:pt>
                <c:pt idx="14925">
                  <c:v>6959.1105292602124</c:v>
                </c:pt>
                <c:pt idx="14926">
                  <c:v>6914.9120982142276</c:v>
                </c:pt>
                <c:pt idx="14927">
                  <c:v>6870.7400880193954</c:v>
                </c:pt>
                <c:pt idx="14928">
                  <c:v>6879.5138001163077</c:v>
                </c:pt>
                <c:pt idx="14929">
                  <c:v>6888.2885394183722</c:v>
                </c:pt>
                <c:pt idx="14930">
                  <c:v>6897.0643104862029</c:v>
                </c:pt>
                <c:pt idx="14931">
                  <c:v>6905.8411117694668</c:v>
                </c:pt>
                <c:pt idx="14932">
                  <c:v>6914.6189478615179</c:v>
                </c:pt>
                <c:pt idx="14933">
                  <c:v>6923.3978171666749</c:v>
                </c:pt>
                <c:pt idx="14934">
                  <c:v>6895.4526108742566</c:v>
                </c:pt>
                <c:pt idx="14935">
                  <c:v>6867.5186109749102</c:v>
                </c:pt>
                <c:pt idx="14936">
                  <c:v>6839.5958508664071</c:v>
                </c:pt>
                <c:pt idx="14937">
                  <c:v>6811.6843642779486</c:v>
                </c:pt>
                <c:pt idx="14938">
                  <c:v>6783.7841802476487</c:v>
                </c:pt>
                <c:pt idx="14939">
                  <c:v>6755.8953346714197</c:v>
                </c:pt>
                <c:pt idx="14940">
                  <c:v>6917.9734939942609</c:v>
                </c:pt>
                <c:pt idx="14941">
                  <c:v>7080.4195734926525</c:v>
                </c:pt>
                <c:pt idx="14942">
                  <c:v>7243.2353822394889</c:v>
                </c:pt>
                <c:pt idx="14943">
                  <c:v>7406.4226926894808</c:v>
                </c:pt>
                <c:pt idx="14944">
                  <c:v>7569.9832296314189</c:v>
                </c:pt>
                <c:pt idx="14945">
                  <c:v>7733.9186768442814</c:v>
                </c:pt>
                <c:pt idx="14946">
                  <c:v>7780.5524351481299</c:v>
                </c:pt>
                <c:pt idx="14947">
                  <c:v>7827.2157216208061</c:v>
                </c:pt>
                <c:pt idx="14948">
                  <c:v>7873.908463229548</c:v>
                </c:pt>
                <c:pt idx="14949">
                  <c:v>7920.6305936718336</c:v>
                </c:pt>
                <c:pt idx="14950">
                  <c:v>7967.3820420275888</c:v>
                </c:pt>
                <c:pt idx="14951">
                  <c:v>8014.1627385230713</c:v>
                </c:pt>
                <c:pt idx="14952">
                  <c:v>7986.6841388174425</c:v>
                </c:pt>
                <c:pt idx="14953">
                  <c:v>7959.2159929259169</c:v>
                </c:pt>
                <c:pt idx="14954">
                  <c:v>7931.7582958483945</c:v>
                </c:pt>
                <c:pt idx="14955">
                  <c:v>7904.3110425394425</c:v>
                </c:pt>
                <c:pt idx="14956">
                  <c:v>7876.8742225580809</c:v>
                </c:pt>
                <c:pt idx="14957">
                  <c:v>7849.4478325961245</c:v>
                </c:pt>
                <c:pt idx="14958">
                  <c:v>7903.717836873896</c:v>
                </c:pt>
                <c:pt idx="14959">
                  <c:v>7958.02940946531</c:v>
                </c:pt>
                <c:pt idx="14960">
                  <c:v>8012.3826905587666</c:v>
                </c:pt>
                <c:pt idx="14961">
                  <c:v>7974.2854037551178</c:v>
                </c:pt>
                <c:pt idx="14962">
                  <c:v>8028.0983503919961</c:v>
                </c:pt>
                <c:pt idx="14963">
                  <c:v>8081.9529315664176</c:v>
                </c:pt>
                <c:pt idx="14964">
                  <c:v>8175.8425029335149</c:v>
                </c:pt>
                <c:pt idx="14965">
                  <c:v>8175.990841530057</c:v>
                </c:pt>
                <c:pt idx="14966">
                  <c:v>8176.1391801265336</c:v>
                </c:pt>
                <c:pt idx="14967">
                  <c:v>8176.2875187230757</c:v>
                </c:pt>
                <c:pt idx="14968">
                  <c:v>8176.4358573196178</c:v>
                </c:pt>
                <c:pt idx="14969">
                  <c:v>8176.5841959160944</c:v>
                </c:pt>
                <c:pt idx="14970">
                  <c:v>8177.1775503021991</c:v>
                </c:pt>
                <c:pt idx="14971">
                  <c:v>8177.7709046882383</c:v>
                </c:pt>
                <c:pt idx="14972">
                  <c:v>8178.3642590743393</c:v>
                </c:pt>
                <c:pt idx="14973">
                  <c:v>8178.9576134603767</c:v>
                </c:pt>
                <c:pt idx="14974">
                  <c:v>8179.5509678464832</c:v>
                </c:pt>
                <c:pt idx="14975">
                  <c:v>8180.1443222325197</c:v>
                </c:pt>
                <c:pt idx="14976">
                  <c:v>8189.6732558224821</c:v>
                </c:pt>
                <c:pt idx="14977">
                  <c:v>8199.2033482750521</c:v>
                </c:pt>
                <c:pt idx="14978">
                  <c:v>8208.7345949161954</c:v>
                </c:pt>
                <c:pt idx="14979">
                  <c:v>8218.2669982633088</c:v>
                </c:pt>
                <c:pt idx="14980">
                  <c:v>8227.8005554550182</c:v>
                </c:pt>
                <c:pt idx="14981">
                  <c:v>8237.3352636705713</c:v>
                </c:pt>
                <c:pt idx="14982">
                  <c:v>8282.8014287119368</c:v>
                </c:pt>
                <c:pt idx="14983">
                  <c:v>8328.2968797509238</c:v>
                </c:pt>
                <c:pt idx="14984">
                  <c:v>8373.8216974252719</c:v>
                </c:pt>
                <c:pt idx="14985">
                  <c:v>8419.3759553157852</c:v>
                </c:pt>
                <c:pt idx="14986">
                  <c:v>8464.959729879778</c:v>
                </c:pt>
                <c:pt idx="14987">
                  <c:v>8510.5730968879252</c:v>
                </c:pt>
                <c:pt idx="14988">
                  <c:v>8620.0183024319667</c:v>
                </c:pt>
                <c:pt idx="14989">
                  <c:v>8729.6356606059853</c:v>
                </c:pt>
                <c:pt idx="14990">
                  <c:v>8839.4262268742605</c:v>
                </c:pt>
                <c:pt idx="14991">
                  <c:v>8949.3910322957709</c:v>
                </c:pt>
                <c:pt idx="14992">
                  <c:v>9059.5310830775597</c:v>
                </c:pt>
                <c:pt idx="14993">
                  <c:v>9169.847359931262</c:v>
                </c:pt>
                <c:pt idx="14994">
                  <c:v>9160.6353198859979</c:v>
                </c:pt>
                <c:pt idx="14995">
                  <c:v>9151.4245064517472</c:v>
                </c:pt>
                <c:pt idx="14996">
                  <c:v>9142.214919117594</c:v>
                </c:pt>
                <c:pt idx="14997">
                  <c:v>9133.0065573716729</c:v>
                </c:pt>
                <c:pt idx="14998">
                  <c:v>9123.7994207009287</c:v>
                </c:pt>
                <c:pt idx="14999">
                  <c:v>9114.5935085914643</c:v>
                </c:pt>
                <c:pt idx="15000">
                  <c:v>9059.2363625398193</c:v>
                </c:pt>
                <c:pt idx="15001">
                  <c:v>9003.9229560156109</c:v>
                </c:pt>
                <c:pt idx="15002">
                  <c:v>8948.653194992643</c:v>
                </c:pt>
                <c:pt idx="15003">
                  <c:v>8893.4269799282793</c:v>
                </c:pt>
                <c:pt idx="15004">
                  <c:v>8838.2442145571149</c:v>
                </c:pt>
                <c:pt idx="15005">
                  <c:v>8783.1047982295731</c:v>
                </c:pt>
                <c:pt idx="15006">
                  <c:v>8801.5783317469104</c:v>
                </c:pt>
                <c:pt idx="15007">
                  <c:v>8820.0566374130631</c:v>
                </c:pt>
                <c:pt idx="15008">
                  <c:v>8838.5397176364349</c:v>
                </c:pt>
                <c:pt idx="15009">
                  <c:v>8857.0275748184813</c:v>
                </c:pt>
                <c:pt idx="15010">
                  <c:v>8875.5202113536834</c:v>
                </c:pt>
                <c:pt idx="15011">
                  <c:v>8894.0176296296868</c:v>
                </c:pt>
                <c:pt idx="15012">
                  <c:v>8875.0771330035623</c:v>
                </c:pt>
                <c:pt idx="15013">
                  <c:v>8856.1412398844932</c:v>
                </c:pt>
                <c:pt idx="15014">
                  <c:v>8837.2099537796275</c:v>
                </c:pt>
                <c:pt idx="15015">
                  <c:v>8818.2832782208807</c:v>
                </c:pt>
                <c:pt idx="15016">
                  <c:v>8799.3612167646024</c:v>
                </c:pt>
                <c:pt idx="15017">
                  <c:v>8780.4437729918191</c:v>
                </c:pt>
                <c:pt idx="15018">
                  <c:v>8615.5225111008313</c:v>
                </c:pt>
                <c:pt idx="15019">
                  <c:v>8551.3338494701948</c:v>
                </c:pt>
                <c:pt idx="15020">
                  <c:v>8487.2025486520597</c:v>
                </c:pt>
                <c:pt idx="15021">
                  <c:v>8520.8270434596452</c:v>
                </c:pt>
                <c:pt idx="15022">
                  <c:v>8456.0678279979638</c:v>
                </c:pt>
                <c:pt idx="15023">
                  <c:v>8391.3665202620323</c:v>
                </c:pt>
                <c:pt idx="15024">
                  <c:v>8272.1231745947662</c:v>
                </c:pt>
                <c:pt idx="15025">
                  <c:v>8153.0794867279628</c:v>
                </c:pt>
                <c:pt idx="15026">
                  <c:v>8034.2347083397599</c:v>
                </c:pt>
                <c:pt idx="15027">
                  <c:v>7915.5880746056664</c:v>
                </c:pt>
                <c:pt idx="15028">
                  <c:v>7797.138804907263</c:v>
                </c:pt>
                <c:pt idx="15029">
                  <c:v>7678.8861024513435</c:v>
                </c:pt>
                <c:pt idx="15030">
                  <c:v>7624.1917483504858</c:v>
                </c:pt>
                <c:pt idx="15031">
                  <c:v>7569.5391746177356</c:v>
                </c:pt>
                <c:pt idx="15032">
                  <c:v>7514.9283257778961</c:v>
                </c:pt>
                <c:pt idx="15033">
                  <c:v>7460.3591517170207</c:v>
                </c:pt>
                <c:pt idx="15034">
                  <c:v>7405.8315961953331</c:v>
                </c:pt>
                <c:pt idx="15035">
                  <c:v>7351.345604509188</c:v>
                </c:pt>
                <c:pt idx="15036">
                  <c:v>7251.3165897554172</c:v>
                </c:pt>
                <c:pt idx="15037">
                  <c:v>7151.4275025540201</c:v>
                </c:pt>
                <c:pt idx="15038">
                  <c:v>7051.6781356616548</c:v>
                </c:pt>
                <c:pt idx="15039">
                  <c:v>6952.0682808207821</c:v>
                </c:pt>
                <c:pt idx="15040">
                  <c:v>6852.5977305076021</c:v>
                </c:pt>
                <c:pt idx="15041">
                  <c:v>6753.266270688433</c:v>
                </c:pt>
                <c:pt idx="15042">
                  <c:v>6762.0250395490384</c:v>
                </c:pt>
                <c:pt idx="15043">
                  <c:v>6770.7848414497594</c:v>
                </c:pt>
                <c:pt idx="15044">
                  <c:v>6779.545674321841</c:v>
                </c:pt>
                <c:pt idx="15045">
                  <c:v>6788.3075432887381</c:v>
                </c:pt>
                <c:pt idx="15046">
                  <c:v>6797.0704462356152</c:v>
                </c:pt>
                <c:pt idx="15047">
                  <c:v>6805.8343883192674</c:v>
                </c:pt>
                <c:pt idx="15048">
                  <c:v>6858.2934721652528</c:v>
                </c:pt>
                <c:pt idx="15049">
                  <c:v>6910.7899308737424</c:v>
                </c:pt>
                <c:pt idx="15050">
                  <c:v>6963.3241095523226</c:v>
                </c:pt>
                <c:pt idx="15051">
                  <c:v>7015.8963510139647</c:v>
                </c:pt>
                <c:pt idx="15052">
                  <c:v>7068.5069874961546</c:v>
                </c:pt>
                <c:pt idx="15053">
                  <c:v>7121.156353081783</c:v>
                </c:pt>
                <c:pt idx="15054">
                  <c:v>7219.0842397993847</c:v>
                </c:pt>
                <c:pt idx="15055">
                  <c:v>7317.1489856164289</c:v>
                </c:pt>
                <c:pt idx="15056">
                  <c:v>7415.3518089403942</c:v>
                </c:pt>
                <c:pt idx="15057">
                  <c:v>7513.6939004495198</c:v>
                </c:pt>
                <c:pt idx="15058">
                  <c:v>7612.1764209519433</c:v>
                </c:pt>
                <c:pt idx="15059">
                  <c:v>7710.8005122247441</c:v>
                </c:pt>
                <c:pt idx="15060">
                  <c:v>7728.2624154738978</c:v>
                </c:pt>
                <c:pt idx="15061">
                  <c:v>7745.7289474375984</c:v>
                </c:pt>
                <c:pt idx="15062">
                  <c:v>7763.2001227260507</c:v>
                </c:pt>
                <c:pt idx="15063">
                  <c:v>7780.6759586899907</c:v>
                </c:pt>
                <c:pt idx="15064">
                  <c:v>7798.1564642188368</c:v>
                </c:pt>
                <c:pt idx="15065">
                  <c:v>7815.6416564993124</c:v>
                </c:pt>
                <c:pt idx="15066">
                  <c:v>7834.0212483431442</c:v>
                </c:pt>
                <c:pt idx="15067">
                  <c:v>7852.4056704005416</c:v>
                </c:pt>
                <c:pt idx="15068">
                  <c:v>7870.7949224307076</c:v>
                </c:pt>
                <c:pt idx="15069">
                  <c:v>7889.189004197975</c:v>
                </c:pt>
                <c:pt idx="15070">
                  <c:v>7907.5879154713693</c:v>
                </c:pt>
                <c:pt idx="15071">
                  <c:v>7925.9916560249467</c:v>
                </c:pt>
                <c:pt idx="15072">
                  <c:v>7935.195338649095</c:v>
                </c:pt>
                <c:pt idx="15073">
                  <c:v>7944.4002256375943</c:v>
                </c:pt>
                <c:pt idx="15074">
                  <c:v>7953.6063227103932</c:v>
                </c:pt>
                <c:pt idx="15075">
                  <c:v>7962.8136240931462</c:v>
                </c:pt>
                <c:pt idx="15076">
                  <c:v>7972.0221355082476</c:v>
                </c:pt>
                <c:pt idx="15077">
                  <c:v>7981.2318511802368</c:v>
                </c:pt>
                <c:pt idx="15078">
                  <c:v>7999.6549066923808</c:v>
                </c:pt>
                <c:pt idx="15079">
                  <c:v>8018.0827904280886</c:v>
                </c:pt>
                <c:pt idx="15080">
                  <c:v>8036.5155021905039</c:v>
                </c:pt>
                <c:pt idx="15081">
                  <c:v>8054.9530446663839</c:v>
                </c:pt>
                <c:pt idx="15082">
                  <c:v>8073.3954119123546</c:v>
                </c:pt>
                <c:pt idx="15083">
                  <c:v>8091.8426066238926</c:v>
                </c:pt>
                <c:pt idx="15084">
                  <c:v>8110.2946286237129</c:v>
                </c:pt>
                <c:pt idx="15085">
                  <c:v>8128.7514777393517</c:v>
                </c:pt>
                <c:pt idx="15086">
                  <c:v>8147.213153802948</c:v>
                </c:pt>
                <c:pt idx="15087">
                  <c:v>8165.6796566516605</c:v>
                </c:pt>
                <c:pt idx="15088">
                  <c:v>8184.1509861273653</c:v>
                </c:pt>
                <c:pt idx="15089">
                  <c:v>8202.6271420768808</c:v>
                </c:pt>
                <c:pt idx="15090">
                  <c:v>8211.8670313750299</c:v>
                </c:pt>
                <c:pt idx="15091">
                  <c:v>8221.1081243516655</c:v>
                </c:pt>
                <c:pt idx="15092">
                  <c:v>8230.3504267585413</c:v>
                </c:pt>
                <c:pt idx="15093">
                  <c:v>8239.593932807973</c:v>
                </c:pt>
                <c:pt idx="15094">
                  <c:v>8248.8386482535825</c:v>
                </c:pt>
                <c:pt idx="15095">
                  <c:v>8258.084567306867</c:v>
                </c:pt>
                <c:pt idx="15096">
                  <c:v>8258.084567306867</c:v>
                </c:pt>
                <c:pt idx="15097">
                  <c:v>8258.084567306867</c:v>
                </c:pt>
                <c:pt idx="15098">
                  <c:v>8258.084567306867</c:v>
                </c:pt>
                <c:pt idx="15099">
                  <c:v>8258.084567306867</c:v>
                </c:pt>
                <c:pt idx="15100">
                  <c:v>8258.084567306867</c:v>
                </c:pt>
                <c:pt idx="15101">
                  <c:v>8258.084567306867</c:v>
                </c:pt>
                <c:pt idx="15102">
                  <c:v>8295.0803139008058</c:v>
                </c:pt>
                <c:pt idx="15103">
                  <c:v>8332.0953645618283</c:v>
                </c:pt>
                <c:pt idx="15104">
                  <c:v>8369.1297154619424</c:v>
                </c:pt>
                <c:pt idx="15105">
                  <c:v>8309.7993811983451</c:v>
                </c:pt>
                <c:pt idx="15106">
                  <c:v>8346.4472602720271</c:v>
                </c:pt>
                <c:pt idx="15107">
                  <c:v>8383.1142188107515</c:v>
                </c:pt>
                <c:pt idx="15108">
                  <c:v>8498.9019340224204</c:v>
                </c:pt>
                <c:pt idx="15109">
                  <c:v>8517.4601211955014</c:v>
                </c:pt>
                <c:pt idx="15110">
                  <c:v>8536.0231328970585</c:v>
                </c:pt>
                <c:pt idx="15111">
                  <c:v>8554.5909690638764</c:v>
                </c:pt>
                <c:pt idx="15112">
                  <c:v>8573.1636296373927</c:v>
                </c:pt>
                <c:pt idx="15113">
                  <c:v>8591.7411145638125</c:v>
                </c:pt>
                <c:pt idx="15114">
                  <c:v>8591.7411145638125</c:v>
                </c:pt>
                <c:pt idx="15115">
                  <c:v>8591.7411145638125</c:v>
                </c:pt>
                <c:pt idx="15116">
                  <c:v>8591.7411145638125</c:v>
                </c:pt>
                <c:pt idx="15117">
                  <c:v>8591.7411145638125</c:v>
                </c:pt>
                <c:pt idx="15118">
                  <c:v>8591.7411145638125</c:v>
                </c:pt>
                <c:pt idx="15119">
                  <c:v>8591.7411145638125</c:v>
                </c:pt>
                <c:pt idx="15120">
                  <c:v>8582.4517690596585</c:v>
                </c:pt>
                <c:pt idx="15121">
                  <c:v>8573.1636296373927</c:v>
                </c:pt>
                <c:pt idx="15122">
                  <c:v>8563.8766963032813</c:v>
                </c:pt>
                <c:pt idx="15123">
                  <c:v>8554.5909690638764</c:v>
                </c:pt>
                <c:pt idx="15124">
                  <c:v>8545.3064479260684</c:v>
                </c:pt>
                <c:pt idx="15125">
                  <c:v>8536.0231328970585</c:v>
                </c:pt>
                <c:pt idx="15126">
                  <c:v>8517.4601211955014</c:v>
                </c:pt>
                <c:pt idx="15127">
                  <c:v>8498.9019340224204</c:v>
                </c:pt>
                <c:pt idx="15128">
                  <c:v>8480.3485714457875</c:v>
                </c:pt>
                <c:pt idx="15129">
                  <c:v>8461.8000335382822</c:v>
                </c:pt>
                <c:pt idx="15130">
                  <c:v>8443.2563189311568</c:v>
                </c:pt>
                <c:pt idx="15131">
                  <c:v>8424.7174305986209</c:v>
                </c:pt>
                <c:pt idx="15132">
                  <c:v>8388.9882242792319</c:v>
                </c:pt>
                <c:pt idx="15133">
                  <c:v>8353.2787564891951</c:v>
                </c:pt>
                <c:pt idx="15134">
                  <c:v>8317.5889483609444</c:v>
                </c:pt>
                <c:pt idx="15135">
                  <c:v>8281.9187244588884</c:v>
                </c:pt>
                <c:pt idx="15136">
                  <c:v>8246.2680044333174</c:v>
                </c:pt>
                <c:pt idx="15137">
                  <c:v>8210.6367085991515</c:v>
                </c:pt>
                <c:pt idx="15138">
                  <c:v>8219.4314754190927</c:v>
                </c:pt>
                <c:pt idx="15139">
                  <c:v>8228.2274544363627</c:v>
                </c:pt>
                <c:pt idx="15140">
                  <c:v>8237.0246526216961</c:v>
                </c:pt>
                <c:pt idx="15141">
                  <c:v>8245.8230663249888</c:v>
                </c:pt>
                <c:pt idx="15142">
                  <c:v>8254.6227025679182</c:v>
                </c:pt>
                <c:pt idx="15143">
                  <c:v>8263.423557633665</c:v>
                </c:pt>
                <c:pt idx="15144">
                  <c:v>8345.800026986175</c:v>
                </c:pt>
                <c:pt idx="15145">
                  <c:v>8428.2743653912166</c:v>
                </c:pt>
                <c:pt idx="15146">
                  <c:v>8510.8468358900191</c:v>
                </c:pt>
                <c:pt idx="15147">
                  <c:v>8593.5176918121797</c:v>
                </c:pt>
                <c:pt idx="15148">
                  <c:v>8676.28718800973</c:v>
                </c:pt>
                <c:pt idx="15149">
                  <c:v>8759.1555710882512</c:v>
                </c:pt>
                <c:pt idx="15150">
                  <c:v>8731.2260250007275</c:v>
                </c:pt>
                <c:pt idx="15151">
                  <c:v>8703.3073345489338</c:v>
                </c:pt>
                <c:pt idx="15152">
                  <c:v>8675.3994983362882</c:v>
                </c:pt>
                <c:pt idx="15153">
                  <c:v>8647.5025164389826</c:v>
                </c:pt>
                <c:pt idx="15154">
                  <c:v>8619.6163889563468</c:v>
                </c:pt>
                <c:pt idx="15155">
                  <c:v>8591.7411145638125</c:v>
                </c:pt>
                <c:pt idx="15156">
                  <c:v>8536.9117743606403</c:v>
                </c:pt>
                <c:pt idx="15157">
                  <c:v>8482.1264847072689</c:v>
                </c:pt>
                <c:pt idx="15158">
                  <c:v>8427.385131693065</c:v>
                </c:pt>
                <c:pt idx="15159">
                  <c:v>8372.6876042301519</c:v>
                </c:pt>
                <c:pt idx="15160">
                  <c:v>8318.0337842075041</c:v>
                </c:pt>
                <c:pt idx="15161">
                  <c:v>8263.423557633665</c:v>
                </c:pt>
                <c:pt idx="15162">
                  <c:v>8133.1507893141634</c:v>
                </c:pt>
                <c:pt idx="15163">
                  <c:v>8097.64427642598</c:v>
                </c:pt>
                <c:pt idx="15164">
                  <c:v>8062.1568327053965</c:v>
                </c:pt>
                <c:pt idx="15165">
                  <c:v>8119.7886242018458</c:v>
                </c:pt>
                <c:pt idx="15166">
                  <c:v>8083.9279578725718</c:v>
                </c:pt>
                <c:pt idx="15167">
                  <c:v>8048.0863879201506</c:v>
                </c:pt>
                <c:pt idx="15168">
                  <c:v>8074.8545174404962</c:v>
                </c:pt>
                <c:pt idx="15169">
                  <c:v>8101.6333820164609</c:v>
                </c:pt>
                <c:pt idx="15170">
                  <c:v>8128.4230101835838</c:v>
                </c:pt>
                <c:pt idx="15171">
                  <c:v>8155.2234380161008</c:v>
                </c:pt>
                <c:pt idx="15172">
                  <c:v>8182.0346910059561</c:v>
                </c:pt>
                <c:pt idx="15173">
                  <c:v>8208.8568049275436</c:v>
                </c:pt>
                <c:pt idx="15174">
                  <c:v>8235.5414913187815</c:v>
                </c:pt>
                <c:pt idx="15175">
                  <c:v>8262.2371153388649</c:v>
                </c:pt>
                <c:pt idx="15176">
                  <c:v>8288.9437173234874</c:v>
                </c:pt>
                <c:pt idx="15177">
                  <c:v>8315.6613263591771</c:v>
                </c:pt>
                <c:pt idx="15178">
                  <c:v>8342.3899824350756</c:v>
                </c:pt>
                <c:pt idx="15179">
                  <c:v>8369.1297154619424</c:v>
                </c:pt>
                <c:pt idx="15180">
                  <c:v>8341.352142789121</c:v>
                </c:pt>
                <c:pt idx="15181">
                  <c:v>8313.5854257418014</c:v>
                </c:pt>
                <c:pt idx="15182">
                  <c:v>8285.8295690366231</c:v>
                </c:pt>
                <c:pt idx="15183">
                  <c:v>8258.084567306867</c:v>
                </c:pt>
                <c:pt idx="15184">
                  <c:v>8230.3504267585413</c:v>
                </c:pt>
                <c:pt idx="15185">
                  <c:v>8202.6271420768808</c:v>
                </c:pt>
                <c:pt idx="15186">
                  <c:v>8165.6796566516605</c:v>
                </c:pt>
                <c:pt idx="15187">
                  <c:v>8128.7514777393517</c:v>
                </c:pt>
                <c:pt idx="15188">
                  <c:v>8091.8426066238926</c:v>
                </c:pt>
                <c:pt idx="15189">
                  <c:v>8054.9530446663839</c:v>
                </c:pt>
                <c:pt idx="15190">
                  <c:v>8018.0827904280886</c:v>
                </c:pt>
                <c:pt idx="15191">
                  <c:v>7981.2318511802368</c:v>
                </c:pt>
                <c:pt idx="15192">
                  <c:v>7999.6549066923808</c:v>
                </c:pt>
                <c:pt idx="15193">
                  <c:v>8018.0827904280886</c:v>
                </c:pt>
                <c:pt idx="15194">
                  <c:v>8036.5155021905039</c:v>
                </c:pt>
                <c:pt idx="15195">
                  <c:v>8054.9530446663839</c:v>
                </c:pt>
                <c:pt idx="15196">
                  <c:v>8073.3954119123546</c:v>
                </c:pt>
                <c:pt idx="15197">
                  <c:v>8091.8426066238926</c:v>
                </c:pt>
                <c:pt idx="15198">
                  <c:v>8073.3954119123546</c:v>
                </c:pt>
                <c:pt idx="15199">
                  <c:v>8054.9530446663839</c:v>
                </c:pt>
                <c:pt idx="15200">
                  <c:v>8036.5155021905039</c:v>
                </c:pt>
                <c:pt idx="15201">
                  <c:v>8018.0827904280886</c:v>
                </c:pt>
                <c:pt idx="15202">
                  <c:v>7999.6549066923808</c:v>
                </c:pt>
                <c:pt idx="15203">
                  <c:v>7981.2318511802368</c:v>
                </c:pt>
                <c:pt idx="15204">
                  <c:v>7862.0445826544828</c:v>
                </c:pt>
                <c:pt idx="15205">
                  <c:v>7743.0609318959459</c:v>
                </c:pt>
                <c:pt idx="15206">
                  <c:v>7624.2806559864721</c:v>
                </c:pt>
                <c:pt idx="15207">
                  <c:v>7505.7035136409322</c:v>
                </c:pt>
                <c:pt idx="15208">
                  <c:v>7387.3292539037266</c:v>
                </c:pt>
                <c:pt idx="15209">
                  <c:v>7269.1576328472684</c:v>
                </c:pt>
                <c:pt idx="15210">
                  <c:v>7280.3408844608966</c:v>
                </c:pt>
                <c:pt idx="15211">
                  <c:v>7291.5258450386709</c:v>
                </c:pt>
                <c:pt idx="15212">
                  <c:v>7302.7124998121344</c:v>
                </c:pt>
                <c:pt idx="15213">
                  <c:v>7313.9008444964666</c:v>
                </c:pt>
                <c:pt idx="15214">
                  <c:v>7325.0908646301805</c:v>
                </c:pt>
                <c:pt idx="15215">
                  <c:v>7336.282555711653</c:v>
                </c:pt>
                <c:pt idx="15216">
                  <c:v>7489.9525681041023</c:v>
                </c:pt>
                <c:pt idx="15217">
                  <c:v>7643.9613712541313</c:v>
                </c:pt>
                <c:pt idx="15218">
                  <c:v>7798.3109624870867</c:v>
                </c:pt>
                <c:pt idx="15219">
                  <c:v>7953.003279732703</c:v>
                </c:pt>
                <c:pt idx="15220">
                  <c:v>8108.0402033022201</c:v>
                </c:pt>
                <c:pt idx="15221">
                  <c:v>8263.423557633665</c:v>
                </c:pt>
                <c:pt idx="15222">
                  <c:v>8219.2831529868818</c:v>
                </c:pt>
                <c:pt idx="15223">
                  <c:v>8175.1730914483269</c:v>
                </c:pt>
                <c:pt idx="15224">
                  <c:v>8131.0931787299269</c:v>
                </c:pt>
                <c:pt idx="15225">
                  <c:v>8087.0432179451445</c:v>
                </c:pt>
                <c:pt idx="15226">
                  <c:v>8043.0230024834209</c:v>
                </c:pt>
                <c:pt idx="15227">
                  <c:v>7999.0323308258194</c:v>
                </c:pt>
                <c:pt idx="15228">
                  <c:v>8083.0135337169067</c:v>
                </c:pt>
                <c:pt idx="15229">
                  <c:v>8167.090525738633</c:v>
                </c:pt>
                <c:pt idx="15230">
                  <c:v>8251.2630011288184</c:v>
                </c:pt>
                <c:pt idx="15231">
                  <c:v>8335.530660838218</c:v>
                </c:pt>
                <c:pt idx="15232">
                  <c:v>8419.8932211597348</c:v>
                </c:pt>
                <c:pt idx="15233">
                  <c:v>8504.3504004737933</c:v>
                </c:pt>
                <c:pt idx="15234">
                  <c:v>8606.141103145017</c:v>
                </c:pt>
                <c:pt idx="15235">
                  <c:v>8708.074845499792</c:v>
                </c:pt>
                <c:pt idx="15236">
                  <c:v>8810.1518154426703</c:v>
                </c:pt>
                <c:pt idx="15237">
                  <c:v>8912.3722016873126</c:v>
                </c:pt>
                <c:pt idx="15238">
                  <c:v>9014.7361916547925</c:v>
                </c:pt>
                <c:pt idx="15239">
                  <c:v>9117.2439758358214</c:v>
                </c:pt>
                <c:pt idx="15240">
                  <c:v>9117.3912240160735</c:v>
                </c:pt>
                <c:pt idx="15241">
                  <c:v>9117.5384721963219</c:v>
                </c:pt>
                <c:pt idx="15242">
                  <c:v>9117.6857203765721</c:v>
                </c:pt>
                <c:pt idx="15243">
                  <c:v>9117.8329685568242</c:v>
                </c:pt>
                <c:pt idx="15244">
                  <c:v>9117.9802167370744</c:v>
                </c:pt>
                <c:pt idx="15245">
                  <c:v>9118.1274649173229</c:v>
                </c:pt>
                <c:pt idx="15246">
                  <c:v>9136.9812159223784</c:v>
                </c:pt>
                <c:pt idx="15247">
                  <c:v>9155.8396171068089</c:v>
                </c:pt>
                <c:pt idx="15248">
                  <c:v>9174.702667104375</c:v>
                </c:pt>
                <c:pt idx="15249">
                  <c:v>9088.1583232584362</c:v>
                </c:pt>
                <c:pt idx="15250">
                  <c:v>9106.8142794913383</c:v>
                </c:pt>
                <c:pt idx="15251">
                  <c:v>9125.474827264019</c:v>
                </c:pt>
                <c:pt idx="15252">
                  <c:v>9296.7648602414738</c:v>
                </c:pt>
                <c:pt idx="15253">
                  <c:v>9362.2682724787555</c:v>
                </c:pt>
                <c:pt idx="15254">
                  <c:v>9427.8299762258666</c:v>
                </c:pt>
                <c:pt idx="15255">
                  <c:v>9493.4500177692244</c:v>
                </c:pt>
                <c:pt idx="15256">
                  <c:v>9559.1284392335237</c:v>
                </c:pt>
                <c:pt idx="15257">
                  <c:v>9624.8652871160521</c:v>
                </c:pt>
                <c:pt idx="15258">
                  <c:v>9623.6973133944848</c:v>
                </c:pt>
                <c:pt idx="15259">
                  <c:v>9622.529339672923</c:v>
                </c:pt>
                <c:pt idx="15260">
                  <c:v>9621.3613659512794</c:v>
                </c:pt>
                <c:pt idx="15261">
                  <c:v>9620.1933922297212</c:v>
                </c:pt>
                <c:pt idx="15262">
                  <c:v>9619.0254185080812</c:v>
                </c:pt>
                <c:pt idx="15263">
                  <c:v>9617.8574447864376</c:v>
                </c:pt>
                <c:pt idx="15264">
                  <c:v>9646.6983957676603</c:v>
                </c:pt>
                <c:pt idx="15265">
                  <c:v>9675.5494136367179</c:v>
                </c:pt>
                <c:pt idx="15266">
                  <c:v>9704.4104852010187</c:v>
                </c:pt>
                <c:pt idx="15267">
                  <c:v>9733.2815974129808</c:v>
                </c:pt>
                <c:pt idx="15268">
                  <c:v>9762.1627385076717</c:v>
                </c:pt>
                <c:pt idx="15269">
                  <c:v>9791.0538934389024</c:v>
                </c:pt>
                <c:pt idx="15270">
                  <c:v>9800.2016415813796</c:v>
                </c:pt>
                <c:pt idx="15271">
                  <c:v>9809.3506985983913</c:v>
                </c:pt>
                <c:pt idx="15272">
                  <c:v>9818.5010653522713</c:v>
                </c:pt>
                <c:pt idx="15273">
                  <c:v>9827.6527427033052</c:v>
                </c:pt>
                <c:pt idx="15274">
                  <c:v>9836.8057315097576</c:v>
                </c:pt>
                <c:pt idx="15275">
                  <c:v>9845.9600326278141</c:v>
                </c:pt>
                <c:pt idx="15276">
                  <c:v>9900.0427016760932</c:v>
                </c:pt>
                <c:pt idx="15277">
                  <c:v>9954.1750912265452</c:v>
                </c:pt>
                <c:pt idx="15278">
                  <c:v>10008.357465578096</c:v>
                </c:pt>
                <c:pt idx="15279">
                  <c:v>10062.590085119233</c:v>
                </c:pt>
                <c:pt idx="15280">
                  <c:v>10116.873202257084</c:v>
                </c:pt>
                <c:pt idx="15281">
                  <c:v>10171.207070709832</c:v>
                </c:pt>
                <c:pt idx="15282">
                  <c:v>10256.398982511982</c:v>
                </c:pt>
                <c:pt idx="15283">
                  <c:v>10341.690055953412</c:v>
                </c:pt>
                <c:pt idx="15284">
                  <c:v>10427.080379130231</c:v>
                </c:pt>
                <c:pt idx="15285">
                  <c:v>10512.570045928767</c:v>
                </c:pt>
                <c:pt idx="15286">
                  <c:v>10598.159145385722</c:v>
                </c:pt>
                <c:pt idx="15287">
                  <c:v>10683.847769521286</c:v>
                </c:pt>
                <c:pt idx="15288">
                  <c:v>10731.653241495045</c:v>
                </c:pt>
                <c:pt idx="15289">
                  <c:v>10779.489009915806</c:v>
                </c:pt>
                <c:pt idx="15290">
                  <c:v>10827.355083231161</c:v>
                </c:pt>
                <c:pt idx="15291">
                  <c:v>10875.251467899394</c:v>
                </c:pt>
                <c:pt idx="15292">
                  <c:v>10923.178170537201</c:v>
                </c:pt>
                <c:pt idx="15293">
                  <c:v>10971.135200054881</c:v>
                </c:pt>
                <c:pt idx="15294">
                  <c:v>10932.908133920037</c:v>
                </c:pt>
                <c:pt idx="15295">
                  <c:v>10894.700824650712</c:v>
                </c:pt>
                <c:pt idx="15296">
                  <c:v>10856.513264234614</c:v>
                </c:pt>
                <c:pt idx="15297">
                  <c:v>10818.345444656396</c:v>
                </c:pt>
                <c:pt idx="15298">
                  <c:v>10780.197355771494</c:v>
                </c:pt>
                <c:pt idx="15299">
                  <c:v>10742.068990272264</c:v>
                </c:pt>
                <c:pt idx="15300">
                  <c:v>10723.792758351465</c:v>
                </c:pt>
                <c:pt idx="15301">
                  <c:v>10705.522361913789</c:v>
                </c:pt>
                <c:pt idx="15302">
                  <c:v>10687.257794237537</c:v>
                </c:pt>
                <c:pt idx="15303">
                  <c:v>10668.999046460207</c:v>
                </c:pt>
                <c:pt idx="15304">
                  <c:v>10650.746110374994</c:v>
                </c:pt>
                <c:pt idx="15305">
                  <c:v>10632.498977064066</c:v>
                </c:pt>
                <c:pt idx="15306">
                  <c:v>10389.951086193489</c:v>
                </c:pt>
                <c:pt idx="15307">
                  <c:v>10269.528970039695</c:v>
                </c:pt>
                <c:pt idx="15308">
                  <c:v>10149.32111931146</c:v>
                </c:pt>
                <c:pt idx="15309">
                  <c:v>10145.655068379325</c:v>
                </c:pt>
                <c:pt idx="15310">
                  <c:v>10024.483501375558</c:v>
                </c:pt>
                <c:pt idx="15311">
                  <c:v>9903.5256819669303</c:v>
                </c:pt>
                <c:pt idx="15312">
                  <c:v>9819.95505073815</c:v>
                </c:pt>
                <c:pt idx="15313">
                  <c:v>9736.4861656792891</c:v>
                </c:pt>
                <c:pt idx="15314">
                  <c:v>9653.1186527604114</c:v>
                </c:pt>
                <c:pt idx="15315">
                  <c:v>9569.8521276489028</c:v>
                </c:pt>
                <c:pt idx="15316">
                  <c:v>9486.6862031208675</c:v>
                </c:pt>
                <c:pt idx="15317">
                  <c:v>9403.6204804685622</c:v>
                </c:pt>
                <c:pt idx="15318">
                  <c:v>9273.642192362915</c:v>
                </c:pt>
                <c:pt idx="15319">
                  <c:v>9143.9000659920694</c:v>
                </c:pt>
                <c:pt idx="15320">
                  <c:v>9014.3930931535215</c:v>
                </c:pt>
                <c:pt idx="15321">
                  <c:v>8885.1202422721854</c:v>
                </c:pt>
                <c:pt idx="15322">
                  <c:v>8756.0804577869567</c:v>
                </c:pt>
                <c:pt idx="15323">
                  <c:v>8627.2726595283621</c:v>
                </c:pt>
                <c:pt idx="15324">
                  <c:v>8553.7507758735828</c:v>
                </c:pt>
                <c:pt idx="15325">
                  <c:v>8480.304052655234</c:v>
                </c:pt>
                <c:pt idx="15326">
                  <c:v>8406.9322836203846</c:v>
                </c:pt>
                <c:pt idx="15327">
                  <c:v>8333.635256404812</c:v>
                </c:pt>
                <c:pt idx="15328">
                  <c:v>8260.4127591908</c:v>
                </c:pt>
                <c:pt idx="15329">
                  <c:v>8187.2645748651075</c:v>
                </c:pt>
                <c:pt idx="15330">
                  <c:v>8142.3077779753467</c:v>
                </c:pt>
                <c:pt idx="15331">
                  <c:v>8097.3798823037769</c:v>
                </c:pt>
                <c:pt idx="15332">
                  <c:v>8052.4807598483385</c:v>
                </c:pt>
                <c:pt idx="15333">
                  <c:v>8007.6102858720669</c:v>
                </c:pt>
                <c:pt idx="15334">
                  <c:v>7962.7683341371021</c:v>
                </c:pt>
                <c:pt idx="15335">
                  <c:v>7917.9547728472699</c:v>
                </c:pt>
                <c:pt idx="15336">
                  <c:v>7890.0718515694416</c:v>
                </c:pt>
                <c:pt idx="15337">
                  <c:v>7862.199284981727</c:v>
                </c:pt>
                <c:pt idx="15338">
                  <c:v>7834.3370789078472</c:v>
                </c:pt>
                <c:pt idx="15339">
                  <c:v>7806.4852433482374</c:v>
                </c:pt>
                <c:pt idx="15340">
                  <c:v>7778.6437884334264</c:v>
                </c:pt>
                <c:pt idx="15341">
                  <c:v>7750.8127202180531</c:v>
                </c:pt>
                <c:pt idx="15342">
                  <c:v>7741.6367986956029</c:v>
                </c:pt>
                <c:pt idx="15343">
                  <c:v>7732.4620204569601</c:v>
                </c:pt>
                <c:pt idx="15344">
                  <c:v>7723.2883882244714</c:v>
                </c:pt>
                <c:pt idx="15345">
                  <c:v>7714.1158991151033</c:v>
                </c:pt>
                <c:pt idx="15346">
                  <c:v>7704.944555850594</c:v>
                </c:pt>
                <c:pt idx="15347">
                  <c:v>7695.774355549288</c:v>
                </c:pt>
                <c:pt idx="15348">
                  <c:v>7767.8341213193789</c:v>
                </c:pt>
                <c:pt idx="15349">
                  <c:v>7839.9662121119163</c:v>
                </c:pt>
                <c:pt idx="15350">
                  <c:v>7912.1710176082333</c:v>
                </c:pt>
                <c:pt idx="15351">
                  <c:v>7984.4489257318337</c:v>
                </c:pt>
                <c:pt idx="15352">
                  <c:v>8056.8003168988462</c:v>
                </c:pt>
                <c:pt idx="15353">
                  <c:v>8129.225567210643</c:v>
                </c:pt>
                <c:pt idx="15354">
                  <c:v>8245.5362234902459</c:v>
                </c:pt>
                <c:pt idx="15355">
                  <c:v>8362.0455525775196</c:v>
                </c:pt>
                <c:pt idx="15356">
                  <c:v>8478.7560213397319</c:v>
                </c:pt>
                <c:pt idx="15357">
                  <c:v>8595.6700263353468</c:v>
                </c:pt>
                <c:pt idx="15358">
                  <c:v>8712.7898929637122</c:v>
                </c:pt>
                <c:pt idx="15359">
                  <c:v>8830.1178798765995</c:v>
                </c:pt>
                <c:pt idx="15360">
                  <c:v>8866.5109515681543</c:v>
                </c:pt>
                <c:pt idx="15361">
                  <c:v>8902.9237911177297</c:v>
                </c:pt>
                <c:pt idx="15362">
                  <c:v>8939.3564449731275</c:v>
                </c:pt>
                <c:pt idx="15363">
                  <c:v>8975.8089628152575</c:v>
                </c:pt>
                <c:pt idx="15364">
                  <c:v>9012.2813926761137</c:v>
                </c:pt>
                <c:pt idx="15365">
                  <c:v>9048.7737834496947</c:v>
                </c:pt>
                <c:pt idx="15366">
                  <c:v>9066.2908601700801</c:v>
                </c:pt>
                <c:pt idx="15367">
                  <c:v>9083.8133180917303</c:v>
                </c:pt>
                <c:pt idx="15368">
                  <c:v>9101.3411723689424</c:v>
                </c:pt>
                <c:pt idx="15369">
                  <c:v>9118.8744380793414</c:v>
                </c:pt>
                <c:pt idx="15370">
                  <c:v>9136.4131302239985</c:v>
                </c:pt>
                <c:pt idx="15371">
                  <c:v>9153.9572637274978</c:v>
                </c:pt>
                <c:pt idx="15372">
                  <c:v>9200.3409825864219</c:v>
                </c:pt>
                <c:pt idx="15373">
                  <c:v>9246.7554257309403</c:v>
                </c:pt>
                <c:pt idx="15374">
                  <c:v>9293.2006306312469</c:v>
                </c:pt>
                <c:pt idx="15375">
                  <c:v>9339.6766344928219</c:v>
                </c:pt>
                <c:pt idx="15376">
                  <c:v>9386.183469931897</c:v>
                </c:pt>
                <c:pt idx="15377">
                  <c:v>9432.7211735692363</c:v>
                </c:pt>
                <c:pt idx="15378">
                  <c:v>9442.2667212750112</c:v>
                </c:pt>
                <c:pt idx="15379">
                  <c:v>9451.8134247910311</c:v>
                </c:pt>
                <c:pt idx="15380">
                  <c:v>9461.3612851574126</c:v>
                </c:pt>
                <c:pt idx="15381">
                  <c:v>9470.9103019667291</c:v>
                </c:pt>
                <c:pt idx="15382">
                  <c:v>9480.4604748125839</c:v>
                </c:pt>
                <c:pt idx="15383">
                  <c:v>9490.0118032905357</c:v>
                </c:pt>
                <c:pt idx="15384">
                  <c:v>9453.5703650040796</c:v>
                </c:pt>
                <c:pt idx="15385">
                  <c:v>9417.1497885929784</c:v>
                </c:pt>
                <c:pt idx="15386">
                  <c:v>9380.75002010971</c:v>
                </c:pt>
                <c:pt idx="15387">
                  <c:v>9344.371000827743</c:v>
                </c:pt>
                <c:pt idx="15388">
                  <c:v>9308.0126728808555</c:v>
                </c:pt>
                <c:pt idx="15389">
                  <c:v>9271.6749765242057</c:v>
                </c:pt>
                <c:pt idx="15390">
                  <c:v>9263.0344714526418</c:v>
                </c:pt>
                <c:pt idx="15391">
                  <c:v>9254.3953812770142</c:v>
                </c:pt>
                <c:pt idx="15392">
                  <c:v>9245.7577037200099</c:v>
                </c:pt>
                <c:pt idx="15393">
                  <c:v>9131.2100443519903</c:v>
                </c:pt>
                <c:pt idx="15394">
                  <c:v>9122.6741911240388</c:v>
                </c:pt>
                <c:pt idx="15395">
                  <c:v>9114.139727529282</c:v>
                </c:pt>
                <c:pt idx="15396">
                  <c:v>9285.1631731271864</c:v>
                </c:pt>
                <c:pt idx="15397">
                  <c:v>9350.5323566422321</c:v>
                </c:pt>
                <c:pt idx="15398">
                  <c:v>9415.9607293451008</c:v>
                </c:pt>
                <c:pt idx="15399">
                  <c:v>9481.4483509136517</c:v>
                </c:pt>
                <c:pt idx="15400">
                  <c:v>9546.9952757390147</c:v>
                </c:pt>
                <c:pt idx="15401">
                  <c:v>9612.6015630390939</c:v>
                </c:pt>
                <c:pt idx="15402">
                  <c:v>9622.4583530949822</c:v>
                </c:pt>
                <c:pt idx="15403">
                  <c:v>9632.3161767750535</c:v>
                </c:pt>
                <c:pt idx="15404">
                  <c:v>9642.17503288632</c:v>
                </c:pt>
                <c:pt idx="15405">
                  <c:v>9652.0349202395282</c:v>
                </c:pt>
                <c:pt idx="15406">
                  <c:v>9661.8958376492556</c:v>
                </c:pt>
                <c:pt idx="15407">
                  <c:v>9671.7577839337719</c:v>
                </c:pt>
                <c:pt idx="15408">
                  <c:v>9671.4661201104536</c:v>
                </c:pt>
                <c:pt idx="15409">
                  <c:v>9671.1744562871336</c:v>
                </c:pt>
                <c:pt idx="15410">
                  <c:v>9670.8827924638881</c:v>
                </c:pt>
                <c:pt idx="15411">
                  <c:v>9670.5911286405644</c:v>
                </c:pt>
                <c:pt idx="15412">
                  <c:v>9670.2994648172462</c:v>
                </c:pt>
                <c:pt idx="15413">
                  <c:v>9670.0078009939225</c:v>
                </c:pt>
                <c:pt idx="15414">
                  <c:v>9717.2949460935961</c:v>
                </c:pt>
                <c:pt idx="15415">
                  <c:v>9764.6117248623468</c:v>
                </c:pt>
                <c:pt idx="15416">
                  <c:v>9811.9581311155453</c:v>
                </c:pt>
                <c:pt idx="15417">
                  <c:v>9859.334162730016</c:v>
                </c:pt>
                <c:pt idx="15418">
                  <c:v>9906.739817863936</c:v>
                </c:pt>
                <c:pt idx="15419">
                  <c:v>9954.1750912265452</c:v>
                </c:pt>
                <c:pt idx="15420">
                  <c:v>9871.1073494197299</c:v>
                </c:pt>
                <c:pt idx="15421">
                  <c:v>9788.1441409860563</c:v>
                </c:pt>
                <c:pt idx="15422">
                  <c:v>9705.2849711797044</c:v>
                </c:pt>
                <c:pt idx="15423">
                  <c:v>9622.529339672923</c:v>
                </c:pt>
                <c:pt idx="15424">
                  <c:v>9539.8767311147676</c:v>
                </c:pt>
                <c:pt idx="15425">
                  <c:v>9457.3266229411402</c:v>
                </c:pt>
                <c:pt idx="15426">
                  <c:v>9485.2223350305758</c:v>
                </c:pt>
                <c:pt idx="15427">
                  <c:v>9513.1289930658186</c:v>
                </c:pt>
                <c:pt idx="15428">
                  <c:v>9541.0466076732118</c:v>
                </c:pt>
                <c:pt idx="15429">
                  <c:v>9568.9751883880399</c:v>
                </c:pt>
                <c:pt idx="15430">
                  <c:v>9596.9147446980696</c:v>
                </c:pt>
                <c:pt idx="15431">
                  <c:v>9624.8652871160521</c:v>
                </c:pt>
                <c:pt idx="15432">
                  <c:v>9559.4208046189124</c:v>
                </c:pt>
                <c:pt idx="15433">
                  <c:v>9494.0354649328801</c:v>
                </c:pt>
                <c:pt idx="15434">
                  <c:v>9428.7091796984496</c:v>
                </c:pt>
                <c:pt idx="15435">
                  <c:v>9363.4418640623189</c:v>
                </c:pt>
                <c:pt idx="15436">
                  <c:v>9298.2334282305237</c:v>
                </c:pt>
                <c:pt idx="15437">
                  <c:v>9233.0837858359773</c:v>
                </c:pt>
                <c:pt idx="15438">
                  <c:v>9260.3051330534363</c:v>
                </c:pt>
                <c:pt idx="15439">
                  <c:v>9287.5378821570757</c:v>
                </c:pt>
                <c:pt idx="15440">
                  <c:v>9314.7820591431555</c:v>
                </c:pt>
                <c:pt idx="15441">
                  <c:v>9342.0376909130155</c:v>
                </c:pt>
                <c:pt idx="15442">
                  <c:v>9369.3048009381546</c:v>
                </c:pt>
                <c:pt idx="15443">
                  <c:v>9396.5834157430145</c:v>
                </c:pt>
                <c:pt idx="15444">
                  <c:v>9497.4355239365723</c:v>
                </c:pt>
                <c:pt idx="15445">
                  <c:v>9598.4410093662154</c:v>
                </c:pt>
                <c:pt idx="15446">
                  <c:v>9699.6008123184347</c:v>
                </c:pt>
                <c:pt idx="15447">
                  <c:v>9800.9158533812406</c:v>
                </c:pt>
                <c:pt idx="15448">
                  <c:v>9902.3870265758305</c:v>
                </c:pt>
                <c:pt idx="15449">
                  <c:v>10004.015203261046</c:v>
                </c:pt>
                <c:pt idx="15450">
                  <c:v>9824.6713033927062</c:v>
                </c:pt>
                <c:pt idx="15451">
                  <c:v>9760.0927718197163</c:v>
                </c:pt>
                <c:pt idx="15452">
                  <c:v>9695.5750027963622</c:v>
                </c:pt>
                <c:pt idx="15453">
                  <c:v>9742.8276092684664</c:v>
                </c:pt>
                <c:pt idx="15454">
                  <c:v>9677.68405086237</c:v>
                </c:pt>
                <c:pt idx="15455">
                  <c:v>9612.6015630390939</c:v>
                </c:pt>
                <c:pt idx="15456">
                  <c:v>9677.3924429324852</c:v>
                </c:pt>
                <c:pt idx="15457">
                  <c:v>9742.2451911171793</c:v>
                </c:pt>
                <c:pt idx="15458">
                  <c:v>9807.1599793417681</c:v>
                </c:pt>
                <c:pt idx="15459">
                  <c:v>9872.13698201636</c:v>
                </c:pt>
                <c:pt idx="15460">
                  <c:v>9937.1763656734602</c:v>
                </c:pt>
                <c:pt idx="15461">
                  <c:v>10002.278298334177</c:v>
                </c:pt>
                <c:pt idx="15462">
                  <c:v>9918.5458720674469</c:v>
                </c:pt>
                <c:pt idx="15463">
                  <c:v>9834.9166044741451</c:v>
                </c:pt>
                <c:pt idx="15464">
                  <c:v>9751.3901508008985</c:v>
                </c:pt>
                <c:pt idx="15465">
                  <c:v>9667.9661542307531</c:v>
                </c:pt>
                <c:pt idx="15466">
                  <c:v>9584.6442551311848</c:v>
                </c:pt>
                <c:pt idx="15467">
                  <c:v>9501.4240868508023</c:v>
                </c:pt>
                <c:pt idx="15468">
                  <c:v>9399.3758312577847</c:v>
                </c:pt>
                <c:pt idx="15469">
                  <c:v>9297.4766526365693</c:v>
                </c:pt>
                <c:pt idx="15470">
                  <c:v>9195.7260105380501</c:v>
                </c:pt>
                <c:pt idx="15471">
                  <c:v>9094.1233496780442</c:v>
                </c:pt>
                <c:pt idx="15472">
                  <c:v>8992.6681068645994</c:v>
                </c:pt>
                <c:pt idx="15473">
                  <c:v>8891.3597059733183</c:v>
                </c:pt>
                <c:pt idx="15474">
                  <c:v>8872.5663556863365</c:v>
                </c:pt>
                <c:pt idx="15475">
                  <c:v>8853.7776800604424</c:v>
                </c:pt>
                <c:pt idx="15476">
                  <c:v>8834.9936806849928</c:v>
                </c:pt>
                <c:pt idx="15477">
                  <c:v>8816.2143591633321</c:v>
                </c:pt>
                <c:pt idx="15478">
                  <c:v>8797.4397171132641</c:v>
                </c:pt>
                <c:pt idx="15479">
                  <c:v>8778.6697561666278</c:v>
                </c:pt>
                <c:pt idx="15480">
                  <c:v>8769.803999694479</c:v>
                </c:pt>
                <c:pt idx="15481">
                  <c:v>8760.9395059487288</c:v>
                </c:pt>
                <c:pt idx="15482">
                  <c:v>8752.0762722752625</c:v>
                </c:pt>
                <c:pt idx="15483">
                  <c:v>8743.2142993483012</c:v>
                </c:pt>
                <c:pt idx="15484">
                  <c:v>8734.3535844990583</c:v>
                </c:pt>
                <c:pt idx="15485">
                  <c:v>8725.4941261703061</c:v>
                </c:pt>
                <c:pt idx="15486">
                  <c:v>8651.9994081766799</c:v>
                </c:pt>
                <c:pt idx="15487">
                  <c:v>8578.5812254560933</c:v>
                </c:pt>
                <c:pt idx="15488">
                  <c:v>8505.2393571043631</c:v>
                </c:pt>
                <c:pt idx="15489">
                  <c:v>8431.9735747526684</c:v>
                </c:pt>
                <c:pt idx="15490">
                  <c:v>8358.7836509127337</c:v>
                </c:pt>
                <c:pt idx="15491">
                  <c:v>8285.6693506602423</c:v>
                </c:pt>
                <c:pt idx="15492">
                  <c:v>8295.0640386598807</c:v>
                </c:pt>
                <c:pt idx="15493">
                  <c:v>8304.4598884896877</c:v>
                </c:pt>
                <c:pt idx="15494">
                  <c:v>8313.8569036160497</c:v>
                </c:pt>
                <c:pt idx="15495">
                  <c:v>8323.2550795776606</c:v>
                </c:pt>
                <c:pt idx="15496">
                  <c:v>8332.6544198256797</c:v>
                </c:pt>
                <c:pt idx="15497">
                  <c:v>8342.054919920427</c:v>
                </c:pt>
                <c:pt idx="15498">
                  <c:v>8285.9659612339092</c:v>
                </c:pt>
                <c:pt idx="15499">
                  <c:v>8229.9189983733795</c:v>
                </c:pt>
                <c:pt idx="15500">
                  <c:v>8173.914101178726</c:v>
                </c:pt>
                <c:pt idx="15501">
                  <c:v>8117.9513410028148</c:v>
                </c:pt>
                <c:pt idx="15502">
                  <c:v>8062.0307886702121</c:v>
                </c:pt>
                <c:pt idx="15503">
                  <c:v>8006.152522683562</c:v>
                </c:pt>
                <c:pt idx="15504">
                  <c:v>8025.021142701009</c:v>
                </c:pt>
                <c:pt idx="15505">
                  <c:v>8043.8944747429205</c:v>
                </c:pt>
                <c:pt idx="15506">
                  <c:v>8062.7725121143139</c:v>
                </c:pt>
                <c:pt idx="15507">
                  <c:v>8081.6552501736751</c:v>
                </c:pt>
                <c:pt idx="15508">
                  <c:v>8100.542678259133</c:v>
                </c:pt>
                <c:pt idx="15509">
                  <c:v>8119.4347918196427</c:v>
                </c:pt>
                <c:pt idx="15510">
                  <c:v>8165.2762993955912</c:v>
                </c:pt>
                <c:pt idx="15511">
                  <c:v>8211.1471348616014</c:v>
                </c:pt>
                <c:pt idx="15512">
                  <c:v>8257.0473302095052</c:v>
                </c:pt>
                <c:pt idx="15513">
                  <c:v>8302.9769171719745</c:v>
                </c:pt>
                <c:pt idx="15514">
                  <c:v>8348.9359333481298</c:v>
                </c:pt>
                <c:pt idx="15515">
                  <c:v>8394.9244090297689</c:v>
                </c:pt>
                <c:pt idx="15516">
                  <c:v>8367.4463967437659</c:v>
                </c:pt>
                <c:pt idx="15517">
                  <c:v>8339.9790193033859</c:v>
                </c:pt>
                <c:pt idx="15518">
                  <c:v>8312.522268636154</c:v>
                </c:pt>
                <c:pt idx="15519">
                  <c:v>8285.0761295129105</c:v>
                </c:pt>
                <c:pt idx="15520">
                  <c:v>8257.6405947306175</c:v>
                </c:pt>
                <c:pt idx="15521">
                  <c:v>8230.2156489852605</c:v>
                </c:pt>
                <c:pt idx="15522">
                  <c:v>8312.522268636154</c:v>
                </c:pt>
                <c:pt idx="15523">
                  <c:v>8394.9244090297689</c:v>
                </c:pt>
                <c:pt idx="15524">
                  <c:v>8477.422371394392</c:v>
                </c:pt>
                <c:pt idx="15525">
                  <c:v>8560.0164524136562</c:v>
                </c:pt>
                <c:pt idx="15526">
                  <c:v>8642.7069421561664</c:v>
                </c:pt>
                <c:pt idx="15527">
                  <c:v>8725.4941261703061</c:v>
                </c:pt>
                <c:pt idx="15528">
                  <c:v>8724.9024783937311</c:v>
                </c:pt>
                <c:pt idx="15529">
                  <c:v>8724.3108306172253</c:v>
                </c:pt>
                <c:pt idx="15530">
                  <c:v>8723.7191828406503</c:v>
                </c:pt>
                <c:pt idx="15531">
                  <c:v>8723.1275350641463</c:v>
                </c:pt>
                <c:pt idx="15532">
                  <c:v>8722.5358872875695</c:v>
                </c:pt>
                <c:pt idx="15533">
                  <c:v>8721.94423951106</c:v>
                </c:pt>
                <c:pt idx="15534">
                  <c:v>8713.2336656372845</c:v>
                </c:pt>
                <c:pt idx="15535">
                  <c:v>8704.5243734306368</c:v>
                </c:pt>
                <c:pt idx="15536">
                  <c:v>8695.8163608236609</c:v>
                </c:pt>
                <c:pt idx="15537">
                  <c:v>8587.5045831430525</c:v>
                </c:pt>
                <c:pt idx="15538">
                  <c:v>8578.8989389537328</c:v>
                </c:pt>
                <c:pt idx="15539">
                  <c:v>8570.2945535309136</c:v>
                </c:pt>
                <c:pt idx="15540">
                  <c:v>8688.2933061614622</c:v>
                </c:pt>
                <c:pt idx="15541">
                  <c:v>8706.8913548100973</c:v>
                </c:pt>
                <c:pt idx="15542">
                  <c:v>8725.4941261703061</c:v>
                </c:pt>
                <c:pt idx="15543">
                  <c:v>8744.1016206199674</c:v>
                </c:pt>
                <c:pt idx="15544">
                  <c:v>8762.7138396273258</c:v>
                </c:pt>
                <c:pt idx="15545">
                  <c:v>8781.330781404451</c:v>
                </c:pt>
                <c:pt idx="15546">
                  <c:v>8818.5788380862414</c:v>
                </c:pt>
                <c:pt idx="15547">
                  <c:v>8855.8457949064541</c:v>
                </c:pt>
                <c:pt idx="15548">
                  <c:v>8893.1316550775409</c:v>
                </c:pt>
                <c:pt idx="15549">
                  <c:v>8930.4364229573912</c:v>
                </c:pt>
                <c:pt idx="15550">
                  <c:v>8967.7600996997098</c:v>
                </c:pt>
                <c:pt idx="15551">
                  <c:v>9005.1026897776901</c:v>
                </c:pt>
                <c:pt idx="15552">
                  <c:v>9005.9874900992272</c:v>
                </c:pt>
                <c:pt idx="15553">
                  <c:v>9006.8722904206952</c:v>
                </c:pt>
                <c:pt idx="15554">
                  <c:v>9007.7570907422341</c:v>
                </c:pt>
                <c:pt idx="15555">
                  <c:v>9008.6418910637731</c:v>
                </c:pt>
                <c:pt idx="15556">
                  <c:v>9009.526691385312</c:v>
                </c:pt>
                <c:pt idx="15557">
                  <c:v>9010.4114917067782</c:v>
                </c:pt>
                <c:pt idx="15558">
                  <c:v>9028.9411937762488</c:v>
                </c:pt>
                <c:pt idx="15559">
                  <c:v>9047.4756747063893</c:v>
                </c:pt>
                <c:pt idx="15560">
                  <c:v>9066.0149349077619</c:v>
                </c:pt>
                <c:pt idx="15561">
                  <c:v>9084.5589777953555</c:v>
                </c:pt>
                <c:pt idx="15562">
                  <c:v>9103.1078057743307</c:v>
                </c:pt>
                <c:pt idx="15563">
                  <c:v>9121.6614212431105</c:v>
                </c:pt>
                <c:pt idx="15564">
                  <c:v>9195.1883564152686</c:v>
                </c:pt>
                <c:pt idx="15565">
                  <c:v>9268.7937590360998</c:v>
                </c:pt>
                <c:pt idx="15566">
                  <c:v>9342.4779252695698</c:v>
                </c:pt>
                <c:pt idx="15567">
                  <c:v>9416.2411422249188</c:v>
                </c:pt>
                <c:pt idx="15568">
                  <c:v>9490.0836965780763</c:v>
                </c:pt>
                <c:pt idx="15569">
                  <c:v>9564.0058659095666</c:v>
                </c:pt>
                <c:pt idx="15570">
                  <c:v>9536.2208668694857</c:v>
                </c:pt>
                <c:pt idx="15571">
                  <c:v>9508.4470305799005</c:v>
                </c:pt>
                <c:pt idx="15572">
                  <c:v>9480.6843439505992</c:v>
                </c:pt>
                <c:pt idx="15573">
                  <c:v>9452.9327926964215</c:v>
                </c:pt>
                <c:pt idx="15574">
                  <c:v>9425.1923658079686</c:v>
                </c:pt>
                <c:pt idx="15575">
                  <c:v>9397.4630488337843</c:v>
                </c:pt>
                <c:pt idx="15576">
                  <c:v>9406.4117572979376</c:v>
                </c:pt>
                <c:pt idx="15577">
                  <c:v>9415.3617946765371</c:v>
                </c:pt>
                <c:pt idx="15578">
                  <c:v>9424.3131623353111</c:v>
                </c:pt>
                <c:pt idx="15579">
                  <c:v>9433.265861636537</c:v>
                </c:pt>
                <c:pt idx="15580">
                  <c:v>9442.2198939390692</c:v>
                </c:pt>
                <c:pt idx="15581">
                  <c:v>9451.1752605984293</c:v>
                </c:pt>
                <c:pt idx="15582">
                  <c:v>9505.9597380091545</c:v>
                </c:pt>
                <c:pt idx="15583">
                  <c:v>9560.7904219528864</c:v>
                </c:pt>
                <c:pt idx="15584">
                  <c:v>9615.6674940584089</c:v>
                </c:pt>
                <c:pt idx="15585">
                  <c:v>9670.5911286405644</c:v>
                </c:pt>
                <c:pt idx="15586">
                  <c:v>9725.5615011348964</c:v>
                </c:pt>
                <c:pt idx="15587">
                  <c:v>9780.5787846085368</c:v>
                </c:pt>
                <c:pt idx="15588">
                  <c:v>9734.4122481222457</c:v>
                </c:pt>
                <c:pt idx="15589">
                  <c:v>9688.2776890158693</c:v>
                </c:pt>
                <c:pt idx="15590">
                  <c:v>9642.17503288632</c:v>
                </c:pt>
                <c:pt idx="15591">
                  <c:v>9596.1042006186744</c:v>
                </c:pt>
                <c:pt idx="15592">
                  <c:v>9550.0651122858799</c:v>
                </c:pt>
                <c:pt idx="15593">
                  <c:v>9504.0576907492632</c:v>
                </c:pt>
                <c:pt idx="15594">
                  <c:v>9421.6759641399349</c:v>
                </c:pt>
                <c:pt idx="15595">
                  <c:v>9448.2782770478461</c:v>
                </c:pt>
                <c:pt idx="15596">
                  <c:v>9474.8926229646495</c:v>
                </c:pt>
                <c:pt idx="15597">
                  <c:v>9611.7255827478857</c:v>
                </c:pt>
                <c:pt idx="15598">
                  <c:v>9638.6730745264667</c:v>
                </c:pt>
                <c:pt idx="15599">
                  <c:v>9665.6328436442582</c:v>
                </c:pt>
                <c:pt idx="15600">
                  <c:v>9674.767971563886</c:v>
                </c:pt>
                <c:pt idx="15601">
                  <c:v>9683.9044125565742</c:v>
                </c:pt>
                <c:pt idx="15602">
                  <c:v>9693.0421674782501</c:v>
                </c:pt>
                <c:pt idx="15603">
                  <c:v>9702.1812371830329</c:v>
                </c:pt>
                <c:pt idx="15604">
                  <c:v>9711.3216225227861</c:v>
                </c:pt>
                <c:pt idx="15605">
                  <c:v>9720.4633243473509</c:v>
                </c:pt>
                <c:pt idx="15606">
                  <c:v>9663.4453649693914</c:v>
                </c:pt>
                <c:pt idx="15607">
                  <c:v>9606.469701000311</c:v>
                </c:pt>
                <c:pt idx="15608">
                  <c:v>9549.5363681039635</c:v>
                </c:pt>
                <c:pt idx="15609">
                  <c:v>9492.6454071890712</c:v>
                </c:pt>
                <c:pt idx="15610">
                  <c:v>9435.7968547408946</c:v>
                </c:pt>
                <c:pt idx="15611">
                  <c:v>9378.9907539280994</c:v>
                </c:pt>
                <c:pt idx="15612">
                  <c:v>9294.5219425810064</c:v>
                </c:pt>
                <c:pt idx="15613">
                  <c:v>9210.1506384791537</c:v>
                </c:pt>
                <c:pt idx="15614">
                  <c:v>9125.8768244030834</c:v>
                </c:pt>
                <c:pt idx="15615">
                  <c:v>9041.7004905433641</c:v>
                </c:pt>
                <c:pt idx="15616">
                  <c:v>8957.6216232580246</c:v>
                </c:pt>
                <c:pt idx="15617">
                  <c:v>8873.6402149299756</c:v>
                </c:pt>
                <c:pt idx="15618">
                  <c:v>8754.4278055086525</c:v>
                </c:pt>
                <c:pt idx="15619">
                  <c:v>8635.4227983183246</c:v>
                </c:pt>
                <c:pt idx="15620">
                  <c:v>8516.6240604842897</c:v>
                </c:pt>
                <c:pt idx="15621">
                  <c:v>8398.0304271736168</c:v>
                </c:pt>
                <c:pt idx="15622">
                  <c:v>8279.6407035513912</c:v>
                </c:pt>
                <c:pt idx="15623">
                  <c:v>8161.4536590705511</c:v>
                </c:pt>
                <c:pt idx="15624">
                  <c:v>8235.6434232743559</c:v>
                </c:pt>
                <c:pt idx="15625">
                  <c:v>8309.909137941786</c:v>
                </c:pt>
                <c:pt idx="15626">
                  <c:v>8384.2507427262917</c:v>
                </c:pt>
                <c:pt idx="15627">
                  <c:v>8458.6681761613036</c:v>
                </c:pt>
                <c:pt idx="15628">
                  <c:v>8533.1613840367263</c:v>
                </c:pt>
                <c:pt idx="15629">
                  <c:v>8607.7303097986878</c:v>
                </c:pt>
                <c:pt idx="15630">
                  <c:v>8736.8551635680105</c:v>
                </c:pt>
                <c:pt idx="15631">
                  <c:v>8866.2155660013868</c:v>
                </c:pt>
                <c:pt idx="15632">
                  <c:v>8995.8122864013512</c:v>
                </c:pt>
                <c:pt idx="15633">
                  <c:v>9125.6460785737527</c:v>
                </c:pt>
                <c:pt idx="15634">
                  <c:v>9255.7176812753278</c:v>
                </c:pt>
                <c:pt idx="15635">
                  <c:v>9386.0278186543219</c:v>
                </c:pt>
                <c:pt idx="15636">
                  <c:v>9180.6264393129204</c:v>
                </c:pt>
                <c:pt idx="15637">
                  <c:v>8975.8089628152575</c:v>
                </c:pt>
                <c:pt idx="15638">
                  <c:v>8771.5736888656484</c:v>
                </c:pt>
                <c:pt idx="15639">
                  <c:v>8567.9188892821876</c:v>
                </c:pt>
                <c:pt idx="15640">
                  <c:v>8364.8428160602762</c:v>
                </c:pt>
                <c:pt idx="15641">
                  <c:v>8162.3436906497382</c:v>
                </c:pt>
                <c:pt idx="15642">
                  <c:v>8072.9028605911872</c:v>
                </c:pt>
                <c:pt idx="15643">
                  <c:v>7983.5802884954601</c:v>
                </c:pt>
                <c:pt idx="15644">
                  <c:v>7894.3748476406472</c:v>
                </c:pt>
                <c:pt idx="15645">
                  <c:v>7805.2853791527896</c:v>
                </c:pt>
                <c:pt idx="15646">
                  <c:v>7716.3106987858564</c:v>
                </c:pt>
                <c:pt idx="15647">
                  <c:v>7627.4496020014722</c:v>
                </c:pt>
                <c:pt idx="15648">
                  <c:v>7527.4795817124286</c:v>
                </c:pt>
                <c:pt idx="15649">
                  <c:v>7427.6486775311478</c:v>
                </c:pt>
                <c:pt idx="15650">
                  <c:v>7327.9564363232357</c:v>
                </c:pt>
                <c:pt idx="15651">
                  <c:v>7228.4023976305652</c:v>
                </c:pt>
                <c:pt idx="15652">
                  <c:v>7128.9860952090658</c:v>
                </c:pt>
                <c:pt idx="15653">
                  <c:v>7029.7070501111912</c:v>
                </c:pt>
                <c:pt idx="15654">
                  <c:v>7047.2933201988917</c:v>
                </c:pt>
                <c:pt idx="15655">
                  <c:v>7064.8838125982093</c:v>
                </c:pt>
                <c:pt idx="15656">
                  <c:v>7082.4785389734425</c:v>
                </c:pt>
                <c:pt idx="15657">
                  <c:v>7100.0775109397955</c:v>
                </c:pt>
                <c:pt idx="15658">
                  <c:v>7117.680740063367</c:v>
                </c:pt>
                <c:pt idx="15659">
                  <c:v>7135.2882378610793</c:v>
                </c:pt>
                <c:pt idx="15660">
                  <c:v>7226.3385336975944</c:v>
                </c:pt>
                <c:pt idx="15661">
                  <c:v>7317.5048024216148</c:v>
                </c:pt>
                <c:pt idx="15662">
                  <c:v>7408.7870786661433</c:v>
                </c:pt>
                <c:pt idx="15663">
                  <c:v>7500.1854045871896</c:v>
                </c:pt>
                <c:pt idx="15664">
                  <c:v>7591.6998245240102</c:v>
                </c:pt>
                <c:pt idx="15665">
                  <c:v>7683.3303795825395</c:v>
                </c:pt>
                <c:pt idx="15666">
                  <c:v>7965.4538063415066</c:v>
                </c:pt>
                <c:pt idx="15667">
                  <c:v>8248.6955284283849</c:v>
                </c:pt>
                <c:pt idx="15668">
                  <c:v>8533.0669304823077</c:v>
                </c:pt>
                <c:pt idx="15669">
                  <c:v>8818.5788380862414</c:v>
                </c:pt>
                <c:pt idx="15670">
                  <c:v>9105.2415532778377</c:v>
                </c:pt>
                <c:pt idx="15671">
                  <c:v>9393.0648833801697</c:v>
                </c:pt>
                <c:pt idx="15672">
                  <c:v>9282.2502469462415</c:v>
                </c:pt>
                <c:pt idx="15673">
                  <c:v>9171.6129261760507</c:v>
                </c:pt>
                <c:pt idx="15674">
                  <c:v>9061.1520460351257</c:v>
                </c:pt>
                <c:pt idx="15675">
                  <c:v>8950.8667069020339</c:v>
                </c:pt>
                <c:pt idx="15676">
                  <c:v>8840.7559907310697</c:v>
                </c:pt>
                <c:pt idx="15677">
                  <c:v>8730.8189561589988</c:v>
                </c:pt>
                <c:pt idx="15678">
                  <c:v>8869.1535960164656</c:v>
                </c:pt>
                <c:pt idx="15679">
                  <c:v>9007.7570907422341</c:v>
                </c:pt>
                <c:pt idx="15680">
                  <c:v>9146.6306203916211</c:v>
                </c:pt>
                <c:pt idx="15681">
                  <c:v>9179.306086912773</c:v>
                </c:pt>
                <c:pt idx="15682">
                  <c:v>9317.1245817506206</c:v>
                </c:pt>
                <c:pt idx="15683">
                  <c:v>9455.2133523460907</c:v>
                </c:pt>
                <c:pt idx="15684">
                  <c:v>9526.9616817787701</c:v>
                </c:pt>
                <c:pt idx="15685">
                  <c:v>9489.0591640416205</c:v>
                </c:pt>
                <c:pt idx="15686">
                  <c:v>9451.1752605984293</c:v>
                </c:pt>
                <c:pt idx="15687">
                  <c:v>9413.3099837303162</c:v>
                </c:pt>
                <c:pt idx="15688">
                  <c:v>9375.4633425058273</c:v>
                </c:pt>
                <c:pt idx="15689">
                  <c:v>9337.6353473472536</c:v>
                </c:pt>
                <c:pt idx="15690">
                  <c:v>9383.3836496851491</c:v>
                </c:pt>
                <c:pt idx="15691">
                  <c:v>9429.1635884983316</c:v>
                </c:pt>
                <c:pt idx="15692">
                  <c:v>9474.9752583982536</c:v>
                </c:pt>
                <c:pt idx="15693">
                  <c:v>9520.8187493001369</c:v>
                </c:pt>
                <c:pt idx="15694">
                  <c:v>9566.6941536785398</c:v>
                </c:pt>
                <c:pt idx="15695">
                  <c:v>9612.6015630390939</c:v>
                </c:pt>
                <c:pt idx="15696">
                  <c:v>9752.8459058964108</c:v>
                </c:pt>
                <c:pt idx="15697">
                  <c:v>9893.3669894517607</c:v>
                </c:pt>
                <c:pt idx="15698">
                  <c:v>10034.16568625607</c:v>
                </c:pt>
                <c:pt idx="15699">
                  <c:v>10175.242850602841</c:v>
                </c:pt>
                <c:pt idx="15700">
                  <c:v>10316.599319135719</c:v>
                </c:pt>
                <c:pt idx="15701">
                  <c:v>10458.235911445636</c:v>
                </c:pt>
                <c:pt idx="15702">
                  <c:v>10335.190512570116</c:v>
                </c:pt>
                <c:pt idx="15703">
                  <c:v>10212.353785131638</c:v>
                </c:pt>
                <c:pt idx="15704">
                  <c:v>10089.725315545877</c:v>
                </c:pt>
                <c:pt idx="15705">
                  <c:v>9967.3046853573414</c:v>
                </c:pt>
                <c:pt idx="15706">
                  <c:v>9845.0914710472643</c:v>
                </c:pt>
                <c:pt idx="15707">
                  <c:v>9723.0852438381262</c:v>
                </c:pt>
                <c:pt idx="15708">
                  <c:v>9732.0821132119399</c:v>
                </c:pt>
                <c:pt idx="15709">
                  <c:v>9741.0803548146851</c:v>
                </c:pt>
                <c:pt idx="15710">
                  <c:v>9750.0799712148746</c:v>
                </c:pt>
                <c:pt idx="15711">
                  <c:v>9759.08096366053</c:v>
                </c:pt>
                <c:pt idx="15712">
                  <c:v>9768.0833333967075</c:v>
                </c:pt>
                <c:pt idx="15713">
                  <c:v>9777.0870816649767</c:v>
                </c:pt>
                <c:pt idx="15714">
                  <c:v>9861.2326063298842</c:v>
                </c:pt>
                <c:pt idx="15715">
                  <c:v>9945.4789654325159</c:v>
                </c:pt>
                <c:pt idx="15716">
                  <c:v>10029.826375524179</c:v>
                </c:pt>
                <c:pt idx="15717">
                  <c:v>10114.275049849879</c:v>
                </c:pt>
                <c:pt idx="15718">
                  <c:v>10198.825202689733</c:v>
                </c:pt>
                <c:pt idx="15719">
                  <c:v>10283.477039537693</c:v>
                </c:pt>
                <c:pt idx="15720">
                  <c:v>10255.679899363964</c:v>
                </c:pt>
                <c:pt idx="15721">
                  <c:v>10227.894716042847</c:v>
                </c:pt>
                <c:pt idx="15722">
                  <c:v>10200.121472285955</c:v>
                </c:pt>
                <c:pt idx="15723">
                  <c:v>10172.360150679284</c:v>
                </c:pt>
                <c:pt idx="15724">
                  <c:v>10144.610732300376</c:v>
                </c:pt>
                <c:pt idx="15725">
                  <c:v>10116.873202257084</c:v>
                </c:pt>
                <c:pt idx="15726">
                  <c:v>10088.858654267726</c:v>
                </c:pt>
                <c:pt idx="15727">
                  <c:v>10060.855554970514</c:v>
                </c:pt>
                <c:pt idx="15728">
                  <c:v>10032.863893036521</c:v>
                </c:pt>
                <c:pt idx="15729">
                  <c:v>10004.883655724438</c:v>
                </c:pt>
                <c:pt idx="15730">
                  <c:v>9976.9148342586741</c:v>
                </c:pt>
                <c:pt idx="15731">
                  <c:v>9948.9574157502102</c:v>
                </c:pt>
                <c:pt idx="15732">
                  <c:v>9902.3870265758305</c:v>
                </c:pt>
                <c:pt idx="15733">
                  <c:v>9855.8482245067862</c:v>
                </c:pt>
                <c:pt idx="15734">
                  <c:v>9809.3409574207799</c:v>
                </c:pt>
                <c:pt idx="15735">
                  <c:v>9762.8651686933845</c:v>
                </c:pt>
                <c:pt idx="15736">
                  <c:v>9716.4208011808041</c:v>
                </c:pt>
                <c:pt idx="15737">
                  <c:v>9670.0078009939225</c:v>
                </c:pt>
                <c:pt idx="15738">
                  <c:v>9513.1388195191066</c:v>
                </c:pt>
                <c:pt idx="15739">
                  <c:v>9467.1752641446365</c:v>
                </c:pt>
                <c:pt idx="15740">
                  <c:v>9421.2422905386848</c:v>
                </c:pt>
                <c:pt idx="15741">
                  <c:v>9484.08286315029</c:v>
                </c:pt>
                <c:pt idx="15742">
                  <c:v>9437.6788448799107</c:v>
                </c:pt>
                <c:pt idx="15743">
                  <c:v>9391.3056171987046</c:v>
                </c:pt>
                <c:pt idx="15744">
                  <c:v>9317.4072350529659</c:v>
                </c:pt>
                <c:pt idx="15745">
                  <c:v>9243.5879004228445</c:v>
                </c:pt>
                <c:pt idx="15746">
                  <c:v>9169.847359931262</c:v>
                </c:pt>
                <c:pt idx="15747">
                  <c:v>9096.1853559952524</c:v>
                </c:pt>
                <c:pt idx="15748">
                  <c:v>9022.6016234463059</c:v>
                </c:pt>
                <c:pt idx="15749">
                  <c:v>8949.0958973745201</c:v>
                </c:pt>
                <c:pt idx="15750">
                  <c:v>8847.7091804096308</c:v>
                </c:pt>
                <c:pt idx="15751">
                  <c:v>8746.4678106776937</c:v>
                </c:pt>
                <c:pt idx="15752">
                  <c:v>8645.3712367559474</c:v>
                </c:pt>
                <c:pt idx="15753">
                  <c:v>8544.4188932427769</c:v>
                </c:pt>
                <c:pt idx="15754">
                  <c:v>8443.6102067700322</c:v>
                </c:pt>
                <c:pt idx="15755">
                  <c:v>8342.9445916134046</c:v>
                </c:pt>
                <c:pt idx="15756">
                  <c:v>8324.5896737411513</c:v>
                </c:pt>
                <c:pt idx="15757">
                  <c:v>8306.2394540709593</c:v>
                </c:pt>
                <c:pt idx="15758">
                  <c:v>8287.8939299627418</c:v>
                </c:pt>
                <c:pt idx="15759">
                  <c:v>8269.5530987686288</c:v>
                </c:pt>
                <c:pt idx="15760">
                  <c:v>8251.2169578330395</c:v>
                </c:pt>
                <c:pt idx="15761">
                  <c:v>8232.8855044923148</c:v>
                </c:pt>
                <c:pt idx="15762">
                  <c:v>8104.8447040732244</c:v>
                </c:pt>
                <c:pt idx="15763">
                  <c:v>7977.0324997891566</c:v>
                </c:pt>
                <c:pt idx="15764">
                  <c:v>7849.4478325961245</c:v>
                </c:pt>
                <c:pt idx="15765">
                  <c:v>7722.0896120444831</c:v>
                </c:pt>
                <c:pt idx="15766">
                  <c:v>7594.9567300655362</c:v>
                </c:pt>
                <c:pt idx="15767">
                  <c:v>7468.0480463098065</c:v>
                </c:pt>
                <c:pt idx="15768">
                  <c:v>7551.1074878915879</c:v>
                </c:pt>
                <c:pt idx="15769">
                  <c:v>7634.2614778168272</c:v>
                </c:pt>
                <c:pt idx="15770">
                  <c:v>7717.509801134388</c:v>
                </c:pt>
                <c:pt idx="15771">
                  <c:v>7800.8522481994532</c:v>
                </c:pt>
                <c:pt idx="15772">
                  <c:v>7884.288620879207</c:v>
                </c:pt>
                <c:pt idx="15773">
                  <c:v>7967.8187230152871</c:v>
                </c:pt>
                <c:pt idx="15774">
                  <c:v>8184.297802934916</c:v>
                </c:pt>
                <c:pt idx="15775">
                  <c:v>8401.4472051037665</c:v>
                </c:pt>
                <c:pt idx="15776">
                  <c:v>8619.2780619119258</c:v>
                </c:pt>
                <c:pt idx="15777">
                  <c:v>8837.8009599382003</c:v>
                </c:pt>
                <c:pt idx="15778">
                  <c:v>9057.0259585067688</c:v>
                </c:pt>
                <c:pt idx="15779">
                  <c:v>9276.9626117352582</c:v>
                </c:pt>
                <c:pt idx="15780">
                  <c:v>9239.4728779255856</c:v>
                </c:pt>
                <c:pt idx="15781">
                  <c:v>9202.0022290302568</c:v>
                </c:pt>
                <c:pt idx="15782">
                  <c:v>9164.5506611968194</c:v>
                </c:pt>
                <c:pt idx="15783">
                  <c:v>9127.1181743333527</c:v>
                </c:pt>
                <c:pt idx="15784">
                  <c:v>9089.7047647125364</c:v>
                </c:pt>
                <c:pt idx="15785">
                  <c:v>9052.3104299027909</c:v>
                </c:pt>
                <c:pt idx="15786">
                  <c:v>9043.1122047644712</c:v>
                </c:pt>
                <c:pt idx="15787">
                  <c:v>9033.9152075731381</c:v>
                </c:pt>
                <c:pt idx="15788">
                  <c:v>9024.7194365954019</c:v>
                </c:pt>
                <c:pt idx="15789">
                  <c:v>9015.5248937753513</c:v>
                </c:pt>
                <c:pt idx="15790">
                  <c:v>9006.3315773751874</c:v>
                </c:pt>
                <c:pt idx="15791">
                  <c:v>8997.1394868836942</c:v>
                </c:pt>
                <c:pt idx="15792">
                  <c:v>9106.9366032185226</c:v>
                </c:pt>
                <c:pt idx="15793">
                  <c:v>9216.9129768026032</c:v>
                </c:pt>
                <c:pt idx="15794">
                  <c:v>9327.0697227890596</c:v>
                </c:pt>
                <c:pt idx="15795">
                  <c:v>9437.4079258307283</c:v>
                </c:pt>
                <c:pt idx="15796">
                  <c:v>9547.9286461254687</c:v>
                </c:pt>
                <c:pt idx="15797">
                  <c:v>9658.6329118846261</c:v>
                </c:pt>
                <c:pt idx="15798">
                  <c:v>9696.4981841465524</c:v>
                </c:pt>
                <c:pt idx="15799">
                  <c:v>9734.3825460751541</c:v>
                </c:pt>
                <c:pt idx="15800">
                  <c:v>9772.2859901174961</c:v>
                </c:pt>
                <c:pt idx="15801">
                  <c:v>9810.2085131959193</c:v>
                </c:pt>
                <c:pt idx="15802">
                  <c:v>9848.1501109300807</c:v>
                </c:pt>
                <c:pt idx="15803">
                  <c:v>9886.1107805120337</c:v>
                </c:pt>
                <c:pt idx="15804">
                  <c:v>9895.4225605145984</c:v>
                </c:pt>
                <c:pt idx="15805">
                  <c:v>9904.7356102617032</c:v>
                </c:pt>
                <c:pt idx="15806">
                  <c:v>9914.0499301748478</c:v>
                </c:pt>
                <c:pt idx="15807">
                  <c:v>9923.3655206749045</c:v>
                </c:pt>
                <c:pt idx="15808">
                  <c:v>9932.6823821818871</c:v>
                </c:pt>
                <c:pt idx="15809">
                  <c:v>9942.0005151148252</c:v>
                </c:pt>
                <c:pt idx="15810">
                  <c:v>9894.6970952999527</c:v>
                </c:pt>
                <c:pt idx="15811">
                  <c:v>9847.4238738002314</c:v>
                </c:pt>
                <c:pt idx="15812">
                  <c:v>9800.1808494888974</c:v>
                </c:pt>
                <c:pt idx="15813">
                  <c:v>9752.9680170689353</c:v>
                </c:pt>
                <c:pt idx="15814">
                  <c:v>9705.7853714082612</c:v>
                </c:pt>
                <c:pt idx="15815">
                  <c:v>9658.6329118846261</c:v>
                </c:pt>
                <c:pt idx="15816">
                  <c:v>9592.6701724869254</c:v>
                </c:pt>
                <c:pt idx="15817">
                  <c:v>9526.7665784634028</c:v>
                </c:pt>
                <c:pt idx="15818">
                  <c:v>9460.922124730303</c:v>
                </c:pt>
                <c:pt idx="15819">
                  <c:v>9395.1368010629776</c:v>
                </c:pt>
                <c:pt idx="15820">
                  <c:v>9329.4106036912544</c:v>
                </c:pt>
                <c:pt idx="15821">
                  <c:v>9263.7435237072496</c:v>
                </c:pt>
                <c:pt idx="15822">
                  <c:v>9273.1209156155019</c:v>
                </c:pt>
                <c:pt idx="15823">
                  <c:v>9282.4995139352195</c:v>
                </c:pt>
                <c:pt idx="15824">
                  <c:v>9291.8793186814182</c:v>
                </c:pt>
                <c:pt idx="15825">
                  <c:v>9194.6135326193216</c:v>
                </c:pt>
                <c:pt idx="15826">
                  <c:v>9203.8881752219822</c:v>
                </c:pt>
                <c:pt idx="15827">
                  <c:v>9213.1640104647086</c:v>
                </c:pt>
                <c:pt idx="15828">
                  <c:v>9329.4106036912544</c:v>
                </c:pt>
                <c:pt idx="15829">
                  <c:v>9338.7964408049629</c:v>
                </c:pt>
                <c:pt idx="15830">
                  <c:v>9348.1834844412224</c:v>
                </c:pt>
                <c:pt idx="15831">
                  <c:v>9357.5717346168385</c:v>
                </c:pt>
                <c:pt idx="15832">
                  <c:v>9366.9611913492354</c:v>
                </c:pt>
                <c:pt idx="15833">
                  <c:v>9376.3518546557953</c:v>
                </c:pt>
                <c:pt idx="15834">
                  <c:v>9432.7211735692363</c:v>
                </c:pt>
                <c:pt idx="15835">
                  <c:v>9489.1339353243329</c:v>
                </c:pt>
                <c:pt idx="15836">
                  <c:v>9545.5901414294931</c:v>
                </c:pt>
                <c:pt idx="15837">
                  <c:v>9602.0897995439482</c:v>
                </c:pt>
                <c:pt idx="15838">
                  <c:v>9658.6329118846261</c:v>
                </c:pt>
                <c:pt idx="15839">
                  <c:v>9715.2194853656529</c:v>
                </c:pt>
                <c:pt idx="15840">
                  <c:v>9696.3524648379134</c:v>
                </c:pt>
                <c:pt idx="15841">
                  <c:v>9677.4902737493267</c:v>
                </c:pt>
                <c:pt idx="15842">
                  <c:v>9658.6329118846261</c:v>
                </c:pt>
                <c:pt idx="15843">
                  <c:v>9639.7803790325506</c:v>
                </c:pt>
                <c:pt idx="15844">
                  <c:v>9620.9326749864631</c:v>
                </c:pt>
                <c:pt idx="15845">
                  <c:v>9602.0897995439482</c:v>
                </c:pt>
                <c:pt idx="15846">
                  <c:v>9583.2517525068415</c:v>
                </c:pt>
                <c:pt idx="15847">
                  <c:v>9564.4185322328067</c:v>
                </c:pt>
                <c:pt idx="15848">
                  <c:v>9545.5901414294931</c:v>
                </c:pt>
                <c:pt idx="15849">
                  <c:v>9526.7665784634028</c:v>
                </c:pt>
                <c:pt idx="15850">
                  <c:v>9507.9478431538137</c:v>
                </c:pt>
                <c:pt idx="15851">
                  <c:v>9489.1339353242602</c:v>
                </c:pt>
                <c:pt idx="15852">
                  <c:v>9536.1777564781878</c:v>
                </c:pt>
                <c:pt idx="15853">
                  <c:v>9583.2517525068415</c:v>
                </c:pt>
                <c:pt idx="15854">
                  <c:v>9630.3559234215354</c:v>
                </c:pt>
                <c:pt idx="15855">
                  <c:v>9677.4902737493267</c:v>
                </c:pt>
                <c:pt idx="15856">
                  <c:v>9724.6548081850506</c:v>
                </c:pt>
                <c:pt idx="15857">
                  <c:v>9771.8495272495184</c:v>
                </c:pt>
                <c:pt idx="15858">
                  <c:v>9771.8495272495184</c:v>
                </c:pt>
                <c:pt idx="15859">
                  <c:v>9771.8495272495184</c:v>
                </c:pt>
                <c:pt idx="15860">
                  <c:v>9771.8495272495184</c:v>
                </c:pt>
                <c:pt idx="15861">
                  <c:v>9771.8495272495184</c:v>
                </c:pt>
                <c:pt idx="15862">
                  <c:v>9771.8495272495184</c:v>
                </c:pt>
                <c:pt idx="15863">
                  <c:v>9771.8495272495184</c:v>
                </c:pt>
                <c:pt idx="15864">
                  <c:v>9743.5290732846897</c:v>
                </c:pt>
                <c:pt idx="15865">
                  <c:v>9715.2194853656529</c:v>
                </c:pt>
                <c:pt idx="15866">
                  <c:v>9686.9207656272938</c:v>
                </c:pt>
                <c:pt idx="15867">
                  <c:v>9658.6329118846261</c:v>
                </c:pt>
                <c:pt idx="15868">
                  <c:v>9630.3559234215354</c:v>
                </c:pt>
                <c:pt idx="15869">
                  <c:v>9602.0897995439482</c:v>
                </c:pt>
                <c:pt idx="15870">
                  <c:v>9611.5106337023044</c:v>
                </c:pt>
                <c:pt idx="15871">
                  <c:v>9620.9326749864631</c:v>
                </c:pt>
                <c:pt idx="15872">
                  <c:v>9630.3559234215354</c:v>
                </c:pt>
                <c:pt idx="15873">
                  <c:v>9639.7803790325506</c:v>
                </c:pt>
                <c:pt idx="15874">
                  <c:v>9649.2060418449964</c:v>
                </c:pt>
                <c:pt idx="15875">
                  <c:v>9658.6329118846261</c:v>
                </c:pt>
                <c:pt idx="15876">
                  <c:v>9611.5106337023044</c:v>
                </c:pt>
                <c:pt idx="15877">
                  <c:v>9564.4185322328067</c:v>
                </c:pt>
                <c:pt idx="15878">
                  <c:v>9517.3566073626407</c:v>
                </c:pt>
                <c:pt idx="15879">
                  <c:v>9470.3248548029187</c:v>
                </c:pt>
                <c:pt idx="15880">
                  <c:v>9423.3232704341026</c:v>
                </c:pt>
                <c:pt idx="15881">
                  <c:v>9376.3518546557953</c:v>
                </c:pt>
                <c:pt idx="15882">
                  <c:v>9222.4410383633876</c:v>
                </c:pt>
                <c:pt idx="15883">
                  <c:v>9176.0678238379969</c:v>
                </c:pt>
                <c:pt idx="15884">
                  <c:v>9129.7244256042686</c:v>
                </c:pt>
                <c:pt idx="15885">
                  <c:v>9188.7678175417223</c:v>
                </c:pt>
                <c:pt idx="15886">
                  <c:v>9141.9472045595139</c:v>
                </c:pt>
                <c:pt idx="15887">
                  <c:v>9095.1567487981392</c:v>
                </c:pt>
                <c:pt idx="15888">
                  <c:v>9057.7460954737544</c:v>
                </c:pt>
                <c:pt idx="15889">
                  <c:v>9020.3547404388737</c:v>
                </c:pt>
                <c:pt idx="15890">
                  <c:v>8982.9826817379944</c:v>
                </c:pt>
                <c:pt idx="15891">
                  <c:v>8945.6299218383247</c:v>
                </c:pt>
                <c:pt idx="15892">
                  <c:v>8908.2964589292333</c:v>
                </c:pt>
                <c:pt idx="15893">
                  <c:v>8870.9822912733252</c:v>
                </c:pt>
                <c:pt idx="15894">
                  <c:v>8843.0093299479067</c:v>
                </c:pt>
                <c:pt idx="15895">
                  <c:v>8815.0472228317321</c:v>
                </c:pt>
                <c:pt idx="15896">
                  <c:v>8787.0959698842544</c:v>
                </c:pt>
                <c:pt idx="15897">
                  <c:v>8759.1555710882512</c:v>
                </c:pt>
                <c:pt idx="15898">
                  <c:v>8731.2260250007275</c:v>
                </c:pt>
                <c:pt idx="15899">
                  <c:v>8703.3073345489338</c:v>
                </c:pt>
                <c:pt idx="15900">
                  <c:v>8712.6123586760295</c:v>
                </c:pt>
                <c:pt idx="15901">
                  <c:v>8721.9185888272914</c:v>
                </c:pt>
                <c:pt idx="15902">
                  <c:v>8731.2260250007275</c:v>
                </c:pt>
                <c:pt idx="15903">
                  <c:v>8740.5346686436205</c:v>
                </c:pt>
                <c:pt idx="15904">
                  <c:v>8749.8445168568942</c:v>
                </c:pt>
                <c:pt idx="15905">
                  <c:v>8759.1555710882512</c:v>
                </c:pt>
                <c:pt idx="15906">
                  <c:v>8628.9105587306749</c:v>
                </c:pt>
                <c:pt idx="15907">
                  <c:v>8498.9019340224204</c:v>
                </c:pt>
                <c:pt idx="15908">
                  <c:v>8369.1297154619424</c:v>
                </c:pt>
                <c:pt idx="15909">
                  <c:v>8239.593932807973</c:v>
                </c:pt>
                <c:pt idx="15910">
                  <c:v>8110.2946286237129</c:v>
                </c:pt>
                <c:pt idx="15911">
                  <c:v>7981.2318511802368</c:v>
                </c:pt>
                <c:pt idx="15912">
                  <c:v>7935.9369677592877</c:v>
                </c:pt>
                <c:pt idx="15913">
                  <c:v>7890.6720980411756</c:v>
                </c:pt>
                <c:pt idx="15914">
                  <c:v>7845.4371736727871</c:v>
                </c:pt>
                <c:pt idx="15915">
                  <c:v>7800.2321254619555</c:v>
                </c:pt>
                <c:pt idx="15916">
                  <c:v>7755.0568751377177</c:v>
                </c:pt>
                <c:pt idx="15917">
                  <c:v>7709.9113520470346</c:v>
                </c:pt>
                <c:pt idx="15918">
                  <c:v>7584.2536579810849</c:v>
                </c:pt>
                <c:pt idx="15919">
                  <c:v>7458.8254024513544</c:v>
                </c:pt>
                <c:pt idx="15920">
                  <c:v>7333.6243706295409</c:v>
                </c:pt>
                <c:pt idx="15921">
                  <c:v>7208.6482714140802</c:v>
                </c:pt>
                <c:pt idx="15922">
                  <c:v>7083.894755836277</c:v>
                </c:pt>
                <c:pt idx="15923">
                  <c:v>6959.3613964346559</c:v>
                </c:pt>
                <c:pt idx="15924">
                  <c:v>6951.8999953420271</c:v>
                </c:pt>
                <c:pt idx="15925">
                  <c:v>6944.4391783443079</c:v>
                </c:pt>
                <c:pt idx="15926">
                  <c:v>6936.9789416571139</c:v>
                </c:pt>
                <c:pt idx="15927">
                  <c:v>6929.5192732636679</c:v>
                </c:pt>
                <c:pt idx="15928">
                  <c:v>6922.0601691355769</c:v>
                </c:pt>
                <c:pt idx="15929">
                  <c:v>6914.6016174275219</c:v>
                </c:pt>
                <c:pt idx="15930">
                  <c:v>6895.8759303580273</c:v>
                </c:pt>
                <c:pt idx="15931">
                  <c:v>6877.1553550119097</c:v>
                </c:pt>
                <c:pt idx="15932">
                  <c:v>6858.4399029400565</c:v>
                </c:pt>
                <c:pt idx="15933">
                  <c:v>6839.7295857508834</c:v>
                </c:pt>
                <c:pt idx="15934">
                  <c:v>6821.0244151106917</c:v>
                </c:pt>
                <c:pt idx="15935">
                  <c:v>6802.3244027440032</c:v>
                </c:pt>
                <c:pt idx="15936">
                  <c:v>6819.2686849902375</c:v>
                </c:pt>
                <c:pt idx="15937">
                  <c:v>6836.216674530674</c:v>
                </c:pt>
                <c:pt idx="15938">
                  <c:v>6853.1683950485785</c:v>
                </c:pt>
                <c:pt idx="15939">
                  <c:v>6870.1238701231769</c:v>
                </c:pt>
                <c:pt idx="15940">
                  <c:v>6887.0831232298087</c:v>
                </c:pt>
                <c:pt idx="15941">
                  <c:v>6904.0461777398723</c:v>
                </c:pt>
                <c:pt idx="15942">
                  <c:v>6923.2129404585139</c:v>
                </c:pt>
                <c:pt idx="15943">
                  <c:v>6942.3851892159719</c:v>
                </c:pt>
                <c:pt idx="15944">
                  <c:v>6961.5629037222561</c:v>
                </c:pt>
                <c:pt idx="15945">
                  <c:v>6980.7460658414311</c:v>
                </c:pt>
                <c:pt idx="15946">
                  <c:v>6999.9346513348792</c:v>
                </c:pt>
                <c:pt idx="15947">
                  <c:v>7019.1286422921467</c:v>
                </c:pt>
                <c:pt idx="15948">
                  <c:v>7036.5643529657737</c:v>
                </c:pt>
                <c:pt idx="15949">
                  <c:v>7054.0042563674597</c:v>
                </c:pt>
                <c:pt idx="15950">
                  <c:v>7071.4483667546101</c:v>
                </c:pt>
                <c:pt idx="15951">
                  <c:v>7088.8966983230239</c:v>
                </c:pt>
                <c:pt idx="15952">
                  <c:v>7106.3492652066725</c:v>
                </c:pt>
                <c:pt idx="15953">
                  <c:v>7123.806081477991</c:v>
                </c:pt>
                <c:pt idx="15954">
                  <c:v>7177.6755357223628</c:v>
                </c:pt>
                <c:pt idx="15955">
                  <c:v>7231.5861654181554</c:v>
                </c:pt>
                <c:pt idx="15956">
                  <c:v>7285.5380969321986</c:v>
                </c:pt>
                <c:pt idx="15957">
                  <c:v>7339.5314485896397</c:v>
                </c:pt>
                <c:pt idx="15958">
                  <c:v>7393.5663439409263</c:v>
                </c:pt>
                <c:pt idx="15959">
                  <c:v>7447.6429029665587</c:v>
                </c:pt>
                <c:pt idx="15960">
                  <c:v>7492.9112023520302</c:v>
                </c:pt>
                <c:pt idx="15961">
                  <c:v>7538.2087320754245</c:v>
                </c:pt>
                <c:pt idx="15962">
                  <c:v>7583.535538315693</c:v>
                </c:pt>
                <c:pt idx="15963">
                  <c:v>7628.8916738816442</c:v>
                </c:pt>
                <c:pt idx="15964">
                  <c:v>7674.2771841443737</c:v>
                </c:pt>
                <c:pt idx="15965">
                  <c:v>7719.6921140018867</c:v>
                </c:pt>
                <c:pt idx="15966">
                  <c:v>7755.5116710899501</c:v>
                </c:pt>
                <c:pt idx="15967">
                  <c:v>7791.3499241923637</c:v>
                </c:pt>
                <c:pt idx="15968">
                  <c:v>7827.2069272700328</c:v>
                </c:pt>
                <c:pt idx="15969">
                  <c:v>7772.9258621083436</c:v>
                </c:pt>
                <c:pt idx="15970">
                  <c:v>7808.4089817369131</c:v>
                </c:pt>
                <c:pt idx="15971">
                  <c:v>7843.9108103282997</c:v>
                </c:pt>
                <c:pt idx="15972">
                  <c:v>7917.3768081276612</c:v>
                </c:pt>
                <c:pt idx="15973">
                  <c:v>7899.8672798689868</c:v>
                </c:pt>
                <c:pt idx="15974">
                  <c:v>7882.3624329114546</c:v>
                </c:pt>
                <c:pt idx="15975">
                  <c:v>7864.8622528948572</c:v>
                </c:pt>
                <c:pt idx="15976">
                  <c:v>7847.3667253920385</c:v>
                </c:pt>
                <c:pt idx="15977">
                  <c:v>7829.8758359093172</c:v>
                </c:pt>
                <c:pt idx="15978">
                  <c:v>7884.4386527412698</c:v>
                </c:pt>
                <c:pt idx="15979">
                  <c:v>7939.044074093993</c:v>
                </c:pt>
                <c:pt idx="15980">
                  <c:v>7993.6921869323214</c:v>
                </c:pt>
                <c:pt idx="15981">
                  <c:v>8048.3830772977926</c:v>
                </c:pt>
                <c:pt idx="15982">
                  <c:v>8103.1168328334861</c:v>
                </c:pt>
                <c:pt idx="15983">
                  <c:v>8157.8935327537301</c:v>
                </c:pt>
                <c:pt idx="15984">
                  <c:v>8166.9777171074693</c:v>
                </c:pt>
                <c:pt idx="15985">
                  <c:v>8176.0631009604585</c:v>
                </c:pt>
                <c:pt idx="15986">
                  <c:v>8185.1496797956679</c:v>
                </c:pt>
                <c:pt idx="15987">
                  <c:v>8194.2374592813176</c:v>
                </c:pt>
                <c:pt idx="15988">
                  <c:v>8203.3264374395148</c:v>
                </c:pt>
                <c:pt idx="15989">
                  <c:v>8212.4166122706938</c:v>
                </c:pt>
                <c:pt idx="15990">
                  <c:v>8230.6005644645702</c:v>
                </c:pt>
                <c:pt idx="15991">
                  <c:v>8248.7893203806107</c:v>
                </c:pt>
                <c:pt idx="15992">
                  <c:v>8266.9828845181273</c:v>
                </c:pt>
                <c:pt idx="15993">
                  <c:v>8285.1812613582042</c:v>
                </c:pt>
                <c:pt idx="15994">
                  <c:v>8303.3844553639519</c:v>
                </c:pt>
                <c:pt idx="15995">
                  <c:v>8321.592470980022</c:v>
                </c:pt>
                <c:pt idx="15996">
                  <c:v>8321.7407495955631</c:v>
                </c:pt>
                <c:pt idx="15997">
                  <c:v>8321.8890282110369</c:v>
                </c:pt>
                <c:pt idx="15998">
                  <c:v>8322.0373068265799</c:v>
                </c:pt>
                <c:pt idx="15999">
                  <c:v>8322.185585442121</c:v>
                </c:pt>
                <c:pt idx="16000">
                  <c:v>8322.333864057593</c:v>
                </c:pt>
                <c:pt idx="16001">
                  <c:v>8322.482142673136</c:v>
                </c:pt>
                <c:pt idx="16002">
                  <c:v>8340.843191755057</c:v>
                </c:pt>
                <c:pt idx="16003">
                  <c:v>8359.2090434488327</c:v>
                </c:pt>
                <c:pt idx="16004">
                  <c:v>8377.5797012863059</c:v>
                </c:pt>
                <c:pt idx="16005">
                  <c:v>8395.9551674929917</c:v>
                </c:pt>
                <c:pt idx="16006">
                  <c:v>8414.3354442875225</c:v>
                </c:pt>
                <c:pt idx="16007">
                  <c:v>8432.7205338818221</c:v>
                </c:pt>
                <c:pt idx="16008">
                  <c:v>8450.962247546433</c:v>
                </c:pt>
                <c:pt idx="16009">
                  <c:v>8469.2088105258172</c:v>
                </c:pt>
                <c:pt idx="16010">
                  <c:v>8487.460224491444</c:v>
                </c:pt>
                <c:pt idx="16011">
                  <c:v>8505.7164950640345</c:v>
                </c:pt>
                <c:pt idx="16012">
                  <c:v>8523.9776265259607</c:v>
                </c:pt>
                <c:pt idx="16013">
                  <c:v>8542.2436231423962</c:v>
                </c:pt>
                <c:pt idx="16014">
                  <c:v>8587.6338108910913</c:v>
                </c:pt>
                <c:pt idx="16015">
                  <c:v>8633.0547111955766</c:v>
                </c:pt>
                <c:pt idx="16016">
                  <c:v>8678.5064121931991</c:v>
                </c:pt>
                <c:pt idx="16017">
                  <c:v>8723.9890051280272</c:v>
                </c:pt>
                <c:pt idx="16018">
                  <c:v>8769.5025803213484</c:v>
                </c:pt>
                <c:pt idx="16019">
                  <c:v>8815.0472228317321</c:v>
                </c:pt>
                <c:pt idx="16020">
                  <c:v>8760.0425795009542</c:v>
                </c:pt>
                <c:pt idx="16021">
                  <c:v>8705.0822778787278</c:v>
                </c:pt>
                <c:pt idx="16022">
                  <c:v>8650.1662120484343</c:v>
                </c:pt>
                <c:pt idx="16023">
                  <c:v>8595.294269060545</c:v>
                </c:pt>
                <c:pt idx="16024">
                  <c:v>8540.4663402151673</c:v>
                </c:pt>
                <c:pt idx="16025">
                  <c:v>8485.682311230099</c:v>
                </c:pt>
                <c:pt idx="16026">
                  <c:v>8333.2486569250468</c:v>
                </c:pt>
                <c:pt idx="16027">
                  <c:v>8278.1531315067568</c:v>
                </c:pt>
                <c:pt idx="16028">
                  <c:v>8223.100243008068</c:v>
                </c:pt>
                <c:pt idx="16029">
                  <c:v>8262.8303364862659</c:v>
                </c:pt>
                <c:pt idx="16030">
                  <c:v>8207.2252265619409</c:v>
                </c:pt>
                <c:pt idx="16031">
                  <c:v>8151.6633116991525</c:v>
                </c:pt>
                <c:pt idx="16032">
                  <c:v>8142.4319156065239</c:v>
                </c:pt>
                <c:pt idx="16033">
                  <c:v>8133.2017232862627</c:v>
                </c:pt>
                <c:pt idx="16034">
                  <c:v>8123.9727292728821</c:v>
                </c:pt>
                <c:pt idx="16035">
                  <c:v>8114.7449390510628</c:v>
                </c:pt>
                <c:pt idx="16036">
                  <c:v>8105.51834715716</c:v>
                </c:pt>
                <c:pt idx="16037">
                  <c:v>8096.2929590751592</c:v>
                </c:pt>
                <c:pt idx="16038">
                  <c:v>7977.8072168620738</c:v>
                </c:pt>
                <c:pt idx="16039">
                  <c:v>7859.5237175402326</c:v>
                </c:pt>
                <c:pt idx="16040">
                  <c:v>7741.4415821570374</c:v>
                </c:pt>
                <c:pt idx="16041">
                  <c:v>7623.5599105918236</c:v>
                </c:pt>
                <c:pt idx="16042">
                  <c:v>7505.8777810610718</c:v>
                </c:pt>
                <c:pt idx="16043">
                  <c:v>7388.3942496165027</c:v>
                </c:pt>
                <c:pt idx="16044">
                  <c:v>7325.9768244958677</c:v>
                </c:pt>
                <c:pt idx="16045">
                  <c:v>7263.6152604889203</c:v>
                </c:pt>
                <c:pt idx="16046">
                  <c:v>7201.3092258907645</c:v>
                </c:pt>
                <c:pt idx="16047">
                  <c:v>7139.058391277269</c:v>
                </c:pt>
                <c:pt idx="16048">
                  <c:v>7076.862419942051</c:v>
                </c:pt>
                <c:pt idx="16049">
                  <c:v>7014.7209723673295</c:v>
                </c:pt>
                <c:pt idx="16050">
                  <c:v>7023.9518683025781</c:v>
                </c:pt>
                <c:pt idx="16051">
                  <c:v>7033.1839934264335</c:v>
                </c:pt>
                <c:pt idx="16052">
                  <c:v>7042.4173427741971</c:v>
                </c:pt>
                <c:pt idx="16053">
                  <c:v>7051.6519198850074</c:v>
                </c:pt>
                <c:pt idx="16054">
                  <c:v>7060.8877198141108</c:v>
                </c:pt>
                <c:pt idx="16055">
                  <c:v>7070.1247460883451</c:v>
                </c:pt>
                <c:pt idx="16056">
                  <c:v>6971.227202159148</c:v>
                </c:pt>
                <c:pt idx="16057">
                  <c:v>6872.4676984194748</c:v>
                </c:pt>
                <c:pt idx="16058">
                  <c:v>6773.8456146283215</c:v>
                </c:pt>
                <c:pt idx="16059">
                  <c:v>6675.3603185381135</c:v>
                </c:pt>
                <c:pt idx="16060">
                  <c:v>6577.011167583295</c:v>
                </c:pt>
                <c:pt idx="16061">
                  <c:v>6478.7975009801548</c:v>
                </c:pt>
                <c:pt idx="16062">
                  <c:v>6478.2176180552988</c:v>
                </c:pt>
                <c:pt idx="16063">
                  <c:v>6477.6377351304409</c:v>
                </c:pt>
                <c:pt idx="16064">
                  <c:v>6477.0578522056339</c:v>
                </c:pt>
                <c:pt idx="16065">
                  <c:v>6476.4779692807742</c:v>
                </c:pt>
                <c:pt idx="16066">
                  <c:v>6475.8980863559163</c:v>
                </c:pt>
                <c:pt idx="16067">
                  <c:v>6475.3182034310566</c:v>
                </c:pt>
                <c:pt idx="16068">
                  <c:v>6491.1721227773496</c:v>
                </c:pt>
                <c:pt idx="16069">
                  <c:v>6507.0283661545509</c:v>
                </c:pt>
                <c:pt idx="16070">
                  <c:v>6522.8869805836521</c:v>
                </c:pt>
                <c:pt idx="16071">
                  <c:v>6538.7480128785555</c:v>
                </c:pt>
                <c:pt idx="16072">
                  <c:v>6554.6115096468675</c:v>
                </c:pt>
                <c:pt idx="16073">
                  <c:v>6570.4775172901145</c:v>
                </c:pt>
                <c:pt idx="16074">
                  <c:v>6552.5764800037359</c:v>
                </c:pt>
                <c:pt idx="16075">
                  <c:v>6534.6800709926165</c:v>
                </c:pt>
                <c:pt idx="16076">
                  <c:v>6516.7882874791558</c:v>
                </c:pt>
                <c:pt idx="16077">
                  <c:v>6498.901126676391</c:v>
                </c:pt>
                <c:pt idx="16078">
                  <c:v>6481.0185857880078</c:v>
                </c:pt>
                <c:pt idx="16079">
                  <c:v>6463.1406620086573</c:v>
                </c:pt>
                <c:pt idx="16080">
                  <c:v>6463.1406620086573</c:v>
                </c:pt>
                <c:pt idx="16081">
                  <c:v>6463.1406620086573</c:v>
                </c:pt>
                <c:pt idx="16082">
                  <c:v>6463.1406620086573</c:v>
                </c:pt>
                <c:pt idx="16083">
                  <c:v>6463.1406620086573</c:v>
                </c:pt>
                <c:pt idx="16084">
                  <c:v>6463.1406620086573</c:v>
                </c:pt>
                <c:pt idx="16085">
                  <c:v>6463.1406620086573</c:v>
                </c:pt>
                <c:pt idx="16086">
                  <c:v>6507.3360393125267</c:v>
                </c:pt>
                <c:pt idx="16087">
                  <c:v>6551.5589651821701</c:v>
                </c:pt>
                <c:pt idx="16088">
                  <c:v>6595.8095486968732</c:v>
                </c:pt>
                <c:pt idx="16089">
                  <c:v>6640.0878976829254</c:v>
                </c:pt>
                <c:pt idx="16090">
                  <c:v>6684.3941262976114</c:v>
                </c:pt>
                <c:pt idx="16091">
                  <c:v>6728.7283401778268</c:v>
                </c:pt>
                <c:pt idx="16092">
                  <c:v>6818.0666332247956</c:v>
                </c:pt>
                <c:pt idx="16093">
                  <c:v>6907.5204378957578</c:v>
                </c:pt>
                <c:pt idx="16094">
                  <c:v>6997.0902926667595</c:v>
                </c:pt>
                <c:pt idx="16095">
                  <c:v>7086.7767177249807</c:v>
                </c:pt>
                <c:pt idx="16096">
                  <c:v>7176.580231171044</c:v>
                </c:pt>
                <c:pt idx="16097">
                  <c:v>7266.501341373887</c:v>
                </c:pt>
                <c:pt idx="16098">
                  <c:v>7266.501341373887</c:v>
                </c:pt>
                <c:pt idx="16099">
                  <c:v>7266.501341373887</c:v>
                </c:pt>
                <c:pt idx="16100">
                  <c:v>7266.501341373887</c:v>
                </c:pt>
                <c:pt idx="16101">
                  <c:v>7266.501341373887</c:v>
                </c:pt>
                <c:pt idx="16102">
                  <c:v>7266.501341373887</c:v>
                </c:pt>
                <c:pt idx="16103">
                  <c:v>7266.501341373887</c:v>
                </c:pt>
                <c:pt idx="16104">
                  <c:v>7257.3858805417158</c:v>
                </c:pt>
                <c:pt idx="16105">
                  <c:v>7248.2716326262389</c:v>
                </c:pt>
                <c:pt idx="16106">
                  <c:v>7239.1585920178777</c:v>
                </c:pt>
                <c:pt idx="16107">
                  <c:v>7230.046764425686</c:v>
                </c:pt>
                <c:pt idx="16108">
                  <c:v>7220.9361442437103</c:v>
                </c:pt>
                <c:pt idx="16109">
                  <c:v>7211.8267343520174</c:v>
                </c:pt>
                <c:pt idx="16110">
                  <c:v>7248.2716326262389</c:v>
                </c:pt>
                <c:pt idx="16111">
                  <c:v>7284.7358902673786</c:v>
                </c:pt>
                <c:pt idx="16112">
                  <c:v>7321.2195069125773</c:v>
                </c:pt>
                <c:pt idx="16113">
                  <c:v>7273.3599823078021</c:v>
                </c:pt>
                <c:pt idx="16114">
                  <c:v>7309.4635484387218</c:v>
                </c:pt>
                <c:pt idx="16115">
                  <c:v>7345.5862426318163</c:v>
                </c:pt>
                <c:pt idx="16116">
                  <c:v>7412.5132239744416</c:v>
                </c:pt>
                <c:pt idx="16117">
                  <c:v>7394.2448048657243</c:v>
                </c:pt>
                <c:pt idx="16118">
                  <c:v>7375.981223237136</c:v>
                </c:pt>
                <c:pt idx="16119">
                  <c:v>7357.7224794540734</c:v>
                </c:pt>
                <c:pt idx="16120">
                  <c:v>7339.4685738873304</c:v>
                </c:pt>
                <c:pt idx="16121">
                  <c:v>7321.2195069125773</c:v>
                </c:pt>
                <c:pt idx="16122">
                  <c:v>7357.7224794540734</c:v>
                </c:pt>
                <c:pt idx="16123">
                  <c:v>7394.2448048657243</c:v>
                </c:pt>
                <c:pt idx="16124">
                  <c:v>7430.7864802027707</c:v>
                </c:pt>
                <c:pt idx="16125">
                  <c:v>7467.3475026015285</c:v>
                </c:pt>
                <c:pt idx="16126">
                  <c:v>7503.927872127867</c:v>
                </c:pt>
                <c:pt idx="16127">
                  <c:v>7540.5275803853874</c:v>
                </c:pt>
                <c:pt idx="16128">
                  <c:v>7558.8346867832779</c:v>
                </c:pt>
                <c:pt idx="16129">
                  <c:v>7577.1466275986995</c:v>
                </c:pt>
                <c:pt idx="16130">
                  <c:v>7595.4634025166079</c:v>
                </c:pt>
                <c:pt idx="16131">
                  <c:v>7613.7850112268034</c:v>
                </c:pt>
                <c:pt idx="16132">
                  <c:v>7632.1114534242179</c:v>
                </c:pt>
                <c:pt idx="16133">
                  <c:v>7650.442728808659</c:v>
                </c:pt>
                <c:pt idx="16134">
                  <c:v>7687.119777963364</c:v>
                </c:pt>
                <c:pt idx="16135">
                  <c:v>7723.8161563895128</c:v>
                </c:pt>
                <c:pt idx="16136">
                  <c:v>7760.5318618653655</c:v>
                </c:pt>
                <c:pt idx="16137">
                  <c:v>7797.2668951146061</c:v>
                </c:pt>
                <c:pt idx="16138">
                  <c:v>7834.0212483431442</c:v>
                </c:pt>
                <c:pt idx="16139">
                  <c:v>7870.7949224307076</c:v>
                </c:pt>
                <c:pt idx="16140">
                  <c:v>7870.7949224307076</c:v>
                </c:pt>
                <c:pt idx="16141">
                  <c:v>7870.7949224307076</c:v>
                </c:pt>
                <c:pt idx="16142">
                  <c:v>7870.7949224307076</c:v>
                </c:pt>
                <c:pt idx="16143">
                  <c:v>7870.7949224307076</c:v>
                </c:pt>
                <c:pt idx="16144">
                  <c:v>7870.7949224307076</c:v>
                </c:pt>
                <c:pt idx="16145">
                  <c:v>7870.7949224307076</c:v>
                </c:pt>
                <c:pt idx="16146">
                  <c:v>7879.9913581764804</c:v>
                </c:pt>
                <c:pt idx="16147">
                  <c:v>7889.189004197975</c:v>
                </c:pt>
                <c:pt idx="16148">
                  <c:v>7898.3878547249005</c:v>
                </c:pt>
                <c:pt idx="16149">
                  <c:v>7907.5879154713693</c:v>
                </c:pt>
                <c:pt idx="16150">
                  <c:v>7916.7891835382006</c:v>
                </c:pt>
                <c:pt idx="16151">
                  <c:v>7925.9916560249467</c:v>
                </c:pt>
                <c:pt idx="16152">
                  <c:v>7907.5879154713693</c:v>
                </c:pt>
                <c:pt idx="16153">
                  <c:v>7889.189004197975</c:v>
                </c:pt>
                <c:pt idx="16154">
                  <c:v>7870.7949224307076</c:v>
                </c:pt>
                <c:pt idx="16155">
                  <c:v>7852.4056704005416</c:v>
                </c:pt>
                <c:pt idx="16156">
                  <c:v>7834.0212483431442</c:v>
                </c:pt>
                <c:pt idx="16157">
                  <c:v>7815.6416564993124</c:v>
                </c:pt>
                <c:pt idx="16158">
                  <c:v>7788.0813244896081</c:v>
                </c:pt>
                <c:pt idx="16159">
                  <c:v>7760.5318618653655</c:v>
                </c:pt>
                <c:pt idx="16160">
                  <c:v>7732.9932723640131</c:v>
                </c:pt>
                <c:pt idx="16161">
                  <c:v>7705.4655511582459</c:v>
                </c:pt>
                <c:pt idx="16162">
                  <c:v>7677.9487048967039</c:v>
                </c:pt>
                <c:pt idx="16163">
                  <c:v>7650.442728808659</c:v>
                </c:pt>
                <c:pt idx="16164">
                  <c:v>7622.9476267303762</c:v>
                </c:pt>
                <c:pt idx="16165">
                  <c:v>7595.4634025166079</c:v>
                </c:pt>
                <c:pt idx="16166">
                  <c:v>7567.9900514822748</c:v>
                </c:pt>
                <c:pt idx="16167">
                  <c:v>7540.5275803853874</c:v>
                </c:pt>
                <c:pt idx="16168">
                  <c:v>7513.0759845986267</c:v>
                </c:pt>
                <c:pt idx="16169">
                  <c:v>7485.6352680763257</c:v>
                </c:pt>
                <c:pt idx="16170">
                  <c:v>7381.7280620562287</c:v>
                </c:pt>
                <c:pt idx="16171">
                  <c:v>7363.6547618639033</c:v>
                </c:pt>
                <c:pt idx="16172">
                  <c:v>7345.5862426318163</c:v>
                </c:pt>
                <c:pt idx="16173">
                  <c:v>7412.5132239744416</c:v>
                </c:pt>
                <c:pt idx="16174">
                  <c:v>7394.2448048657243</c:v>
                </c:pt>
                <c:pt idx="16175">
                  <c:v>7375.981223237136</c:v>
                </c:pt>
                <c:pt idx="16176">
                  <c:v>7302.9752789106333</c:v>
                </c:pt>
                <c:pt idx="16177">
                  <c:v>7230.046764425686</c:v>
                </c:pt>
                <c:pt idx="16178">
                  <c:v>7157.1957024771682</c:v>
                </c:pt>
                <c:pt idx="16179">
                  <c:v>7084.4221255465554</c:v>
                </c:pt>
                <c:pt idx="16180">
                  <c:v>7011.7260589574607</c:v>
                </c:pt>
                <c:pt idx="16181">
                  <c:v>6939.1075293873128</c:v>
                </c:pt>
                <c:pt idx="16182">
                  <c:v>7005.2895531682379</c:v>
                </c:pt>
                <c:pt idx="16183">
                  <c:v>7071.5370155742721</c:v>
                </c:pt>
                <c:pt idx="16184">
                  <c:v>7137.8492769080731</c:v>
                </c:pt>
                <c:pt idx="16185">
                  <c:v>7204.2257058429232</c:v>
                </c:pt>
                <c:pt idx="16186">
                  <c:v>7270.6656893434283</c:v>
                </c:pt>
                <c:pt idx="16187">
                  <c:v>7337.1686174056731</c:v>
                </c:pt>
                <c:pt idx="16188">
                  <c:v>7264.5004697886043</c:v>
                </c:pt>
                <c:pt idx="16189">
                  <c:v>7191.9075795498775</c:v>
                </c:pt>
                <c:pt idx="16190">
                  <c:v>7119.3898674842903</c:v>
                </c:pt>
                <c:pt idx="16191">
                  <c:v>7046.9472469200518</c:v>
                </c:pt>
                <c:pt idx="16192">
                  <c:v>6974.5796329344239</c:v>
                </c:pt>
                <c:pt idx="16193">
                  <c:v>6902.2869377918842</c:v>
                </c:pt>
                <c:pt idx="16194">
                  <c:v>6902.4335411208422</c:v>
                </c:pt>
                <c:pt idx="16195">
                  <c:v>6902.5801444498529</c:v>
                </c:pt>
                <c:pt idx="16196">
                  <c:v>6902.7267477788655</c:v>
                </c:pt>
                <c:pt idx="16197">
                  <c:v>6902.873351107879</c:v>
                </c:pt>
                <c:pt idx="16198">
                  <c:v>6903.0199544368952</c:v>
                </c:pt>
                <c:pt idx="16199">
                  <c:v>6903.1665577658505</c:v>
                </c:pt>
                <c:pt idx="16200">
                  <c:v>6877.1378425554731</c:v>
                </c:pt>
                <c:pt idx="16201">
                  <c:v>6851.1183642018095</c:v>
                </c:pt>
                <c:pt idx="16202">
                  <c:v>6825.1080723055384</c:v>
                </c:pt>
                <c:pt idx="16203">
                  <c:v>6799.1069159665085</c:v>
                </c:pt>
                <c:pt idx="16204">
                  <c:v>6773.1148377444961</c:v>
                </c:pt>
                <c:pt idx="16205">
                  <c:v>6747.1317880611941</c:v>
                </c:pt>
                <c:pt idx="16206">
                  <c:v>6729.3280967433157</c:v>
                </c:pt>
                <c:pt idx="16207">
                  <c:v>6711.5288200099994</c:v>
                </c:pt>
                <c:pt idx="16208">
                  <c:v>6693.7339498409983</c:v>
                </c:pt>
                <c:pt idx="16209">
                  <c:v>6675.943484028101</c:v>
                </c:pt>
                <c:pt idx="16210">
                  <c:v>6658.1574144932592</c:v>
                </c:pt>
                <c:pt idx="16211">
                  <c:v>6640.3757350871829</c:v>
                </c:pt>
                <c:pt idx="16212">
                  <c:v>6676.3808581455787</c:v>
                </c:pt>
                <c:pt idx="16213">
                  <c:v>6712.404383533164</c:v>
                </c:pt>
                <c:pt idx="16214">
                  <c:v>6748.4463200527671</c:v>
                </c:pt>
                <c:pt idx="16215">
                  <c:v>6784.5066822185272</c:v>
                </c:pt>
                <c:pt idx="16216">
                  <c:v>6820.5854825806036</c:v>
                </c:pt>
                <c:pt idx="16217">
                  <c:v>6856.6827336428969</c:v>
                </c:pt>
                <c:pt idx="16218">
                  <c:v>6891.4795267939735</c:v>
                </c:pt>
                <c:pt idx="16219">
                  <c:v>6926.2927774098935</c:v>
                </c:pt>
                <c:pt idx="16220">
                  <c:v>6961.1226022647243</c:v>
                </c:pt>
                <c:pt idx="16221">
                  <c:v>6995.9691192776145</c:v>
                </c:pt>
                <c:pt idx="16222">
                  <c:v>7030.8324389642521</c:v>
                </c:pt>
                <c:pt idx="16223">
                  <c:v>7065.7126772005468</c:v>
                </c:pt>
                <c:pt idx="16224">
                  <c:v>7126.7205295560707</c:v>
                </c:pt>
                <c:pt idx="16225">
                  <c:v>7187.7809857557413</c:v>
                </c:pt>
                <c:pt idx="16226">
                  <c:v>7248.8946555451503</c:v>
                </c:pt>
                <c:pt idx="16227">
                  <c:v>7310.0621322636762</c:v>
                </c:pt>
                <c:pt idx="16228">
                  <c:v>7371.2840023862436</c:v>
                </c:pt>
                <c:pt idx="16229">
                  <c:v>7432.5608404937657</c:v>
                </c:pt>
                <c:pt idx="16230">
                  <c:v>7523.7052553317517</c:v>
                </c:pt>
                <c:pt idx="16231">
                  <c:v>7614.9698475134801</c:v>
                </c:pt>
                <c:pt idx="16232">
                  <c:v>7706.3547113360182</c:v>
                </c:pt>
                <c:pt idx="16233">
                  <c:v>7797.8599411840496</c:v>
                </c:pt>
                <c:pt idx="16234">
                  <c:v>7889.4856229665784</c:v>
                </c:pt>
                <c:pt idx="16235">
                  <c:v>7981.2318511802368</c:v>
                </c:pt>
                <c:pt idx="16236">
                  <c:v>7999.6549066923808</c:v>
                </c:pt>
                <c:pt idx="16237">
                  <c:v>8018.0827904280886</c:v>
                </c:pt>
                <c:pt idx="16238">
                  <c:v>8036.5155021905039</c:v>
                </c:pt>
                <c:pt idx="16239">
                  <c:v>8054.9530446663839</c:v>
                </c:pt>
                <c:pt idx="16240">
                  <c:v>8073.3954119123546</c:v>
                </c:pt>
                <c:pt idx="16241">
                  <c:v>8091.8426066238926</c:v>
                </c:pt>
                <c:pt idx="16242">
                  <c:v>8101.0680127834703</c:v>
                </c:pt>
                <c:pt idx="16243">
                  <c:v>8110.2946286237129</c:v>
                </c:pt>
                <c:pt idx="16244">
                  <c:v>8119.5224483620477</c:v>
                </c:pt>
                <c:pt idx="16245">
                  <c:v>8128.7514777393517</c:v>
                </c:pt>
                <c:pt idx="16246">
                  <c:v>8137.981710971907</c:v>
                </c:pt>
                <c:pt idx="16247">
                  <c:v>8147.213153802948</c:v>
                </c:pt>
                <c:pt idx="16248">
                  <c:v>8156.4458004478056</c:v>
                </c:pt>
                <c:pt idx="16249">
                  <c:v>8165.6796566516605</c:v>
                </c:pt>
                <c:pt idx="16250">
                  <c:v>8174.9147166291432</c:v>
                </c:pt>
                <c:pt idx="16251">
                  <c:v>8184.1509861273653</c:v>
                </c:pt>
                <c:pt idx="16252">
                  <c:v>8193.3884622443456</c:v>
                </c:pt>
                <c:pt idx="16253">
                  <c:v>8202.6271420768808</c:v>
                </c:pt>
                <c:pt idx="16254">
                  <c:v>8193.3884622443456</c:v>
                </c:pt>
                <c:pt idx="16255">
                  <c:v>8184.1509861274326</c:v>
                </c:pt>
                <c:pt idx="16256">
                  <c:v>8174.9147166291432</c:v>
                </c:pt>
                <c:pt idx="16257">
                  <c:v>8072.053248662598</c:v>
                </c:pt>
                <c:pt idx="16258">
                  <c:v>8062.9252664122432</c:v>
                </c:pt>
                <c:pt idx="16259">
                  <c:v>8053.7984798522721</c:v>
                </c:pt>
                <c:pt idx="16260">
                  <c:v>8165.6796566516605</c:v>
                </c:pt>
                <c:pt idx="16261">
                  <c:v>8184.1509861274326</c:v>
                </c:pt>
                <c:pt idx="16262">
                  <c:v>8202.6271420768808</c:v>
                </c:pt>
                <c:pt idx="16263">
                  <c:v>8221.1081243516655</c:v>
                </c:pt>
                <c:pt idx="16264">
                  <c:v>8239.593932807973</c:v>
                </c:pt>
                <c:pt idx="16265">
                  <c:v>8258.084567306867</c:v>
                </c:pt>
                <c:pt idx="16266">
                  <c:v>8276.5800277142771</c:v>
                </c:pt>
                <c:pt idx="16267">
                  <c:v>8295.0803139008058</c:v>
                </c:pt>
                <c:pt idx="16268">
                  <c:v>8313.5854257418014</c:v>
                </c:pt>
                <c:pt idx="16269">
                  <c:v>8332.0953645618283</c:v>
                </c:pt>
                <c:pt idx="16270">
                  <c:v>8350.610127357264</c:v>
                </c:pt>
                <c:pt idx="16271">
                  <c:v>8369.1297154619424</c:v>
                </c:pt>
                <c:pt idx="16272">
                  <c:v>8359.8693182526822</c:v>
                </c:pt>
                <c:pt idx="16273">
                  <c:v>8350.610127357264</c:v>
                </c:pt>
                <c:pt idx="16274">
                  <c:v>8341.352142789121</c:v>
                </c:pt>
                <c:pt idx="16275">
                  <c:v>8332.0953645618283</c:v>
                </c:pt>
                <c:pt idx="16276">
                  <c:v>8322.8397926893085</c:v>
                </c:pt>
                <c:pt idx="16277">
                  <c:v>8313.5854257418014</c:v>
                </c:pt>
                <c:pt idx="16278">
                  <c:v>8369.1297154619424</c:v>
                </c:pt>
                <c:pt idx="16279">
                  <c:v>8424.7174305986209</c:v>
                </c:pt>
                <c:pt idx="16280">
                  <c:v>8480.3485714457875</c:v>
                </c:pt>
                <c:pt idx="16281">
                  <c:v>8536.0231328970585</c:v>
                </c:pt>
                <c:pt idx="16282">
                  <c:v>8591.7411145638125</c:v>
                </c:pt>
                <c:pt idx="16283">
                  <c:v>8647.5025164389826</c:v>
                </c:pt>
                <c:pt idx="16284">
                  <c:v>8731.2260250007275</c:v>
                </c:pt>
                <c:pt idx="16285">
                  <c:v>8815.0472228317321</c:v>
                </c:pt>
                <c:pt idx="16286">
                  <c:v>8898.9661083214087</c:v>
                </c:pt>
                <c:pt idx="16287">
                  <c:v>8982.9826817379944</c:v>
                </c:pt>
                <c:pt idx="16288">
                  <c:v>9067.0969495689169</c:v>
                </c:pt>
                <c:pt idx="16289">
                  <c:v>9151.3089143600573</c:v>
                </c:pt>
                <c:pt idx="16290">
                  <c:v>9226.246019897917</c:v>
                </c:pt>
                <c:pt idx="16291">
                  <c:v>9301.2603313194395</c:v>
                </c:pt>
                <c:pt idx="16292">
                  <c:v>9376.3518546557953</c:v>
                </c:pt>
                <c:pt idx="16293">
                  <c:v>9451.5206014221749</c:v>
                </c:pt>
                <c:pt idx="16294">
                  <c:v>9526.7665784634028</c:v>
                </c:pt>
                <c:pt idx="16295">
                  <c:v>9602.0897995439482</c:v>
                </c:pt>
                <c:pt idx="16296">
                  <c:v>9762.4081683808654</c:v>
                </c:pt>
                <c:pt idx="16297">
                  <c:v>9923.0755229534298</c:v>
                </c:pt>
                <c:pt idx="16298">
                  <c:v>10084.092017238228</c:v>
                </c:pt>
                <c:pt idx="16299">
                  <c:v>10245.457827353113</c:v>
                </c:pt>
                <c:pt idx="16300">
                  <c:v>10407.17315130896</c:v>
                </c:pt>
                <c:pt idx="16301">
                  <c:v>10569.238208763718</c:v>
                </c:pt>
                <c:pt idx="16302">
                  <c:v>10454.803030788531</c:v>
                </c:pt>
                <c:pt idx="16303">
                  <c:v>10340.542146833577</c:v>
                </c:pt>
                <c:pt idx="16304">
                  <c:v>10226.455477737887</c:v>
                </c:pt>
                <c:pt idx="16305">
                  <c:v>10112.542948245069</c:v>
                </c:pt>
                <c:pt idx="16306">
                  <c:v>9998.804488480444</c:v>
                </c:pt>
                <c:pt idx="16307">
                  <c:v>9885.2400354392266</c:v>
                </c:pt>
                <c:pt idx="16308">
                  <c:v>9771.8495272495184</c:v>
                </c:pt>
                <c:pt idx="16309">
                  <c:v>9658.6329118846261</c:v>
                </c:pt>
                <c:pt idx="16310">
                  <c:v>9545.5901414294931</c:v>
                </c:pt>
                <c:pt idx="16311">
                  <c:v>9432.7211735692363</c:v>
                </c:pt>
                <c:pt idx="16312">
                  <c:v>9320.0259730833041</c:v>
                </c:pt>
                <c:pt idx="16313">
                  <c:v>9207.5045060916473</c:v>
                </c:pt>
                <c:pt idx="16314">
                  <c:v>8944.648946631818</c:v>
                </c:pt>
                <c:pt idx="16315">
                  <c:v>8787.7097743166796</c:v>
                </c:pt>
                <c:pt idx="16316">
                  <c:v>8631.1151506541592</c:v>
                </c:pt>
                <c:pt idx="16317">
                  <c:v>8573.1636296373927</c:v>
                </c:pt>
                <c:pt idx="16318">
                  <c:v>8415.4497957698677</c:v>
                </c:pt>
                <c:pt idx="16319">
                  <c:v>8258.084567306867</c:v>
                </c:pt>
                <c:pt idx="16320">
                  <c:v>8221.1081243516655</c:v>
                </c:pt>
                <c:pt idx="16321">
                  <c:v>8184.1509861274326</c:v>
                </c:pt>
                <c:pt idx="16322">
                  <c:v>8147.213153802948</c:v>
                </c:pt>
                <c:pt idx="16323">
                  <c:v>8110.2946286237129</c:v>
                </c:pt>
                <c:pt idx="16324">
                  <c:v>8073.3954119123546</c:v>
                </c:pt>
                <c:pt idx="16325">
                  <c:v>8036.5155021905039</c:v>
                </c:pt>
                <c:pt idx="16326">
                  <c:v>8008.8682464829826</c:v>
                </c:pt>
                <c:pt idx="16327">
                  <c:v>7981.2318511802368</c:v>
                </c:pt>
                <c:pt idx="16328">
                  <c:v>7953.6063227103932</c:v>
                </c:pt>
                <c:pt idx="16329">
                  <c:v>7925.9916560249467</c:v>
                </c:pt>
                <c:pt idx="16330">
                  <c:v>7898.3878547249005</c:v>
                </c:pt>
                <c:pt idx="16331">
                  <c:v>7870.7949224307076</c:v>
                </c:pt>
                <c:pt idx="16332">
                  <c:v>7789.2673694748519</c:v>
                </c:pt>
                <c:pt idx="16333">
                  <c:v>7707.8366449656141</c:v>
                </c:pt>
                <c:pt idx="16334">
                  <c:v>7626.502371413213</c:v>
                </c:pt>
                <c:pt idx="16335">
                  <c:v>7545.264167199186</c:v>
                </c:pt>
                <c:pt idx="16336">
                  <c:v>7464.1216356328077</c:v>
                </c:pt>
                <c:pt idx="16337">
                  <c:v>7383.0743811683133</c:v>
                </c:pt>
                <c:pt idx="16338">
                  <c:v>7277.4216507641977</c:v>
                </c:pt>
                <c:pt idx="16339">
                  <c:v>7171.9293954595905</c:v>
                </c:pt>
                <c:pt idx="16340">
                  <c:v>7066.5950909780959</c:v>
                </c:pt>
                <c:pt idx="16341">
                  <c:v>6961.4161365697646</c:v>
                </c:pt>
                <c:pt idx="16342">
                  <c:v>6856.3898720933976</c:v>
                </c:pt>
                <c:pt idx="16343">
                  <c:v>6751.5135613663897</c:v>
                </c:pt>
                <c:pt idx="16344">
                  <c:v>6704.8192391933817</c:v>
                </c:pt>
                <c:pt idx="16345">
                  <c:v>6658.1574144932592</c:v>
                </c:pt>
                <c:pt idx="16346">
                  <c:v>6611.528278051167</c:v>
                </c:pt>
                <c:pt idx="16347">
                  <c:v>6564.9320171222325</c:v>
                </c:pt>
                <c:pt idx="16348">
                  <c:v>6518.3688270969533</c:v>
                </c:pt>
                <c:pt idx="16349">
                  <c:v>6471.8389058819057</c:v>
                </c:pt>
                <c:pt idx="16350">
                  <c:v>6444.9509453116189</c:v>
                </c:pt>
                <c:pt idx="16351">
                  <c:v>6418.0733385794201</c:v>
                </c:pt>
                <c:pt idx="16352">
                  <c:v>6391.2060810335161</c:v>
                </c:pt>
                <c:pt idx="16353">
                  <c:v>6364.3491617874979</c:v>
                </c:pt>
                <c:pt idx="16354">
                  <c:v>6337.5025781964214</c:v>
                </c:pt>
                <c:pt idx="16355">
                  <c:v>6310.6663193494223</c:v>
                </c:pt>
                <c:pt idx="16356">
                  <c:v>6267.1619560812505</c:v>
                </c:pt>
                <c:pt idx="16357">
                  <c:v>6223.682311413877</c:v>
                </c:pt>
                <c:pt idx="16358">
                  <c:v>6180.2271770743655</c:v>
                </c:pt>
                <c:pt idx="16359">
                  <c:v>6136.7963486071094</c:v>
                </c:pt>
                <c:pt idx="16360">
                  <c:v>6093.389619223617</c:v>
                </c:pt>
                <c:pt idx="16361">
                  <c:v>6050.0067745460201</c:v>
                </c:pt>
                <c:pt idx="16362">
                  <c:v>6059.1097975513221</c:v>
                </c:pt>
                <c:pt idx="16363">
                  <c:v>6068.2140847917435</c:v>
                </c:pt>
                <c:pt idx="16364">
                  <c:v>6077.3196389019076</c:v>
                </c:pt>
                <c:pt idx="16365">
                  <c:v>6086.4264555567906</c:v>
                </c:pt>
                <c:pt idx="16366">
                  <c:v>6095.5345373805503</c:v>
                </c:pt>
                <c:pt idx="16367">
                  <c:v>6104.6438800670649</c:v>
                </c:pt>
                <c:pt idx="16368">
                  <c:v>6086.9982255988116</c:v>
                </c:pt>
                <c:pt idx="16369">
                  <c:v>6069.3567855084102</c:v>
                </c:pt>
                <c:pt idx="16370">
                  <c:v>6051.7195529348519</c:v>
                </c:pt>
                <c:pt idx="16371">
                  <c:v>6034.0865209911235</c:v>
                </c:pt>
                <c:pt idx="16372">
                  <c:v>6016.4576827641413</c:v>
                </c:pt>
                <c:pt idx="16373">
                  <c:v>5998.8330313146962</c:v>
                </c:pt>
                <c:pt idx="16374">
                  <c:v>5999.2602508328318</c:v>
                </c:pt>
                <c:pt idx="16375">
                  <c:v>5999.6874703509693</c:v>
                </c:pt>
                <c:pt idx="16376">
                  <c:v>6000.114689869155</c:v>
                </c:pt>
                <c:pt idx="16377">
                  <c:v>6000.5419093872915</c:v>
                </c:pt>
                <c:pt idx="16378">
                  <c:v>6000.9691289054281</c:v>
                </c:pt>
                <c:pt idx="16379">
                  <c:v>6001.3963484235655</c:v>
                </c:pt>
                <c:pt idx="16380">
                  <c:v>6108.6491764362509</c:v>
                </c:pt>
                <c:pt idx="16381">
                  <c:v>6216.0652186169054</c:v>
                </c:pt>
                <c:pt idx="16382">
                  <c:v>6323.644747765552</c:v>
                </c:pt>
                <c:pt idx="16383">
                  <c:v>6431.3880398184338</c:v>
                </c:pt>
                <c:pt idx="16384">
                  <c:v>6539.2953691728899</c:v>
                </c:pt>
                <c:pt idx="16385">
                  <c:v>6647.3670036910153</c:v>
                </c:pt>
                <c:pt idx="16386">
                  <c:v>6672.1513878759497</c:v>
                </c:pt>
                <c:pt idx="16387">
                  <c:v>6696.9428659011546</c:v>
                </c:pt>
                <c:pt idx="16388">
                  <c:v>6721.7415513267997</c:v>
                </c:pt>
                <c:pt idx="16389">
                  <c:v>6746.5475516204951</c:v>
                </c:pt>
                <c:pt idx="16390">
                  <c:v>6771.3609732233954</c:v>
                </c:pt>
                <c:pt idx="16391">
                  <c:v>6796.1819279870006</c:v>
                </c:pt>
                <c:pt idx="16392">
                  <c:v>6949.8456290600043</c:v>
                </c:pt>
                <c:pt idx="16393">
                  <c:v>7103.8475110174586</c:v>
                </c:pt>
                <c:pt idx="16394">
                  <c:v>7258.1881707296725</c:v>
                </c:pt>
                <c:pt idx="16395">
                  <c:v>7412.8682029013389</c:v>
                </c:pt>
                <c:pt idx="16396">
                  <c:v>7567.888200422356</c:v>
                </c:pt>
                <c:pt idx="16397">
                  <c:v>7723.2487547125966</c:v>
                </c:pt>
                <c:pt idx="16398">
                  <c:v>7742.0458186346305</c:v>
                </c:pt>
                <c:pt idx="16399">
                  <c:v>7760.8477021728786</c:v>
                </c:pt>
                <c:pt idx="16400">
                  <c:v>7779.6543980324232</c:v>
                </c:pt>
                <c:pt idx="16401">
                  <c:v>7709.0499087894577</c:v>
                </c:pt>
                <c:pt idx="16402">
                  <c:v>7727.6504628105649</c:v>
                </c:pt>
                <c:pt idx="16403">
                  <c:v>7746.2557525800366</c:v>
                </c:pt>
                <c:pt idx="16404">
                  <c:v>7844.9966543170785</c:v>
                </c:pt>
                <c:pt idx="16405">
                  <c:v>7853.8911808378198</c:v>
                </c:pt>
                <c:pt idx="16406">
                  <c:v>7862.7868657470308</c:v>
                </c:pt>
                <c:pt idx="16407">
                  <c:v>7871.6837147365195</c:v>
                </c:pt>
                <c:pt idx="16408">
                  <c:v>7880.5817245452681</c:v>
                </c:pt>
                <c:pt idx="16409">
                  <c:v>7889.4809008992552</c:v>
                </c:pt>
                <c:pt idx="16410">
                  <c:v>7953.2910889363966</c:v>
                </c:pt>
                <c:pt idx="16411">
                  <c:v>8017.1590929443237</c:v>
                </c:pt>
                <c:pt idx="16412">
                  <c:v>8081.0850389606867</c:v>
                </c:pt>
                <c:pt idx="16413">
                  <c:v>8145.0690447442985</c:v>
                </c:pt>
                <c:pt idx="16414">
                  <c:v>8209.1112289707708</c:v>
                </c:pt>
                <c:pt idx="16415">
                  <c:v>8273.2117065657203</c:v>
                </c:pt>
                <c:pt idx="16416">
                  <c:v>8309.4642732206212</c:v>
                </c:pt>
                <c:pt idx="16417">
                  <c:v>8345.7360442527788</c:v>
                </c:pt>
                <c:pt idx="16418">
                  <c:v>8382.0270622463631</c:v>
                </c:pt>
                <c:pt idx="16419">
                  <c:v>8418.3373730486746</c:v>
                </c:pt>
                <c:pt idx="16420">
                  <c:v>8454.6670209189979</c:v>
                </c:pt>
                <c:pt idx="16421">
                  <c:v>8491.016051014205</c:v>
                </c:pt>
                <c:pt idx="16422">
                  <c:v>8508.8274903220481</c:v>
                </c:pt>
                <c:pt idx="16423">
                  <c:v>8526.6438787065381</c:v>
                </c:pt>
                <c:pt idx="16424">
                  <c:v>8544.4652268013779</c:v>
                </c:pt>
                <c:pt idx="16425">
                  <c:v>8562.2915451901554</c:v>
                </c:pt>
                <c:pt idx="16426">
                  <c:v>8580.1228444061762</c:v>
                </c:pt>
                <c:pt idx="16427">
                  <c:v>8597.9591349330622</c:v>
                </c:pt>
                <c:pt idx="16428">
                  <c:v>8561.1068411707311</c:v>
                </c:pt>
                <c:pt idx="16429">
                  <c:v>8524.2738767682313</c:v>
                </c:pt>
                <c:pt idx="16430">
                  <c:v>8487.460224491444</c:v>
                </c:pt>
                <c:pt idx="16431">
                  <c:v>8450.6658656766267</c:v>
                </c:pt>
                <c:pt idx="16432">
                  <c:v>8413.8907855362468</c:v>
                </c:pt>
                <c:pt idx="16433">
                  <c:v>8377.1349651902783</c:v>
                </c:pt>
                <c:pt idx="16434">
                  <c:v>8367.7266403397825</c:v>
                </c:pt>
                <c:pt idx="16435">
                  <c:v>8358.3195004049248</c:v>
                </c:pt>
                <c:pt idx="16436">
                  <c:v>8348.9135459241079</c:v>
                </c:pt>
                <c:pt idx="16437">
                  <c:v>8339.5087774374551</c:v>
                </c:pt>
                <c:pt idx="16438">
                  <c:v>8330.105195486738</c:v>
                </c:pt>
                <c:pt idx="16439">
                  <c:v>8320.702799286908</c:v>
                </c:pt>
                <c:pt idx="16440">
                  <c:v>8301.9015729598541</c:v>
                </c:pt>
                <c:pt idx="16441">
                  <c:v>8283.1051015131779</c:v>
                </c:pt>
                <c:pt idx="16442">
                  <c:v>8264.3133893547965</c:v>
                </c:pt>
                <c:pt idx="16443">
                  <c:v>8245.5264409194151</c:v>
                </c:pt>
                <c:pt idx="16444">
                  <c:v>8226.7442606687655</c:v>
                </c:pt>
                <c:pt idx="16445">
                  <c:v>8207.9668530917716</c:v>
                </c:pt>
                <c:pt idx="16446">
                  <c:v>8235.986439709648</c:v>
                </c:pt>
                <c:pt idx="16447">
                  <c:v>8264.0167787810642</c:v>
                </c:pt>
                <c:pt idx="16448">
                  <c:v>8292.0578656102152</c:v>
                </c:pt>
                <c:pt idx="16449">
                  <c:v>8320.1096848248108</c:v>
                </c:pt>
                <c:pt idx="16450">
                  <c:v>8348.1722318912525</c:v>
                </c:pt>
                <c:pt idx="16451">
                  <c:v>8376.2454929982923</c:v>
                </c:pt>
                <c:pt idx="16452">
                  <c:v>8385.0620825202168</c:v>
                </c:pt>
                <c:pt idx="16453">
                  <c:v>8393.8799078122975</c:v>
                </c:pt>
                <c:pt idx="16454">
                  <c:v>8402.6989704979096</c:v>
                </c:pt>
                <c:pt idx="16455">
                  <c:v>8411.5192721962376</c:v>
                </c:pt>
                <c:pt idx="16456">
                  <c:v>8420.3408145228968</c:v>
                </c:pt>
                <c:pt idx="16457">
                  <c:v>8429.1635990893647</c:v>
                </c:pt>
                <c:pt idx="16458">
                  <c:v>8323.2084482356622</c:v>
                </c:pt>
                <c:pt idx="16459">
                  <c:v>8313.9019445905215</c:v>
                </c:pt>
                <c:pt idx="16460">
                  <c:v>8304.5966149528504</c:v>
                </c:pt>
                <c:pt idx="16461">
                  <c:v>8391.5081824629724</c:v>
                </c:pt>
                <c:pt idx="16462">
                  <c:v>8382.0972987210771</c:v>
                </c:pt>
                <c:pt idx="16463">
                  <c:v>8372.6876042301519</c:v>
                </c:pt>
                <c:pt idx="16464">
                  <c:v>8226.2993025384912</c:v>
                </c:pt>
                <c:pt idx="16465">
                  <c:v>8080.2193149288805</c:v>
                </c:pt>
                <c:pt idx="16466">
                  <c:v>7934.4460631833899</c:v>
                </c:pt>
                <c:pt idx="16467">
                  <c:v>7788.9779318585734</c:v>
                </c:pt>
                <c:pt idx="16468">
                  <c:v>7643.8132472812631</c:v>
                </c:pt>
                <c:pt idx="16469">
                  <c:v>7498.9502943050275</c:v>
                </c:pt>
                <c:pt idx="16470">
                  <c:v>7481.5476764339764</c:v>
                </c:pt>
                <c:pt idx="16471">
                  <c:v>7464.1494911362197</c:v>
                </c:pt>
                <c:pt idx="16472">
                  <c:v>7446.7557228211217</c:v>
                </c:pt>
                <c:pt idx="16473">
                  <c:v>7429.3663558275794</c:v>
                </c:pt>
                <c:pt idx="16474">
                  <c:v>7411.9813744234634</c:v>
                </c:pt>
                <c:pt idx="16475">
                  <c:v>7394.6007628057623</c:v>
                </c:pt>
                <c:pt idx="16476">
                  <c:v>7303.6296774562516</c:v>
                </c:pt>
                <c:pt idx="16477">
                  <c:v>7212.7759992804258</c:v>
                </c:pt>
                <c:pt idx="16478">
                  <c:v>7122.0395958805575</c:v>
                </c:pt>
                <c:pt idx="16479">
                  <c:v>7031.4203275798127</c:v>
                </c:pt>
                <c:pt idx="16480">
                  <c:v>6940.9180541242813</c:v>
                </c:pt>
                <c:pt idx="16481">
                  <c:v>6850.5326411027581</c:v>
                </c:pt>
                <c:pt idx="16482">
                  <c:v>6752.3830038391634</c:v>
                </c:pt>
                <c:pt idx="16483">
                  <c:v>6654.3686448396866</c:v>
                </c:pt>
                <c:pt idx="16484">
                  <c:v>6556.4886558956423</c:v>
                </c:pt>
                <c:pt idx="16485">
                  <c:v>6458.7421114808349</c:v>
                </c:pt>
                <c:pt idx="16486">
                  <c:v>6361.1280606402433</c:v>
                </c:pt>
                <c:pt idx="16487">
                  <c:v>6263.6455384063356</c:v>
                </c:pt>
                <c:pt idx="16488">
                  <c:v>6280.0375040435247</c:v>
                </c:pt>
                <c:pt idx="16489">
                  <c:v>6296.4321095103214</c:v>
                </c:pt>
                <c:pt idx="16490">
                  <c:v>6312.8293907521811</c:v>
                </c:pt>
                <c:pt idx="16491">
                  <c:v>6329.2293835596201</c:v>
                </c:pt>
                <c:pt idx="16492">
                  <c:v>6345.6321235685646</c:v>
                </c:pt>
                <c:pt idx="16493">
                  <c:v>6362.0376462604618</c:v>
                </c:pt>
                <c:pt idx="16494">
                  <c:v>6317.4949319425232</c:v>
                </c:pt>
                <c:pt idx="16495">
                  <c:v>6272.9803916751016</c:v>
                </c:pt>
                <c:pt idx="16496">
                  <c:v>6228.4939694673658</c:v>
                </c:pt>
                <c:pt idx="16497">
                  <c:v>6184.0356087466434</c:v>
                </c:pt>
                <c:pt idx="16498">
                  <c:v>6139.6052462314938</c:v>
                </c:pt>
                <c:pt idx="16499">
                  <c:v>6095.2028243391114</c:v>
                </c:pt>
                <c:pt idx="16500">
                  <c:v>6041.4428826013745</c:v>
                </c:pt>
                <c:pt idx="16501">
                  <c:v>5987.7253238422491</c:v>
                </c:pt>
                <c:pt idx="16502">
                  <c:v>5934.050153868242</c:v>
                </c:pt>
                <c:pt idx="16503">
                  <c:v>5880.4173768436949</c:v>
                </c:pt>
                <c:pt idx="16504">
                  <c:v>5826.8270032882765</c:v>
                </c:pt>
                <c:pt idx="16505">
                  <c:v>5773.2790380739489</c:v>
                </c:pt>
                <c:pt idx="16506">
                  <c:v>5668.6943601718813</c:v>
                </c:pt>
                <c:pt idx="16507">
                  <c:v>5564.2518478903003</c:v>
                </c:pt>
                <c:pt idx="16508">
                  <c:v>5459.9492893894703</c:v>
                </c:pt>
                <c:pt idx="16509">
                  <c:v>5355.7844129513624</c:v>
                </c:pt>
                <c:pt idx="16510">
                  <c:v>5251.7549001916268</c:v>
                </c:pt>
                <c:pt idx="16511">
                  <c:v>5147.8583731845583</c:v>
                </c:pt>
                <c:pt idx="16512">
                  <c:v>5251.8916212296044</c:v>
                </c:pt>
                <c:pt idx="16513">
                  <c:v>5356.0597498916577</c:v>
                </c:pt>
                <c:pt idx="16514">
                  <c:v>5460.364997561549</c:v>
                </c:pt>
                <c:pt idx="16515">
                  <c:v>5564.8095466087025</c:v>
                </c:pt>
                <c:pt idx="16516">
                  <c:v>5669.395536113936</c:v>
                </c:pt>
                <c:pt idx="16517">
                  <c:v>5774.1250487240941</c:v>
                </c:pt>
                <c:pt idx="16518">
                  <c:v>5924.5403559290662</c:v>
                </c:pt>
                <c:pt idx="16519">
                  <c:v>6075.2769397366301</c:v>
                </c:pt>
                <c:pt idx="16520">
                  <c:v>6226.3371347168249</c:v>
                </c:pt>
                <c:pt idx="16521">
                  <c:v>6377.7232075258189</c:v>
                </c:pt>
                <c:pt idx="16522">
                  <c:v>6529.4373587771415</c:v>
                </c:pt>
                <c:pt idx="16523">
                  <c:v>6681.4817248833069</c:v>
                </c:pt>
                <c:pt idx="16524">
                  <c:v>6735.1549410262396</c:v>
                </c:pt>
                <c:pt idx="16525">
                  <c:v>6788.8694580378206</c:v>
                </c:pt>
                <c:pt idx="16526">
                  <c:v>6842.6253792650659</c:v>
                </c:pt>
                <c:pt idx="16527">
                  <c:v>6896.4228046316412</c:v>
                </c:pt>
                <c:pt idx="16528">
                  <c:v>6950.2618329789921</c:v>
                </c:pt>
                <c:pt idx="16529">
                  <c:v>7004.1425645472609</c:v>
                </c:pt>
                <c:pt idx="16530">
                  <c:v>7102.4928516785594</c:v>
                </c:pt>
                <c:pt idx="16531">
                  <c:v>7200.9824910905963</c:v>
                </c:pt>
                <c:pt idx="16532">
                  <c:v>7299.6123672578533</c:v>
                </c:pt>
                <c:pt idx="16533">
                  <c:v>7398.3833377627125</c:v>
                </c:pt>
                <c:pt idx="16534">
                  <c:v>7497.2962438151872</c:v>
                </c:pt>
                <c:pt idx="16535">
                  <c:v>7596.3519080579317</c:v>
                </c:pt>
                <c:pt idx="16536">
                  <c:v>7642.0171552865577</c:v>
                </c:pt>
                <c:pt idx="16537">
                  <c:v>7687.7124870156622</c:v>
                </c:pt>
                <c:pt idx="16538">
                  <c:v>7733.4379202478685</c:v>
                </c:pt>
                <c:pt idx="16539">
                  <c:v>7779.1934634812778</c:v>
                </c:pt>
                <c:pt idx="16540">
                  <c:v>7824.9791251890083</c:v>
                </c:pt>
                <c:pt idx="16541">
                  <c:v>7870.7949224307076</c:v>
                </c:pt>
                <c:pt idx="16542">
                  <c:v>7843.6577180753147</c:v>
                </c:pt>
                <c:pt idx="16543">
                  <c:v>7816.5312927124496</c:v>
                </c:pt>
                <c:pt idx="16544">
                  <c:v>7789.4156250980541</c:v>
                </c:pt>
                <c:pt idx="16545">
                  <c:v>7673.3092598988242</c:v>
                </c:pt>
                <c:pt idx="16546">
                  <c:v>7646.5257270025722</c:v>
                </c:pt>
                <c:pt idx="16547">
                  <c:v>7619.7527818648687</c:v>
                </c:pt>
                <c:pt idx="16548">
                  <c:v>7662.425059811967</c:v>
                </c:pt>
                <c:pt idx="16549">
                  <c:v>7616.7471019435243</c:v>
                </c:pt>
                <c:pt idx="16550">
                  <c:v>7571.0991488491036</c:v>
                </c:pt>
                <c:pt idx="16551">
                  <c:v>7525.4811912596342</c:v>
                </c:pt>
                <c:pt idx="16552">
                  <c:v>7479.8932116605074</c:v>
                </c:pt>
                <c:pt idx="16553">
                  <c:v>7434.3352007847625</c:v>
                </c:pt>
                <c:pt idx="16554">
                  <c:v>7435.8138343605697</c:v>
                </c:pt>
                <c:pt idx="16555">
                  <c:v>7437.2924679363796</c:v>
                </c:pt>
                <c:pt idx="16556">
                  <c:v>7438.7711015121276</c:v>
                </c:pt>
                <c:pt idx="16557">
                  <c:v>7440.2497350879366</c:v>
                </c:pt>
                <c:pt idx="16558">
                  <c:v>7441.7283686636847</c:v>
                </c:pt>
                <c:pt idx="16559">
                  <c:v>7443.2070022394346</c:v>
                </c:pt>
                <c:pt idx="16560">
                  <c:v>7497.0270127386966</c:v>
                </c:pt>
                <c:pt idx="16561">
                  <c:v>7550.8888640404184</c:v>
                </c:pt>
                <c:pt idx="16562">
                  <c:v>7604.7927107003152</c:v>
                </c:pt>
                <c:pt idx="16563">
                  <c:v>7658.7387127883057</c:v>
                </c:pt>
                <c:pt idx="16564">
                  <c:v>7712.7270259431953</c:v>
                </c:pt>
                <c:pt idx="16565">
                  <c:v>7766.75780387349</c:v>
                </c:pt>
                <c:pt idx="16566">
                  <c:v>7839.211156084496</c:v>
                </c:pt>
                <c:pt idx="16567">
                  <c:v>7911.7407790225734</c:v>
                </c:pt>
                <c:pt idx="16568">
                  <c:v>7984.346935118323</c:v>
                </c:pt>
                <c:pt idx="16569">
                  <c:v>8057.0298828726782</c:v>
                </c:pt>
                <c:pt idx="16570">
                  <c:v>8129.78986836697</c:v>
                </c:pt>
                <c:pt idx="16571">
                  <c:v>8202.6271420768808</c:v>
                </c:pt>
                <c:pt idx="16572">
                  <c:v>8138.4267314353756</c:v>
                </c:pt>
                <c:pt idx="16573">
                  <c:v>8074.2854862188678</c:v>
                </c:pt>
                <c:pt idx="16574">
                  <c:v>8010.203323422942</c:v>
                </c:pt>
                <c:pt idx="16575">
                  <c:v>7946.1801678642287</c:v>
                </c:pt>
                <c:pt idx="16576">
                  <c:v>7882.2159407147728</c:v>
                </c:pt>
                <c:pt idx="16577">
                  <c:v>7818.3105651387859</c:v>
                </c:pt>
                <c:pt idx="16578">
                  <c:v>7800.5286484967401</c:v>
                </c:pt>
                <c:pt idx="16579">
                  <c:v>7782.7514519822153</c:v>
                </c:pt>
                <c:pt idx="16580">
                  <c:v>7764.9789632998027</c:v>
                </c:pt>
                <c:pt idx="16581">
                  <c:v>7747.2111782940692</c:v>
                </c:pt>
                <c:pt idx="16582">
                  <c:v>7729.4480845630233</c:v>
                </c:pt>
                <c:pt idx="16583">
                  <c:v>7711.6896724025155</c:v>
                </c:pt>
                <c:pt idx="16584">
                  <c:v>7711.3932856765705</c:v>
                </c:pt>
                <c:pt idx="16585">
                  <c:v>7711.0968989506873</c:v>
                </c:pt>
                <c:pt idx="16586">
                  <c:v>7710.8005122247441</c:v>
                </c:pt>
                <c:pt idx="16587">
                  <c:v>7710.504125498861</c:v>
                </c:pt>
                <c:pt idx="16588">
                  <c:v>7710.2077387729178</c:v>
                </c:pt>
                <c:pt idx="16589">
                  <c:v>7709.9113520470346</c:v>
                </c:pt>
                <c:pt idx="16590">
                  <c:v>7718.34527872543</c:v>
                </c:pt>
                <c:pt idx="16591">
                  <c:v>7726.7803291124801</c:v>
                </c:pt>
                <c:pt idx="16592">
                  <c:v>7735.2165117832346</c:v>
                </c:pt>
                <c:pt idx="16593">
                  <c:v>7743.6538242385341</c:v>
                </c:pt>
                <c:pt idx="16594">
                  <c:v>7752.0922751362777</c:v>
                </c:pt>
                <c:pt idx="16595">
                  <c:v>7760.5318618653655</c:v>
                </c:pt>
                <c:pt idx="16596">
                  <c:v>7797.2668951146061</c:v>
                </c:pt>
                <c:pt idx="16597">
                  <c:v>7834.0212483431442</c:v>
                </c:pt>
                <c:pt idx="16598">
                  <c:v>7870.7949224307076</c:v>
                </c:pt>
                <c:pt idx="16599">
                  <c:v>7907.5879154713693</c:v>
                </c:pt>
                <c:pt idx="16600">
                  <c:v>7944.4002256375943</c:v>
                </c:pt>
                <c:pt idx="16601">
                  <c:v>7981.2318511802368</c:v>
                </c:pt>
                <c:pt idx="16602">
                  <c:v>7816.9207470893489</c:v>
                </c:pt>
                <c:pt idx="16603">
                  <c:v>7744.1975838800345</c:v>
                </c:pt>
                <c:pt idx="16604">
                  <c:v>7671.5508152332905</c:v>
                </c:pt>
                <c:pt idx="16605">
                  <c:v>7687.119777963364</c:v>
                </c:pt>
                <c:pt idx="16606">
                  <c:v>7613.7850112268034</c:v>
                </c:pt>
                <c:pt idx="16607">
                  <c:v>7540.5275803853874</c:v>
                </c:pt>
                <c:pt idx="16608">
                  <c:v>7513.0759845986267</c:v>
                </c:pt>
                <c:pt idx="16609">
                  <c:v>7485.6352680763257</c:v>
                </c:pt>
                <c:pt idx="16610">
                  <c:v>7458.2054347909707</c:v>
                </c:pt>
                <c:pt idx="16611">
                  <c:v>7430.7864802027707</c:v>
                </c:pt>
                <c:pt idx="16612">
                  <c:v>7403.378411178418</c:v>
                </c:pt>
                <c:pt idx="16613">
                  <c:v>7375.981223237136</c:v>
                </c:pt>
                <c:pt idx="16614">
                  <c:v>7339.7639943435133</c:v>
                </c:pt>
                <c:pt idx="16615">
                  <c:v>7303.565850023404</c:v>
                </c:pt>
                <c:pt idx="16616">
                  <c:v>7267.3867718649763</c:v>
                </c:pt>
                <c:pt idx="16617">
                  <c:v>7231.2267413341715</c:v>
                </c:pt>
                <c:pt idx="16618">
                  <c:v>7195.0857369953319</c:v>
                </c:pt>
                <c:pt idx="16619">
                  <c:v>7158.9637456351738</c:v>
                </c:pt>
                <c:pt idx="16620">
                  <c:v>7095.1336173636701</c:v>
                </c:pt>
                <c:pt idx="16621">
                  <c:v>7031.3630177225705</c:v>
                </c:pt>
                <c:pt idx="16622">
                  <c:v>6967.652002045781</c:v>
                </c:pt>
                <c:pt idx="16623">
                  <c:v>6904.0006242366335</c:v>
                </c:pt>
                <c:pt idx="16624">
                  <c:v>6840.4089423018668</c:v>
                </c:pt>
                <c:pt idx="16625">
                  <c:v>6776.877007320425</c:v>
                </c:pt>
                <c:pt idx="16626">
                  <c:v>6669.6670793874264</c:v>
                </c:pt>
                <c:pt idx="16627">
                  <c:v>6562.6240895788706</c:v>
                </c:pt>
                <c:pt idx="16628">
                  <c:v>6455.7471547159057</c:v>
                </c:pt>
                <c:pt idx="16629">
                  <c:v>6349.0353714201956</c:v>
                </c:pt>
                <c:pt idx="16630">
                  <c:v>6242.4878231760085</c:v>
                </c:pt>
                <c:pt idx="16631">
                  <c:v>6136.1035620649009</c:v>
                </c:pt>
                <c:pt idx="16632">
                  <c:v>6083.9021667244488</c:v>
                </c:pt>
                <c:pt idx="16633">
                  <c:v>6031.7371383967675</c:v>
                </c:pt>
                <c:pt idx="16634">
                  <c:v>5979.608152996374</c:v>
                </c:pt>
                <c:pt idx="16635">
                  <c:v>5927.5148824041271</c:v>
                </c:pt>
                <c:pt idx="16636">
                  <c:v>5875.4569922791334</c:v>
                </c:pt>
                <c:pt idx="16637">
                  <c:v>5823.4341506908213</c:v>
                </c:pt>
                <c:pt idx="16638">
                  <c:v>5744.2679326086445</c:v>
                </c:pt>
                <c:pt idx="16639">
                  <c:v>5665.1884804614192</c:v>
                </c:pt>
                <c:pt idx="16640">
                  <c:v>5586.1952322398447</c:v>
                </c:pt>
                <c:pt idx="16641">
                  <c:v>5507.287622517767</c:v>
                </c:pt>
                <c:pt idx="16642">
                  <c:v>5428.4650741643991</c:v>
                </c:pt>
                <c:pt idx="16643">
                  <c:v>5349.727000265314</c:v>
                </c:pt>
                <c:pt idx="16644">
                  <c:v>5313.8588035280991</c:v>
                </c:pt>
                <c:pt idx="16645">
                  <c:v>5278.011262789767</c:v>
                </c:pt>
                <c:pt idx="16646">
                  <c:v>5242.184427532914</c:v>
                </c:pt>
                <c:pt idx="16647">
                  <c:v>5206.3783477045736</c:v>
                </c:pt>
                <c:pt idx="16648">
                  <c:v>5170.5930737181752</c:v>
                </c:pt>
                <c:pt idx="16649">
                  <c:v>5134.8286564556529</c:v>
                </c:pt>
                <c:pt idx="16650">
                  <c:v>5091.2010976896418</c:v>
                </c:pt>
                <c:pt idx="16651">
                  <c:v>5047.5995332795837</c:v>
                </c:pt>
                <c:pt idx="16652">
                  <c:v>5004.0238695881208</c:v>
                </c:pt>
                <c:pt idx="16653">
                  <c:v>4960.4740066938184</c:v>
                </c:pt>
                <c:pt idx="16654">
                  <c:v>4916.9498492271114</c:v>
                </c:pt>
                <c:pt idx="16655">
                  <c:v>4873.4513008358381</c:v>
                </c:pt>
                <c:pt idx="16656">
                  <c:v>5029.6813057385416</c:v>
                </c:pt>
                <c:pt idx="16657">
                  <c:v>5186.2353183079658</c:v>
                </c:pt>
                <c:pt idx="16658">
                  <c:v>5343.1189136983694</c:v>
                </c:pt>
                <c:pt idx="16659">
                  <c:v>5500.3374882365433</c:v>
                </c:pt>
                <c:pt idx="16660">
                  <c:v>5657.8962506633125</c:v>
                </c:pt>
                <c:pt idx="16661">
                  <c:v>5815.8002323461924</c:v>
                </c:pt>
                <c:pt idx="16662">
                  <c:v>5860.1493757875287</c:v>
                </c:pt>
                <c:pt idx="16663">
                  <c:v>5904.5273770796048</c:v>
                </c:pt>
                <c:pt idx="16664">
                  <c:v>5948.9342691227794</c:v>
                </c:pt>
                <c:pt idx="16665">
                  <c:v>5993.3700916727903</c:v>
                </c:pt>
                <c:pt idx="16666">
                  <c:v>6037.8348770979819</c:v>
                </c:pt>
                <c:pt idx="16667">
                  <c:v>6082.3286574362892</c:v>
                </c:pt>
                <c:pt idx="16668">
                  <c:v>6179.6566703345725</c:v>
                </c:pt>
                <c:pt idx="16669">
                  <c:v>6277.1207966513321</c:v>
                </c:pt>
                <c:pt idx="16670">
                  <c:v>6374.7218443910888</c:v>
                </c:pt>
                <c:pt idx="16671">
                  <c:v>6472.4606046107328</c:v>
                </c:pt>
                <c:pt idx="16672">
                  <c:v>6570.3378517143456</c:v>
                </c:pt>
                <c:pt idx="16673">
                  <c:v>6668.3543409989506</c:v>
                </c:pt>
                <c:pt idx="16674">
                  <c:v>6794.8347741443331</c:v>
                </c:pt>
                <c:pt idx="16675">
                  <c:v>6921.5518709125145</c:v>
                </c:pt>
                <c:pt idx="16676">
                  <c:v>7048.5056085368724</c:v>
                </c:pt>
                <c:pt idx="16677">
                  <c:v>7175.695961072217</c:v>
                </c:pt>
                <c:pt idx="16678">
                  <c:v>7303.122921688826</c:v>
                </c:pt>
                <c:pt idx="16679">
                  <c:v>7430.7864802027707</c:v>
                </c:pt>
                <c:pt idx="16680">
                  <c:v>7430.934343560335</c:v>
                </c:pt>
                <c:pt idx="16681">
                  <c:v>7431.0822069178948</c:v>
                </c:pt>
                <c:pt idx="16682">
                  <c:v>7431.2300702755192</c:v>
                </c:pt>
                <c:pt idx="16683">
                  <c:v>7431.3779336330845</c:v>
                </c:pt>
                <c:pt idx="16684">
                  <c:v>7431.5257969906452</c:v>
                </c:pt>
                <c:pt idx="16685">
                  <c:v>7431.6736603482714</c:v>
                </c:pt>
                <c:pt idx="16686">
                  <c:v>7468.0870949886676</c:v>
                </c:pt>
                <c:pt idx="16687">
                  <c:v>7504.5197526321999</c:v>
                </c:pt>
                <c:pt idx="16688">
                  <c:v>7540.9716353991944</c:v>
                </c:pt>
                <c:pt idx="16689">
                  <c:v>7490.560978358194</c:v>
                </c:pt>
                <c:pt idx="16690">
                  <c:v>7526.6329474640588</c:v>
                </c:pt>
                <c:pt idx="16691">
                  <c:v>7562.7239469873693</c:v>
                </c:pt>
                <c:pt idx="16692">
                  <c:v>7705.4655511582459</c:v>
                </c:pt>
                <c:pt idx="16693">
                  <c:v>7760.5318618653655</c:v>
                </c:pt>
                <c:pt idx="16694">
                  <c:v>7815.6416564993124</c:v>
                </c:pt>
                <c:pt idx="16695">
                  <c:v>7870.7949224307076</c:v>
                </c:pt>
                <c:pt idx="16696">
                  <c:v>7925.9916560249467</c:v>
                </c:pt>
                <c:pt idx="16697">
                  <c:v>7981.2318511802368</c:v>
                </c:pt>
                <c:pt idx="16698">
                  <c:v>8018.0827904280886</c:v>
                </c:pt>
                <c:pt idx="16699">
                  <c:v>8054.9530446663839</c:v>
                </c:pt>
                <c:pt idx="16700">
                  <c:v>8091.8426066238926</c:v>
                </c:pt>
                <c:pt idx="16701">
                  <c:v>8128.7514777393517</c:v>
                </c:pt>
                <c:pt idx="16702">
                  <c:v>8165.6796566516605</c:v>
                </c:pt>
                <c:pt idx="16703">
                  <c:v>8202.6271420768808</c:v>
                </c:pt>
                <c:pt idx="16704">
                  <c:v>8369.1297154619424</c:v>
                </c:pt>
                <c:pt idx="16705">
                  <c:v>8536.0231328970585</c:v>
                </c:pt>
                <c:pt idx="16706">
                  <c:v>8703.3073345489338</c:v>
                </c:pt>
                <c:pt idx="16707">
                  <c:v>8870.9822912733252</c:v>
                </c:pt>
                <c:pt idx="16708">
                  <c:v>9039.0480057034165</c:v>
                </c:pt>
                <c:pt idx="16709">
                  <c:v>9207.5045060916473</c:v>
                </c:pt>
                <c:pt idx="16710">
                  <c:v>9170.0359541469279</c:v>
                </c:pt>
                <c:pt idx="16711">
                  <c:v>9132.5867009892718</c:v>
                </c:pt>
                <c:pt idx="16712">
                  <c:v>9095.1567487981392</c:v>
                </c:pt>
                <c:pt idx="16713">
                  <c:v>9057.7460954737544</c:v>
                </c:pt>
                <c:pt idx="16714">
                  <c:v>9020.3547404388737</c:v>
                </c:pt>
                <c:pt idx="16715">
                  <c:v>8982.9826817379944</c:v>
                </c:pt>
                <c:pt idx="16716">
                  <c:v>8889.636963753388</c:v>
                </c:pt>
                <c:pt idx="16717">
                  <c:v>8796.4118481828991</c:v>
                </c:pt>
                <c:pt idx="16718">
                  <c:v>8703.3073345489338</c:v>
                </c:pt>
                <c:pt idx="16719">
                  <c:v>8610.3234252415386</c:v>
                </c:pt>
                <c:pt idx="16720">
                  <c:v>8517.4601211955014</c:v>
                </c:pt>
                <c:pt idx="16721">
                  <c:v>8424.7174305986209</c:v>
                </c:pt>
                <c:pt idx="16722">
                  <c:v>8498.9019340224204</c:v>
                </c:pt>
                <c:pt idx="16723">
                  <c:v>8573.1636296373927</c:v>
                </c:pt>
                <c:pt idx="16724">
                  <c:v>8647.5025164389826</c:v>
                </c:pt>
                <c:pt idx="16725">
                  <c:v>8721.9185888272914</c:v>
                </c:pt>
                <c:pt idx="16726">
                  <c:v>8796.4118481828991</c:v>
                </c:pt>
                <c:pt idx="16727">
                  <c:v>8870.9822912733252</c:v>
                </c:pt>
                <c:pt idx="16728">
                  <c:v>9001.6662981691461</c:v>
                </c:pt>
                <c:pt idx="16729">
                  <c:v>9132.5867009892718</c:v>
                </c:pt>
                <c:pt idx="16730">
                  <c:v>9263.7435237072496</c:v>
                </c:pt>
                <c:pt idx="16731">
                  <c:v>9395.1368010629776</c:v>
                </c:pt>
                <c:pt idx="16732">
                  <c:v>9526.7665784634028</c:v>
                </c:pt>
                <c:pt idx="16733">
                  <c:v>9658.6329118846261</c:v>
                </c:pt>
                <c:pt idx="16734">
                  <c:v>9611.5106337023044</c:v>
                </c:pt>
                <c:pt idx="16735">
                  <c:v>9564.4185322328067</c:v>
                </c:pt>
                <c:pt idx="16736">
                  <c:v>9517.3566073626407</c:v>
                </c:pt>
                <c:pt idx="16737">
                  <c:v>9470.3248548029187</c:v>
                </c:pt>
                <c:pt idx="16738">
                  <c:v>9423.3232704341026</c:v>
                </c:pt>
                <c:pt idx="16739">
                  <c:v>9376.3518546557953</c:v>
                </c:pt>
                <c:pt idx="16740">
                  <c:v>9291.8793186814182</c:v>
                </c:pt>
                <c:pt idx="16741">
                  <c:v>9207.5045060916473</c:v>
                </c:pt>
                <c:pt idx="16742">
                  <c:v>9123.2274036384024</c:v>
                </c:pt>
                <c:pt idx="16743">
                  <c:v>9039.0480057034165</c:v>
                </c:pt>
                <c:pt idx="16744">
                  <c:v>8954.9663027075039</c:v>
                </c:pt>
                <c:pt idx="16745">
                  <c:v>8870.9822912733252</c:v>
                </c:pt>
                <c:pt idx="16746">
                  <c:v>8511.5988012265952</c:v>
                </c:pt>
                <c:pt idx="16747">
                  <c:v>8254.8633354653448</c:v>
                </c:pt>
                <c:pt idx="16748">
                  <c:v>7999.0628027218536</c:v>
                </c:pt>
                <c:pt idx="16749">
                  <c:v>7834.0212483431442</c:v>
                </c:pt>
                <c:pt idx="16750">
                  <c:v>7577.1466275986995</c:v>
                </c:pt>
                <c:pt idx="16751">
                  <c:v>7321.2195069125773</c:v>
                </c:pt>
                <c:pt idx="16752">
                  <c:v>7193.7589673239227</c:v>
                </c:pt>
                <c:pt idx="16753">
                  <c:v>7066.535073086955</c:v>
                </c:pt>
                <c:pt idx="16754">
                  <c:v>6939.547830844901</c:v>
                </c:pt>
                <c:pt idx="16755">
                  <c:v>6812.797266393618</c:v>
                </c:pt>
                <c:pt idx="16756">
                  <c:v>6686.2834050895144</c:v>
                </c:pt>
                <c:pt idx="16757">
                  <c:v>6560.006280341715</c:v>
                </c:pt>
                <c:pt idx="16758">
                  <c:v>6534.2544539391602</c:v>
                </c:pt>
                <c:pt idx="16759">
                  <c:v>6508.5114896941341</c:v>
                </c:pt>
                <c:pt idx="16760">
                  <c:v>6482.777320967255</c:v>
                </c:pt>
                <c:pt idx="16761">
                  <c:v>6457.0518912970365</c:v>
                </c:pt>
                <c:pt idx="16762">
                  <c:v>6431.3351334188528</c:v>
                </c:pt>
                <c:pt idx="16763">
                  <c:v>6405.6269874199934</c:v>
                </c:pt>
                <c:pt idx="16764">
                  <c:v>6377.758414299059</c:v>
                </c:pt>
                <c:pt idx="16765">
                  <c:v>6349.9021897429566</c:v>
                </c:pt>
                <c:pt idx="16766">
                  <c:v>6322.0583637785594</c:v>
                </c:pt>
                <c:pt idx="16767">
                  <c:v>6294.226976687155</c:v>
                </c:pt>
                <c:pt idx="16768">
                  <c:v>6266.408076638073</c:v>
                </c:pt>
                <c:pt idx="16769">
                  <c:v>6238.6017122149606</c:v>
                </c:pt>
                <c:pt idx="16770">
                  <c:v>6185.1814471209909</c:v>
                </c:pt>
                <c:pt idx="16771">
                  <c:v>6131.803034885359</c:v>
                </c:pt>
                <c:pt idx="16772">
                  <c:v>6078.4664073651838</c:v>
                </c:pt>
                <c:pt idx="16773">
                  <c:v>6025.1714879049414</c:v>
                </c:pt>
                <c:pt idx="16774">
                  <c:v>5971.9182016681916</c:v>
                </c:pt>
                <c:pt idx="16775">
                  <c:v>5918.7064730388429</c:v>
                </c:pt>
                <c:pt idx="16776">
                  <c:v>5892.7547155408092</c:v>
                </c:pt>
                <c:pt idx="16777">
                  <c:v>5866.8117506090339</c:v>
                </c:pt>
                <c:pt idx="16778">
                  <c:v>5840.8775353045248</c:v>
                </c:pt>
                <c:pt idx="16779">
                  <c:v>5814.952019196804</c:v>
                </c:pt>
                <c:pt idx="16780">
                  <c:v>5789.0351611445858</c:v>
                </c:pt>
                <c:pt idx="16781">
                  <c:v>5763.1269102721717</c:v>
                </c:pt>
                <c:pt idx="16782">
                  <c:v>5701.0208276903195</c:v>
                </c:pt>
                <c:pt idx="16783">
                  <c:v>5638.9717325711408</c:v>
                </c:pt>
                <c:pt idx="16784">
                  <c:v>5576.9795552132991</c:v>
                </c:pt>
                <c:pt idx="16785">
                  <c:v>5515.0442321651308</c:v>
                </c:pt>
                <c:pt idx="16786">
                  <c:v>5453.165697098807</c:v>
                </c:pt>
                <c:pt idx="16787">
                  <c:v>5391.3438852750951</c:v>
                </c:pt>
                <c:pt idx="16788">
                  <c:v>5312.6880137310181</c:v>
                </c:pt>
                <c:pt idx="16789">
                  <c:v>5234.1178862913857</c:v>
                </c:pt>
                <c:pt idx="16790">
                  <c:v>5155.6329220398557</c:v>
                </c:pt>
                <c:pt idx="16791">
                  <c:v>5077.2325301174096</c:v>
                </c:pt>
                <c:pt idx="16792">
                  <c:v>4998.9161115426168</c:v>
                </c:pt>
                <c:pt idx="16793">
                  <c:v>4920.683051217723</c:v>
                </c:pt>
                <c:pt idx="16794">
                  <c:v>4938.1650514647354</c:v>
                </c:pt>
                <c:pt idx="16795">
                  <c:v>4955.6514308829774</c:v>
                </c:pt>
                <c:pt idx="16796">
                  <c:v>4973.1421930837623</c:v>
                </c:pt>
                <c:pt idx="16797">
                  <c:v>4990.6373416663428</c:v>
                </c:pt>
                <c:pt idx="16798">
                  <c:v>5008.1368802178422</c:v>
                </c:pt>
                <c:pt idx="16799">
                  <c:v>5025.6408123130714</c:v>
                </c:pt>
                <c:pt idx="16800">
                  <c:v>5069.0820794777555</c:v>
                </c:pt>
                <c:pt idx="16801">
                  <c:v>5112.5487235004084</c:v>
                </c:pt>
                <c:pt idx="16802">
                  <c:v>5156.0408602850039</c:v>
                </c:pt>
                <c:pt idx="16803">
                  <c:v>5199.5586106997653</c:v>
                </c:pt>
                <c:pt idx="16804">
                  <c:v>5243.1020884594045</c:v>
                </c:pt>
                <c:pt idx="16805">
                  <c:v>5286.6714060666736</c:v>
                </c:pt>
                <c:pt idx="16806">
                  <c:v>5313.512629756965</c:v>
                </c:pt>
                <c:pt idx="16807">
                  <c:v>5340.3655442953586</c:v>
                </c:pt>
                <c:pt idx="16808">
                  <c:v>5367.2301345097685</c:v>
                </c:pt>
                <c:pt idx="16809">
                  <c:v>5394.1063790147018</c:v>
                </c:pt>
                <c:pt idx="16810">
                  <c:v>5420.9942565759484</c:v>
                </c:pt>
                <c:pt idx="16811">
                  <c:v>5447.8937523986169</c:v>
                </c:pt>
                <c:pt idx="16812">
                  <c:v>5492.8446280757025</c:v>
                </c:pt>
                <c:pt idx="16813">
                  <c:v>5537.8281019102014</c:v>
                </c:pt>
                <c:pt idx="16814">
                  <c:v>5582.8440769575327</c:v>
                </c:pt>
                <c:pt idx="16815">
                  <c:v>5627.8924512043213</c:v>
                </c:pt>
                <c:pt idx="16816">
                  <c:v>5672.9731238510212</c:v>
                </c:pt>
                <c:pt idx="16817">
                  <c:v>5718.0860013969614</c:v>
                </c:pt>
                <c:pt idx="16818">
                  <c:v>5824.1409949819708</c:v>
                </c:pt>
                <c:pt idx="16819">
                  <c:v>5930.3563047798789</c:v>
                </c:pt>
                <c:pt idx="16820">
                  <c:v>6036.7327420315596</c:v>
                </c:pt>
                <c:pt idx="16821">
                  <c:v>6143.2711073639011</c:v>
                </c:pt>
                <c:pt idx="16822">
                  <c:v>6249.9721850265523</c:v>
                </c:pt>
                <c:pt idx="16823">
                  <c:v>6356.8367363245206</c:v>
                </c:pt>
                <c:pt idx="16824">
                  <c:v>6427.1090385575462</c:v>
                </c:pt>
                <c:pt idx="16825">
                  <c:v>6497.4498339124102</c:v>
                </c:pt>
                <c:pt idx="16826">
                  <c:v>6567.859708053069</c:v>
                </c:pt>
                <c:pt idx="16827">
                  <c:v>6638.3392347656982</c:v>
                </c:pt>
                <c:pt idx="16828">
                  <c:v>6708.888980980264</c:v>
                </c:pt>
                <c:pt idx="16829">
                  <c:v>6779.5094965023836</c:v>
                </c:pt>
                <c:pt idx="16830">
                  <c:v>6816.1638063135688</c:v>
                </c:pt>
                <c:pt idx="16831">
                  <c:v>6852.8381364369352</c:v>
                </c:pt>
                <c:pt idx="16832">
                  <c:v>6889.5324481681428</c:v>
                </c:pt>
                <c:pt idx="16833">
                  <c:v>6846.8314399419305</c:v>
                </c:pt>
                <c:pt idx="16834">
                  <c:v>6883.1444148324626</c:v>
                </c:pt>
                <c:pt idx="16835">
                  <c:v>6919.4770272287651</c:v>
                </c:pt>
                <c:pt idx="16836">
                  <c:v>7099.5491579526361</c:v>
                </c:pt>
                <c:pt idx="16837">
                  <c:v>7199.5083025668391</c:v>
                </c:pt>
                <c:pt idx="16838">
                  <c:v>7299.6123672578533</c:v>
                </c:pt>
                <c:pt idx="16839">
                  <c:v>7399.8613852258995</c:v>
                </c:pt>
                <c:pt idx="16840">
                  <c:v>7500.2553945896834</c:v>
                </c:pt>
                <c:pt idx="16841">
                  <c:v>7600.7944357644856</c:v>
                </c:pt>
                <c:pt idx="16842">
                  <c:v>7563.2759216135219</c:v>
                </c:pt>
                <c:pt idx="16843">
                  <c:v>7525.7771805809716</c:v>
                </c:pt>
                <c:pt idx="16844">
                  <c:v>7488.298273322127</c:v>
                </c:pt>
                <c:pt idx="16845">
                  <c:v>7450.8392694236363</c:v>
                </c:pt>
                <c:pt idx="16846">
                  <c:v>7413.4002309141179</c:v>
                </c:pt>
                <c:pt idx="16847">
                  <c:v>7375.981223237136</c:v>
                </c:pt>
                <c:pt idx="16848">
                  <c:v>7549.68052783649</c:v>
                </c:pt>
                <c:pt idx="16849">
                  <c:v>7723.8161563895128</c:v>
                </c:pt>
                <c:pt idx="16850">
                  <c:v>7898.3878547249005</c:v>
                </c:pt>
                <c:pt idx="16851">
                  <c:v>8073.3954119123546</c:v>
                </c:pt>
                <c:pt idx="16852">
                  <c:v>8248.8386482535825</c:v>
                </c:pt>
                <c:pt idx="16853">
                  <c:v>8424.7174305986209</c:v>
                </c:pt>
                <c:pt idx="16854">
                  <c:v>8295.0803139008058</c:v>
                </c:pt>
                <c:pt idx="16855">
                  <c:v>8165.6796566516605</c:v>
                </c:pt>
                <c:pt idx="16856">
                  <c:v>8036.5155021905039</c:v>
                </c:pt>
                <c:pt idx="16857">
                  <c:v>7907.5879154713693</c:v>
                </c:pt>
                <c:pt idx="16858">
                  <c:v>7778.896964439522</c:v>
                </c:pt>
                <c:pt idx="16859">
                  <c:v>7650.442728808659</c:v>
                </c:pt>
                <c:pt idx="16860">
                  <c:v>7714.6402512175155</c:v>
                </c:pt>
                <c:pt idx="16861">
                  <c:v>7778.896964439522</c:v>
                </c:pt>
                <c:pt idx="16862">
                  <c:v>7843.2128541759803</c:v>
                </c:pt>
                <c:pt idx="16863">
                  <c:v>7907.5879154713693</c:v>
                </c:pt>
                <c:pt idx="16864">
                  <c:v>7972.0221355082476</c:v>
                </c:pt>
                <c:pt idx="16865">
                  <c:v>8036.5155021905039</c:v>
                </c:pt>
                <c:pt idx="16866">
                  <c:v>8119.5224483620477</c:v>
                </c:pt>
                <c:pt idx="16867">
                  <c:v>8202.6271420768808</c:v>
                </c:pt>
                <c:pt idx="16868">
                  <c:v>8285.8295690366231</c:v>
                </c:pt>
                <c:pt idx="16869">
                  <c:v>8369.1297154619424</c:v>
                </c:pt>
                <c:pt idx="16870">
                  <c:v>8452.5275738593482</c:v>
                </c:pt>
                <c:pt idx="16871">
                  <c:v>8536.0231328970585</c:v>
                </c:pt>
                <c:pt idx="16872">
                  <c:v>8545.3064479260684</c:v>
                </c:pt>
                <c:pt idx="16873">
                  <c:v>8554.5909690638764</c:v>
                </c:pt>
                <c:pt idx="16874">
                  <c:v>8563.8766963032813</c:v>
                </c:pt>
                <c:pt idx="16875">
                  <c:v>8573.1636296373927</c:v>
                </c:pt>
                <c:pt idx="16876">
                  <c:v>8582.4517690596585</c:v>
                </c:pt>
                <c:pt idx="16877">
                  <c:v>8591.7411145638125</c:v>
                </c:pt>
                <c:pt idx="16878">
                  <c:v>8498.9019340224204</c:v>
                </c:pt>
                <c:pt idx="16879">
                  <c:v>8406.18336718112</c:v>
                </c:pt>
                <c:pt idx="16880">
                  <c:v>8313.5854257418014</c:v>
                </c:pt>
                <c:pt idx="16881">
                  <c:v>8221.1081243516655</c:v>
                </c:pt>
                <c:pt idx="16882">
                  <c:v>8128.7514777393517</c:v>
                </c:pt>
                <c:pt idx="16883">
                  <c:v>8036.5155021905039</c:v>
                </c:pt>
                <c:pt idx="16884">
                  <c:v>8064.1736234054142</c:v>
                </c:pt>
                <c:pt idx="16885">
                  <c:v>8091.8426066238926</c:v>
                </c:pt>
                <c:pt idx="16886">
                  <c:v>8119.5224483620477</c:v>
                </c:pt>
                <c:pt idx="16887">
                  <c:v>8147.213153802948</c:v>
                </c:pt>
                <c:pt idx="16888">
                  <c:v>8174.9147166291432</c:v>
                </c:pt>
                <c:pt idx="16889">
                  <c:v>8202.6271420768808</c:v>
                </c:pt>
                <c:pt idx="16890">
                  <c:v>7781.1360208243859</c:v>
                </c:pt>
                <c:pt idx="16891">
                  <c:v>7455.2396379565062</c:v>
                </c:pt>
                <c:pt idx="16892">
                  <c:v>7130.8862675036562</c:v>
                </c:pt>
                <c:pt idx="16893">
                  <c:v>6887.0401915748107</c:v>
                </c:pt>
                <c:pt idx="16894">
                  <c:v>6562.0423541928694</c:v>
                </c:pt>
                <c:pt idx="16895">
                  <c:v>6238.6017122149606</c:v>
                </c:pt>
                <c:pt idx="16896">
                  <c:v>6045.0743952772154</c:v>
                </c:pt>
                <c:pt idx="16897">
                  <c:v>5852.0702414904172</c:v>
                </c:pt>
                <c:pt idx="16898">
                  <c:v>5659.5790729244663</c:v>
                </c:pt>
                <c:pt idx="16899">
                  <c:v>5467.5902507529481</c:v>
                </c:pt>
                <c:pt idx="16900">
                  <c:v>5276.0926738037106</c:v>
                </c:pt>
                <c:pt idx="16901">
                  <c:v>5085.0747541372084</c:v>
                </c:pt>
                <c:pt idx="16902">
                  <c:v>5136.1859186150095</c:v>
                </c:pt>
                <c:pt idx="16903">
                  <c:v>5187.3251551584226</c:v>
                </c:pt>
                <c:pt idx="16904">
                  <c:v>5238.4929595071999</c:v>
                </c:pt>
                <c:pt idx="16905">
                  <c:v>5289.6898197590717</c:v>
                </c:pt>
                <c:pt idx="16906">
                  <c:v>5340.9162181759493</c:v>
                </c:pt>
                <c:pt idx="16907">
                  <c:v>5392.1726333969818</c:v>
                </c:pt>
                <c:pt idx="16908">
                  <c:v>5320.7204606097766</c:v>
                </c:pt>
                <c:pt idx="16909">
                  <c:v>5249.3500003534782</c:v>
                </c:pt>
                <c:pt idx="16910">
                  <c:v>5178.0615419292953</c:v>
                </c:pt>
                <c:pt idx="16911">
                  <c:v>5106.8553823232396</c:v>
                </c:pt>
                <c:pt idx="16912">
                  <c:v>5035.7318219069293</c:v>
                </c:pt>
                <c:pt idx="16913">
                  <c:v>4964.6911732310236</c:v>
                </c:pt>
                <c:pt idx="16914">
                  <c:v>4949.0873693623162</c:v>
                </c:pt>
                <c:pt idx="16915">
                  <c:v>4933.4828801653002</c:v>
                </c:pt>
                <c:pt idx="16916">
                  <c:v>4917.8776440200236</c:v>
                </c:pt>
                <c:pt idx="16917">
                  <c:v>4902.2715990557344</c:v>
                </c:pt>
                <c:pt idx="16918">
                  <c:v>4886.6646831503494</c:v>
                </c:pt>
                <c:pt idx="16919">
                  <c:v>4871.0568339298643</c:v>
                </c:pt>
                <c:pt idx="16920">
                  <c:v>4818.5317751144112</c:v>
                </c:pt>
                <c:pt idx="16921">
                  <c:v>4766.0468125741181</c:v>
                </c:pt>
                <c:pt idx="16922">
                  <c:v>4713.6018801587661</c:v>
                </c:pt>
                <c:pt idx="16923">
                  <c:v>4661.1969129494537</c:v>
                </c:pt>
                <c:pt idx="16924">
                  <c:v>4608.8318454548116</c:v>
                </c:pt>
                <c:pt idx="16925">
                  <c:v>4556.5066099123815</c:v>
                </c:pt>
                <c:pt idx="16926">
                  <c:v>4530.7460331535185</c:v>
                </c:pt>
                <c:pt idx="16927">
                  <c:v>4504.9934104964505</c:v>
                </c:pt>
                <c:pt idx="16928">
                  <c:v>4479.2487065259284</c:v>
                </c:pt>
                <c:pt idx="16929">
                  <c:v>4453.5118790032893</c:v>
                </c:pt>
                <c:pt idx="16930">
                  <c:v>4427.7828904015632</c:v>
                </c:pt>
                <c:pt idx="16931">
                  <c:v>4402.0617028900087</c:v>
                </c:pt>
                <c:pt idx="16932">
                  <c:v>4358.111524297612</c:v>
                </c:pt>
                <c:pt idx="16933">
                  <c:v>4314.1929297640972</c:v>
                </c:pt>
                <c:pt idx="16934">
                  <c:v>4270.305980987825</c:v>
                </c:pt>
                <c:pt idx="16935">
                  <c:v>4226.4507451211321</c:v>
                </c:pt>
                <c:pt idx="16936">
                  <c:v>4182.6272900672484</c:v>
                </c:pt>
                <c:pt idx="16937">
                  <c:v>4138.8356797924253</c:v>
                </c:pt>
                <c:pt idx="16938">
                  <c:v>4087.7297293758338</c:v>
                </c:pt>
                <c:pt idx="16939">
                  <c:v>4036.6520334784755</c:v>
                </c:pt>
                <c:pt idx="16940">
                  <c:v>3985.6022176840547</c:v>
                </c:pt>
                <c:pt idx="16941">
                  <c:v>3934.579893090814</c:v>
                </c:pt>
                <c:pt idx="16942">
                  <c:v>3883.5846779540775</c:v>
                </c:pt>
                <c:pt idx="16943">
                  <c:v>3832.6161751133313</c:v>
                </c:pt>
                <c:pt idx="16944">
                  <c:v>3832.140518404904</c:v>
                </c:pt>
                <c:pt idx="16945">
                  <c:v>3831.6648616964449</c:v>
                </c:pt>
                <c:pt idx="16946">
                  <c:v>3831.1892049879875</c:v>
                </c:pt>
                <c:pt idx="16947">
                  <c:v>3830.7135482795293</c:v>
                </c:pt>
                <c:pt idx="16948">
                  <c:v>3830.2378915710719</c:v>
                </c:pt>
                <c:pt idx="16949">
                  <c:v>3829.762234862581</c:v>
                </c:pt>
                <c:pt idx="16950">
                  <c:v>3803.8833936065985</c:v>
                </c:pt>
                <c:pt idx="16951">
                  <c:v>3778.0141819603418</c:v>
                </c:pt>
                <c:pt idx="16952">
                  <c:v>3752.1545928671585</c:v>
                </c:pt>
                <c:pt idx="16953">
                  <c:v>3726.3046110506011</c:v>
                </c:pt>
                <c:pt idx="16954">
                  <c:v>3700.4642293845995</c:v>
                </c:pt>
                <c:pt idx="16955">
                  <c:v>3674.6334379615682</c:v>
                </c:pt>
                <c:pt idx="16956">
                  <c:v>3751.5664691514066</c:v>
                </c:pt>
                <c:pt idx="16957">
                  <c:v>3828.573093091421</c:v>
                </c:pt>
                <c:pt idx="16958">
                  <c:v>3905.6540865190982</c:v>
                </c:pt>
                <c:pt idx="16959">
                  <c:v>3982.8102142040611</c:v>
                </c:pt>
                <c:pt idx="16960">
                  <c:v>4060.0422197344283</c:v>
                </c:pt>
                <c:pt idx="16961">
                  <c:v>4137.3508451812031</c:v>
                </c:pt>
                <c:pt idx="16962">
                  <c:v>4354.5616999405183</c:v>
                </c:pt>
                <c:pt idx="16963">
                  <c:v>4572.475330184935</c:v>
                </c:pt>
                <c:pt idx="16964">
                  <c:v>4791.0948929966644</c:v>
                </c:pt>
                <c:pt idx="16965">
                  <c:v>5010.4234568116508</c:v>
                </c:pt>
                <c:pt idx="16966">
                  <c:v>5230.4640016012054</c:v>
                </c:pt>
                <c:pt idx="16967">
                  <c:v>5451.2194177755582</c:v>
                </c:pt>
                <c:pt idx="16968">
                  <c:v>5548.2501233115827</c:v>
                </c:pt>
                <c:pt idx="16969">
                  <c:v>5645.416478674164</c:v>
                </c:pt>
                <c:pt idx="16970">
                  <c:v>5742.7189763793822</c:v>
                </c:pt>
                <c:pt idx="16971">
                  <c:v>5840.158106457422</c:v>
                </c:pt>
                <c:pt idx="16972">
                  <c:v>5937.7343441250669</c:v>
                </c:pt>
                <c:pt idx="16973">
                  <c:v>6035.448158239753</c:v>
                </c:pt>
                <c:pt idx="16974">
                  <c:v>6061.1730474759543</c:v>
                </c:pt>
                <c:pt idx="16975">
                  <c:v>6086.9061390018851</c:v>
                </c:pt>
                <c:pt idx="16976">
                  <c:v>6112.6474971041325</c:v>
                </c:pt>
                <c:pt idx="16977">
                  <c:v>6068.0152729571546</c:v>
                </c:pt>
                <c:pt idx="16978">
                  <c:v>6093.4779995159779</c:v>
                </c:pt>
                <c:pt idx="16979">
                  <c:v>6118.9490706499191</c:v>
                </c:pt>
                <c:pt idx="16980">
                  <c:v>6181.5234320396921</c:v>
                </c:pt>
                <c:pt idx="16981">
                  <c:v>6173.1259320198496</c:v>
                </c:pt>
                <c:pt idx="16982">
                  <c:v>6164.7292387799689</c:v>
                </c:pt>
                <c:pt idx="16983">
                  <c:v>6156.333353830868</c:v>
                </c:pt>
                <c:pt idx="16984">
                  <c:v>6147.9382691424071</c:v>
                </c:pt>
                <c:pt idx="16985">
                  <c:v>6139.5439838084621</c:v>
                </c:pt>
                <c:pt idx="16986">
                  <c:v>6104.6864338545047</c:v>
                </c:pt>
                <c:pt idx="16987">
                  <c:v>6069.8451243366699</c:v>
                </c:pt>
                <c:pt idx="16988">
                  <c:v>6035.0199636425305</c:v>
                </c:pt>
                <c:pt idx="16989">
                  <c:v>6000.2108594039864</c:v>
                </c:pt>
                <c:pt idx="16990">
                  <c:v>5965.4177184931496</c:v>
                </c:pt>
                <c:pt idx="16991">
                  <c:v>5930.6404470174657</c:v>
                </c:pt>
                <c:pt idx="16992">
                  <c:v>6073.8475146314058</c:v>
                </c:pt>
                <c:pt idx="16993">
                  <c:v>6217.3576892450656</c:v>
                </c:pt>
                <c:pt idx="16994">
                  <c:v>6361.1708279378081</c:v>
                </c:pt>
                <c:pt idx="16995">
                  <c:v>6505.2868148378366</c:v>
                </c:pt>
                <c:pt idx="16996">
                  <c:v>6649.7055437274466</c:v>
                </c:pt>
                <c:pt idx="16997">
                  <c:v>6794.4269351992307</c:v>
                </c:pt>
                <c:pt idx="16998">
                  <c:v>6678.1301848199164</c:v>
                </c:pt>
                <c:pt idx="16999">
                  <c:v>6562.0248319179882</c:v>
                </c:pt>
                <c:pt idx="17000">
                  <c:v>6446.1097378130426</c:v>
                </c:pt>
                <c:pt idx="17001">
                  <c:v>6330.383736842743</c:v>
                </c:pt>
                <c:pt idx="17002">
                  <c:v>6214.8456357904779</c:v>
                </c:pt>
                <c:pt idx="17003">
                  <c:v>6099.4942133064505</c:v>
                </c:pt>
                <c:pt idx="17004">
                  <c:v>6145.1939788802138</c:v>
                </c:pt>
                <c:pt idx="17005">
                  <c:v>6190.9259308893643</c:v>
                </c:pt>
                <c:pt idx="17006">
                  <c:v>6236.6899415190082</c:v>
                </c:pt>
                <c:pt idx="17007">
                  <c:v>6282.4858899671781</c:v>
                </c:pt>
                <c:pt idx="17008">
                  <c:v>6328.3136514475218</c:v>
                </c:pt>
                <c:pt idx="17009">
                  <c:v>6374.1731027768828</c:v>
                </c:pt>
                <c:pt idx="17010">
                  <c:v>6614.4391538573309</c:v>
                </c:pt>
                <c:pt idx="17011">
                  <c:v>6855.5112874447905</c:v>
                </c:pt>
                <c:pt idx="17012">
                  <c:v>7097.4017417635996</c:v>
                </c:pt>
                <c:pt idx="17013">
                  <c:v>7340.1221563856916</c:v>
                </c:pt>
                <c:pt idx="17014">
                  <c:v>7583.683590571256</c:v>
                </c:pt>
                <c:pt idx="17015">
                  <c:v>7828.0965634831664</c:v>
                </c:pt>
                <c:pt idx="17016">
                  <c:v>7783.7969151361431</c:v>
                </c:pt>
                <c:pt idx="17017">
                  <c:v>7739.5262718204222</c:v>
                </c:pt>
                <c:pt idx="17018">
                  <c:v>7695.2844661705549</c:v>
                </c:pt>
                <c:pt idx="17019">
                  <c:v>7651.0713219516947</c:v>
                </c:pt>
                <c:pt idx="17020">
                  <c:v>7606.8866680198016</c:v>
                </c:pt>
                <c:pt idx="17021">
                  <c:v>7562.7303310738807</c:v>
                </c:pt>
                <c:pt idx="17022">
                  <c:v>7580.7447786112079</c:v>
                </c:pt>
                <c:pt idx="17023">
                  <c:v>7598.7638450107906</c:v>
                </c:pt>
                <c:pt idx="17024">
                  <c:v>7616.7875355071947</c:v>
                </c:pt>
                <c:pt idx="17025">
                  <c:v>7634.8158553145249</c:v>
                </c:pt>
                <c:pt idx="17026">
                  <c:v>7652.8488096260571</c:v>
                </c:pt>
                <c:pt idx="17027">
                  <c:v>7670.8864036148616</c:v>
                </c:pt>
                <c:pt idx="17028">
                  <c:v>7487.9081709627035</c:v>
                </c:pt>
                <c:pt idx="17029">
                  <c:v>7305.4009700050938</c:v>
                </c:pt>
                <c:pt idx="17030">
                  <c:v>7123.364460078662</c:v>
                </c:pt>
                <c:pt idx="17031">
                  <c:v>6941.79833517926</c:v>
                </c:pt>
                <c:pt idx="17032">
                  <c:v>6760.7023174809574</c:v>
                </c:pt>
                <c:pt idx="17033">
                  <c:v>6580.0761511587662</c:v>
                </c:pt>
                <c:pt idx="17034">
                  <c:v>6203.7604337726007</c:v>
                </c:pt>
                <c:pt idx="17035">
                  <c:v>5904.1930508889436</c:v>
                </c:pt>
                <c:pt idx="17036">
                  <c:v>5605.916032101959</c:v>
                </c:pt>
                <c:pt idx="17037">
                  <c:v>5370.4941785480178</c:v>
                </c:pt>
                <c:pt idx="17038">
                  <c:v>5071.3297340730578</c:v>
                </c:pt>
                <c:pt idx="17039">
                  <c:v>4773.4308684766602</c:v>
                </c:pt>
                <c:pt idx="17040">
                  <c:v>4564.0099007499193</c:v>
                </c:pt>
                <c:pt idx="17041">
                  <c:v>4355.2024116310868</c:v>
                </c:pt>
                <c:pt idx="17042">
                  <c:v>4147.0022701537637</c:v>
                </c:pt>
                <c:pt idx="17043">
                  <c:v>3939.4031169041737</c:v>
                </c:pt>
                <c:pt idx="17044">
                  <c:v>3732.3983506521076</c:v>
                </c:pt>
                <c:pt idx="17045">
                  <c:v>3525.9811150304427</c:v>
                </c:pt>
                <c:pt idx="17046">
                  <c:v>3387.8416796631304</c:v>
                </c:pt>
                <c:pt idx="17047">
                  <c:v>3249.9991803598623</c:v>
                </c:pt>
                <c:pt idx="17048">
                  <c:v>3112.4541135121003</c:v>
                </c:pt>
                <c:pt idx="17049">
                  <c:v>2975.2070003318809</c:v>
                </c:pt>
                <c:pt idx="17050">
                  <c:v>2838.2583951848183</c:v>
                </c:pt>
                <c:pt idx="17051">
                  <c:v>2701.6088738965464</c:v>
                </c:pt>
                <c:pt idx="17052">
                  <c:v>2616.3197041337339</c:v>
                </c:pt>
                <c:pt idx="17053">
                  <c:v>2531.1493303595967</c:v>
                </c:pt>
                <c:pt idx="17054">
                  <c:v>2446.0979652387941</c:v>
                </c:pt>
                <c:pt idx="17055">
                  <c:v>2361.1658323293482</c:v>
                </c:pt>
                <c:pt idx="17056">
                  <c:v>2276.3531605265684</c:v>
                </c:pt>
                <c:pt idx="17057">
                  <c:v>2191.6601792142192</c:v>
                </c:pt>
                <c:pt idx="17058">
                  <c:v>2065.5231658529287</c:v>
                </c:pt>
                <c:pt idx="17059">
                  <c:v>1939.5939725867647</c:v>
                </c:pt>
                <c:pt idx="17060">
                  <c:v>1813.8701811027488</c:v>
                </c:pt>
                <c:pt idx="17061">
                  <c:v>1688.349315009599</c:v>
                </c:pt>
                <c:pt idx="17062">
                  <c:v>1563.028838664256</c:v>
                </c:pt>
                <c:pt idx="17063">
                  <c:v>1437.9061559835204</c:v>
                </c:pt>
                <c:pt idx="17064">
                  <c:v>1437.8462453720504</c:v>
                </c:pt>
                <c:pt idx="17065">
                  <c:v>1437.7863347605937</c:v>
                </c:pt>
                <c:pt idx="17066">
                  <c:v>1437.7264241491239</c:v>
                </c:pt>
                <c:pt idx="17067">
                  <c:v>1437.6665135376659</c:v>
                </c:pt>
                <c:pt idx="17068">
                  <c:v>1437.6066029261965</c:v>
                </c:pt>
                <c:pt idx="17069">
                  <c:v>1437.5466923147392</c:v>
                </c:pt>
                <c:pt idx="17070">
                  <c:v>1387.3416957527381</c:v>
                </c:pt>
                <c:pt idx="17071">
                  <c:v>1337.1811980110531</c:v>
                </c:pt>
                <c:pt idx="17072">
                  <c:v>1287.0652810586939</c:v>
                </c:pt>
                <c:pt idx="17073">
                  <c:v>1236.9940308873136</c:v>
                </c:pt>
                <c:pt idx="17074">
                  <c:v>1186.9675344164373</c:v>
                </c:pt>
                <c:pt idx="17075">
                  <c:v>1136.9858769122493</c:v>
                </c:pt>
                <c:pt idx="17076">
                  <c:v>1087.1911324173504</c:v>
                </c:pt>
                <c:pt idx="17077">
                  <c:v>1037.4300645619023</c:v>
                </c:pt>
                <c:pt idx="17078">
                  <c:v>987.70255163663955</c:v>
                </c:pt>
                <c:pt idx="17079">
                  <c:v>938.00847067486609</c:v>
                </c:pt>
                <c:pt idx="17080">
                  <c:v>888.3476954421177</c:v>
                </c:pt>
                <c:pt idx="17081">
                  <c:v>838.72010140685359</c:v>
                </c:pt>
                <c:pt idx="17082">
                  <c:v>838.87066141126388</c:v>
                </c:pt>
                <c:pt idx="17083">
                  <c:v>839.0212214156744</c:v>
                </c:pt>
                <c:pt idx="17084">
                  <c:v>839.17178142007765</c:v>
                </c:pt>
                <c:pt idx="17085">
                  <c:v>839.32234142448783</c:v>
                </c:pt>
                <c:pt idx="17086">
                  <c:v>839.47290142889096</c:v>
                </c:pt>
                <c:pt idx="17087">
                  <c:v>839.6234614332941</c:v>
                </c:pt>
                <c:pt idx="17088">
                  <c:v>881.12203259784883</c:v>
                </c:pt>
                <c:pt idx="17089">
                  <c:v>922.65197171637942</c:v>
                </c:pt>
                <c:pt idx="17090">
                  <c:v>964.21322127615758</c:v>
                </c:pt>
                <c:pt idx="17091">
                  <c:v>1005.8057224230777</c:v>
                </c:pt>
                <c:pt idx="17092">
                  <c:v>1047.4294187670532</c:v>
                </c:pt>
                <c:pt idx="17093">
                  <c:v>1089.0842545743403</c:v>
                </c:pt>
                <c:pt idx="17094">
                  <c:v>1138.9044640092407</c:v>
                </c:pt>
                <c:pt idx="17095">
                  <c:v>1188.7538552212902</c:v>
                </c:pt>
                <c:pt idx="17096">
                  <c:v>1238.632623525122</c:v>
                </c:pt>
                <c:pt idx="17097">
                  <c:v>1288.5409655560718</c:v>
                </c:pt>
                <c:pt idx="17098">
                  <c:v>1338.4790737422916</c:v>
                </c:pt>
                <c:pt idx="17099">
                  <c:v>1388.4471385610811</c:v>
                </c:pt>
                <c:pt idx="17100">
                  <c:v>1480.1030255536105</c:v>
                </c:pt>
                <c:pt idx="17101">
                  <c:v>1571.8583131635476</c:v>
                </c:pt>
                <c:pt idx="17102">
                  <c:v>1663.7142445912389</c:v>
                </c:pt>
                <c:pt idx="17103">
                  <c:v>1755.672041514561</c:v>
                </c:pt>
                <c:pt idx="17104">
                  <c:v>1847.7329043914426</c:v>
                </c:pt>
                <c:pt idx="17105">
                  <c:v>1939.8980127597017</c:v>
                </c:pt>
                <c:pt idx="17106">
                  <c:v>2166.7133039769392</c:v>
                </c:pt>
                <c:pt idx="17107">
                  <c:v>2394.201497397496</c:v>
                </c:pt>
                <c:pt idx="17108">
                  <c:v>2622.3764988858793</c:v>
                </c:pt>
                <c:pt idx="17109">
                  <c:v>2851.2516260310395</c:v>
                </c:pt>
                <c:pt idx="17110">
                  <c:v>3080.8396212000703</c:v>
                </c:pt>
                <c:pt idx="17111">
                  <c:v>3311.1526850677342</c:v>
                </c:pt>
                <c:pt idx="17112">
                  <c:v>3491.5979321617124</c:v>
                </c:pt>
                <c:pt idx="17113">
                  <c:v>3672.5400224279074</c:v>
                </c:pt>
                <c:pt idx="17114">
                  <c:v>3853.9800057647849</c:v>
                </c:pt>
                <c:pt idx="17115">
                  <c:v>4035.9189078820059</c:v>
                </c:pt>
                <c:pt idx="17116">
                  <c:v>4218.3577541669001</c:v>
                </c:pt>
                <c:pt idx="17117">
                  <c:v>4401.2975488515895</c:v>
                </c:pt>
                <c:pt idx="17118">
                  <c:v>4488.6431643878595</c:v>
                </c:pt>
                <c:pt idx="17119">
                  <c:v>4576.1036463903465</c:v>
                </c:pt>
                <c:pt idx="17120">
                  <c:v>4663.6790508195518</c:v>
                </c:pt>
                <c:pt idx="17121">
                  <c:v>4696.8909789197478</c:v>
                </c:pt>
                <c:pt idx="17122">
                  <c:v>4783.6896495737556</c:v>
                </c:pt>
                <c:pt idx="17123">
                  <c:v>4870.6021038448516</c:v>
                </c:pt>
                <c:pt idx="17124">
                  <c:v>4874.7815602280134</c:v>
                </c:pt>
                <c:pt idx="17125">
                  <c:v>4822.5052277592431</c:v>
                </c:pt>
                <c:pt idx="17126">
                  <c:v>4770.2662730899283</c:v>
                </c:pt>
                <c:pt idx="17127">
                  <c:v>4718.0645496492989</c:v>
                </c:pt>
                <c:pt idx="17128">
                  <c:v>4665.899911019068</c:v>
                </c:pt>
                <c:pt idx="17129">
                  <c:v>4613.7722092367312</c:v>
                </c:pt>
                <c:pt idx="17130">
                  <c:v>4787.5870764394685</c:v>
                </c:pt>
                <c:pt idx="17131">
                  <c:v>4961.8136110856722</c:v>
                </c:pt>
                <c:pt idx="17132">
                  <c:v>5136.4573710468458</c:v>
                </c:pt>
                <c:pt idx="17133">
                  <c:v>5311.5237197337674</c:v>
                </c:pt>
                <c:pt idx="17134">
                  <c:v>5487.0178377715356</c:v>
                </c:pt>
                <c:pt idx="17135">
                  <c:v>5662.9447174466377</c:v>
                </c:pt>
                <c:pt idx="17136">
                  <c:v>5715.836018678574</c:v>
                </c:pt>
                <c:pt idx="17137">
                  <c:v>5768.7669812732747</c:v>
                </c:pt>
                <c:pt idx="17138">
                  <c:v>5821.7377243920464</c:v>
                </c:pt>
                <c:pt idx="17139">
                  <c:v>5874.7483659127729</c:v>
                </c:pt>
                <c:pt idx="17140">
                  <c:v>5927.7990246416621</c:v>
                </c:pt>
                <c:pt idx="17141">
                  <c:v>5980.8898115509801</c:v>
                </c:pt>
                <c:pt idx="17142">
                  <c:v>6061.0301572863327</c:v>
                </c:pt>
                <c:pt idx="17143">
                  <c:v>6141.2641946802178</c:v>
                </c:pt>
                <c:pt idx="17144">
                  <c:v>6221.592098265588</c:v>
                </c:pt>
                <c:pt idx="17145">
                  <c:v>6302.0140337379335</c:v>
                </c:pt>
                <c:pt idx="17146">
                  <c:v>6382.530167011435</c:v>
                </c:pt>
                <c:pt idx="17147">
                  <c:v>6463.1406620086573</c:v>
                </c:pt>
                <c:pt idx="17148">
                  <c:v>6543.5550351501734</c:v>
                </c:pt>
                <c:pt idx="17149">
                  <c:v>6624.0627750101976</c:v>
                </c:pt>
                <c:pt idx="17150">
                  <c:v>6704.664161481207</c:v>
                </c:pt>
                <c:pt idx="17151">
                  <c:v>6785.3594724621125</c:v>
                </c:pt>
                <c:pt idx="17152">
                  <c:v>6866.1489815631421</c:v>
                </c:pt>
                <c:pt idx="17153">
                  <c:v>6947.032955623552</c:v>
                </c:pt>
                <c:pt idx="17154">
                  <c:v>6956.1074601626042</c:v>
                </c:pt>
                <c:pt idx="17155">
                  <c:v>6965.1831637423065</c:v>
                </c:pt>
                <c:pt idx="17156">
                  <c:v>6974.2600637718242</c:v>
                </c:pt>
                <c:pt idx="17157">
                  <c:v>6983.3381653167789</c:v>
                </c:pt>
                <c:pt idx="17158">
                  <c:v>6992.4174632337499</c:v>
                </c:pt>
                <c:pt idx="17159">
                  <c:v>7001.4979625921451</c:v>
                </c:pt>
                <c:pt idx="17160">
                  <c:v>7047.0654788518978</c:v>
                </c:pt>
                <c:pt idx="17161">
                  <c:v>7092.663198170867</c:v>
                </c:pt>
                <c:pt idx="17162">
                  <c:v>7138.2910961190009</c:v>
                </c:pt>
                <c:pt idx="17163">
                  <c:v>7183.9491486610741</c:v>
                </c:pt>
                <c:pt idx="17164">
                  <c:v>7229.6373398034711</c:v>
                </c:pt>
                <c:pt idx="17165">
                  <c:v>7275.3556462849947</c:v>
                </c:pt>
                <c:pt idx="17166">
                  <c:v>7276.0935050275657</c:v>
                </c:pt>
                <c:pt idx="17167">
                  <c:v>7276.8313637701385</c:v>
                </c:pt>
                <c:pt idx="17168">
                  <c:v>7277.5692225127104</c:v>
                </c:pt>
                <c:pt idx="17169">
                  <c:v>7278.3070812552842</c:v>
                </c:pt>
                <c:pt idx="17170">
                  <c:v>7279.0449399977979</c:v>
                </c:pt>
                <c:pt idx="17171">
                  <c:v>7279.7827987403707</c:v>
                </c:pt>
                <c:pt idx="17172">
                  <c:v>7161.9424609101434</c:v>
                </c:pt>
                <c:pt idx="17173">
                  <c:v>7044.3008683771932</c:v>
                </c:pt>
                <c:pt idx="17174">
                  <c:v>6926.8575852936528</c:v>
                </c:pt>
                <c:pt idx="17175">
                  <c:v>6809.6121693270952</c:v>
                </c:pt>
                <c:pt idx="17176">
                  <c:v>6692.5641714562889</c:v>
                </c:pt>
                <c:pt idx="17177">
                  <c:v>6575.7131357639937</c:v>
                </c:pt>
                <c:pt idx="17178">
                  <c:v>6473.6992472863003</c:v>
                </c:pt>
                <c:pt idx="17179">
                  <c:v>6447.0917825128936</c:v>
                </c:pt>
                <c:pt idx="17180">
                  <c:v>6420.4946306972279</c:v>
                </c:pt>
                <c:pt idx="17181">
                  <c:v>6468.0696668702449</c:v>
                </c:pt>
                <c:pt idx="17182">
                  <c:v>6441.184869681857</c:v>
                </c:pt>
                <c:pt idx="17183">
                  <c:v>6414.3104882289954</c:v>
                </c:pt>
                <c:pt idx="17184">
                  <c:v>6360.7374187764781</c:v>
                </c:pt>
                <c:pt idx="17185">
                  <c:v>6307.2054051048781</c:v>
                </c:pt>
                <c:pt idx="17186">
                  <c:v>6253.7143659516978</c:v>
                </c:pt>
                <c:pt idx="17187">
                  <c:v>6200.2642192478061</c:v>
                </c:pt>
                <c:pt idx="17188">
                  <c:v>6146.8548800132521</c:v>
                </c:pt>
                <c:pt idx="17189">
                  <c:v>6093.4862687521254</c:v>
                </c:pt>
                <c:pt idx="17190">
                  <c:v>6147.141581825178</c:v>
                </c:pt>
                <c:pt idx="17191">
                  <c:v>6200.8388010431199</c:v>
                </c:pt>
                <c:pt idx="17192">
                  <c:v>6254.5779461651819</c:v>
                </c:pt>
                <c:pt idx="17193">
                  <c:v>6308.3590431864095</c:v>
                </c:pt>
                <c:pt idx="17194">
                  <c:v>6362.1821159809069</c:v>
                </c:pt>
                <c:pt idx="17195">
                  <c:v>6416.0471883907348</c:v>
                </c:pt>
                <c:pt idx="17196">
                  <c:v>6415.6130133503138</c:v>
                </c:pt>
                <c:pt idx="17197">
                  <c:v>6415.1788383098929</c:v>
                </c:pt>
                <c:pt idx="17198">
                  <c:v>6414.7446632694709</c:v>
                </c:pt>
                <c:pt idx="17199">
                  <c:v>6414.3104882289954</c:v>
                </c:pt>
                <c:pt idx="17200">
                  <c:v>6413.8763131885753</c:v>
                </c:pt>
                <c:pt idx="17201">
                  <c:v>6413.4421381481534</c:v>
                </c:pt>
                <c:pt idx="17202">
                  <c:v>6431.4532778080093</c:v>
                </c:pt>
                <c:pt idx="17203">
                  <c:v>6449.469159080063</c:v>
                </c:pt>
                <c:pt idx="17204">
                  <c:v>6467.489783945337</c:v>
                </c:pt>
                <c:pt idx="17205">
                  <c:v>6485.5151521690832</c:v>
                </c:pt>
                <c:pt idx="17206">
                  <c:v>6503.5452635211213</c:v>
                </c:pt>
                <c:pt idx="17207">
                  <c:v>6521.5801177755548</c:v>
                </c:pt>
                <c:pt idx="17208">
                  <c:v>6485.6602026975161</c:v>
                </c:pt>
                <c:pt idx="17209">
                  <c:v>6449.7589388426177</c:v>
                </c:pt>
                <c:pt idx="17210">
                  <c:v>6413.8763131885753</c:v>
                </c:pt>
                <c:pt idx="17211">
                  <c:v>6378.0123193007448</c:v>
                </c:pt>
                <c:pt idx="17212">
                  <c:v>6342.1669440659407</c:v>
                </c:pt>
                <c:pt idx="17213">
                  <c:v>6306.3401765437548</c:v>
                </c:pt>
                <c:pt idx="17214">
                  <c:v>6279.5183216772939</c:v>
                </c:pt>
                <c:pt idx="17215">
                  <c:v>6252.7068557026105</c:v>
                </c:pt>
                <c:pt idx="17216">
                  <c:v>6225.9057677667151</c:v>
                </c:pt>
                <c:pt idx="17217">
                  <c:v>6199.1150556572811</c:v>
                </c:pt>
                <c:pt idx="17218">
                  <c:v>6172.3347084987854</c:v>
                </c:pt>
                <c:pt idx="17219">
                  <c:v>6145.5647218595086</c:v>
                </c:pt>
                <c:pt idx="17220">
                  <c:v>6091.9127594640659</c:v>
                </c:pt>
                <c:pt idx="17221">
                  <c:v>6038.3027888881961</c:v>
                </c:pt>
                <c:pt idx="17222">
                  <c:v>5984.7347872148484</c:v>
                </c:pt>
                <c:pt idx="17223">
                  <c:v>5931.2087314925884</c:v>
                </c:pt>
                <c:pt idx="17224">
                  <c:v>5877.7245966515211</c:v>
                </c:pt>
                <c:pt idx="17225">
                  <c:v>5824.2823638402087</c:v>
                </c:pt>
                <c:pt idx="17226">
                  <c:v>5850.6443742560878</c:v>
                </c:pt>
                <c:pt idx="17227">
                  <c:v>5877.0159702851606</c:v>
                </c:pt>
                <c:pt idx="17228">
                  <c:v>5903.3971788102335</c:v>
                </c:pt>
                <c:pt idx="17229">
                  <c:v>5929.7880203047098</c:v>
                </c:pt>
                <c:pt idx="17230">
                  <c:v>5956.1885150449707</c:v>
                </c:pt>
                <c:pt idx="17231">
                  <c:v>5982.5986896238219</c:v>
                </c:pt>
                <c:pt idx="17232">
                  <c:v>6018.255219777684</c:v>
                </c:pt>
                <c:pt idx="17233">
                  <c:v>6053.9303258326199</c:v>
                </c:pt>
                <c:pt idx="17234">
                  <c:v>6089.6240186813666</c:v>
                </c:pt>
                <c:pt idx="17235">
                  <c:v>6125.3363091719202</c:v>
                </c:pt>
                <c:pt idx="17236">
                  <c:v>6161.0672103238439</c:v>
                </c:pt>
                <c:pt idx="17237">
                  <c:v>6196.8167284761339</c:v>
                </c:pt>
                <c:pt idx="17238">
                  <c:v>6205.9366343731717</c:v>
                </c:pt>
                <c:pt idx="17239">
                  <c:v>6215.0578266381526</c:v>
                </c:pt>
                <c:pt idx="17240">
                  <c:v>6224.1802999662877</c:v>
                </c:pt>
                <c:pt idx="17241">
                  <c:v>6233.3040579229837</c:v>
                </c:pt>
                <c:pt idx="17242">
                  <c:v>6242.4290952216379</c:v>
                </c:pt>
                <c:pt idx="17243">
                  <c:v>6251.555415417979</c:v>
                </c:pt>
                <c:pt idx="17244">
                  <c:v>6215.4890508769731</c:v>
                </c:pt>
                <c:pt idx="17245">
                  <c:v>6179.442060651244</c:v>
                </c:pt>
                <c:pt idx="17246">
                  <c:v>6143.4144582698882</c:v>
                </c:pt>
                <c:pt idx="17247">
                  <c:v>6107.4062640658949</c:v>
                </c:pt>
                <c:pt idx="17248">
                  <c:v>6071.4174919524603</c:v>
                </c:pt>
                <c:pt idx="17249">
                  <c:v>6035.448158239753</c:v>
                </c:pt>
                <c:pt idx="17250">
                  <c:v>6089.0518334857043</c:v>
                </c:pt>
                <c:pt idx="17251">
                  <c:v>6142.6977037399984</c:v>
                </c:pt>
                <c:pt idx="17252">
                  <c:v>6196.3857921296612</c:v>
                </c:pt>
                <c:pt idx="17253">
                  <c:v>6250.1161150621492</c:v>
                </c:pt>
                <c:pt idx="17254">
                  <c:v>6303.888695620486</c:v>
                </c:pt>
                <c:pt idx="17255">
                  <c:v>6357.7035546471807</c:v>
                </c:pt>
                <c:pt idx="17256">
                  <c:v>6366.7008963126582</c:v>
                </c:pt>
                <c:pt idx="17257">
                  <c:v>6375.6994251010838</c:v>
                </c:pt>
                <c:pt idx="17258">
                  <c:v>6384.6991455169964</c:v>
                </c:pt>
                <c:pt idx="17259">
                  <c:v>6393.7000529794486</c:v>
                </c:pt>
                <c:pt idx="17260">
                  <c:v>6402.7021519972659</c:v>
                </c:pt>
                <c:pt idx="17261">
                  <c:v>6411.705437986363</c:v>
                </c:pt>
                <c:pt idx="17262">
                  <c:v>6420.5651488330595</c:v>
                </c:pt>
                <c:pt idx="17263">
                  <c:v>6429.4259661578217</c:v>
                </c:pt>
                <c:pt idx="17264">
                  <c:v>6438.2878884280653</c:v>
                </c:pt>
                <c:pt idx="17265">
                  <c:v>6373.228895150246</c:v>
                </c:pt>
                <c:pt idx="17266">
                  <c:v>6381.9913993165083</c:v>
                </c:pt>
                <c:pt idx="17267">
                  <c:v>6390.7550025385081</c:v>
                </c:pt>
                <c:pt idx="17268">
                  <c:v>6509.6587314777189</c:v>
                </c:pt>
                <c:pt idx="17269">
                  <c:v>6554.4661503866291</c:v>
                </c:pt>
                <c:pt idx="17270">
                  <c:v>6599.3025996646084</c:v>
                </c:pt>
                <c:pt idx="17271">
                  <c:v>6644.1681111564303</c:v>
                </c:pt>
                <c:pt idx="17272">
                  <c:v>6689.0627235311804</c:v>
                </c:pt>
                <c:pt idx="17273">
                  <c:v>6733.9864681447307</c:v>
                </c:pt>
                <c:pt idx="17274">
                  <c:v>6707.1454916298408</c:v>
                </c:pt>
                <c:pt idx="17275">
                  <c:v>6680.3148463158532</c:v>
                </c:pt>
                <c:pt idx="17276">
                  <c:v>6653.494521851042</c:v>
                </c:pt>
                <c:pt idx="17277">
                  <c:v>6626.6845007369902</c:v>
                </c:pt>
                <c:pt idx="17278">
                  <c:v>6599.8847748259032</c:v>
                </c:pt>
                <c:pt idx="17279">
                  <c:v>6573.0953265270546</c:v>
                </c:pt>
                <c:pt idx="17280">
                  <c:v>6843.2111023641755</c:v>
                </c:pt>
                <c:pt idx="17281">
                  <c:v>7114.3848249579196</c:v>
                </c:pt>
                <c:pt idx="17282">
                  <c:v>7386.6209601337532</c:v>
                </c:pt>
                <c:pt idx="17283">
                  <c:v>7659.9238533567559</c:v>
                </c:pt>
                <c:pt idx="17284">
                  <c:v>7934.2977402507995</c:v>
                </c:pt>
                <c:pt idx="17285">
                  <c:v>8209.7467567633175</c:v>
                </c:pt>
                <c:pt idx="17286">
                  <c:v>8172.2063930743843</c:v>
                </c:pt>
                <c:pt idx="17287">
                  <c:v>8134.6851384685679</c:v>
                </c:pt>
                <c:pt idx="17288">
                  <c:v>8097.1830295653881</c:v>
                </c:pt>
                <c:pt idx="17289">
                  <c:v>8059.7001034235818</c:v>
                </c:pt>
                <c:pt idx="17290">
                  <c:v>8022.2363948008124</c:v>
                </c:pt>
                <c:pt idx="17291">
                  <c:v>7984.7919471094974</c:v>
                </c:pt>
                <c:pt idx="17292">
                  <c:v>7994.1512528616458</c:v>
                </c:pt>
                <c:pt idx="17293">
                  <c:v>8003.5117612904169</c:v>
                </c:pt>
                <c:pt idx="17294">
                  <c:v>8012.8734773027336</c:v>
                </c:pt>
                <c:pt idx="17295">
                  <c:v>8022.2363948008124</c:v>
                </c:pt>
                <c:pt idx="17296">
                  <c:v>8031.6005186773828</c:v>
                </c:pt>
                <c:pt idx="17297">
                  <c:v>8040.9658428558423</c:v>
                </c:pt>
                <c:pt idx="17298">
                  <c:v>7893.1933575747089</c:v>
                </c:pt>
                <c:pt idx="17299">
                  <c:v>7745.7289474375984</c:v>
                </c:pt>
                <c:pt idx="17300">
                  <c:v>7598.5731719112373</c:v>
                </c:pt>
                <c:pt idx="17301">
                  <c:v>7451.7266175378627</c:v>
                </c:pt>
                <c:pt idx="17302">
                  <c:v>7305.1899205835316</c:v>
                </c:pt>
                <c:pt idx="17303">
                  <c:v>7158.9637456351738</c:v>
                </c:pt>
                <c:pt idx="17304">
                  <c:v>7158.9637456351738</c:v>
                </c:pt>
                <c:pt idx="17305">
                  <c:v>7158.9637456351738</c:v>
                </c:pt>
                <c:pt idx="17306">
                  <c:v>7158.9637456351738</c:v>
                </c:pt>
                <c:pt idx="17307">
                  <c:v>7158.9637456351738</c:v>
                </c:pt>
                <c:pt idx="17308">
                  <c:v>7158.9637456351738</c:v>
                </c:pt>
                <c:pt idx="17309">
                  <c:v>7158.9637456351738</c:v>
                </c:pt>
                <c:pt idx="17310">
                  <c:v>7149.7152434966165</c:v>
                </c:pt>
                <c:pt idx="17311">
                  <c:v>7140.467989104457</c:v>
                </c:pt>
                <c:pt idx="17312">
                  <c:v>7131.2219887436295</c:v>
                </c:pt>
                <c:pt idx="17313">
                  <c:v>7121.9772376076635</c:v>
                </c:pt>
                <c:pt idx="17314">
                  <c:v>7112.7337420012445</c:v>
                </c:pt>
                <c:pt idx="17315">
                  <c:v>7103.4914971058261</c:v>
                </c:pt>
                <c:pt idx="17316">
                  <c:v>7114.2060354281111</c:v>
                </c:pt>
                <c:pt idx="17317">
                  <c:v>7124.9222641025262</c:v>
                </c:pt>
                <c:pt idx="17318">
                  <c:v>7135.6401808533183</c:v>
                </c:pt>
                <c:pt idx="17319">
                  <c:v>7146.3597726733524</c:v>
                </c:pt>
                <c:pt idx="17320">
                  <c:v>7157.0810371193129</c:v>
                </c:pt>
                <c:pt idx="17321">
                  <c:v>7167.8039614246736</c:v>
                </c:pt>
                <c:pt idx="17322">
                  <c:v>7058.3371629366939</c:v>
                </c:pt>
                <c:pt idx="17323">
                  <c:v>7031.0661680149087</c:v>
                </c:pt>
                <c:pt idx="17324">
                  <c:v>7003.8060711482267</c:v>
                </c:pt>
                <c:pt idx="17325">
                  <c:v>7057.4768152762881</c:v>
                </c:pt>
                <c:pt idx="17326">
                  <c:v>7029.9226222108473</c:v>
                </c:pt>
                <c:pt idx="17327">
                  <c:v>7002.379496577164</c:v>
                </c:pt>
                <c:pt idx="17328">
                  <c:v>6957.4286026672071</c:v>
                </c:pt>
                <c:pt idx="17329">
                  <c:v>6912.50684057943</c:v>
                </c:pt>
                <c:pt idx="17330">
                  <c:v>6867.6141630288266</c:v>
                </c:pt>
                <c:pt idx="17331">
                  <c:v>6822.7505148523178</c:v>
                </c:pt>
                <c:pt idx="17332">
                  <c:v>6777.9158478958088</c:v>
                </c:pt>
                <c:pt idx="17333">
                  <c:v>6733.1101134836263</c:v>
                </c:pt>
                <c:pt idx="17334">
                  <c:v>6607.1669673184879</c:v>
                </c:pt>
                <c:pt idx="17335">
                  <c:v>6481.4537373733046</c:v>
                </c:pt>
                <c:pt idx="17336">
                  <c:v>6355.9699180018151</c:v>
                </c:pt>
                <c:pt idx="17337">
                  <c:v>6230.7150049914844</c:v>
                </c:pt>
                <c:pt idx="17338">
                  <c:v>6105.6884765639443</c:v>
                </c:pt>
                <c:pt idx="17339">
                  <c:v>5980.8898115509801</c:v>
                </c:pt>
                <c:pt idx="17340">
                  <c:v>6015.9732304134031</c:v>
                </c:pt>
                <c:pt idx="17341">
                  <c:v>6051.0735740406071</c:v>
                </c:pt>
                <c:pt idx="17342">
                  <c:v>6086.1909075072444</c:v>
                </c:pt>
                <c:pt idx="17343">
                  <c:v>6121.3252953694064</c:v>
                </c:pt>
                <c:pt idx="17344">
                  <c:v>6156.4768040276185</c:v>
                </c:pt>
                <c:pt idx="17345">
                  <c:v>6191.645492318421</c:v>
                </c:pt>
                <c:pt idx="17346">
                  <c:v>6156.4768040276185</c:v>
                </c:pt>
                <c:pt idx="17347">
                  <c:v>6121.3252953694064</c:v>
                </c:pt>
                <c:pt idx="17348">
                  <c:v>6086.1909075072444</c:v>
                </c:pt>
                <c:pt idx="17349">
                  <c:v>6051.0735740406071</c:v>
                </c:pt>
                <c:pt idx="17350">
                  <c:v>6015.9732304134031</c:v>
                </c:pt>
                <c:pt idx="17351">
                  <c:v>5980.8898115509801</c:v>
                </c:pt>
                <c:pt idx="17352">
                  <c:v>5954.7661138837784</c:v>
                </c:pt>
                <c:pt idx="17353">
                  <c:v>5928.651451354418</c:v>
                </c:pt>
                <c:pt idx="17354">
                  <c:v>5902.5457817486822</c:v>
                </c:pt>
                <c:pt idx="17355">
                  <c:v>5876.4490691920646</c:v>
                </c:pt>
                <c:pt idx="17356">
                  <c:v>5850.3612774749099</c:v>
                </c:pt>
                <c:pt idx="17357">
                  <c:v>5824.2823638402087</c:v>
                </c:pt>
                <c:pt idx="17358">
                  <c:v>5752.9033551957682</c:v>
                </c:pt>
                <c:pt idx="17359">
                  <c:v>5681.6001023053077</c:v>
                </c:pt>
                <c:pt idx="17360">
                  <c:v>5610.3726260299127</c:v>
                </c:pt>
                <c:pt idx="17361">
                  <c:v>5539.2209545499845</c:v>
                </c:pt>
                <c:pt idx="17362">
                  <c:v>5468.1451110915505</c:v>
                </c:pt>
                <c:pt idx="17363">
                  <c:v>5397.1451221282141</c:v>
                </c:pt>
                <c:pt idx="17364">
                  <c:v>5388.9657046629136</c:v>
                </c:pt>
                <c:pt idx="17365">
                  <c:v>5380.7867193525935</c:v>
                </c:pt>
                <c:pt idx="17366">
                  <c:v>5372.6081574868076</c:v>
                </c:pt>
                <c:pt idx="17367">
                  <c:v>5364.4300182038578</c:v>
                </c:pt>
                <c:pt idx="17368">
                  <c:v>5356.2522928648559</c:v>
                </c:pt>
                <c:pt idx="17369">
                  <c:v>5348.0749786236238</c:v>
                </c:pt>
                <c:pt idx="17370">
                  <c:v>5373.9871377372856</c:v>
                </c:pt>
                <c:pt idx="17371">
                  <c:v>5399.9076158676889</c:v>
                </c:pt>
                <c:pt idx="17372">
                  <c:v>5425.8364531611287</c:v>
                </c:pt>
                <c:pt idx="17373">
                  <c:v>5451.7736953383574</c:v>
                </c:pt>
                <c:pt idx="17374">
                  <c:v>5477.7193800727719</c:v>
                </c:pt>
                <c:pt idx="17375">
                  <c:v>5503.6735526915945</c:v>
                </c:pt>
                <c:pt idx="17376">
                  <c:v>5530.0538975837453</c:v>
                </c:pt>
                <c:pt idx="17377">
                  <c:v>5556.4440658322919</c:v>
                </c:pt>
                <c:pt idx="17378">
                  <c:v>5582.8440769575327</c:v>
                </c:pt>
                <c:pt idx="17379">
                  <c:v>5609.2539421911624</c:v>
                </c:pt>
                <c:pt idx="17380">
                  <c:v>5635.6736809379863</c:v>
                </c:pt>
                <c:pt idx="17381">
                  <c:v>5662.1033063161058</c:v>
                </c:pt>
                <c:pt idx="17382">
                  <c:v>5618.7123049178881</c:v>
                </c:pt>
                <c:pt idx="17383">
                  <c:v>5575.3455648010413</c:v>
                </c:pt>
                <c:pt idx="17384">
                  <c:v>5532.0029087926341</c:v>
                </c:pt>
                <c:pt idx="17385">
                  <c:v>5488.684151950989</c:v>
                </c:pt>
                <c:pt idx="17386">
                  <c:v>5445.3891135444856</c:v>
                </c:pt>
                <c:pt idx="17387">
                  <c:v>5402.1176108592263</c:v>
                </c:pt>
                <c:pt idx="17388">
                  <c:v>5445.6661056860376</c:v>
                </c:pt>
                <c:pt idx="17389">
                  <c:v>5489.2395900108222</c:v>
                </c:pt>
                <c:pt idx="17390">
                  <c:v>5532.8381993107068</c:v>
                </c:pt>
                <c:pt idx="17391">
                  <c:v>5576.4620676129971</c:v>
                </c:pt>
                <c:pt idx="17392">
                  <c:v>5620.1113335535474</c:v>
                </c:pt>
                <c:pt idx="17393">
                  <c:v>5663.7861285772151</c:v>
                </c:pt>
                <c:pt idx="17394">
                  <c:v>5681.3193703442057</c:v>
                </c:pt>
                <c:pt idx="17395">
                  <c:v>5698.8568299681356</c:v>
                </c:pt>
                <c:pt idx="17396">
                  <c:v>5716.3985143581594</c:v>
                </c:pt>
                <c:pt idx="17397">
                  <c:v>5733.9444303973569</c:v>
                </c:pt>
                <c:pt idx="17398">
                  <c:v>5751.494584942373</c:v>
                </c:pt>
                <c:pt idx="17399">
                  <c:v>5769.0489848233237</c:v>
                </c:pt>
                <c:pt idx="17400">
                  <c:v>5696.3279099528891</c:v>
                </c:pt>
                <c:pt idx="17401">
                  <c:v>5623.6933530100432</c:v>
                </c:pt>
                <c:pt idx="17402">
                  <c:v>5551.1459280069366</c:v>
                </c:pt>
                <c:pt idx="17403">
                  <c:v>5478.6862668739059</c:v>
                </c:pt>
                <c:pt idx="17404">
                  <c:v>5406.3150063720923</c:v>
                </c:pt>
                <c:pt idx="17405">
                  <c:v>5334.0327946681782</c:v>
                </c:pt>
                <c:pt idx="17406">
                  <c:v>5404.240893433659</c:v>
                </c:pt>
                <c:pt idx="17407">
                  <c:v>5474.5204814248673</c:v>
                </c:pt>
                <c:pt idx="17408">
                  <c:v>5544.8718174239566</c:v>
                </c:pt>
                <c:pt idx="17409">
                  <c:v>5550.911059103295</c:v>
                </c:pt>
                <c:pt idx="17410">
                  <c:v>5620.5983543152715</c:v>
                </c:pt>
                <c:pt idx="17411">
                  <c:v>5690.3573135553552</c:v>
                </c:pt>
                <c:pt idx="17412">
                  <c:v>5934.1641579506395</c:v>
                </c:pt>
                <c:pt idx="17413">
                  <c:v>6112.4437648061257</c:v>
                </c:pt>
                <c:pt idx="17414">
                  <c:v>6291.1986767228109</c:v>
                </c:pt>
                <c:pt idx="17415">
                  <c:v>6470.4298972126871</c:v>
                </c:pt>
                <c:pt idx="17416">
                  <c:v>6650.1384110952522</c:v>
                </c:pt>
                <c:pt idx="17417">
                  <c:v>6830.325194183336</c:v>
                </c:pt>
                <c:pt idx="17418">
                  <c:v>6812.3581524910005</c:v>
                </c:pt>
                <c:pt idx="17419">
                  <c:v>6794.3958416141377</c:v>
                </c:pt>
                <c:pt idx="17420">
                  <c:v>6776.4382591234144</c:v>
                </c:pt>
                <c:pt idx="17421">
                  <c:v>6758.4854025811428</c:v>
                </c:pt>
                <c:pt idx="17422">
                  <c:v>6740.5372695412643</c:v>
                </c:pt>
                <c:pt idx="17423">
                  <c:v>6722.5938575495429</c:v>
                </c:pt>
                <c:pt idx="17424">
                  <c:v>6849.3223939920108</c:v>
                </c:pt>
                <c:pt idx="17425">
                  <c:v>6976.2883305475198</c:v>
                </c:pt>
                <c:pt idx="17426">
                  <c:v>7103.4914971058261</c:v>
                </c:pt>
                <c:pt idx="17427">
                  <c:v>7230.9317471070217</c:v>
                </c:pt>
                <c:pt idx="17428">
                  <c:v>7358.6089351653181</c:v>
                </c:pt>
                <c:pt idx="17429">
                  <c:v>7486.5229364915931</c:v>
                </c:pt>
                <c:pt idx="17430">
                  <c:v>7413.2523964242127</c:v>
                </c:pt>
                <c:pt idx="17431">
                  <c:v>7340.0594147996953</c:v>
                </c:pt>
                <c:pt idx="17432">
                  <c:v>7266.9440566194335</c:v>
                </c:pt>
                <c:pt idx="17433">
                  <c:v>7193.9063861762697</c:v>
                </c:pt>
                <c:pt idx="17434">
                  <c:v>7120.9464783344129</c:v>
                </c:pt>
                <c:pt idx="17435">
                  <c:v>7048.0644016480392</c:v>
                </c:pt>
                <c:pt idx="17436">
                  <c:v>7029.8928074208243</c:v>
                </c:pt>
                <c:pt idx="17437">
                  <c:v>7011.7260589574607</c:v>
                </c:pt>
                <c:pt idx="17438">
                  <c:v>6993.5641567263956</c:v>
                </c:pt>
                <c:pt idx="17439">
                  <c:v>6975.4071012013428</c:v>
                </c:pt>
                <c:pt idx="17440">
                  <c:v>6957.2548928609667</c:v>
                </c:pt>
                <c:pt idx="17441">
                  <c:v>6939.1075293873128</c:v>
                </c:pt>
                <c:pt idx="17442">
                  <c:v>6984.7788158237181</c:v>
                </c:pt>
                <c:pt idx="17443">
                  <c:v>7030.480891541526</c:v>
                </c:pt>
                <c:pt idx="17444">
                  <c:v>7076.2137109924324</c:v>
                </c:pt>
                <c:pt idx="17445">
                  <c:v>7121.9772376076635</c:v>
                </c:pt>
                <c:pt idx="17446">
                  <c:v>7167.7714270576962</c:v>
                </c:pt>
                <c:pt idx="17447">
                  <c:v>7213.5962356416258</c:v>
                </c:pt>
                <c:pt idx="17448">
                  <c:v>7177.0223662204289</c:v>
                </c:pt>
                <c:pt idx="17449">
                  <c:v>7140.467989104457</c:v>
                </c:pt>
                <c:pt idx="17450">
                  <c:v>7103.9331185052724</c:v>
                </c:pt>
                <c:pt idx="17451">
                  <c:v>7067.417768820007</c:v>
                </c:pt>
                <c:pt idx="17452">
                  <c:v>7030.9219546320464</c:v>
                </c:pt>
                <c:pt idx="17453">
                  <c:v>6994.4456907115291</c:v>
                </c:pt>
                <c:pt idx="17454">
                  <c:v>6985.3664040860531</c:v>
                </c:pt>
                <c:pt idx="17455">
                  <c:v>6976.2883305475198</c:v>
                </c:pt>
                <c:pt idx="17456">
                  <c:v>6967.2114645973397</c:v>
                </c:pt>
                <c:pt idx="17457">
                  <c:v>6958.1358118477629</c:v>
                </c:pt>
                <c:pt idx="17458">
                  <c:v>6949.0613668044671</c:v>
                </c:pt>
                <c:pt idx="17459">
                  <c:v>6939.9881323024883</c:v>
                </c:pt>
                <c:pt idx="17460">
                  <c:v>6903.7073064316828</c:v>
                </c:pt>
                <c:pt idx="17461">
                  <c:v>6867.4458539747566</c:v>
                </c:pt>
                <c:pt idx="17462">
                  <c:v>6831.2037788320558</c:v>
                </c:pt>
                <c:pt idx="17463">
                  <c:v>6794.9810849877313</c:v>
                </c:pt>
                <c:pt idx="17464">
                  <c:v>6758.7777765096653</c:v>
                </c:pt>
                <c:pt idx="17465">
                  <c:v>6722.5938575495429</c:v>
                </c:pt>
                <c:pt idx="17466">
                  <c:v>6619.4208809800894</c:v>
                </c:pt>
                <c:pt idx="17467">
                  <c:v>6593.3379054433381</c:v>
                </c:pt>
                <c:pt idx="17468">
                  <c:v>6567.2646901469652</c:v>
                </c:pt>
                <c:pt idx="17469">
                  <c:v>6617.0715064051801</c:v>
                </c:pt>
                <c:pt idx="17470">
                  <c:v>6590.7155160353277</c:v>
                </c:pt>
                <c:pt idx="17471">
                  <c:v>6564.3692957369713</c:v>
                </c:pt>
                <c:pt idx="17472">
                  <c:v>6519.8511596656981</c:v>
                </c:pt>
                <c:pt idx="17473">
                  <c:v>6475.361615179374</c:v>
                </c:pt>
                <c:pt idx="17474">
                  <c:v>6430.9005862307849</c:v>
                </c:pt>
                <c:pt idx="17475">
                  <c:v>6386.468003780913</c:v>
                </c:pt>
                <c:pt idx="17476">
                  <c:v>6342.063798006724</c:v>
                </c:pt>
                <c:pt idx="17477">
                  <c:v>6297.6878909320067</c:v>
                </c:pt>
                <c:pt idx="17478">
                  <c:v>6252.620328822989</c:v>
                </c:pt>
                <c:pt idx="17479">
                  <c:v>6207.5832731654245</c:v>
                </c:pt>
                <c:pt idx="17480">
                  <c:v>6162.576747350081</c:v>
                </c:pt>
                <c:pt idx="17481">
                  <c:v>6117.600782552593</c:v>
                </c:pt>
                <c:pt idx="17482">
                  <c:v>6072.6554103714525</c:v>
                </c:pt>
                <c:pt idx="17483">
                  <c:v>6027.7406554887557</c:v>
                </c:pt>
                <c:pt idx="17484">
                  <c:v>5912.3271339819084</c:v>
                </c:pt>
                <c:pt idx="17485">
                  <c:v>5797.1081634019502</c:v>
                </c:pt>
                <c:pt idx="17486">
                  <c:v>5682.0830088786497</c:v>
                </c:pt>
                <c:pt idx="17487">
                  <c:v>5567.2509194138756</c:v>
                </c:pt>
                <c:pt idx="17488">
                  <c:v>5452.6111275066278</c:v>
                </c:pt>
                <c:pt idx="17489">
                  <c:v>5338.1628487728958</c:v>
                </c:pt>
                <c:pt idx="17490">
                  <c:v>5303.2822475181183</c:v>
                </c:pt>
                <c:pt idx="17491">
                  <c:v>5268.4183178591757</c:v>
                </c:pt>
                <c:pt idx="17492">
                  <c:v>5233.5710021393925</c:v>
                </c:pt>
                <c:pt idx="17493">
                  <c:v>5198.7402422591367</c:v>
                </c:pt>
                <c:pt idx="17494">
                  <c:v>5163.9259796728475</c:v>
                </c:pt>
                <c:pt idx="17495">
                  <c:v>5129.12815538627</c:v>
                </c:pt>
                <c:pt idx="17496">
                  <c:v>5084.7068172050913</c:v>
                </c:pt>
                <c:pt idx="17497">
                  <c:v>5040.3170740283085</c:v>
                </c:pt>
                <c:pt idx="17498">
                  <c:v>4995.9589884634997</c:v>
                </c:pt>
                <c:pt idx="17499">
                  <c:v>4951.6326177071269</c:v>
                </c:pt>
                <c:pt idx="17500">
                  <c:v>4907.3380258156039</c:v>
                </c:pt>
                <c:pt idx="17501">
                  <c:v>4863.0752775762076</c:v>
                </c:pt>
                <c:pt idx="17502">
                  <c:v>4819.6397057140339</c:v>
                </c:pt>
                <c:pt idx="17503">
                  <c:v>4776.2302323963477</c:v>
                </c:pt>
                <c:pt idx="17504">
                  <c:v>4732.8467640950512</c:v>
                </c:pt>
                <c:pt idx="17505">
                  <c:v>4689.4892004641415</c:v>
                </c:pt>
                <c:pt idx="17506">
                  <c:v>4646.157446221704</c:v>
                </c:pt>
                <c:pt idx="17507">
                  <c:v>4602.8514050868735</c:v>
                </c:pt>
                <c:pt idx="17508">
                  <c:v>4541.6713611592168</c:v>
                </c:pt>
                <c:pt idx="17509">
                  <c:v>4480.5483174103774</c:v>
                </c:pt>
                <c:pt idx="17510">
                  <c:v>4419.4822492380463</c:v>
                </c:pt>
                <c:pt idx="17511">
                  <c:v>4358.4731338536958</c:v>
                </c:pt>
                <c:pt idx="17512">
                  <c:v>4297.5209429559263</c:v>
                </c:pt>
                <c:pt idx="17513">
                  <c:v>4236.6256537362979</c:v>
                </c:pt>
                <c:pt idx="17514">
                  <c:v>4228.7888367153464</c:v>
                </c:pt>
                <c:pt idx="17515">
                  <c:v>4220.9514986523191</c:v>
                </c:pt>
                <c:pt idx="17516">
                  <c:v>4213.1136348970986</c:v>
                </c:pt>
                <c:pt idx="17517">
                  <c:v>4205.2752338481077</c:v>
                </c:pt>
                <c:pt idx="17518">
                  <c:v>4197.436290708928</c:v>
                </c:pt>
                <c:pt idx="17519">
                  <c:v>4189.5967939602251</c:v>
                </c:pt>
                <c:pt idx="17520">
                  <c:v>4128.8945346551163</c:v>
                </c:pt>
                <c:pt idx="17521">
                  <c:v>4068.2465055150737</c:v>
                </c:pt>
                <c:pt idx="17522">
                  <c:v>4007.6526125902337</c:v>
                </c:pt>
                <c:pt idx="17523">
                  <c:v>3947.1127610998587</c:v>
                </c:pt>
                <c:pt idx="17524">
                  <c:v>3886.6268584544659</c:v>
                </c:pt>
                <c:pt idx="17525">
                  <c:v>3826.194809549002</c:v>
                </c:pt>
                <c:pt idx="17526">
                  <c:v>3826.3137237261249</c:v>
                </c:pt>
                <c:pt idx="17527">
                  <c:v>3826.4326379032486</c:v>
                </c:pt>
                <c:pt idx="17528">
                  <c:v>3826.5515520803697</c:v>
                </c:pt>
                <c:pt idx="17529">
                  <c:v>3826.6704662574925</c:v>
                </c:pt>
                <c:pt idx="17530">
                  <c:v>3826.7893804346159</c:v>
                </c:pt>
                <c:pt idx="17531">
                  <c:v>3826.9082946117392</c:v>
                </c:pt>
                <c:pt idx="17532">
                  <c:v>3809.5823842675509</c:v>
                </c:pt>
                <c:pt idx="17533">
                  <c:v>3792.2611730334538</c:v>
                </c:pt>
                <c:pt idx="17534">
                  <c:v>3774.9446644622449</c:v>
                </c:pt>
                <c:pt idx="17535">
                  <c:v>3757.632862079935</c:v>
                </c:pt>
                <c:pt idx="17536">
                  <c:v>3740.3257606612292</c:v>
                </c:pt>
                <c:pt idx="17537">
                  <c:v>3723.023366649586</c:v>
                </c:pt>
                <c:pt idx="17538">
                  <c:v>3723.2577412496453</c:v>
                </c:pt>
                <c:pt idx="17539">
                  <c:v>3723.4921158497373</c:v>
                </c:pt>
                <c:pt idx="17540">
                  <c:v>3723.7264904497952</c:v>
                </c:pt>
                <c:pt idx="17541">
                  <c:v>3723.9608650498853</c:v>
                </c:pt>
                <c:pt idx="17542">
                  <c:v>3724.1952396499451</c:v>
                </c:pt>
                <c:pt idx="17543">
                  <c:v>3724.4296142500343</c:v>
                </c:pt>
                <c:pt idx="17544">
                  <c:v>3811.2432124939928</c:v>
                </c:pt>
                <c:pt idx="17545">
                  <c:v>3898.1794588302146</c:v>
                </c:pt>
                <c:pt idx="17546">
                  <c:v>3985.2380433170733</c:v>
                </c:pt>
                <c:pt idx="17547">
                  <c:v>4072.4186536510738</c:v>
                </c:pt>
                <c:pt idx="17548">
                  <c:v>4159.7209908041141</c:v>
                </c:pt>
                <c:pt idx="17549">
                  <c:v>4247.1447617937947</c:v>
                </c:pt>
                <c:pt idx="17550">
                  <c:v>4298.4984359431137</c:v>
                </c:pt>
                <c:pt idx="17551">
                  <c:v>4349.8825918122284</c:v>
                </c:pt>
                <c:pt idx="17552">
                  <c:v>4401.2975488515895</c:v>
                </c:pt>
                <c:pt idx="17553">
                  <c:v>4401.6891642870078</c:v>
                </c:pt>
                <c:pt idx="17554">
                  <c:v>4452.5764467132949</c:v>
                </c:pt>
                <c:pt idx="17555">
                  <c:v>4503.4951138726956</c:v>
                </c:pt>
                <c:pt idx="17556">
                  <c:v>4547.3587441479385</c:v>
                </c:pt>
                <c:pt idx="17557">
                  <c:v>4538.9876057472766</c:v>
                </c:pt>
                <c:pt idx="17558">
                  <c:v>4530.6169923183752</c:v>
                </c:pt>
                <c:pt idx="17559">
                  <c:v>4522.2468972068727</c:v>
                </c:pt>
                <c:pt idx="17560">
                  <c:v>4513.8773204543577</c:v>
                </c:pt>
                <c:pt idx="17561">
                  <c:v>4505.5082554474338</c:v>
                </c:pt>
                <c:pt idx="17562">
                  <c:v>4488.1292058496492</c:v>
                </c:pt>
                <c:pt idx="17563">
                  <c:v>4470.7544010830316</c:v>
                </c:pt>
                <c:pt idx="17564">
                  <c:v>4453.3838370839912</c:v>
                </c:pt>
                <c:pt idx="17565">
                  <c:v>4436.0175097752681</c:v>
                </c:pt>
                <c:pt idx="17566">
                  <c:v>4418.6554150658858</c:v>
                </c:pt>
                <c:pt idx="17567">
                  <c:v>4401.2975488515895</c:v>
                </c:pt>
                <c:pt idx="17568">
                  <c:v>4366.5944854218105</c:v>
                </c:pt>
                <c:pt idx="17569">
                  <c:v>4331.9082863764015</c:v>
                </c:pt>
                <c:pt idx="17570">
                  <c:v>4297.2389168361751</c:v>
                </c:pt>
                <c:pt idx="17571">
                  <c:v>4262.5863463611113</c:v>
                </c:pt>
                <c:pt idx="17572">
                  <c:v>4227.9505396125696</c:v>
                </c:pt>
                <c:pt idx="17573">
                  <c:v>4193.3314625903431</c:v>
                </c:pt>
                <c:pt idx="17574">
                  <c:v>4297.2389168361751</c:v>
                </c:pt>
                <c:pt idx="17575">
                  <c:v>4401.2975488515895</c:v>
                </c:pt>
                <c:pt idx="17576">
                  <c:v>4505.5082554474338</c:v>
                </c:pt>
                <c:pt idx="17577">
                  <c:v>4609.8719220404873</c:v>
                </c:pt>
                <c:pt idx="17578">
                  <c:v>4714.3894100688822</c:v>
                </c:pt>
                <c:pt idx="17579">
                  <c:v>4819.0615688004091</c:v>
                </c:pt>
                <c:pt idx="17580">
                  <c:v>4888.5297019900408</c:v>
                </c:pt>
                <c:pt idx="17581">
                  <c:v>4958.0627187884393</c:v>
                </c:pt>
                <c:pt idx="17582">
                  <c:v>5027.6610590258251</c:v>
                </c:pt>
                <c:pt idx="17583">
                  <c:v>5097.3251562672804</c:v>
                </c:pt>
                <c:pt idx="17584">
                  <c:v>5167.0554319798748</c:v>
                </c:pt>
                <c:pt idx="17585">
                  <c:v>5236.8523070513065</c:v>
                </c:pt>
                <c:pt idx="17586">
                  <c:v>5210.4488721325943</c:v>
                </c:pt>
                <c:pt idx="17587">
                  <c:v>5184.0556446070495</c:v>
                </c:pt>
                <c:pt idx="17588">
                  <c:v>5157.6726132656968</c:v>
                </c:pt>
                <c:pt idx="17589">
                  <c:v>5131.2997748413054</c:v>
                </c:pt>
                <c:pt idx="17590">
                  <c:v>5104.9371180964081</c:v>
                </c:pt>
                <c:pt idx="17591">
                  <c:v>5078.5846377070648</c:v>
                </c:pt>
                <c:pt idx="17592">
                  <c:v>5219.0212859030216</c:v>
                </c:pt>
                <c:pt idx="17593">
                  <c:v>5359.7440761195248</c:v>
                </c:pt>
                <c:pt idx="17594">
                  <c:v>5500.7544962934226</c:v>
                </c:pt>
                <c:pt idx="17595">
                  <c:v>5642.0540024465399</c:v>
                </c:pt>
                <c:pt idx="17596">
                  <c:v>5783.6440049597595</c:v>
                </c:pt>
                <c:pt idx="17597">
                  <c:v>5925.5258867410294</c:v>
                </c:pt>
                <c:pt idx="17598">
                  <c:v>6005.4543041312418</c:v>
                </c:pt>
                <c:pt idx="17599">
                  <c:v>6085.4756760126556</c:v>
                </c:pt>
                <c:pt idx="17600">
                  <c:v>6165.5902353519623</c:v>
                </c:pt>
                <c:pt idx="17601">
                  <c:v>6245.7982139945643</c:v>
                </c:pt>
                <c:pt idx="17602">
                  <c:v>6326.0998404488582</c:v>
                </c:pt>
                <c:pt idx="17603">
                  <c:v>6406.4953375009418</c:v>
                </c:pt>
                <c:pt idx="17604">
                  <c:v>6200.9073593793046</c:v>
                </c:pt>
                <c:pt idx="17605">
                  <c:v>5995.9353795720608</c:v>
                </c:pt>
                <c:pt idx="17606">
                  <c:v>5791.576520924028</c:v>
                </c:pt>
                <c:pt idx="17607">
                  <c:v>5587.8278080433965</c:v>
                </c:pt>
                <c:pt idx="17608">
                  <c:v>5384.6861715569066</c:v>
                </c:pt>
                <c:pt idx="17609">
                  <c:v>5182.1484301187365</c:v>
                </c:pt>
                <c:pt idx="17610">
                  <c:v>4914.794870106999</c:v>
                </c:pt>
                <c:pt idx="17611">
                  <c:v>4707.4896756832422</c:v>
                </c:pt>
                <c:pt idx="17612">
                  <c:v>4500.8095544793678</c:v>
                </c:pt>
                <c:pt idx="17613">
                  <c:v>4344.5627719930853</c:v>
                </c:pt>
                <c:pt idx="17614">
                  <c:v>4136.7321640931959</c:v>
                </c:pt>
                <c:pt idx="17615">
                  <c:v>3929.5155080864761</c:v>
                </c:pt>
                <c:pt idx="17616">
                  <c:v>3877.7166891107272</c:v>
                </c:pt>
                <c:pt idx="17617">
                  <c:v>3825.9569811947586</c:v>
                </c:pt>
                <c:pt idx="17618">
                  <c:v>3774.2363142703825</c:v>
                </c:pt>
                <c:pt idx="17619">
                  <c:v>3722.5546174494057</c:v>
                </c:pt>
                <c:pt idx="17620">
                  <c:v>3670.9118103461524</c:v>
                </c:pt>
                <c:pt idx="17621">
                  <c:v>3619.3078236081078</c:v>
                </c:pt>
                <c:pt idx="17622">
                  <c:v>3773.2918473478435</c:v>
                </c:pt>
                <c:pt idx="17623">
                  <c:v>3927.5862185609508</c:v>
                </c:pt>
                <c:pt idx="17624">
                  <c:v>4082.1961180576809</c:v>
                </c:pt>
                <c:pt idx="17625">
                  <c:v>4237.1265636438084</c:v>
                </c:pt>
                <c:pt idx="17626">
                  <c:v>4392.3824184032119</c:v>
                </c:pt>
                <c:pt idx="17627">
                  <c:v>4547.9683824068497</c:v>
                </c:pt>
                <c:pt idx="17628">
                  <c:v>4478.7494625263844</c:v>
                </c:pt>
                <c:pt idx="17629">
                  <c:v>4409.5966555588402</c:v>
                </c:pt>
                <c:pt idx="17630">
                  <c:v>4340.5095759401747</c:v>
                </c:pt>
                <c:pt idx="17631">
                  <c:v>4271.4878306560304</c:v>
                </c:pt>
                <c:pt idx="17632">
                  <c:v>4202.531026411456</c:v>
                </c:pt>
                <c:pt idx="17633">
                  <c:v>4133.6387586530218</c:v>
                </c:pt>
                <c:pt idx="17634">
                  <c:v>4029.5651527122159</c:v>
                </c:pt>
                <c:pt idx="17635">
                  <c:v>3925.6569290353582</c:v>
                </c:pt>
                <c:pt idx="17636">
                  <c:v>3821.9138991724981</c:v>
                </c:pt>
                <c:pt idx="17637">
                  <c:v>3718.335874647878</c:v>
                </c:pt>
                <c:pt idx="17638">
                  <c:v>3614.9226651571475</c:v>
                </c:pt>
                <c:pt idx="17639">
                  <c:v>3511.6740754370285</c:v>
                </c:pt>
                <c:pt idx="17640">
                  <c:v>3477.5579018815438</c:v>
                </c:pt>
                <c:pt idx="17641">
                  <c:v>3443.4570126635117</c:v>
                </c:pt>
                <c:pt idx="17642">
                  <c:v>3409.3713504254351</c:v>
                </c:pt>
                <c:pt idx="17643">
                  <c:v>3375.3008574030737</c:v>
                </c:pt>
                <c:pt idx="17644">
                  <c:v>3341.2454754230589</c:v>
                </c:pt>
                <c:pt idx="17645">
                  <c:v>3307.2051459004124</c:v>
                </c:pt>
                <c:pt idx="17646">
                  <c:v>3273.3977687887841</c:v>
                </c:pt>
                <c:pt idx="17647">
                  <c:v>3239.6025987190983</c:v>
                </c:pt>
                <c:pt idx="17648">
                  <c:v>3205.8195314433619</c:v>
                </c:pt>
                <c:pt idx="17649">
                  <c:v>3172.0484619591698</c:v>
                </c:pt>
                <c:pt idx="17650">
                  <c:v>3138.2892845054075</c:v>
                </c:pt>
                <c:pt idx="17651">
                  <c:v>3104.5418925583344</c:v>
                </c:pt>
                <c:pt idx="17652">
                  <c:v>3078.5305538639673</c:v>
                </c:pt>
                <c:pt idx="17653">
                  <c:v>3052.5330684722571</c:v>
                </c:pt>
                <c:pt idx="17654">
                  <c:v>3026.5494775501547</c:v>
                </c:pt>
                <c:pt idx="17655">
                  <c:v>3000.5798225048293</c:v>
                </c:pt>
                <c:pt idx="17656">
                  <c:v>2974.6241475173942</c:v>
                </c:pt>
                <c:pt idx="17657">
                  <c:v>2948.6824894155989</c:v>
                </c:pt>
                <c:pt idx="17658">
                  <c:v>2982.8627005642506</c:v>
                </c:pt>
                <c:pt idx="17659">
                  <c:v>3017.0619039179737</c:v>
                </c:pt>
                <c:pt idx="17660">
                  <c:v>3051.2800925924776</c:v>
                </c:pt>
                <c:pt idx="17661">
                  <c:v>3085.5172597830065</c:v>
                </c:pt>
                <c:pt idx="17662">
                  <c:v>3119.7733987644228</c:v>
                </c:pt>
                <c:pt idx="17663">
                  <c:v>3154.0485028911048</c:v>
                </c:pt>
                <c:pt idx="17664">
                  <c:v>3102.7484558086867</c:v>
                </c:pt>
                <c:pt idx="17665">
                  <c:v>3051.4889219057645</c:v>
                </c:pt>
                <c:pt idx="17666">
                  <c:v>3000.2698749346491</c:v>
                </c:pt>
                <c:pt idx="17667">
                  <c:v>2949.0912883327742</c:v>
                </c:pt>
                <c:pt idx="17668">
                  <c:v>2897.9531277887727</c:v>
                </c:pt>
                <c:pt idx="17669">
                  <c:v>2846.8553688593101</c:v>
                </c:pt>
                <c:pt idx="17670">
                  <c:v>2923.1614333727098</c:v>
                </c:pt>
                <c:pt idx="17671">
                  <c:v>2999.5466639376104</c:v>
                </c:pt>
                <c:pt idx="17672">
                  <c:v>3076.011571315405</c:v>
                </c:pt>
                <c:pt idx="17673">
                  <c:v>3152.5566506453565</c:v>
                </c:pt>
                <c:pt idx="17674">
                  <c:v>3229.1824001336854</c:v>
                </c:pt>
                <c:pt idx="17675">
                  <c:v>3305.8892995112592</c:v>
                </c:pt>
                <c:pt idx="17676">
                  <c:v>3459.7736606948697</c:v>
                </c:pt>
                <c:pt idx="17677">
                  <c:v>3613.9994739043004</c:v>
                </c:pt>
                <c:pt idx="17678">
                  <c:v>3768.5695127350973</c:v>
                </c:pt>
                <c:pt idx="17679">
                  <c:v>3923.4864783190174</c:v>
                </c:pt>
                <c:pt idx="17680">
                  <c:v>4078.7529821262247</c:v>
                </c:pt>
                <c:pt idx="17681">
                  <c:v>4234.3715591523642</c:v>
                </c:pt>
                <c:pt idx="17682">
                  <c:v>4347.0817129019606</c:v>
                </c:pt>
                <c:pt idx="17683">
                  <c:v>4459.9800125698912</c:v>
                </c:pt>
                <c:pt idx="17684">
                  <c:v>4573.0671933819731</c:v>
                </c:pt>
                <c:pt idx="17685">
                  <c:v>4686.3439752314225</c:v>
                </c:pt>
                <c:pt idx="17686">
                  <c:v>4799.8110630200299</c:v>
                </c:pt>
                <c:pt idx="17687">
                  <c:v>4913.4691469949339</c:v>
                </c:pt>
                <c:pt idx="17688">
                  <c:v>5044.9551111983446</c:v>
                </c:pt>
                <c:pt idx="17689">
                  <c:v>5176.6992458661061</c:v>
                </c:pt>
                <c:pt idx="17690">
                  <c:v>5308.7023696055894</c:v>
                </c:pt>
                <c:pt idx="17691">
                  <c:v>5440.9652828630678</c:v>
                </c:pt>
                <c:pt idx="17692">
                  <c:v>5573.488768460661</c:v>
                </c:pt>
                <c:pt idx="17693">
                  <c:v>5706.2735921249769</c:v>
                </c:pt>
                <c:pt idx="17694">
                  <c:v>5626.7113312789588</c:v>
                </c:pt>
                <c:pt idx="17695">
                  <c:v>5547.2420369775673</c:v>
                </c:pt>
                <c:pt idx="17696">
                  <c:v>5467.8654704360206</c:v>
                </c:pt>
                <c:pt idx="17697">
                  <c:v>5326.7967586500226</c:v>
                </c:pt>
                <c:pt idx="17698">
                  <c:v>5248.5129180364602</c:v>
                </c:pt>
                <c:pt idx="17699">
                  <c:v>5170.3200121939253</c:v>
                </c:pt>
                <c:pt idx="17700">
                  <c:v>5309.8018576402283</c:v>
                </c:pt>
                <c:pt idx="17701">
                  <c:v>5389.4101396573287</c:v>
                </c:pt>
                <c:pt idx="17702">
                  <c:v>5469.1145575731489</c:v>
                </c:pt>
                <c:pt idx="17703">
                  <c:v>5548.9151331330513</c:v>
                </c:pt>
                <c:pt idx="17704">
                  <c:v>5628.8118819803412</c:v>
                </c:pt>
                <c:pt idx="17705">
                  <c:v>5708.8048226833425</c:v>
                </c:pt>
                <c:pt idx="17706">
                  <c:v>5700.1774683404201</c:v>
                </c:pt>
                <c:pt idx="17707">
                  <c:v>5691.5510610350402</c:v>
                </c:pt>
                <c:pt idx="17708">
                  <c:v>5682.9255944133911</c:v>
                </c:pt>
                <c:pt idx="17709">
                  <c:v>5674.3010713170343</c:v>
                </c:pt>
                <c:pt idx="17710">
                  <c:v>5665.6774854255864</c:v>
                </c:pt>
                <c:pt idx="17711">
                  <c:v>5657.0548395327314</c:v>
                </c:pt>
                <c:pt idx="17712">
                  <c:v>5692.534529929907</c:v>
                </c:pt>
                <c:pt idx="17713">
                  <c:v>5728.0328852506054</c:v>
                </c:pt>
                <c:pt idx="17714">
                  <c:v>5763.5499155972666</c:v>
                </c:pt>
                <c:pt idx="17715">
                  <c:v>5799.0856310287709</c:v>
                </c:pt>
                <c:pt idx="17716">
                  <c:v>5834.6400415611215</c:v>
                </c:pt>
                <c:pt idx="17717">
                  <c:v>5870.2131571678074</c:v>
                </c:pt>
                <c:pt idx="17718">
                  <c:v>5808.0078088607925</c:v>
                </c:pt>
                <c:pt idx="17719">
                  <c:v>5745.8595039286956</c:v>
                </c:pt>
                <c:pt idx="17720">
                  <c:v>5683.7681799481843</c:v>
                </c:pt>
                <c:pt idx="17721">
                  <c:v>5621.7337738526721</c:v>
                </c:pt>
                <c:pt idx="17722">
                  <c:v>5559.7562152414539</c:v>
                </c:pt>
                <c:pt idx="17723">
                  <c:v>5497.8354398952115</c:v>
                </c:pt>
                <c:pt idx="17724">
                  <c:v>5524.4852941295558</c:v>
                </c:pt>
                <c:pt idx="17725">
                  <c:v>5551.1459280069366</c:v>
                </c:pt>
                <c:pt idx="17726">
                  <c:v>5577.8173440339251</c:v>
                </c:pt>
                <c:pt idx="17727">
                  <c:v>5604.4995358764872</c:v>
                </c:pt>
                <c:pt idx="17728">
                  <c:v>5631.1925061085658</c:v>
                </c:pt>
                <c:pt idx="17729">
                  <c:v>5657.8962506633125</c:v>
                </c:pt>
                <c:pt idx="17730">
                  <c:v>5684.8916273278437</c:v>
                </c:pt>
                <c:pt idx="17731">
                  <c:v>5711.8985489212946</c:v>
                </c:pt>
                <c:pt idx="17732">
                  <c:v>5738.9169929073842</c:v>
                </c:pt>
                <c:pt idx="17733">
                  <c:v>5765.9469457727464</c:v>
                </c:pt>
                <c:pt idx="17734">
                  <c:v>5792.9883874681527</c:v>
                </c:pt>
                <c:pt idx="17735">
                  <c:v>5820.0412980932715</c:v>
                </c:pt>
                <c:pt idx="17736">
                  <c:v>5793.1295741225549</c:v>
                </c:pt>
                <c:pt idx="17737">
                  <c:v>5766.2289493227945</c:v>
                </c:pt>
                <c:pt idx="17738">
                  <c:v>5739.3394355153741</c:v>
                </c:pt>
                <c:pt idx="17739">
                  <c:v>5712.4610446009247</c:v>
                </c:pt>
                <c:pt idx="17740">
                  <c:v>5685.5937819401042</c:v>
                </c:pt>
                <c:pt idx="17741">
                  <c:v>5658.7376617938899</c:v>
                </c:pt>
                <c:pt idx="17742">
                  <c:v>5579.4929216751707</c:v>
                </c:pt>
                <c:pt idx="17743">
                  <c:v>5500.3374882365433</c:v>
                </c:pt>
                <c:pt idx="17744">
                  <c:v>5421.2709535236818</c:v>
                </c:pt>
                <c:pt idx="17745">
                  <c:v>5342.2929028774779</c:v>
                </c:pt>
                <c:pt idx="17746">
                  <c:v>5263.4029168543284</c:v>
                </c:pt>
                <c:pt idx="17747">
                  <c:v>5184.6005630322989</c:v>
                </c:pt>
                <c:pt idx="17748">
                  <c:v>5324.7083613364703</c:v>
                </c:pt>
                <c:pt idx="17749">
                  <c:v>5465.093379229229</c:v>
                </c:pt>
                <c:pt idx="17750">
                  <c:v>5605.7580551950987</c:v>
                </c:pt>
                <c:pt idx="17751">
                  <c:v>5746.7047660807621</c:v>
                </c:pt>
                <c:pt idx="17752">
                  <c:v>5887.9358139405931</c:v>
                </c:pt>
                <c:pt idx="17753">
                  <c:v>6029.4534338778822</c:v>
                </c:pt>
                <c:pt idx="17754">
                  <c:v>5969.1705953345636</c:v>
                </c:pt>
                <c:pt idx="17755">
                  <c:v>5978.0217134905624</c:v>
                </c:pt>
                <c:pt idx="17756">
                  <c:v>5986.8740213565279</c:v>
                </c:pt>
                <c:pt idx="17757">
                  <c:v>6065.270963999712</c:v>
                </c:pt>
                <c:pt idx="17758">
                  <c:v>6074.2283503534572</c:v>
                </c:pt>
                <c:pt idx="17759">
                  <c:v>6083.1869352298554</c:v>
                </c:pt>
                <c:pt idx="17760">
                  <c:v>5967.6731133993344</c:v>
                </c:pt>
                <c:pt idx="17761">
                  <c:v>5852.3534567849001</c:v>
                </c:pt>
                <c:pt idx="17762">
                  <c:v>5737.2272224753797</c:v>
                </c:pt>
                <c:pt idx="17763">
                  <c:v>5622.2936536119332</c:v>
                </c:pt>
                <c:pt idx="17764">
                  <c:v>5507.5519700584537</c:v>
                </c:pt>
                <c:pt idx="17765">
                  <c:v>5393.0013815188677</c:v>
                </c:pt>
                <c:pt idx="17766">
                  <c:v>5269.2405702818387</c:v>
                </c:pt>
                <c:pt idx="17767">
                  <c:v>5145.7096443565069</c:v>
                </c:pt>
                <c:pt idx="17768">
                  <c:v>5022.4084175726312</c:v>
                </c:pt>
                <c:pt idx="17769">
                  <c:v>4899.3367127448628</c:v>
                </c:pt>
                <c:pt idx="17770">
                  <c:v>4776.4943450485325</c:v>
                </c:pt>
                <c:pt idx="17771">
                  <c:v>4653.8811381740852</c:v>
                </c:pt>
                <c:pt idx="17772">
                  <c:v>4506.1480319113662</c:v>
                </c:pt>
                <c:pt idx="17773">
                  <c:v>4358.7269260902085</c:v>
                </c:pt>
                <c:pt idx="17774">
                  <c:v>4211.6153151056787</c:v>
                </c:pt>
                <c:pt idx="17775">
                  <c:v>4064.810618814704</c:v>
                </c:pt>
                <c:pt idx="17776">
                  <c:v>3918.3101805732176</c:v>
                </c:pt>
                <c:pt idx="17777">
                  <c:v>3772.1112636946968</c:v>
                </c:pt>
                <c:pt idx="17778">
                  <c:v>3703.3878040863215</c:v>
                </c:pt>
                <c:pt idx="17779">
                  <c:v>3634.7307566945301</c:v>
                </c:pt>
                <c:pt idx="17780">
                  <c:v>3566.1398372860303</c:v>
                </c:pt>
                <c:pt idx="17781">
                  <c:v>3497.6147577824281</c:v>
                </c:pt>
                <c:pt idx="17782">
                  <c:v>3429.1552262148366</c:v>
                </c:pt>
                <c:pt idx="17783">
                  <c:v>3360.7609466779163</c:v>
                </c:pt>
                <c:pt idx="17784">
                  <c:v>3309.069261618331</c:v>
                </c:pt>
                <c:pt idx="17785">
                  <c:v>3257.4220989795103</c:v>
                </c:pt>
                <c:pt idx="17786">
                  <c:v>3205.8195314433619</c:v>
                </c:pt>
                <c:pt idx="17787">
                  <c:v>3154.2616246405173</c:v>
                </c:pt>
                <c:pt idx="17788">
                  <c:v>3102.7484558086867</c:v>
                </c:pt>
                <c:pt idx="17789">
                  <c:v>3051.2800925924762</c:v>
                </c:pt>
                <c:pt idx="17790">
                  <c:v>3229.6149046582364</c:v>
                </c:pt>
                <c:pt idx="17791">
                  <c:v>3408.3666508797901</c:v>
                </c:pt>
                <c:pt idx="17792">
                  <c:v>3587.543373892297</c:v>
                </c:pt>
                <c:pt idx="17793">
                  <c:v>3767.1528123512121</c:v>
                </c:pt>
                <c:pt idx="17794">
                  <c:v>3947.2024341404544</c:v>
                </c:pt>
                <c:pt idx="17795">
                  <c:v>4127.6994202075775</c:v>
                </c:pt>
                <c:pt idx="17796">
                  <c:v>4215.2022864345645</c:v>
                </c:pt>
                <c:pt idx="17797">
                  <c:v>4302.8358049659182</c:v>
                </c:pt>
                <c:pt idx="17798">
                  <c:v>4390.5993923134056</c:v>
                </c:pt>
                <c:pt idx="17799">
                  <c:v>4478.4924832572424</c:v>
                </c:pt>
                <c:pt idx="17800">
                  <c:v>4566.5145249900525</c:v>
                </c:pt>
                <c:pt idx="17801">
                  <c:v>4654.6649711857444</c:v>
                </c:pt>
                <c:pt idx="17802">
                  <c:v>4619.4675506285357</c:v>
                </c:pt>
                <c:pt idx="17803">
                  <c:v>4584.2901151249926</c:v>
                </c:pt>
                <c:pt idx="17804">
                  <c:v>4549.1326861576699</c:v>
                </c:pt>
                <c:pt idx="17805">
                  <c:v>4513.9952911934815</c:v>
                </c:pt>
                <c:pt idx="17806">
                  <c:v>4478.8779521609558</c:v>
                </c:pt>
                <c:pt idx="17807">
                  <c:v>4443.7806931366777</c:v>
                </c:pt>
                <c:pt idx="17808">
                  <c:v>4279.5772033233898</c:v>
                </c:pt>
                <c:pt idx="17809">
                  <c:v>4115.7465761033873</c:v>
                </c:pt>
                <c:pt idx="17810">
                  <c:v>3952.2839248516893</c:v>
                </c:pt>
                <c:pt idx="17811">
                  <c:v>3789.1841946864433</c:v>
                </c:pt>
                <c:pt idx="17812">
                  <c:v>3626.4421577980024</c:v>
                </c:pt>
                <c:pt idx="17813">
                  <c:v>3464.0524086978335</c:v>
                </c:pt>
                <c:pt idx="17814">
                  <c:v>3661.9212806998075</c:v>
                </c:pt>
                <c:pt idx="17815">
                  <c:v>3860.379458834419</c:v>
                </c:pt>
                <c:pt idx="17816">
                  <c:v>4059.429318802805</c:v>
                </c:pt>
                <c:pt idx="17817">
                  <c:v>4259.0731719676751</c:v>
                </c:pt>
                <c:pt idx="17818">
                  <c:v>4459.3132702106068</c:v>
                </c:pt>
                <c:pt idx="17819">
                  <c:v>4660.1518022672899</c:v>
                </c:pt>
                <c:pt idx="17820">
                  <c:v>4747.2880247580497</c:v>
                </c:pt>
                <c:pt idx="17821">
                  <c:v>4834.5323913221273</c:v>
                </c:pt>
                <c:pt idx="17822">
                  <c:v>4921.8853685881249</c:v>
                </c:pt>
                <c:pt idx="17823">
                  <c:v>5009.347420767529</c:v>
                </c:pt>
                <c:pt idx="17824">
                  <c:v>5096.9190044973366</c:v>
                </c:pt>
                <c:pt idx="17825">
                  <c:v>5184.6005630322989</c:v>
                </c:pt>
                <c:pt idx="17826">
                  <c:v>5254.6884065569584</c:v>
                </c:pt>
                <c:pt idx="17827">
                  <c:v>5324.8458751546468</c:v>
                </c:pt>
                <c:pt idx="17828">
                  <c:v>5395.0732518235864</c:v>
                </c:pt>
                <c:pt idx="17829">
                  <c:v>5465.3708093985324</c:v>
                </c:pt>
                <c:pt idx="17830">
                  <c:v>5535.7388229505059</c:v>
                </c:pt>
                <c:pt idx="17831">
                  <c:v>5606.1775616346358</c:v>
                </c:pt>
                <c:pt idx="17832">
                  <c:v>5659.1583673591758</c:v>
                </c:pt>
                <c:pt idx="17833">
                  <c:v>5712.1797967611337</c:v>
                </c:pt>
                <c:pt idx="17834">
                  <c:v>5765.2419368976034</c:v>
                </c:pt>
                <c:pt idx="17835">
                  <c:v>5818.3448717944493</c:v>
                </c:pt>
                <c:pt idx="17836">
                  <c:v>5871.4886846273594</c:v>
                </c:pt>
                <c:pt idx="17837">
                  <c:v>5924.6734600282743</c:v>
                </c:pt>
                <c:pt idx="17838">
                  <c:v>5934.3232782998739</c:v>
                </c:pt>
                <c:pt idx="17839">
                  <c:v>5943.9748589212968</c:v>
                </c:pt>
                <c:pt idx="17840">
                  <c:v>5953.628192954855</c:v>
                </c:pt>
                <c:pt idx="17841">
                  <c:v>5894.9092054824059</c:v>
                </c:pt>
                <c:pt idx="17842">
                  <c:v>5904.4553139651607</c:v>
                </c:pt>
                <c:pt idx="17843">
                  <c:v>5914.0031471458278</c:v>
                </c:pt>
                <c:pt idx="17844">
                  <c:v>6035.87635283702</c:v>
                </c:pt>
                <c:pt idx="17845">
                  <c:v>6089.1948797846317</c:v>
                </c:pt>
                <c:pt idx="17846">
                  <c:v>6142.5543528340113</c:v>
                </c:pt>
                <c:pt idx="17847">
                  <c:v>6195.9548557831904</c:v>
                </c:pt>
                <c:pt idx="17848">
                  <c:v>6249.3964648842084</c:v>
                </c:pt>
                <c:pt idx="17849">
                  <c:v>6302.8792622991086</c:v>
                </c:pt>
                <c:pt idx="17850">
                  <c:v>6382.3855684444025</c:v>
                </c:pt>
                <c:pt idx="17851">
                  <c:v>6461.9808961588351</c:v>
                </c:pt>
                <c:pt idx="17852">
                  <c:v>6541.6658545916935</c:v>
                </c:pt>
                <c:pt idx="17853">
                  <c:v>6621.4410492833504</c:v>
                </c:pt>
                <c:pt idx="17854">
                  <c:v>6701.3070677506321</c:v>
                </c:pt>
                <c:pt idx="17855">
                  <c:v>6781.2644892903199</c:v>
                </c:pt>
                <c:pt idx="17856">
                  <c:v>6799.0777886028918</c:v>
                </c:pt>
                <c:pt idx="17857">
                  <c:v>6816.895662817873</c:v>
                </c:pt>
                <c:pt idx="17858">
                  <c:v>6834.7181174269299</c:v>
                </c:pt>
                <c:pt idx="17859">
                  <c:v>6852.5451578998945</c:v>
                </c:pt>
                <c:pt idx="17860">
                  <c:v>6870.3767896846284</c:v>
                </c:pt>
                <c:pt idx="17861">
                  <c:v>6888.2130182069704</c:v>
                </c:pt>
                <c:pt idx="17862">
                  <c:v>6915.5627383365363</c:v>
                </c:pt>
                <c:pt idx="17863">
                  <c:v>6942.9234753529972</c:v>
                </c:pt>
                <c:pt idx="17864">
                  <c:v>6970.2952267362316</c:v>
                </c:pt>
                <c:pt idx="17865">
                  <c:v>6997.677981990164</c:v>
                </c:pt>
                <c:pt idx="17866">
                  <c:v>7025.0717306977213</c:v>
                </c:pt>
                <c:pt idx="17867">
                  <c:v>7052.4764705363514</c:v>
                </c:pt>
                <c:pt idx="17868">
                  <c:v>7052.32940157339</c:v>
                </c:pt>
                <c:pt idx="17869">
                  <c:v>7052.1823326104841</c:v>
                </c:pt>
                <c:pt idx="17870">
                  <c:v>7052.0352636475218</c:v>
                </c:pt>
                <c:pt idx="17871">
                  <c:v>7051.8881946845604</c:v>
                </c:pt>
                <c:pt idx="17872">
                  <c:v>7051.7411257216545</c:v>
                </c:pt>
                <c:pt idx="17873">
                  <c:v>7051.5940567586886</c:v>
                </c:pt>
                <c:pt idx="17874">
                  <c:v>7069.6245081526586</c:v>
                </c:pt>
                <c:pt idx="17875">
                  <c:v>7087.6596897918598</c:v>
                </c:pt>
                <c:pt idx="17876">
                  <c:v>7105.6996041029361</c:v>
                </c:pt>
                <c:pt idx="17877">
                  <c:v>7123.7442535046148</c:v>
                </c:pt>
                <c:pt idx="17878">
                  <c:v>7141.7936404074771</c:v>
                </c:pt>
                <c:pt idx="17879">
                  <c:v>7159.8477672141471</c:v>
                </c:pt>
                <c:pt idx="17880">
                  <c:v>7177.9066363192551</c:v>
                </c:pt>
                <c:pt idx="17881">
                  <c:v>7195.9702501096444</c:v>
                </c:pt>
                <c:pt idx="17882">
                  <c:v>7214.0386109640558</c:v>
                </c:pt>
                <c:pt idx="17883">
                  <c:v>7232.1117240155072</c:v>
                </c:pt>
                <c:pt idx="17884">
                  <c:v>7250.1895861091089</c:v>
                </c:pt>
                <c:pt idx="17885">
                  <c:v>7268.2722023561219</c:v>
                </c:pt>
                <c:pt idx="17886">
                  <c:v>7268.2722023561219</c:v>
                </c:pt>
                <c:pt idx="17887">
                  <c:v>7268.2722023561219</c:v>
                </c:pt>
                <c:pt idx="17888">
                  <c:v>7268.2722023561219</c:v>
                </c:pt>
                <c:pt idx="17889">
                  <c:v>7268.2722023561219</c:v>
                </c:pt>
                <c:pt idx="17890">
                  <c:v>7268.2722023561219</c:v>
                </c:pt>
                <c:pt idx="17891">
                  <c:v>7268.2722023561219</c:v>
                </c:pt>
                <c:pt idx="17892">
                  <c:v>7259.3040751464632</c:v>
                </c:pt>
                <c:pt idx="17893">
                  <c:v>7250.337120992438</c:v>
                </c:pt>
                <c:pt idx="17894">
                  <c:v>7241.3713337286417</c:v>
                </c:pt>
                <c:pt idx="17895">
                  <c:v>7232.4067182425979</c:v>
                </c:pt>
                <c:pt idx="17896">
                  <c:v>7223.4432683880777</c:v>
                </c:pt>
                <c:pt idx="17897">
                  <c:v>7214.4809862864304</c:v>
                </c:pt>
                <c:pt idx="17898">
                  <c:v>7113.7538359114642</c:v>
                </c:pt>
                <c:pt idx="17899">
                  <c:v>7095.7515680873421</c:v>
                </c:pt>
                <c:pt idx="17900">
                  <c:v>7077.7540706231121</c:v>
                </c:pt>
                <c:pt idx="17901">
                  <c:v>7141.6463458182461</c:v>
                </c:pt>
                <c:pt idx="17902">
                  <c:v>7123.449750855124</c:v>
                </c:pt>
                <c:pt idx="17903">
                  <c:v>7105.2579827035497</c:v>
                </c:pt>
                <c:pt idx="17904">
                  <c:v>7114.500494113463</c:v>
                </c:pt>
                <c:pt idx="17905">
                  <c:v>7123.7442535046148</c:v>
                </c:pt>
                <c:pt idx="17906">
                  <c:v>7132.9892655875146</c:v>
                </c:pt>
                <c:pt idx="17907">
                  <c:v>7142.2355241751711</c:v>
                </c:pt>
                <c:pt idx="17908">
                  <c:v>7151.4830339661303</c:v>
                </c:pt>
                <c:pt idx="17909">
                  <c:v>7160.7317887931185</c:v>
                </c:pt>
                <c:pt idx="17910">
                  <c:v>7151.6303498385651</c:v>
                </c:pt>
                <c:pt idx="17911">
                  <c:v>7142.5301133535741</c:v>
                </c:pt>
                <c:pt idx="17912">
                  <c:v>7133.4310847985025</c:v>
                </c:pt>
                <c:pt idx="17913">
                  <c:v>7124.3332588035973</c:v>
                </c:pt>
                <c:pt idx="17914">
                  <c:v>7115.2366408269536</c:v>
                </c:pt>
                <c:pt idx="17915">
                  <c:v>7106.1412255023824</c:v>
                </c:pt>
                <c:pt idx="17916">
                  <c:v>7069.9187400636938</c:v>
                </c:pt>
                <c:pt idx="17917">
                  <c:v>7033.7153542053065</c:v>
                </c:pt>
                <c:pt idx="17918">
                  <c:v>6997.5310596593263</c:v>
                </c:pt>
                <c:pt idx="17919">
                  <c:v>6961.3658481328157</c:v>
                </c:pt>
                <c:pt idx="17920">
                  <c:v>6925.2197086422411</c:v>
                </c:pt>
                <c:pt idx="17921">
                  <c:v>6889.0926381810496</c:v>
                </c:pt>
                <c:pt idx="17922">
                  <c:v>6835.1574097512885</c:v>
                </c:pt>
                <c:pt idx="17923">
                  <c:v>6781.2644892903199</c:v>
                </c:pt>
                <c:pt idx="17924">
                  <c:v>6727.4138081860883</c:v>
                </c:pt>
                <c:pt idx="17925">
                  <c:v>6673.6052945528463</c:v>
                </c:pt>
                <c:pt idx="17926">
                  <c:v>6619.8388835613559</c:v>
                </c:pt>
                <c:pt idx="17927">
                  <c:v>6566.1145018950192</c:v>
                </c:pt>
                <c:pt idx="17928">
                  <c:v>6557.2372190716869</c:v>
                </c:pt>
                <c:pt idx="17929">
                  <c:v>6548.3610614571817</c:v>
                </c:pt>
                <c:pt idx="17930">
                  <c:v>6539.4860308704019</c:v>
                </c:pt>
                <c:pt idx="17931">
                  <c:v>6530.6121291065692</c:v>
                </c:pt>
                <c:pt idx="17932">
                  <c:v>6521.7393503998319</c:v>
                </c:pt>
                <c:pt idx="17933">
                  <c:v>6512.8676990547501</c:v>
                </c:pt>
                <c:pt idx="17934">
                  <c:v>6531.3385473005119</c:v>
                </c:pt>
                <c:pt idx="17935">
                  <c:v>6549.8146540594635</c:v>
                </c:pt>
                <c:pt idx="17936">
                  <c:v>6568.2960095925937</c:v>
                </c:pt>
                <c:pt idx="17937">
                  <c:v>6586.7826042079887</c:v>
                </c:pt>
                <c:pt idx="17938">
                  <c:v>6605.2744282605154</c:v>
                </c:pt>
                <c:pt idx="17939">
                  <c:v>6623.7714721516522</c:v>
                </c:pt>
                <c:pt idx="17940">
                  <c:v>6587.3646338124263</c:v>
                </c:pt>
                <c:pt idx="17941">
                  <c:v>6550.9775281412658</c:v>
                </c:pt>
                <c:pt idx="17942">
                  <c:v>6514.6101827989514</c:v>
                </c:pt>
                <c:pt idx="17943">
                  <c:v>6478.2626257479606</c:v>
                </c:pt>
                <c:pt idx="17944">
                  <c:v>6441.9348852539915</c:v>
                </c:pt>
                <c:pt idx="17945">
                  <c:v>6405.6269874199934</c:v>
                </c:pt>
                <c:pt idx="17946">
                  <c:v>6441.6451054914342</c:v>
                </c:pt>
                <c:pt idx="17947">
                  <c:v>6477.6824236342336</c:v>
                </c:pt>
                <c:pt idx="17948">
                  <c:v>6513.7389409268508</c:v>
                </c:pt>
                <c:pt idx="17949">
                  <c:v>6549.8146540594635</c:v>
                </c:pt>
                <c:pt idx="17950">
                  <c:v>6585.9095598012782</c:v>
                </c:pt>
                <c:pt idx="17951">
                  <c:v>6622.0236550004383</c:v>
                </c:pt>
                <c:pt idx="17952">
                  <c:v>6639.3592881340883</c:v>
                </c:pt>
                <c:pt idx="17953">
                  <c:v>6656.699022858279</c:v>
                </c:pt>
                <c:pt idx="17954">
                  <c:v>6674.0428740156358</c:v>
                </c:pt>
                <c:pt idx="17955">
                  <c:v>6691.3908589755265</c:v>
                </c:pt>
                <c:pt idx="17956">
                  <c:v>6708.742987296202</c:v>
                </c:pt>
                <c:pt idx="17957">
                  <c:v>6726.0992761942944</c:v>
                </c:pt>
                <c:pt idx="17958">
                  <c:v>6726.245335304523</c:v>
                </c:pt>
                <c:pt idx="17959">
                  <c:v>6726.3913944146989</c:v>
                </c:pt>
                <c:pt idx="17960">
                  <c:v>6726.5374535248739</c:v>
                </c:pt>
                <c:pt idx="17961">
                  <c:v>6726.6835126351043</c:v>
                </c:pt>
                <c:pt idx="17962">
                  <c:v>6726.8295717452784</c:v>
                </c:pt>
                <c:pt idx="17963">
                  <c:v>6726.975630855507</c:v>
                </c:pt>
                <c:pt idx="17964">
                  <c:v>6754.1146387643003</c:v>
                </c:pt>
                <c:pt idx="17965">
                  <c:v>6781.2644892903199</c:v>
                </c:pt>
                <c:pt idx="17966">
                  <c:v>6808.4251757791289</c:v>
                </c:pt>
                <c:pt idx="17967">
                  <c:v>6835.5967020755925</c:v>
                </c:pt>
                <c:pt idx="17968">
                  <c:v>6862.7790641919755</c:v>
                </c:pt>
                <c:pt idx="17969">
                  <c:v>6889.9722581551823</c:v>
                </c:pt>
                <c:pt idx="17970">
                  <c:v>6899.0390653276336</c:v>
                </c:pt>
                <c:pt idx="17971">
                  <c:v>6908.1070735056119</c:v>
                </c:pt>
                <c:pt idx="17972">
                  <c:v>6917.1762879018779</c:v>
                </c:pt>
                <c:pt idx="17973">
                  <c:v>6926.2467032065224</c:v>
                </c:pt>
                <c:pt idx="17974">
                  <c:v>6935.3183246361032</c:v>
                </c:pt>
                <c:pt idx="17975">
                  <c:v>6944.3911468781971</c:v>
                </c:pt>
                <c:pt idx="17976">
                  <c:v>6953.4651751533374</c:v>
                </c:pt>
                <c:pt idx="17977">
                  <c:v>6962.5404067818581</c:v>
                </c:pt>
                <c:pt idx="17978">
                  <c:v>6971.6168390814282</c:v>
                </c:pt>
                <c:pt idx="17979">
                  <c:v>6980.6944772783572</c:v>
                </c:pt>
                <c:pt idx="17980">
                  <c:v>6989.7733160533762</c:v>
                </c:pt>
                <c:pt idx="17981">
                  <c:v>6998.8533606369128</c:v>
                </c:pt>
                <c:pt idx="17982">
                  <c:v>7016.8700843441029</c:v>
                </c:pt>
                <c:pt idx="17983">
                  <c:v>7034.8915224466473</c:v>
                </c:pt>
                <c:pt idx="17984">
                  <c:v>7052.9176774251846</c:v>
                </c:pt>
                <c:pt idx="17985">
                  <c:v>6989.8741596853706</c:v>
                </c:pt>
                <c:pt idx="17986">
                  <c:v>7007.7029624959778</c:v>
                </c:pt>
                <c:pt idx="17987">
                  <c:v>7025.536435407912</c:v>
                </c:pt>
                <c:pt idx="17988">
                  <c:v>7116.2672462257342</c:v>
                </c:pt>
                <c:pt idx="17989">
                  <c:v>7125.5112694015088</c:v>
                </c:pt>
                <c:pt idx="17990">
                  <c:v>7134.7565424313443</c:v>
                </c:pt>
                <c:pt idx="17991">
                  <c:v>7144.0030592458288</c:v>
                </c:pt>
                <c:pt idx="17992">
                  <c:v>7153.2508244355877</c:v>
                </c:pt>
                <c:pt idx="17993">
                  <c:v>7162.4998319510087</c:v>
                </c:pt>
                <c:pt idx="17994">
                  <c:v>7171.6027286185144</c:v>
                </c:pt>
                <c:pt idx="17995">
                  <c:v>7180.7068249654731</c:v>
                </c:pt>
                <c:pt idx="17996">
                  <c:v>7189.8121262608702</c:v>
                </c:pt>
                <c:pt idx="17997">
                  <c:v>7198.9186271572789</c:v>
                </c:pt>
                <c:pt idx="17998">
                  <c:v>7208.0263329271111</c:v>
                </c:pt>
                <c:pt idx="17999">
                  <c:v>7217.1352382207833</c:v>
                </c:pt>
                <c:pt idx="18000">
                  <c:v>7226.245348314169</c:v>
                </c:pt>
                <c:pt idx="18001">
                  <c:v>7235.3566605137485</c:v>
                </c:pt>
                <c:pt idx="18002">
                  <c:v>7244.4691721237386</c:v>
                </c:pt>
                <c:pt idx="18003">
                  <c:v>7253.5828884250423</c:v>
                </c:pt>
                <c:pt idx="18004">
                  <c:v>7262.6978040625054</c:v>
                </c:pt>
                <c:pt idx="18005">
                  <c:v>7271.813924320586</c:v>
                </c:pt>
                <c:pt idx="18006">
                  <c:v>7280.6360641514384</c:v>
                </c:pt>
                <c:pt idx="18007">
                  <c:v>7289.4593370648045</c:v>
                </c:pt>
                <c:pt idx="18008">
                  <c:v>7298.2837390202712</c:v>
                </c:pt>
                <c:pt idx="18009">
                  <c:v>7307.1092766999882</c:v>
                </c:pt>
                <c:pt idx="18010">
                  <c:v>7315.9359460172509</c:v>
                </c:pt>
                <c:pt idx="18011">
                  <c:v>7324.7637536890034</c:v>
                </c:pt>
                <c:pt idx="18012">
                  <c:v>7333.8880829866421</c:v>
                </c:pt>
                <c:pt idx="18013">
                  <c:v>7343.0136193611634</c:v>
                </c:pt>
                <c:pt idx="18014">
                  <c:v>7352.1403573287816</c:v>
                </c:pt>
                <c:pt idx="18015">
                  <c:v>7361.2683022990386</c:v>
                </c:pt>
                <c:pt idx="18016">
                  <c:v>7370.3974515112832</c:v>
                </c:pt>
                <c:pt idx="18017">
                  <c:v>7379.527802202756</c:v>
                </c:pt>
                <c:pt idx="18018">
                  <c:v>7388.9549388730438</c:v>
                </c:pt>
                <c:pt idx="18019">
                  <c:v>7398.3833377627125</c:v>
                </c:pt>
                <c:pt idx="18020">
                  <c:v>7407.8130029422437</c:v>
                </c:pt>
                <c:pt idx="18021">
                  <c:v>7417.2439276527139</c:v>
                </c:pt>
                <c:pt idx="18022">
                  <c:v>7426.6761159360676</c:v>
                </c:pt>
                <c:pt idx="18023">
                  <c:v>7436.1095610757548</c:v>
                </c:pt>
                <c:pt idx="18024">
                  <c:v>7463.2342055065919</c:v>
                </c:pt>
                <c:pt idx="18025">
                  <c:v>7490.369499624434</c:v>
                </c:pt>
                <c:pt idx="18026">
                  <c:v>7517.5154596916809</c:v>
                </c:pt>
                <c:pt idx="18027">
                  <c:v>7544.6720938475091</c:v>
                </c:pt>
                <c:pt idx="18028">
                  <c:v>7571.8394101268632</c:v>
                </c:pt>
                <c:pt idx="18029">
                  <c:v>7599.0174246819033</c:v>
                </c:pt>
                <c:pt idx="18030">
                  <c:v>7599.1655089388069</c:v>
                </c:pt>
                <c:pt idx="18031">
                  <c:v>7599.313593195654</c:v>
                </c:pt>
                <c:pt idx="18032">
                  <c:v>7599.4616774525621</c:v>
                </c:pt>
                <c:pt idx="18033">
                  <c:v>7599.6097617094074</c:v>
                </c:pt>
                <c:pt idx="18034">
                  <c:v>7599.7578459663164</c:v>
                </c:pt>
                <c:pt idx="18035">
                  <c:v>7599.9059302232245</c:v>
                </c:pt>
                <c:pt idx="18036">
                  <c:v>7581.8846478536461</c:v>
                </c:pt>
                <c:pt idx="18037">
                  <c:v>7563.8680862575138</c:v>
                </c:pt>
                <c:pt idx="18038">
                  <c:v>7545.8562405509292</c:v>
                </c:pt>
                <c:pt idx="18039">
                  <c:v>7527.8491058300651</c:v>
                </c:pt>
                <c:pt idx="18040">
                  <c:v>7509.8466771714011</c:v>
                </c:pt>
                <c:pt idx="18041">
                  <c:v>7491.8489469831939</c:v>
                </c:pt>
                <c:pt idx="18042">
                  <c:v>7370.0873706051689</c:v>
                </c:pt>
                <c:pt idx="18043">
                  <c:v>7334.2449190734787</c:v>
                </c:pt>
                <c:pt idx="18044">
                  <c:v>7298.4212030753242</c:v>
                </c:pt>
                <c:pt idx="18045">
                  <c:v>7346.854085291</c:v>
                </c:pt>
                <c:pt idx="18046">
                  <c:v>7310.6527033764496</c:v>
                </c:pt>
                <c:pt idx="18047">
                  <c:v>7274.4702157939082</c:v>
                </c:pt>
                <c:pt idx="18048">
                  <c:v>7229.3423840218056</c:v>
                </c:pt>
                <c:pt idx="18049">
                  <c:v>7184.2439053606649</c:v>
                </c:pt>
                <c:pt idx="18050">
                  <c:v>7139.1747345409158</c:v>
                </c:pt>
                <c:pt idx="18051">
                  <c:v>7094.134818282294</c:v>
                </c:pt>
                <c:pt idx="18052">
                  <c:v>7049.1241104846422</c:v>
                </c:pt>
                <c:pt idx="18053">
                  <c:v>7004.1425645472609</c:v>
                </c:pt>
                <c:pt idx="18054">
                  <c:v>7004.4364092089336</c:v>
                </c:pt>
                <c:pt idx="18055">
                  <c:v>7004.7302538706072</c:v>
                </c:pt>
                <c:pt idx="18056">
                  <c:v>7005.024098532278</c:v>
                </c:pt>
                <c:pt idx="18057">
                  <c:v>7005.3179431939552</c:v>
                </c:pt>
                <c:pt idx="18058">
                  <c:v>7005.6117878556261</c:v>
                </c:pt>
                <c:pt idx="18059">
                  <c:v>7005.9056325173578</c:v>
                </c:pt>
                <c:pt idx="18060">
                  <c:v>6942.6553470725894</c:v>
                </c:pt>
                <c:pt idx="18061">
                  <c:v>6879.4626903848684</c:v>
                </c:pt>
                <c:pt idx="18062">
                  <c:v>6816.3276004497575</c:v>
                </c:pt>
                <c:pt idx="18063">
                  <c:v>6753.2500171557331</c:v>
                </c:pt>
                <c:pt idx="18064">
                  <c:v>6690.2298728395326</c:v>
                </c:pt>
                <c:pt idx="18065">
                  <c:v>6627.2671064540255</c:v>
                </c:pt>
                <c:pt idx="18066">
                  <c:v>6573.6770619130521</c:v>
                </c:pt>
                <c:pt idx="18067">
                  <c:v>6520.1280479887719</c:v>
                </c:pt>
                <c:pt idx="18068">
                  <c:v>6466.6199595580192</c:v>
                </c:pt>
                <c:pt idx="18069">
                  <c:v>6413.1526881211557</c:v>
                </c:pt>
                <c:pt idx="18070">
                  <c:v>6359.7261307333783</c:v>
                </c:pt>
                <c:pt idx="18071">
                  <c:v>6306.3401765437548</c:v>
                </c:pt>
                <c:pt idx="18072">
                  <c:v>6243.867928164048</c:v>
                </c:pt>
                <c:pt idx="18073">
                  <c:v>6181.4517379429781</c:v>
                </c:pt>
                <c:pt idx="18074">
                  <c:v>6119.0914909786488</c:v>
                </c:pt>
                <c:pt idx="18075">
                  <c:v>6056.7870776245818</c:v>
                </c:pt>
                <c:pt idx="18076">
                  <c:v>5994.5383848500742</c:v>
                </c:pt>
                <c:pt idx="18077">
                  <c:v>5932.3453004428775</c:v>
                </c:pt>
                <c:pt idx="18078">
                  <c:v>5914.6063242951059</c:v>
                </c:pt>
                <c:pt idx="18079">
                  <c:v>5896.8718423624523</c:v>
                </c:pt>
                <c:pt idx="18080">
                  <c:v>5879.1418493842866</c:v>
                </c:pt>
                <c:pt idx="18081">
                  <c:v>5861.4163462079914</c:v>
                </c:pt>
                <c:pt idx="18082">
                  <c:v>5843.6953275446904</c:v>
                </c:pt>
                <c:pt idx="18083">
                  <c:v>5825.9787901389363</c:v>
                </c:pt>
                <c:pt idx="18084">
                  <c:v>5844.2612829186573</c:v>
                </c:pt>
                <c:pt idx="18085">
                  <c:v>5862.5492073858304</c:v>
                </c:pt>
                <c:pt idx="18086">
                  <c:v>5880.8425526635283</c:v>
                </c:pt>
                <c:pt idx="18087">
                  <c:v>5899.1413098980529</c:v>
                </c:pt>
                <c:pt idx="18088">
                  <c:v>5917.4454643556192</c:v>
                </c:pt>
                <c:pt idx="18089">
                  <c:v>5935.7550072936547</c:v>
                </c:pt>
                <c:pt idx="18090">
                  <c:v>5864.2484991525889</c:v>
                </c:pt>
                <c:pt idx="18091">
                  <c:v>5792.8171512689105</c:v>
                </c:pt>
                <c:pt idx="18092">
                  <c:v>5721.4609754744206</c:v>
                </c:pt>
                <c:pt idx="18093">
                  <c:v>5650.1799866630981</c:v>
                </c:pt>
                <c:pt idx="18094">
                  <c:v>5578.9741989399308</c:v>
                </c:pt>
                <c:pt idx="18095">
                  <c:v>5507.8436332602769</c:v>
                </c:pt>
                <c:pt idx="18096">
                  <c:v>5534.7872105195947</c:v>
                </c:pt>
                <c:pt idx="18097">
                  <c:v>5561.7422036574171</c:v>
                </c:pt>
                <c:pt idx="18098">
                  <c:v>5588.7085987014889</c:v>
                </c:pt>
                <c:pt idx="18099">
                  <c:v>5615.6863742637097</c:v>
                </c:pt>
                <c:pt idx="18100">
                  <c:v>5642.675516608615</c:v>
                </c:pt>
                <c:pt idx="18101">
                  <c:v>5669.6760064907976</c:v>
                </c:pt>
                <c:pt idx="18102">
                  <c:v>5696.2665320463939</c:v>
                </c:pt>
                <c:pt idx="18103">
                  <c:v>5722.8672146733825</c:v>
                </c:pt>
                <c:pt idx="18104">
                  <c:v>5749.4780581070199</c:v>
                </c:pt>
                <c:pt idx="18105">
                  <c:v>5776.0990735743335</c:v>
                </c:pt>
                <c:pt idx="18106">
                  <c:v>5802.7302666221449</c:v>
                </c:pt>
                <c:pt idx="18107">
                  <c:v>5829.3716427362951</c:v>
                </c:pt>
                <c:pt idx="18108">
                  <c:v>5829.5130115945358</c:v>
                </c:pt>
                <c:pt idx="18109">
                  <c:v>5829.6543804527737</c:v>
                </c:pt>
                <c:pt idx="18110">
                  <c:v>5829.7957493109652</c:v>
                </c:pt>
                <c:pt idx="18111">
                  <c:v>5829.9371181692031</c:v>
                </c:pt>
                <c:pt idx="18112">
                  <c:v>5830.0784870274438</c:v>
                </c:pt>
                <c:pt idx="18113">
                  <c:v>5830.2198558856353</c:v>
                </c:pt>
                <c:pt idx="18114">
                  <c:v>5892.330685830063</c:v>
                </c:pt>
                <c:pt idx="18115">
                  <c:v>5954.4964802512268</c:v>
                </c:pt>
                <c:pt idx="18116">
                  <c:v>6016.7173586420613</c:v>
                </c:pt>
                <c:pt idx="18117">
                  <c:v>6078.9934450101327</c:v>
                </c:pt>
                <c:pt idx="18118">
                  <c:v>6141.3248562772933</c:v>
                </c:pt>
                <c:pt idx="18119">
                  <c:v>6203.71171001943</c:v>
                </c:pt>
                <c:pt idx="18120">
                  <c:v>6336.9252243864285</c:v>
                </c:pt>
                <c:pt idx="18121">
                  <c:v>6470.3891985697328</c:v>
                </c:pt>
                <c:pt idx="18122">
                  <c:v>6604.1055447451799</c:v>
                </c:pt>
                <c:pt idx="18123">
                  <c:v>6738.0761232300138</c:v>
                </c:pt>
                <c:pt idx="18124">
                  <c:v>6872.3027437189585</c:v>
                </c:pt>
                <c:pt idx="18125">
                  <c:v>7006.7871665023767</c:v>
                </c:pt>
                <c:pt idx="18126">
                  <c:v>6934.3159462114709</c:v>
                </c:pt>
                <c:pt idx="18127">
                  <c:v>6861.9204710859285</c:v>
                </c:pt>
                <c:pt idx="18128">
                  <c:v>6789.6007050327671</c:v>
                </c:pt>
                <c:pt idx="18129">
                  <c:v>6640.3364525294392</c:v>
                </c:pt>
                <c:pt idx="18130">
                  <c:v>6568.995474581433</c:v>
                </c:pt>
                <c:pt idx="18131">
                  <c:v>6497.7292418079351</c:v>
                </c:pt>
                <c:pt idx="18132">
                  <c:v>6707.729334017713</c:v>
                </c:pt>
                <c:pt idx="18133">
                  <c:v>6842.6253792650659</c:v>
                </c:pt>
                <c:pt idx="18134">
                  <c:v>6977.7843633589237</c:v>
                </c:pt>
                <c:pt idx="18135">
                  <c:v>7113.2071678928678</c:v>
                </c:pt>
                <c:pt idx="18136">
                  <c:v>7248.8946555451503</c:v>
                </c:pt>
                <c:pt idx="18137">
                  <c:v>7384.8476706510646</c:v>
                </c:pt>
                <c:pt idx="18138">
                  <c:v>7420.939789901221</c:v>
                </c:pt>
                <c:pt idx="18139">
                  <c:v>7457.0507062230263</c:v>
                </c:pt>
                <c:pt idx="18140">
                  <c:v>7493.1804496060358</c:v>
                </c:pt>
                <c:pt idx="18141">
                  <c:v>7529.3290524366148</c:v>
                </c:pt>
                <c:pt idx="18142">
                  <c:v>7565.4965390285488</c:v>
                </c:pt>
                <c:pt idx="18143">
                  <c:v>7601.6829413058094</c:v>
                </c:pt>
                <c:pt idx="18144">
                  <c:v>7757.280325138825</c:v>
                </c:pt>
                <c:pt idx="18145">
                  <c:v>7913.2239445765845</c:v>
                </c:pt>
                <c:pt idx="18146">
                  <c:v>8069.5140704230544</c:v>
                </c:pt>
                <c:pt idx="18147">
                  <c:v>8226.150983161715</c:v>
                </c:pt>
                <c:pt idx="18148">
                  <c:v>8383.1349730507336</c:v>
                </c:pt>
                <c:pt idx="18149">
                  <c:v>8540.4663402151673</c:v>
                </c:pt>
                <c:pt idx="18150">
                  <c:v>8466.5416508103699</c:v>
                </c:pt>
                <c:pt idx="18151">
                  <c:v>8392.6940451376358</c:v>
                </c:pt>
                <c:pt idx="18152">
                  <c:v>8318.92345590068</c:v>
                </c:pt>
                <c:pt idx="18153">
                  <c:v>8245.2298155138378</c:v>
                </c:pt>
                <c:pt idx="18154">
                  <c:v>8171.6130533996093</c:v>
                </c:pt>
                <c:pt idx="18155">
                  <c:v>8098.0731000556161</c:v>
                </c:pt>
                <c:pt idx="18156">
                  <c:v>8051.3707888526924</c:v>
                </c:pt>
                <c:pt idx="18157">
                  <c:v>8004.6984857821499</c:v>
                </c:pt>
                <c:pt idx="18158">
                  <c:v>7958.0562531287742</c:v>
                </c:pt>
                <c:pt idx="18159">
                  <c:v>7911.4441459118098</c:v>
                </c:pt>
                <c:pt idx="18160">
                  <c:v>7864.8622282219821</c:v>
                </c:pt>
                <c:pt idx="18161">
                  <c:v>7818.3105651387859</c:v>
                </c:pt>
                <c:pt idx="18162">
                  <c:v>7891.8585731157755</c:v>
                </c:pt>
                <c:pt idx="18163">
                  <c:v>7965.4836238021317</c:v>
                </c:pt>
                <c:pt idx="18164">
                  <c:v>8039.1857065897357</c:v>
                </c:pt>
                <c:pt idx="18165">
                  <c:v>8112.9648148801616</c:v>
                </c:pt>
                <c:pt idx="18166">
                  <c:v>8186.8209349035087</c:v>
                </c:pt>
                <c:pt idx="18167">
                  <c:v>8260.7540624702669</c:v>
                </c:pt>
                <c:pt idx="18168">
                  <c:v>8196.3550220041561</c:v>
                </c:pt>
                <c:pt idx="18169">
                  <c:v>8132.0149911404569</c:v>
                </c:pt>
                <c:pt idx="18170">
                  <c:v>8067.7339214171743</c:v>
                </c:pt>
                <c:pt idx="18171">
                  <c:v>8003.5117612904169</c:v>
                </c:pt>
                <c:pt idx="18172">
                  <c:v>7939.3484616660808</c:v>
                </c:pt>
                <c:pt idx="18173">
                  <c:v>7875.243964923402</c:v>
                </c:pt>
                <c:pt idx="18174">
                  <c:v>7893.1933575747089</c:v>
                </c:pt>
                <c:pt idx="18175">
                  <c:v>7911.1475128009833</c:v>
                </c:pt>
                <c:pt idx="18176">
                  <c:v>7929.1064376096965</c:v>
                </c:pt>
                <c:pt idx="18177">
                  <c:v>7947.0701389775131</c:v>
                </c:pt>
                <c:pt idx="18178">
                  <c:v>7965.0386238506553</c:v>
                </c:pt>
                <c:pt idx="18179">
                  <c:v>7983.0118991448671</c:v>
                </c:pt>
                <c:pt idx="18180">
                  <c:v>7872.8711422606557</c:v>
                </c:pt>
                <c:pt idx="18181">
                  <c:v>7762.9036492970745</c:v>
                </c:pt>
                <c:pt idx="18182">
                  <c:v>7653.1092950878583</c:v>
                </c:pt>
                <c:pt idx="18183">
                  <c:v>7543.4879471440281</c:v>
                </c:pt>
                <c:pt idx="18184">
                  <c:v>7434.0394740695756</c:v>
                </c:pt>
                <c:pt idx="18185">
                  <c:v>7324.7637536890034</c:v>
                </c:pt>
                <c:pt idx="18186">
                  <c:v>7214.310891770504</c:v>
                </c:pt>
                <c:pt idx="18187">
                  <c:v>7187.8529223985352</c:v>
                </c:pt>
                <c:pt idx="18188">
                  <c:v>7161.4052197164328</c:v>
                </c:pt>
                <c:pt idx="18189">
                  <c:v>7217.7250719839649</c:v>
                </c:pt>
                <c:pt idx="18190">
                  <c:v>7190.9913159665593</c:v>
                </c:pt>
                <c:pt idx="18191">
                  <c:v>7164.2678751089534</c:v>
                </c:pt>
                <c:pt idx="18192">
                  <c:v>7038.2730061404936</c:v>
                </c:pt>
                <c:pt idx="18193">
                  <c:v>6912.50684057943</c:v>
                </c:pt>
                <c:pt idx="18194">
                  <c:v>6786.9682158509731</c:v>
                </c:pt>
                <c:pt idx="18195">
                  <c:v>6661.6559295234783</c:v>
                </c:pt>
                <c:pt idx="18196">
                  <c:v>6536.5687582968221</c:v>
                </c:pt>
                <c:pt idx="18197">
                  <c:v>6411.705437986363</c:v>
                </c:pt>
                <c:pt idx="18198">
                  <c:v>6250.2600450977479</c:v>
                </c:pt>
                <c:pt idx="18199">
                  <c:v>6089.1948797846335</c:v>
                </c:pt>
                <c:pt idx="18200">
                  <c:v>5928.509380235625</c:v>
                </c:pt>
                <c:pt idx="18201">
                  <c:v>5768.2029741731785</c:v>
                </c:pt>
                <c:pt idx="18202">
                  <c:v>5608.2750938322743</c:v>
                </c:pt>
                <c:pt idx="18203">
                  <c:v>5448.7251687428643</c:v>
                </c:pt>
                <c:pt idx="18204">
                  <c:v>5422.7927867361495</c:v>
                </c:pt>
                <c:pt idx="18205">
                  <c:v>5396.8688727542649</c:v>
                </c:pt>
                <c:pt idx="18206">
                  <c:v>5370.9533811861902</c:v>
                </c:pt>
                <c:pt idx="18207">
                  <c:v>5345.0462722804459</c:v>
                </c:pt>
                <c:pt idx="18208">
                  <c:v>5319.1475059340255</c:v>
                </c:pt>
                <c:pt idx="18209">
                  <c:v>5293.2570359409474</c:v>
                </c:pt>
                <c:pt idx="18210">
                  <c:v>5204.8780055635507</c:v>
                </c:pt>
                <c:pt idx="18211">
                  <c:v>5116.615395769596</c:v>
                </c:pt>
                <c:pt idx="18212">
                  <c:v>5028.4691577108952</c:v>
                </c:pt>
                <c:pt idx="18213">
                  <c:v>4940.4392489529619</c:v>
                </c:pt>
                <c:pt idx="18214">
                  <c:v>4852.5256222355292</c:v>
                </c:pt>
                <c:pt idx="18215">
                  <c:v>4764.7282311629342</c:v>
                </c:pt>
                <c:pt idx="18216">
                  <c:v>4712.4205852935911</c:v>
                </c:pt>
                <c:pt idx="18217">
                  <c:v>4660.1518022672917</c:v>
                </c:pt>
                <c:pt idx="18218">
                  <c:v>4607.9217784423272</c:v>
                </c:pt>
                <c:pt idx="18219">
                  <c:v>4555.7304074119247</c:v>
                </c:pt>
                <c:pt idx="18220">
                  <c:v>4503.5775868812871</c:v>
                </c:pt>
                <c:pt idx="18221">
                  <c:v>4451.4632082946309</c:v>
                </c:pt>
                <c:pt idx="18222">
                  <c:v>4487.6152473114043</c:v>
                </c:pt>
                <c:pt idx="18223">
                  <c:v>4523.7940733343003</c:v>
                </c:pt>
                <c:pt idx="18224">
                  <c:v>4559.9995211644273</c:v>
                </c:pt>
                <c:pt idx="18225">
                  <c:v>4596.231428520261</c:v>
                </c:pt>
                <c:pt idx="18226">
                  <c:v>4632.4896297795885</c:v>
                </c:pt>
                <c:pt idx="18227">
                  <c:v>4668.7739653948238</c:v>
                </c:pt>
                <c:pt idx="18228">
                  <c:v>4643.089597862865</c:v>
                </c:pt>
                <c:pt idx="18229">
                  <c:v>4617.4124772864425</c:v>
                </c:pt>
                <c:pt idx="18230">
                  <c:v>4591.742551909465</c:v>
                </c:pt>
                <c:pt idx="18231">
                  <c:v>4566.0797740843245</c:v>
                </c:pt>
                <c:pt idx="18232">
                  <c:v>4540.4240957868969</c:v>
                </c:pt>
                <c:pt idx="18233">
                  <c:v>4514.7754645642663</c:v>
                </c:pt>
                <c:pt idx="18234">
                  <c:v>4479.7330581763854</c:v>
                </c:pt>
                <c:pt idx="18235">
                  <c:v>4444.7089840513881</c:v>
                </c:pt>
                <c:pt idx="18236">
                  <c:v>4409.7032432735978</c:v>
                </c:pt>
                <c:pt idx="18237">
                  <c:v>4374.7158369892386</c:v>
                </c:pt>
                <c:pt idx="18238">
                  <c:v>4339.7467664064498</c:v>
                </c:pt>
                <c:pt idx="18239">
                  <c:v>4304.79603147749</c:v>
                </c:pt>
                <c:pt idx="18240">
                  <c:v>4322.1429171219825</c:v>
                </c:pt>
                <c:pt idx="18241">
                  <c:v>4339.4939122119322</c:v>
                </c:pt>
                <c:pt idx="18242">
                  <c:v>4356.8490225273308</c:v>
                </c:pt>
                <c:pt idx="18243">
                  <c:v>4374.2082525162868</c:v>
                </c:pt>
                <c:pt idx="18244">
                  <c:v>4391.5716066125615</c:v>
                </c:pt>
                <c:pt idx="18245">
                  <c:v>4408.9390892352521</c:v>
                </c:pt>
                <c:pt idx="18246">
                  <c:v>4495.5816046537602</c:v>
                </c:pt>
                <c:pt idx="18247">
                  <c:v>4582.323617027836</c:v>
                </c:pt>
                <c:pt idx="18248">
                  <c:v>4669.1658819005961</c:v>
                </c:pt>
                <c:pt idx="18249">
                  <c:v>4756.109145968383</c:v>
                </c:pt>
                <c:pt idx="18250">
                  <c:v>4843.1541431965425</c:v>
                </c:pt>
                <c:pt idx="18251">
                  <c:v>4930.3015901806612</c:v>
                </c:pt>
                <c:pt idx="18252">
                  <c:v>5009.4004570041925</c:v>
                </c:pt>
                <c:pt idx="18253">
                  <c:v>5088.5902338700771</c:v>
                </c:pt>
                <c:pt idx="18254">
                  <c:v>5167.8710693944031</c:v>
                </c:pt>
                <c:pt idx="18255">
                  <c:v>5247.2431059383534</c:v>
                </c:pt>
                <c:pt idx="18256">
                  <c:v>5326.7064861710587</c:v>
                </c:pt>
                <c:pt idx="18257">
                  <c:v>5406.2613514682171</c:v>
                </c:pt>
                <c:pt idx="18258">
                  <c:v>5511.7357084575642</c:v>
                </c:pt>
                <c:pt idx="18259">
                  <c:v>5617.3644000217191</c:v>
                </c:pt>
                <c:pt idx="18260">
                  <c:v>5723.1484625131288</c:v>
                </c:pt>
                <c:pt idx="18261">
                  <c:v>5829.0889050198657</c:v>
                </c:pt>
                <c:pt idx="18262">
                  <c:v>5935.1867228185356</c:v>
                </c:pt>
                <c:pt idx="18263">
                  <c:v>6041.4428826013745</c:v>
                </c:pt>
                <c:pt idx="18264">
                  <c:v>6104.3100335871604</c:v>
                </c:pt>
                <c:pt idx="18265">
                  <c:v>6167.2355687842137</c:v>
                </c:pt>
                <c:pt idx="18266">
                  <c:v>6230.2194372677477</c:v>
                </c:pt>
                <c:pt idx="18267">
                  <c:v>6293.2615954590656</c:v>
                </c:pt>
                <c:pt idx="18268">
                  <c:v>6356.3619949820959</c:v>
                </c:pt>
                <c:pt idx="18269">
                  <c:v>6419.5205887141583</c:v>
                </c:pt>
                <c:pt idx="18270">
                  <c:v>6500.0430352078656</c:v>
                </c:pt>
                <c:pt idx="18271">
                  <c:v>6580.6578865447118</c:v>
                </c:pt>
                <c:pt idx="18272">
                  <c:v>6661.3653872055893</c:v>
                </c:pt>
                <c:pt idx="18273">
                  <c:v>6664.8611581937466</c:v>
                </c:pt>
                <c:pt idx="18274">
                  <c:v>6744.8271629797273</c:v>
                </c:pt>
                <c:pt idx="18275">
                  <c:v>6824.8854622339904</c:v>
                </c:pt>
                <c:pt idx="18276">
                  <c:v>6984.5392709006628</c:v>
                </c:pt>
                <c:pt idx="18277">
                  <c:v>7065.1244013488094</c:v>
                </c:pt>
                <c:pt idx="18278">
                  <c:v>7145.8020227049565</c:v>
                </c:pt>
                <c:pt idx="18279">
                  <c:v>7226.5725784314818</c:v>
                </c:pt>
                <c:pt idx="18280">
                  <c:v>7307.4365113232652</c:v>
                </c:pt>
                <c:pt idx="18281">
                  <c:v>7388.3942496165027</c:v>
                </c:pt>
                <c:pt idx="18282">
                  <c:v>7443.7984556697465</c:v>
                </c:pt>
                <c:pt idx="18283">
                  <c:v>7499.2461837767414</c:v>
                </c:pt>
                <c:pt idx="18284">
                  <c:v>7554.7373408263657</c:v>
                </c:pt>
                <c:pt idx="18285">
                  <c:v>7610.2718282047927</c:v>
                </c:pt>
                <c:pt idx="18286">
                  <c:v>7665.8495561990685</c:v>
                </c:pt>
                <c:pt idx="18287">
                  <c:v>7721.4704343572403</c:v>
                </c:pt>
                <c:pt idx="18288">
                  <c:v>7693.6546082731484</c:v>
                </c:pt>
                <c:pt idx="18289">
                  <c:v>7665.8495561990685</c:v>
                </c:pt>
                <c:pt idx="18290">
                  <c:v>7638.0552916319511</c:v>
                </c:pt>
                <c:pt idx="18291">
                  <c:v>7610.2718282047927</c:v>
                </c:pt>
                <c:pt idx="18292">
                  <c:v>7582.499172526871</c:v>
                </c:pt>
                <c:pt idx="18293">
                  <c:v>7554.7373408263657</c:v>
                </c:pt>
                <c:pt idx="18294">
                  <c:v>7554.2932858126178</c:v>
                </c:pt>
                <c:pt idx="18295">
                  <c:v>7553.8492307988763</c:v>
                </c:pt>
                <c:pt idx="18296">
                  <c:v>7553.4051757850702</c:v>
                </c:pt>
                <c:pt idx="18297">
                  <c:v>7552.961120771326</c:v>
                </c:pt>
                <c:pt idx="18298">
                  <c:v>7552.5170657575827</c:v>
                </c:pt>
                <c:pt idx="18299">
                  <c:v>7552.0730107437766</c:v>
                </c:pt>
                <c:pt idx="18300">
                  <c:v>7707.7023388590424</c:v>
                </c:pt>
                <c:pt idx="18301">
                  <c:v>7863.6759117049605</c:v>
                </c:pt>
                <c:pt idx="18302">
                  <c:v>8019.9938876487313</c:v>
                </c:pt>
                <c:pt idx="18303">
                  <c:v>8176.6564406352309</c:v>
                </c:pt>
                <c:pt idx="18304">
                  <c:v>8333.6637601221682</c:v>
                </c:pt>
                <c:pt idx="18305">
                  <c:v>8491.016051014205</c:v>
                </c:pt>
                <c:pt idx="18306">
                  <c:v>8731.3833490591769</c:v>
                </c:pt>
                <c:pt idx="18307">
                  <c:v>8972.5639421771539</c:v>
                </c:pt>
                <c:pt idx="18308">
                  <c:v>9214.560859124902</c:v>
                </c:pt>
                <c:pt idx="18309">
                  <c:v>9457.3770687989618</c:v>
                </c:pt>
                <c:pt idx="18310">
                  <c:v>9701.0154827140577</c:v>
                </c:pt>
                <c:pt idx="18311">
                  <c:v>9945.4789654325159</c:v>
                </c:pt>
                <c:pt idx="18312">
                  <c:v>9728.0043771187466</c:v>
                </c:pt>
                <c:pt idx="18313">
                  <c:v>9511.1655696904181</c:v>
                </c:pt>
                <c:pt idx="18314">
                  <c:v>9294.962379897619</c:v>
                </c:pt>
                <c:pt idx="18315">
                  <c:v>9079.394733125926</c:v>
                </c:pt>
                <c:pt idx="18316">
                  <c:v>8864.4626408342556</c:v>
                </c:pt>
                <c:pt idx="18317">
                  <c:v>8650.1662120484343</c:v>
                </c:pt>
                <c:pt idx="18318">
                  <c:v>8669.6503395841391</c:v>
                </c:pt>
                <c:pt idx="18319">
                  <c:v>8689.1389944633429</c:v>
                </c:pt>
                <c:pt idx="18320">
                  <c:v>8708.6321645382504</c:v>
                </c:pt>
                <c:pt idx="18321">
                  <c:v>8728.1298377295079</c:v>
                </c:pt>
                <c:pt idx="18322">
                  <c:v>8747.6320033587181</c:v>
                </c:pt>
                <c:pt idx="18323">
                  <c:v>8767.138646802352</c:v>
                </c:pt>
                <c:pt idx="18324">
                  <c:v>8674.0891411502835</c:v>
                </c:pt>
                <c:pt idx="18325">
                  <c:v>8581.159323201513</c:v>
                </c:pt>
                <c:pt idx="18326">
                  <c:v>8488.3491811221538</c:v>
                </c:pt>
                <c:pt idx="18327">
                  <c:v>8395.6587018242935</c:v>
                </c:pt>
                <c:pt idx="18328">
                  <c:v>8303.0878788831324</c:v>
                </c:pt>
                <c:pt idx="18329">
                  <c:v>8210.6367085991515</c:v>
                </c:pt>
                <c:pt idx="18330">
                  <c:v>7898.5184839926778</c:v>
                </c:pt>
                <c:pt idx="18331">
                  <c:v>7681.2222608932625</c:v>
                </c:pt>
                <c:pt idx="18332">
                  <c:v>7464.6041936541551</c:v>
                </c:pt>
                <c:pt idx="18333">
                  <c:v>7332.7383089355244</c:v>
                </c:pt>
                <c:pt idx="18334">
                  <c:v>7114.9736534904741</c:v>
                </c:pt>
                <c:pt idx="18335">
                  <c:v>6897.8888379217187</c:v>
                </c:pt>
                <c:pt idx="18336">
                  <c:v>6771.0574815076252</c:v>
                </c:pt>
                <c:pt idx="18337">
                  <c:v>6644.4595549759888</c:v>
                </c:pt>
                <c:pt idx="18338">
                  <c:v>6518.0951502873068</c:v>
                </c:pt>
                <c:pt idx="18339">
                  <c:v>6391.9643611718584</c:v>
                </c:pt>
                <c:pt idx="18340">
                  <c:v>6266.0673020077375</c:v>
                </c:pt>
                <c:pt idx="18341">
                  <c:v>6140.4040892443418</c:v>
                </c:pt>
                <c:pt idx="18342">
                  <c:v>6078.3751921240992</c:v>
                </c:pt>
                <c:pt idx="18343">
                  <c:v>6016.4011034191835</c:v>
                </c:pt>
                <c:pt idx="18344">
                  <c:v>5954.4816336515623</c:v>
                </c:pt>
                <c:pt idx="18345">
                  <c:v>5892.6165907330569</c:v>
                </c:pt>
                <c:pt idx="18346">
                  <c:v>5830.8057734965423</c:v>
                </c:pt>
                <c:pt idx="18347">
                  <c:v>5769.0489848233237</c:v>
                </c:pt>
                <c:pt idx="18348">
                  <c:v>5778.1099073503065</c:v>
                </c:pt>
                <c:pt idx="18349">
                  <c:v>5787.1721381556572</c:v>
                </c:pt>
                <c:pt idx="18350">
                  <c:v>5796.2356805195632</c:v>
                </c:pt>
                <c:pt idx="18351">
                  <c:v>5805.3005292843063</c:v>
                </c:pt>
                <c:pt idx="18352">
                  <c:v>5814.3666877214609</c:v>
                </c:pt>
                <c:pt idx="18353">
                  <c:v>5823.4341506908213</c:v>
                </c:pt>
                <c:pt idx="18354">
                  <c:v>5716.2578904382635</c:v>
                </c:pt>
                <c:pt idx="18355">
                  <c:v>5609.2539421911624</c:v>
                </c:pt>
                <c:pt idx="18356">
                  <c:v>5502.4225285209523</c:v>
                </c:pt>
                <c:pt idx="18357">
                  <c:v>5395.7638752584307</c:v>
                </c:pt>
                <c:pt idx="18358">
                  <c:v>5289.2782178919333</c:v>
                </c:pt>
                <c:pt idx="18359">
                  <c:v>5182.9658077565891</c:v>
                </c:pt>
                <c:pt idx="18360">
                  <c:v>5156.1768397000569</c:v>
                </c:pt>
                <c:pt idx="18361">
                  <c:v>5129.399607818149</c:v>
                </c:pt>
                <c:pt idx="18362">
                  <c:v>5102.6341280396209</c:v>
                </c:pt>
                <c:pt idx="18363">
                  <c:v>5075.8804225277117</c:v>
                </c:pt>
                <c:pt idx="18364">
                  <c:v>5049.1385135985793</c:v>
                </c:pt>
                <c:pt idx="18365">
                  <c:v>5022.4084175726312</c:v>
                </c:pt>
                <c:pt idx="18366">
                  <c:v>4962.1844072632912</c:v>
                </c:pt>
                <c:pt idx="18367">
                  <c:v>4902.0047912092941</c:v>
                </c:pt>
                <c:pt idx="18368">
                  <c:v>4841.8690358144977</c:v>
                </c:pt>
                <c:pt idx="18369">
                  <c:v>4781.776598091973</c:v>
                </c:pt>
                <c:pt idx="18370">
                  <c:v>4721.7269294089856</c:v>
                </c:pt>
                <c:pt idx="18371">
                  <c:v>4661.7194682905347</c:v>
                </c:pt>
                <c:pt idx="18372">
                  <c:v>4723.4345627150124</c:v>
                </c:pt>
                <c:pt idx="18373">
                  <c:v>4785.2100625700878</c:v>
                </c:pt>
                <c:pt idx="18374">
                  <c:v>4847.045847762126</c:v>
                </c:pt>
                <c:pt idx="18375">
                  <c:v>4908.9417952165486</c:v>
                </c:pt>
                <c:pt idx="18376">
                  <c:v>4970.8977857226637</c:v>
                </c:pt>
                <c:pt idx="18377">
                  <c:v>5032.9137004787763</c:v>
                </c:pt>
                <c:pt idx="18378">
                  <c:v>5084.5339111014055</c:v>
                </c:pt>
                <c:pt idx="18379">
                  <c:v>5136.1859186150095</c:v>
                </c:pt>
                <c:pt idx="18380">
                  <c:v>5187.8700735836301</c:v>
                </c:pt>
                <c:pt idx="18381">
                  <c:v>5239.58672781114</c:v>
                </c:pt>
                <c:pt idx="18382">
                  <c:v>5291.3362272276308</c:v>
                </c:pt>
                <c:pt idx="18383">
                  <c:v>5343.1189136983685</c:v>
                </c:pt>
                <c:pt idx="18384">
                  <c:v>5351.5689523484289</c:v>
                </c:pt>
                <c:pt idx="18385">
                  <c:v>5360.0197197715534</c:v>
                </c:pt>
                <c:pt idx="18386">
                  <c:v>5368.4712167352427</c:v>
                </c:pt>
                <c:pt idx="18387">
                  <c:v>5376.9234501983992</c:v>
                </c:pt>
                <c:pt idx="18388">
                  <c:v>5385.3764188320447</c:v>
                </c:pt>
                <c:pt idx="18389">
                  <c:v>5393.8301296407553</c:v>
                </c:pt>
                <c:pt idx="18390">
                  <c:v>5368.3333187101953</c:v>
                </c:pt>
                <c:pt idx="18391">
                  <c:v>5342.8435767580722</c:v>
                </c:pt>
                <c:pt idx="18392">
                  <c:v>5317.3608378779172</c:v>
                </c:pt>
                <c:pt idx="18393">
                  <c:v>5291.8850297171493</c:v>
                </c:pt>
                <c:pt idx="18394">
                  <c:v>5266.4160874991694</c:v>
                </c:pt>
                <c:pt idx="18395">
                  <c:v>5240.9539381910372</c:v>
                </c:pt>
                <c:pt idx="18396">
                  <c:v>5267.100899009346</c:v>
                </c:pt>
                <c:pt idx="18397">
                  <c:v>5293.2570359409474</c:v>
                </c:pt>
                <c:pt idx="18398">
                  <c:v>5319.4223779426293</c:v>
                </c:pt>
                <c:pt idx="18399">
                  <c:v>5345.5969461610393</c:v>
                </c:pt>
                <c:pt idx="18400">
                  <c:v>5371.7807693365221</c:v>
                </c:pt>
                <c:pt idx="18401">
                  <c:v>5397.9738702500563</c:v>
                </c:pt>
                <c:pt idx="18402">
                  <c:v>5364.0165527258368</c:v>
                </c:pt>
                <c:pt idx="18403">
                  <c:v>5330.0714002445829</c:v>
                </c:pt>
                <c:pt idx="18404">
                  <c:v>5296.1382490107944</c:v>
                </c:pt>
                <c:pt idx="18405">
                  <c:v>5262.2169281255246</c:v>
                </c:pt>
                <c:pt idx="18406">
                  <c:v>5228.3072672539683</c:v>
                </c:pt>
                <c:pt idx="18407">
                  <c:v>5194.4090946860388</c:v>
                </c:pt>
                <c:pt idx="18408">
                  <c:v>5202.712178972859</c:v>
                </c:pt>
                <c:pt idx="18409">
                  <c:v>5211.0157688676218</c:v>
                </c:pt>
                <c:pt idx="18410">
                  <c:v>5219.3198649203432</c:v>
                </c:pt>
                <c:pt idx="18411">
                  <c:v>5227.6244745075992</c:v>
                </c:pt>
                <c:pt idx="18412">
                  <c:v>5235.9295998538264</c:v>
                </c:pt>
                <c:pt idx="18413">
                  <c:v>5244.2352431026929</c:v>
                </c:pt>
                <c:pt idx="18414">
                  <c:v>5376.7450982381515</c:v>
                </c:pt>
                <c:pt idx="18415">
                  <c:v>5509.5116654876665</c:v>
                </c:pt>
                <c:pt idx="18416">
                  <c:v>5642.5354798952167</c:v>
                </c:pt>
                <c:pt idx="18417">
                  <c:v>5709.5924533106299</c:v>
                </c:pt>
                <c:pt idx="18418">
                  <c:v>5841.601194019112</c:v>
                </c:pt>
                <c:pt idx="18419">
                  <c:v>5973.865781733778</c:v>
                </c:pt>
                <c:pt idx="18420">
                  <c:v>6166.8052181939665</c:v>
                </c:pt>
                <c:pt idx="18421">
                  <c:v>6290.6675385079134</c:v>
                </c:pt>
                <c:pt idx="18422">
                  <c:v>6414.7446632694709</c:v>
                </c:pt>
                <c:pt idx="18423">
                  <c:v>6539.0385801561333</c:v>
                </c:pt>
                <c:pt idx="18424">
                  <c:v>6663.5512173660054</c:v>
                </c:pt>
                <c:pt idx="18425">
                  <c:v>6788.2844604418979</c:v>
                </c:pt>
                <c:pt idx="18426">
                  <c:v>6842.3325177155102</c:v>
                </c:pt>
                <c:pt idx="18427">
                  <c:v>6896.4228046316412</c:v>
                </c:pt>
                <c:pt idx="18428">
                  <c:v>6950.5553672839733</c:v>
                </c:pt>
                <c:pt idx="18429">
                  <c:v>7004.7302538706072</c:v>
                </c:pt>
                <c:pt idx="18430">
                  <c:v>7058.94750490563</c:v>
                </c:pt>
                <c:pt idx="18431">
                  <c:v>7113.2071678928678</c:v>
                </c:pt>
                <c:pt idx="18432">
                  <c:v>7131.4013223911143</c:v>
                </c:pt>
                <c:pt idx="18433">
                  <c:v>7149.6002536361448</c:v>
                </c:pt>
                <c:pt idx="18434">
                  <c:v>7167.8039614246736</c:v>
                </c:pt>
                <c:pt idx="18435">
                  <c:v>7186.0124455582018</c:v>
                </c:pt>
                <c:pt idx="18436">
                  <c:v>7204.2257058429232</c:v>
                </c:pt>
                <c:pt idx="18437">
                  <c:v>7222.443742089371</c:v>
                </c:pt>
                <c:pt idx="18438">
                  <c:v>7295.2160378490162</c:v>
                </c:pt>
                <c:pt idx="18439">
                  <c:v>7368.064462751533</c:v>
                </c:pt>
                <c:pt idx="18440">
                  <c:v>7440.9890518758111</c:v>
                </c:pt>
                <c:pt idx="18441">
                  <c:v>7513.9898407016863</c:v>
                </c:pt>
                <c:pt idx="18442">
                  <c:v>7587.0668575073678</c:v>
                </c:pt>
                <c:pt idx="18443">
                  <c:v>7660.2201384988703</c:v>
                </c:pt>
                <c:pt idx="18444">
                  <c:v>7678.2610984257899</c:v>
                </c:pt>
                <c:pt idx="18445">
                  <c:v>7696.3067682735364</c:v>
                </c:pt>
                <c:pt idx="18446">
                  <c:v>7714.3571529356386</c:v>
                </c:pt>
                <c:pt idx="18447">
                  <c:v>7732.4122572858641</c:v>
                </c:pt>
                <c:pt idx="18448">
                  <c:v>7750.472086178188</c:v>
                </c:pt>
                <c:pt idx="18449">
                  <c:v>7768.5366444471783</c:v>
                </c:pt>
                <c:pt idx="18450">
                  <c:v>7704.2940743335412</c:v>
                </c:pt>
                <c:pt idx="18451">
                  <c:v>7640.1101479594918</c:v>
                </c:pt>
                <c:pt idx="18452">
                  <c:v>7575.9848732825121</c:v>
                </c:pt>
                <c:pt idx="18453">
                  <c:v>7511.9182589365719</c:v>
                </c:pt>
                <c:pt idx="18454">
                  <c:v>7447.9103064693263</c:v>
                </c:pt>
                <c:pt idx="18455">
                  <c:v>7383.9610259096871</c:v>
                </c:pt>
                <c:pt idx="18456">
                  <c:v>7448.3539388538575</c:v>
                </c:pt>
                <c:pt idx="18457">
                  <c:v>7512.8060796930768</c:v>
                </c:pt>
                <c:pt idx="18458">
                  <c:v>7577.3173435825229</c:v>
                </c:pt>
                <c:pt idx="18459">
                  <c:v>7641.8876356339733</c:v>
                </c:pt>
                <c:pt idx="18460">
                  <c:v>7706.5168555458195</c:v>
                </c:pt>
                <c:pt idx="18461">
                  <c:v>7771.2049053077426</c:v>
                </c:pt>
                <c:pt idx="18462">
                  <c:v>7807.7934628475969</c:v>
                </c:pt>
                <c:pt idx="18463">
                  <c:v>7844.4010638257259</c:v>
                </c:pt>
                <c:pt idx="18464">
                  <c:v>7881.0277201637746</c:v>
                </c:pt>
                <c:pt idx="18465">
                  <c:v>7917.6734412384258</c:v>
                </c:pt>
                <c:pt idx="18466">
                  <c:v>7954.3382364026002</c:v>
                </c:pt>
                <c:pt idx="18467">
                  <c:v>7991.022114985537</c:v>
                </c:pt>
                <c:pt idx="18468">
                  <c:v>7853.4447238610937</c:v>
                </c:pt>
                <c:pt idx="18469">
                  <c:v>7716.1354732911177</c:v>
                </c:pt>
                <c:pt idx="18470">
                  <c:v>7579.0939706491599</c:v>
                </c:pt>
                <c:pt idx="18471">
                  <c:v>7442.3198220939958</c:v>
                </c:pt>
                <c:pt idx="18472">
                  <c:v>7305.8126323663528</c:v>
                </c:pt>
                <c:pt idx="18473">
                  <c:v>7169.5720045825037</c:v>
                </c:pt>
                <c:pt idx="18474">
                  <c:v>7042.5324637213425</c:v>
                </c:pt>
                <c:pt idx="18475">
                  <c:v>6997.7273336194385</c:v>
                </c:pt>
                <c:pt idx="18476">
                  <c:v>6952.9514088254746</c:v>
                </c:pt>
                <c:pt idx="18477">
                  <c:v>6988.33179827821</c:v>
                </c:pt>
                <c:pt idx="18478">
                  <c:v>6943.0955684187838</c:v>
                </c:pt>
                <c:pt idx="18479">
                  <c:v>6897.8888379217187</c:v>
                </c:pt>
                <c:pt idx="18480">
                  <c:v>6834.7367892056081</c:v>
                </c:pt>
                <c:pt idx="18481">
                  <c:v>6771.6422293646729</c:v>
                </c:pt>
                <c:pt idx="18482">
                  <c:v>6708.6050975996013</c:v>
                </c:pt>
                <c:pt idx="18483">
                  <c:v>6645.6253302541018</c:v>
                </c:pt>
                <c:pt idx="18484">
                  <c:v>6582.7028654852174</c:v>
                </c:pt>
                <c:pt idx="18485">
                  <c:v>6519.8376340314562</c:v>
                </c:pt>
                <c:pt idx="18486">
                  <c:v>6420.9994487139002</c:v>
                </c:pt>
                <c:pt idx="18487">
                  <c:v>6322.3032638608365</c:v>
                </c:pt>
                <c:pt idx="18488">
                  <c:v>6223.7489330161816</c:v>
                </c:pt>
                <c:pt idx="18489">
                  <c:v>6125.3363091719202</c:v>
                </c:pt>
                <c:pt idx="18490">
                  <c:v>6027.0652469097713</c:v>
                </c:pt>
                <c:pt idx="18491">
                  <c:v>5928.9355935920012</c:v>
                </c:pt>
                <c:pt idx="18492">
                  <c:v>5858.3009779688628</c:v>
                </c:pt>
                <c:pt idx="18493">
                  <c:v>5787.7366394670053</c:v>
                </c:pt>
                <c:pt idx="18494">
                  <c:v>5717.2422578775358</c:v>
                </c:pt>
                <c:pt idx="18495">
                  <c:v>5646.8175104356123</c:v>
                </c:pt>
                <c:pt idx="18496">
                  <c:v>5576.4620676129971</c:v>
                </c:pt>
                <c:pt idx="18497">
                  <c:v>5506.1756010327945</c:v>
                </c:pt>
                <c:pt idx="18498">
                  <c:v>5347.524304743074</c:v>
                </c:pt>
                <c:pt idx="18499">
                  <c:v>5189.2323696466929</c:v>
                </c:pt>
                <c:pt idx="18500">
                  <c:v>5031.2975031086798</c:v>
                </c:pt>
                <c:pt idx="18501">
                  <c:v>4873.7173527142577</c:v>
                </c:pt>
                <c:pt idx="18502">
                  <c:v>4716.4894898291441</c:v>
                </c:pt>
                <c:pt idx="18503">
                  <c:v>4559.6114199141766</c:v>
                </c:pt>
                <c:pt idx="18504">
                  <c:v>4507.181501538018</c:v>
                </c:pt>
                <c:pt idx="18505">
                  <c:v>4454.7922981961965</c:v>
                </c:pt>
                <c:pt idx="18506">
                  <c:v>4402.4437799091847</c:v>
                </c:pt>
                <c:pt idx="18507">
                  <c:v>4350.1359165655113</c:v>
                </c:pt>
                <c:pt idx="18508">
                  <c:v>4297.868676389644</c:v>
                </c:pt>
                <c:pt idx="18509">
                  <c:v>4245.6420320713705</c:v>
                </c:pt>
                <c:pt idx="18510">
                  <c:v>4288.7629497540402</c:v>
                </c:pt>
                <c:pt idx="18511">
                  <c:v>4331.9082863764015</c:v>
                </c:pt>
                <c:pt idx="18512">
                  <c:v>4375.078149531897</c:v>
                </c:pt>
                <c:pt idx="18513">
                  <c:v>4418.2726505797045</c:v>
                </c:pt>
                <c:pt idx="18514">
                  <c:v>4461.4918952004555</c:v>
                </c:pt>
                <c:pt idx="18515">
                  <c:v>4504.7359880209615</c:v>
                </c:pt>
                <c:pt idx="18516">
                  <c:v>4390.9024072493703</c:v>
                </c:pt>
                <c:pt idx="18517">
                  <c:v>4277.2705822171247</c:v>
                </c:pt>
                <c:pt idx="18518">
                  <c:v>4163.840852761964</c:v>
                </c:pt>
                <c:pt idx="18519">
                  <c:v>4050.6135736876709</c:v>
                </c:pt>
                <c:pt idx="18520">
                  <c:v>3937.5891101229736</c:v>
                </c:pt>
                <c:pt idx="18521">
                  <c:v>3824.7678394235322</c:v>
                </c:pt>
                <c:pt idx="18522">
                  <c:v>3834.3824594435382</c:v>
                </c:pt>
                <c:pt idx="18523">
                  <c:v>3844.0005171923171</c:v>
                </c:pt>
                <c:pt idx="18524">
                  <c:v>3853.6219965442278</c:v>
                </c:pt>
                <c:pt idx="18525">
                  <c:v>3863.2468904102657</c:v>
                </c:pt>
                <c:pt idx="18526">
                  <c:v>3872.8751886974674</c:v>
                </c:pt>
                <c:pt idx="18527">
                  <c:v>3882.5068840849008</c:v>
                </c:pt>
                <c:pt idx="18528">
                  <c:v>3925.7777091276066</c:v>
                </c:pt>
                <c:pt idx="18529">
                  <c:v>3969.0762305998114</c:v>
                </c:pt>
                <c:pt idx="18530">
                  <c:v>4012.4024754841134</c:v>
                </c:pt>
                <c:pt idx="18531">
                  <c:v>4055.7564621783822</c:v>
                </c:pt>
                <c:pt idx="18532">
                  <c:v>4099.1382173831653</c:v>
                </c:pt>
                <c:pt idx="18533">
                  <c:v>4142.5477663204001</c:v>
                </c:pt>
                <c:pt idx="18534">
                  <c:v>4168.8054276623761</c:v>
                </c:pt>
                <c:pt idx="18535">
                  <c:v>4195.0743079510348</c:v>
                </c:pt>
                <c:pt idx="18536">
                  <c:v>4221.3543937495006</c:v>
                </c:pt>
                <c:pt idx="18537">
                  <c:v>4247.6456717012716</c:v>
                </c:pt>
                <c:pt idx="18538">
                  <c:v>4273.9481328968077</c:v>
                </c:pt>
                <c:pt idx="18539">
                  <c:v>4300.2617626927713</c:v>
                </c:pt>
                <c:pt idx="18540">
                  <c:v>4465.208373124181</c:v>
                </c:pt>
                <c:pt idx="18541">
                  <c:v>4630.53631790705</c:v>
                </c:pt>
                <c:pt idx="18542">
                  <c:v>4796.2489333710892</c:v>
                </c:pt>
                <c:pt idx="18543">
                  <c:v>4962.3494528424153</c:v>
                </c:pt>
                <c:pt idx="18544">
                  <c:v>5128.8410110700315</c:v>
                </c:pt>
                <c:pt idx="18545">
                  <c:v>5295.7266471436969</c:v>
                </c:pt>
                <c:pt idx="18546">
                  <c:v>5356.5277834834615</c:v>
                </c:pt>
                <c:pt idx="18547">
                  <c:v>5417.3769420431008</c:v>
                </c:pt>
                <c:pt idx="18548">
                  <c:v>5478.2745299114513</c:v>
                </c:pt>
                <c:pt idx="18549">
                  <c:v>5539.2209545499845</c:v>
                </c:pt>
                <c:pt idx="18550">
                  <c:v>5600.2166120916445</c:v>
                </c:pt>
                <c:pt idx="18551">
                  <c:v>5661.2618951855748</c:v>
                </c:pt>
                <c:pt idx="18552">
                  <c:v>5802.899318594712</c:v>
                </c:pt>
                <c:pt idx="18553">
                  <c:v>5944.8279633534976</c:v>
                </c:pt>
                <c:pt idx="18554">
                  <c:v>6087.0491853008125</c:v>
                </c:pt>
                <c:pt idx="18555">
                  <c:v>6229.5643147997198</c:v>
                </c:pt>
                <c:pt idx="18556">
                  <c:v>6372.3746396890256</c:v>
                </c:pt>
                <c:pt idx="18557">
                  <c:v>6515.4814246710539</c:v>
                </c:pt>
                <c:pt idx="18558">
                  <c:v>6471.1364757894489</c:v>
                </c:pt>
                <c:pt idx="18559">
                  <c:v>6426.8194226075129</c:v>
                </c:pt>
                <c:pt idx="18560">
                  <c:v>6382.530167011435</c:v>
                </c:pt>
                <c:pt idx="18561">
                  <c:v>6265.5950187914477</c:v>
                </c:pt>
                <c:pt idx="18562">
                  <c:v>6221.8682611138402</c:v>
                </c:pt>
                <c:pt idx="18563">
                  <c:v>6178.1687000405873</c:v>
                </c:pt>
                <c:pt idx="18564">
                  <c:v>6294.1788396827969</c:v>
                </c:pt>
                <c:pt idx="18565">
                  <c:v>6338.5573820839772</c:v>
                </c:pt>
                <c:pt idx="18566">
                  <c:v>6382.9639627125371</c:v>
                </c:pt>
                <c:pt idx="18567">
                  <c:v>6427.3986545075795</c:v>
                </c:pt>
                <c:pt idx="18568">
                  <c:v>6471.8615296068965</c:v>
                </c:pt>
                <c:pt idx="18569">
                  <c:v>6516.3526665431573</c:v>
                </c:pt>
                <c:pt idx="18570">
                  <c:v>6508.6425536554316</c:v>
                </c:pt>
                <c:pt idx="18571">
                  <c:v>6500.932936545998</c:v>
                </c:pt>
                <c:pt idx="18572">
                  <c:v>6493.2238035332311</c:v>
                </c:pt>
                <c:pt idx="18573">
                  <c:v>6485.5151521690832</c:v>
                </c:pt>
                <c:pt idx="18574">
                  <c:v>6477.8069709098709</c:v>
                </c:pt>
                <c:pt idx="18575">
                  <c:v>6470.0992571072775</c:v>
                </c:pt>
                <c:pt idx="18576">
                  <c:v>6550.2398278951641</c:v>
                </c:pt>
                <c:pt idx="18577">
                  <c:v>6630.4714378978015</c:v>
                </c:pt>
                <c:pt idx="18578">
                  <c:v>6710.7945065542172</c:v>
                </c:pt>
                <c:pt idx="18579">
                  <c:v>6791.2094484215704</c:v>
                </c:pt>
                <c:pt idx="18580">
                  <c:v>6871.71667113272</c:v>
                </c:pt>
                <c:pt idx="18581">
                  <c:v>6952.3165731141535</c:v>
                </c:pt>
                <c:pt idx="18582">
                  <c:v>7096.9308964940155</c:v>
                </c:pt>
                <c:pt idx="18583">
                  <c:v>7241.8465335100627</c:v>
                </c:pt>
                <c:pt idx="18584">
                  <c:v>7387.0642825044388</c:v>
                </c:pt>
                <c:pt idx="18585">
                  <c:v>7532.5849349709242</c:v>
                </c:pt>
                <c:pt idx="18586">
                  <c:v>7678.4092587591977</c:v>
                </c:pt>
                <c:pt idx="18587">
                  <c:v>7824.5380186307466</c:v>
                </c:pt>
                <c:pt idx="18588">
                  <c:v>7870.2009250866495</c:v>
                </c:pt>
                <c:pt idx="18589">
                  <c:v>7915.8936425737147</c:v>
                </c:pt>
                <c:pt idx="18590">
                  <c:v>7961.6161974633887</c:v>
                </c:pt>
                <c:pt idx="18591">
                  <c:v>8007.3686158883938</c:v>
                </c:pt>
                <c:pt idx="18592">
                  <c:v>8053.1509316606353</c:v>
                </c:pt>
                <c:pt idx="18593">
                  <c:v>8098.9631705458414</c:v>
                </c:pt>
                <c:pt idx="18594">
                  <c:v>8034.2707096970507</c:v>
                </c:pt>
                <c:pt idx="18595">
                  <c:v>7969.6369566827889</c:v>
                </c:pt>
                <c:pt idx="18596">
                  <c:v>7905.0619429501357</c:v>
                </c:pt>
                <c:pt idx="18597">
                  <c:v>7840.5457037894339</c:v>
                </c:pt>
                <c:pt idx="18598">
                  <c:v>7776.0882677123</c:v>
                </c:pt>
                <c:pt idx="18599">
                  <c:v>7711.6896724025155</c:v>
                </c:pt>
                <c:pt idx="18600">
                  <c:v>7876.1337734219405</c:v>
                </c:pt>
                <c:pt idx="18601">
                  <c:v>8040.9658428558423</c:v>
                </c:pt>
                <c:pt idx="18602">
                  <c:v>8206.1869494201637</c:v>
                </c:pt>
                <c:pt idx="18603">
                  <c:v>8371.7981320380986</c:v>
                </c:pt>
                <c:pt idx="18604">
                  <c:v>8537.8004158242893</c:v>
                </c:pt>
                <c:pt idx="18605">
                  <c:v>8704.1948062137944</c:v>
                </c:pt>
                <c:pt idx="18606">
                  <c:v>8593.2215956041073</c:v>
                </c:pt>
                <c:pt idx="18607">
                  <c:v>8482.4228035841516</c:v>
                </c:pt>
                <c:pt idx="18608">
                  <c:v>8371.7981320380986</c:v>
                </c:pt>
                <c:pt idx="18609">
                  <c:v>8261.3472836177334</c:v>
                </c:pt>
                <c:pt idx="18610">
                  <c:v>8151.0699573130478</c:v>
                </c:pt>
                <c:pt idx="18611">
                  <c:v>8040.9658428558423</c:v>
                </c:pt>
                <c:pt idx="18612">
                  <c:v>7921.3870985986459</c:v>
                </c:pt>
                <c:pt idx="18613">
                  <c:v>7802.0112636704162</c:v>
                </c:pt>
                <c:pt idx="18614">
                  <c:v>7682.8382785895401</c:v>
                </c:pt>
                <c:pt idx="18615">
                  <c:v>7563.8680862575138</c:v>
                </c:pt>
                <c:pt idx="18616">
                  <c:v>7445.1006347005596</c:v>
                </c:pt>
                <c:pt idx="18617">
                  <c:v>7326.5358770771581</c:v>
                </c:pt>
                <c:pt idx="18618">
                  <c:v>7063.8383043919457</c:v>
                </c:pt>
                <c:pt idx="18619">
                  <c:v>6885.61173393631</c:v>
                </c:pt>
                <c:pt idx="18620">
                  <c:v>6707.8487452401578</c:v>
                </c:pt>
                <c:pt idx="18621">
                  <c:v>6606.2934877532743</c:v>
                </c:pt>
                <c:pt idx="18622">
                  <c:v>6427.3986545075795</c:v>
                </c:pt>
                <c:pt idx="18623">
                  <c:v>6248.964674777465</c:v>
                </c:pt>
                <c:pt idx="18624">
                  <c:v>6079.9481321060539</c:v>
                </c:pt>
                <c:pt idx="18625">
                  <c:v>5911.3413132253818</c:v>
                </c:pt>
                <c:pt idx="18626">
                  <c:v>5743.1414189873703</c:v>
                </c:pt>
                <c:pt idx="18627">
                  <c:v>5575.3455648010413</c:v>
                </c:pt>
                <c:pt idx="18628">
                  <c:v>5407.9507649618363</c:v>
                </c:pt>
                <c:pt idx="18629">
                  <c:v>5240.9539381910372</c:v>
                </c:pt>
                <c:pt idx="18630">
                  <c:v>5310.6995725122151</c:v>
                </c:pt>
                <c:pt idx="18631">
                  <c:v>5380.5107715559052</c:v>
                </c:pt>
                <c:pt idx="18632">
                  <c:v>5450.3880014313108</c:v>
                </c:pt>
                <c:pt idx="18633">
                  <c:v>5520.3317269896024</c:v>
                </c:pt>
                <c:pt idx="18634">
                  <c:v>5590.342404148153</c:v>
                </c:pt>
                <c:pt idx="18635">
                  <c:v>5660.4204840549983</c:v>
                </c:pt>
                <c:pt idx="18636">
                  <c:v>5607.0165745137092</c:v>
                </c:pt>
                <c:pt idx="18637">
                  <c:v>5553.655572240049</c:v>
                </c:pt>
                <c:pt idx="18638">
                  <c:v>5500.3374882365433</c:v>
                </c:pt>
                <c:pt idx="18639">
                  <c:v>5447.0623360543705</c:v>
                </c:pt>
                <c:pt idx="18640">
                  <c:v>5393.8301296407553</c:v>
                </c:pt>
                <c:pt idx="18641">
                  <c:v>5340.6408812356531</c:v>
                </c:pt>
                <c:pt idx="18642">
                  <c:v>5315.1618618088132</c:v>
                </c:pt>
                <c:pt idx="18643">
                  <c:v>5289.6898197590717</c:v>
                </c:pt>
                <c:pt idx="18644">
                  <c:v>5264.2246906665741</c:v>
                </c:pt>
                <c:pt idx="18645">
                  <c:v>5238.7664015831951</c:v>
                </c:pt>
                <c:pt idx="18646">
                  <c:v>5213.314885187162</c:v>
                </c:pt>
                <c:pt idx="18647">
                  <c:v>5187.8700735836301</c:v>
                </c:pt>
                <c:pt idx="18648">
                  <c:v>5117.2931744811131</c:v>
                </c:pt>
                <c:pt idx="18649">
                  <c:v>5046.7903711405852</c:v>
                </c:pt>
                <c:pt idx="18650">
                  <c:v>4976.3616292179759</c:v>
                </c:pt>
                <c:pt idx="18651">
                  <c:v>4906.0069089058379</c:v>
                </c:pt>
                <c:pt idx="18652">
                  <c:v>4835.7261723509509</c:v>
                </c:pt>
                <c:pt idx="18653">
                  <c:v>4765.5193800096358</c:v>
                </c:pt>
                <c:pt idx="18654">
                  <c:v>4704.034309314703</c:v>
                </c:pt>
                <c:pt idx="18655">
                  <c:v>4642.6070623519008</c:v>
                </c:pt>
                <c:pt idx="18656">
                  <c:v>4581.2376627381973</c:v>
                </c:pt>
                <c:pt idx="18657">
                  <c:v>4519.9261330156769</c:v>
                </c:pt>
                <c:pt idx="18658">
                  <c:v>4458.6724981547804</c:v>
                </c:pt>
                <c:pt idx="18659">
                  <c:v>4397.4767786595212</c:v>
                </c:pt>
                <c:pt idx="18660">
                  <c:v>4302.059509279884</c:v>
                </c:pt>
                <c:pt idx="18661">
                  <c:v>4206.7720742680485</c:v>
                </c:pt>
                <c:pt idx="18662">
                  <c:v>4111.6138628037934</c:v>
                </c:pt>
                <c:pt idx="18663">
                  <c:v>4016.5842544723569</c:v>
                </c:pt>
                <c:pt idx="18664">
                  <c:v>3921.6826128236771</c:v>
                </c:pt>
                <c:pt idx="18665">
                  <c:v>3826.9082946117383</c:v>
                </c:pt>
                <c:pt idx="18666">
                  <c:v>3775.771073019429</c:v>
                </c:pt>
                <c:pt idx="18667">
                  <c:v>3724.6639888500954</c:v>
                </c:pt>
                <c:pt idx="18668">
                  <c:v>3673.5867301947524</c:v>
                </c:pt>
                <c:pt idx="18669">
                  <c:v>3622.5389929928801</c:v>
                </c:pt>
                <c:pt idx="18670">
                  <c:v>3571.5204588899164</c:v>
                </c:pt>
                <c:pt idx="18671">
                  <c:v>3520.5308142332669</c:v>
                </c:pt>
                <c:pt idx="18672">
                  <c:v>3477.5162862103057</c:v>
                </c:pt>
                <c:pt idx="18673">
                  <c:v>3434.5291552920467</c:v>
                </c:pt>
                <c:pt idx="18674">
                  <c:v>3391.5693930240391</c:v>
                </c:pt>
                <c:pt idx="18675">
                  <c:v>3348.6369781332987</c:v>
                </c:pt>
                <c:pt idx="18676">
                  <c:v>3305.7318818394347</c:v>
                </c:pt>
                <c:pt idx="18677">
                  <c:v>3262.8540753155344</c:v>
                </c:pt>
                <c:pt idx="18678">
                  <c:v>3305.6223958849582</c:v>
                </c:pt>
                <c:pt idx="18679">
                  <c:v>3348.4163362613449</c:v>
                </c:pt>
                <c:pt idx="18680">
                  <c:v>3391.2359593883266</c:v>
                </c:pt>
                <c:pt idx="18681">
                  <c:v>3434.0813278689452</c:v>
                </c:pt>
                <c:pt idx="18682">
                  <c:v>3476.9524964059183</c:v>
                </c:pt>
                <c:pt idx="18683">
                  <c:v>3519.8495266335831</c:v>
                </c:pt>
                <c:pt idx="18684">
                  <c:v>3571.4059775792093</c:v>
                </c:pt>
                <c:pt idx="18685">
                  <c:v>3623.0005886192598</c:v>
                </c:pt>
                <c:pt idx="18686">
                  <c:v>3674.6334379615682</c:v>
                </c:pt>
                <c:pt idx="18687">
                  <c:v>3726.3046110506011</c:v>
                </c:pt>
                <c:pt idx="18688">
                  <c:v>3778.0141819603418</c:v>
                </c:pt>
                <c:pt idx="18689">
                  <c:v>3829.762234862581</c:v>
                </c:pt>
                <c:pt idx="18690">
                  <c:v>3950.0132216670218</c:v>
                </c:pt>
                <c:pt idx="18691">
                  <c:v>4070.4552898224147</c:v>
                </c:pt>
                <c:pt idx="18692">
                  <c:v>4191.0906614122887</c:v>
                </c:pt>
                <c:pt idx="18693">
                  <c:v>4311.9215048045899</c:v>
                </c:pt>
                <c:pt idx="18694">
                  <c:v>4432.9499306187799</c:v>
                </c:pt>
                <c:pt idx="18695">
                  <c:v>4554.1780024109312</c:v>
                </c:pt>
                <c:pt idx="18696">
                  <c:v>4606.7516922833847</c:v>
                </c:pt>
                <c:pt idx="18697">
                  <c:v>4659.3679692556689</c:v>
                </c:pt>
                <c:pt idx="18698">
                  <c:v>4712.026820338534</c:v>
                </c:pt>
                <c:pt idx="18699">
                  <c:v>4764.7282311629342</c:v>
                </c:pt>
                <c:pt idx="18700">
                  <c:v>4817.472187742459</c:v>
                </c:pt>
                <c:pt idx="18701">
                  <c:v>4870.2586782945282</c:v>
                </c:pt>
                <c:pt idx="18702">
                  <c:v>4887.5971925701751</c:v>
                </c:pt>
                <c:pt idx="18703">
                  <c:v>4904.9396775201249</c:v>
                </c:pt>
                <c:pt idx="18704">
                  <c:v>4922.2861410449486</c:v>
                </c:pt>
                <c:pt idx="18705">
                  <c:v>4882.9994891169481</c:v>
                </c:pt>
                <c:pt idx="18706">
                  <c:v>4900.1549500277179</c:v>
                </c:pt>
                <c:pt idx="18707">
                  <c:v>4917.3143671512353</c:v>
                </c:pt>
                <c:pt idx="18708">
                  <c:v>5010.8269703281831</c:v>
                </c:pt>
                <c:pt idx="18709">
                  <c:v>5047.3298125665569</c:v>
                </c:pt>
                <c:pt idx="18710">
                  <c:v>5083.8578573065979</c:v>
                </c:pt>
                <c:pt idx="18711">
                  <c:v>5120.4109565540111</c:v>
                </c:pt>
                <c:pt idx="18712">
                  <c:v>5156.9889582715177</c:v>
                </c:pt>
                <c:pt idx="18713">
                  <c:v>5193.5917170482708</c:v>
                </c:pt>
                <c:pt idx="18714">
                  <c:v>5378.6756705887747</c:v>
                </c:pt>
                <c:pt idx="18715">
                  <c:v>5564.2518478903003</c:v>
                </c:pt>
                <c:pt idx="18716">
                  <c:v>5750.3229433229517</c:v>
                </c:pt>
                <c:pt idx="18717">
                  <c:v>5936.8915762438501</c:v>
                </c:pt>
                <c:pt idx="18718">
                  <c:v>6123.9602863502787</c:v>
                </c:pt>
                <c:pt idx="18719">
                  <c:v>6311.5315479105466</c:v>
                </c:pt>
                <c:pt idx="18720">
                  <c:v>6381.77077237514</c:v>
                </c:pt>
                <c:pt idx="18721">
                  <c:v>6452.0771769428493</c:v>
                </c:pt>
                <c:pt idx="18722">
                  <c:v>6522.4513596476027</c:v>
                </c:pt>
                <c:pt idx="18723">
                  <c:v>6592.8939150544775</c:v>
                </c:pt>
                <c:pt idx="18724">
                  <c:v>6663.4054259934956</c:v>
                </c:pt>
                <c:pt idx="18725">
                  <c:v>6733.9864681447307</c:v>
                </c:pt>
                <c:pt idx="18726">
                  <c:v>6626.8301521662097</c:v>
                </c:pt>
                <c:pt idx="18727">
                  <c:v>6519.8376340314562</c:v>
                </c:pt>
                <c:pt idx="18728">
                  <c:v>6413.0079631076815</c:v>
                </c:pt>
                <c:pt idx="18729">
                  <c:v>6306.3401765437548</c:v>
                </c:pt>
                <c:pt idx="18730">
                  <c:v>6199.8332829013852</c:v>
                </c:pt>
                <c:pt idx="18731">
                  <c:v>6093.4862687521254</c:v>
                </c:pt>
                <c:pt idx="18732">
                  <c:v>6129.3473229743822</c:v>
                </c:pt>
                <c:pt idx="18733">
                  <c:v>6165.2272660297231</c:v>
                </c:pt>
                <c:pt idx="18734">
                  <c:v>6201.1260919407505</c:v>
                </c:pt>
                <c:pt idx="18735">
                  <c:v>6237.0438010461976</c:v>
                </c:pt>
                <c:pt idx="18736">
                  <c:v>6272.9803916751016</c:v>
                </c:pt>
                <c:pt idx="18737">
                  <c:v>6308.9358622271766</c:v>
                </c:pt>
                <c:pt idx="18738">
                  <c:v>6478.8220462542513</c:v>
                </c:pt>
                <c:pt idx="18739">
                  <c:v>6649.1226560883897</c:v>
                </c:pt>
                <c:pt idx="18740">
                  <c:v>6819.8397891921377</c:v>
                </c:pt>
                <c:pt idx="18741">
                  <c:v>6990.9754863165226</c:v>
                </c:pt>
                <c:pt idx="18742">
                  <c:v>7162.5317243998852</c:v>
                </c:pt>
                <c:pt idx="18743">
                  <c:v>7334.5104323236192</c:v>
                </c:pt>
                <c:pt idx="18744">
                  <c:v>7379.7062356985653</c:v>
                </c:pt>
                <c:pt idx="18745">
                  <c:v>7424.9313211295384</c:v>
                </c:pt>
                <c:pt idx="18746">
                  <c:v>7470.1857414954675</c:v>
                </c:pt>
                <c:pt idx="18747">
                  <c:v>7515.469541962525</c:v>
                </c:pt>
                <c:pt idx="18748">
                  <c:v>7560.7827672183812</c:v>
                </c:pt>
                <c:pt idx="18749">
                  <c:v>7606.1254690122396</c:v>
                </c:pt>
                <c:pt idx="18750">
                  <c:v>7606.4216375259939</c:v>
                </c:pt>
                <c:pt idx="18751">
                  <c:v>7606.7178060397446</c:v>
                </c:pt>
                <c:pt idx="18752">
                  <c:v>7607.0139745535016</c:v>
                </c:pt>
                <c:pt idx="18753">
                  <c:v>7607.310143067255</c:v>
                </c:pt>
                <c:pt idx="18754">
                  <c:v>7607.6063115810712</c:v>
                </c:pt>
                <c:pt idx="18755">
                  <c:v>7607.9024800948237</c:v>
                </c:pt>
                <c:pt idx="18756">
                  <c:v>7389.4286684813978</c:v>
                </c:pt>
                <c:pt idx="18757">
                  <c:v>7171.634721599934</c:v>
                </c:pt>
                <c:pt idx="18758">
                  <c:v>6954.5180804018655</c:v>
                </c:pt>
                <c:pt idx="18759">
                  <c:v>6738.0761232300138</c:v>
                </c:pt>
                <c:pt idx="18760">
                  <c:v>6522.3061526689207</c:v>
                </c:pt>
                <c:pt idx="18761">
                  <c:v>6307.2054051048781</c:v>
                </c:pt>
                <c:pt idx="18762">
                  <c:v>6120.0157886512325</c:v>
                </c:pt>
                <c:pt idx="18763">
                  <c:v>6005.3361558051583</c:v>
                </c:pt>
                <c:pt idx="18764">
                  <c:v>5890.8485809813337</c:v>
                </c:pt>
                <c:pt idx="18765">
                  <c:v>5843.5538387011738</c:v>
                </c:pt>
                <c:pt idx="18766">
                  <c:v>5728.1253826072307</c:v>
                </c:pt>
                <c:pt idx="18767">
                  <c:v>5612.8896646669973</c:v>
                </c:pt>
                <c:pt idx="18768">
                  <c:v>5471.7517032923415</c:v>
                </c:pt>
                <c:pt idx="18769">
                  <c:v>5330.8964831535141</c:v>
                </c:pt>
                <c:pt idx="18770">
                  <c:v>5190.3222064971114</c:v>
                </c:pt>
                <c:pt idx="18771">
                  <c:v>5050.0270196965366</c:v>
                </c:pt>
                <c:pt idx="18772">
                  <c:v>4910.0090266022244</c:v>
                </c:pt>
                <c:pt idx="18773">
                  <c:v>4770.2662730899283</c:v>
                </c:pt>
                <c:pt idx="18774">
                  <c:v>4665.3773556779861</c:v>
                </c:pt>
                <c:pt idx="18775">
                  <c:v>4560.6463565814574</c:v>
                </c:pt>
                <c:pt idx="18776">
                  <c:v>4456.0727173891019</c:v>
                </c:pt>
                <c:pt idx="18777">
                  <c:v>4351.6558650852057</c:v>
                </c:pt>
                <c:pt idx="18778">
                  <c:v>4247.3952167475518</c:v>
                </c:pt>
                <c:pt idx="18779">
                  <c:v>4143.2901836259953</c:v>
                </c:pt>
                <c:pt idx="18780">
                  <c:v>4003.8323327834505</c:v>
                </c:pt>
                <c:pt idx="18781">
                  <c:v>3864.6806061981274</c:v>
                </c:pt>
                <c:pt idx="18782">
                  <c:v>3725.8358618504521</c:v>
                </c:pt>
                <c:pt idx="18783">
                  <c:v>3587.2989970086696</c:v>
                </c:pt>
                <c:pt idx="18784">
                  <c:v>3449.0709447401505</c:v>
                </c:pt>
                <c:pt idx="18785">
                  <c:v>3311.1526850677342</c:v>
                </c:pt>
                <c:pt idx="18786">
                  <c:v>3234.2643282970275</c:v>
                </c:pt>
                <c:pt idx="18787">
                  <c:v>3157.4584508813236</c:v>
                </c:pt>
                <c:pt idx="18788">
                  <c:v>3080.7346635938929</c:v>
                </c:pt>
                <c:pt idx="18789">
                  <c:v>3004.0925616331951</c:v>
                </c:pt>
                <c:pt idx="18790">
                  <c:v>2927.5317438712041</c:v>
                </c:pt>
                <c:pt idx="18791">
                  <c:v>2851.0517961596029</c:v>
                </c:pt>
                <c:pt idx="18792">
                  <c:v>2877.0721120388357</c:v>
                </c:pt>
                <c:pt idx="18793">
                  <c:v>2903.1075010129753</c:v>
                </c:pt>
                <c:pt idx="18794">
                  <c:v>2929.1579059170699</c:v>
                </c:pt>
                <c:pt idx="18795">
                  <c:v>2955.2232720901184</c:v>
                </c:pt>
                <c:pt idx="18796">
                  <c:v>2981.3035451851188</c:v>
                </c:pt>
                <c:pt idx="18797">
                  <c:v>3007.398669047956</c:v>
                </c:pt>
                <c:pt idx="18798">
                  <c:v>2972.6426576487966</c:v>
                </c:pt>
                <c:pt idx="18799">
                  <c:v>2937.91258346217</c:v>
                </c:pt>
                <c:pt idx="18800">
                  <c:v>2903.2085671546279</c:v>
                </c:pt>
                <c:pt idx="18801">
                  <c:v>2868.5307303263044</c:v>
                </c:pt>
                <c:pt idx="18802">
                  <c:v>2833.8791955151319</c:v>
                </c:pt>
                <c:pt idx="18803">
                  <c:v>2799.2540862012115</c:v>
                </c:pt>
                <c:pt idx="18804">
                  <c:v>2756.8165554997872</c:v>
                </c:pt>
                <c:pt idx="18805">
                  <c:v>2714.404246674244</c:v>
                </c:pt>
                <c:pt idx="18806">
                  <c:v>2672.0170994298073</c:v>
                </c:pt>
                <c:pt idx="18807">
                  <c:v>2629.6550465078194</c:v>
                </c:pt>
                <c:pt idx="18808">
                  <c:v>2587.3180202731801</c:v>
                </c:pt>
                <c:pt idx="18809">
                  <c:v>2545.0059586710977</c:v>
                </c:pt>
                <c:pt idx="18810">
                  <c:v>2443.8466281546575</c:v>
                </c:pt>
                <c:pt idx="18811">
                  <c:v>2342.8127905143879</c:v>
                </c:pt>
                <c:pt idx="18812">
                  <c:v>2241.9027521429125</c:v>
                </c:pt>
                <c:pt idx="18813">
                  <c:v>2141.1147903987544</c:v>
                </c:pt>
                <c:pt idx="18814">
                  <c:v>2040.4471426479868</c:v>
                </c:pt>
                <c:pt idx="18815">
                  <c:v>1939.8980127597017</c:v>
                </c:pt>
                <c:pt idx="18816">
                  <c:v>1939.8980127597017</c:v>
                </c:pt>
                <c:pt idx="18817">
                  <c:v>1939.8980127597024</c:v>
                </c:pt>
                <c:pt idx="18818">
                  <c:v>1939.8980127597017</c:v>
                </c:pt>
                <c:pt idx="18819">
                  <c:v>1939.8980127597017</c:v>
                </c:pt>
                <c:pt idx="18820">
                  <c:v>1939.8980127597017</c:v>
                </c:pt>
                <c:pt idx="18821">
                  <c:v>1939.8980127597017</c:v>
                </c:pt>
                <c:pt idx="18822">
                  <c:v>1989.7703548107518</c:v>
                </c:pt>
                <c:pt idx="18823">
                  <c:v>2039.6573626658103</c:v>
                </c:pt>
                <c:pt idx="18824">
                  <c:v>2089.5595662000319</c:v>
                </c:pt>
                <c:pt idx="18825">
                  <c:v>2139.4774895409278</c:v>
                </c:pt>
                <c:pt idx="18826">
                  <c:v>2189.4116563814769</c:v>
                </c:pt>
                <c:pt idx="18827">
                  <c:v>2239.3625782845525</c:v>
                </c:pt>
                <c:pt idx="18828">
                  <c:v>2450.7973286739752</c:v>
                </c:pt>
                <c:pt idx="18829">
                  <c:v>2662.9312227033188</c:v>
                </c:pt>
                <c:pt idx="18830">
                  <c:v>2875.7657062580793</c:v>
                </c:pt>
                <c:pt idx="18831">
                  <c:v>3089.3022148334981</c:v>
                </c:pt>
                <c:pt idx="18832">
                  <c:v>3303.542162749583</c:v>
                </c:pt>
                <c:pt idx="18833">
                  <c:v>3518.4869514342149</c:v>
                </c:pt>
                <c:pt idx="18834">
                  <c:v>3699.2967692626639</c:v>
                </c:pt>
                <c:pt idx="18835">
                  <c:v>3880.5908060952834</c:v>
                </c:pt>
                <c:pt idx="18836">
                  <c:v>4062.3712432745551</c:v>
                </c:pt>
                <c:pt idx="18837">
                  <c:v>4244.6402122564214</c:v>
                </c:pt>
                <c:pt idx="18838">
                  <c:v>4427.3997838863224</c:v>
                </c:pt>
                <c:pt idx="18839">
                  <c:v>4610.6519794797432</c:v>
                </c:pt>
                <c:pt idx="18840">
                  <c:v>4646.5199786735056</c:v>
                </c:pt>
                <c:pt idx="18841">
                  <c:v>4682.4117079991411</c:v>
                </c:pt>
                <c:pt idx="18842">
                  <c:v>4718.3270596193533</c:v>
                </c:pt>
                <c:pt idx="18843">
                  <c:v>4754.2659266110541</c:v>
                </c:pt>
                <c:pt idx="18844">
                  <c:v>4790.2282029609132</c:v>
                </c:pt>
                <c:pt idx="18845">
                  <c:v>4826.2137835609374</c:v>
                </c:pt>
                <c:pt idx="18846">
                  <c:v>4869.3008797581942</c:v>
                </c:pt>
                <c:pt idx="18847">
                  <c:v>4912.4102972199744</c:v>
                </c:pt>
                <c:pt idx="18848">
                  <c:v>4955.5422144715294</c:v>
                </c:pt>
                <c:pt idx="18849">
                  <c:v>4941.382536057763</c:v>
                </c:pt>
                <c:pt idx="18850">
                  <c:v>4984.064925541863</c:v>
                </c:pt>
                <c:pt idx="18851">
                  <c:v>5026.7700809679782</c:v>
                </c:pt>
                <c:pt idx="18852">
                  <c:v>5016.2071505487029</c:v>
                </c:pt>
                <c:pt idx="18853">
                  <c:v>4947.3956177401351</c:v>
                </c:pt>
                <c:pt idx="18854">
                  <c:v>4878.6393124652313</c:v>
                </c:pt>
                <c:pt idx="18855">
                  <c:v>4809.937376865445</c:v>
                </c:pt>
                <c:pt idx="18856">
                  <c:v>4741.2889443886506</c:v>
                </c:pt>
                <c:pt idx="18857">
                  <c:v>4672.6931304525497</c:v>
                </c:pt>
                <c:pt idx="18858">
                  <c:v>4847.3986979652473</c:v>
                </c:pt>
                <c:pt idx="18859">
                  <c:v>5022.5288623074484</c:v>
                </c:pt>
                <c:pt idx="18860">
                  <c:v>5198.0872940559975</c:v>
                </c:pt>
                <c:pt idx="18861">
                  <c:v>5374.0775460239756</c:v>
                </c:pt>
                <c:pt idx="18862">
                  <c:v>5550.5030609316991</c:v>
                </c:pt>
                <c:pt idx="18863">
                  <c:v>5727.3671801098271</c:v>
                </c:pt>
                <c:pt idx="18864">
                  <c:v>5648.6970952850406</c:v>
                </c:pt>
                <c:pt idx="18865">
                  <c:v>5570.1076844334211</c:v>
                </c:pt>
                <c:pt idx="18866">
                  <c:v>5491.5981260386052</c:v>
                </c:pt>
                <c:pt idx="18867">
                  <c:v>5413.1675858161962</c:v>
                </c:pt>
                <c:pt idx="18868">
                  <c:v>5334.8152104247783</c:v>
                </c:pt>
                <c:pt idx="18869">
                  <c:v>5256.5401365206399</c:v>
                </c:pt>
                <c:pt idx="18870">
                  <c:v>5511.044622523179</c:v>
                </c:pt>
                <c:pt idx="18871">
                  <c:v>5766.4275496273576</c:v>
                </c:pt>
                <c:pt idx="18872">
                  <c:v>6022.7053116727548</c:v>
                </c:pt>
                <c:pt idx="18873">
                  <c:v>6279.8934813421565</c:v>
                </c:pt>
                <c:pt idx="18874">
                  <c:v>6538.0068398004969</c:v>
                </c:pt>
                <c:pt idx="18875">
                  <c:v>6797.0594243808591</c:v>
                </c:pt>
                <c:pt idx="18876">
                  <c:v>6750.7759978874174</c:v>
                </c:pt>
                <c:pt idx="18877">
                  <c:v>6704.5243118244316</c:v>
                </c:pt>
                <c:pt idx="18878">
                  <c:v>6658.3044951233142</c:v>
                </c:pt>
                <c:pt idx="18879">
                  <c:v>6612.1166848546836</c:v>
                </c:pt>
                <c:pt idx="18880">
                  <c:v>6565.9610198859646</c:v>
                </c:pt>
                <c:pt idx="18881">
                  <c:v>6519.8376340314562</c:v>
                </c:pt>
                <c:pt idx="18882">
                  <c:v>6591.7298558456032</c:v>
                </c:pt>
                <c:pt idx="18883">
                  <c:v>6663.697008738518</c:v>
                </c:pt>
                <c:pt idx="18884">
                  <c:v>6735.739177466995</c:v>
                </c:pt>
                <c:pt idx="18885">
                  <c:v>6807.8564392064209</c:v>
                </c:pt>
                <c:pt idx="18886">
                  <c:v>6880.0488775267859</c:v>
                </c:pt>
                <c:pt idx="18887">
                  <c:v>6952.3165731141535</c:v>
                </c:pt>
                <c:pt idx="18888">
                  <c:v>6962.4195854623122</c:v>
                </c:pt>
                <c:pt idx="18889">
                  <c:v>6972.5241552986972</c:v>
                </c:pt>
                <c:pt idx="18890">
                  <c:v>6982.6302752911097</c:v>
                </c:pt>
                <c:pt idx="18891">
                  <c:v>6992.7379450086528</c:v>
                </c:pt>
                <c:pt idx="18892">
                  <c:v>7002.8471548890975</c:v>
                </c:pt>
                <c:pt idx="18893">
                  <c:v>7012.9579043974027</c:v>
                </c:pt>
                <c:pt idx="18894">
                  <c:v>7138.3221346536266</c:v>
                </c:pt>
                <c:pt idx="18895">
                  <c:v>7263.9103302554622</c:v>
                </c:pt>
                <c:pt idx="18896">
                  <c:v>7389.724216728504</c:v>
                </c:pt>
                <c:pt idx="18897">
                  <c:v>7515.7654822146924</c:v>
                </c:pt>
                <c:pt idx="18898">
                  <c:v>7642.0357596068425</c:v>
                </c:pt>
                <c:pt idx="18899">
                  <c:v>7768.5366444471783</c:v>
                </c:pt>
                <c:pt idx="18900">
                  <c:v>7530.6610043824348</c:v>
                </c:pt>
                <c:pt idx="18901">
                  <c:v>7293.5923530124774</c:v>
                </c:pt>
                <c:pt idx="18902">
                  <c:v>7057.3297463133258</c:v>
                </c:pt>
                <c:pt idx="18903">
                  <c:v>6821.8722870471402</c:v>
                </c:pt>
                <c:pt idx="18904">
                  <c:v>6587.2191264112907</c:v>
                </c:pt>
                <c:pt idx="18905">
                  <c:v>6353.3694630337886</c:v>
                </c:pt>
                <c:pt idx="18906">
                  <c:v>5990.5465690149704</c:v>
                </c:pt>
                <c:pt idx="18907">
                  <c:v>5701.7868893523428</c:v>
                </c:pt>
                <c:pt idx="18908">
                  <c:v>5414.2267242068092</c:v>
                </c:pt>
                <c:pt idx="18909">
                  <c:v>5187.3251551584226</c:v>
                </c:pt>
                <c:pt idx="18910">
                  <c:v>4898.8008264255386</c:v>
                </c:pt>
                <c:pt idx="18911">
                  <c:v>4611.4320369189991</c:v>
                </c:pt>
                <c:pt idx="18912">
                  <c:v>4497.1397021608545</c:v>
                </c:pt>
                <c:pt idx="18913">
                  <c:v>4383.0540087276941</c:v>
                </c:pt>
                <c:pt idx="18914">
                  <c:v>4269.1756579815574</c:v>
                </c:pt>
                <c:pt idx="18915">
                  <c:v>4155.5053744268171</c:v>
                </c:pt>
                <c:pt idx="18916">
                  <c:v>4042.0439060252288</c:v>
                </c:pt>
                <c:pt idx="18917">
                  <c:v>3928.7920245143951</c:v>
                </c:pt>
                <c:pt idx="18918">
                  <c:v>3834.9777361526135</c:v>
                </c:pt>
                <c:pt idx="18919">
                  <c:v>3741.2655955388259</c:v>
                </c:pt>
                <c:pt idx="18920">
                  <c:v>3647.6537084724691</c:v>
                </c:pt>
                <c:pt idx="18921">
                  <c:v>3554.1401450268527</c:v>
                </c:pt>
                <c:pt idx="18922">
                  <c:v>3460.7229285181543</c:v>
                </c:pt>
                <c:pt idx="18923">
                  <c:v>3367.4000508280692</c:v>
                </c:pt>
                <c:pt idx="18924">
                  <c:v>3384.0683349125493</c:v>
                </c:pt>
                <c:pt idx="18925">
                  <c:v>3400.7379596060655</c:v>
                </c:pt>
                <c:pt idx="18926">
                  <c:v>3417.4089467900867</c:v>
                </c:pt>
                <c:pt idx="18927">
                  <c:v>3434.0813278689452</c:v>
                </c:pt>
                <c:pt idx="18928">
                  <c:v>3450.7551243630746</c:v>
                </c:pt>
                <c:pt idx="18929">
                  <c:v>3467.4303676473614</c:v>
                </c:pt>
                <c:pt idx="18930">
                  <c:v>3441.0165725765596</c:v>
                </c:pt>
                <c:pt idx="18931">
                  <c:v>3414.6181147191155</c:v>
                </c:pt>
                <c:pt idx="18932">
                  <c:v>3388.2350566668624</c:v>
                </c:pt>
                <c:pt idx="18933">
                  <c:v>3361.8674640363315</c:v>
                </c:pt>
                <c:pt idx="18934">
                  <c:v>3335.5153948635029</c:v>
                </c:pt>
                <c:pt idx="18935">
                  <c:v>3309.1789154841017</c:v>
                </c:pt>
                <c:pt idx="18936">
                  <c:v>3189.9514837461388</c:v>
                </c:pt>
                <c:pt idx="18937">
                  <c:v>3070.9109559246817</c:v>
                </c:pt>
                <c:pt idx="18938">
                  <c:v>2952.0550804822196</c:v>
                </c:pt>
                <c:pt idx="18939">
                  <c:v>2833.3815591890093</c:v>
                </c:pt>
                <c:pt idx="18940">
                  <c:v>2714.8880358940874</c:v>
                </c:pt>
                <c:pt idx="18941">
                  <c:v>2596.5721000189278</c:v>
                </c:pt>
                <c:pt idx="18942">
                  <c:v>2638.4481987126205</c:v>
                </c:pt>
                <c:pt idx="18943">
                  <c:v>2680.3390012096456</c:v>
                </c:pt>
                <c:pt idx="18944">
                  <c:v>2722.2447660731245</c:v>
                </c:pt>
                <c:pt idx="18945">
                  <c:v>2764.1657431621998</c:v>
                </c:pt>
                <c:pt idx="18946">
                  <c:v>2806.1021864855288</c:v>
                </c:pt>
                <c:pt idx="18947">
                  <c:v>2848.0543480879792</c:v>
                </c:pt>
                <c:pt idx="18948">
                  <c:v>2703.8585028633347</c:v>
                </c:pt>
                <c:pt idx="18949">
                  <c:v>2559.9550983514287</c:v>
                </c:pt>
                <c:pt idx="18950">
                  <c:v>2416.3415274854428</c:v>
                </c:pt>
                <c:pt idx="18951">
                  <c:v>2273.0151197725531</c:v>
                </c:pt>
                <c:pt idx="18952">
                  <c:v>2129.9731230724533</c:v>
                </c:pt>
                <c:pt idx="18953">
                  <c:v>1987.2127156274773</c:v>
                </c:pt>
                <c:pt idx="18954">
                  <c:v>1936.7055909437545</c:v>
                </c:pt>
                <c:pt idx="18955">
                  <c:v>1886.2405354934708</c:v>
                </c:pt>
                <c:pt idx="18956">
                  <c:v>1835.8175748435374</c:v>
                </c:pt>
                <c:pt idx="18957">
                  <c:v>1785.4367287193547</c:v>
                </c:pt>
                <c:pt idx="18958">
                  <c:v>1735.0980218606489</c:v>
                </c:pt>
                <c:pt idx="18959">
                  <c:v>1684.8014792539482</c:v>
                </c:pt>
                <c:pt idx="18960">
                  <c:v>1609.8962981705752</c:v>
                </c:pt>
                <c:pt idx="18961">
                  <c:v>1535.0513075362351</c:v>
                </c:pt>
                <c:pt idx="18962">
                  <c:v>1460.2655560684063</c:v>
                </c:pt>
                <c:pt idx="18963">
                  <c:v>1385.5380785390435</c:v>
                </c:pt>
                <c:pt idx="18964">
                  <c:v>1310.8678987073824</c:v>
                </c:pt>
                <c:pt idx="18965">
                  <c:v>1236.2540213089153</c:v>
                </c:pt>
                <c:pt idx="18966">
                  <c:v>1119.9628964649078</c:v>
                </c:pt>
                <c:pt idx="18967">
                  <c:v>1003.8624620762932</c:v>
                </c:pt>
                <c:pt idx="18968">
                  <c:v>887.95143908492207</c:v>
                </c:pt>
                <c:pt idx="18969">
                  <c:v>772.2285216257651</c:v>
                </c:pt>
                <c:pt idx="18970">
                  <c:v>656.69237497911615</c:v>
                </c:pt>
                <c:pt idx="18971">
                  <c:v>541.34163891423179</c:v>
                </c:pt>
                <c:pt idx="18972">
                  <c:v>722.53508347455204</c:v>
                </c:pt>
                <c:pt idx="18973">
                  <c:v>904.11880665660021</c:v>
                </c:pt>
                <c:pt idx="18974">
                  <c:v>1086.1025871770116</c:v>
                </c:pt>
                <c:pt idx="18975">
                  <c:v>1268.4958709727409</c:v>
                </c:pt>
                <c:pt idx="18976">
                  <c:v>1451.3077791993414</c:v>
                </c:pt>
                <c:pt idx="18977">
                  <c:v>1634.5471219736901</c:v>
                </c:pt>
                <c:pt idx="18978">
                  <c:v>1868.4663887174959</c:v>
                </c:pt>
                <c:pt idx="18979">
                  <c:v>2103.1224598147769</c:v>
                </c:pt>
                <c:pt idx="18980">
                  <c:v>2338.5301160241779</c:v>
                </c:pt>
                <c:pt idx="18981">
                  <c:v>2574.7034724956575</c:v>
                </c:pt>
                <c:pt idx="18982">
                  <c:v>2811.6560193121049</c:v>
                </c:pt>
                <c:pt idx="18983">
                  <c:v>3049.4006287727816</c:v>
                </c:pt>
                <c:pt idx="18984">
                  <c:v>3211.8121382308914</c:v>
                </c:pt>
                <c:pt idx="18985">
                  <c:v>3374.6349730352222</c:v>
                </c:pt>
                <c:pt idx="18986">
                  <c:v>3537.8698581618764</c:v>
                </c:pt>
                <c:pt idx="18987">
                  <c:v>3701.5175074666363</c:v>
                </c:pt>
                <c:pt idx="18988">
                  <c:v>3865.5786244672131</c:v>
                </c:pt>
                <c:pt idx="18989">
                  <c:v>4030.0539031099161</c:v>
                </c:pt>
                <c:pt idx="18990">
                  <c:v>4193.8225130353103</c:v>
                </c:pt>
                <c:pt idx="18991">
                  <c:v>4357.9655493806358</c:v>
                </c:pt>
                <c:pt idx="18992">
                  <c:v>4522.4874197055606</c:v>
                </c:pt>
                <c:pt idx="18993">
                  <c:v>4633.6474744407651</c:v>
                </c:pt>
                <c:pt idx="18994">
                  <c:v>4797.0444351984652</c:v>
                </c:pt>
                <c:pt idx="18995">
                  <c:v>4960.8281010750316</c:v>
                </c:pt>
                <c:pt idx="18996">
                  <c:v>4835.7630524912911</c:v>
                </c:pt>
                <c:pt idx="18997">
                  <c:v>4653.6198605035052</c:v>
                </c:pt>
                <c:pt idx="18998">
                  <c:v>4471.93114523649</c:v>
                </c:pt>
                <c:pt idx="18999">
                  <c:v>4290.6894174798708</c:v>
                </c:pt>
                <c:pt idx="19000">
                  <c:v>4109.8869000646764</c:v>
                </c:pt>
                <c:pt idx="19001">
                  <c:v>3929.5155080864761</c:v>
                </c:pt>
                <c:pt idx="19002">
                  <c:v>4086.9919145334502</c:v>
                </c:pt>
                <c:pt idx="19003">
                  <c:v>4244.8906672101421</c:v>
                </c:pt>
                <c:pt idx="19004">
                  <c:v>4403.2079339475695</c:v>
                </c:pt>
                <c:pt idx="19005">
                  <c:v>4561.9400274154777</c:v>
                </c:pt>
                <c:pt idx="19006">
                  <c:v>4721.0834143045649</c:v>
                </c:pt>
                <c:pt idx="19007">
                  <c:v>4880.6347015533947</c:v>
                </c:pt>
                <c:pt idx="19008">
                  <c:v>4924.9597020693382</c:v>
                </c:pt>
                <c:pt idx="19009">
                  <c:v>4969.3153956797751</c:v>
                </c:pt>
                <c:pt idx="19010">
                  <c:v>5013.7017269368844</c:v>
                </c:pt>
                <c:pt idx="19011">
                  <c:v>5058.1186410860646</c:v>
                </c:pt>
                <c:pt idx="19012">
                  <c:v>5102.5660885366669</c:v>
                </c:pt>
                <c:pt idx="19013">
                  <c:v>5147.0440158890451</c:v>
                </c:pt>
                <c:pt idx="19014">
                  <c:v>5137.3864034645549</c:v>
                </c:pt>
                <c:pt idx="19015">
                  <c:v>5127.7309666379379</c:v>
                </c:pt>
                <c:pt idx="19016">
                  <c:v>5118.0777084195588</c:v>
                </c:pt>
                <c:pt idx="19017">
                  <c:v>5108.4266379783585</c:v>
                </c:pt>
                <c:pt idx="19018">
                  <c:v>5098.7777582544531</c:v>
                </c:pt>
                <c:pt idx="19019">
                  <c:v>5089.1310769058809</c:v>
                </c:pt>
                <c:pt idx="19020">
                  <c:v>5157.5325396649951</c:v>
                </c:pt>
                <c:pt idx="19021">
                  <c:v>5225.9857719163183</c:v>
                </c:pt>
                <c:pt idx="19022">
                  <c:v>5294.4918415423235</c:v>
                </c:pt>
                <c:pt idx="19023">
                  <c:v>5363.0517999437643</c:v>
                </c:pt>
                <c:pt idx="19024">
                  <c:v>5431.6666760927128</c:v>
                </c:pt>
                <c:pt idx="19025">
                  <c:v>5500.3374882365433</c:v>
                </c:pt>
                <c:pt idx="19026">
                  <c:v>5686.8576602422454</c:v>
                </c:pt>
                <c:pt idx="19027">
                  <c:v>5873.8980142731034</c:v>
                </c:pt>
                <c:pt idx="19028">
                  <c:v>6061.4588278551919</c:v>
                </c:pt>
                <c:pt idx="19029">
                  <c:v>6249.5403949198089</c:v>
                </c:pt>
                <c:pt idx="19030">
                  <c:v>6438.1430393653936</c:v>
                </c:pt>
                <c:pt idx="19031">
                  <c:v>6627.2671064540255</c:v>
                </c:pt>
                <c:pt idx="19032">
                  <c:v>6537.8763110458731</c:v>
                </c:pt>
                <c:pt idx="19033">
                  <c:v>6448.5998197924491</c:v>
                </c:pt>
                <c:pt idx="19034">
                  <c:v>6359.4371912924926</c:v>
                </c:pt>
                <c:pt idx="19035">
                  <c:v>6270.3879830499236</c:v>
                </c:pt>
                <c:pt idx="19036">
                  <c:v>6181.4517379429781</c:v>
                </c:pt>
                <c:pt idx="19037">
                  <c:v>6092.6279909586547</c:v>
                </c:pt>
                <c:pt idx="19038">
                  <c:v>6022.1060768297839</c:v>
                </c:pt>
                <c:pt idx="19039">
                  <c:v>5951.6527988108164</c:v>
                </c:pt>
                <c:pt idx="19040">
                  <c:v>5881.2677284833153</c:v>
                </c:pt>
                <c:pt idx="19041">
                  <c:v>5810.950436789034</c:v>
                </c:pt>
                <c:pt idx="19042">
                  <c:v>5740.7004819933391</c:v>
                </c:pt>
                <c:pt idx="19043">
                  <c:v>5670.5174176212831</c:v>
                </c:pt>
                <c:pt idx="19044">
                  <c:v>5544.9316503729779</c:v>
                </c:pt>
                <c:pt idx="19045">
                  <c:v>5419.5893291771681</c:v>
                </c:pt>
                <c:pt idx="19046">
                  <c:v>5294.4918415423235</c:v>
                </c:pt>
                <c:pt idx="19047">
                  <c:v>5169.6406317116998</c:v>
                </c:pt>
                <c:pt idx="19048">
                  <c:v>5045.0371865060561</c:v>
                </c:pt>
                <c:pt idx="19049">
                  <c:v>4920.683051217723</c:v>
                </c:pt>
                <c:pt idx="19050">
                  <c:v>4614.2295758779028</c:v>
                </c:pt>
                <c:pt idx="19051">
                  <c:v>4365.0909210958043</c:v>
                </c:pt>
                <c:pt idx="19052">
                  <c:v>4116.8350514473887</c:v>
                </c:pt>
                <c:pt idx="19053">
                  <c:v>3914.3302071175544</c:v>
                </c:pt>
                <c:pt idx="19054">
                  <c:v>3664.9412227313519</c:v>
                </c:pt>
                <c:pt idx="19055">
                  <c:v>3416.4042472445544</c:v>
                </c:pt>
                <c:pt idx="19056">
                  <c:v>3202.2908008393279</c:v>
                </c:pt>
                <c:pt idx="19057">
                  <c:v>2988.8335537109047</c:v>
                </c:pt>
                <c:pt idx="19058">
                  <c:v>2776.026465677227</c:v>
                </c:pt>
                <c:pt idx="19059">
                  <c:v>2563.863267505139</c:v>
                </c:pt>
                <c:pt idx="19060">
                  <c:v>2352.3374467832205</c:v>
                </c:pt>
                <c:pt idx="19061">
                  <c:v>2141.4422505703196</c:v>
                </c:pt>
                <c:pt idx="19062">
                  <c:v>2267.0333871620519</c:v>
                </c:pt>
                <c:pt idx="19063">
                  <c:v>2392.7817043729378</c:v>
                </c:pt>
                <c:pt idx="19064">
                  <c:v>2518.6923506581747</c:v>
                </c:pt>
                <c:pt idx="19065">
                  <c:v>2644.7703433806828</c:v>
                </c:pt>
                <c:pt idx="19066">
                  <c:v>2771.0205713084015</c:v>
                </c:pt>
                <c:pt idx="19067">
                  <c:v>2897.4477970804883</c:v>
                </c:pt>
                <c:pt idx="19068">
                  <c:v>2795.2055011534635</c:v>
                </c:pt>
                <c:pt idx="19069">
                  <c:v>2693.1297056583799</c:v>
                </c:pt>
                <c:pt idx="19070">
                  <c:v>2591.2203943320055</c:v>
                </c:pt>
                <c:pt idx="19071">
                  <c:v>2489.4775504615636</c:v>
                </c:pt>
                <c:pt idx="19072">
                  <c:v>2387.9011658506629</c:v>
                </c:pt>
                <c:pt idx="19073">
                  <c:v>2286.4912271989547</c:v>
                </c:pt>
                <c:pt idx="19074">
                  <c:v>2245.5243756561149</c:v>
                </c:pt>
                <c:pt idx="19075">
                  <c:v>2204.5526583119308</c:v>
                </c:pt>
                <c:pt idx="19076">
                  <c:v>2163.5754801408848</c:v>
                </c:pt>
                <c:pt idx="19077">
                  <c:v>2122.5922349730486</c:v>
                </c:pt>
                <c:pt idx="19078">
                  <c:v>2081.6023116934371</c:v>
                </c:pt>
                <c:pt idx="19079">
                  <c:v>2040.6050986444159</c:v>
                </c:pt>
                <c:pt idx="19080">
                  <c:v>1972.9136130124587</c:v>
                </c:pt>
                <c:pt idx="19081">
                  <c:v>1905.3076208700331</c:v>
                </c:pt>
                <c:pt idx="19082">
                  <c:v>1837.7874915623329</c:v>
                </c:pt>
                <c:pt idx="19083">
                  <c:v>1770.3536002085714</c:v>
                </c:pt>
                <c:pt idx="19084">
                  <c:v>1703.0063264045725</c:v>
                </c:pt>
                <c:pt idx="19085">
                  <c:v>1635.7460596913422</c:v>
                </c:pt>
                <c:pt idx="19086">
                  <c:v>1585.1795369538354</c:v>
                </c:pt>
                <c:pt idx="19087">
                  <c:v>1534.6714900751149</c:v>
                </c:pt>
                <c:pt idx="19088">
                  <c:v>1484.2222707491776</c:v>
                </c:pt>
                <c:pt idx="19089">
                  <c:v>1433.8322344037531</c:v>
                </c:pt>
                <c:pt idx="19090">
                  <c:v>1383.5017365234432</c:v>
                </c:pt>
                <c:pt idx="19091">
                  <c:v>1333.2311414373355</c:v>
                </c:pt>
                <c:pt idx="19092">
                  <c:v>1349.7722698265793</c:v>
                </c:pt>
                <c:pt idx="19093">
                  <c:v>1366.3157999748489</c:v>
                </c:pt>
                <c:pt idx="19094">
                  <c:v>1382.8617433185127</c:v>
                </c:pt>
                <c:pt idx="19095">
                  <c:v>1399.4101162360359</c:v>
                </c:pt>
                <c:pt idx="19096">
                  <c:v>1415.9609299920594</c:v>
                </c:pt>
                <c:pt idx="19097">
                  <c:v>1432.5142009513597</c:v>
                </c:pt>
                <c:pt idx="19098">
                  <c:v>1424.1776343576441</c:v>
                </c:pt>
                <c:pt idx="19099">
                  <c:v>1415.8422567497055</c:v>
                </c:pt>
                <c:pt idx="19100">
                  <c:v>1407.5080709013437</c:v>
                </c:pt>
                <c:pt idx="19101">
                  <c:v>1399.1750756333402</c:v>
                </c:pt>
                <c:pt idx="19102">
                  <c:v>1390.8432710868155</c:v>
                </c:pt>
                <c:pt idx="19103">
                  <c:v>1382.5126561158129</c:v>
                </c:pt>
                <c:pt idx="19104">
                  <c:v>1332.8925651595678</c:v>
                </c:pt>
                <c:pt idx="19105">
                  <c:v>1283.2940873428036</c:v>
                </c:pt>
                <c:pt idx="19106">
                  <c:v>1233.7168456113943</c:v>
                </c:pt>
                <c:pt idx="19107">
                  <c:v>1184.1604588656935</c:v>
                </c:pt>
                <c:pt idx="19108">
                  <c:v>1134.6245389465123</c:v>
                </c:pt>
                <c:pt idx="19109">
                  <c:v>1085.1086980444738</c:v>
                </c:pt>
                <c:pt idx="19110">
                  <c:v>1159.3398456503974</c:v>
                </c:pt>
                <c:pt idx="19111">
                  <c:v>1233.6111299573236</c:v>
                </c:pt>
                <c:pt idx="19112">
                  <c:v>1307.9240129630014</c:v>
                </c:pt>
                <c:pt idx="19113">
                  <c:v>1382.2799313140133</c:v>
                </c:pt>
                <c:pt idx="19114">
                  <c:v>1456.6803049116397</c:v>
                </c:pt>
                <c:pt idx="19115">
                  <c:v>1531.126527104399</c:v>
                </c:pt>
                <c:pt idx="19116">
                  <c:v>1623.0577278190895</c:v>
                </c:pt>
                <c:pt idx="19117">
                  <c:v>1715.140220170681</c:v>
                </c:pt>
                <c:pt idx="19118">
                  <c:v>1807.373590559414</c:v>
                </c:pt>
                <c:pt idx="19119">
                  <c:v>1899.7574343402582</c:v>
                </c:pt>
                <c:pt idx="19120">
                  <c:v>1992.2913557398401</c:v>
                </c:pt>
                <c:pt idx="19121">
                  <c:v>2084.974967774157</c:v>
                </c:pt>
                <c:pt idx="19122">
                  <c:v>2052.0780845896238</c:v>
                </c:pt>
                <c:pt idx="19123">
                  <c:v>2019.1807382425031</c:v>
                </c:pt>
                <c:pt idx="19124">
                  <c:v>1986.2826650153231</c:v>
                </c:pt>
                <c:pt idx="19125">
                  <c:v>1953.3836044460656</c:v>
                </c:pt>
                <c:pt idx="19126">
                  <c:v>1920.4832890609246</c:v>
                </c:pt>
                <c:pt idx="19127">
                  <c:v>1887.5814512727941</c:v>
                </c:pt>
                <c:pt idx="19128">
                  <c:v>2088.5943875840917</c:v>
                </c:pt>
                <c:pt idx="19129">
                  <c:v>2290.1051888831462</c:v>
                </c:pt>
                <c:pt idx="19130">
                  <c:v>2492.1267278234982</c:v>
                </c:pt>
                <c:pt idx="19131">
                  <c:v>2694.6713726108578</c:v>
                </c:pt>
                <c:pt idx="19132">
                  <c:v>2897.7509955054447</c:v>
                </c:pt>
                <c:pt idx="19133">
                  <c:v>3101.3770041765747</c:v>
                </c:pt>
                <c:pt idx="19134">
                  <c:v>3296.9730054795336</c:v>
                </c:pt>
                <c:pt idx="19135">
                  <c:v>3493.0854268845251</c:v>
                </c:pt>
                <c:pt idx="19136">
                  <c:v>3689.7235962621257</c:v>
                </c:pt>
                <c:pt idx="19137">
                  <c:v>3842.3299238685163</c:v>
                </c:pt>
                <c:pt idx="19138">
                  <c:v>4037.7791236512408</c:v>
                </c:pt>
                <c:pt idx="19139">
                  <c:v>4233.7735610713626</c:v>
                </c:pt>
                <c:pt idx="19140">
                  <c:v>4300.4381897305675</c:v>
                </c:pt>
                <c:pt idx="19141">
                  <c:v>4318.0013056762537</c:v>
                </c:pt>
                <c:pt idx="19142">
                  <c:v>4335.5697432504676</c:v>
                </c:pt>
                <c:pt idx="19143">
                  <c:v>4353.1434968867143</c:v>
                </c:pt>
                <c:pt idx="19144">
                  <c:v>4370.7225610422483</c:v>
                </c:pt>
                <c:pt idx="19145">
                  <c:v>4388.3069301979249</c:v>
                </c:pt>
                <c:pt idx="19146">
                  <c:v>4380.2139230701678</c:v>
                </c:pt>
                <c:pt idx="19147">
                  <c:v>4372.1209726355009</c:v>
                </c:pt>
                <c:pt idx="19148">
                  <c:v>4364.0280693604727</c:v>
                </c:pt>
                <c:pt idx="19149">
                  <c:v>4355.9352114884969</c:v>
                </c:pt>
                <c:pt idx="19150">
                  <c:v>4347.8423895499827</c:v>
                </c:pt>
                <c:pt idx="19151">
                  <c:v>4339.7496016802197</c:v>
                </c:pt>
                <c:pt idx="19152">
                  <c:v>4548.744584907382</c:v>
                </c:pt>
                <c:pt idx="19153">
                  <c:v>4758.3990403888065</c:v>
                </c:pt>
                <c:pt idx="19154">
                  <c:v>4968.7154683990766</c:v>
                </c:pt>
                <c:pt idx="19155">
                  <c:v>5179.6962972050906</c:v>
                </c:pt>
                <c:pt idx="19156">
                  <c:v>5391.3438852750951</c:v>
                </c:pt>
                <c:pt idx="19157">
                  <c:v>5603.6605229973666</c:v>
                </c:pt>
                <c:pt idx="19158">
                  <c:v>5498.9474613802249</c:v>
                </c:pt>
                <c:pt idx="19159">
                  <c:v>5394.3826283886938</c:v>
                </c:pt>
                <c:pt idx="19160">
                  <c:v>5289.9642210038319</c:v>
                </c:pt>
                <c:pt idx="19161">
                  <c:v>5185.6903998827584</c:v>
                </c:pt>
                <c:pt idx="19162">
                  <c:v>5081.5592744042551</c:v>
                </c:pt>
                <c:pt idx="19163">
                  <c:v>4977.5689177682871</c:v>
                </c:pt>
                <c:pt idx="19164">
                  <c:v>4915.6148737533249</c:v>
                </c:pt>
                <c:pt idx="19165">
                  <c:v>4853.7211358168306</c:v>
                </c:pt>
                <c:pt idx="19166">
                  <c:v>4791.8878222850844</c:v>
                </c:pt>
                <c:pt idx="19167">
                  <c:v>4730.1150590181614</c:v>
                </c:pt>
                <c:pt idx="19168">
                  <c:v>4668.4029722731748</c:v>
                </c:pt>
                <c:pt idx="19169">
                  <c:v>4606.7516922833847</c:v>
                </c:pt>
                <c:pt idx="19170">
                  <c:v>4737.9775330318917</c:v>
                </c:pt>
                <c:pt idx="19171">
                  <c:v>4869.4605226591912</c:v>
                </c:pt>
                <c:pt idx="19172">
                  <c:v>5001.2011611945754</c:v>
                </c:pt>
                <c:pt idx="19173">
                  <c:v>5133.1999418644609</c:v>
                </c:pt>
                <c:pt idx="19174">
                  <c:v>5265.4573513848982</c:v>
                </c:pt>
                <c:pt idx="19175">
                  <c:v>5397.9738702500563</c:v>
                </c:pt>
                <c:pt idx="19176">
                  <c:v>5388.4135068427768</c:v>
                </c:pt>
                <c:pt idx="19177">
                  <c:v>5378.8550847755168</c:v>
                </c:pt>
                <c:pt idx="19178">
                  <c:v>5369.2986048855737</c:v>
                </c:pt>
                <c:pt idx="19179">
                  <c:v>5359.7440761195248</c:v>
                </c:pt>
                <c:pt idx="19180">
                  <c:v>5350.1914992553438</c:v>
                </c:pt>
                <c:pt idx="19181">
                  <c:v>5340.6408812356531</c:v>
                </c:pt>
                <c:pt idx="19182">
                  <c:v>5139.4558040058337</c:v>
                </c:pt>
                <c:pt idx="19183">
                  <c:v>4938.8339330789167</c:v>
                </c:pt>
                <c:pt idx="19184">
                  <c:v>4738.7668820991084</c:v>
                </c:pt>
                <c:pt idx="19185">
                  <c:v>4539.2459056626558</c:v>
                </c:pt>
                <c:pt idx="19186">
                  <c:v>4340.2618938087435</c:v>
                </c:pt>
                <c:pt idx="19187">
                  <c:v>4141.8053490148404</c:v>
                </c:pt>
                <c:pt idx="19188">
                  <c:v>4114.6977248378344</c:v>
                </c:pt>
                <c:pt idx="19189">
                  <c:v>4087.6067602354478</c:v>
                </c:pt>
                <c:pt idx="19190">
                  <c:v>4060.53254047971</c:v>
                </c:pt>
                <c:pt idx="19191">
                  <c:v>4033.4751558936964</c:v>
                </c:pt>
                <c:pt idx="19192">
                  <c:v>4006.434699027654</c:v>
                </c:pt>
                <c:pt idx="19193">
                  <c:v>3979.4112534456672</c:v>
                </c:pt>
                <c:pt idx="19194">
                  <c:v>3703.2028942636489</c:v>
                </c:pt>
                <c:pt idx="19195">
                  <c:v>3473.4301969732478</c:v>
                </c:pt>
                <c:pt idx="19196">
                  <c:v>3244.4620707152217</c:v>
                </c:pt>
                <c:pt idx="19197">
                  <c:v>3051.2800925924762</c:v>
                </c:pt>
                <c:pt idx="19198">
                  <c:v>2821.2719622570521</c:v>
                </c:pt>
                <c:pt idx="19199">
                  <c:v>2592.0654004931307</c:v>
                </c:pt>
                <c:pt idx="19200">
                  <c:v>2633.7968530022431</c:v>
                </c:pt>
                <c:pt idx="19201">
                  <c:v>2675.5415758033741</c:v>
                </c:pt>
                <c:pt idx="19202">
                  <c:v>2717.2998616055856</c:v>
                </c:pt>
                <c:pt idx="19203">
                  <c:v>2759.0719932104339</c:v>
                </c:pt>
                <c:pt idx="19204">
                  <c:v>2800.8582581129513</c:v>
                </c:pt>
                <c:pt idx="19205">
                  <c:v>2842.6589415587086</c:v>
                </c:pt>
                <c:pt idx="19206">
                  <c:v>2816.8019914165288</c:v>
                </c:pt>
                <c:pt idx="19207">
                  <c:v>2790.9594241518648</c:v>
                </c:pt>
                <c:pt idx="19208">
                  <c:v>2765.1312838151307</c:v>
                </c:pt>
                <c:pt idx="19209">
                  <c:v>2739.3176147067052</c:v>
                </c:pt>
                <c:pt idx="19210">
                  <c:v>2713.5184640713064</c:v>
                </c:pt>
                <c:pt idx="19211">
                  <c:v>2687.7338713243344</c:v>
                </c:pt>
                <c:pt idx="19212">
                  <c:v>2594.6330398765217</c:v>
                </c:pt>
                <c:pt idx="19213">
                  <c:v>2501.6659081292169</c:v>
                </c:pt>
                <c:pt idx="19214">
                  <c:v>2408.8321245547218</c:v>
                </c:pt>
                <c:pt idx="19215">
                  <c:v>2316.1313315109041</c:v>
                </c:pt>
                <c:pt idx="19216">
                  <c:v>2223.5631651231433</c:v>
                </c:pt>
                <c:pt idx="19217">
                  <c:v>2131.1272551650491</c:v>
                </c:pt>
                <c:pt idx="19218">
                  <c:v>2047.4691288641477</c:v>
                </c:pt>
                <c:pt idx="19219">
                  <c:v>1963.9036265253299</c:v>
                </c:pt>
                <c:pt idx="19220">
                  <c:v>1880.4299004491581</c:v>
                </c:pt>
                <c:pt idx="19221">
                  <c:v>1797.0470879920081</c:v>
                </c:pt>
                <c:pt idx="19222">
                  <c:v>1713.7543062390282</c:v>
                </c:pt>
                <c:pt idx="19223">
                  <c:v>1630.5506629145684</c:v>
                </c:pt>
                <c:pt idx="19224">
                  <c:v>1639.1078078355056</c:v>
                </c:pt>
                <c:pt idx="19225">
                  <c:v>1647.6677847491039</c:v>
                </c:pt>
                <c:pt idx="19226">
                  <c:v>1656.2305897425827</c:v>
                </c:pt>
                <c:pt idx="19227">
                  <c:v>1664.7962172924665</c:v>
                </c:pt>
                <c:pt idx="19228">
                  <c:v>1673.3646634792158</c:v>
                </c:pt>
                <c:pt idx="19229">
                  <c:v>1681.9359196048945</c:v>
                </c:pt>
                <c:pt idx="19230">
                  <c:v>1615.3607228850892</c:v>
                </c:pt>
                <c:pt idx="19231">
                  <c:v>1548.8401645361803</c:v>
                </c:pt>
                <c:pt idx="19232">
                  <c:v>1482.3737369601913</c:v>
                </c:pt>
                <c:pt idx="19233">
                  <c:v>1415.9609299920594</c:v>
                </c:pt>
                <c:pt idx="19234">
                  <c:v>1349.6012223625598</c:v>
                </c:pt>
                <c:pt idx="19235">
                  <c:v>1283.2940873428036</c:v>
                </c:pt>
                <c:pt idx="19236">
                  <c:v>1275.0297496523453</c:v>
                </c:pt>
                <c:pt idx="19237">
                  <c:v>1266.7660000934904</c:v>
                </c:pt>
                <c:pt idx="19238">
                  <c:v>1258.5028357613608</c:v>
                </c:pt>
                <c:pt idx="19239">
                  <c:v>1250.2402571779264</c:v>
                </c:pt>
                <c:pt idx="19240">
                  <c:v>1241.978261422913</c:v>
                </c:pt>
                <c:pt idx="19241">
                  <c:v>1233.7168456113943</c:v>
                </c:pt>
                <c:pt idx="19242">
                  <c:v>1200.5220197650015</c:v>
                </c:pt>
                <c:pt idx="19243">
                  <c:v>1167.3436746754105</c:v>
                </c:pt>
                <c:pt idx="19244">
                  <c:v>1134.1817880779108</c:v>
                </c:pt>
                <c:pt idx="19245">
                  <c:v>1101.0363375762279</c:v>
                </c:pt>
                <c:pt idx="19246">
                  <c:v>1067.9073006415463</c:v>
                </c:pt>
                <c:pt idx="19247">
                  <c:v>1034.7946546115345</c:v>
                </c:pt>
                <c:pt idx="19248">
                  <c:v>935.47165916265124</c:v>
                </c:pt>
                <c:pt idx="19249">
                  <c:v>836.31114133613221</c:v>
                </c:pt>
                <c:pt idx="19250">
                  <c:v>737.31305156778853</c:v>
                </c:pt>
                <c:pt idx="19251">
                  <c:v>638.47734298725857</c:v>
                </c:pt>
                <c:pt idx="19252">
                  <c:v>539.80396701873053</c:v>
                </c:pt>
                <c:pt idx="19253">
                  <c:v>441.29287633204694</c:v>
                </c:pt>
                <c:pt idx="19254">
                  <c:v>433.06874009078081</c:v>
                </c:pt>
                <c:pt idx="19255">
                  <c:v>424.84652642555432</c:v>
                </c:pt>
                <c:pt idx="19256">
                  <c:v>416.62623847113076</c:v>
                </c:pt>
                <c:pt idx="19257">
                  <c:v>408.40787813492909</c:v>
                </c:pt>
                <c:pt idx="19258">
                  <c:v>400.1914477408165</c:v>
                </c:pt>
                <c:pt idx="19259">
                  <c:v>391.97694923588779</c:v>
                </c:pt>
                <c:pt idx="19260">
                  <c:v>490.26309215298022</c:v>
                </c:pt>
                <c:pt idx="19261">
                  <c:v>588.66921643582293</c:v>
                </c:pt>
                <c:pt idx="19262">
                  <c:v>687.19687712145856</c:v>
                </c:pt>
                <c:pt idx="19263">
                  <c:v>785.84760112658034</c:v>
                </c:pt>
                <c:pt idx="19264">
                  <c:v>884.62288568416648</c:v>
                </c:pt>
                <c:pt idx="19265">
                  <c:v>983.52419926903565</c:v>
                </c:pt>
                <c:pt idx="19266">
                  <c:v>1198.5077870059629</c:v>
                </c:pt>
                <c:pt idx="19267">
                  <c:v>1414.1808313566044</c:v>
                </c:pt>
                <c:pt idx="19268">
                  <c:v>1630.5506629145689</c:v>
                </c:pt>
                <c:pt idx="19269">
                  <c:v>1847.6243170478529</c:v>
                </c:pt>
                <c:pt idx="19270">
                  <c:v>2065.4085452097129</c:v>
                </c:pt>
                <c:pt idx="19271">
                  <c:v>2283.9098259957937</c:v>
                </c:pt>
                <c:pt idx="19272">
                  <c:v>2419.3516850572769</c:v>
                </c:pt>
                <c:pt idx="19273">
                  <c:v>2555.1164127321344</c:v>
                </c:pt>
                <c:pt idx="19274">
                  <c:v>2691.2026219677095</c:v>
                </c:pt>
                <c:pt idx="19275">
                  <c:v>2827.608977805724</c:v>
                </c:pt>
                <c:pt idx="19276">
                  <c:v>2964.3341873548843</c:v>
                </c:pt>
                <c:pt idx="19277">
                  <c:v>3101.3770041765747</c:v>
                </c:pt>
                <c:pt idx="19278">
                  <c:v>3058.8962397045775</c:v>
                </c:pt>
                <c:pt idx="19279">
                  <c:v>3016.439799685495</c:v>
                </c:pt>
                <c:pt idx="19280">
                  <c:v>2974.0075877326467</c:v>
                </c:pt>
                <c:pt idx="19281">
                  <c:v>2897.9862446102238</c:v>
                </c:pt>
                <c:pt idx="19282">
                  <c:v>2856.0881733341685</c:v>
                </c:pt>
                <c:pt idx="19283">
                  <c:v>2814.2137696957257</c:v>
                </c:pt>
                <c:pt idx="19284">
                  <c:v>2804.9148819483662</c:v>
                </c:pt>
                <c:pt idx="19285">
                  <c:v>2762.9902624041392</c:v>
                </c:pt>
                <c:pt idx="19286">
                  <c:v>2721.0812591396375</c:v>
                </c:pt>
                <c:pt idx="19287">
                  <c:v>2679.1876191121837</c:v>
                </c:pt>
                <c:pt idx="19288">
                  <c:v>2637.3090936407198</c:v>
                </c:pt>
                <c:pt idx="19289">
                  <c:v>2595.4454251375214</c:v>
                </c:pt>
                <c:pt idx="19290">
                  <c:v>2697.1765814085702</c:v>
                </c:pt>
                <c:pt idx="19291">
                  <c:v>2799.0565942476669</c:v>
                </c:pt>
                <c:pt idx="19292">
                  <c:v>2901.0861781800086</c:v>
                </c:pt>
                <c:pt idx="19293">
                  <c:v>3003.2660347794804</c:v>
                </c:pt>
                <c:pt idx="19294">
                  <c:v>3105.5968553522371</c:v>
                </c:pt>
                <c:pt idx="19295">
                  <c:v>3208.0793114615913</c:v>
                </c:pt>
                <c:pt idx="19296">
                  <c:v>3208.1869200338701</c:v>
                </c:pt>
                <c:pt idx="19297">
                  <c:v>3208.2945286061745</c:v>
                </c:pt>
                <c:pt idx="19298">
                  <c:v>3208.4021371784788</c:v>
                </c:pt>
                <c:pt idx="19299">
                  <c:v>3208.5097457507554</c:v>
                </c:pt>
                <c:pt idx="19300">
                  <c:v>3208.6173543230602</c:v>
                </c:pt>
                <c:pt idx="19301">
                  <c:v>3208.7249628953382</c:v>
                </c:pt>
                <c:pt idx="19302">
                  <c:v>3490.1279535576969</c:v>
                </c:pt>
                <c:pt idx="19303">
                  <c:v>3772.5834971559493</c:v>
                </c:pt>
                <c:pt idx="19304">
                  <c:v>4056.1196537719165</c:v>
                </c:pt>
                <c:pt idx="19305">
                  <c:v>4340.7629006934922</c:v>
                </c:pt>
                <c:pt idx="19306">
                  <c:v>4626.5382145663352</c:v>
                </c:pt>
                <c:pt idx="19307">
                  <c:v>4913.4691469949348</c:v>
                </c:pt>
                <c:pt idx="19308">
                  <c:v>4852.8174892395782</c:v>
                </c:pt>
                <c:pt idx="19309">
                  <c:v>4792.2154635077522</c:v>
                </c:pt>
                <c:pt idx="19310">
                  <c:v>4731.6627404941855</c:v>
                </c:pt>
                <c:pt idx="19311">
                  <c:v>4671.1589804160976</c:v>
                </c:pt>
                <c:pt idx="19312">
                  <c:v>4610.7038451231865</c:v>
                </c:pt>
                <c:pt idx="19313">
                  <c:v>4550.2969899084519</c:v>
                </c:pt>
                <c:pt idx="19314">
                  <c:v>4611.8748834339958</c:v>
                </c:pt>
                <c:pt idx="19315">
                  <c:v>4673.5142024684592</c:v>
                </c:pt>
                <c:pt idx="19316">
                  <c:v>4735.2148112967061</c:v>
                </c:pt>
                <c:pt idx="19317">
                  <c:v>4796.9765745593741</c:v>
                </c:pt>
                <c:pt idx="19318">
                  <c:v>4858.7993648313432</c:v>
                </c:pt>
                <c:pt idx="19319">
                  <c:v>4920.683051217723</c:v>
                </c:pt>
                <c:pt idx="19320">
                  <c:v>5034.0574982705693</c:v>
                </c:pt>
                <c:pt idx="19321">
                  <c:v>5147.6121792338308</c:v>
                </c:pt>
                <c:pt idx="19322">
                  <c:v>5261.3484823237168</c:v>
                </c:pt>
                <c:pt idx="19323">
                  <c:v>5375.2677634180091</c:v>
                </c:pt>
                <c:pt idx="19324">
                  <c:v>5489.3713466922545</c:v>
                </c:pt>
                <c:pt idx="19325">
                  <c:v>5603.6605229973666</c:v>
                </c:pt>
                <c:pt idx="19326">
                  <c:v>5357.5389269032612</c:v>
                </c:pt>
                <c:pt idx="19327">
                  <c:v>5112.2776120157578</c:v>
                </c:pt>
                <c:pt idx="19328">
                  <c:v>4867.8642113884753</c:v>
                </c:pt>
                <c:pt idx="19329">
                  <c:v>4624.2857199146329</c:v>
                </c:pt>
                <c:pt idx="19330">
                  <c:v>4381.5284688079328</c:v>
                </c:pt>
                <c:pt idx="19331">
                  <c:v>4139.5780970980559</c:v>
                </c:pt>
                <c:pt idx="19332">
                  <c:v>3795.3381513803379</c:v>
                </c:pt>
                <c:pt idx="19333">
                  <c:v>3452.6638612689958</c:v>
                </c:pt>
                <c:pt idx="19334">
                  <c:v>3111.5046469977033</c:v>
                </c:pt>
                <c:pt idx="19335">
                  <c:v>2771.8063680890264</c:v>
                </c:pt>
                <c:pt idx="19336">
                  <c:v>2433.5111384305824</c:v>
                </c:pt>
                <c:pt idx="19337">
                  <c:v>2096.5571111648951</c:v>
                </c:pt>
                <c:pt idx="19338">
                  <c:v>2021.267606533117</c:v>
                </c:pt>
                <c:pt idx="19339">
                  <c:v>1970.097196819564</c:v>
                </c:pt>
                <c:pt idx="19340">
                  <c:v>1919.0079384637345</c:v>
                </c:pt>
                <c:pt idx="19341">
                  <c:v>1889.6673202627874</c:v>
                </c:pt>
                <c:pt idx="19342">
                  <c:v>1838.152290954705</c:v>
                </c:pt>
                <c:pt idx="19343">
                  <c:v>1786.7219927880037</c:v>
                </c:pt>
                <c:pt idx="19344">
                  <c:v>1711.8773071851849</c:v>
                </c:pt>
                <c:pt idx="19345">
                  <c:v>1637.078212710898</c:v>
                </c:pt>
                <c:pt idx="19346">
                  <c:v>1562.3233289184936</c:v>
                </c:pt>
                <c:pt idx="19347">
                  <c:v>1487.6112493620196</c:v>
                </c:pt>
                <c:pt idx="19348">
                  <c:v>1412.9405509251492</c:v>
                </c:pt>
                <c:pt idx="19349">
                  <c:v>1338.3097856034353</c:v>
                </c:pt>
                <c:pt idx="19350">
                  <c:v>1362.8003059222588</c:v>
                </c:pt>
                <c:pt idx="19351">
                  <c:v>1387.2835145522943</c:v>
                </c:pt>
                <c:pt idx="19352">
                  <c:v>1411.75957700701</c:v>
                </c:pt>
                <c:pt idx="19353">
                  <c:v>1436.2286588625036</c:v>
                </c:pt>
                <c:pt idx="19354">
                  <c:v>1460.6909248496934</c:v>
                </c:pt>
                <c:pt idx="19355">
                  <c:v>1485.1465376436267</c:v>
                </c:pt>
                <c:pt idx="19356">
                  <c:v>1559.116466437554</c:v>
                </c:pt>
                <c:pt idx="19357">
                  <c:v>1633.0817536520653</c:v>
                </c:pt>
                <c:pt idx="19358">
                  <c:v>1707.0452378290604</c:v>
                </c:pt>
                <c:pt idx="19359">
                  <c:v>1781.0097080381058</c:v>
                </c:pt>
                <c:pt idx="19360">
                  <c:v>1854.9779147899328</c:v>
                </c:pt>
                <c:pt idx="19361">
                  <c:v>1928.9525665325675</c:v>
                </c:pt>
                <c:pt idx="19362">
                  <c:v>1754.188999892184</c:v>
                </c:pt>
                <c:pt idx="19363">
                  <c:v>1579.7873474936368</c:v>
                </c:pt>
                <c:pt idx="19364">
                  <c:v>1405.7366100238012</c:v>
                </c:pt>
                <c:pt idx="19365">
                  <c:v>1232.0253951462475</c:v>
                </c:pt>
                <c:pt idx="19366">
                  <c:v>1058.6419006277558</c:v>
                </c:pt>
                <c:pt idx="19367">
                  <c:v>885.57390094158848</c:v>
                </c:pt>
                <c:pt idx="19368">
                  <c:v>885.21727022006189</c:v>
                </c:pt>
                <c:pt idx="19369">
                  <c:v>884.86063949852758</c:v>
                </c:pt>
                <c:pt idx="19370">
                  <c:v>884.50400877698576</c:v>
                </c:pt>
                <c:pt idx="19371">
                  <c:v>884.14737805543632</c:v>
                </c:pt>
                <c:pt idx="19372">
                  <c:v>883.79074733388723</c:v>
                </c:pt>
                <c:pt idx="19373">
                  <c:v>883.43411661232267</c:v>
                </c:pt>
                <c:pt idx="19374">
                  <c:v>784.88559138731318</c:v>
                </c:pt>
                <c:pt idx="19375">
                  <c:v>686.44001097447745</c:v>
                </c:pt>
                <c:pt idx="19376">
                  <c:v>588.09502522666082</c:v>
                </c:pt>
                <c:pt idx="19377">
                  <c:v>489.84823665056501</c:v>
                </c:pt>
                <c:pt idx="19378">
                  <c:v>391.69720182895236</c:v>
                </c:pt>
                <c:pt idx="19379">
                  <c:v>293.63942737933371</c:v>
                </c:pt>
                <c:pt idx="19380">
                  <c:v>269.10999580933969</c:v>
                </c:pt>
                <c:pt idx="19381">
                  <c:v>244.59136307389628</c:v>
                </c:pt>
                <c:pt idx="19382">
                  <c:v>220.08353400848009</c:v>
                </c:pt>
                <c:pt idx="19383">
                  <c:v>195.58651278683499</c:v>
                </c:pt>
                <c:pt idx="19384">
                  <c:v>171.1003043220812</c:v>
                </c:pt>
                <c:pt idx="19385">
                  <c:v>146.62491330874073</c:v>
                </c:pt>
                <c:pt idx="19386">
                  <c:v>130.3396313036379</c:v>
                </c:pt>
                <c:pt idx="19387">
                  <c:v>114.05283715324255</c:v>
                </c:pt>
                <c:pt idx="19388">
                  <c:v>97.764496246967951</c:v>
                </c:pt>
                <c:pt idx="19389">
                  <c:v>81.474573406147897</c:v>
                </c:pt>
                <c:pt idx="19390">
                  <c:v>65.183033724452628</c:v>
                </c:pt>
                <c:pt idx="19391">
                  <c:v>48.889841863276985</c:v>
                </c:pt>
                <c:pt idx="19392">
                  <c:v>57.033818864165745</c:v>
                </c:pt>
                <c:pt idx="19393">
                  <c:v>65.176576706772778</c:v>
                </c:pt>
                <c:pt idx="19394">
                  <c:v>73.318121966507917</c:v>
                </c:pt>
                <c:pt idx="19395">
                  <c:v>81.458461380902321</c:v>
                </c:pt>
                <c:pt idx="19396">
                  <c:v>89.597601621676532</c:v>
                </c:pt>
                <c:pt idx="19397">
                  <c:v>97.735549447852463</c:v>
                </c:pt>
                <c:pt idx="19398">
                  <c:v>57.005542673464099</c:v>
                </c:pt>
                <c:pt idx="19399">
                  <c:v>16.28537297731852</c:v>
                </c:pt>
                <c:pt idx="19400">
                  <c:v>0</c:v>
                </c:pt>
                <c:pt idx="19401">
                  <c:v>0</c:v>
                </c:pt>
                <c:pt idx="19402">
                  <c:v>0</c:v>
                </c:pt>
                <c:pt idx="19403">
                  <c:v>0</c:v>
                </c:pt>
                <c:pt idx="19404">
                  <c:v>89.677280704496283</c:v>
                </c:pt>
                <c:pt idx="19405">
                  <c:v>326.64400917232683</c:v>
                </c:pt>
                <c:pt idx="19406">
                  <c:v>564.41110809604402</c:v>
                </c:pt>
                <c:pt idx="19407">
                  <c:v>802.99121045593927</c:v>
                </c:pt>
                <c:pt idx="19408">
                  <c:v>1042.3963981732052</c:v>
                </c:pt>
                <c:pt idx="19409">
                  <c:v>1282.6382275660717</c:v>
                </c:pt>
                <c:pt idx="19410">
                  <c:v>1307.0352927382337</c:v>
                </c:pt>
                <c:pt idx="19411">
                  <c:v>1331.425401289169</c:v>
                </c:pt>
                <c:pt idx="19412">
                  <c:v>1355.8087173110184</c:v>
                </c:pt>
                <c:pt idx="19413">
                  <c:v>1380.1854080977353</c:v>
                </c:pt>
                <c:pt idx="19414">
                  <c:v>1404.5556361053757</c:v>
                </c:pt>
                <c:pt idx="19415">
                  <c:v>1428.9195642627189</c:v>
                </c:pt>
                <c:pt idx="19416">
                  <c:v>1511.9297137281367</c:v>
                </c:pt>
                <c:pt idx="19417">
                  <c:v>1595.0402208840819</c:v>
                </c:pt>
                <c:pt idx="19418">
                  <c:v>1678.2516286271878</c:v>
                </c:pt>
                <c:pt idx="19419">
                  <c:v>1761.5644659801164</c:v>
                </c:pt>
                <c:pt idx="19420">
                  <c:v>1844.979252829894</c:v>
                </c:pt>
                <c:pt idx="19421">
                  <c:v>1928.4965062730323</c:v>
                </c:pt>
                <c:pt idx="19422">
                  <c:v>1854.7567241847453</c:v>
                </c:pt>
                <c:pt idx="19423">
                  <c:v>1781.0097080381063</c:v>
                </c:pt>
                <c:pt idx="19424">
                  <c:v>1707.2523265157627</c:v>
                </c:pt>
                <c:pt idx="19425">
                  <c:v>1614.7521568753984</c:v>
                </c:pt>
                <c:pt idx="19426">
                  <c:v>1541.8104972245089</c:v>
                </c:pt>
                <c:pt idx="19427">
                  <c:v>1468.8490148430108</c:v>
                </c:pt>
                <c:pt idx="19428">
                  <c:v>1711.048952438477</c:v>
                </c:pt>
                <c:pt idx="19429">
                  <c:v>1936.8576110302388</c:v>
                </c:pt>
                <c:pt idx="19430">
                  <c:v>2163.3277572064535</c:v>
                </c:pt>
                <c:pt idx="19431">
                  <c:v>2390.4745407079199</c:v>
                </c:pt>
                <c:pt idx="19432">
                  <c:v>2618.3124561012555</c:v>
                </c:pt>
                <c:pt idx="19433">
                  <c:v>2846.8553688593101</c:v>
                </c:pt>
                <c:pt idx="19434">
                  <c:v>2821.8679583690914</c:v>
                </c:pt>
                <c:pt idx="19435">
                  <c:v>2796.8841827586507</c:v>
                </c:pt>
                <c:pt idx="19436">
                  <c:v>2771.9039644323366</c:v>
                </c:pt>
                <c:pt idx="19437">
                  <c:v>2746.9272253749609</c:v>
                </c:pt>
                <c:pt idx="19438">
                  <c:v>2721.9538893397585</c:v>
                </c:pt>
                <c:pt idx="19439">
                  <c:v>2696.983873039519</c:v>
                </c:pt>
                <c:pt idx="19440">
                  <c:v>2994.2983896675055</c:v>
                </c:pt>
                <c:pt idx="19441">
                  <c:v>3292.86888962388</c:v>
                </c:pt>
                <c:pt idx="19442">
                  <c:v>3592.715767172971</c:v>
                </c:pt>
                <c:pt idx="19443">
                  <c:v>3893.8583149120723</c:v>
                </c:pt>
                <c:pt idx="19444">
                  <c:v>4196.3147734998738</c:v>
                </c:pt>
                <c:pt idx="19445">
                  <c:v>4500.1023834621556</c:v>
                </c:pt>
                <c:pt idx="19446">
                  <c:v>4351.8993316726173</c:v>
                </c:pt>
                <c:pt idx="19447">
                  <c:v>4204.0278668314668</c:v>
                </c:pt>
                <c:pt idx="19448">
                  <c:v>4056.4873943309199</c:v>
                </c:pt>
                <c:pt idx="19449">
                  <c:v>3909.2773127246592</c:v>
                </c:pt>
                <c:pt idx="19450">
                  <c:v>3762.3970051114447</c:v>
                </c:pt>
                <c:pt idx="19451">
                  <c:v>3615.8458564100251</c:v>
                </c:pt>
                <c:pt idx="19452">
                  <c:v>3598.5855322860025</c:v>
                </c:pt>
                <c:pt idx="19453">
                  <c:v>3581.3299731414986</c:v>
                </c:pt>
                <c:pt idx="19454">
                  <c:v>3564.0791736929586</c:v>
                </c:pt>
                <c:pt idx="19455">
                  <c:v>3546.8331408346539</c:v>
                </c:pt>
                <c:pt idx="19456">
                  <c:v>3529.5918693288181</c:v>
                </c:pt>
                <c:pt idx="19457">
                  <c:v>3512.3553630367705</c:v>
                </c:pt>
                <c:pt idx="19458">
                  <c:v>3640.8184501661867</c:v>
                </c:pt>
                <c:pt idx="19459">
                  <c:v>3769.5139796576636</c:v>
                </c:pt>
                <c:pt idx="19460">
                  <c:v>3898.443910321902</c:v>
                </c:pt>
                <c:pt idx="19461">
                  <c:v>4027.6101511214069</c:v>
                </c:pt>
                <c:pt idx="19462">
                  <c:v>4157.0145622733871</c:v>
                </c:pt>
                <c:pt idx="19463">
                  <c:v>4286.6589563372663</c:v>
                </c:pt>
                <c:pt idx="19464">
                  <c:v>4217.2020124233932</c:v>
                </c:pt>
                <c:pt idx="19465">
                  <c:v>4147.818073973589</c:v>
                </c:pt>
                <c:pt idx="19466">
                  <c:v>4078.5070438453854</c:v>
                </c:pt>
                <c:pt idx="19467">
                  <c:v>4009.2688238488759</c:v>
                </c:pt>
                <c:pt idx="19468">
                  <c:v>3940.103314728794</c:v>
                </c:pt>
                <c:pt idx="19469">
                  <c:v>3871.0104161464219</c:v>
                </c:pt>
                <c:pt idx="19470">
                  <c:v>3905.5477954344542</c:v>
                </c:pt>
                <c:pt idx="19471">
                  <c:v>3940.103314728794</c:v>
                </c:pt>
                <c:pt idx="19472">
                  <c:v>3974.6769866748423</c:v>
                </c:pt>
                <c:pt idx="19473">
                  <c:v>4009.2688238488759</c:v>
                </c:pt>
                <c:pt idx="19474">
                  <c:v>4043.8788387588893</c:v>
                </c:pt>
                <c:pt idx="19475">
                  <c:v>4078.5070438453854</c:v>
                </c:pt>
                <c:pt idx="19476">
                  <c:v>4000.5887139270717</c:v>
                </c:pt>
                <c:pt idx="19477">
                  <c:v>3922.7629947469031</c:v>
                </c:pt>
                <c:pt idx="19478">
                  <c:v>3845.0297752502961</c:v>
                </c:pt>
                <c:pt idx="19479">
                  <c:v>3767.3889290818543</c:v>
                </c:pt>
                <c:pt idx="19480">
                  <c:v>3689.8403422743227</c:v>
                </c:pt>
                <c:pt idx="19481">
                  <c:v>3612.3838892117637</c:v>
                </c:pt>
                <c:pt idx="19482">
                  <c:v>3537.3167108569851</c:v>
                </c:pt>
                <c:pt idx="19483">
                  <c:v>3503.6827228460502</c:v>
                </c:pt>
                <c:pt idx="19484">
                  <c:v>3470.0628166607353</c:v>
                </c:pt>
                <c:pt idx="19485">
                  <c:v>3476.3158165885784</c:v>
                </c:pt>
                <c:pt idx="19486">
                  <c:v>3442.3342262481151</c:v>
                </c:pt>
                <c:pt idx="19487">
                  <c:v>3408.3666508797901</c:v>
                </c:pt>
                <c:pt idx="19488">
                  <c:v>3331.3295105366738</c:v>
                </c:pt>
                <c:pt idx="19489">
                  <c:v>3254.380192231125</c:v>
                </c:pt>
                <c:pt idx="19490">
                  <c:v>3177.5184502293555</c:v>
                </c:pt>
                <c:pt idx="19491">
                  <c:v>3100.7440265002069</c:v>
                </c:pt>
                <c:pt idx="19492">
                  <c:v>3024.0566596423619</c:v>
                </c:pt>
                <c:pt idx="19493">
                  <c:v>2947.4560926640461</c:v>
                </c:pt>
                <c:pt idx="19494">
                  <c:v>2905.1738942094762</c:v>
                </c:pt>
                <c:pt idx="19495">
                  <c:v>2862.9138945432819</c:v>
                </c:pt>
                <c:pt idx="19496">
                  <c:v>2820.6759661449905</c:v>
                </c:pt>
                <c:pt idx="19497">
                  <c:v>2778.4599727021146</c:v>
                </c:pt>
                <c:pt idx="19498">
                  <c:v>2736.2657769304406</c:v>
                </c:pt>
                <c:pt idx="19499">
                  <c:v>2694.0932475036821</c:v>
                </c:pt>
                <c:pt idx="19500">
                  <c:v>2634.7461072288875</c:v>
                </c:pt>
                <c:pt idx="19501">
                  <c:v>2575.4512456451471</c:v>
                </c:pt>
                <c:pt idx="19502">
                  <c:v>2516.208550262073</c:v>
                </c:pt>
                <c:pt idx="19503">
                  <c:v>2457.0179074045727</c:v>
                </c:pt>
                <c:pt idx="19504">
                  <c:v>2397.8792042722057</c:v>
                </c:pt>
                <c:pt idx="19505">
                  <c:v>2338.7923205848133</c:v>
                </c:pt>
                <c:pt idx="19506">
                  <c:v>2279.6713221348523</c:v>
                </c:pt>
                <c:pt idx="19507">
                  <c:v>2220.6051273621515</c:v>
                </c:pt>
                <c:pt idx="19508">
                  <c:v>2161.593696665384</c:v>
                </c:pt>
                <c:pt idx="19509">
                  <c:v>2102.6369901841508</c:v>
                </c:pt>
                <c:pt idx="19510">
                  <c:v>2043.7349677932741</c:v>
                </c:pt>
                <c:pt idx="19511">
                  <c:v>1984.8875890970735</c:v>
                </c:pt>
                <c:pt idx="19512">
                  <c:v>1984.7325806617032</c:v>
                </c:pt>
                <c:pt idx="19513">
                  <c:v>1984.57757222635</c:v>
                </c:pt>
                <c:pt idx="19514">
                  <c:v>1984.4225637909801</c:v>
                </c:pt>
                <c:pt idx="19515">
                  <c:v>1984.2675553556089</c:v>
                </c:pt>
                <c:pt idx="19516">
                  <c:v>1984.1125469202552</c:v>
                </c:pt>
                <c:pt idx="19517">
                  <c:v>1983.9575384848852</c:v>
                </c:pt>
                <c:pt idx="19518">
                  <c:v>2050.4093247580377</c:v>
                </c:pt>
                <c:pt idx="19519">
                  <c:v>2116.894974841779</c:v>
                </c:pt>
                <c:pt idx="19520">
                  <c:v>2183.4155954936409</c:v>
                </c:pt>
                <c:pt idx="19521">
                  <c:v>2249.9722763406271</c:v>
                </c:pt>
                <c:pt idx="19522">
                  <c:v>2316.5660918450139</c:v>
                </c:pt>
                <c:pt idx="19523">
                  <c:v>2383.198101456017</c:v>
                </c:pt>
                <c:pt idx="19524">
                  <c:v>2409.279112824443</c:v>
                </c:pt>
                <c:pt idx="19525">
                  <c:v>2435.3816007174801</c:v>
                </c:pt>
                <c:pt idx="19526">
                  <c:v>2461.505446936957</c:v>
                </c:pt>
                <c:pt idx="19527">
                  <c:v>2487.6505315911745</c:v>
                </c:pt>
                <c:pt idx="19528">
                  <c:v>2513.8167424731328</c:v>
                </c:pt>
                <c:pt idx="19529">
                  <c:v>2540.0039609484347</c:v>
                </c:pt>
                <c:pt idx="19530">
                  <c:v>2506.0713115950907</c:v>
                </c:pt>
                <c:pt idx="19531">
                  <c:v>2472.1577593065549</c:v>
                </c:pt>
                <c:pt idx="19532">
                  <c:v>2438.2633121856134</c:v>
                </c:pt>
                <c:pt idx="19533">
                  <c:v>2404.3879784179421</c:v>
                </c:pt>
                <c:pt idx="19534">
                  <c:v>2370.5317662721181</c:v>
                </c:pt>
                <c:pt idx="19535">
                  <c:v>2336.6946840996898</c:v>
                </c:pt>
                <c:pt idx="19536">
                  <c:v>2370.2668842330058</c:v>
                </c:pt>
                <c:pt idx="19537">
                  <c:v>2403.8529105053294</c:v>
                </c:pt>
                <c:pt idx="19538">
                  <c:v>2437.4528308352146</c:v>
                </c:pt>
                <c:pt idx="19539">
                  <c:v>2471.0667126747244</c:v>
                </c:pt>
                <c:pt idx="19540">
                  <c:v>2504.6946230120539</c:v>
                </c:pt>
                <c:pt idx="19541">
                  <c:v>2538.336628374107</c:v>
                </c:pt>
                <c:pt idx="19542">
                  <c:v>2471.0667126747244</c:v>
                </c:pt>
                <c:pt idx="19543">
                  <c:v>2403.8529105053294</c:v>
                </c:pt>
                <c:pt idx="19544">
                  <c:v>2336.6946840996898</c:v>
                </c:pt>
                <c:pt idx="19545">
                  <c:v>2269.5914882297357</c:v>
                </c:pt>
                <c:pt idx="19546">
                  <c:v>2202.5427681312617</c:v>
                </c:pt>
                <c:pt idx="19547">
                  <c:v>2135.5479674818735</c:v>
                </c:pt>
                <c:pt idx="19548">
                  <c:v>2152.250475575056</c:v>
                </c:pt>
                <c:pt idx="19549">
                  <c:v>2168.9558538251445</c:v>
                </c:pt>
                <c:pt idx="19550">
                  <c:v>2185.6641183266779</c:v>
                </c:pt>
                <c:pt idx="19551">
                  <c:v>2202.375277282862</c:v>
                </c:pt>
                <c:pt idx="19552">
                  <c:v>2219.0893467904739</c:v>
                </c:pt>
                <c:pt idx="19553">
                  <c:v>2235.806334882634</c:v>
                </c:pt>
                <c:pt idx="19554">
                  <c:v>2227.3630334910422</c:v>
                </c:pt>
                <c:pt idx="19555">
                  <c:v>2218.9209267269516</c:v>
                </c:pt>
                <c:pt idx="19556">
                  <c:v>2210.4800147227684</c:v>
                </c:pt>
                <c:pt idx="19557">
                  <c:v>2202.0402955860809</c:v>
                </c:pt>
                <c:pt idx="19558">
                  <c:v>2193.6017735064183</c:v>
                </c:pt>
                <c:pt idx="19559">
                  <c:v>2185.1644465860049</c:v>
                </c:pt>
                <c:pt idx="19560">
                  <c:v>2336.8694871401067</c:v>
                </c:pt>
                <c:pt idx="19561">
                  <c:v>2488.9294448004439</c:v>
                </c:pt>
                <c:pt idx="19562">
                  <c:v>2641.3456252495371</c:v>
                </c:pt>
                <c:pt idx="19563">
                  <c:v>2794.1192954089079</c:v>
                </c:pt>
                <c:pt idx="19564">
                  <c:v>2947.251693205445</c:v>
                </c:pt>
                <c:pt idx="19565">
                  <c:v>3100.7440265002069</c:v>
                </c:pt>
                <c:pt idx="19566">
                  <c:v>3245.691054191584</c:v>
                </c:pt>
                <c:pt idx="19567">
                  <c:v>3390.9428640430369</c:v>
                </c:pt>
                <c:pt idx="19568">
                  <c:v>3536.501658923778</c:v>
                </c:pt>
                <c:pt idx="19569">
                  <c:v>3640.1481179692391</c:v>
                </c:pt>
                <c:pt idx="19570">
                  <c:v>3784.6512055264661</c:v>
                </c:pt>
                <c:pt idx="19571">
                  <c:v>3929.4639597351511</c:v>
                </c:pt>
                <c:pt idx="19572">
                  <c:v>3966.6078394132815</c:v>
                </c:pt>
                <c:pt idx="19573">
                  <c:v>3958.1751773652277</c:v>
                </c:pt>
                <c:pt idx="19574">
                  <c:v>3949.743179496119</c:v>
                </c:pt>
                <c:pt idx="19575">
                  <c:v>3941.3118399652362</c:v>
                </c:pt>
                <c:pt idx="19576">
                  <c:v>3932.8811564120397</c:v>
                </c:pt>
                <c:pt idx="19577">
                  <c:v>3924.4511230818466</c:v>
                </c:pt>
                <c:pt idx="19578">
                  <c:v>3993.369704449452</c:v>
                </c:pt>
                <c:pt idx="19579">
                  <c:v>4062.356414028648</c:v>
                </c:pt>
                <c:pt idx="19580">
                  <c:v>4131.4115067360326</c:v>
                </c:pt>
                <c:pt idx="19581">
                  <c:v>4200.5352391847391</c:v>
                </c:pt>
                <c:pt idx="19582">
                  <c:v>4269.7278627895421</c:v>
                </c:pt>
                <c:pt idx="19583">
                  <c:v>4338.9896274202993</c:v>
                </c:pt>
                <c:pt idx="19584">
                  <c:v>4381.9953371001311</c:v>
                </c:pt>
                <c:pt idx="19585">
                  <c:v>4425.0253511307646</c:v>
                </c:pt>
                <c:pt idx="19586">
                  <c:v>4468.0797971891761</c:v>
                </c:pt>
                <c:pt idx="19587">
                  <c:v>4511.1588016262158</c:v>
                </c:pt>
                <c:pt idx="19588">
                  <c:v>4554.2624955705751</c:v>
                </c:pt>
                <c:pt idx="19589">
                  <c:v>4597.3910030114703</c:v>
                </c:pt>
                <c:pt idx="19590">
                  <c:v>4632.433479914961</c:v>
                </c:pt>
                <c:pt idx="19591">
                  <c:v>4667.4953016678555</c:v>
                </c:pt>
                <c:pt idx="19592">
                  <c:v>4702.5764614165855</c:v>
                </c:pt>
                <c:pt idx="19593">
                  <c:v>4737.6769523936755</c:v>
                </c:pt>
                <c:pt idx="19594">
                  <c:v>4772.7967679179183</c:v>
                </c:pt>
                <c:pt idx="19595">
                  <c:v>4807.9359013941748</c:v>
                </c:pt>
                <c:pt idx="19596">
                  <c:v>4877.4728045826814</c:v>
                </c:pt>
                <c:pt idx="19597">
                  <c:v>4947.0779627742486</c:v>
                </c:pt>
                <c:pt idx="19598">
                  <c:v>5016.751726776567</c:v>
                </c:pt>
                <c:pt idx="19599">
                  <c:v>5086.4944424016876</c:v>
                </c:pt>
                <c:pt idx="19600">
                  <c:v>5156.3064436205368</c:v>
                </c:pt>
                <c:pt idx="19601">
                  <c:v>5226.1880660872721</c:v>
                </c:pt>
                <c:pt idx="19602">
                  <c:v>5261.8402984777304</c:v>
                </c:pt>
                <c:pt idx="19603">
                  <c:v>5297.5132169668168</c:v>
                </c:pt>
                <c:pt idx="19604">
                  <c:v>5333.2067838472003</c:v>
                </c:pt>
                <c:pt idx="19605">
                  <c:v>5368.9209640928793</c:v>
                </c:pt>
                <c:pt idx="19606">
                  <c:v>5404.6557160213188</c:v>
                </c:pt>
                <c:pt idx="19607">
                  <c:v>5440.4110053002232</c:v>
                </c:pt>
                <c:pt idx="19608">
                  <c:v>5422.8076406286127</c:v>
                </c:pt>
                <c:pt idx="19609">
                  <c:v>5405.2088128049254</c:v>
                </c:pt>
                <c:pt idx="19610">
                  <c:v>5387.6145187265138</c:v>
                </c:pt>
                <c:pt idx="19611">
                  <c:v>5370.0247552798946</c:v>
                </c:pt>
                <c:pt idx="19612">
                  <c:v>5352.439519340558</c:v>
                </c:pt>
                <c:pt idx="19613">
                  <c:v>5334.8588054891143</c:v>
                </c:pt>
                <c:pt idx="19614">
                  <c:v>5360.8868253570445</c:v>
                </c:pt>
                <c:pt idx="19615">
                  <c:v>5386.9238952915794</c:v>
                </c:pt>
                <c:pt idx="19616">
                  <c:v>5412.9700450914979</c:v>
                </c:pt>
                <c:pt idx="19617">
                  <c:v>5439.0253113930394</c:v>
                </c:pt>
                <c:pt idx="19618">
                  <c:v>5465.0897212424497</c:v>
                </c:pt>
                <c:pt idx="19619">
                  <c:v>5491.1633109846989</c:v>
                </c:pt>
                <c:pt idx="19620">
                  <c:v>5366.8513556171956</c:v>
                </c:pt>
                <c:pt idx="19621">
                  <c:v>5242.7796542565829</c:v>
                </c:pt>
                <c:pt idx="19622">
                  <c:v>5118.9486891901988</c:v>
                </c:pt>
                <c:pt idx="19623">
                  <c:v>4995.3589521927252</c:v>
                </c:pt>
                <c:pt idx="19624">
                  <c:v>4872.010963694237</c:v>
                </c:pt>
                <c:pt idx="19625">
                  <c:v>4748.9052542269246</c:v>
                </c:pt>
                <c:pt idx="19626">
                  <c:v>4565.7611563539349</c:v>
                </c:pt>
                <c:pt idx="19627">
                  <c:v>4437.3081921376379</c:v>
                </c:pt>
                <c:pt idx="19628">
                  <c:v>4309.0941165591457</c:v>
                </c:pt>
                <c:pt idx="19629">
                  <c:v>4229.612915030596</c:v>
                </c:pt>
                <c:pt idx="19630">
                  <c:v>4100.3886049988932</c:v>
                </c:pt>
                <c:pt idx="19631">
                  <c:v>3971.3994173718097</c:v>
                </c:pt>
                <c:pt idx="19632">
                  <c:v>3997.6657213766139</c:v>
                </c:pt>
                <c:pt idx="19633">
                  <c:v>4023.9445231385612</c:v>
                </c:pt>
                <c:pt idx="19634">
                  <c:v>4050.2358048278452</c:v>
                </c:pt>
                <c:pt idx="19635">
                  <c:v>4076.5395375987669</c:v>
                </c:pt>
                <c:pt idx="19636">
                  <c:v>4102.855694626488</c:v>
                </c:pt>
                <c:pt idx="19637">
                  <c:v>4129.1842548189734</c:v>
                </c:pt>
                <c:pt idx="19638">
                  <c:v>4076.5395375987669</c:v>
                </c:pt>
                <c:pt idx="19639">
                  <c:v>4023.9445231385612</c:v>
                </c:pt>
                <c:pt idx="19640">
                  <c:v>3971.3994173718106</c:v>
                </c:pt>
                <c:pt idx="19641">
                  <c:v>3918.9044156954587</c:v>
                </c:pt>
                <c:pt idx="19642">
                  <c:v>3866.4597309203173</c:v>
                </c:pt>
                <c:pt idx="19643">
                  <c:v>3814.0655634816508</c:v>
                </c:pt>
                <c:pt idx="19644">
                  <c:v>3762.5485361034089</c:v>
                </c:pt>
                <c:pt idx="19645">
                  <c:v>3711.070262044745</c:v>
                </c:pt>
                <c:pt idx="19646">
                  <c:v>3659.6306266358001</c:v>
                </c:pt>
                <c:pt idx="19647">
                  <c:v>3608.2295285736309</c:v>
                </c:pt>
                <c:pt idx="19648">
                  <c:v>3556.8668511167289</c:v>
                </c:pt>
                <c:pt idx="19649">
                  <c:v>3505.5424870389979</c:v>
                </c:pt>
                <c:pt idx="19650">
                  <c:v>3385.7113925486146</c:v>
                </c:pt>
                <c:pt idx="19651">
                  <c:v>3266.0961438926579</c:v>
                </c:pt>
                <c:pt idx="19652">
                  <c:v>3146.6958025366439</c:v>
                </c:pt>
                <c:pt idx="19653">
                  <c:v>3027.5094075125567</c:v>
                </c:pt>
                <c:pt idx="19654">
                  <c:v>2908.5359662753895</c:v>
                </c:pt>
                <c:pt idx="19655">
                  <c:v>2789.7744724304321</c:v>
                </c:pt>
                <c:pt idx="19656">
                  <c:v>2704.7284622765369</c:v>
                </c:pt>
                <c:pt idx="19657">
                  <c:v>2619.8042418466789</c:v>
                </c:pt>
                <c:pt idx="19658">
                  <c:v>2535.0019632253025</c:v>
                </c:pt>
                <c:pt idx="19659">
                  <c:v>2450.3217901181642</c:v>
                </c:pt>
                <c:pt idx="19660">
                  <c:v>2365.7638895680607</c:v>
                </c:pt>
                <c:pt idx="19661">
                  <c:v>2281.328424792498</c:v>
                </c:pt>
                <c:pt idx="19662">
                  <c:v>2197.5180426791921</c:v>
                </c:pt>
                <c:pt idx="19663">
                  <c:v>2113.8021764844962</c:v>
                </c:pt>
                <c:pt idx="19664">
                  <c:v>2030.1800028786072</c:v>
                </c:pt>
                <c:pt idx="19665">
                  <c:v>1946.6506911465488</c:v>
                </c:pt>
                <c:pt idx="19666">
                  <c:v>1863.2133958299739</c:v>
                </c:pt>
                <c:pt idx="19667">
                  <c:v>1779.8672510880303</c:v>
                </c:pt>
                <c:pt idx="19668">
                  <c:v>1671.5297676333978</c:v>
                </c:pt>
                <c:pt idx="19669">
                  <c:v>1563.3556451464431</c:v>
                </c:pt>
                <c:pt idx="19670">
                  <c:v>1455.3434315988447</c:v>
                </c:pt>
                <c:pt idx="19671">
                  <c:v>1347.4916369728296</c:v>
                </c:pt>
                <c:pt idx="19672">
                  <c:v>1239.7987449465174</c:v>
                </c:pt>
                <c:pt idx="19673">
                  <c:v>1132.2632009805443</c:v>
                </c:pt>
                <c:pt idx="19674">
                  <c:v>1181.7616852129868</c:v>
                </c:pt>
                <c:pt idx="19675">
                  <c:v>1231.2853855677138</c:v>
                </c:pt>
                <c:pt idx="19676">
                  <c:v>1280.834613179986</c:v>
                </c:pt>
                <c:pt idx="19677">
                  <c:v>1330.4096724557744</c:v>
                </c:pt>
                <c:pt idx="19678">
                  <c:v>1380.0108644963798</c:v>
                </c:pt>
                <c:pt idx="19679">
                  <c:v>1429.6384916004888</c:v>
                </c:pt>
                <c:pt idx="19680">
                  <c:v>1413.7654750083166</c:v>
                </c:pt>
                <c:pt idx="19681">
                  <c:v>1397.882352318484</c:v>
                </c:pt>
                <c:pt idx="19682">
                  <c:v>1381.9890253117694</c:v>
                </c:pt>
                <c:pt idx="19683">
                  <c:v>1366.0854009459342</c:v>
                </c:pt>
                <c:pt idx="19684">
                  <c:v>1350.1713805759684</c:v>
                </c:pt>
                <c:pt idx="19685">
                  <c:v>1334.2468702706283</c:v>
                </c:pt>
                <c:pt idx="19686">
                  <c:v>1367.2373960904833</c:v>
                </c:pt>
                <c:pt idx="19687">
                  <c:v>1400.2327583454648</c:v>
                </c:pt>
                <c:pt idx="19688">
                  <c:v>1433.2331282890325</c:v>
                </c:pt>
                <c:pt idx="19689">
                  <c:v>1466.2386760191755</c:v>
                </c:pt>
                <c:pt idx="19690">
                  <c:v>1499.2495704840717</c:v>
                </c:pt>
                <c:pt idx="19691">
                  <c:v>1532.2659794878907</c:v>
                </c:pt>
                <c:pt idx="19692">
                  <c:v>1623.3230700826466</c:v>
                </c:pt>
                <c:pt idx="19693">
                  <c:v>1714.4472632048612</c:v>
                </c:pt>
                <c:pt idx="19694">
                  <c:v>1805.6411664143536</c:v>
                </c:pt>
                <c:pt idx="19695">
                  <c:v>1896.9073385543863</c:v>
                </c:pt>
                <c:pt idx="19696">
                  <c:v>1988.2482904142564</c:v>
                </c:pt>
                <c:pt idx="19697">
                  <c:v>2079.666485385731</c:v>
                </c:pt>
                <c:pt idx="19698">
                  <c:v>2222.2965423337873</c:v>
                </c:pt>
                <c:pt idx="19699">
                  <c:v>2365.2341254897974</c:v>
                </c:pt>
                <c:pt idx="19700">
                  <c:v>2508.4811712512533</c:v>
                </c:pt>
                <c:pt idx="19701">
                  <c:v>2652.0395717619094</c:v>
                </c:pt>
                <c:pt idx="19702">
                  <c:v>2795.9111558742352</c:v>
                </c:pt>
                <c:pt idx="19703">
                  <c:v>2940.0977121542355</c:v>
                </c:pt>
                <c:pt idx="19704">
                  <c:v>3016.3704710926891</c:v>
                </c:pt>
                <c:pt idx="19705">
                  <c:v>3092.7263092656144</c:v>
                </c:pt>
                <c:pt idx="19706">
                  <c:v>3169.1656777970288</c:v>
                </c:pt>
                <c:pt idx="19707">
                  <c:v>3245.6890300922128</c:v>
                </c:pt>
                <c:pt idx="19708">
                  <c:v>3322.2968127779409</c:v>
                </c:pt>
                <c:pt idx="19709">
                  <c:v>3398.9894551197513</c:v>
                </c:pt>
                <c:pt idx="19710">
                  <c:v>3305.4729815766837</c:v>
                </c:pt>
                <c:pt idx="19711">
                  <c:v>3212.0760805489563</c:v>
                </c:pt>
                <c:pt idx="19712">
                  <c:v>3118.7976333643883</c:v>
                </c:pt>
                <c:pt idx="19713">
                  <c:v>2990.9450263619319</c:v>
                </c:pt>
                <c:pt idx="19714">
                  <c:v>2898.9668802080255</c:v>
                </c:pt>
                <c:pt idx="19715">
                  <c:v>2807.1023781748963</c:v>
                </c:pt>
                <c:pt idx="19716">
                  <c:v>2933.2035887329939</c:v>
                </c:pt>
                <c:pt idx="19717">
                  <c:v>3026.885105703368</c:v>
                </c:pt>
                <c:pt idx="19718">
                  <c:v>3120.706185973992</c:v>
                </c:pt>
                <c:pt idx="19719">
                  <c:v>3214.6669784701653</c:v>
                </c:pt>
                <c:pt idx="19720">
                  <c:v>3308.7676211638241</c:v>
                </c:pt>
                <c:pt idx="19721">
                  <c:v>3403.0082533027594</c:v>
                </c:pt>
                <c:pt idx="19722">
                  <c:v>3497.2756216241678</c:v>
                </c:pt>
                <c:pt idx="19723">
                  <c:v>3591.6798449581947</c:v>
                </c:pt>
                <c:pt idx="19724">
                  <c:v>3686.2212158957909</c:v>
                </c:pt>
                <c:pt idx="19725">
                  <c:v>3780.9000222132036</c:v>
                </c:pt>
                <c:pt idx="19726">
                  <c:v>3875.7165469753145</c:v>
                </c:pt>
                <c:pt idx="19727">
                  <c:v>3970.6710686377814</c:v>
                </c:pt>
                <c:pt idx="19728">
                  <c:v>3953.5725104435492</c:v>
                </c:pt>
                <c:pt idx="19729">
                  <c:v>3936.4777390194067</c:v>
                </c:pt>
                <c:pt idx="19730">
                  <c:v>3919.3867380768893</c:v>
                </c:pt>
                <c:pt idx="19731">
                  <c:v>3902.2995061815768</c:v>
                </c:pt>
                <c:pt idx="19732">
                  <c:v>3885.2160270751401</c:v>
                </c:pt>
                <c:pt idx="19733">
                  <c:v>3868.1362991615456</c:v>
                </c:pt>
                <c:pt idx="19734">
                  <c:v>3963.0913766749204</c:v>
                </c:pt>
                <c:pt idx="19735">
                  <c:v>4058.1842658921737</c:v>
                </c:pt>
                <c:pt idx="19736">
                  <c:v>4153.415245470138</c:v>
                </c:pt>
                <c:pt idx="19737">
                  <c:v>4248.7845898146152</c:v>
                </c:pt>
                <c:pt idx="19738">
                  <c:v>4344.2925651924952</c:v>
                </c:pt>
                <c:pt idx="19739">
                  <c:v>4439.9394355574459</c:v>
                </c:pt>
                <c:pt idx="19740">
                  <c:v>4483.5080362725694</c:v>
                </c:pt>
                <c:pt idx="19741">
                  <c:v>4527.1058096395245</c:v>
                </c:pt>
                <c:pt idx="19742">
                  <c:v>4570.7327735657946</c:v>
                </c:pt>
                <c:pt idx="19743">
                  <c:v>4614.3889397591784</c:v>
                </c:pt>
                <c:pt idx="19744">
                  <c:v>4658.0743198072614</c:v>
                </c:pt>
                <c:pt idx="19745">
                  <c:v>4701.7889315063894</c:v>
                </c:pt>
                <c:pt idx="19746">
                  <c:v>4701.657676521344</c:v>
                </c:pt>
                <c:pt idx="19747">
                  <c:v>4701.5264215362995</c:v>
                </c:pt>
                <c:pt idx="19748">
                  <c:v>4701.3951665512541</c:v>
                </c:pt>
                <c:pt idx="19749">
                  <c:v>4701.2639115662478</c:v>
                </c:pt>
                <c:pt idx="19750">
                  <c:v>4701.1326565812024</c:v>
                </c:pt>
                <c:pt idx="19751">
                  <c:v>4701.0014015961551</c:v>
                </c:pt>
                <c:pt idx="19752">
                  <c:v>4700.6076366410589</c:v>
                </c:pt>
                <c:pt idx="19753">
                  <c:v>4700.2138716859627</c:v>
                </c:pt>
                <c:pt idx="19754">
                  <c:v>4699.8201067308246</c:v>
                </c:pt>
                <c:pt idx="19755">
                  <c:v>4699.4263417757275</c:v>
                </c:pt>
                <c:pt idx="19756">
                  <c:v>4699.0325768206303</c:v>
                </c:pt>
                <c:pt idx="19757">
                  <c:v>4698.6388118654941</c:v>
                </c:pt>
                <c:pt idx="19758">
                  <c:v>4620.5432253400977</c:v>
                </c:pt>
                <c:pt idx="19759">
                  <c:v>4542.534964902964</c:v>
                </c:pt>
                <c:pt idx="19760">
                  <c:v>4464.6135839464605</c:v>
                </c:pt>
                <c:pt idx="19761">
                  <c:v>4386.7786221209026</c:v>
                </c:pt>
                <c:pt idx="19762">
                  <c:v>4309.0296178345261</c:v>
                </c:pt>
                <c:pt idx="19763">
                  <c:v>4231.3660997070565</c:v>
                </c:pt>
                <c:pt idx="19764">
                  <c:v>4256.3653305762682</c:v>
                </c:pt>
                <c:pt idx="19765">
                  <c:v>4281.3689760873676</c:v>
                </c:pt>
                <c:pt idx="19766">
                  <c:v>4306.3771313244524</c:v>
                </c:pt>
                <c:pt idx="19767">
                  <c:v>4331.3898848205026</c:v>
                </c:pt>
                <c:pt idx="19768">
                  <c:v>4356.4073244138872</c:v>
                </c:pt>
                <c:pt idx="19769">
                  <c:v>4381.429543851119</c:v>
                </c:pt>
                <c:pt idx="19770">
                  <c:v>4023.5990527857684</c:v>
                </c:pt>
                <c:pt idx="19771">
                  <c:v>3717.4237617052754</c:v>
                </c:pt>
                <c:pt idx="19772">
                  <c:v>3412.6468273420219</c:v>
                </c:pt>
                <c:pt idx="19773">
                  <c:v>3145.3105111654427</c:v>
                </c:pt>
                <c:pt idx="19774">
                  <c:v>2839.7614084223978</c:v>
                </c:pt>
                <c:pt idx="19775">
                  <c:v>2535.5577407501146</c:v>
                </c:pt>
                <c:pt idx="19776">
                  <c:v>2400.6425030296141</c:v>
                </c:pt>
                <c:pt idx="19777">
                  <c:v>2265.9966751095258</c:v>
                </c:pt>
                <c:pt idx="19778">
                  <c:v>2131.6184454224967</c:v>
                </c:pt>
                <c:pt idx="19779">
                  <c:v>1997.505960546963</c:v>
                </c:pt>
                <c:pt idx="19780">
                  <c:v>1863.6573107218951</c:v>
                </c:pt>
                <c:pt idx="19781">
                  <c:v>1730.0705359166714</c:v>
                </c:pt>
                <c:pt idx="19782">
                  <c:v>1638.3052582325995</c:v>
                </c:pt>
                <c:pt idx="19783">
                  <c:v>1546.668933309815</c:v>
                </c:pt>
                <c:pt idx="19784">
                  <c:v>1455.1611306925452</c:v>
                </c:pt>
                <c:pt idx="19785">
                  <c:v>1363.7814106567205</c:v>
                </c:pt>
                <c:pt idx="19786">
                  <c:v>1272.5293258286442</c:v>
                </c:pt>
                <c:pt idx="19787">
                  <c:v>1181.4044210519298</c:v>
                </c:pt>
                <c:pt idx="19788">
                  <c:v>1098.5907439716837</c:v>
                </c:pt>
                <c:pt idx="19789">
                  <c:v>1015.892320799242</c:v>
                </c:pt>
                <c:pt idx="19790">
                  <c:v>933.30913131592456</c:v>
                </c:pt>
                <c:pt idx="19791">
                  <c:v>850.84115878496641</c:v>
                </c:pt>
                <c:pt idx="19792">
                  <c:v>768.48838627693704</c:v>
                </c:pt>
                <c:pt idx="19793">
                  <c:v>686.25079443772313</c:v>
                </c:pt>
                <c:pt idx="19794">
                  <c:v>563.22858623717593</c:v>
                </c:pt>
                <c:pt idx="19795">
                  <c:v>440.41668822423713</c:v>
                </c:pt>
                <c:pt idx="19796">
                  <c:v>317.81285716503345</c:v>
                </c:pt>
                <c:pt idx="19797">
                  <c:v>195.41479519908469</c:v>
                </c:pt>
                <c:pt idx="19798">
                  <c:v>73.220148749580588</c:v>
                </c:pt>
                <c:pt idx="19799">
                  <c:v>0</c:v>
                </c:pt>
                <c:pt idx="19800">
                  <c:v>0</c:v>
                </c:pt>
                <c:pt idx="19801">
                  <c:v>0</c:v>
                </c:pt>
                <c:pt idx="19802">
                  <c:v>0</c:v>
                </c:pt>
                <c:pt idx="19803">
                  <c:v>0</c:v>
                </c:pt>
                <c:pt idx="19804">
                  <c:v>0</c:v>
                </c:pt>
                <c:pt idx="19805">
                  <c:v>0</c:v>
                </c:pt>
                <c:pt idx="19806">
                  <c:v>0</c:v>
                </c:pt>
                <c:pt idx="19807">
                  <c:v>0</c:v>
                </c:pt>
                <c:pt idx="19808">
                  <c:v>0</c:v>
                </c:pt>
                <c:pt idx="19809">
                  <c:v>0</c:v>
                </c:pt>
                <c:pt idx="19810">
                  <c:v>0</c:v>
                </c:pt>
                <c:pt idx="19811">
                  <c:v>0</c:v>
                </c:pt>
                <c:pt idx="19812">
                  <c:v>0</c:v>
                </c:pt>
                <c:pt idx="19813">
                  <c:v>0</c:v>
                </c:pt>
                <c:pt idx="19814">
                  <c:v>0</c:v>
                </c:pt>
                <c:pt idx="19815">
                  <c:v>0</c:v>
                </c:pt>
                <c:pt idx="19816">
                  <c:v>0</c:v>
                </c:pt>
                <c:pt idx="19817">
                  <c:v>0</c:v>
                </c:pt>
                <c:pt idx="19818">
                  <c:v>0</c:v>
                </c:pt>
                <c:pt idx="19819">
                  <c:v>0</c:v>
                </c:pt>
                <c:pt idx="19820">
                  <c:v>48.8461744559078</c:v>
                </c:pt>
                <c:pt idx="19821">
                  <c:v>162.95659870611641</c:v>
                </c:pt>
                <c:pt idx="19822">
                  <c:v>277.25849913807622</c:v>
                </c:pt>
                <c:pt idx="19823">
                  <c:v>391.75315131034068</c:v>
                </c:pt>
                <c:pt idx="19824">
                  <c:v>350.89995059499785</c:v>
                </c:pt>
                <c:pt idx="19825">
                  <c:v>310.05800072197434</c:v>
                </c:pt>
                <c:pt idx="19826">
                  <c:v>269.22704801584678</c:v>
                </c:pt>
                <c:pt idx="19827">
                  <c:v>228.40683756816384</c:v>
                </c:pt>
                <c:pt idx="19828">
                  <c:v>187.59711152267741</c:v>
                </c:pt>
                <c:pt idx="19829">
                  <c:v>146.79761010260106</c:v>
                </c:pt>
                <c:pt idx="19830">
                  <c:v>154.96429328834006</c:v>
                </c:pt>
                <c:pt idx="19831">
                  <c:v>163.13216059610275</c:v>
                </c:pt>
                <c:pt idx="19832">
                  <c:v>171.30121201207658</c:v>
                </c:pt>
                <c:pt idx="19833">
                  <c:v>179.47144738379262</c:v>
                </c:pt>
                <c:pt idx="19834">
                  <c:v>187.64286673576171</c:v>
                </c:pt>
                <c:pt idx="19835">
                  <c:v>195.81546957049093</c:v>
                </c:pt>
                <c:pt idx="19836">
                  <c:v>326.62834901238898</c:v>
                </c:pt>
                <c:pt idx="19837">
                  <c:v>457.66053601862842</c:v>
                </c:pt>
                <c:pt idx="19838">
                  <c:v>588.91529838259908</c:v>
                </c:pt>
                <c:pt idx="19839">
                  <c:v>720.39582087645101</c:v>
                </c:pt>
                <c:pt idx="19840">
                  <c:v>852.10520991267401</c:v>
                </c:pt>
                <c:pt idx="19841">
                  <c:v>984.04649331503219</c:v>
                </c:pt>
                <c:pt idx="19842">
                  <c:v>1141.3940208594786</c:v>
                </c:pt>
                <c:pt idx="19843">
                  <c:v>1299.1615477570019</c:v>
                </c:pt>
                <c:pt idx="19844">
                  <c:v>1457.3487415680136</c:v>
                </c:pt>
                <c:pt idx="19845">
                  <c:v>1615.9552888179285</c:v>
                </c:pt>
                <c:pt idx="19846">
                  <c:v>1774.9808960048813</c:v>
                </c:pt>
                <c:pt idx="19847">
                  <c:v>1934.4252896465018</c:v>
                </c:pt>
                <c:pt idx="19848">
                  <c:v>2111.0676203212292</c:v>
                </c:pt>
                <c:pt idx="19849">
                  <c:v>2288.2121613343124</c:v>
                </c:pt>
                <c:pt idx="19850">
                  <c:v>2465.8592663773034</c:v>
                </c:pt>
                <c:pt idx="19851">
                  <c:v>2644.0092949071113</c:v>
                </c:pt>
                <c:pt idx="19852">
                  <c:v>2822.6626198518243</c:v>
                </c:pt>
                <c:pt idx="19853">
                  <c:v>3001.819612785453</c:v>
                </c:pt>
                <c:pt idx="19854">
                  <c:v>3045.1211190848039</c:v>
                </c:pt>
                <c:pt idx="19855">
                  <c:v>3088.4611137111706</c:v>
                </c:pt>
                <c:pt idx="19856">
                  <c:v>3131.8394095289818</c:v>
                </c:pt>
                <c:pt idx="19857">
                  <c:v>3138.848833730664</c:v>
                </c:pt>
                <c:pt idx="19858">
                  <c:v>3181.8049298571314</c:v>
                </c:pt>
                <c:pt idx="19859">
                  <c:v>3224.7983366387712</c:v>
                </c:pt>
                <c:pt idx="19860">
                  <c:v>3304.6370222945075</c:v>
                </c:pt>
                <c:pt idx="19861">
                  <c:v>3347.0924850297351</c:v>
                </c:pt>
                <c:pt idx="19862">
                  <c:v>3389.5687912097665</c:v>
                </c:pt>
                <c:pt idx="19863">
                  <c:v>3432.0661044650351</c:v>
                </c:pt>
                <c:pt idx="19864">
                  <c:v>3474.5845792274781</c:v>
                </c:pt>
                <c:pt idx="19865">
                  <c:v>3517.1243762348186</c:v>
                </c:pt>
                <c:pt idx="19866">
                  <c:v>3560.0286355736444</c:v>
                </c:pt>
                <c:pt idx="19867">
                  <c:v>3602.9591342599647</c:v>
                </c:pt>
                <c:pt idx="19868">
                  <c:v>3645.9159309370143</c:v>
                </c:pt>
                <c:pt idx="19869">
                  <c:v>3688.8990839424223</c:v>
                </c:pt>
                <c:pt idx="19870">
                  <c:v>3731.908642641461</c:v>
                </c:pt>
                <c:pt idx="19871">
                  <c:v>3774.9446644622449</c:v>
                </c:pt>
                <c:pt idx="19872">
                  <c:v>3826.5515520803697</c:v>
                </c:pt>
                <c:pt idx="19873">
                  <c:v>3878.1957086081798</c:v>
                </c:pt>
                <c:pt idx="19874">
                  <c:v>3929.877249872517</c:v>
                </c:pt>
                <c:pt idx="19875">
                  <c:v>3981.5962996474909</c:v>
                </c:pt>
                <c:pt idx="19876">
                  <c:v>4033.3529682942631</c:v>
                </c:pt>
                <c:pt idx="19877">
                  <c:v>4085.1473774274218</c:v>
                </c:pt>
                <c:pt idx="19878">
                  <c:v>4188.7253712798438</c:v>
                </c:pt>
                <c:pt idx="19879">
                  <c:v>4292.4527442296703</c:v>
                </c:pt>
                <c:pt idx="19880">
                  <c:v>4396.3305476018886</c:v>
                </c:pt>
                <c:pt idx="19881">
                  <c:v>4500.3598059376463</c:v>
                </c:pt>
                <c:pt idx="19882">
                  <c:v>4604.5415295387293</c:v>
                </c:pt>
                <c:pt idx="19883">
                  <c:v>4708.8767006979861</c:v>
                </c:pt>
                <c:pt idx="19884">
                  <c:v>4822.1580712771865</c:v>
                </c:pt>
                <c:pt idx="19885">
                  <c:v>4935.6233013307865</c:v>
                </c:pt>
                <c:pt idx="19886">
                  <c:v>5049.2734620630908</c:v>
                </c:pt>
                <c:pt idx="19887">
                  <c:v>5163.1096008101313</c:v>
                </c:pt>
                <c:pt idx="19888">
                  <c:v>5277.1327415279384</c:v>
                </c:pt>
                <c:pt idx="19889">
                  <c:v>5391.3438852750951</c:v>
                </c:pt>
                <c:pt idx="19890">
                  <c:v>5479.380564448732</c:v>
                </c:pt>
                <c:pt idx="19891">
                  <c:v>5567.5300451168978</c:v>
                </c:pt>
                <c:pt idx="19892">
                  <c:v>5655.7927228368681</c:v>
                </c:pt>
                <c:pt idx="19893">
                  <c:v>5744.1689796245182</c:v>
                </c:pt>
                <c:pt idx="19894">
                  <c:v>5832.6591977520948</c:v>
                </c:pt>
                <c:pt idx="19895">
                  <c:v>5921.2637531772043</c:v>
                </c:pt>
                <c:pt idx="19896">
                  <c:v>5921.8320376523761</c:v>
                </c:pt>
                <c:pt idx="19897">
                  <c:v>5922.4003221275943</c:v>
                </c:pt>
                <c:pt idx="19898">
                  <c:v>5922.9686066027652</c:v>
                </c:pt>
                <c:pt idx="19899">
                  <c:v>5923.5368910779343</c:v>
                </c:pt>
                <c:pt idx="19900">
                  <c:v>5924.1051755531062</c:v>
                </c:pt>
                <c:pt idx="19901">
                  <c:v>5924.6734600282743</c:v>
                </c:pt>
                <c:pt idx="19902">
                  <c:v>5880.4208597655079</c:v>
                </c:pt>
                <c:pt idx="19903">
                  <c:v>5836.1964188395559</c:v>
                </c:pt>
                <c:pt idx="19904">
                  <c:v>5792.0000808872846</c:v>
                </c:pt>
                <c:pt idx="19905">
                  <c:v>5747.8317822835152</c:v>
                </c:pt>
                <c:pt idx="19906">
                  <c:v>5703.6914656317713</c:v>
                </c:pt>
                <c:pt idx="19907">
                  <c:v>5659.5790729244663</c:v>
                </c:pt>
                <c:pt idx="19908">
                  <c:v>5561.988117939175</c:v>
                </c:pt>
                <c:pt idx="19909">
                  <c:v>5464.5385188906266</c:v>
                </c:pt>
                <c:pt idx="19910">
                  <c:v>5367.2301345097685</c:v>
                </c:pt>
                <c:pt idx="19911">
                  <c:v>5270.0628227044599</c:v>
                </c:pt>
                <c:pt idx="19912">
                  <c:v>5173.0364405111477</c:v>
                </c:pt>
                <c:pt idx="19913">
                  <c:v>5076.1508440456773</c:v>
                </c:pt>
                <c:pt idx="19914">
                  <c:v>4931.1581386253074</c:v>
                </c:pt>
                <c:pt idx="19915">
                  <c:v>4844.480426304588</c:v>
                </c:pt>
                <c:pt idx="19916">
                  <c:v>4757.9151207940522</c:v>
                </c:pt>
                <c:pt idx="19917">
                  <c:v>4725.6455048696225</c:v>
                </c:pt>
                <c:pt idx="19918">
                  <c:v>4638.3028543979462</c:v>
                </c:pt>
                <c:pt idx="19919">
                  <c:v>4551.0731924089469</c:v>
                </c:pt>
                <c:pt idx="19920">
                  <c:v>4403.1561058178577</c:v>
                </c:pt>
                <c:pt idx="19921">
                  <c:v>4255.5599975740624</c:v>
                </c:pt>
                <c:pt idx="19922">
                  <c:v>4108.283291806878</c:v>
                </c:pt>
                <c:pt idx="19923">
                  <c:v>3961.324370522042</c:v>
                </c:pt>
                <c:pt idx="19924">
                  <c:v>3814.6815739443568</c:v>
                </c:pt>
                <c:pt idx="19925">
                  <c:v>3668.3531913604288</c:v>
                </c:pt>
                <c:pt idx="19926">
                  <c:v>3547.4040005372012</c:v>
                </c:pt>
                <c:pt idx="19927">
                  <c:v>3426.6921753876527</c:v>
                </c:pt>
                <c:pt idx="19928">
                  <c:v>3306.2182611085414</c:v>
                </c:pt>
                <c:pt idx="19929">
                  <c:v>3185.9828189771206</c:v>
                </c:pt>
                <c:pt idx="19930">
                  <c:v>3065.9864323682177</c:v>
                </c:pt>
                <c:pt idx="19931">
                  <c:v>2946.2296959124683</c:v>
                </c:pt>
                <c:pt idx="19932">
                  <c:v>3081.6271670919941</c:v>
                </c:pt>
                <c:pt idx="19933">
                  <c:v>3217.2578763912688</c:v>
                </c:pt>
                <c:pt idx="19934">
                  <c:v>3353.1259769044741</c:v>
                </c:pt>
                <c:pt idx="19935">
                  <c:v>3489.2354956210456</c:v>
                </c:pt>
                <c:pt idx="19936">
                  <c:v>3625.5903545537017</c:v>
                </c:pt>
                <c:pt idx="19937">
                  <c:v>3762.194361007414</c:v>
                </c:pt>
                <c:pt idx="19938">
                  <c:v>3763.2568862953972</c:v>
                </c:pt>
                <c:pt idx="19939">
                  <c:v>3764.3194115833494</c:v>
                </c:pt>
                <c:pt idx="19940">
                  <c:v>3765.3819368713025</c:v>
                </c:pt>
                <c:pt idx="19941">
                  <c:v>3766.4444621592543</c:v>
                </c:pt>
                <c:pt idx="19942">
                  <c:v>3767.506987447176</c:v>
                </c:pt>
                <c:pt idx="19943">
                  <c:v>3768.5695127350959</c:v>
                </c:pt>
                <c:pt idx="19944">
                  <c:v>3604.5644150454245</c:v>
                </c:pt>
                <c:pt idx="19945">
                  <c:v>3440.9868825496628</c:v>
                </c:pt>
                <c:pt idx="19946">
                  <c:v>3277.8372468445305</c:v>
                </c:pt>
                <c:pt idx="19947">
                  <c:v>3115.1158653476559</c:v>
                </c:pt>
                <c:pt idx="19948">
                  <c:v>2952.8231213642784</c:v>
                </c:pt>
                <c:pt idx="19949">
                  <c:v>2790.9594241518648</c:v>
                </c:pt>
                <c:pt idx="19950">
                  <c:v>2587.7464801138894</c:v>
                </c:pt>
                <c:pt idx="19951">
                  <c:v>2385.1503168651739</c:v>
                </c:pt>
                <c:pt idx="19952">
                  <c:v>2183.1657596232953</c:v>
                </c:pt>
                <c:pt idx="19953">
                  <c:v>1981.787420389684</c:v>
                </c:pt>
                <c:pt idx="19954">
                  <c:v>1781.0097080381058</c:v>
                </c:pt>
                <c:pt idx="19955">
                  <c:v>1580.8268057028897</c:v>
                </c:pt>
                <c:pt idx="19956">
                  <c:v>1497.6950219789248</c:v>
                </c:pt>
                <c:pt idx="19957">
                  <c:v>1414.6555243260691</c:v>
                </c:pt>
                <c:pt idx="19958">
                  <c:v>1331.7075481873292</c:v>
                </c:pt>
                <c:pt idx="19959">
                  <c:v>1248.8503123419641</c:v>
                </c:pt>
                <c:pt idx="19960">
                  <c:v>1166.0830267749575</c:v>
                </c:pt>
                <c:pt idx="19961">
                  <c:v>1083.4048881028921</c:v>
                </c:pt>
                <c:pt idx="19962">
                  <c:v>1157.5856792871032</c:v>
                </c:pt>
                <c:pt idx="19963">
                  <c:v>1231.8139638380972</c:v>
                </c:pt>
                <c:pt idx="19964">
                  <c:v>1306.0910274993726</c:v>
                </c:pt>
                <c:pt idx="19965">
                  <c:v>1380.4181328995585</c:v>
                </c:pt>
                <c:pt idx="19966">
                  <c:v>1454.796528879946</c:v>
                </c:pt>
                <c:pt idx="19967">
                  <c:v>1529.2274397984968</c:v>
                </c:pt>
                <c:pt idx="19968">
                  <c:v>1604.1068133104836</c:v>
                </c:pt>
                <c:pt idx="19969">
                  <c:v>1679.0703599555982</c:v>
                </c:pt>
                <c:pt idx="19970">
                  <c:v>1754.1183823744375</c:v>
                </c:pt>
                <c:pt idx="19971">
                  <c:v>1829.251185780153</c:v>
                </c:pt>
                <c:pt idx="19972">
                  <c:v>1904.4690636571818</c:v>
                </c:pt>
                <c:pt idx="19973">
                  <c:v>1979.7723107297538</c:v>
                </c:pt>
                <c:pt idx="19974">
                  <c:v>2088.7218582207943</c:v>
                </c:pt>
                <c:pt idx="19975">
                  <c:v>2197.8530243760106</c:v>
                </c:pt>
                <c:pt idx="19976">
                  <c:v>2307.1665574878966</c:v>
                </c:pt>
                <c:pt idx="19977">
                  <c:v>2416.6631812517744</c:v>
                </c:pt>
                <c:pt idx="19978">
                  <c:v>2526.3436136956661</c:v>
                </c:pt>
                <c:pt idx="19979">
                  <c:v>2636.2085480524161</c:v>
                </c:pt>
                <c:pt idx="19980">
                  <c:v>2661.7723944014101</c:v>
                </c:pt>
                <c:pt idx="19981">
                  <c:v>2687.3484545861643</c:v>
                </c:pt>
                <c:pt idx="19982">
                  <c:v>2712.9367106044615</c:v>
                </c:pt>
                <c:pt idx="19983">
                  <c:v>2738.5371418175969</c:v>
                </c:pt>
                <c:pt idx="19984">
                  <c:v>2764.1497358995312</c:v>
                </c:pt>
                <c:pt idx="19985">
                  <c:v>2789.7744724304321</c:v>
                </c:pt>
                <c:pt idx="19986">
                  <c:v>2916.961690572005</c:v>
                </c:pt>
                <c:pt idx="19987">
                  <c:v>3044.3887252532809</c:v>
                </c:pt>
                <c:pt idx="19988">
                  <c:v>3172.0570221006365</c:v>
                </c:pt>
                <c:pt idx="19989">
                  <c:v>3299.9679907597797</c:v>
                </c:pt>
                <c:pt idx="19990">
                  <c:v>3428.123005729582</c:v>
                </c:pt>
                <c:pt idx="19991">
                  <c:v>3556.5234071844902</c:v>
                </c:pt>
                <c:pt idx="19992">
                  <c:v>3556.8668511167289</c:v>
                </c:pt>
                <c:pt idx="19993">
                  <c:v>3557.210295048937</c:v>
                </c:pt>
                <c:pt idx="19994">
                  <c:v>3557.5537389811479</c:v>
                </c:pt>
                <c:pt idx="19995">
                  <c:v>3557.8971829133538</c:v>
                </c:pt>
                <c:pt idx="19996">
                  <c:v>3558.2406268455916</c:v>
                </c:pt>
                <c:pt idx="19997">
                  <c:v>3558.5840707778002</c:v>
                </c:pt>
                <c:pt idx="19998">
                  <c:v>3551.2254684997515</c:v>
                </c:pt>
                <c:pt idx="19999">
                  <c:v>3543.8646703813738</c:v>
                </c:pt>
                <c:pt idx="20000">
                  <c:v>3536.501658923778</c:v>
                </c:pt>
                <c:pt idx="20001">
                  <c:v>3488.6718988171215</c:v>
                </c:pt>
                <c:pt idx="20002">
                  <c:v>3481.3889011839738</c:v>
                </c:pt>
                <c:pt idx="20003">
                  <c:v>3474.1036730357168</c:v>
                </c:pt>
                <c:pt idx="20004">
                  <c:v>3668.1205896344577</c:v>
                </c:pt>
                <c:pt idx="20005">
                  <c:v>3822.1517275267743</c:v>
                </c:pt>
                <c:pt idx="20006">
                  <c:v>3976.4978585098161</c:v>
                </c:pt>
                <c:pt idx="20007">
                  <c:v>4131.1640343007894</c:v>
                </c:pt>
                <c:pt idx="20008">
                  <c:v>4286.1551505823172</c:v>
                </c:pt>
                <c:pt idx="20009">
                  <c:v>4441.4759385891675</c:v>
                </c:pt>
                <c:pt idx="20010">
                  <c:v>4450.0861526060189</c:v>
                </c:pt>
                <c:pt idx="20011">
                  <c:v>4458.6973472706295</c:v>
                </c:pt>
                <c:pt idx="20012">
                  <c:v>4467.3095275796832</c:v>
                </c:pt>
                <c:pt idx="20013">
                  <c:v>4475.9226905657879</c:v>
                </c:pt>
                <c:pt idx="20014">
                  <c:v>4484.5368412453645</c:v>
                </c:pt>
                <c:pt idx="20015">
                  <c:v>4493.1519766235533</c:v>
                </c:pt>
                <c:pt idx="20016">
                  <c:v>4545.6397749052494</c:v>
                </c:pt>
                <c:pt idx="20017">
                  <c:v>4598.1710604508389</c:v>
                </c:pt>
                <c:pt idx="20018">
                  <c:v>4650.7458061273283</c:v>
                </c:pt>
                <c:pt idx="20019">
                  <c:v>4703.3639913267798</c:v>
                </c:pt>
                <c:pt idx="20020">
                  <c:v>4756.0255938484243</c:v>
                </c:pt>
                <c:pt idx="20021">
                  <c:v>4808.7305919232294</c:v>
                </c:pt>
                <c:pt idx="20022">
                  <c:v>4860.9468625484942</c:v>
                </c:pt>
                <c:pt idx="20023">
                  <c:v>4913.2019653570478</c:v>
                </c:pt>
                <c:pt idx="20024">
                  <c:v>4965.4960322646584</c:v>
                </c:pt>
                <c:pt idx="20025">
                  <c:v>5017.8291916901007</c:v>
                </c:pt>
                <c:pt idx="20026">
                  <c:v>5070.2015706508773</c:v>
                </c:pt>
                <c:pt idx="20027">
                  <c:v>5122.6132970209082</c:v>
                </c:pt>
                <c:pt idx="20028">
                  <c:v>5211.2374485935043</c:v>
                </c:pt>
                <c:pt idx="20029">
                  <c:v>5299.9856586316919</c:v>
                </c:pt>
                <c:pt idx="20030">
                  <c:v>5388.8576409093894</c:v>
                </c:pt>
                <c:pt idx="20031">
                  <c:v>5477.8531097841351</c:v>
                </c:pt>
                <c:pt idx="20032">
                  <c:v>5566.9717937108526</c:v>
                </c:pt>
                <c:pt idx="20033">
                  <c:v>5656.2134284021549</c:v>
                </c:pt>
                <c:pt idx="20034">
                  <c:v>5700.5991480153461</c:v>
                </c:pt>
                <c:pt idx="20035">
                  <c:v>5745.014241776631</c:v>
                </c:pt>
                <c:pt idx="20036">
                  <c:v>5789.4587211078424</c:v>
                </c:pt>
                <c:pt idx="20037">
                  <c:v>5833.9325973435916</c:v>
                </c:pt>
                <c:pt idx="20038">
                  <c:v>5878.435888754605</c:v>
                </c:pt>
                <c:pt idx="20039">
                  <c:v>5922.9686066027652</c:v>
                </c:pt>
                <c:pt idx="20040">
                  <c:v>5958.4452210328864</c:v>
                </c:pt>
                <c:pt idx="20041">
                  <c:v>5993.9401556504381</c:v>
                </c:pt>
                <c:pt idx="20042">
                  <c:v>6029.4534338778822</c:v>
                </c:pt>
                <c:pt idx="20043">
                  <c:v>6064.9850789786287</c:v>
                </c:pt>
                <c:pt idx="20044">
                  <c:v>6100.5351140580478</c:v>
                </c:pt>
                <c:pt idx="20045">
                  <c:v>6136.1035620649009</c:v>
                </c:pt>
                <c:pt idx="20046">
                  <c:v>6109.0675005070179</c:v>
                </c:pt>
                <c:pt idx="20047">
                  <c:v>6082.0425648384344</c:v>
                </c:pt>
                <c:pt idx="20048">
                  <c:v>6055.0287693221881</c:v>
                </c:pt>
                <c:pt idx="20049">
                  <c:v>6028.0261185535846</c:v>
                </c:pt>
                <c:pt idx="20050">
                  <c:v>6001.0346245127967</c:v>
                </c:pt>
                <c:pt idx="20051">
                  <c:v>5974.0542992594146</c:v>
                </c:pt>
                <c:pt idx="20052">
                  <c:v>5796.401924963774</c:v>
                </c:pt>
                <c:pt idx="20053">
                  <c:v>5619.2143149359972</c:v>
                </c:pt>
                <c:pt idx="20054">
                  <c:v>5442.4895461609276</c:v>
                </c:pt>
                <c:pt idx="20055">
                  <c:v>5266.2256447320424</c:v>
                </c:pt>
                <c:pt idx="20056">
                  <c:v>5090.4205761780986</c:v>
                </c:pt>
                <c:pt idx="20057">
                  <c:v>4915.0722368222778</c:v>
                </c:pt>
                <c:pt idx="20058">
                  <c:v>4833.011895686067</c:v>
                </c:pt>
                <c:pt idx="20059">
                  <c:v>4807.3160157431821</c:v>
                </c:pt>
                <c:pt idx="20060">
                  <c:v>4781.6291164257882</c:v>
                </c:pt>
                <c:pt idx="20061">
                  <c:v>4811.1146635103487</c:v>
                </c:pt>
                <c:pt idx="20062">
                  <c:v>4785.1479233335467</c:v>
                </c:pt>
                <c:pt idx="20063">
                  <c:v>4759.1901892355863</c:v>
                </c:pt>
                <c:pt idx="20064">
                  <c:v>4663.1732748222057</c:v>
                </c:pt>
                <c:pt idx="20065">
                  <c:v>4567.2920213198386</c:v>
                </c:pt>
                <c:pt idx="20066">
                  <c:v>4471.5460104317453</c:v>
                </c:pt>
                <c:pt idx="20067">
                  <c:v>4375.9348224352443</c:v>
                </c:pt>
                <c:pt idx="20068">
                  <c:v>4280.4580283236219</c:v>
                </c:pt>
                <c:pt idx="20069">
                  <c:v>4185.1151916038698</c:v>
                </c:pt>
                <c:pt idx="20070">
                  <c:v>4037.8850646112878</c:v>
                </c:pt>
                <c:pt idx="20071">
                  <c:v>3890.9775522998584</c:v>
                </c:pt>
                <c:pt idx="20072">
                  <c:v>3744.3913598188528</c:v>
                </c:pt>
                <c:pt idx="20073">
                  <c:v>3598.1251531308226</c:v>
                </c:pt>
                <c:pt idx="20074">
                  <c:v>3452.1775754251908</c:v>
                </c:pt>
                <c:pt idx="20075">
                  <c:v>3306.5472227058503</c:v>
                </c:pt>
                <c:pt idx="20076">
                  <c:v>3220.712406952558</c:v>
                </c:pt>
                <c:pt idx="20077">
                  <c:v>3134.9968398754513</c:v>
                </c:pt>
                <c:pt idx="20078">
                  <c:v>3049.400628772783</c:v>
                </c:pt>
                <c:pt idx="20079">
                  <c:v>2963.9238925255322</c:v>
                </c:pt>
                <c:pt idx="20080">
                  <c:v>2878.5667530387714</c:v>
                </c:pt>
                <c:pt idx="20081">
                  <c:v>2793.3293275946589</c:v>
                </c:pt>
                <c:pt idx="20082">
                  <c:v>2843.6580909160116</c:v>
                </c:pt>
                <c:pt idx="20083">
                  <c:v>2894.0115482640799</c:v>
                </c:pt>
                <c:pt idx="20084">
                  <c:v>2944.3901007850659</c:v>
                </c:pt>
                <c:pt idx="20085">
                  <c:v>2994.7941345282447</c:v>
                </c:pt>
                <c:pt idx="20086">
                  <c:v>3045.2240425065602</c:v>
                </c:pt>
                <c:pt idx="20087">
                  <c:v>3095.6802050890078</c:v>
                </c:pt>
                <c:pt idx="20088">
                  <c:v>3061.2714630052892</c:v>
                </c:pt>
                <c:pt idx="20089">
                  <c:v>3026.885105703368</c:v>
                </c:pt>
                <c:pt idx="20090">
                  <c:v>2992.5211856801761</c:v>
                </c:pt>
                <c:pt idx="20091">
                  <c:v>2958.1797649142322</c:v>
                </c:pt>
                <c:pt idx="20092">
                  <c:v>2923.8608967598057</c:v>
                </c:pt>
                <c:pt idx="20093">
                  <c:v>2889.5646380307844</c:v>
                </c:pt>
                <c:pt idx="20094">
                  <c:v>2847.176683279125</c:v>
                </c:pt>
                <c:pt idx="20095">
                  <c:v>2804.815524214132</c:v>
                </c:pt>
                <c:pt idx="20096">
                  <c:v>2762.4811044429548</c:v>
                </c:pt>
                <c:pt idx="20097">
                  <c:v>2720.173375715447</c:v>
                </c:pt>
                <c:pt idx="20098">
                  <c:v>2677.8922806813043</c:v>
                </c:pt>
                <c:pt idx="20099">
                  <c:v>2635.6377616971668</c:v>
                </c:pt>
                <c:pt idx="20100">
                  <c:v>2559.0309048396784</c:v>
                </c:pt>
                <c:pt idx="20101">
                  <c:v>2482.5348787537887</c:v>
                </c:pt>
                <c:pt idx="20102">
                  <c:v>2406.1501949363351</c:v>
                </c:pt>
                <c:pt idx="20103">
                  <c:v>2329.8773655223999</c:v>
                </c:pt>
                <c:pt idx="20104">
                  <c:v>2253.7169115584934</c:v>
                </c:pt>
                <c:pt idx="20105">
                  <c:v>2177.6693704754139</c:v>
                </c:pt>
                <c:pt idx="20106">
                  <c:v>2219.8477382742485</c:v>
                </c:pt>
                <c:pt idx="20107">
                  <c:v>2262.059498834702</c:v>
                </c:pt>
                <c:pt idx="20108">
                  <c:v>2304.3045819113222</c:v>
                </c:pt>
                <c:pt idx="20109">
                  <c:v>2346.5829253597794</c:v>
                </c:pt>
                <c:pt idx="20110">
                  <c:v>2388.8944677560889</c:v>
                </c:pt>
                <c:pt idx="20111">
                  <c:v>2431.2391404817436</c:v>
                </c:pt>
                <c:pt idx="20112">
                  <c:v>2516.0276365943519</c:v>
                </c:pt>
                <c:pt idx="20113">
                  <c:v>2600.9479153550192</c:v>
                </c:pt>
                <c:pt idx="20114">
                  <c:v>2685.9994960025556</c:v>
                </c:pt>
                <c:pt idx="20115">
                  <c:v>2771.1818989553881</c:v>
                </c:pt>
                <c:pt idx="20116">
                  <c:v>2856.4946536477501</c:v>
                </c:pt>
                <c:pt idx="20117">
                  <c:v>2941.9373072817616</c:v>
                </c:pt>
                <c:pt idx="20118">
                  <c:v>2865.8169237730003</c:v>
                </c:pt>
                <c:pt idx="20119">
                  <c:v>2789.7744724304321</c:v>
                </c:pt>
                <c:pt idx="20120">
                  <c:v>2713.809340804718</c:v>
                </c:pt>
                <c:pt idx="20121">
                  <c:v>2637.9209071181899</c:v>
                </c:pt>
                <c:pt idx="20122">
                  <c:v>2562.1085476449675</c:v>
                </c:pt>
                <c:pt idx="20123">
                  <c:v>2486.371618381886</c:v>
                </c:pt>
                <c:pt idx="20124">
                  <c:v>2478.5382278026068</c:v>
                </c:pt>
                <c:pt idx="20125">
                  <c:v>2470.7030304641003</c:v>
                </c:pt>
                <c:pt idx="20126">
                  <c:v>2462.8660155121124</c:v>
                </c:pt>
                <c:pt idx="20127">
                  <c:v>2455.0271698330357</c:v>
                </c:pt>
                <c:pt idx="20128">
                  <c:v>2447.1864870565028</c:v>
                </c:pt>
                <c:pt idx="20129">
                  <c:v>2439.3439539861165</c:v>
                </c:pt>
                <c:pt idx="20130">
                  <c:v>2522.9430453289879</c:v>
                </c:pt>
                <c:pt idx="20131">
                  <c:v>2606.6062425133127</c:v>
                </c:pt>
                <c:pt idx="20132">
                  <c:v>2690.3354343068772</c:v>
                </c:pt>
                <c:pt idx="20133">
                  <c:v>2774.1324693933611</c:v>
                </c:pt>
                <c:pt idx="20134">
                  <c:v>2857.999163232711</c:v>
                </c:pt>
                <c:pt idx="20135">
                  <c:v>2941.9373072817616</c:v>
                </c:pt>
                <c:pt idx="20136">
                  <c:v>3028.237759623285</c:v>
                </c:pt>
                <c:pt idx="20137">
                  <c:v>3114.6924532188336</c:v>
                </c:pt>
                <c:pt idx="20138">
                  <c:v>3201.2999714066873</c:v>
                </c:pt>
                <c:pt idx="20139">
                  <c:v>3288.0589158779057</c:v>
                </c:pt>
                <c:pt idx="20140">
                  <c:v>3374.967915219147</c:v>
                </c:pt>
                <c:pt idx="20141">
                  <c:v>3462.0256333280522</c:v>
                </c:pt>
                <c:pt idx="20142">
                  <c:v>3531.8690857024126</c:v>
                </c:pt>
                <c:pt idx="20143">
                  <c:v>3601.8081863721077</c:v>
                </c:pt>
                <c:pt idx="20144">
                  <c:v>3671.8422172499972</c:v>
                </c:pt>
                <c:pt idx="20145">
                  <c:v>3699.0656225237085</c:v>
                </c:pt>
                <c:pt idx="20146">
                  <c:v>3768.4822559930999</c:v>
                </c:pt>
                <c:pt idx="20147">
                  <c:v>3837.9906663499128</c:v>
                </c:pt>
                <c:pt idx="20148">
                  <c:v>3986.0877835066308</c:v>
                </c:pt>
                <c:pt idx="20149">
                  <c:v>4089.8202047626019</c:v>
                </c:pt>
                <c:pt idx="20150">
                  <c:v>4193.7049294533581</c:v>
                </c:pt>
                <c:pt idx="20151">
                  <c:v>4297.7427244789296</c:v>
                </c:pt>
                <c:pt idx="20152">
                  <c:v>4401.9343438835831</c:v>
                </c:pt>
                <c:pt idx="20153">
                  <c:v>4506.2805228738707</c:v>
                </c:pt>
                <c:pt idx="20154">
                  <c:v>4715.0456849939528</c:v>
                </c:pt>
                <c:pt idx="20155">
                  <c:v>4924.4235941478601</c:v>
                </c:pt>
                <c:pt idx="20156">
                  <c:v>5134.4214778078767</c:v>
                </c:pt>
                <c:pt idx="20157">
                  <c:v>5345.0462722804459</c:v>
                </c:pt>
                <c:pt idx="20158">
                  <c:v>5556.3046411527021</c:v>
                </c:pt>
                <c:pt idx="20159">
                  <c:v>5768.2029741731785</c:v>
                </c:pt>
                <c:pt idx="20160">
                  <c:v>5776.6992703644</c:v>
                </c:pt>
                <c:pt idx="20161">
                  <c:v>5785.1963835659581</c:v>
                </c:pt>
                <c:pt idx="20162">
                  <c:v>5793.6943207402146</c:v>
                </c:pt>
                <c:pt idx="20163">
                  <c:v>5802.193080156585</c:v>
                </c:pt>
                <c:pt idx="20164">
                  <c:v>5810.6926688242247</c:v>
                </c:pt>
                <c:pt idx="20165">
                  <c:v>5819.1930849438841</c:v>
                </c:pt>
                <c:pt idx="20166">
                  <c:v>5854.4775714934804</c:v>
                </c:pt>
                <c:pt idx="20167">
                  <c:v>5889.7797563134127</c:v>
                </c:pt>
                <c:pt idx="20168">
                  <c:v>5925.0996733846514</c:v>
                </c:pt>
                <c:pt idx="20169">
                  <c:v>5960.4373631644385</c:v>
                </c:pt>
                <c:pt idx="20170">
                  <c:v>5995.7928635776252</c:v>
                </c:pt>
                <c:pt idx="20171">
                  <c:v>6031.1662122670587</c:v>
                </c:pt>
                <c:pt idx="20172">
                  <c:v>6075.5153012477758</c:v>
                </c:pt>
                <c:pt idx="20173">
                  <c:v>6119.8927904398515</c:v>
                </c:pt>
                <c:pt idx="20174">
                  <c:v>6164.2987404940204</c:v>
                </c:pt>
                <c:pt idx="20175">
                  <c:v>6208.7332044689329</c:v>
                </c:pt>
                <c:pt idx="20176">
                  <c:v>6253.1962348530442</c:v>
                </c:pt>
                <c:pt idx="20177">
                  <c:v>6297.6878909320067</c:v>
                </c:pt>
                <c:pt idx="20178">
                  <c:v>6324.3677790187303</c:v>
                </c:pt>
                <c:pt idx="20179">
                  <c:v>6351.0579475065488</c:v>
                </c:pt>
                <c:pt idx="20180">
                  <c:v>6377.758414299059</c:v>
                </c:pt>
                <c:pt idx="20181">
                  <c:v>6404.4691873121001</c:v>
                </c:pt>
                <c:pt idx="20182">
                  <c:v>6431.1902843561293</c:v>
                </c:pt>
                <c:pt idx="20183">
                  <c:v>6457.9217156844043</c:v>
                </c:pt>
                <c:pt idx="20184">
                  <c:v>6440.0513167974059</c:v>
                </c:pt>
                <c:pt idx="20185">
                  <c:v>6422.185567406802</c:v>
                </c:pt>
                <c:pt idx="20186">
                  <c:v>6404.3244622986258</c:v>
                </c:pt>
                <c:pt idx="20187">
                  <c:v>6386.468003780913</c:v>
                </c:pt>
                <c:pt idx="20188">
                  <c:v>6368.6161866143711</c:v>
                </c:pt>
                <c:pt idx="20189">
                  <c:v>6350.7690080656621</c:v>
                </c:pt>
                <c:pt idx="20190">
                  <c:v>6350.9134777861082</c:v>
                </c:pt>
                <c:pt idx="20191">
                  <c:v>6351.0579475065488</c:v>
                </c:pt>
                <c:pt idx="20192">
                  <c:v>6351.2024172269921</c:v>
                </c:pt>
                <c:pt idx="20193">
                  <c:v>6351.3468869474345</c:v>
                </c:pt>
                <c:pt idx="20194">
                  <c:v>6351.4913566679288</c:v>
                </c:pt>
                <c:pt idx="20195">
                  <c:v>6351.6358263883712</c:v>
                </c:pt>
                <c:pt idx="20196">
                  <c:v>6271.3064099495987</c:v>
                </c:pt>
                <c:pt idx="20197">
                  <c:v>6191.070910523109</c:v>
                </c:pt>
                <c:pt idx="20198">
                  <c:v>6110.9290987375325</c:v>
                </c:pt>
                <c:pt idx="20199">
                  <c:v>6030.8807492021788</c:v>
                </c:pt>
                <c:pt idx="20200">
                  <c:v>5950.9256307485066</c:v>
                </c:pt>
                <c:pt idx="20201">
                  <c:v>5871.0635088075242</c:v>
                </c:pt>
                <c:pt idx="20202">
                  <c:v>5777.6849317634496</c:v>
                </c:pt>
                <c:pt idx="20203">
                  <c:v>5751.6326379458033</c:v>
                </c:pt>
                <c:pt idx="20204">
                  <c:v>5725.589912297819</c:v>
                </c:pt>
                <c:pt idx="20205">
                  <c:v>5765.6649422226983</c:v>
                </c:pt>
                <c:pt idx="20206">
                  <c:v>5739.3394355153741</c:v>
                </c:pt>
                <c:pt idx="20207">
                  <c:v>5713.0235402805101</c:v>
                </c:pt>
                <c:pt idx="20208">
                  <c:v>5615.7743447829216</c:v>
                </c:pt>
                <c:pt idx="20209">
                  <c:v>5518.661991781898</c:v>
                </c:pt>
                <c:pt idx="20210">
                  <c:v>5421.6859989452632</c:v>
                </c:pt>
                <c:pt idx="20211">
                  <c:v>5324.8458751546468</c:v>
                </c:pt>
                <c:pt idx="20212">
                  <c:v>5228.1411223437426</c:v>
                </c:pt>
                <c:pt idx="20213">
                  <c:v>5131.5712272731853</c:v>
                </c:pt>
                <c:pt idx="20214">
                  <c:v>5078.7198484660257</c:v>
                </c:pt>
                <c:pt idx="20215">
                  <c:v>5025.9101785414568</c:v>
                </c:pt>
                <c:pt idx="20216">
                  <c:v>4973.1421930837623</c:v>
                </c:pt>
                <c:pt idx="20217">
                  <c:v>4920.4158695798415</c:v>
                </c:pt>
                <c:pt idx="20218">
                  <c:v>4867.7311854492445</c:v>
                </c:pt>
                <c:pt idx="20219">
                  <c:v>4815.0881161554571</c:v>
                </c:pt>
                <c:pt idx="20220">
                  <c:v>4719.0998012457985</c:v>
                </c:pt>
                <c:pt idx="20221">
                  <c:v>4623.2439535825379</c:v>
                </c:pt>
                <c:pt idx="20222">
                  <c:v>4527.5200122754877</c:v>
                </c:pt>
                <c:pt idx="20223">
                  <c:v>4431.9274042332718</c:v>
                </c:pt>
                <c:pt idx="20224">
                  <c:v>4336.4655458666839</c:v>
                </c:pt>
                <c:pt idx="20225">
                  <c:v>4241.1338429039588</c:v>
                </c:pt>
                <c:pt idx="20226">
                  <c:v>4119.6980040985618</c:v>
                </c:pt>
                <c:pt idx="20227">
                  <c:v>3998.4793601476076</c:v>
                </c:pt>
                <c:pt idx="20228">
                  <c:v>3877.4771793620184</c:v>
                </c:pt>
                <c:pt idx="20229">
                  <c:v>3756.690704412757</c:v>
                </c:pt>
                <c:pt idx="20230">
                  <c:v>3636.1191722095214</c:v>
                </c:pt>
                <c:pt idx="20231">
                  <c:v>3515.7618010354236</c:v>
                </c:pt>
                <c:pt idx="20232">
                  <c:v>3532.5522506144903</c:v>
                </c:pt>
                <c:pt idx="20233">
                  <c:v>3549.3449235257935</c:v>
                </c:pt>
                <c:pt idx="20234">
                  <c:v>3566.1398372860303</c:v>
                </c:pt>
                <c:pt idx="20235">
                  <c:v>3582.9370180288615</c:v>
                </c:pt>
                <c:pt idx="20236">
                  <c:v>3599.7364801739213</c:v>
                </c:pt>
                <c:pt idx="20237">
                  <c:v>3616.5382498496547</c:v>
                </c:pt>
                <c:pt idx="20238">
                  <c:v>3625.4022049471873</c:v>
                </c:pt>
                <c:pt idx="20239">
                  <c:v>3634.2679515228861</c:v>
                </c:pt>
                <c:pt idx="20240">
                  <c:v>3643.1354868802455</c:v>
                </c:pt>
                <c:pt idx="20241">
                  <c:v>3652.0048113081884</c:v>
                </c:pt>
                <c:pt idx="20242">
                  <c:v>3660.8759161504136</c:v>
                </c:pt>
                <c:pt idx="20243">
                  <c:v>3669.7488017162732</c:v>
                </c:pt>
                <c:pt idx="20244">
                  <c:v>3489.2233513398437</c:v>
                </c:pt>
                <c:pt idx="20245">
                  <c:v>3309.1789154841017</c:v>
                </c:pt>
                <c:pt idx="20246">
                  <c:v>3129.6127648181296</c:v>
                </c:pt>
                <c:pt idx="20247">
                  <c:v>2950.5220845428785</c:v>
                </c:pt>
                <c:pt idx="20248">
                  <c:v>2771.9039644323366</c:v>
                </c:pt>
                <c:pt idx="20249">
                  <c:v>2593.7554128153597</c:v>
                </c:pt>
                <c:pt idx="20250">
                  <c:v>2661.7847331306307</c:v>
                </c:pt>
                <c:pt idx="20251">
                  <c:v>2729.8893237627658</c:v>
                </c:pt>
                <c:pt idx="20252">
                  <c:v>2798.0691344799429</c:v>
                </c:pt>
                <c:pt idx="20253">
                  <c:v>2866.3241162687482</c:v>
                </c:pt>
                <c:pt idx="20254">
                  <c:v>2934.6542213285657</c:v>
                </c:pt>
                <c:pt idx="20255">
                  <c:v>3003.0594030660513</c:v>
                </c:pt>
                <c:pt idx="20256">
                  <c:v>2986.5687473449907</c:v>
                </c:pt>
                <c:pt idx="20257">
                  <c:v>2970.0783149656136</c:v>
                </c:pt>
                <c:pt idx="20258">
                  <c:v>2953.5880764215622</c:v>
                </c:pt>
                <c:pt idx="20259">
                  <c:v>2937.097992928781</c:v>
                </c:pt>
                <c:pt idx="20260">
                  <c:v>2920.6080345487667</c:v>
                </c:pt>
                <c:pt idx="20261">
                  <c:v>2904.1181624294472</c:v>
                </c:pt>
                <c:pt idx="20262">
                  <c:v>2989.451228174325</c:v>
                </c:pt>
                <c:pt idx="20263">
                  <c:v>3074.8924856083449</c:v>
                </c:pt>
                <c:pt idx="20264">
                  <c:v>3160.4421553726102</c:v>
                </c:pt>
                <c:pt idx="20265">
                  <c:v>3246.100462244744</c:v>
                </c:pt>
                <c:pt idx="20266">
                  <c:v>3331.8676217379061</c:v>
                </c:pt>
                <c:pt idx="20267">
                  <c:v>3417.7438466385775</c:v>
                </c:pt>
                <c:pt idx="20268">
                  <c:v>3520.7579100998087</c:v>
                </c:pt>
                <c:pt idx="20269">
                  <c:v>3623.9237798720169</c:v>
                </c:pt>
                <c:pt idx="20270">
                  <c:v>3727.2421094508672</c:v>
                </c:pt>
                <c:pt idx="20271">
                  <c:v>3830.7135482795293</c:v>
                </c:pt>
                <c:pt idx="20272">
                  <c:v>3934.3387319001313</c:v>
                </c:pt>
                <c:pt idx="20273">
                  <c:v>4038.1182846714473</c:v>
                </c:pt>
                <c:pt idx="20274">
                  <c:v>4133.3444720677162</c:v>
                </c:pt>
                <c:pt idx="20275">
                  <c:v>4228.7004368583039</c:v>
                </c:pt>
                <c:pt idx="20276">
                  <c:v>4324.1866836048048</c:v>
                </c:pt>
                <c:pt idx="20277">
                  <c:v>4419.8037085244632</c:v>
                </c:pt>
                <c:pt idx="20278">
                  <c:v>4515.5519996385628</c:v>
                </c:pt>
                <c:pt idx="20279">
                  <c:v>4611.4320369189991</c:v>
                </c:pt>
                <c:pt idx="20280">
                  <c:v>4672.7174726700432</c:v>
                </c:pt>
                <c:pt idx="20281">
                  <c:v>4734.0587832667388</c:v>
                </c:pt>
                <c:pt idx="20282">
                  <c:v>4795.4560040827519</c:v>
                </c:pt>
                <c:pt idx="20283">
                  <c:v>4856.9091720335418</c:v>
                </c:pt>
                <c:pt idx="20284">
                  <c:v>4918.4183222482397</c:v>
                </c:pt>
                <c:pt idx="20285">
                  <c:v>4979.9834948688222</c:v>
                </c:pt>
                <c:pt idx="20286">
                  <c:v>5014.8621054936148</c:v>
                </c:pt>
                <c:pt idx="20287">
                  <c:v>5049.7572989835517</c:v>
                </c:pt>
                <c:pt idx="20288">
                  <c:v>5084.6691218603655</c:v>
                </c:pt>
                <c:pt idx="20289">
                  <c:v>5060.8971151171891</c:v>
                </c:pt>
                <c:pt idx="20290">
                  <c:v>5095.4416585826566</c:v>
                </c:pt>
                <c:pt idx="20291">
                  <c:v>5130.0027767585661</c:v>
                </c:pt>
                <c:pt idx="20292">
                  <c:v>5232.6502409022869</c:v>
                </c:pt>
                <c:pt idx="20293">
                  <c:v>5275.8185896628511</c:v>
                </c:pt>
                <c:pt idx="20294">
                  <c:v>5319.010069929679</c:v>
                </c:pt>
                <c:pt idx="20295">
                  <c:v>5362.2248689877269</c:v>
                </c:pt>
                <c:pt idx="20296">
                  <c:v>5405.4631721026344</c:v>
                </c:pt>
                <c:pt idx="20297">
                  <c:v>5448.7251687428643</c:v>
                </c:pt>
                <c:pt idx="20298">
                  <c:v>5510.194372214356</c:v>
                </c:pt>
                <c:pt idx="20299">
                  <c:v>5571.7169306620626</c:v>
                </c:pt>
                <c:pt idx="20300">
                  <c:v>5633.2930568098554</c:v>
                </c:pt>
                <c:pt idx="20301">
                  <c:v>5694.9229543888077</c:v>
                </c:pt>
                <c:pt idx="20302">
                  <c:v>5756.606826601761</c:v>
                </c:pt>
                <c:pt idx="20303">
                  <c:v>5818.3448717944493</c:v>
                </c:pt>
                <c:pt idx="20304">
                  <c:v>5844.9824386320633</c:v>
                </c:pt>
                <c:pt idx="20305">
                  <c:v>5871.6304099006202</c:v>
                </c:pt>
                <c:pt idx="20306">
                  <c:v>5898.2887964410174</c:v>
                </c:pt>
                <c:pt idx="20307">
                  <c:v>5924.9576022658621</c:v>
                </c:pt>
                <c:pt idx="20308">
                  <c:v>5951.6368313291277</c:v>
                </c:pt>
                <c:pt idx="20309">
                  <c:v>5978.3264944417151</c:v>
                </c:pt>
                <c:pt idx="20310">
                  <c:v>5987.4153150433858</c:v>
                </c:pt>
                <c:pt idx="20311">
                  <c:v>5996.5054435496631</c:v>
                </c:pt>
                <c:pt idx="20312">
                  <c:v>6005.5968744414722</c:v>
                </c:pt>
                <c:pt idx="20313">
                  <c:v>6014.6896113959701</c:v>
                </c:pt>
                <c:pt idx="20314">
                  <c:v>6023.7836512000204</c:v>
                </c:pt>
                <c:pt idx="20315">
                  <c:v>6032.8789906561351</c:v>
                </c:pt>
                <c:pt idx="20316">
                  <c:v>6077.2312357735991</c:v>
                </c:pt>
                <c:pt idx="20317">
                  <c:v>6121.6117963553097</c:v>
                </c:pt>
                <c:pt idx="20318">
                  <c:v>6166.0207336379099</c:v>
                </c:pt>
                <c:pt idx="20319">
                  <c:v>6210.4581014242203</c:v>
                </c:pt>
                <c:pt idx="20320">
                  <c:v>6254.9239529432107</c:v>
                </c:pt>
                <c:pt idx="20321">
                  <c:v>6299.418348054407</c:v>
                </c:pt>
                <c:pt idx="20322">
                  <c:v>6343.7969127916895</c:v>
                </c:pt>
                <c:pt idx="20323">
                  <c:v>6388.2036955886078</c:v>
                </c:pt>
                <c:pt idx="20324">
                  <c:v>6432.6387749831028</c:v>
                </c:pt>
                <c:pt idx="20325">
                  <c:v>6477.1022215205039</c:v>
                </c:pt>
                <c:pt idx="20326">
                  <c:v>6521.5941049587464</c:v>
                </c:pt>
                <c:pt idx="20327">
                  <c:v>6566.1145018950192</c:v>
                </c:pt>
                <c:pt idx="20328">
                  <c:v>6592.7531290999777</c:v>
                </c:pt>
                <c:pt idx="20329">
                  <c:v>6619.4019292735384</c:v>
                </c:pt>
                <c:pt idx="20330">
                  <c:v>6646.0609267935606</c:v>
                </c:pt>
                <c:pt idx="20331">
                  <c:v>6672.7301356272164</c:v>
                </c:pt>
                <c:pt idx="20332">
                  <c:v>6699.4095799898159</c:v>
                </c:pt>
                <c:pt idx="20333">
                  <c:v>6726.0992761942944</c:v>
                </c:pt>
                <c:pt idx="20334">
                  <c:v>6619.5475807028097</c:v>
                </c:pt>
                <c:pt idx="20335">
                  <c:v>6513.1581130121158</c:v>
                </c:pt>
                <c:pt idx="20336">
                  <c:v>6406.9295125414164</c:v>
                </c:pt>
                <c:pt idx="20337">
                  <c:v>6300.8603956564002</c:v>
                </c:pt>
                <c:pt idx="20338">
                  <c:v>6194.9493376414548</c:v>
                </c:pt>
                <c:pt idx="20339">
                  <c:v>6089.1948797846317</c:v>
                </c:pt>
                <c:pt idx="20340">
                  <c:v>6089.3379260835118</c:v>
                </c:pt>
                <c:pt idx="20341">
                  <c:v>6089.4809723824383</c:v>
                </c:pt>
                <c:pt idx="20342">
                  <c:v>6089.6240186813666</c:v>
                </c:pt>
                <c:pt idx="20343">
                  <c:v>6089.767064980294</c:v>
                </c:pt>
                <c:pt idx="20344">
                  <c:v>6089.9101112792232</c:v>
                </c:pt>
                <c:pt idx="20345">
                  <c:v>6090.0531575781497</c:v>
                </c:pt>
                <c:pt idx="20346">
                  <c:v>5994.3603685063781</c:v>
                </c:pt>
                <c:pt idx="20347">
                  <c:v>5968.5041719255914</c:v>
                </c:pt>
                <c:pt idx="20348">
                  <c:v>5942.6569344639101</c:v>
                </c:pt>
                <c:pt idx="20349">
                  <c:v>5985.4468197452088</c:v>
                </c:pt>
                <c:pt idx="20350">
                  <c:v>5959.3177975995259</c:v>
                </c:pt>
                <c:pt idx="20351">
                  <c:v>5933.1977271555861</c:v>
                </c:pt>
                <c:pt idx="20352">
                  <c:v>5888.6443110959317</c:v>
                </c:pt>
                <c:pt idx="20353">
                  <c:v>5844.1197940751408</c:v>
                </c:pt>
                <c:pt idx="20354">
                  <c:v>5799.6241602252803</c:v>
                </c:pt>
                <c:pt idx="20355">
                  <c:v>5755.1573876011353</c:v>
                </c:pt>
                <c:pt idx="20356">
                  <c:v>5710.7194602141944</c:v>
                </c:pt>
                <c:pt idx="20357">
                  <c:v>5666.3103619687636</c:v>
                </c:pt>
                <c:pt idx="20358">
                  <c:v>5621.9300707799111</c:v>
                </c:pt>
                <c:pt idx="20359">
                  <c:v>5577.5785704249993</c:v>
                </c:pt>
                <c:pt idx="20360">
                  <c:v>5533.2558445697859</c:v>
                </c:pt>
                <c:pt idx="20361">
                  <c:v>5488.9618709808828</c:v>
                </c:pt>
                <c:pt idx="20362">
                  <c:v>5444.6966331906706</c:v>
                </c:pt>
                <c:pt idx="20363">
                  <c:v>5400.4601146155837</c:v>
                </c:pt>
                <c:pt idx="20364">
                  <c:v>5224.3470693249947</c:v>
                </c:pt>
                <c:pt idx="20365">
                  <c:v>5048.6784161315672</c:v>
                </c:pt>
                <c:pt idx="20366">
                  <c:v>4873.4513008358381</c:v>
                </c:pt>
                <c:pt idx="20367">
                  <c:v>4698.6627740589829</c:v>
                </c:pt>
                <c:pt idx="20368">
                  <c:v>4524.3097987101064</c:v>
                </c:pt>
                <c:pt idx="20369">
                  <c:v>4350.3892413187932</c:v>
                </c:pt>
                <c:pt idx="20370">
                  <c:v>4341.5273431227288</c:v>
                </c:pt>
                <c:pt idx="20371">
                  <c:v>4332.6668489599588</c:v>
                </c:pt>
                <c:pt idx="20372">
                  <c:v>4323.8077569605539</c:v>
                </c:pt>
                <c:pt idx="20373">
                  <c:v>4314.9500714172909</c:v>
                </c:pt>
                <c:pt idx="20374">
                  <c:v>4306.0937904565371</c:v>
                </c:pt>
                <c:pt idx="20375">
                  <c:v>4297.2389168361751</c:v>
                </c:pt>
                <c:pt idx="20376">
                  <c:v>4410.6770586264447</c:v>
                </c:pt>
                <c:pt idx="20377">
                  <c:v>4524.3097987101064</c:v>
                </c:pt>
                <c:pt idx="20378">
                  <c:v>4638.1372154594656</c:v>
                </c:pt>
                <c:pt idx="20379">
                  <c:v>4752.1593902026389</c:v>
                </c:pt>
                <c:pt idx="20380">
                  <c:v>4866.3764072470394</c:v>
                </c:pt>
                <c:pt idx="20381">
                  <c:v>4980.7883539023333</c:v>
                </c:pt>
                <c:pt idx="20382">
                  <c:v>4909.6088148326044</c:v>
                </c:pt>
                <c:pt idx="20383">
                  <c:v>4838.511661418097</c:v>
                </c:pt>
                <c:pt idx="20384">
                  <c:v>4767.4972521264526</c:v>
                </c:pt>
                <c:pt idx="20385">
                  <c:v>4696.5659572373906</c:v>
                </c:pt>
                <c:pt idx="20386">
                  <c:v>4625.7181486212594</c:v>
                </c:pt>
                <c:pt idx="20387">
                  <c:v>4554.9542049114261</c:v>
                </c:pt>
                <c:pt idx="20388">
                  <c:v>4616.2988059412837</c:v>
                </c:pt>
                <c:pt idx="20389">
                  <c:v>4677.7012638947663</c:v>
                </c:pt>
                <c:pt idx="20390">
                  <c:v>4739.16155663268</c:v>
                </c:pt>
                <c:pt idx="20391">
                  <c:v>4800.6796609326893</c:v>
                </c:pt>
                <c:pt idx="20392">
                  <c:v>4862.2555596175171</c:v>
                </c:pt>
                <c:pt idx="20393">
                  <c:v>4923.8892308721315</c:v>
                </c:pt>
                <c:pt idx="20394">
                  <c:v>4818.9291203789189</c:v>
                </c:pt>
                <c:pt idx="20395">
                  <c:v>4714.1269000988323</c:v>
                </c:pt>
                <c:pt idx="20396">
                  <c:v>4609.481893320878</c:v>
                </c:pt>
                <c:pt idx="20397">
                  <c:v>4504.9934104964505</c:v>
                </c:pt>
                <c:pt idx="20398">
                  <c:v>4400.6607538195958</c:v>
                </c:pt>
                <c:pt idx="20399">
                  <c:v>4296.4832053719911</c:v>
                </c:pt>
                <c:pt idx="20400">
                  <c:v>4261.8335232768186</c:v>
                </c:pt>
                <c:pt idx="20401">
                  <c:v>4227.2006423668699</c:v>
                </c:pt>
                <c:pt idx="20402">
                  <c:v>4192.5845288643486</c:v>
                </c:pt>
                <c:pt idx="20403">
                  <c:v>4157.9851487664246</c:v>
                </c:pt>
                <c:pt idx="20404">
                  <c:v>4123.4024678438864</c:v>
                </c:pt>
                <c:pt idx="20405">
                  <c:v>4088.8364516394099</c:v>
                </c:pt>
                <c:pt idx="20406">
                  <c:v>4114.8210793192202</c:v>
                </c:pt>
                <c:pt idx="20407">
                  <c:v>4140.8154592740357</c:v>
                </c:pt>
                <c:pt idx="20408">
                  <c:v>4166.8195977022388</c:v>
                </c:pt>
                <c:pt idx="20409">
                  <c:v>4192.8335067730131</c:v>
                </c:pt>
                <c:pt idx="20410">
                  <c:v>4218.8571940973397</c:v>
                </c:pt>
                <c:pt idx="20411">
                  <c:v>4244.8906672101421</c:v>
                </c:pt>
                <c:pt idx="20412">
                  <c:v>4296.9870130147801</c:v>
                </c:pt>
                <c:pt idx="20413">
                  <c:v>4349.1226175523825</c:v>
                </c:pt>
                <c:pt idx="20414">
                  <c:v>4401.2975488515895</c:v>
                </c:pt>
                <c:pt idx="20415">
                  <c:v>4453.5118790032875</c:v>
                </c:pt>
                <c:pt idx="20416">
                  <c:v>4505.7656779228892</c:v>
                </c:pt>
                <c:pt idx="20417">
                  <c:v>4558.0590149132986</c:v>
                </c:pt>
                <c:pt idx="20418">
                  <c:v>4697.2212124941261</c:v>
                </c:pt>
                <c:pt idx="20419">
                  <c:v>4836.6546687066793</c:v>
                </c:pt>
                <c:pt idx="20420">
                  <c:v>4976.3616292179768</c:v>
                </c:pt>
                <c:pt idx="20421">
                  <c:v>5116.344284284989</c:v>
                </c:pt>
                <c:pt idx="20422">
                  <c:v>5256.6047575017255</c:v>
                </c:pt>
                <c:pt idx="20423">
                  <c:v>5397.1451221282141</c:v>
                </c:pt>
                <c:pt idx="20424">
                  <c:v>5449.8337238685099</c:v>
                </c:pt>
                <c:pt idx="20425">
                  <c:v>5502.5615312065793</c:v>
                </c:pt>
                <c:pt idx="20426">
                  <c:v>5555.3286683953966</c:v>
                </c:pt>
                <c:pt idx="20427">
                  <c:v>5608.135258352414</c:v>
                </c:pt>
                <c:pt idx="20428">
                  <c:v>5660.981424808715</c:v>
                </c:pt>
                <c:pt idx="20429">
                  <c:v>5713.8672837999338</c:v>
                </c:pt>
                <c:pt idx="20430">
                  <c:v>5723.201314842343</c:v>
                </c:pt>
                <c:pt idx="20431">
                  <c:v>5732.5369196481624</c:v>
                </c:pt>
                <c:pt idx="20432">
                  <c:v>5741.874091163404</c:v>
                </c:pt>
                <c:pt idx="20433">
                  <c:v>5685.2703225423229</c:v>
                </c:pt>
                <c:pt idx="20434">
                  <c:v>5694.503531135254</c:v>
                </c:pt>
                <c:pt idx="20435">
                  <c:v>5703.7382803419596</c:v>
                </c:pt>
                <c:pt idx="20436">
                  <c:v>5885.8086382234414</c:v>
                </c:pt>
                <c:pt idx="20437">
                  <c:v>6001.9210513367379</c:v>
                </c:pt>
                <c:pt idx="20438">
                  <c:v>6118.2322917953752</c:v>
                </c:pt>
                <c:pt idx="20439">
                  <c:v>6234.7424206627156</c:v>
                </c:pt>
                <c:pt idx="20440">
                  <c:v>6351.4515030917373</c:v>
                </c:pt>
                <c:pt idx="20441">
                  <c:v>6468.3596083326456</c:v>
                </c:pt>
                <c:pt idx="20442">
                  <c:v>6459.4933905482203</c:v>
                </c:pt>
                <c:pt idx="20443">
                  <c:v>6450.6282781301798</c:v>
                </c:pt>
                <c:pt idx="20444">
                  <c:v>6441.7642659325929</c:v>
                </c:pt>
                <c:pt idx="20445">
                  <c:v>6432.9013575581303</c:v>
                </c:pt>
                <c:pt idx="20446">
                  <c:v>6424.0395478798746</c:v>
                </c:pt>
                <c:pt idx="20447">
                  <c:v>6415.1788383098929</c:v>
                </c:pt>
                <c:pt idx="20448">
                  <c:v>6451.062947773984</c:v>
                </c:pt>
                <c:pt idx="20449">
                  <c:v>6486.9656574532974</c:v>
                </c:pt>
                <c:pt idx="20450">
                  <c:v>6522.8869805836521</c:v>
                </c:pt>
                <c:pt idx="20451">
                  <c:v>6558.8269281932098</c:v>
                </c:pt>
                <c:pt idx="20452">
                  <c:v>6594.7855112688185</c:v>
                </c:pt>
                <c:pt idx="20453">
                  <c:v>6630.7627407562932</c:v>
                </c:pt>
                <c:pt idx="20454">
                  <c:v>6612.1166848546836</c:v>
                </c:pt>
                <c:pt idx="20455">
                  <c:v>6593.4759446588623</c:v>
                </c:pt>
                <c:pt idx="20456">
                  <c:v>6574.840532684997</c:v>
                </c:pt>
                <c:pt idx="20457">
                  <c:v>6556.2104615092812</c:v>
                </c:pt>
                <c:pt idx="20458">
                  <c:v>6537.5857437682953</c:v>
                </c:pt>
                <c:pt idx="20459">
                  <c:v>6518.9663921593547</c:v>
                </c:pt>
                <c:pt idx="20460">
                  <c:v>6617.6530393303501</c:v>
                </c:pt>
                <c:pt idx="20461">
                  <c:v>6716.4806525497252</c:v>
                </c:pt>
                <c:pt idx="20462">
                  <c:v>6815.449553264164</c:v>
                </c:pt>
                <c:pt idx="20463">
                  <c:v>6914.5600652138319</c:v>
                </c:pt>
                <c:pt idx="20464">
                  <c:v>7013.8125002377747</c:v>
                </c:pt>
                <c:pt idx="20465">
                  <c:v>7113.2071678928678</c:v>
                </c:pt>
                <c:pt idx="20466">
                  <c:v>7094.870628338037</c:v>
                </c:pt>
                <c:pt idx="20467">
                  <c:v>7076.538958061421</c:v>
                </c:pt>
                <c:pt idx="20468">
                  <c:v>7058.2121600909868</c:v>
                </c:pt>
                <c:pt idx="20469">
                  <c:v>7039.8902374723584</c:v>
                </c:pt>
                <c:pt idx="20470">
                  <c:v>7021.5731932689214</c:v>
                </c:pt>
                <c:pt idx="20471">
                  <c:v>7003.2610305622393</c:v>
                </c:pt>
                <c:pt idx="20472">
                  <c:v>6948.9409286063428</c:v>
                </c:pt>
                <c:pt idx="20473">
                  <c:v>6894.6635646835439</c:v>
                </c:pt>
                <c:pt idx="20474">
                  <c:v>6840.4289176433804</c:v>
                </c:pt>
                <c:pt idx="20475">
                  <c:v>6786.2369688560284</c:v>
                </c:pt>
                <c:pt idx="20476">
                  <c:v>6732.0876997122905</c:v>
                </c:pt>
                <c:pt idx="20477">
                  <c:v>6677.9810891809448</c:v>
                </c:pt>
                <c:pt idx="20478">
                  <c:v>6713.9987599213127</c:v>
                </c:pt>
                <c:pt idx="20479">
                  <c:v>6750.0352993682645</c:v>
                </c:pt>
                <c:pt idx="20480">
                  <c:v>6786.0907194570618</c:v>
                </c:pt>
                <c:pt idx="20481">
                  <c:v>6822.1650296488842</c:v>
                </c:pt>
                <c:pt idx="20482">
                  <c:v>6858.2582393726761</c:v>
                </c:pt>
                <c:pt idx="20483">
                  <c:v>6894.3703580255169</c:v>
                </c:pt>
                <c:pt idx="20484">
                  <c:v>6813.4007764977014</c:v>
                </c:pt>
                <c:pt idx="20485">
                  <c:v>6732.52587704287</c:v>
                </c:pt>
                <c:pt idx="20486">
                  <c:v>6651.7454406610996</c:v>
                </c:pt>
                <c:pt idx="20487">
                  <c:v>6571.0592526761111</c:v>
                </c:pt>
                <c:pt idx="20488">
                  <c:v>6490.4670928562155</c:v>
                </c:pt>
                <c:pt idx="20489">
                  <c:v>6409.9687378245735</c:v>
                </c:pt>
                <c:pt idx="20490">
                  <c:v>6221.4407408963798</c:v>
                </c:pt>
                <c:pt idx="20491">
                  <c:v>6106.6029081695906</c:v>
                </c:pt>
                <c:pt idx="20492">
                  <c:v>5991.9590873451216</c:v>
                </c:pt>
                <c:pt idx="20493">
                  <c:v>5945.6810677856502</c:v>
                </c:pt>
                <c:pt idx="20494">
                  <c:v>5830.098628513625</c:v>
                </c:pt>
                <c:pt idx="20495">
                  <c:v>5714.7110273193575</c:v>
                </c:pt>
                <c:pt idx="20496">
                  <c:v>5724.045440744937</c:v>
                </c:pt>
                <c:pt idx="20497">
                  <c:v>5733.3814260976797</c:v>
                </c:pt>
                <c:pt idx="20498">
                  <c:v>5742.7189763793822</c:v>
                </c:pt>
                <c:pt idx="20499">
                  <c:v>5752.0580930437009</c:v>
                </c:pt>
                <c:pt idx="20500">
                  <c:v>5761.3987712279868</c:v>
                </c:pt>
                <c:pt idx="20501">
                  <c:v>5770.7410061236105</c:v>
                </c:pt>
                <c:pt idx="20502">
                  <c:v>5726.0150678508635</c:v>
                </c:pt>
                <c:pt idx="20503">
                  <c:v>5681.3193703442057</c:v>
                </c:pt>
                <c:pt idx="20504">
                  <c:v>5636.6539379318647</c:v>
                </c:pt>
                <c:pt idx="20505">
                  <c:v>5592.0188015513086</c:v>
                </c:pt>
                <c:pt idx="20506">
                  <c:v>5547.4139925595682</c:v>
                </c:pt>
                <c:pt idx="20507">
                  <c:v>5502.8395365778315</c:v>
                </c:pt>
                <c:pt idx="20508">
                  <c:v>5485.3515235920804</c:v>
                </c:pt>
                <c:pt idx="20509">
                  <c:v>5467.8676809222497</c:v>
                </c:pt>
                <c:pt idx="20510">
                  <c:v>5450.3880014313108</c:v>
                </c:pt>
                <c:pt idx="20511">
                  <c:v>5432.9124779547601</c:v>
                </c:pt>
                <c:pt idx="20512">
                  <c:v>5415.4411033007464</c:v>
                </c:pt>
                <c:pt idx="20513">
                  <c:v>5397.9738702500563</c:v>
                </c:pt>
                <c:pt idx="20514">
                  <c:v>5327.1836100633482</c:v>
                </c:pt>
                <c:pt idx="20515">
                  <c:v>5256.4678752913951</c:v>
                </c:pt>
                <c:pt idx="20516">
                  <c:v>5185.8266294890818</c:v>
                </c:pt>
                <c:pt idx="20517">
                  <c:v>5115.2598383465192</c:v>
                </c:pt>
                <c:pt idx="20518">
                  <c:v>5044.7674657930274</c:v>
                </c:pt>
                <c:pt idx="20519">
                  <c:v>4974.3494816341145</c:v>
                </c:pt>
                <c:pt idx="20520">
                  <c:v>4983.2986770213174</c:v>
                </c:pt>
                <c:pt idx="20521">
                  <c:v>4992.2492359818016</c:v>
                </c:pt>
                <c:pt idx="20522">
                  <c:v>5001.2011611945754</c:v>
                </c:pt>
                <c:pt idx="20523">
                  <c:v>5010.154447800599</c:v>
                </c:pt>
                <c:pt idx="20524">
                  <c:v>5019.1090984730072</c:v>
                </c:pt>
                <c:pt idx="20525">
                  <c:v>5028.0651083683606</c:v>
                </c:pt>
                <c:pt idx="20526">
                  <c:v>5010.6924658226999</c:v>
                </c:pt>
                <c:pt idx="20527">
                  <c:v>4993.3238321920926</c:v>
                </c:pt>
                <c:pt idx="20528">
                  <c:v>4975.9591997011794</c:v>
                </c:pt>
                <c:pt idx="20529">
                  <c:v>4958.5985605451797</c:v>
                </c:pt>
                <c:pt idx="20530">
                  <c:v>4941.2419068899626</c:v>
                </c:pt>
                <c:pt idx="20531">
                  <c:v>4923.8892308721315</c:v>
                </c:pt>
                <c:pt idx="20532">
                  <c:v>4967.6805382916218</c:v>
                </c:pt>
                <c:pt idx="20533">
                  <c:v>5011.4994928557689</c:v>
                </c:pt>
                <c:pt idx="20534">
                  <c:v>5055.3461429663221</c:v>
                </c:pt>
                <c:pt idx="20535">
                  <c:v>5099.2205311936341</c:v>
                </c:pt>
                <c:pt idx="20536">
                  <c:v>5143.1226997003432</c:v>
                </c:pt>
                <c:pt idx="20537">
                  <c:v>5187.0526959458193</c:v>
                </c:pt>
                <c:pt idx="20538">
                  <c:v>5169.6406317116998</c:v>
                </c:pt>
                <c:pt idx="20539">
                  <c:v>5152.2326210785886</c:v>
                </c:pt>
                <c:pt idx="20540">
                  <c:v>5134.8286564556529</c:v>
                </c:pt>
                <c:pt idx="20541">
                  <c:v>5117.428730223417</c:v>
                </c:pt>
                <c:pt idx="20542">
                  <c:v>5100.0328347335226</c:v>
                </c:pt>
                <c:pt idx="20543">
                  <c:v>5082.6409604759456</c:v>
                </c:pt>
                <c:pt idx="20544">
                  <c:v>5100.7097543500404</c:v>
                </c:pt>
                <c:pt idx="20545">
                  <c:v>5118.784287646411</c:v>
                </c:pt>
                <c:pt idx="20546">
                  <c:v>5136.8645496946638</c:v>
                </c:pt>
                <c:pt idx="20547">
                  <c:v>5154.9505280459825</c:v>
                </c:pt>
                <c:pt idx="20548">
                  <c:v>5173.0422103061146</c:v>
                </c:pt>
                <c:pt idx="20549">
                  <c:v>5191.1395841349222</c:v>
                </c:pt>
                <c:pt idx="20550">
                  <c:v>5191.003354528596</c:v>
                </c:pt>
                <c:pt idx="20551">
                  <c:v>5190.8671249223162</c:v>
                </c:pt>
                <c:pt idx="20552">
                  <c:v>5190.7308953159936</c:v>
                </c:pt>
                <c:pt idx="20553">
                  <c:v>5190.5946657097129</c:v>
                </c:pt>
                <c:pt idx="20554">
                  <c:v>5190.4584361033876</c:v>
                </c:pt>
                <c:pt idx="20555">
                  <c:v>5190.3222064971087</c:v>
                </c:pt>
                <c:pt idx="20556">
                  <c:v>5200.531181514606</c:v>
                </c:pt>
                <c:pt idx="20557">
                  <c:v>5210.7429793874553</c:v>
                </c:pt>
                <c:pt idx="20558">
                  <c:v>5220.9575866656987</c:v>
                </c:pt>
                <c:pt idx="20559">
                  <c:v>5231.174996788699</c:v>
                </c:pt>
                <c:pt idx="20560">
                  <c:v>5241.3951981061909</c:v>
                </c:pt>
                <c:pt idx="20561">
                  <c:v>5251.6181791536519</c:v>
                </c:pt>
                <c:pt idx="20562">
                  <c:v>5373.1127932419904</c:v>
                </c:pt>
                <c:pt idx="20563">
                  <c:v>5494.79397060879</c:v>
                </c:pt>
                <c:pt idx="20564">
                  <c:v>5616.6652226225533</c:v>
                </c:pt>
                <c:pt idx="20565">
                  <c:v>5738.7299669445629</c:v>
                </c:pt>
                <c:pt idx="20566">
                  <c:v>5860.9915232663143</c:v>
                </c:pt>
                <c:pt idx="20567">
                  <c:v>5983.4531286602414</c:v>
                </c:pt>
                <c:pt idx="20568">
                  <c:v>5973.9365720369542</c:v>
                </c:pt>
                <c:pt idx="20569">
                  <c:v>5964.4216474274472</c:v>
                </c:pt>
                <c:pt idx="20570">
                  <c:v>5954.9083539999119</c:v>
                </c:pt>
                <c:pt idx="20571">
                  <c:v>5945.3966996415993</c:v>
                </c:pt>
                <c:pt idx="20572">
                  <c:v>5935.8866834697683</c:v>
                </c:pt>
                <c:pt idx="20573">
                  <c:v>5926.3783134537853</c:v>
                </c:pt>
                <c:pt idx="20574">
                  <c:v>5979.750559502435</c:v>
                </c:pt>
                <c:pt idx="20575">
                  <c:v>6033.1644537210141</c:v>
                </c:pt>
                <c:pt idx="20576">
                  <c:v>6086.6200464040294</c:v>
                </c:pt>
                <c:pt idx="20577">
                  <c:v>6069.7157601596427</c:v>
                </c:pt>
                <c:pt idx="20578">
                  <c:v>6122.6410298959372</c:v>
                </c:pt>
                <c:pt idx="20579">
                  <c:v>6175.6076644277018</c:v>
                </c:pt>
                <c:pt idx="20580">
                  <c:v>6247.2375143504423</c:v>
                </c:pt>
                <c:pt idx="20581">
                  <c:v>6247.2375143504423</c:v>
                </c:pt>
                <c:pt idx="20582">
                  <c:v>6247.2375143504423</c:v>
                </c:pt>
                <c:pt idx="20583">
                  <c:v>6247.2375143504423</c:v>
                </c:pt>
                <c:pt idx="20584">
                  <c:v>6247.2375143504423</c:v>
                </c:pt>
                <c:pt idx="20585">
                  <c:v>6247.2375143504423</c:v>
                </c:pt>
                <c:pt idx="20586">
                  <c:v>6228.845133429827</c:v>
                </c:pt>
                <c:pt idx="20587">
                  <c:v>6210.4581014242203</c:v>
                </c:pt>
                <c:pt idx="20588">
                  <c:v>6192.0764286648928</c:v>
                </c:pt>
                <c:pt idx="20589">
                  <c:v>6173.7001255317809</c:v>
                </c:pt>
                <c:pt idx="20590">
                  <c:v>6155.3292024535222</c:v>
                </c:pt>
                <c:pt idx="20591">
                  <c:v>6136.9636675008296</c:v>
                </c:pt>
                <c:pt idx="20592">
                  <c:v>6217.1346397808684</c:v>
                </c:pt>
                <c:pt idx="20593">
                  <c:v>6297.3994814115977</c:v>
                </c:pt>
                <c:pt idx="20594">
                  <c:v>6377.758414299059</c:v>
                </c:pt>
                <c:pt idx="20595">
                  <c:v>6458.2116571468587</c:v>
                </c:pt>
                <c:pt idx="20596">
                  <c:v>6538.759422963285</c:v>
                </c:pt>
                <c:pt idx="20597">
                  <c:v>6619.4019292735384</c:v>
                </c:pt>
                <c:pt idx="20598">
                  <c:v>6548.7971392378959</c:v>
                </c:pt>
                <c:pt idx="20599">
                  <c:v>6478.2626257479606</c:v>
                </c:pt>
                <c:pt idx="20600">
                  <c:v>6407.7978626223094</c:v>
                </c:pt>
                <c:pt idx="20601">
                  <c:v>6337.4023222497162</c:v>
                </c:pt>
                <c:pt idx="20602">
                  <c:v>6267.0754609175874</c:v>
                </c:pt>
                <c:pt idx="20603">
                  <c:v>6196.8167284761339</c:v>
                </c:pt>
                <c:pt idx="20604">
                  <c:v>6170.1822170689511</c:v>
                </c:pt>
                <c:pt idx="20605">
                  <c:v>6143.5578091758807</c:v>
                </c:pt>
                <c:pt idx="20606">
                  <c:v>6116.9434930205107</c:v>
                </c:pt>
                <c:pt idx="20607">
                  <c:v>6090.3392501759581</c:v>
                </c:pt>
                <c:pt idx="20608">
                  <c:v>6063.7450708890938</c:v>
                </c:pt>
                <c:pt idx="20609">
                  <c:v>6037.1609366288285</c:v>
                </c:pt>
                <c:pt idx="20610">
                  <c:v>6107.6925619828771</c:v>
                </c:pt>
                <c:pt idx="20611">
                  <c:v>6178.2936736273814</c:v>
                </c:pt>
                <c:pt idx="20612">
                  <c:v>6248.964674777465</c:v>
                </c:pt>
                <c:pt idx="20613">
                  <c:v>6319.7059689737234</c:v>
                </c:pt>
                <c:pt idx="20614">
                  <c:v>6390.51795133213</c:v>
                </c:pt>
                <c:pt idx="20615">
                  <c:v>6461.4010132339263</c:v>
                </c:pt>
                <c:pt idx="20616">
                  <c:v>6461.690954696378</c:v>
                </c:pt>
                <c:pt idx="20617">
                  <c:v>6461.9808961588351</c:v>
                </c:pt>
                <c:pt idx="20618">
                  <c:v>6462.2708376212895</c:v>
                </c:pt>
                <c:pt idx="20619">
                  <c:v>6462.5607790837448</c:v>
                </c:pt>
                <c:pt idx="20620">
                  <c:v>6462.850720546201</c:v>
                </c:pt>
                <c:pt idx="20621">
                  <c:v>6463.1406620086573</c:v>
                </c:pt>
                <c:pt idx="20622">
                  <c:v>6463.1406620086573</c:v>
                </c:pt>
                <c:pt idx="20623">
                  <c:v>6463.1406620086573</c:v>
                </c:pt>
                <c:pt idx="20624">
                  <c:v>6463.1406620086573</c:v>
                </c:pt>
                <c:pt idx="20625">
                  <c:v>6463.1406620086573</c:v>
                </c:pt>
                <c:pt idx="20626">
                  <c:v>6463.1406620086573</c:v>
                </c:pt>
                <c:pt idx="20627">
                  <c:v>6463.1406620086573</c:v>
                </c:pt>
                <c:pt idx="20628">
                  <c:v>6399.9531725350571</c:v>
                </c:pt>
                <c:pt idx="20629">
                  <c:v>6336.8247923325598</c:v>
                </c:pt>
                <c:pt idx="20630">
                  <c:v>6273.7555766052819</c:v>
                </c:pt>
                <c:pt idx="20631">
                  <c:v>6210.7455842500849</c:v>
                </c:pt>
                <c:pt idx="20632">
                  <c:v>6147.7948684515559</c:v>
                </c:pt>
                <c:pt idx="20633">
                  <c:v>6084.9034908169433</c:v>
                </c:pt>
                <c:pt idx="20634">
                  <c:v>5944.7391962310976</c:v>
                </c:pt>
                <c:pt idx="20635">
                  <c:v>5874.4166331389279</c:v>
                </c:pt>
                <c:pt idx="20636">
                  <c:v>5804.167112118419</c:v>
                </c:pt>
                <c:pt idx="20637">
                  <c:v>5800.4981079050722</c:v>
                </c:pt>
                <c:pt idx="20638">
                  <c:v>5729.581147074764</c:v>
                </c:pt>
                <c:pt idx="20639">
                  <c:v>5658.7376617938899</c:v>
                </c:pt>
                <c:pt idx="20640">
                  <c:v>5596.44288192968</c:v>
                </c:pt>
                <c:pt idx="20641">
                  <c:v>5534.206685046679</c:v>
                </c:pt>
                <c:pt idx="20642">
                  <c:v>5472.02909422631</c:v>
                </c:pt>
                <c:pt idx="20643">
                  <c:v>5409.9101354652639</c:v>
                </c:pt>
                <c:pt idx="20644">
                  <c:v>5347.8498289969993</c:v>
                </c:pt>
                <c:pt idx="20645">
                  <c:v>5285.8482023323495</c:v>
                </c:pt>
                <c:pt idx="20646">
                  <c:v>5268.2812757887459</c:v>
                </c:pt>
                <c:pt idx="20647">
                  <c:v>5250.7188224569636</c:v>
                </c:pt>
                <c:pt idx="20648">
                  <c:v>5233.1608390254196</c:v>
                </c:pt>
                <c:pt idx="20649">
                  <c:v>5215.6073221708257</c:v>
                </c:pt>
                <c:pt idx="20650">
                  <c:v>5198.0582685586551</c:v>
                </c:pt>
                <c:pt idx="20651">
                  <c:v>5180.5136748429859</c:v>
                </c:pt>
                <c:pt idx="20652">
                  <c:v>5022.0043682300529</c:v>
                </c:pt>
                <c:pt idx="20653">
                  <c:v>4863.8734332116292</c:v>
                </c:pt>
                <c:pt idx="20654">
                  <c:v>4706.1203460124225</c:v>
                </c:pt>
                <c:pt idx="20655">
                  <c:v>4548.744584907382</c:v>
                </c:pt>
                <c:pt idx="20656">
                  <c:v>4391.7456233711473</c:v>
                </c:pt>
                <c:pt idx="20657">
                  <c:v>4235.1229240136972</c:v>
                </c:pt>
                <c:pt idx="20658">
                  <c:v>4261.7657627179415</c:v>
                </c:pt>
                <c:pt idx="20659">
                  <c:v>4288.4222830871731</c:v>
                </c:pt>
                <c:pt idx="20660">
                  <c:v>4315.0924441429333</c:v>
                </c:pt>
                <c:pt idx="20661">
                  <c:v>4341.77619970673</c:v>
                </c:pt>
                <c:pt idx="20662">
                  <c:v>4368.473503912348</c:v>
                </c:pt>
                <c:pt idx="20663">
                  <c:v>4395.1843165442224</c:v>
                </c:pt>
                <c:pt idx="20664">
                  <c:v>4368.7275287438906</c:v>
                </c:pt>
                <c:pt idx="20665">
                  <c:v>4342.2828492133294</c:v>
                </c:pt>
                <c:pt idx="20666">
                  <c:v>4315.8502974314697</c:v>
                </c:pt>
                <c:pt idx="20667">
                  <c:v>4289.4298983728231</c:v>
                </c:pt>
                <c:pt idx="20668">
                  <c:v>4263.0216771694377</c:v>
                </c:pt>
                <c:pt idx="20669">
                  <c:v>4236.6256537362979</c:v>
                </c:pt>
                <c:pt idx="20670">
                  <c:v>4219.5766870350726</c:v>
                </c:pt>
                <c:pt idx="20671">
                  <c:v>4202.531026411456</c:v>
                </c:pt>
                <c:pt idx="20672">
                  <c:v>4185.4886584669166</c:v>
                </c:pt>
                <c:pt idx="20673">
                  <c:v>4168.4495697519751</c:v>
                </c:pt>
                <c:pt idx="20674">
                  <c:v>4151.4137467663286</c:v>
                </c:pt>
                <c:pt idx="20675">
                  <c:v>4134.3811759586524</c:v>
                </c:pt>
                <c:pt idx="20676">
                  <c:v>4047.5523305382835</c:v>
                </c:pt>
                <c:pt idx="20677">
                  <c:v>3960.8398792671637</c:v>
                </c:pt>
                <c:pt idx="20678">
                  <c:v>3874.2437977542854</c:v>
                </c:pt>
                <c:pt idx="20679">
                  <c:v>3787.7640508339559</c:v>
                </c:pt>
                <c:pt idx="20680">
                  <c:v>3701.400613927889</c:v>
                </c:pt>
                <c:pt idx="20681">
                  <c:v>3615.1534629703679</c:v>
                </c:pt>
                <c:pt idx="20682">
                  <c:v>3512.2418151034858</c:v>
                </c:pt>
                <c:pt idx="20683">
                  <c:v>3409.4829837082739</c:v>
                </c:pt>
                <c:pt idx="20684">
                  <c:v>3306.8761843031307</c:v>
                </c:pt>
                <c:pt idx="20685">
                  <c:v>3204.4206200034587</c:v>
                </c:pt>
                <c:pt idx="20686">
                  <c:v>3102.1154781323457</c:v>
                </c:pt>
                <c:pt idx="20687">
                  <c:v>2999.9599273644922</c:v>
                </c:pt>
                <c:pt idx="20688">
                  <c:v>3016.8545358404963</c:v>
                </c:pt>
                <c:pt idx="20689">
                  <c:v>3033.7524256041634</c:v>
                </c:pt>
                <c:pt idx="20690">
                  <c:v>3050.6536046525866</c:v>
                </c:pt>
                <c:pt idx="20691">
                  <c:v>3067.5580888224495</c:v>
                </c:pt>
                <c:pt idx="20692">
                  <c:v>3084.4658833800499</c:v>
                </c:pt>
                <c:pt idx="20693">
                  <c:v>3101.3770041765747</c:v>
                </c:pt>
                <c:pt idx="20694">
                  <c:v>3110.5735370835605</c:v>
                </c:pt>
                <c:pt idx="20695">
                  <c:v>3119.7733987644228</c:v>
                </c:pt>
                <c:pt idx="20696">
                  <c:v>3128.9765806150072</c:v>
                </c:pt>
                <c:pt idx="20697">
                  <c:v>3138.1830766141316</c:v>
                </c:pt>
                <c:pt idx="20698">
                  <c:v>3147.3928730221164</c:v>
                </c:pt>
                <c:pt idx="20699">
                  <c:v>3156.605963883781</c:v>
                </c:pt>
                <c:pt idx="20700">
                  <c:v>3208.2945286061745</c:v>
                </c:pt>
                <c:pt idx="20701">
                  <c:v>3260.0294476208669</c:v>
                </c:pt>
                <c:pt idx="20702">
                  <c:v>3311.8106082622421</c:v>
                </c:pt>
                <c:pt idx="20703">
                  <c:v>3363.6378918097225</c:v>
                </c:pt>
                <c:pt idx="20704">
                  <c:v>3415.5111809818341</c:v>
                </c:pt>
                <c:pt idx="20705">
                  <c:v>3467.4303676473614</c:v>
                </c:pt>
                <c:pt idx="20706">
                  <c:v>3509.9753939408233</c:v>
                </c:pt>
                <c:pt idx="20707">
                  <c:v>3552.5417378598545</c:v>
                </c:pt>
                <c:pt idx="20708">
                  <c:v>3595.1295507038503</c:v>
                </c:pt>
                <c:pt idx="20709">
                  <c:v>3637.7389903102758</c:v>
                </c:pt>
                <c:pt idx="20710">
                  <c:v>3680.3702133521729</c:v>
                </c:pt>
                <c:pt idx="20711">
                  <c:v>3723.023366649586</c:v>
                </c:pt>
                <c:pt idx="20712">
                  <c:v>3981.2321252805409</c:v>
                </c:pt>
                <c:pt idx="20713">
                  <c:v>4240.3824780426939</c:v>
                </c:pt>
                <c:pt idx="20714">
                  <c:v>4500.4885171753931</c:v>
                </c:pt>
                <c:pt idx="20715">
                  <c:v>4761.5636357759295</c:v>
                </c:pt>
                <c:pt idx="20716">
                  <c:v>5023.6205656003149</c:v>
                </c:pt>
                <c:pt idx="20717">
                  <c:v>5286.6714060666736</c:v>
                </c:pt>
                <c:pt idx="20718">
                  <c:v>5356.8498177731708</c:v>
                </c:pt>
                <c:pt idx="20719">
                  <c:v>5427.098735931615</c:v>
                </c:pt>
                <c:pt idx="20720">
                  <c:v>5497.4184318382822</c:v>
                </c:pt>
                <c:pt idx="20721">
                  <c:v>5503.9695402010811</c:v>
                </c:pt>
                <c:pt idx="20722">
                  <c:v>5573.6236792551981</c:v>
                </c:pt>
                <c:pt idx="20723">
                  <c:v>5643.3485579346925</c:v>
                </c:pt>
                <c:pt idx="20724">
                  <c:v>5692.1130432606915</c:v>
                </c:pt>
                <c:pt idx="20725">
                  <c:v>5675.4239991614395</c:v>
                </c:pt>
                <c:pt idx="20726">
                  <c:v>5658.7376617938899</c:v>
                </c:pt>
                <c:pt idx="20727">
                  <c:v>5642.0540024465399</c:v>
                </c:pt>
                <c:pt idx="20728">
                  <c:v>5625.3729922877819</c:v>
                </c:pt>
                <c:pt idx="20729">
                  <c:v>5608.6946002718114</c:v>
                </c:pt>
                <c:pt idx="20730">
                  <c:v>5680.056076519365</c:v>
                </c:pt>
                <c:pt idx="20731">
                  <c:v>5751.494584942373</c:v>
                </c:pt>
                <c:pt idx="20732">
                  <c:v>5823.0100441161539</c:v>
                </c:pt>
                <c:pt idx="20733">
                  <c:v>5894.6023748268035</c:v>
                </c:pt>
                <c:pt idx="20734">
                  <c:v>5966.2714936923594</c:v>
                </c:pt>
                <c:pt idx="20735">
                  <c:v>6038.0173258233681</c:v>
                </c:pt>
                <c:pt idx="20736">
                  <c:v>6047.8298061704645</c:v>
                </c:pt>
                <c:pt idx="20737">
                  <c:v>6057.6441031621825</c:v>
                </c:pt>
                <c:pt idx="20738">
                  <c:v>6067.4602158190391</c:v>
                </c:pt>
                <c:pt idx="20739">
                  <c:v>6077.2781348838753</c:v>
                </c:pt>
                <c:pt idx="20740">
                  <c:v>6087.097859296392</c:v>
                </c:pt>
                <c:pt idx="20741">
                  <c:v>6096.9193799260484</c:v>
                </c:pt>
                <c:pt idx="20742">
                  <c:v>6166.3748676037176</c:v>
                </c:pt>
                <c:pt idx="20743">
                  <c:v>6235.8931108544812</c:v>
                </c:pt>
                <c:pt idx="20744">
                  <c:v>6305.4749479825814</c:v>
                </c:pt>
                <c:pt idx="20745">
                  <c:v>6375.1212015511801</c:v>
                </c:pt>
                <c:pt idx="20746">
                  <c:v>6444.8326828794388</c:v>
                </c:pt>
                <c:pt idx="20747">
                  <c:v>6514.6101827989514</c:v>
                </c:pt>
                <c:pt idx="20748">
                  <c:v>6623.0432150052902</c:v>
                </c:pt>
                <c:pt idx="20749">
                  <c:v>6731.649522381711</c:v>
                </c:pt>
                <c:pt idx="20750">
                  <c:v>6840.4289176433804</c:v>
                </c:pt>
                <c:pt idx="20751">
                  <c:v>6949.381230063872</c:v>
                </c:pt>
                <c:pt idx="20752">
                  <c:v>7058.5062980168577</c:v>
                </c:pt>
                <c:pt idx="20753">
                  <c:v>7167.8039614246736</c:v>
                </c:pt>
                <c:pt idx="20754">
                  <c:v>7013.6655528745359</c:v>
                </c:pt>
                <c:pt idx="20755">
                  <c:v>6859.8696213265048</c:v>
                </c:pt>
                <c:pt idx="20756">
                  <c:v>6706.4156886449309</c:v>
                </c:pt>
                <c:pt idx="20757">
                  <c:v>6553.3032763048768</c:v>
                </c:pt>
                <c:pt idx="20758">
                  <c:v>6400.5319050534054</c:v>
                </c:pt>
                <c:pt idx="20759">
                  <c:v>6248.1010945639791</c:v>
                </c:pt>
                <c:pt idx="20760">
                  <c:v>6355.8254482813718</c:v>
                </c:pt>
                <c:pt idx="20761">
                  <c:v>6463.7205449335152</c:v>
                </c:pt>
                <c:pt idx="20762">
                  <c:v>6571.7864219085841</c:v>
                </c:pt>
                <c:pt idx="20763">
                  <c:v>6680.0231266739793</c:v>
                </c:pt>
                <c:pt idx="20764">
                  <c:v>6788.4307098408644</c:v>
                </c:pt>
                <c:pt idx="20765">
                  <c:v>6897.0092179476951</c:v>
                </c:pt>
                <c:pt idx="20766">
                  <c:v>6896.1295979736178</c:v>
                </c:pt>
                <c:pt idx="20767">
                  <c:v>6895.249977999596</c:v>
                </c:pt>
                <c:pt idx="20768">
                  <c:v>6894.3703580255169</c:v>
                </c:pt>
                <c:pt idx="20769">
                  <c:v>6893.4907380514942</c:v>
                </c:pt>
                <c:pt idx="20770">
                  <c:v>6892.6111180774178</c:v>
                </c:pt>
                <c:pt idx="20771">
                  <c:v>6891.7314981033387</c:v>
                </c:pt>
                <c:pt idx="20772">
                  <c:v>6683.8105516433807</c:v>
                </c:pt>
                <c:pt idx="20773">
                  <c:v>6476.5220194068297</c:v>
                </c:pt>
                <c:pt idx="20774">
                  <c:v>6269.8657236815061</c:v>
                </c:pt>
                <c:pt idx="20775">
                  <c:v>6063.8415388943913</c:v>
                </c:pt>
                <c:pt idx="20776">
                  <c:v>5858.4493765272609</c:v>
                </c:pt>
                <c:pt idx="20777">
                  <c:v>5653.6891950103745</c:v>
                </c:pt>
                <c:pt idx="20778">
                  <c:v>5353.3674951660769</c:v>
                </c:pt>
                <c:pt idx="20779">
                  <c:v>5118.6906967697987</c:v>
                </c:pt>
                <c:pt idx="20780">
                  <c:v>4884.8277089465955</c:v>
                </c:pt>
                <c:pt idx="20781">
                  <c:v>4705.7265810573263</c:v>
                </c:pt>
                <c:pt idx="20782">
                  <c:v>4470.7757408222906</c:v>
                </c:pt>
                <c:pt idx="20783">
                  <c:v>4236.6256537362979</c:v>
                </c:pt>
                <c:pt idx="20784">
                  <c:v>4227.9130991278598</c:v>
                </c:pt>
                <c:pt idx="20785">
                  <c:v>4219.2017384121864</c:v>
                </c:pt>
                <c:pt idx="20786">
                  <c:v>4210.4915752620955</c:v>
                </c:pt>
                <c:pt idx="20787">
                  <c:v>4201.7826062014501</c:v>
                </c:pt>
                <c:pt idx="20788">
                  <c:v>4193.074834895906</c:v>
                </c:pt>
                <c:pt idx="20789">
                  <c:v>4184.3682578778034</c:v>
                </c:pt>
                <c:pt idx="20790">
                  <c:v>4088.5517902665747</c:v>
                </c:pt>
                <c:pt idx="20791">
                  <c:v>3992.8830705734144</c:v>
                </c:pt>
                <c:pt idx="20792">
                  <c:v>3897.3623838922422</c:v>
                </c:pt>
                <c:pt idx="20793">
                  <c:v>3801.9900266605814</c:v>
                </c:pt>
                <c:pt idx="20794">
                  <c:v>3706.7662930893148</c:v>
                </c:pt>
                <c:pt idx="20795">
                  <c:v>3611.6914957720746</c:v>
                </c:pt>
                <c:pt idx="20796">
                  <c:v>3586.164069017369</c:v>
                </c:pt>
                <c:pt idx="20797">
                  <c:v>3560.6447343710215</c:v>
                </c:pt>
                <c:pt idx="20798">
                  <c:v>3535.1334596856236</c:v>
                </c:pt>
                <c:pt idx="20799">
                  <c:v>3509.6302126377441</c:v>
                </c:pt>
                <c:pt idx="20800">
                  <c:v>3484.134963864185</c:v>
                </c:pt>
                <c:pt idx="20801">
                  <c:v>3458.6476743782641</c:v>
                </c:pt>
                <c:pt idx="20802">
                  <c:v>3389.9410929058395</c:v>
                </c:pt>
                <c:pt idx="20803">
                  <c:v>3321.3087439871033</c:v>
                </c:pt>
                <c:pt idx="20804">
                  <c:v>3252.7505993301584</c:v>
                </c:pt>
                <c:pt idx="20805">
                  <c:v>3184.2666396174463</c:v>
                </c:pt>
                <c:pt idx="20806">
                  <c:v>3115.8568365730566</c:v>
                </c:pt>
                <c:pt idx="20807">
                  <c:v>3047.5211649530106</c:v>
                </c:pt>
                <c:pt idx="20808">
                  <c:v>2945.3098983487789</c:v>
                </c:pt>
                <c:pt idx="20809">
                  <c:v>2843.2584311730907</c:v>
                </c:pt>
                <c:pt idx="20810">
                  <c:v>2741.3663560405575</c:v>
                </c:pt>
                <c:pt idx="20811">
                  <c:v>2639.6332661838737</c:v>
                </c:pt>
                <c:pt idx="20812">
                  <c:v>2538.0587396117121</c:v>
                </c:pt>
                <c:pt idx="20813">
                  <c:v>2436.6423494847963</c:v>
                </c:pt>
                <c:pt idx="20814">
                  <c:v>2369.4722381156898</c:v>
                </c:pt>
                <c:pt idx="20815">
                  <c:v>2302.3577375705831</c:v>
                </c:pt>
                <c:pt idx="20816">
                  <c:v>2235.2983001109028</c:v>
                </c:pt>
                <c:pt idx="20817">
                  <c:v>2168.2933767569248</c:v>
                </c:pt>
                <c:pt idx="20818">
                  <c:v>2101.3424045024622</c:v>
                </c:pt>
                <c:pt idx="20819">
                  <c:v>2034.4448147831024</c:v>
                </c:pt>
                <c:pt idx="20820">
                  <c:v>2042.6258645678122</c:v>
                </c:pt>
                <c:pt idx="20821">
                  <c:v>2050.8066485274762</c:v>
                </c:pt>
                <c:pt idx="20822">
                  <c:v>2058.9871678171494</c:v>
                </c:pt>
                <c:pt idx="20823">
                  <c:v>2067.167429210107</c:v>
                </c:pt>
                <c:pt idx="20824">
                  <c:v>2075.3474376019913</c:v>
                </c:pt>
                <c:pt idx="20825">
                  <c:v>2083.5271998501066</c:v>
                </c:pt>
                <c:pt idx="20826">
                  <c:v>2033.4181008061289</c:v>
                </c:pt>
                <c:pt idx="20827">
                  <c:v>1983.3375047434038</c:v>
                </c:pt>
                <c:pt idx="20828">
                  <c:v>1933.2851389978182</c:v>
                </c:pt>
                <c:pt idx="20829">
                  <c:v>1883.2607226503299</c:v>
                </c:pt>
                <c:pt idx="20830">
                  <c:v>1833.2639790968062</c:v>
                </c:pt>
                <c:pt idx="20831">
                  <c:v>1783.2946219381681</c:v>
                </c:pt>
                <c:pt idx="20832">
                  <c:v>1800.2836977509462</c:v>
                </c:pt>
                <c:pt idx="20833">
                  <c:v>1817.2806358204145</c:v>
                </c:pt>
                <c:pt idx="20834">
                  <c:v>1834.2854173955106</c:v>
                </c:pt>
                <c:pt idx="20835">
                  <c:v>1851.2980173503047</c:v>
                </c:pt>
                <c:pt idx="20836">
                  <c:v>1868.3184170868662</c:v>
                </c:pt>
                <c:pt idx="20837">
                  <c:v>1885.3465916405455</c:v>
                </c:pt>
                <c:pt idx="20838">
                  <c:v>1901.7074998778396</c:v>
                </c:pt>
                <c:pt idx="20839">
                  <c:v>1918.0670513329655</c:v>
                </c:pt>
                <c:pt idx="20840">
                  <c:v>1934.4252896465018</c:v>
                </c:pt>
                <c:pt idx="20841">
                  <c:v>1950.7822515804753</c:v>
                </c:pt>
                <c:pt idx="20842">
                  <c:v>1967.1379806491389</c:v>
                </c:pt>
                <c:pt idx="20843">
                  <c:v>1983.4925131787743</c:v>
                </c:pt>
                <c:pt idx="20844">
                  <c:v>2075.2672469085041</c:v>
                </c:pt>
                <c:pt idx="20845">
                  <c:v>2167.1340418875543</c:v>
                </c:pt>
                <c:pt idx="20846">
                  <c:v>2259.0947190142206</c:v>
                </c:pt>
                <c:pt idx="20847">
                  <c:v>2351.1510648928747</c:v>
                </c:pt>
                <c:pt idx="20848">
                  <c:v>2443.3048323174194</c:v>
                </c:pt>
                <c:pt idx="20849">
                  <c:v>2535.5577407501146</c:v>
                </c:pt>
                <c:pt idx="20850">
                  <c:v>2662.1553740286745</c:v>
                </c:pt>
                <c:pt idx="20851">
                  <c:v>2788.9845046161372</c:v>
                </c:pt>
                <c:pt idx="20852">
                  <c:v>2916.0469744210241</c:v>
                </c:pt>
                <c:pt idx="20853">
                  <c:v>3043.344578686686</c:v>
                </c:pt>
                <c:pt idx="20854">
                  <c:v>3170.8790670139915</c:v>
                </c:pt>
                <c:pt idx="20855">
                  <c:v>3298.6521443704892</c:v>
                </c:pt>
                <c:pt idx="20856">
                  <c:v>3495.2345867873705</c:v>
                </c:pt>
                <c:pt idx="20857">
                  <c:v>3692.3998114449905</c:v>
                </c:pt>
                <c:pt idx="20858">
                  <c:v>3890.1522076943343</c:v>
                </c:pt>
                <c:pt idx="20859">
                  <c:v>4088.4959987492334</c:v>
                </c:pt>
                <c:pt idx="20860">
                  <c:v>4287.4352400129737</c:v>
                </c:pt>
                <c:pt idx="20861">
                  <c:v>4486.9738372109787</c:v>
                </c:pt>
                <c:pt idx="20862">
                  <c:v>4530.555112589398</c:v>
                </c:pt>
                <c:pt idx="20863">
                  <c:v>4574.1659581147906</c:v>
                </c:pt>
                <c:pt idx="20864">
                  <c:v>4617.8063824323735</c:v>
                </c:pt>
                <c:pt idx="20865">
                  <c:v>4608.0286402774464</c:v>
                </c:pt>
                <c:pt idx="20866">
                  <c:v>4651.22720835768</c:v>
                </c:pt>
                <c:pt idx="20867">
                  <c:v>4694.4550480556045</c:v>
                </c:pt>
                <c:pt idx="20868">
                  <c:v>4828.8606365603073</c:v>
                </c:pt>
                <c:pt idx="20869">
                  <c:v>4908.9270591507002</c:v>
                </c:pt>
                <c:pt idx="20870">
                  <c:v>4989.1038395070873</c:v>
                </c:pt>
                <c:pt idx="20871">
                  <c:v>5069.390306097026</c:v>
                </c:pt>
                <c:pt idx="20872">
                  <c:v>5149.785807192171</c:v>
                </c:pt>
                <c:pt idx="20873">
                  <c:v>5230.2896972273911</c:v>
                </c:pt>
                <c:pt idx="20874">
                  <c:v>5159.9801485029775</c:v>
                </c:pt>
                <c:pt idx="20875">
                  <c:v>5089.7436565614962</c:v>
                </c:pt>
                <c:pt idx="20876">
                  <c:v>5019.5800721746391</c:v>
                </c:pt>
                <c:pt idx="20877">
                  <c:v>4949.4892506799142</c:v>
                </c:pt>
                <c:pt idx="20878">
                  <c:v>4879.4710390539667</c:v>
                </c:pt>
                <c:pt idx="20879">
                  <c:v>4809.5252824522813</c:v>
                </c:pt>
                <c:pt idx="20880">
                  <c:v>4835.23209741972</c:v>
                </c:pt>
                <c:pt idx="20881">
                  <c:v>4860.9468625484942</c:v>
                </c:pt>
                <c:pt idx="20882">
                  <c:v>4886.669620597545</c:v>
                </c:pt>
                <c:pt idx="20883">
                  <c:v>4912.4004204433968</c:v>
                </c:pt>
                <c:pt idx="20884">
                  <c:v>4938.1393021577051</c:v>
                </c:pt>
                <c:pt idx="20885">
                  <c:v>4963.8863141974298</c:v>
                </c:pt>
                <c:pt idx="20886">
                  <c:v>5113.5135612177828</c:v>
                </c:pt>
                <c:pt idx="20887">
                  <c:v>5263.4848033231019</c:v>
                </c:pt>
                <c:pt idx="20888">
                  <c:v>5413.8001359347418</c:v>
                </c:pt>
                <c:pt idx="20889">
                  <c:v>5564.4596623836896</c:v>
                </c:pt>
                <c:pt idx="20890">
                  <c:v>5715.4634940686083</c:v>
                </c:pt>
                <c:pt idx="20891">
                  <c:v>5866.8117506090339</c:v>
                </c:pt>
                <c:pt idx="20892">
                  <c:v>5804.1924815442108</c:v>
                </c:pt>
                <c:pt idx="20893">
                  <c:v>5741.6331931682271</c:v>
                </c:pt>
                <c:pt idx="20894">
                  <c:v>5679.1339595069285</c:v>
                </c:pt>
                <c:pt idx="20895">
                  <c:v>5616.6948560192714</c:v>
                </c:pt>
                <c:pt idx="20896">
                  <c:v>5554.3159524156026</c:v>
                </c:pt>
                <c:pt idx="20897">
                  <c:v>5491.9973270985074</c:v>
                </c:pt>
                <c:pt idx="20898">
                  <c:v>5482.9805089464535</c:v>
                </c:pt>
                <c:pt idx="20899">
                  <c:v>5473.9650433649886</c:v>
                </c:pt>
                <c:pt idx="20900">
                  <c:v>5464.9509337827676</c:v>
                </c:pt>
                <c:pt idx="20901">
                  <c:v>5455.9381836418634</c:v>
                </c:pt>
                <c:pt idx="20902">
                  <c:v>5446.9267891866084</c:v>
                </c:pt>
                <c:pt idx="20903">
                  <c:v>5437.9167562673056</c:v>
                </c:pt>
                <c:pt idx="20904">
                  <c:v>5455.1058931339121</c:v>
                </c:pt>
                <c:pt idx="20905">
                  <c:v>5472.298729185356</c:v>
                </c:pt>
                <c:pt idx="20906">
                  <c:v>5489.495278756991</c:v>
                </c:pt>
                <c:pt idx="20907">
                  <c:v>5506.695556126012</c:v>
                </c:pt>
                <c:pt idx="20908">
                  <c:v>5523.8995755114247</c:v>
                </c:pt>
                <c:pt idx="20909">
                  <c:v>5541.1073510740389</c:v>
                </c:pt>
                <c:pt idx="20910">
                  <c:v>5540.8285017147682</c:v>
                </c:pt>
                <c:pt idx="20911">
                  <c:v>5540.5496523554984</c:v>
                </c:pt>
                <c:pt idx="20912">
                  <c:v>5540.2708029962287</c:v>
                </c:pt>
                <c:pt idx="20913">
                  <c:v>5539.9919536370053</c:v>
                </c:pt>
                <c:pt idx="20914">
                  <c:v>5539.7131042777337</c:v>
                </c:pt>
                <c:pt idx="20915">
                  <c:v>5539.4342549184621</c:v>
                </c:pt>
                <c:pt idx="20916">
                  <c:v>5372.1236711479996</c:v>
                </c:pt>
                <c:pt idx="20917">
                  <c:v>5205.2288724243899</c:v>
                </c:pt>
                <c:pt idx="20918">
                  <c:v>5038.7474818299779</c:v>
                </c:pt>
                <c:pt idx="20919">
                  <c:v>4872.6770418513979</c:v>
                </c:pt>
                <c:pt idx="20920">
                  <c:v>4707.0150116942659</c:v>
                </c:pt>
                <c:pt idx="20921">
                  <c:v>4541.7587624023945</c:v>
                </c:pt>
                <c:pt idx="20922">
                  <c:v>4266.7420918445414</c:v>
                </c:pt>
                <c:pt idx="20923">
                  <c:v>4044.541466923291</c:v>
                </c:pt>
                <c:pt idx="20924">
                  <c:v>3823.0745616074519</c:v>
                </c:pt>
                <c:pt idx="20925">
                  <c:v>3644.1166794757128</c:v>
                </c:pt>
                <c:pt idx="20926">
                  <c:v>3421.5421600214377</c:v>
                </c:pt>
                <c:pt idx="20927">
                  <c:v>3199.6858428220944</c:v>
                </c:pt>
                <c:pt idx="20928">
                  <c:v>3140.0523343855048</c:v>
                </c:pt>
                <c:pt idx="20929">
                  <c:v>3080.4706530486724</c:v>
                </c:pt>
                <c:pt idx="20930">
                  <c:v>3020.9406372574658</c:v>
                </c:pt>
                <c:pt idx="20931">
                  <c:v>2961.4621235493209</c:v>
                </c:pt>
                <c:pt idx="20932">
                  <c:v>2902.0349492809974</c:v>
                </c:pt>
                <c:pt idx="20933">
                  <c:v>2842.6589415587086</c:v>
                </c:pt>
                <c:pt idx="20934">
                  <c:v>2732.3713950541096</c:v>
                </c:pt>
                <c:pt idx="20935">
                  <c:v>2622.2669430121246</c:v>
                </c:pt>
                <c:pt idx="20936">
                  <c:v>2512.3448607568121</c:v>
                </c:pt>
                <c:pt idx="20937">
                  <c:v>2402.6044187092539</c:v>
                </c:pt>
                <c:pt idx="20938">
                  <c:v>2293.0448624831488</c:v>
                </c:pt>
                <c:pt idx="20939">
                  <c:v>2183.665431363986</c:v>
                </c:pt>
                <c:pt idx="20940">
                  <c:v>2158.4558728290017</c:v>
                </c:pt>
                <c:pt idx="20941">
                  <c:v>2133.2557462806108</c:v>
                </c:pt>
                <c:pt idx="20942">
                  <c:v>2108.0650408038296</c:v>
                </c:pt>
                <c:pt idx="20943">
                  <c:v>2082.8837474393977</c:v>
                </c:pt>
                <c:pt idx="20944">
                  <c:v>2057.7118511271237</c:v>
                </c:pt>
                <c:pt idx="20945">
                  <c:v>2032.5493428256007</c:v>
                </c:pt>
                <c:pt idx="20946">
                  <c:v>2006.6920185900181</c:v>
                </c:pt>
                <c:pt idx="20947">
                  <c:v>1980.8573697774127</c:v>
                </c:pt>
                <c:pt idx="20948">
                  <c:v>1955.045524794944</c:v>
                </c:pt>
                <c:pt idx="20949">
                  <c:v>1929.2566067055693</c:v>
                </c:pt>
                <c:pt idx="20950">
                  <c:v>1903.4907452586272</c:v>
                </c:pt>
                <c:pt idx="20951">
                  <c:v>1877.7480688899552</c:v>
                </c:pt>
                <c:pt idx="20952">
                  <c:v>1870.0384953146008</c:v>
                </c:pt>
                <c:pt idx="20953">
                  <c:v>1862.3255660460857</c:v>
                </c:pt>
                <c:pt idx="20954">
                  <c:v>1854.6092637812815</c:v>
                </c:pt>
                <c:pt idx="20955">
                  <c:v>1846.8895769873211</c:v>
                </c:pt>
                <c:pt idx="20956">
                  <c:v>1839.1664882609296</c:v>
                </c:pt>
                <c:pt idx="20957">
                  <c:v>1831.4399821347429</c:v>
                </c:pt>
                <c:pt idx="20958">
                  <c:v>1823.0557238351155</c:v>
                </c:pt>
                <c:pt idx="20959">
                  <c:v>1814.6726721556179</c:v>
                </c:pt>
                <c:pt idx="20960">
                  <c:v>1806.2908254687595</c:v>
                </c:pt>
                <c:pt idx="20961">
                  <c:v>1797.9101839277519</c:v>
                </c:pt>
                <c:pt idx="20962">
                  <c:v>1789.5307459386693</c:v>
                </c:pt>
                <c:pt idx="20963">
                  <c:v>1781.1525151568601</c:v>
                </c:pt>
                <c:pt idx="20964">
                  <c:v>1780.724093800583</c:v>
                </c:pt>
                <c:pt idx="20965">
                  <c:v>1780.2956724443075</c:v>
                </c:pt>
                <c:pt idx="20966">
                  <c:v>1779.8672510880308</c:v>
                </c:pt>
                <c:pt idx="20967">
                  <c:v>1779.4388297317382</c:v>
                </c:pt>
                <c:pt idx="20968">
                  <c:v>1779.0104083754316</c:v>
                </c:pt>
                <c:pt idx="20969">
                  <c:v>1778.5819870191399</c:v>
                </c:pt>
                <c:pt idx="20970">
                  <c:v>1720.6605084977366</c:v>
                </c:pt>
                <c:pt idx="20971">
                  <c:v>1662.7655170102385</c:v>
                </c:pt>
                <c:pt idx="20972">
                  <c:v>1604.896288518732</c:v>
                </c:pt>
                <c:pt idx="20973">
                  <c:v>1547.0520917615431</c:v>
                </c:pt>
                <c:pt idx="20974">
                  <c:v>1489.2321818896562</c:v>
                </c:pt>
                <c:pt idx="20975">
                  <c:v>1431.4358099448207</c:v>
                </c:pt>
                <c:pt idx="20976">
                  <c:v>1514.0629975764436</c:v>
                </c:pt>
                <c:pt idx="20977">
                  <c:v>1596.7436294775021</c:v>
                </c:pt>
                <c:pt idx="20978">
                  <c:v>1679.4797256198035</c:v>
                </c:pt>
                <c:pt idx="20979">
                  <c:v>1762.2732671276606</c:v>
                </c:pt>
                <c:pt idx="20980">
                  <c:v>1845.1262008419999</c:v>
                </c:pt>
                <c:pt idx="20981">
                  <c:v>1928.0404460134973</c:v>
                </c:pt>
                <c:pt idx="20982">
                  <c:v>1836.6038851446046</c:v>
                </c:pt>
                <c:pt idx="20983">
                  <c:v>1745.2596007289442</c:v>
                </c:pt>
                <c:pt idx="20984">
                  <c:v>1654.0057193818664</c:v>
                </c:pt>
                <c:pt idx="20985">
                  <c:v>1562.8403319332247</c:v>
                </c:pt>
                <c:pt idx="20986">
                  <c:v>1471.761492924662</c:v>
                </c:pt>
                <c:pt idx="20987">
                  <c:v>1380.7672201022808</c:v>
                </c:pt>
                <c:pt idx="20988">
                  <c:v>1364.1270092001096</c:v>
                </c:pt>
                <c:pt idx="20989">
                  <c:v>1347.4916369728298</c:v>
                </c:pt>
                <c:pt idx="20990">
                  <c:v>1330.8611074928474</c:v>
                </c:pt>
                <c:pt idx="20991">
                  <c:v>1314.2354193945964</c:v>
                </c:pt>
                <c:pt idx="20992">
                  <c:v>1297.6145767039789</c:v>
                </c:pt>
                <c:pt idx="20993">
                  <c:v>1280.9985781241817</c:v>
                </c:pt>
                <c:pt idx="20994">
                  <c:v>1471.4548189309014</c:v>
                </c:pt>
                <c:pt idx="20995">
                  <c:v>1662.3593769537817</c:v>
                </c:pt>
                <c:pt idx="20996">
                  <c:v>1853.7245013604997</c:v>
                </c:pt>
                <c:pt idx="20997">
                  <c:v>2045.5619747707083</c:v>
                </c:pt>
                <c:pt idx="20998">
                  <c:v>2237.8831186636085</c:v>
                </c:pt>
                <c:pt idx="20999">
                  <c:v>2430.6988195814106</c:v>
                </c:pt>
                <c:pt idx="21000">
                  <c:v>2590.9632268571386</c:v>
                </c:pt>
                <c:pt idx="21001">
                  <c:v>2751.6272817416689</c:v>
                </c:pt>
                <c:pt idx="21002">
                  <c:v>2912.6930152006557</c:v>
                </c:pt>
                <c:pt idx="21003">
                  <c:v>3074.1623946302393</c:v>
                </c:pt>
                <c:pt idx="21004">
                  <c:v>3236.0373259104904</c:v>
                </c:pt>
                <c:pt idx="21005">
                  <c:v>3398.3196554225692</c:v>
                </c:pt>
                <c:pt idx="21006">
                  <c:v>3484.0267650878418</c:v>
                </c:pt>
                <c:pt idx="21007">
                  <c:v>3569.8510810878847</c:v>
                </c:pt>
                <c:pt idx="21008">
                  <c:v>3655.7926981566493</c:v>
                </c:pt>
                <c:pt idx="21009">
                  <c:v>3698.9482335550451</c:v>
                </c:pt>
                <c:pt idx="21010">
                  <c:v>3784.136668330369</c:v>
                </c:pt>
                <c:pt idx="21011">
                  <c:v>3869.4413441367806</c:v>
                </c:pt>
                <c:pt idx="21012">
                  <c:v>3940.6690889398483</c:v>
                </c:pt>
                <c:pt idx="21013">
                  <c:v>3967.0293249675378</c:v>
                </c:pt>
                <c:pt idx="21014">
                  <c:v>3993.4030239070376</c:v>
                </c:pt>
                <c:pt idx="21015">
                  <c:v>4019.790144757776</c:v>
                </c:pt>
                <c:pt idx="21016">
                  <c:v>4046.1906586785485</c:v>
                </c:pt>
                <c:pt idx="21017">
                  <c:v>4072.6045251053611</c:v>
                </c:pt>
                <c:pt idx="21018">
                  <c:v>4072.1126485436816</c:v>
                </c:pt>
                <c:pt idx="21019">
                  <c:v>4071.6207719820013</c:v>
                </c:pt>
                <c:pt idx="21020">
                  <c:v>4071.1288954203219</c:v>
                </c:pt>
                <c:pt idx="21021">
                  <c:v>4070.6370188586052</c:v>
                </c:pt>
                <c:pt idx="21022">
                  <c:v>4070.145142296928</c:v>
                </c:pt>
                <c:pt idx="21023">
                  <c:v>4069.6532657352132</c:v>
                </c:pt>
                <c:pt idx="21024">
                  <c:v>4104.0157742416204</c:v>
                </c:pt>
                <c:pt idx="21025">
                  <c:v>4138.3949314816346</c:v>
                </c:pt>
                <c:pt idx="21026">
                  <c:v>4172.7907851227346</c:v>
                </c:pt>
                <c:pt idx="21027">
                  <c:v>4207.2033824787968</c:v>
                </c:pt>
                <c:pt idx="21028">
                  <c:v>4241.632770512424</c:v>
                </c:pt>
                <c:pt idx="21029">
                  <c:v>4276.0789958371497</c:v>
                </c:pt>
                <c:pt idx="21030">
                  <c:v>4371.8158283570492</c:v>
                </c:pt>
                <c:pt idx="21031">
                  <c:v>4467.6993539525838</c:v>
                </c:pt>
                <c:pt idx="21032">
                  <c:v>4563.7295141168815</c:v>
                </c:pt>
                <c:pt idx="21033">
                  <c:v>4659.9062528317791</c:v>
                </c:pt>
                <c:pt idx="21034">
                  <c:v>4756.2295165731921</c:v>
                </c:pt>
                <c:pt idx="21035">
                  <c:v>4852.6992543155757</c:v>
                </c:pt>
                <c:pt idx="21036">
                  <c:v>4826.7368162737439</c:v>
                </c:pt>
                <c:pt idx="21037">
                  <c:v>4800.783686632335</c:v>
                </c:pt>
                <c:pt idx="21038">
                  <c:v>4774.8398425833548</c:v>
                </c:pt>
                <c:pt idx="21039">
                  <c:v>4748.9052542269246</c:v>
                </c:pt>
                <c:pt idx="21040">
                  <c:v>4722.9799007541615</c:v>
                </c:pt>
                <c:pt idx="21041">
                  <c:v>4697.0637520450264</c:v>
                </c:pt>
                <c:pt idx="21042">
                  <c:v>4723.5061334656912</c:v>
                </c:pt>
                <c:pt idx="21043">
                  <c:v>4749.9601193560839</c:v>
                </c:pt>
                <c:pt idx="21044">
                  <c:v>4776.4257011603504</c:v>
                </c:pt>
                <c:pt idx="21045">
                  <c:v>4802.9028613766368</c:v>
                </c:pt>
                <c:pt idx="21046">
                  <c:v>4829.3915916319183</c:v>
                </c:pt>
                <c:pt idx="21047">
                  <c:v>4855.8918768574085</c:v>
                </c:pt>
                <c:pt idx="21048">
                  <c:v>4899.7286656142278</c:v>
                </c:pt>
                <c:pt idx="21049">
                  <c:v>4943.5949913548957</c:v>
                </c:pt>
                <c:pt idx="21050">
                  <c:v>4987.4908632819534</c:v>
                </c:pt>
                <c:pt idx="21051">
                  <c:v>5031.4162904983714</c:v>
                </c:pt>
                <c:pt idx="21052">
                  <c:v>5075.3712890078268</c:v>
                </c:pt>
                <c:pt idx="21053">
                  <c:v>5119.3558678380605</c:v>
                </c:pt>
                <c:pt idx="21054">
                  <c:v>5128.1834950182165</c:v>
                </c:pt>
                <c:pt idx="21055">
                  <c:v>5137.0123420597874</c:v>
                </c:pt>
                <c:pt idx="21056">
                  <c:v>5145.8424041551989</c:v>
                </c:pt>
                <c:pt idx="21057">
                  <c:v>5154.6736858949726</c:v>
                </c:pt>
                <c:pt idx="21058">
                  <c:v>5163.5061824650529</c:v>
                </c:pt>
                <c:pt idx="21059">
                  <c:v>5172.339898463847</c:v>
                </c:pt>
                <c:pt idx="21060">
                  <c:v>5172.7485872828147</c:v>
                </c:pt>
                <c:pt idx="21061">
                  <c:v>5173.1572761017878</c:v>
                </c:pt>
                <c:pt idx="21062">
                  <c:v>5173.5659649207555</c:v>
                </c:pt>
                <c:pt idx="21063">
                  <c:v>5173.9746537397259</c:v>
                </c:pt>
                <c:pt idx="21064">
                  <c:v>5174.3833425586954</c:v>
                </c:pt>
                <c:pt idx="21065">
                  <c:v>5174.7920313776667</c:v>
                </c:pt>
                <c:pt idx="21066">
                  <c:v>5089.5293845253709</c:v>
                </c:pt>
                <c:pt idx="21067">
                  <c:v>5063.6098727794015</c:v>
                </c:pt>
                <c:pt idx="21068">
                  <c:v>5037.700119009738</c:v>
                </c:pt>
                <c:pt idx="21069">
                  <c:v>5069.9311491329127</c:v>
                </c:pt>
                <c:pt idx="21070">
                  <c:v>5043.7405750176158</c:v>
                </c:pt>
                <c:pt idx="21071">
                  <c:v>5017.5598254617171</c:v>
                </c:pt>
                <c:pt idx="21072">
                  <c:v>4982.3092210361374</c:v>
                </c:pt>
                <c:pt idx="21073">
                  <c:v>4947.0779627742486</c:v>
                </c:pt>
                <c:pt idx="21074">
                  <c:v>4911.8660571675882</c:v>
                </c:pt>
                <c:pt idx="21075">
                  <c:v>4876.6735107941286</c:v>
                </c:pt>
                <c:pt idx="21076">
                  <c:v>4841.5003303185149</c:v>
                </c:pt>
                <c:pt idx="21077">
                  <c:v>4806.3465203360283</c:v>
                </c:pt>
                <c:pt idx="21078">
                  <c:v>4797.0316935199535</c:v>
                </c:pt>
                <c:pt idx="21079">
                  <c:v>4787.7188586254306</c:v>
                </c:pt>
                <c:pt idx="21080">
                  <c:v>4778.4080243816143</c:v>
                </c:pt>
                <c:pt idx="21081">
                  <c:v>4769.099190787224</c:v>
                </c:pt>
                <c:pt idx="21082">
                  <c:v>4759.7923666471479</c:v>
                </c:pt>
                <c:pt idx="21083">
                  <c:v>4750.4875519206435</c:v>
                </c:pt>
                <c:pt idx="21084">
                  <c:v>4506.904067275148</c:v>
                </c:pt>
                <c:pt idx="21085">
                  <c:v>4264.1965352089255</c:v>
                </c:pt>
                <c:pt idx="21086">
                  <c:v>4022.35608434592</c:v>
                </c:pt>
                <c:pt idx="21087">
                  <c:v>3781.3734034973977</c:v>
                </c:pt>
                <c:pt idx="21088">
                  <c:v>3541.2387157495345</c:v>
                </c:pt>
                <c:pt idx="21089">
                  <c:v>3301.9417603436609</c:v>
                </c:pt>
                <c:pt idx="21090">
                  <c:v>3130.9609400062468</c:v>
                </c:pt>
                <c:pt idx="21091">
                  <c:v>2960.4363864758789</c:v>
                </c:pt>
                <c:pt idx="21092">
                  <c:v>2790.36694829116</c:v>
                </c:pt>
                <c:pt idx="21093">
                  <c:v>2620.7514346026333</c:v>
                </c:pt>
                <c:pt idx="21094">
                  <c:v>2451.5886231183595</c:v>
                </c:pt>
                <c:pt idx="21095">
                  <c:v>2282.8772655144949</c:v>
                </c:pt>
                <c:pt idx="21096">
                  <c:v>2417.7385827740036</c:v>
                </c:pt>
                <c:pt idx="21097">
                  <c:v>2552.8831732154003</c:v>
                </c:pt>
                <c:pt idx="21098">
                  <c:v>2688.3119964315792</c:v>
                </c:pt>
                <c:pt idx="21099">
                  <c:v>2824.0259962572109</c:v>
                </c:pt>
                <c:pt idx="21100">
                  <c:v>2960.0260916465027</c:v>
                </c:pt>
                <c:pt idx="21101">
                  <c:v>3096.3131827654265</c:v>
                </c:pt>
                <c:pt idx="21102">
                  <c:v>3045.7461157898565</c:v>
                </c:pt>
                <c:pt idx="21103">
                  <c:v>2995.2073979551778</c:v>
                </c:pt>
                <c:pt idx="21104">
                  <c:v>2944.696699972978</c:v>
                </c:pt>
                <c:pt idx="21105">
                  <c:v>2894.2136805474061</c:v>
                </c:pt>
                <c:pt idx="21106">
                  <c:v>2843.7580058517538</c:v>
                </c:pt>
                <c:pt idx="21107">
                  <c:v>2793.3293275946589</c:v>
                </c:pt>
                <c:pt idx="21108">
                  <c:v>2784.8121750478094</c:v>
                </c:pt>
                <c:pt idx="21109">
                  <c:v>2776.2962210477726</c:v>
                </c:pt>
                <c:pt idx="21110">
                  <c:v>2767.7814631871674</c:v>
                </c:pt>
                <c:pt idx="21111">
                  <c:v>2759.2679066701376</c:v>
                </c:pt>
                <c:pt idx="21112">
                  <c:v>2750.7555490846676</c:v>
                </c:pt>
                <c:pt idx="21113">
                  <c:v>2742.24438804077</c:v>
                </c:pt>
                <c:pt idx="21114">
                  <c:v>2683.1806184973766</c:v>
                </c:pt>
                <c:pt idx="21115">
                  <c:v>2624.1613285239437</c:v>
                </c:pt>
                <c:pt idx="21116">
                  <c:v>2565.1861904501047</c:v>
                </c:pt>
                <c:pt idx="21117">
                  <c:v>2506.2548700728339</c:v>
                </c:pt>
                <c:pt idx="21118">
                  <c:v>2447.3670291373692</c:v>
                </c:pt>
                <c:pt idx="21119">
                  <c:v>2388.5223252989654</c:v>
                </c:pt>
                <c:pt idx="21120">
                  <c:v>2371.3264123894151</c:v>
                </c:pt>
                <c:pt idx="21121">
                  <c:v>2354.1379253565983</c:v>
                </c:pt>
                <c:pt idx="21122">
                  <c:v>2336.9568886603251</c:v>
                </c:pt>
                <c:pt idx="21123">
                  <c:v>2319.7833183173871</c:v>
                </c:pt>
                <c:pt idx="21124">
                  <c:v>2302.6172389530952</c:v>
                </c:pt>
                <c:pt idx="21125">
                  <c:v>2285.4586667177127</c:v>
                </c:pt>
                <c:pt idx="21126">
                  <c:v>2285.6307601312465</c:v>
                </c:pt>
                <c:pt idx="21127">
                  <c:v>2285.8028535448011</c:v>
                </c:pt>
                <c:pt idx="21128">
                  <c:v>2285.9749469583339</c:v>
                </c:pt>
                <c:pt idx="21129">
                  <c:v>2286.1470403718677</c:v>
                </c:pt>
                <c:pt idx="21130">
                  <c:v>2286.3191337854209</c:v>
                </c:pt>
                <c:pt idx="21131">
                  <c:v>2286.4912271989547</c:v>
                </c:pt>
                <c:pt idx="21132">
                  <c:v>2328.7614643790489</c:v>
                </c:pt>
                <c:pt idx="21133">
                  <c:v>2371.0615303503228</c:v>
                </c:pt>
                <c:pt idx="21134">
                  <c:v>2413.3914049056566</c:v>
                </c:pt>
                <c:pt idx="21135">
                  <c:v>2455.7510744045021</c:v>
                </c:pt>
                <c:pt idx="21136">
                  <c:v>2498.1405255185859</c:v>
                </c:pt>
                <c:pt idx="21137">
                  <c:v>2540.5597384732032</c:v>
                </c:pt>
                <c:pt idx="21138">
                  <c:v>2600.0907105202859</c:v>
                </c:pt>
                <c:pt idx="21139">
                  <c:v>2659.6828355806497</c:v>
                </c:pt>
                <c:pt idx="21140">
                  <c:v>2719.3359987393301</c:v>
                </c:pt>
                <c:pt idx="21141">
                  <c:v>2779.0500867896353</c:v>
                </c:pt>
                <c:pt idx="21142">
                  <c:v>2838.824985817002</c:v>
                </c:pt>
                <c:pt idx="21143">
                  <c:v>2898.6605907803369</c:v>
                </c:pt>
                <c:pt idx="21144">
                  <c:v>3103.3814334850549</c:v>
                </c:pt>
                <c:pt idx="21145">
                  <c:v>3308.7403000210511</c:v>
                </c:pt>
                <c:pt idx="21146">
                  <c:v>3514.7398696358259</c:v>
                </c:pt>
                <c:pt idx="21147">
                  <c:v>3721.382744449018</c:v>
                </c:pt>
                <c:pt idx="21148">
                  <c:v>3928.67144391907</c:v>
                </c:pt>
                <c:pt idx="21149">
                  <c:v>4136.6084278755734</c:v>
                </c:pt>
                <c:pt idx="21150">
                  <c:v>4223.4511561381887</c:v>
                </c:pt>
                <c:pt idx="21151">
                  <c:v>4310.4072214982061</c:v>
                </c:pt>
                <c:pt idx="21152">
                  <c:v>4397.476778659523</c:v>
                </c:pt>
                <c:pt idx="21153">
                  <c:v>4433.2395745357962</c:v>
                </c:pt>
                <c:pt idx="21154">
                  <c:v>4519.5356541901856</c:v>
                </c:pt>
                <c:pt idx="21155">
                  <c:v>4605.9443836138626</c:v>
                </c:pt>
                <c:pt idx="21156">
                  <c:v>4738.240649387656</c:v>
                </c:pt>
                <c:pt idx="21157">
                  <c:v>4817.2072908994405</c:v>
                </c:pt>
                <c:pt idx="21158">
                  <c:v>4896.2679372967068</c:v>
                </c:pt>
                <c:pt idx="21159">
                  <c:v>4975.4226270121844</c:v>
                </c:pt>
                <c:pt idx="21160">
                  <c:v>5054.6714006437633</c:v>
                </c:pt>
                <c:pt idx="21161">
                  <c:v>5134.0142991600578</c:v>
                </c:pt>
                <c:pt idx="21162">
                  <c:v>5178.3461557078899</c:v>
                </c:pt>
                <c:pt idx="21163">
                  <c:v>5222.7083667336283</c:v>
                </c:pt>
                <c:pt idx="21164">
                  <c:v>5267.100899009346</c:v>
                </c:pt>
                <c:pt idx="21165">
                  <c:v>5311.5237197337674</c:v>
                </c:pt>
                <c:pt idx="21166">
                  <c:v>5355.9768022462458</c:v>
                </c:pt>
                <c:pt idx="21167">
                  <c:v>5400.4601146155837</c:v>
                </c:pt>
                <c:pt idx="21168">
                  <c:v>5390.8983970332829</c:v>
                </c:pt>
                <c:pt idx="21169">
                  <c:v>5381.3386149460548</c:v>
                </c:pt>
                <c:pt idx="21170">
                  <c:v>5371.7807693365221</c:v>
                </c:pt>
                <c:pt idx="21171">
                  <c:v>5362.2248689877269</c:v>
                </c:pt>
                <c:pt idx="21172">
                  <c:v>5352.6709148229047</c:v>
                </c:pt>
                <c:pt idx="21173">
                  <c:v>5343.1189136983685</c:v>
                </c:pt>
                <c:pt idx="21174">
                  <c:v>5396.0401246324245</c:v>
                </c:pt>
                <c:pt idx="21175">
                  <c:v>5449.0023075242652</c:v>
                </c:pt>
                <c:pt idx="21176">
                  <c:v>5502.0055204640676</c:v>
                </c:pt>
                <c:pt idx="21177">
                  <c:v>5555.0498190361686</c:v>
                </c:pt>
                <c:pt idx="21178">
                  <c:v>5608.135258352414</c:v>
                </c:pt>
                <c:pt idx="21179">
                  <c:v>5661.2618951855748</c:v>
                </c:pt>
                <c:pt idx="21180">
                  <c:v>5776.1350155699865</c:v>
                </c:pt>
                <c:pt idx="21181">
                  <c:v>5891.1981735232594</c:v>
                </c:pt>
                <c:pt idx="21182">
                  <c:v>6006.4522963031068</c:v>
                </c:pt>
                <c:pt idx="21183">
                  <c:v>6121.8982973412076</c:v>
                </c:pt>
                <c:pt idx="21184">
                  <c:v>6237.5370632173226</c:v>
                </c:pt>
                <c:pt idx="21185">
                  <c:v>6353.3694630337886</c:v>
                </c:pt>
                <c:pt idx="21186">
                  <c:v>6299.5625528146129</c:v>
                </c:pt>
                <c:pt idx="21187">
                  <c:v>6245.7982139945643</c:v>
                </c:pt>
                <c:pt idx="21188">
                  <c:v>6192.0764286648928</c:v>
                </c:pt>
                <c:pt idx="21189">
                  <c:v>6138.3971765606593</c:v>
                </c:pt>
                <c:pt idx="21190">
                  <c:v>6084.760444518015</c:v>
                </c:pt>
                <c:pt idx="21191">
                  <c:v>6031.1662122670587</c:v>
                </c:pt>
                <c:pt idx="21192">
                  <c:v>6039.9766476135674</c:v>
                </c:pt>
                <c:pt idx="21193">
                  <c:v>6048.7881726069763</c:v>
                </c:pt>
                <c:pt idx="21194">
                  <c:v>6057.6007927354285</c:v>
                </c:pt>
                <c:pt idx="21195">
                  <c:v>6066.4145040839512</c:v>
                </c:pt>
                <c:pt idx="21196">
                  <c:v>6075.2293121601388</c:v>
                </c:pt>
                <c:pt idx="21197">
                  <c:v>6084.0452130233734</c:v>
                </c:pt>
                <c:pt idx="21198">
                  <c:v>6110.9290987375325</c:v>
                </c:pt>
                <c:pt idx="21199">
                  <c:v>6137.8237729367065</c:v>
                </c:pt>
                <c:pt idx="21200">
                  <c:v>6164.7292387799689</c:v>
                </c:pt>
                <c:pt idx="21201">
                  <c:v>6191.645492318421</c:v>
                </c:pt>
                <c:pt idx="21202">
                  <c:v>6218.5725296146802</c:v>
                </c:pt>
                <c:pt idx="21203">
                  <c:v>6245.5103539234169</c:v>
                </c:pt>
                <c:pt idx="21204">
                  <c:v>6165.0162376373328</c:v>
                </c:pt>
                <c:pt idx="21205">
                  <c:v>6084.6173982190849</c:v>
                </c:pt>
                <c:pt idx="21206">
                  <c:v>6004.313741649049</c:v>
                </c:pt>
                <c:pt idx="21207">
                  <c:v>5924.1051755531062</c:v>
                </c:pt>
                <c:pt idx="21208">
                  <c:v>5843.9915998978304</c:v>
                </c:pt>
                <c:pt idx="21209">
                  <c:v>5763.9729209223642</c:v>
                </c:pt>
                <c:pt idx="21210">
                  <c:v>5654.2421930153278</c:v>
                </c:pt>
                <c:pt idx="21211">
                  <c:v>5610.6279868555766</c:v>
                </c:pt>
                <c:pt idx="21212">
                  <c:v>5567.0414252866731</c:v>
                </c:pt>
                <c:pt idx="21213">
                  <c:v>5587.5484084761956</c:v>
                </c:pt>
                <c:pt idx="21214">
                  <c:v>5543.5120490499858</c:v>
                </c:pt>
                <c:pt idx="21215">
                  <c:v>5499.5034721227812</c:v>
                </c:pt>
                <c:pt idx="21216">
                  <c:v>5411.2928774241891</c:v>
                </c:pt>
                <c:pt idx="21217">
                  <c:v>5323.1957093366973</c:v>
                </c:pt>
                <c:pt idx="21218">
                  <c:v>5235.2116545953713</c:v>
                </c:pt>
                <c:pt idx="21219">
                  <c:v>5147.3403885370681</c:v>
                </c:pt>
                <c:pt idx="21220">
                  <c:v>5059.5815814808566</c:v>
                </c:pt>
                <c:pt idx="21221">
                  <c:v>4971.9349045334129</c:v>
                </c:pt>
                <c:pt idx="21222">
                  <c:v>4901.6045794396359</c:v>
                </c:pt>
                <c:pt idx="21223">
                  <c:v>4831.3489752452388</c:v>
                </c:pt>
                <c:pt idx="21224">
                  <c:v>4761.1680613525195</c:v>
                </c:pt>
                <c:pt idx="21225">
                  <c:v>4691.0618130804623</c:v>
                </c:pt>
                <c:pt idx="21226">
                  <c:v>4621.0302001267746</c:v>
                </c:pt>
                <c:pt idx="21227">
                  <c:v>4551.0731924089469</c:v>
                </c:pt>
                <c:pt idx="21228">
                  <c:v>4394.2928034993738</c:v>
                </c:pt>
                <c:pt idx="21229">
                  <c:v>4237.8779285051078</c:v>
                </c:pt>
                <c:pt idx="21230">
                  <c:v>4081.8272106364548</c:v>
                </c:pt>
                <c:pt idx="21231">
                  <c:v>3926.1392514167551</c:v>
                </c:pt>
                <c:pt idx="21232">
                  <c:v>3770.8126216761971</c:v>
                </c:pt>
                <c:pt idx="21233">
                  <c:v>3615.8458564100251</c:v>
                </c:pt>
                <c:pt idx="21234">
                  <c:v>3495.9162586957486</c:v>
                </c:pt>
                <c:pt idx="21235">
                  <c:v>3376.1887032268678</c:v>
                </c:pt>
                <c:pt idx="21236">
                  <c:v>3256.6616222924276</c:v>
                </c:pt>
                <c:pt idx="21237">
                  <c:v>3137.3334134838437</c:v>
                </c:pt>
                <c:pt idx="21238">
                  <c:v>3018.202428344217</c:v>
                </c:pt>
                <c:pt idx="21239">
                  <c:v>2899.2669876302725</c:v>
                </c:pt>
                <c:pt idx="21240">
                  <c:v>2890.7285992666361</c:v>
                </c:pt>
                <c:pt idx="21241">
                  <c:v>2882.1913903038239</c:v>
                </c:pt>
                <c:pt idx="21242">
                  <c:v>2873.6553584583394</c:v>
                </c:pt>
                <c:pt idx="21243">
                  <c:v>2865.1205086009577</c:v>
                </c:pt>
                <c:pt idx="21244">
                  <c:v>2856.5868384440396</c:v>
                </c:pt>
                <c:pt idx="21245">
                  <c:v>2848.0543480879792</c:v>
                </c:pt>
                <c:pt idx="21246">
                  <c:v>2924.3810549072068</c:v>
                </c:pt>
                <c:pt idx="21247">
                  <c:v>3000.7864542182592</c:v>
                </c:pt>
                <c:pt idx="21248">
                  <c:v>3077.2710625896998</c:v>
                </c:pt>
                <c:pt idx="21249">
                  <c:v>3153.835381141721</c:v>
                </c:pt>
                <c:pt idx="21250">
                  <c:v>3230.4799137073378</c:v>
                </c:pt>
                <c:pt idx="21251">
                  <c:v>3307.2051459004124</c:v>
                </c:pt>
                <c:pt idx="21252">
                  <c:v>3221.6839936728911</c:v>
                </c:pt>
                <c:pt idx="21253">
                  <c:v>3136.2713345709499</c:v>
                </c:pt>
                <c:pt idx="21254">
                  <c:v>3050.9668486225441</c:v>
                </c:pt>
                <c:pt idx="21255">
                  <c:v>2965.7702192576035</c:v>
                </c:pt>
                <c:pt idx="21256">
                  <c:v>2880.6811247767359</c:v>
                </c:pt>
                <c:pt idx="21257">
                  <c:v>2795.6992310373603</c:v>
                </c:pt>
                <c:pt idx="21258">
                  <c:v>2745.2687204858235</c:v>
                </c:pt>
                <c:pt idx="21259">
                  <c:v>2694.8640809799099</c:v>
                </c:pt>
                <c:pt idx="21260">
                  <c:v>2644.4849502030902</c:v>
                </c:pt>
                <c:pt idx="21261">
                  <c:v>2594.1309711091681</c:v>
                </c:pt>
                <c:pt idx="21262">
                  <c:v>2543.801774034202</c:v>
                </c:pt>
                <c:pt idx="21263">
                  <c:v>2493.4969919761647</c:v>
                </c:pt>
                <c:pt idx="21264">
                  <c:v>2510.9356112549026</c:v>
                </c:pt>
                <c:pt idx="21265">
                  <c:v>2528.3831668662792</c:v>
                </c:pt>
                <c:pt idx="21266">
                  <c:v>2545.8396249581765</c:v>
                </c:pt>
                <c:pt idx="21267">
                  <c:v>2563.304957626046</c:v>
                </c:pt>
                <c:pt idx="21268">
                  <c:v>2580.7791293349405</c:v>
                </c:pt>
                <c:pt idx="21269">
                  <c:v>2598.262112341004</c:v>
                </c:pt>
                <c:pt idx="21270">
                  <c:v>2589.1916376478857</c:v>
                </c:pt>
                <c:pt idx="21271">
                  <c:v>2580.1248278291882</c:v>
                </c:pt>
                <c:pt idx="21272">
                  <c:v>2571.0616903502773</c:v>
                </c:pt>
                <c:pt idx="21273">
                  <c:v>2562.0022345748307</c:v>
                </c:pt>
                <c:pt idx="21274">
                  <c:v>2552.9464678589025</c:v>
                </c:pt>
                <c:pt idx="21275">
                  <c:v>2543.8944036216672</c:v>
                </c:pt>
                <c:pt idx="21276">
                  <c:v>2603.3841324602231</c:v>
                </c:pt>
                <c:pt idx="21277">
                  <c:v>2662.9312227033179</c:v>
                </c:pt>
                <c:pt idx="21278">
                  <c:v>2722.535642806512</c:v>
                </c:pt>
                <c:pt idx="21279">
                  <c:v>2782.1973619230457</c:v>
                </c:pt>
                <c:pt idx="21280">
                  <c:v>2841.9163476810745</c:v>
                </c:pt>
                <c:pt idx="21281">
                  <c:v>2901.6925750298965</c:v>
                </c:pt>
                <c:pt idx="21282">
                  <c:v>2969.6680201362865</c:v>
                </c:pt>
                <c:pt idx="21283">
                  <c:v>3037.706337061868</c:v>
                </c:pt>
                <c:pt idx="21284">
                  <c:v>3105.8078479110195</c:v>
                </c:pt>
                <c:pt idx="21285">
                  <c:v>3173.9728775071808</c:v>
                </c:pt>
                <c:pt idx="21286">
                  <c:v>3242.2017441294383</c:v>
                </c:pt>
                <c:pt idx="21287">
                  <c:v>3310.494761873199</c:v>
                </c:pt>
                <c:pt idx="21288">
                  <c:v>3456.0004965458634</c:v>
                </c:pt>
                <c:pt idx="21289">
                  <c:v>3601.8081863721077</c:v>
                </c:pt>
                <c:pt idx="21290">
                  <c:v>3747.9201021136396</c:v>
                </c:pt>
                <c:pt idx="21291">
                  <c:v>3894.3384420141015</c:v>
                </c:pt>
                <c:pt idx="21292">
                  <c:v>4041.0653551043138</c:v>
                </c:pt>
                <c:pt idx="21293">
                  <c:v>4188.1029265081306</c:v>
                </c:pt>
                <c:pt idx="21294">
                  <c:v>4274.2534944461613</c:v>
                </c:pt>
                <c:pt idx="21295">
                  <c:v>4360.5034717457984</c:v>
                </c:pt>
                <c:pt idx="21296">
                  <c:v>4446.8536991999053</c:v>
                </c:pt>
                <c:pt idx="21297">
                  <c:v>4481.3268402024732</c:v>
                </c:pt>
                <c:pt idx="21298">
                  <c:v>4566.8876400576091</c:v>
                </c:pt>
                <c:pt idx="21299">
                  <c:v>4652.5499550260429</c:v>
                </c:pt>
                <c:pt idx="21300">
                  <c:v>4820.3024334938355</c:v>
                </c:pt>
                <c:pt idx="21301">
                  <c:v>4934.2855381023419</c:v>
                </c:pt>
                <c:pt idx="21302">
                  <c:v>5048.4637712759377</c:v>
                </c:pt>
                <c:pt idx="21303">
                  <c:v>5162.8374745225292</c:v>
                </c:pt>
                <c:pt idx="21304">
                  <c:v>5277.4069845430349</c:v>
                </c:pt>
                <c:pt idx="21305">
                  <c:v>5392.1726333969818</c:v>
                </c:pt>
                <c:pt idx="21306">
                  <c:v>5453.9975514870766</c:v>
                </c:pt>
                <c:pt idx="21307">
                  <c:v>5515.8790997690085</c:v>
                </c:pt>
                <c:pt idx="21308">
                  <c:v>5577.8173440339251</c:v>
                </c:pt>
                <c:pt idx="21309">
                  <c:v>5639.8123516280912</c:v>
                </c:pt>
                <c:pt idx="21310">
                  <c:v>5701.8641870402653</c:v>
                </c:pt>
                <c:pt idx="21311">
                  <c:v>5763.9729209223642</c:v>
                </c:pt>
                <c:pt idx="21312">
                  <c:v>5799.9331171545518</c:v>
                </c:pt>
                <c:pt idx="21313">
                  <c:v>5835.9134411525729</c:v>
                </c:pt>
                <c:pt idx="21314">
                  <c:v>5871.9138604471937</c:v>
                </c:pt>
                <c:pt idx="21315">
                  <c:v>5907.9343451525401</c:v>
                </c:pt>
                <c:pt idx="21316">
                  <c:v>5943.9748589212968</c:v>
                </c:pt>
                <c:pt idx="21317">
                  <c:v>5980.0353725145569</c:v>
                </c:pt>
                <c:pt idx="21318">
                  <c:v>5980.4625920327908</c:v>
                </c:pt>
                <c:pt idx="21319">
                  <c:v>5980.8898115509801</c:v>
                </c:pt>
                <c:pt idx="21320">
                  <c:v>5981.3170310692149</c:v>
                </c:pt>
                <c:pt idx="21321">
                  <c:v>5981.7442505874005</c:v>
                </c:pt>
                <c:pt idx="21322">
                  <c:v>5982.1714701056335</c:v>
                </c:pt>
                <c:pt idx="21323">
                  <c:v>5982.5986896238219</c:v>
                </c:pt>
                <c:pt idx="21324">
                  <c:v>6018.255219777684</c:v>
                </c:pt>
                <c:pt idx="21325">
                  <c:v>6053.9303258326199</c:v>
                </c:pt>
                <c:pt idx="21326">
                  <c:v>6089.6240186813666</c:v>
                </c:pt>
                <c:pt idx="21327">
                  <c:v>6125.3363091719202</c:v>
                </c:pt>
                <c:pt idx="21328">
                  <c:v>6161.0672103238439</c:v>
                </c:pt>
                <c:pt idx="21329">
                  <c:v>6196.8167284761339</c:v>
                </c:pt>
                <c:pt idx="21330">
                  <c:v>6277.0691550217116</c:v>
                </c:pt>
                <c:pt idx="21331">
                  <c:v>6357.4146152062922</c:v>
                </c:pt>
                <c:pt idx="21332">
                  <c:v>6437.8533412399975</c:v>
                </c:pt>
                <c:pt idx="21333">
                  <c:v>6518.3855642446742</c:v>
                </c:pt>
                <c:pt idx="21334">
                  <c:v>6599.0115120839591</c:v>
                </c:pt>
                <c:pt idx="21335">
                  <c:v>6679.7314070321536</c:v>
                </c:pt>
                <c:pt idx="21336">
                  <c:v>6716.1886651817085</c:v>
                </c:pt>
                <c:pt idx="21337">
                  <c:v>6752.665523012558</c:v>
                </c:pt>
                <c:pt idx="21338">
                  <c:v>6789.161956835811</c:v>
                </c:pt>
                <c:pt idx="21339">
                  <c:v>6825.6779408694292</c:v>
                </c:pt>
                <c:pt idx="21340">
                  <c:v>6862.2134496229728</c:v>
                </c:pt>
                <c:pt idx="21341">
                  <c:v>6898.7684578957951</c:v>
                </c:pt>
                <c:pt idx="21342">
                  <c:v>6916.466630945788</c:v>
                </c:pt>
                <c:pt idx="21343">
                  <c:v>6934.1692327022793</c:v>
                </c:pt>
                <c:pt idx="21344">
                  <c:v>6951.8762716566225</c:v>
                </c:pt>
                <c:pt idx="21345">
                  <c:v>6969.5877586761726</c:v>
                </c:pt>
                <c:pt idx="21346">
                  <c:v>6987.3036973743838</c:v>
                </c:pt>
                <c:pt idx="21347">
                  <c:v>7005.024098532278</c:v>
                </c:pt>
                <c:pt idx="21348">
                  <c:v>6878.1437693155231</c:v>
                </c:pt>
                <c:pt idx="21349">
                  <c:v>6751.4965347262041</c:v>
                </c:pt>
                <c:pt idx="21350">
                  <c:v>6625.0823350150476</c:v>
                </c:pt>
                <c:pt idx="21351">
                  <c:v>6498.901126676391</c:v>
                </c:pt>
                <c:pt idx="21352">
                  <c:v>6372.9528632389283</c:v>
                </c:pt>
                <c:pt idx="21353">
                  <c:v>6247.2375143504423</c:v>
                </c:pt>
                <c:pt idx="21354">
                  <c:v>6060.9933403062223</c:v>
                </c:pt>
                <c:pt idx="21355">
                  <c:v>5946.5720535809269</c:v>
                </c:pt>
                <c:pt idx="21356">
                  <c:v>5832.343208186031</c:v>
                </c:pt>
                <c:pt idx="21357">
                  <c:v>5784.6318822546091</c:v>
                </c:pt>
                <c:pt idx="21358">
                  <c:v>5669.4656053773124</c:v>
                </c:pt>
                <c:pt idx="21359">
                  <c:v>5554.4921203177209</c:v>
                </c:pt>
                <c:pt idx="21360">
                  <c:v>5448.4480299614625</c:v>
                </c:pt>
                <c:pt idx="21361">
                  <c:v>5342.5682398177751</c:v>
                </c:pt>
                <c:pt idx="21362">
                  <c:v>5236.8523070513083</c:v>
                </c:pt>
                <c:pt idx="21363">
                  <c:v>5131.2997748413054</c:v>
                </c:pt>
                <c:pt idx="21364">
                  <c:v>5025.910178541455</c:v>
                </c:pt>
                <c:pt idx="21365">
                  <c:v>4920.683051217723</c:v>
                </c:pt>
                <c:pt idx="21366">
                  <c:v>4859.3310871061212</c:v>
                </c:pt>
                <c:pt idx="21367">
                  <c:v>4798.0345992374832</c:v>
                </c:pt>
                <c:pt idx="21368">
                  <c:v>4736.7935094311033</c:v>
                </c:pt>
                <c:pt idx="21369">
                  <c:v>4675.6077331816505</c:v>
                </c:pt>
                <c:pt idx="21370">
                  <c:v>4614.4771907912318</c:v>
                </c:pt>
                <c:pt idx="21371">
                  <c:v>4553.4017999104726</c:v>
                </c:pt>
                <c:pt idx="21372">
                  <c:v>4422.8025057035193</c:v>
                </c:pt>
                <c:pt idx="21373">
                  <c:v>4292.4527442296712</c:v>
                </c:pt>
                <c:pt idx="21374">
                  <c:v>4162.3514802917589</c:v>
                </c:pt>
                <c:pt idx="21375">
                  <c:v>4032.497655098326</c:v>
                </c:pt>
                <c:pt idx="21376">
                  <c:v>3902.8901856435646</c:v>
                </c:pt>
                <c:pt idx="21377">
                  <c:v>3773.5279640784856</c:v>
                </c:pt>
                <c:pt idx="21378">
                  <c:v>3679.3221663093836</c:v>
                </c:pt>
                <c:pt idx="21379">
                  <c:v>3585.2327964393285</c:v>
                </c:pt>
                <c:pt idx="21380">
                  <c:v>3491.2587063300216</c:v>
                </c:pt>
                <c:pt idx="21381">
                  <c:v>3397.3987224824409</c:v>
                </c:pt>
                <c:pt idx="21382">
                  <c:v>3303.651648704059</c:v>
                </c:pt>
                <c:pt idx="21383">
                  <c:v>3210.0162657628557</c:v>
                </c:pt>
                <c:pt idx="21384">
                  <c:v>3277.2120504506356</c:v>
                </c:pt>
                <c:pt idx="21385">
                  <c:v>3344.4447825663742</c:v>
                </c:pt>
                <c:pt idx="21386">
                  <c:v>3411.7156493652192</c:v>
                </c:pt>
                <c:pt idx="21387">
                  <c:v>3479.0258208641217</c:v>
                </c:pt>
                <c:pt idx="21388">
                  <c:v>3546.3764530726298</c:v>
                </c:pt>
                <c:pt idx="21389">
                  <c:v>3613.768676091081</c:v>
                </c:pt>
                <c:pt idx="21390">
                  <c:v>3571.3283524477315</c:v>
                </c:pt>
                <c:pt idx="21391">
                  <c:v>3528.9087044167113</c:v>
                </c:pt>
                <c:pt idx="21392">
                  <c:v>3486.5095446861974</c:v>
                </c:pt>
                <c:pt idx="21393">
                  <c:v>3444.1306845127383</c:v>
                </c:pt>
                <c:pt idx="21394">
                  <c:v>3401.7719423059038</c:v>
                </c:pt>
                <c:pt idx="21395">
                  <c:v>3359.4331258478242</c:v>
                </c:pt>
                <c:pt idx="21396">
                  <c:v>3367.4782011150223</c:v>
                </c:pt>
                <c:pt idx="21397">
                  <c:v>3375.5228188590154</c:v>
                </c:pt>
                <c:pt idx="21398">
                  <c:v>3383.5669857665825</c:v>
                </c:pt>
                <c:pt idx="21399">
                  <c:v>3391.6107114678343</c:v>
                </c:pt>
                <c:pt idx="21400">
                  <c:v>3399.6539967508529</c:v>
                </c:pt>
                <c:pt idx="21401">
                  <c:v>3407.6968511826644</c:v>
                </c:pt>
                <c:pt idx="21402">
                  <c:v>3313.3801165855857</c:v>
                </c:pt>
                <c:pt idx="21403">
                  <c:v>3219.2010498320155</c:v>
                </c:pt>
                <c:pt idx="21404">
                  <c:v>3125.1594753962181</c:v>
                </c:pt>
                <c:pt idx="21405">
                  <c:v>3031.2552183675866</c:v>
                </c:pt>
                <c:pt idx="21406">
                  <c:v>2937.4880932733622</c:v>
                </c:pt>
                <c:pt idx="21407">
                  <c:v>2843.8579207874727</c:v>
                </c:pt>
                <c:pt idx="21408">
                  <c:v>2759.4638201298185</c:v>
                </c:pt>
                <c:pt idx="21409">
                  <c:v>2675.1577817708562</c:v>
                </c:pt>
                <c:pt idx="21410">
                  <c:v>2590.9387256116156</c:v>
                </c:pt>
                <c:pt idx="21411">
                  <c:v>2506.8055455060444</c:v>
                </c:pt>
                <c:pt idx="21412">
                  <c:v>2422.7571232107084</c:v>
                </c:pt>
                <c:pt idx="21413">
                  <c:v>2338.7923205848133</c:v>
                </c:pt>
                <c:pt idx="21414">
                  <c:v>2330.9408909833605</c:v>
                </c:pt>
                <c:pt idx="21415">
                  <c:v>2323.0874968563753</c:v>
                </c:pt>
                <c:pt idx="21416">
                  <c:v>2315.2321250209134</c:v>
                </c:pt>
                <c:pt idx="21417">
                  <c:v>2307.374764298846</c:v>
                </c:pt>
                <c:pt idx="21418">
                  <c:v>2299.515401674043</c:v>
                </c:pt>
                <c:pt idx="21419">
                  <c:v>2291.6540296048538</c:v>
                </c:pt>
                <c:pt idx="21420">
                  <c:v>2342.0261768325395</c:v>
                </c:pt>
                <c:pt idx="21421">
                  <c:v>2392.4267561167744</c:v>
                </c:pt>
                <c:pt idx="21422">
                  <c:v>2442.8560398376108</c:v>
                </c:pt>
                <c:pt idx="21423">
                  <c:v>2493.314290089138</c:v>
                </c:pt>
                <c:pt idx="21424">
                  <c:v>2543.801774034202</c:v>
                </c:pt>
                <c:pt idx="21425">
                  <c:v>2594.3187502560736</c:v>
                </c:pt>
                <c:pt idx="21426">
                  <c:v>2730.6665996064889</c:v>
                </c:pt>
                <c:pt idx="21427">
                  <c:v>2867.3271226585625</c:v>
                </c:pt>
                <c:pt idx="21428">
                  <c:v>3004.2991933466255</c:v>
                </c:pt>
                <c:pt idx="21429">
                  <c:v>3141.5817291352068</c:v>
                </c:pt>
                <c:pt idx="21430">
                  <c:v>3279.1736810195084</c:v>
                </c:pt>
                <c:pt idx="21431">
                  <c:v>3417.074046941565</c:v>
                </c:pt>
                <c:pt idx="21432">
                  <c:v>3555.2818644318272</c:v>
                </c:pt>
                <c:pt idx="21433">
                  <c:v>3693.7962023209275</c:v>
                </c:pt>
                <c:pt idx="21434">
                  <c:v>3832.6161751133322</c:v>
                </c:pt>
                <c:pt idx="21435">
                  <c:v>3971.7409325013828</c:v>
                </c:pt>
                <c:pt idx="21436">
                  <c:v>4111.1696626085877</c:v>
                </c:pt>
                <c:pt idx="21437">
                  <c:v>4250.9015860997697</c:v>
                </c:pt>
                <c:pt idx="21438">
                  <c:v>4338.1032141421119</c:v>
                </c:pt>
                <c:pt idx="21439">
                  <c:v>4425.4175876551162</c:v>
                </c:pt>
                <c:pt idx="21440">
                  <c:v>4512.8447959983441</c:v>
                </c:pt>
                <c:pt idx="21441">
                  <c:v>4547.6376335216355</c:v>
                </c:pt>
                <c:pt idx="21442">
                  <c:v>4634.285759229122</c:v>
                </c:pt>
                <c:pt idx="21443">
                  <c:v>4721.0456884141786</c:v>
                </c:pt>
                <c:pt idx="21444">
                  <c:v>4854.2137412276361</c:v>
                </c:pt>
                <c:pt idx="21445">
                  <c:v>4932.706224921254</c:v>
                </c:pt>
                <c:pt idx="21446">
                  <c:v>5011.2822625997651</c:v>
                </c:pt>
                <c:pt idx="21447">
                  <c:v>5089.9423414596067</c:v>
                </c:pt>
                <c:pt idx="21448">
                  <c:v>5168.6869458846622</c:v>
                </c:pt>
                <c:pt idx="21449">
                  <c:v>5247.5165480143069</c:v>
                </c:pt>
                <c:pt idx="21450">
                  <c:v>5318.391613246351</c:v>
                </c:pt>
                <c:pt idx="21451">
                  <c:v>5389.3411010507334</c:v>
                </c:pt>
                <c:pt idx="21452">
                  <c:v>5460.364997561549</c:v>
                </c:pt>
                <c:pt idx="21453">
                  <c:v>5531.4632950403002</c:v>
                </c:pt>
                <c:pt idx="21454">
                  <c:v>5602.6359851040042</c:v>
                </c:pt>
                <c:pt idx="21455">
                  <c:v>5673.8830621431753</c:v>
                </c:pt>
                <c:pt idx="21456">
                  <c:v>5735.7225157297771</c:v>
                </c:pt>
                <c:pt idx="21457">
                  <c:v>5797.6154124149762</c:v>
                </c:pt>
                <c:pt idx="21458">
                  <c:v>5859.561922863405</c:v>
                </c:pt>
                <c:pt idx="21459">
                  <c:v>5921.5622174433238</c:v>
                </c:pt>
                <c:pt idx="21460">
                  <c:v>5983.6164626581403</c:v>
                </c:pt>
                <c:pt idx="21461">
                  <c:v>6045.7248285737705</c:v>
                </c:pt>
                <c:pt idx="21462">
                  <c:v>6178.9356822165755</c:v>
                </c:pt>
                <c:pt idx="21463">
                  <c:v>6312.3967764716162</c:v>
                </c:pt>
                <c:pt idx="21464">
                  <c:v>6446.1097378130426</c:v>
                </c:pt>
                <c:pt idx="21465">
                  <c:v>6580.0761511587662</c:v>
                </c:pt>
                <c:pt idx="21466">
                  <c:v>6714.2975608815577</c:v>
                </c:pt>
                <c:pt idx="21467">
                  <c:v>6848.7754718055412</c:v>
                </c:pt>
                <c:pt idx="21468">
                  <c:v>6830.3618224967267</c:v>
                </c:pt>
                <c:pt idx="21469">
                  <c:v>6811.9531428212495</c:v>
                </c:pt>
                <c:pt idx="21470">
                  <c:v>6793.5494388053185</c:v>
                </c:pt>
                <c:pt idx="21471">
                  <c:v>6775.1507165067451</c:v>
                </c:pt>
                <c:pt idx="21472">
                  <c:v>6756.7569820147373</c:v>
                </c:pt>
                <c:pt idx="21473">
                  <c:v>6738.3682414503619</c:v>
                </c:pt>
                <c:pt idx="21474">
                  <c:v>6783.7645802135448</c:v>
                </c:pt>
                <c:pt idx="21475">
                  <c:v>6829.1908520899178</c:v>
                </c:pt>
                <c:pt idx="21476">
                  <c:v>6874.6470340639717</c:v>
                </c:pt>
                <c:pt idx="21477">
                  <c:v>6920.1331035070762</c:v>
                </c:pt>
                <c:pt idx="21478">
                  <c:v>6965.6490449178682</c:v>
                </c:pt>
                <c:pt idx="21479">
                  <c:v>7011.1948364274194</c:v>
                </c:pt>
                <c:pt idx="21480">
                  <c:v>7020.2781842212426</c:v>
                </c:pt>
                <c:pt idx="21481">
                  <c:v>7029.3627174253261</c:v>
                </c:pt>
                <c:pt idx="21482">
                  <c:v>7038.4484315365535</c:v>
                </c:pt>
                <c:pt idx="21483">
                  <c:v>7047.5353310406917</c:v>
                </c:pt>
                <c:pt idx="21484">
                  <c:v>7056.6234114323061</c:v>
                </c:pt>
                <c:pt idx="21485">
                  <c:v>7065.7126772005468</c:v>
                </c:pt>
                <c:pt idx="21486">
                  <c:v>6993.6191743547752</c:v>
                </c:pt>
                <c:pt idx="21487">
                  <c:v>6921.5996925316285</c:v>
                </c:pt>
                <c:pt idx="21488">
                  <c:v>6849.654056454151</c:v>
                </c:pt>
                <c:pt idx="21489">
                  <c:v>6777.7820818632435</c:v>
                </c:pt>
                <c:pt idx="21490">
                  <c:v>6705.9835843630899</c:v>
                </c:pt>
                <c:pt idx="21491">
                  <c:v>6634.2583750585018</c:v>
                </c:pt>
                <c:pt idx="21492">
                  <c:v>6580.0761511587662</c:v>
                </c:pt>
                <c:pt idx="21493">
                  <c:v>6525.9363271357452</c:v>
                </c:pt>
                <c:pt idx="21494">
                  <c:v>6471.8389058819057</c:v>
                </c:pt>
                <c:pt idx="21495">
                  <c:v>6417.7838885524725</c:v>
                </c:pt>
                <c:pt idx="21496">
                  <c:v>6363.7712829057245</c:v>
                </c:pt>
                <c:pt idx="21497">
                  <c:v>6309.8010907882981</c:v>
                </c:pt>
                <c:pt idx="21498">
                  <c:v>6157.0790301037177</c:v>
                </c:pt>
                <c:pt idx="21499">
                  <c:v>6076.8011235031063</c:v>
                </c:pt>
                <c:pt idx="21500">
                  <c:v>5996.6203978345693</c:v>
                </c:pt>
                <c:pt idx="21501">
                  <c:v>5985.1620067330841</c:v>
                </c:pt>
                <c:pt idx="21502">
                  <c:v>5904.2485758717376</c:v>
                </c:pt>
                <c:pt idx="21503">
                  <c:v>5823.4341506908213</c:v>
                </c:pt>
                <c:pt idx="21504">
                  <c:v>5761.5397107757808</c:v>
                </c:pt>
                <c:pt idx="21505">
                  <c:v>5699.6998033065165</c:v>
                </c:pt>
                <c:pt idx="21506">
                  <c:v>5637.9142683526279</c:v>
                </c:pt>
                <c:pt idx="21507">
                  <c:v>5576.1829419100204</c:v>
                </c:pt>
                <c:pt idx="21508">
                  <c:v>5514.5056599422587</c:v>
                </c:pt>
                <c:pt idx="21509">
                  <c:v>5452.8822504639602</c:v>
                </c:pt>
                <c:pt idx="21510">
                  <c:v>5435.5425041079916</c:v>
                </c:pt>
                <c:pt idx="21511">
                  <c:v>5418.2065872183757</c:v>
                </c:pt>
                <c:pt idx="21512">
                  <c:v>5400.8744886764853</c:v>
                </c:pt>
                <c:pt idx="21513">
                  <c:v>5383.5461973198162</c:v>
                </c:pt>
                <c:pt idx="21514">
                  <c:v>5366.2217019419677</c:v>
                </c:pt>
                <c:pt idx="21515">
                  <c:v>5348.9009894444689</c:v>
                </c:pt>
                <c:pt idx="21516">
                  <c:v>5304.4488227620905</c:v>
                </c:pt>
                <c:pt idx="21517">
                  <c:v>5260.0268127601812</c:v>
                </c:pt>
                <c:pt idx="21518">
                  <c:v>5215.6349909932223</c:v>
                </c:pt>
                <c:pt idx="21519">
                  <c:v>5171.2733894370494</c:v>
                </c:pt>
                <c:pt idx="21520">
                  <c:v>5126.9420349822331</c:v>
                </c:pt>
                <c:pt idx="21521">
                  <c:v>5082.6409604759456</c:v>
                </c:pt>
                <c:pt idx="21522">
                  <c:v>5056.4257306824138</c:v>
                </c:pt>
                <c:pt idx="21523">
                  <c:v>5030.220038195228</c:v>
                </c:pt>
                <c:pt idx="21524">
                  <c:v>5004.0238695881226</c:v>
                </c:pt>
                <c:pt idx="21525">
                  <c:v>4977.8372041127632</c:v>
                </c:pt>
                <c:pt idx="21526">
                  <c:v>4951.6600263402424</c:v>
                </c:pt>
                <c:pt idx="21527">
                  <c:v>4925.4923206993162</c:v>
                </c:pt>
                <c:pt idx="21528">
                  <c:v>4724.0913447557787</c:v>
                </c:pt>
                <c:pt idx="21529">
                  <c:v>4523.2783479584896</c:v>
                </c:pt>
                <c:pt idx="21530">
                  <c:v>4323.0499036720903</c:v>
                </c:pt>
                <c:pt idx="21531">
                  <c:v>4123.4024678438864</c:v>
                </c:pt>
                <c:pt idx="21532">
                  <c:v>3924.3323810203447</c:v>
                </c:pt>
                <c:pt idx="21533">
                  <c:v>3725.8358618504508</c:v>
                </c:pt>
                <c:pt idx="21534">
                  <c:v>3778.0141819603418</c:v>
                </c:pt>
                <c:pt idx="21535">
                  <c:v>3830.2378915710719</c:v>
                </c:pt>
                <c:pt idx="21536">
                  <c:v>3882.5068840849008</c:v>
                </c:pt>
                <c:pt idx="21537">
                  <c:v>3934.8210542814959</c:v>
                </c:pt>
                <c:pt idx="21538">
                  <c:v>3987.1803066074758</c:v>
                </c:pt>
                <c:pt idx="21539">
                  <c:v>4039.5845358643505</c:v>
                </c:pt>
                <c:pt idx="21540">
                  <c:v>4030.5218962498266</c:v>
                </c:pt>
                <c:pt idx="21541">
                  <c:v>4021.461208220991</c:v>
                </c:pt>
                <c:pt idx="21542">
                  <c:v>4012.4024754841116</c:v>
                </c:pt>
                <c:pt idx="21543">
                  <c:v>4003.3456989074798</c:v>
                </c:pt>
                <c:pt idx="21544">
                  <c:v>3994.2908878845651</c:v>
                </c:pt>
                <c:pt idx="21545">
                  <c:v>3985.2380433170733</c:v>
                </c:pt>
                <c:pt idx="21546">
                  <c:v>3933.7358289234403</c:v>
                </c:pt>
                <c:pt idx="21547">
                  <c:v>3882.2673743362216</c:v>
                </c:pt>
                <c:pt idx="21548">
                  <c:v>3830.8324624566526</c:v>
                </c:pt>
                <c:pt idx="21549">
                  <c:v>3779.4308823440374</c:v>
                </c:pt>
                <c:pt idx="21550">
                  <c:v>3728.0624205510903</c:v>
                </c:pt>
                <c:pt idx="21551">
                  <c:v>3676.7268534951381</c:v>
                </c:pt>
                <c:pt idx="21552">
                  <c:v>3703.6163717137606</c:v>
                </c:pt>
                <c:pt idx="21553">
                  <c:v>3730.5233538516959</c:v>
                </c:pt>
                <c:pt idx="21554">
                  <c:v>3757.4477063087625</c:v>
                </c:pt>
                <c:pt idx="21555">
                  <c:v>3784.3893336867382</c:v>
                </c:pt>
                <c:pt idx="21556">
                  <c:v>3811.3481482376287</c:v>
                </c:pt>
                <c:pt idx="21557">
                  <c:v>3838.3240556145415</c:v>
                </c:pt>
                <c:pt idx="21558">
                  <c:v>3872.3270903997131</c:v>
                </c:pt>
                <c:pt idx="21559">
                  <c:v>3906.3416195638215</c:v>
                </c:pt>
                <c:pt idx="21560">
                  <c:v>3940.367761666806</c:v>
                </c:pt>
                <c:pt idx="21561">
                  <c:v>3974.405634402854</c:v>
                </c:pt>
                <c:pt idx="21562">
                  <c:v>4008.4553546050729</c:v>
                </c:pt>
                <c:pt idx="21563">
                  <c:v>4042.5170382501278</c:v>
                </c:pt>
                <c:pt idx="21564">
                  <c:v>4086.2781213509124</c:v>
                </c:pt>
                <c:pt idx="21565">
                  <c:v>4130.0705025850484</c:v>
                </c:pt>
                <c:pt idx="21566">
                  <c:v>4173.8941169350383</c:v>
                </c:pt>
                <c:pt idx="21567">
                  <c:v>4217.7489040135752</c:v>
                </c:pt>
                <c:pt idx="21568">
                  <c:v>4261.6348002832156</c:v>
                </c:pt>
                <c:pt idx="21569">
                  <c:v>4305.5517429415695</c:v>
                </c:pt>
                <c:pt idx="21570">
                  <c:v>4410.0853202927356</c:v>
                </c:pt>
                <c:pt idx="21571">
                  <c:v>4514.7754645642663</c:v>
                </c:pt>
                <c:pt idx="21572">
                  <c:v>4619.6226400307914</c:v>
                </c:pt>
                <c:pt idx="21573">
                  <c:v>4724.6272988997416</c:v>
                </c:pt>
                <c:pt idx="21574">
                  <c:v>4829.7898909410223</c:v>
                </c:pt>
                <c:pt idx="21575">
                  <c:v>4935.110859661766</c:v>
                </c:pt>
                <c:pt idx="21576">
                  <c:v>5048.8824076864285</c:v>
                </c:pt>
                <c:pt idx="21577">
                  <c:v>5162.8324582511032</c:v>
                </c:pt>
                <c:pt idx="21578">
                  <c:v>5276.9621847554645</c:v>
                </c:pt>
                <c:pt idx="21579">
                  <c:v>5391.2727356276309</c:v>
                </c:pt>
                <c:pt idx="21580">
                  <c:v>5505.7652348211514</c:v>
                </c:pt>
                <c:pt idx="21581">
                  <c:v>5620.4407805779729</c:v>
                </c:pt>
                <c:pt idx="21582">
                  <c:v>5656.3445264132033</c:v>
                </c:pt>
                <c:pt idx="21583">
                  <c:v>5692.2679168258264</c:v>
                </c:pt>
                <c:pt idx="21584">
                  <c:v>5728.2109236291572</c:v>
                </c:pt>
                <c:pt idx="21585">
                  <c:v>5698.0824036670256</c:v>
                </c:pt>
                <c:pt idx="21586">
                  <c:v>5733.651989034197</c:v>
                </c:pt>
                <c:pt idx="21587">
                  <c:v>5769.2408790119125</c:v>
                </c:pt>
                <c:pt idx="21588">
                  <c:v>5951.0943519395105</c:v>
                </c:pt>
                <c:pt idx="21589">
                  <c:v>6066.214358537577</c:v>
                </c:pt>
                <c:pt idx="21590">
                  <c:v>6181.5186719321564</c:v>
                </c:pt>
                <c:pt idx="21591">
                  <c:v>6297.0085666105742</c:v>
                </c:pt>
                <c:pt idx="21592">
                  <c:v>6412.6852879386242</c:v>
                </c:pt>
                <c:pt idx="21593">
                  <c:v>6528.5500527518398</c:v>
                </c:pt>
                <c:pt idx="21594">
                  <c:v>6636.4431464973723</c:v>
                </c:pt>
                <c:pt idx="21595">
                  <c:v>6744.5027240779882</c:v>
                </c:pt>
                <c:pt idx="21596">
                  <c:v>6852.7291027242763</c:v>
                </c:pt>
                <c:pt idx="21597">
                  <c:v>6961.1226022647243</c:v>
                </c:pt>
                <c:pt idx="21598">
                  <c:v>7069.6835391995719</c:v>
                </c:pt>
                <c:pt idx="21599">
                  <c:v>7178.4122203714242</c:v>
                </c:pt>
                <c:pt idx="21600">
                  <c:v>7242.1729605243627</c:v>
                </c:pt>
                <c:pt idx="21601">
                  <c:v>7305.9914008547303</c:v>
                </c:pt>
                <c:pt idx="21602">
                  <c:v>7369.8675417132972</c:v>
                </c:pt>
                <c:pt idx="21603">
                  <c:v>7433.8013905255002</c:v>
                </c:pt>
                <c:pt idx="21604">
                  <c:v>7497.7929488611035</c:v>
                </c:pt>
                <c:pt idx="21605">
                  <c:v>7561.842221046395</c:v>
                </c:pt>
                <c:pt idx="21606">
                  <c:v>7461.5150329277276</c:v>
                </c:pt>
                <c:pt idx="21607">
                  <c:v>7361.3296876411468</c:v>
                </c:pt>
                <c:pt idx="21608">
                  <c:v>7261.2860091244147</c:v>
                </c:pt>
                <c:pt idx="21609">
                  <c:v>7161.383820773005</c:v>
                </c:pt>
                <c:pt idx="21610">
                  <c:v>7061.6229453971882</c:v>
                </c:pt>
                <c:pt idx="21611">
                  <c:v>6962.0032051797871</c:v>
                </c:pt>
                <c:pt idx="21612">
                  <c:v>7034.0658263497471</c:v>
                </c:pt>
                <c:pt idx="21613">
                  <c:v>7106.2021031955965</c:v>
                </c:pt>
                <c:pt idx="21614">
                  <c:v>7178.4122203714242</c:v>
                </c:pt>
                <c:pt idx="21615">
                  <c:v>7250.6963603227568</c:v>
                </c:pt>
                <c:pt idx="21616">
                  <c:v>7323.0546967434502</c:v>
                </c:pt>
                <c:pt idx="21617">
                  <c:v>7395.487407547078</c:v>
                </c:pt>
                <c:pt idx="21618">
                  <c:v>7349.6913091190663</c:v>
                </c:pt>
                <c:pt idx="21619">
                  <c:v>7303.9248928810412</c:v>
                </c:pt>
                <c:pt idx="21620">
                  <c:v>7258.1881707296725</c:v>
                </c:pt>
                <c:pt idx="21621">
                  <c:v>7212.4811615757335</c:v>
                </c:pt>
                <c:pt idx="21622">
                  <c:v>7166.8038847007392</c:v>
                </c:pt>
                <c:pt idx="21623">
                  <c:v>7121.156353081783</c:v>
                </c:pt>
                <c:pt idx="21624">
                  <c:v>7121.3035602148921</c:v>
                </c:pt>
                <c:pt idx="21625">
                  <c:v>7121.4507673480603</c:v>
                </c:pt>
                <c:pt idx="21626">
                  <c:v>7121.5979744811684</c:v>
                </c:pt>
                <c:pt idx="21627">
                  <c:v>7121.7451816142802</c:v>
                </c:pt>
                <c:pt idx="21628">
                  <c:v>7121.8923887473884</c:v>
                </c:pt>
                <c:pt idx="21629">
                  <c:v>7122.0395958805575</c:v>
                </c:pt>
                <c:pt idx="21630">
                  <c:v>7148.7474841111252</c:v>
                </c:pt>
                <c:pt idx="21631">
                  <c:v>7175.4654817751361</c:v>
                </c:pt>
                <c:pt idx="21632">
                  <c:v>7202.1936181699148</c:v>
                </c:pt>
                <c:pt idx="21633">
                  <c:v>7228.9319134840389</c:v>
                </c:pt>
                <c:pt idx="21634">
                  <c:v>7255.680396791051</c:v>
                </c:pt>
                <c:pt idx="21635">
                  <c:v>7282.4390902135119</c:v>
                </c:pt>
                <c:pt idx="21636">
                  <c:v>7228.0471628393489</c:v>
                </c:pt>
                <c:pt idx="21637">
                  <c:v>7173.6974386173642</c:v>
                </c:pt>
                <c:pt idx="21638">
                  <c:v>7119.3898674842903</c:v>
                </c:pt>
                <c:pt idx="21639">
                  <c:v>7065.1244013488094</c:v>
                </c:pt>
                <c:pt idx="21640">
                  <c:v>7010.9009917657486</c:v>
                </c:pt>
                <c:pt idx="21641">
                  <c:v>6956.7195876895221</c:v>
                </c:pt>
                <c:pt idx="21642">
                  <c:v>6814.3272942233452</c:v>
                </c:pt>
                <c:pt idx="21643">
                  <c:v>6751.7565742425795</c:v>
                </c:pt>
                <c:pt idx="21644">
                  <c:v>6689.2427385124802</c:v>
                </c:pt>
                <c:pt idx="21645">
                  <c:v>6703.6487483012143</c:v>
                </c:pt>
                <c:pt idx="21646">
                  <c:v>6640.5248196888169</c:v>
                </c:pt>
                <c:pt idx="21647">
                  <c:v>6577.4583419219343</c:v>
                </c:pt>
                <c:pt idx="21648">
                  <c:v>6487.5458595669734</c:v>
                </c:pt>
                <c:pt idx="21649">
                  <c:v>6397.7500005305083</c:v>
                </c:pt>
                <c:pt idx="21650">
                  <c:v>6308.0706336660514</c:v>
                </c:pt>
                <c:pt idx="21651">
                  <c:v>6218.5076205485248</c:v>
                </c:pt>
                <c:pt idx="21652">
                  <c:v>6129.0608219884825</c:v>
                </c:pt>
                <c:pt idx="21653">
                  <c:v>6039.7301042123472</c:v>
                </c:pt>
                <c:pt idx="21654">
                  <c:v>5950.6575103066134</c:v>
                </c:pt>
                <c:pt idx="21655">
                  <c:v>5861.6995615024271</c:v>
                </c:pt>
                <c:pt idx="21656">
                  <c:v>5772.8560327489004</c:v>
                </c:pt>
                <c:pt idx="21657">
                  <c:v>5684.1266899549901</c:v>
                </c:pt>
                <c:pt idx="21658">
                  <c:v>5595.5112961411078</c:v>
                </c:pt>
                <c:pt idx="21659">
                  <c:v>5507.0096171465566</c:v>
                </c:pt>
                <c:pt idx="21660">
                  <c:v>5418.7596840018923</c:v>
                </c:pt>
                <c:pt idx="21661">
                  <c:v>5330.6214555172028</c:v>
                </c:pt>
                <c:pt idx="21662">
                  <c:v>5242.5945906468878</c:v>
                </c:pt>
                <c:pt idx="21663">
                  <c:v>5154.6787373492643</c:v>
                </c:pt>
                <c:pt idx="21664">
                  <c:v>5066.8735382623772</c:v>
                </c:pt>
                <c:pt idx="21665">
                  <c:v>4979.1786358353102</c:v>
                </c:pt>
                <c:pt idx="21666">
                  <c:v>4839.0422307642439</c:v>
                </c:pt>
                <c:pt idx="21667">
                  <c:v>4699.1869782643716</c:v>
                </c:pt>
                <c:pt idx="21668">
                  <c:v>4559.6114199141766</c:v>
                </c:pt>
                <c:pt idx="21669">
                  <c:v>4420.3140611727413</c:v>
                </c:pt>
                <c:pt idx="21670">
                  <c:v>4281.2933659115843</c:v>
                </c:pt>
                <c:pt idx="21671">
                  <c:v>4142.5477663204001</c:v>
                </c:pt>
                <c:pt idx="21672">
                  <c:v>4159.7209908041141</c:v>
                </c:pt>
                <c:pt idx="21673">
                  <c:v>4176.897864433482</c:v>
                </c:pt>
                <c:pt idx="21674">
                  <c:v>4194.0783963163403</c:v>
                </c:pt>
                <c:pt idx="21675">
                  <c:v>4211.2625955277326</c:v>
                </c:pt>
                <c:pt idx="21676">
                  <c:v>4228.4504711097143</c:v>
                </c:pt>
                <c:pt idx="21677">
                  <c:v>4245.6420320713705</c:v>
                </c:pt>
                <c:pt idx="21678">
                  <c:v>4114.9444338005706</c:v>
                </c:pt>
                <c:pt idx="21679">
                  <c:v>3984.5096945831774</c:v>
                </c:pt>
                <c:pt idx="21680">
                  <c:v>3854.338014985341</c:v>
                </c:pt>
                <c:pt idx="21681">
                  <c:v>3724.4296142500343</c:v>
                </c:pt>
                <c:pt idx="21682">
                  <c:v>3594.7847244851382</c:v>
                </c:pt>
                <c:pt idx="21683">
                  <c:v>3465.403592277667</c:v>
                </c:pt>
                <c:pt idx="21684">
                  <c:v>3508.728094874109</c:v>
                </c:pt>
                <c:pt idx="21685">
                  <c:v>3552.0850500978568</c:v>
                </c:pt>
                <c:pt idx="21686">
                  <c:v>3595.4743769225292</c:v>
                </c:pt>
                <c:pt idx="21687">
                  <c:v>3638.8960032393857</c:v>
                </c:pt>
                <c:pt idx="21688">
                  <c:v>3682.3498577662881</c:v>
                </c:pt>
                <c:pt idx="21689">
                  <c:v>3725.8358618504508</c:v>
                </c:pt>
                <c:pt idx="21690">
                  <c:v>3709.4662681000236</c:v>
                </c:pt>
                <c:pt idx="21691">
                  <c:v>3693.096613981153</c:v>
                </c:pt>
                <c:pt idx="21692">
                  <c:v>3676.7268534951381</c:v>
                </c:pt>
                <c:pt idx="21693">
                  <c:v>3660.3569508946457</c:v>
                </c:pt>
                <c:pt idx="21694">
                  <c:v>3643.9868601271951</c:v>
                </c:pt>
                <c:pt idx="21695">
                  <c:v>3627.6165448829261</c:v>
                </c:pt>
                <c:pt idx="21696">
                  <c:v>3610.2101059530905</c:v>
                </c:pt>
                <c:pt idx="21697">
                  <c:v>3592.8088651933535</c:v>
                </c:pt>
                <c:pt idx="21698">
                  <c:v>3575.4128234542022</c:v>
                </c:pt>
                <c:pt idx="21699">
                  <c:v>3558.0219910036535</c:v>
                </c:pt>
                <c:pt idx="21700">
                  <c:v>3540.6363687401627</c:v>
                </c:pt>
                <c:pt idx="21701">
                  <c:v>3523.2559646318846</c:v>
                </c:pt>
                <c:pt idx="21702">
                  <c:v>3635.4550825044716</c:v>
                </c:pt>
                <c:pt idx="21703">
                  <c:v>3747.8444396816999</c:v>
                </c:pt>
                <c:pt idx="21704">
                  <c:v>3860.4241717346094</c:v>
                </c:pt>
                <c:pt idx="21705">
                  <c:v>3973.1944062658217</c:v>
                </c:pt>
                <c:pt idx="21706">
                  <c:v>4086.1552814579545</c:v>
                </c:pt>
                <c:pt idx="21707">
                  <c:v>4199.3069323982045</c:v>
                </c:pt>
                <c:pt idx="21708">
                  <c:v>4146.6310615010007</c:v>
                </c:pt>
                <c:pt idx="21709">
                  <c:v>4094.0011555359679</c:v>
                </c:pt>
                <c:pt idx="21710">
                  <c:v>4041.4173498554565</c:v>
                </c:pt>
                <c:pt idx="21711">
                  <c:v>3988.8797869865243</c:v>
                </c:pt>
                <c:pt idx="21712">
                  <c:v>3936.3886020208515</c:v>
                </c:pt>
                <c:pt idx="21713">
                  <c:v>3883.9439425770961</c:v>
                </c:pt>
                <c:pt idx="21714">
                  <c:v>4013.255014977834</c:v>
                </c:pt>
                <c:pt idx="21715">
                  <c:v>4142.7952387556106</c:v>
                </c:pt>
                <c:pt idx="21716">
                  <c:v>4272.5666270002939</c:v>
                </c:pt>
                <c:pt idx="21717">
                  <c:v>4402.5711389155749</c:v>
                </c:pt>
                <c:pt idx="21718">
                  <c:v>4532.8106865153686</c:v>
                </c:pt>
                <c:pt idx="21719">
                  <c:v>4663.2871343137404</c:v>
                </c:pt>
                <c:pt idx="21720">
                  <c:v>4759.1039129033561</c:v>
                </c:pt>
                <c:pt idx="21721">
                  <c:v>4855.0494842405042</c:v>
                </c:pt>
                <c:pt idx="21722">
                  <c:v>4951.1245521152186</c:v>
                </c:pt>
                <c:pt idx="21723">
                  <c:v>5047.3298125665569</c:v>
                </c:pt>
                <c:pt idx="21724">
                  <c:v>5143.6659435069032</c:v>
                </c:pt>
                <c:pt idx="21725">
                  <c:v>5240.1336119630923</c:v>
                </c:pt>
                <c:pt idx="21726">
                  <c:v>5231.420481295454</c:v>
                </c:pt>
                <c:pt idx="21727">
                  <c:v>5222.7083667336283</c:v>
                </c:pt>
                <c:pt idx="21728">
                  <c:v>5213.9972692477777</c:v>
                </c:pt>
                <c:pt idx="21729">
                  <c:v>5145.6041795969195</c:v>
                </c:pt>
                <c:pt idx="21730">
                  <c:v>5136.9949702273661</c:v>
                </c:pt>
                <c:pt idx="21731">
                  <c:v>5128.3867653316456</c:v>
                </c:pt>
                <c:pt idx="21732">
                  <c:v>5310.9742882527307</c:v>
                </c:pt>
                <c:pt idx="21733">
                  <c:v>5434.2967022459443</c:v>
                </c:pt>
                <c:pt idx="21734">
                  <c:v>5557.8383126284134</c:v>
                </c:pt>
                <c:pt idx="21735">
                  <c:v>5681.6001023053077</c:v>
                </c:pt>
                <c:pt idx="21736">
                  <c:v>5805.5830246595206</c:v>
                </c:pt>
                <c:pt idx="21737">
                  <c:v>5929.7880203047098</c:v>
                </c:pt>
                <c:pt idx="21738">
                  <c:v>5947.1029085059536</c:v>
                </c:pt>
                <c:pt idx="21739">
                  <c:v>5964.4216474274472</c:v>
                </c:pt>
                <c:pt idx="21740">
                  <c:v>5981.7442505874005</c:v>
                </c:pt>
                <c:pt idx="21741">
                  <c:v>5999.0707314488373</c:v>
                </c:pt>
                <c:pt idx="21742">
                  <c:v>6016.4011034191826</c:v>
                </c:pt>
                <c:pt idx="21743">
                  <c:v>6033.735379850722</c:v>
                </c:pt>
                <c:pt idx="21744">
                  <c:v>6052.0734371678382</c:v>
                </c:pt>
                <c:pt idx="21745">
                  <c:v>6070.416894378789</c:v>
                </c:pt>
                <c:pt idx="21746">
                  <c:v>6088.7657408878504</c:v>
                </c:pt>
                <c:pt idx="21747">
                  <c:v>6107.1199661488608</c:v>
                </c:pt>
                <c:pt idx="21748">
                  <c:v>6125.4795596648964</c:v>
                </c:pt>
                <c:pt idx="21749">
                  <c:v>6143.8445109878048</c:v>
                </c:pt>
                <c:pt idx="21750">
                  <c:v>6286.4882245310564</c:v>
                </c:pt>
                <c:pt idx="21751">
                  <c:v>6429.4259661578217</c:v>
                </c:pt>
                <c:pt idx="21752">
                  <c:v>6572.6590249875817</c:v>
                </c:pt>
                <c:pt idx="21753">
                  <c:v>6716.1886651817085</c:v>
                </c:pt>
                <c:pt idx="21754">
                  <c:v>6860.0161105950547</c:v>
                </c:pt>
                <c:pt idx="21755">
                  <c:v>7004.1425645472609</c:v>
                </c:pt>
                <c:pt idx="21756">
                  <c:v>7067.0072171571483</c:v>
                </c:pt>
                <c:pt idx="21757">
                  <c:v>7129.9288091437693</c:v>
                </c:pt>
                <c:pt idx="21758">
                  <c:v>7192.9074992382484</c:v>
                </c:pt>
                <c:pt idx="21759">
                  <c:v>7255.943446557726</c:v>
                </c:pt>
                <c:pt idx="21760">
                  <c:v>7319.0368055474573</c:v>
                </c:pt>
                <c:pt idx="21761">
                  <c:v>7382.1877364269394</c:v>
                </c:pt>
                <c:pt idx="21762">
                  <c:v>7318.4461656369785</c:v>
                </c:pt>
                <c:pt idx="21763">
                  <c:v>7254.763167491381</c:v>
                </c:pt>
                <c:pt idx="21764">
                  <c:v>7191.1387146797715</c:v>
                </c:pt>
                <c:pt idx="21765">
                  <c:v>7127.5727879478945</c:v>
                </c:pt>
                <c:pt idx="21766">
                  <c:v>7064.065365579404</c:v>
                </c:pt>
                <c:pt idx="21767">
                  <c:v>7000.6164286070662</c:v>
                </c:pt>
                <c:pt idx="21768">
                  <c:v>7064.065365579404</c:v>
                </c:pt>
                <c:pt idx="21769">
                  <c:v>7127.5727879478945</c:v>
                </c:pt>
                <c:pt idx="21770">
                  <c:v>7191.1387146797715</c:v>
                </c:pt>
                <c:pt idx="21771">
                  <c:v>7254.763167491381</c:v>
                </c:pt>
                <c:pt idx="21772">
                  <c:v>7318.4461656369785</c:v>
                </c:pt>
                <c:pt idx="21773">
                  <c:v>7382.1877364269394</c:v>
                </c:pt>
                <c:pt idx="21774">
                  <c:v>7310.2097750418698</c:v>
                </c:pt>
                <c:pt idx="21775">
                  <c:v>7238.3066027848427</c:v>
                </c:pt>
                <c:pt idx="21776">
                  <c:v>7166.4779290562992</c:v>
                </c:pt>
                <c:pt idx="21777">
                  <c:v>7094.7234663269001</c:v>
                </c:pt>
                <c:pt idx="21778">
                  <c:v>7023.0429148079038</c:v>
                </c:pt>
                <c:pt idx="21779">
                  <c:v>6951.4359701990907</c:v>
                </c:pt>
                <c:pt idx="21780">
                  <c:v>6833.8583822562778</c:v>
                </c:pt>
                <c:pt idx="21781">
                  <c:v>6716.4806525497252</c:v>
                </c:pt>
                <c:pt idx="21782">
                  <c:v>6599.3025996646084</c:v>
                </c:pt>
                <c:pt idx="21783">
                  <c:v>6482.3240405438437</c:v>
                </c:pt>
                <c:pt idx="21784">
                  <c:v>6365.5447928268704</c:v>
                </c:pt>
                <c:pt idx="21785">
                  <c:v>6248.964674777465</c:v>
                </c:pt>
                <c:pt idx="21786">
                  <c:v>6045.1088785236088</c:v>
                </c:pt>
                <c:pt idx="21787">
                  <c:v>5913.1585049740388</c:v>
                </c:pt>
                <c:pt idx="21788">
                  <c:v>5781.4629180725306</c:v>
                </c:pt>
                <c:pt idx="21789">
                  <c:v>5715.5547708387821</c:v>
                </c:pt>
                <c:pt idx="21790">
                  <c:v>5582.8440769575318</c:v>
                </c:pt>
                <c:pt idx="21791">
                  <c:v>5450.3880014313108</c:v>
                </c:pt>
                <c:pt idx="21792">
                  <c:v>5353.772877297336</c:v>
                </c:pt>
                <c:pt idx="21793">
                  <c:v>5257.2891685534269</c:v>
                </c:pt>
                <c:pt idx="21794">
                  <c:v>5160.9361192269944</c:v>
                </c:pt>
                <c:pt idx="21795">
                  <c:v>5064.7129584753002</c:v>
                </c:pt>
                <c:pt idx="21796">
                  <c:v>4968.6189021256623</c:v>
                </c:pt>
                <c:pt idx="21797">
                  <c:v>4872.6531452005011</c:v>
                </c:pt>
                <c:pt idx="21798">
                  <c:v>4846.249415154829</c:v>
                </c:pt>
                <c:pt idx="21799">
                  <c:v>4819.8562593293836</c:v>
                </c:pt>
                <c:pt idx="21800">
                  <c:v>4793.4736808618436</c:v>
                </c:pt>
                <c:pt idx="21801">
                  <c:v>4767.1016777030809</c:v>
                </c:pt>
                <c:pt idx="21802">
                  <c:v>4740.7402547670372</c:v>
                </c:pt>
                <c:pt idx="21803">
                  <c:v>4714.3894100688822</c:v>
                </c:pt>
                <c:pt idx="21804">
                  <c:v>4618.2505364591252</c:v>
                </c:pt>
                <c:pt idx="21805">
                  <c:v>4522.2468972068727</c:v>
                </c:pt>
                <c:pt idx="21806">
                  <c:v>4426.3781665123779</c:v>
                </c:pt>
                <c:pt idx="21807">
                  <c:v>4330.6440154037346</c:v>
                </c:pt>
                <c:pt idx="21808">
                  <c:v>4235.0441051972757</c:v>
                </c:pt>
                <c:pt idx="21809">
                  <c:v>4139.5780970980559</c:v>
                </c:pt>
                <c:pt idx="21810">
                  <c:v>4121.7972002209062</c:v>
                </c:pt>
                <c:pt idx="21811">
                  <c:v>4104.0225294361671</c:v>
                </c:pt>
                <c:pt idx="21812">
                  <c:v>4086.2540996910316</c:v>
                </c:pt>
                <c:pt idx="21813">
                  <c:v>4068.4919259936851</c:v>
                </c:pt>
                <c:pt idx="21814">
                  <c:v>4050.7360234136449</c:v>
                </c:pt>
                <c:pt idx="21815">
                  <c:v>4032.9864054959944</c:v>
                </c:pt>
                <c:pt idx="21816">
                  <c:v>3981.7176911031502</c:v>
                </c:pt>
                <c:pt idx="21817">
                  <c:v>3930.4801528492408</c:v>
                </c:pt>
                <c:pt idx="21818">
                  <c:v>3879.2735024773597</c:v>
                </c:pt>
                <c:pt idx="21819">
                  <c:v>3828.0974363829314</c:v>
                </c:pt>
                <c:pt idx="21820">
                  <c:v>3776.9516566725461</c:v>
                </c:pt>
                <c:pt idx="21821">
                  <c:v>3725.8358618504508</c:v>
                </c:pt>
                <c:pt idx="21822">
                  <c:v>3717.6510716552821</c:v>
                </c:pt>
                <c:pt idx="21823">
                  <c:v>3709.4662681000245</c:v>
                </c:pt>
                <c:pt idx="21824">
                  <c:v>3701.2814514699489</c:v>
                </c:pt>
                <c:pt idx="21825">
                  <c:v>3693.096613981153</c:v>
                </c:pt>
                <c:pt idx="21826">
                  <c:v>3684.9117505374206</c:v>
                </c:pt>
                <c:pt idx="21827">
                  <c:v>3676.7268534951381</c:v>
                </c:pt>
                <c:pt idx="21828">
                  <c:v>3573.0087159292189</c:v>
                </c:pt>
                <c:pt idx="21829">
                  <c:v>3469.457143016999</c:v>
                </c:pt>
                <c:pt idx="21830">
                  <c:v>3366.0722299980907</c:v>
                </c:pt>
                <c:pt idx="21831">
                  <c:v>3262.8540753155344</c:v>
                </c:pt>
                <c:pt idx="21832">
                  <c:v>3159.80279012448</c:v>
                </c:pt>
                <c:pt idx="21833">
                  <c:v>3056.9184840512803</c:v>
                </c:pt>
                <c:pt idx="21834">
                  <c:v>3125.1719034061734</c:v>
                </c:pt>
                <c:pt idx="21835">
                  <c:v>3193.4911036750864</c:v>
                </c:pt>
                <c:pt idx="21836">
                  <c:v>3261.8763195750912</c:v>
                </c:pt>
                <c:pt idx="21837">
                  <c:v>3330.3277853993404</c:v>
                </c:pt>
                <c:pt idx="21838">
                  <c:v>3398.845725236029</c:v>
                </c:pt>
                <c:pt idx="21839">
                  <c:v>3467.4303676473614</c:v>
                </c:pt>
                <c:pt idx="21840">
                  <c:v>3424.3475218399954</c:v>
                </c:pt>
                <c:pt idx="21841">
                  <c:v>3381.2938167134648</c:v>
                </c:pt>
                <c:pt idx="21842">
                  <c:v>3338.269266131002</c:v>
                </c:pt>
                <c:pt idx="21843">
                  <c:v>3295.273876496743</c:v>
                </c:pt>
                <c:pt idx="21844">
                  <c:v>3252.3076544733476</c:v>
                </c:pt>
                <c:pt idx="21845">
                  <c:v>3209.3706143291101</c:v>
                </c:pt>
                <c:pt idx="21846">
                  <c:v>3168.8109694883638</c:v>
                </c:pt>
                <c:pt idx="21847">
                  <c:v>3128.2416413395281</c:v>
                </c:pt>
                <c:pt idx="21848">
                  <c:v>3087.6618656016867</c:v>
                </c:pt>
                <c:pt idx="21849">
                  <c:v>3047.0708641975402</c:v>
                </c:pt>
                <c:pt idx="21850">
                  <c:v>3006.4678525299109</c:v>
                </c:pt>
                <c:pt idx="21851">
                  <c:v>2965.8520439347458</c:v>
                </c:pt>
                <c:pt idx="21852">
                  <c:v>3007.9116871066472</c:v>
                </c:pt>
                <c:pt idx="21853">
                  <c:v>3049.9842726394631</c:v>
                </c:pt>
                <c:pt idx="21854">
                  <c:v>3092.0700850608182</c:v>
                </c:pt>
                <c:pt idx="21855">
                  <c:v>3134.1694111414631</c:v>
                </c:pt>
                <c:pt idx="21856">
                  <c:v>3176.2825353974195</c:v>
                </c:pt>
                <c:pt idx="21857">
                  <c:v>3218.4097344010697</c:v>
                </c:pt>
                <c:pt idx="21858">
                  <c:v>3303.2540602106669</c:v>
                </c:pt>
                <c:pt idx="21859">
                  <c:v>3388.1746218470021</c:v>
                </c:pt>
                <c:pt idx="21860">
                  <c:v>3473.1728978612118</c:v>
                </c:pt>
                <c:pt idx="21861">
                  <c:v>3558.2503348846362</c:v>
                </c:pt>
                <c:pt idx="21862">
                  <c:v>3643.4083536626849</c:v>
                </c:pt>
                <c:pt idx="21863">
                  <c:v>3728.6483570512228</c:v>
                </c:pt>
                <c:pt idx="21864">
                  <c:v>3884.183452325808</c:v>
                </c:pt>
                <c:pt idx="21865">
                  <c:v>4040.0732862619871</c:v>
                </c:pt>
                <c:pt idx="21866">
                  <c:v>4196.3191974943275</c:v>
                </c:pt>
                <c:pt idx="21867">
                  <c:v>4352.9224888516164</c:v>
                </c:pt>
                <c:pt idx="21868">
                  <c:v>4509.8844375304889</c:v>
                </c:pt>
                <c:pt idx="21869">
                  <c:v>4667.2062993716954</c:v>
                </c:pt>
                <c:pt idx="21870">
                  <c:v>4746.1341400592119</c:v>
                </c:pt>
                <c:pt idx="21871">
                  <c:v>4825.1541961890252</c:v>
                </c:pt>
                <c:pt idx="21872">
                  <c:v>4904.2665345453352</c:v>
                </c:pt>
                <c:pt idx="21873">
                  <c:v>4926.3315144669696</c:v>
                </c:pt>
                <c:pt idx="21874">
                  <c:v>5004.7193975677437</c:v>
                </c:pt>
                <c:pt idx="21875">
                  <c:v>5083.1986928285896</c:v>
                </c:pt>
                <c:pt idx="21876">
                  <c:v>5141.3435148202961</c:v>
                </c:pt>
                <c:pt idx="21877">
                  <c:v>5140.529157524742</c:v>
                </c:pt>
                <c:pt idx="21878">
                  <c:v>5139.7148002291897</c:v>
                </c:pt>
                <c:pt idx="21879">
                  <c:v>5138.9004429335928</c:v>
                </c:pt>
                <c:pt idx="21880">
                  <c:v>5138.0860856380377</c:v>
                </c:pt>
                <c:pt idx="21881">
                  <c:v>5137.2717283424417</c:v>
                </c:pt>
                <c:pt idx="21882">
                  <c:v>5260.0268127601812</c:v>
                </c:pt>
                <c:pt idx="21883">
                  <c:v>5382.9943017263986</c:v>
                </c:pt>
                <c:pt idx="21884">
                  <c:v>5506.1756010327945</c:v>
                </c:pt>
                <c:pt idx="21885">
                  <c:v>5629.5720904819682</c:v>
                </c:pt>
                <c:pt idx="21886">
                  <c:v>5753.1851092464112</c:v>
                </c:pt>
                <c:pt idx="21887">
                  <c:v>5877.0159702851606</c:v>
                </c:pt>
                <c:pt idx="21888">
                  <c:v>5931.0666603737945</c:v>
                </c:pt>
                <c:pt idx="21889">
                  <c:v>5985.1620067330841</c:v>
                </c:pt>
                <c:pt idx="21890">
                  <c:v>6039.3019096151274</c:v>
                </c:pt>
                <c:pt idx="21891">
                  <c:v>6093.4862687521254</c:v>
                </c:pt>
                <c:pt idx="21892">
                  <c:v>6147.7149854490808</c:v>
                </c:pt>
                <c:pt idx="21893">
                  <c:v>6201.9879646336422</c:v>
                </c:pt>
                <c:pt idx="21894">
                  <c:v>6282.5437628399704</c:v>
                </c:pt>
                <c:pt idx="21895">
                  <c:v>6363.1934040240058</c:v>
                </c:pt>
                <c:pt idx="21896">
                  <c:v>6443.9370018728177</c:v>
                </c:pt>
                <c:pt idx="21897">
                  <c:v>6524.7746713063816</c:v>
                </c:pt>
                <c:pt idx="21898">
                  <c:v>6605.7065264386692</c:v>
                </c:pt>
                <c:pt idx="21899">
                  <c:v>6686.7326784367124</c:v>
                </c:pt>
                <c:pt idx="21900">
                  <c:v>6758.5104644441544</c:v>
                </c:pt>
                <c:pt idx="21901">
                  <c:v>6830.3618224967267</c:v>
                </c:pt>
                <c:pt idx="21902">
                  <c:v>6902.2869377918842</c:v>
                </c:pt>
                <c:pt idx="21903">
                  <c:v>6974.2859932721758</c:v>
                </c:pt>
                <c:pt idx="21904">
                  <c:v>7046.359162799411</c:v>
                </c:pt>
                <c:pt idx="21905">
                  <c:v>7118.5066246855176</c:v>
                </c:pt>
                <c:pt idx="21906">
                  <c:v>7118.8010389517931</c:v>
                </c:pt>
                <c:pt idx="21907">
                  <c:v>7119.0954532180704</c:v>
                </c:pt>
                <c:pt idx="21908">
                  <c:v>7119.3898674842903</c:v>
                </c:pt>
                <c:pt idx="21909">
                  <c:v>7119.6842817505685</c:v>
                </c:pt>
                <c:pt idx="21910">
                  <c:v>7119.9786960167858</c:v>
                </c:pt>
                <c:pt idx="21911">
                  <c:v>7120.2731102830667</c:v>
                </c:pt>
                <c:pt idx="21912">
                  <c:v>7174.8761340558776</c:v>
                </c:pt>
                <c:pt idx="21913">
                  <c:v>7229.5217472471622</c:v>
                </c:pt>
                <c:pt idx="21914">
                  <c:v>7284.2099511956267</c:v>
                </c:pt>
                <c:pt idx="21915">
                  <c:v>7338.9407407936487</c:v>
                </c:pt>
                <c:pt idx="21916">
                  <c:v>7393.7141180644512</c:v>
                </c:pt>
                <c:pt idx="21917">
                  <c:v>7448.5300831119957</c:v>
                </c:pt>
                <c:pt idx="21918">
                  <c:v>7421.1167782328921</c:v>
                </c:pt>
                <c:pt idx="21919">
                  <c:v>7393.7141180644512</c:v>
                </c:pt>
                <c:pt idx="21920">
                  <c:v>7366.3221048365622</c:v>
                </c:pt>
                <c:pt idx="21921">
                  <c:v>7338.9407407936487</c:v>
                </c:pt>
                <c:pt idx="21922">
                  <c:v>7311.5700213954433</c:v>
                </c:pt>
                <c:pt idx="21923">
                  <c:v>7284.2099511956267</c:v>
                </c:pt>
                <c:pt idx="21924">
                  <c:v>7138.469385978342</c:v>
                </c:pt>
                <c:pt idx="21925">
                  <c:v>6993.0316881240624</c:v>
                </c:pt>
                <c:pt idx="21926">
                  <c:v>6847.8968871568777</c:v>
                </c:pt>
                <c:pt idx="21927">
                  <c:v>6703.0650392857169</c:v>
                </c:pt>
                <c:pt idx="21928">
                  <c:v>6558.5362096727858</c:v>
                </c:pt>
                <c:pt idx="21929">
                  <c:v>6414.3104882289954</c:v>
                </c:pt>
                <c:pt idx="21930">
                  <c:v>6199.0621789060442</c:v>
                </c:pt>
                <c:pt idx="21931">
                  <c:v>6057.6531035274947</c:v>
                </c:pt>
                <c:pt idx="21932">
                  <c:v>5916.5370736613431</c:v>
                </c:pt>
                <c:pt idx="21933">
                  <c:v>5842.7049056402711</c:v>
                </c:pt>
                <c:pt idx="21934">
                  <c:v>5700.5427766449011</c:v>
                </c:pt>
                <c:pt idx="21935">
                  <c:v>5558.6748607060863</c:v>
                </c:pt>
                <c:pt idx="21936">
                  <c:v>5400.0457405546395</c:v>
                </c:pt>
                <c:pt idx="21937">
                  <c:v>5241.7742644189866</c:v>
                </c:pt>
                <c:pt idx="21938">
                  <c:v>5083.8578573065979</c:v>
                </c:pt>
                <c:pt idx="21939">
                  <c:v>4926.2938656128845</c:v>
                </c:pt>
                <c:pt idx="21940">
                  <c:v>4769.0795498198559</c:v>
                </c:pt>
                <c:pt idx="21941">
                  <c:v>4612.2120943582559</c:v>
                </c:pt>
                <c:pt idx="21942">
                  <c:v>4525.083386773802</c:v>
                </c:pt>
                <c:pt idx="21943">
                  <c:v>4438.0625625461744</c:v>
                </c:pt>
                <c:pt idx="21944">
                  <c:v>4351.1492155786418</c:v>
                </c:pt>
                <c:pt idx="21945">
                  <c:v>4264.3429335577939</c:v>
                </c:pt>
                <c:pt idx="21946">
                  <c:v>4177.6433021994344</c:v>
                </c:pt>
                <c:pt idx="21947">
                  <c:v>4091.0498961665639</c:v>
                </c:pt>
                <c:pt idx="21948">
                  <c:v>3962.0839426510533</c:v>
                </c:pt>
                <c:pt idx="21949">
                  <c:v>3833.3296601760026</c:v>
                </c:pt>
                <c:pt idx="21950">
                  <c:v>3704.7838318356371</c:v>
                </c:pt>
                <c:pt idx="21951">
                  <c:v>3576.4431552505894</c:v>
                </c:pt>
                <c:pt idx="21952">
                  <c:v>3448.3042407934281</c:v>
                </c:pt>
                <c:pt idx="21953">
                  <c:v>3320.3636097905642</c:v>
                </c:pt>
                <c:pt idx="21954">
                  <c:v>3217.7640829674024</c:v>
                </c:pt>
                <c:pt idx="21955">
                  <c:v>3115.3025130552355</c:v>
                </c:pt>
                <c:pt idx="21956">
                  <c:v>3012.9777253099592</c:v>
                </c:pt>
                <c:pt idx="21957">
                  <c:v>2910.7885277776777</c:v>
                </c:pt>
                <c:pt idx="21958">
                  <c:v>2808.733699970468</c:v>
                </c:pt>
                <c:pt idx="21959">
                  <c:v>2706.8119998602542</c:v>
                </c:pt>
                <c:pt idx="21960">
                  <c:v>2638.369219860434</c:v>
                </c:pt>
                <c:pt idx="21961">
                  <c:v>2570.0046761747039</c:v>
                </c:pt>
                <c:pt idx="21962">
                  <c:v>2501.7185768914505</c:v>
                </c:pt>
                <c:pt idx="21963">
                  <c:v>2433.5111384305824</c:v>
                </c:pt>
                <c:pt idx="21964">
                  <c:v>2365.3825765125302</c:v>
                </c:pt>
                <c:pt idx="21965">
                  <c:v>2297.3331122507002</c:v>
                </c:pt>
                <c:pt idx="21966">
                  <c:v>2204.1243230169998</c:v>
                </c:pt>
                <c:pt idx="21967">
                  <c:v>2111.0517971142112</c:v>
                </c:pt>
                <c:pt idx="21968">
                  <c:v>2018.1155909762238</c:v>
                </c:pt>
                <c:pt idx="21969">
                  <c:v>1925.3157645164197</c:v>
                </c:pt>
                <c:pt idx="21970">
                  <c:v>1832.6523811479526</c:v>
                </c:pt>
                <c:pt idx="21971">
                  <c:v>1740.1255078039242</c:v>
                </c:pt>
                <c:pt idx="21972">
                  <c:v>1656.4644376661383</c:v>
                </c:pt>
                <c:pt idx="21973">
                  <c:v>1572.888939589719</c:v>
                </c:pt>
                <c:pt idx="21974">
                  <c:v>1489.3981653577368</c:v>
                </c:pt>
                <c:pt idx="21975">
                  <c:v>1405.9912531107686</c:v>
                </c:pt>
                <c:pt idx="21976">
                  <c:v>1322.6673246645789</c:v>
                </c:pt>
                <c:pt idx="21977">
                  <c:v>1239.4254909304716</c:v>
                </c:pt>
                <c:pt idx="21978">
                  <c:v>1339.2126556773105</c:v>
                </c:pt>
                <c:pt idx="21979">
                  <c:v>1439.1043682127565</c:v>
                </c:pt>
                <c:pt idx="21980">
                  <c:v>1539.102693787961</c:v>
                </c:pt>
                <c:pt idx="21981">
                  <c:v>1639.2096575420787</c:v>
                </c:pt>
                <c:pt idx="21982">
                  <c:v>1739.4272458674043</c:v>
                </c:pt>
                <c:pt idx="21983">
                  <c:v>1839.7574082810354</c:v>
                </c:pt>
                <c:pt idx="21984">
                  <c:v>1797.9871456553333</c:v>
                </c:pt>
                <c:pt idx="21985">
                  <c:v>1756.2348761515448</c:v>
                </c:pt>
                <c:pt idx="21986">
                  <c:v>1714.5004305496752</c:v>
                </c:pt>
                <c:pt idx="21987">
                  <c:v>1672.7836384014024</c:v>
                </c:pt>
                <c:pt idx="21988">
                  <c:v>1631.0843312908421</c:v>
                </c:pt>
                <c:pt idx="21989">
                  <c:v>1589.4023359280957</c:v>
                </c:pt>
                <c:pt idx="21990">
                  <c:v>1623.3543315368922</c:v>
                </c:pt>
                <c:pt idx="21991">
                  <c:v>1657.3373879554892</c:v>
                </c:pt>
                <c:pt idx="21992">
                  <c:v>1691.3513298795001</c:v>
                </c:pt>
                <c:pt idx="21993">
                  <c:v>1725.3959832632104</c:v>
                </c:pt>
                <c:pt idx="21994">
                  <c:v>1759.4711753140014</c:v>
                </c:pt>
                <c:pt idx="21995">
                  <c:v>1793.5767344867438</c:v>
                </c:pt>
                <c:pt idx="21996">
                  <c:v>1860.9231121410603</c:v>
                </c:pt>
                <c:pt idx="21997">
                  <c:v>1928.3360616758055</c:v>
                </c:pt>
                <c:pt idx="21998">
                  <c:v>1995.8156837888205</c:v>
                </c:pt>
                <c:pt idx="21999">
                  <c:v>2063.3620796395953</c:v>
                </c:pt>
                <c:pt idx="22000">
                  <c:v>2130.9753463077473</c:v>
                </c:pt>
                <c:pt idx="22001">
                  <c:v>2198.6555835820209</c:v>
                </c:pt>
                <c:pt idx="22002">
                  <c:v>2367.6666462782678</c:v>
                </c:pt>
                <c:pt idx="22003">
                  <c:v>2537.0504791448661</c:v>
                </c:pt>
                <c:pt idx="22004">
                  <c:v>2706.8119998602551</c:v>
                </c:pt>
                <c:pt idx="22005">
                  <c:v>2876.9559839998556</c:v>
                </c:pt>
                <c:pt idx="22006">
                  <c:v>3047.4870654035467</c:v>
                </c:pt>
                <c:pt idx="22007">
                  <c:v>3218.4097344010697</c:v>
                </c:pt>
                <c:pt idx="22008">
                  <c:v>3321.3504945822428</c:v>
                </c:pt>
                <c:pt idx="22009">
                  <c:v>3424.4418436084102</c:v>
                </c:pt>
                <c:pt idx="22010">
                  <c:v>3527.6843340294622</c:v>
                </c:pt>
                <c:pt idx="22011">
                  <c:v>3631.0785120804976</c:v>
                </c:pt>
                <c:pt idx="22012">
                  <c:v>3734.6249093525284</c:v>
                </c:pt>
                <c:pt idx="22013">
                  <c:v>3838.3240556145415</c:v>
                </c:pt>
                <c:pt idx="22014">
                  <c:v>3949.2986360181917</c:v>
                </c:pt>
                <c:pt idx="22015">
                  <c:v>4060.4095517649316</c:v>
                </c:pt>
                <c:pt idx="22016">
                  <c:v>4171.6600582300234</c:v>
                </c:pt>
                <c:pt idx="22017">
                  <c:v>4233.9445129902952</c:v>
                </c:pt>
                <c:pt idx="22018">
                  <c:v>4344.2047679547322</c:v>
                </c:pt>
                <c:pt idx="22019">
                  <c:v>4454.6122139898625</c:v>
                </c:pt>
                <c:pt idx="22020">
                  <c:v>4602.143361362273</c:v>
                </c:pt>
                <c:pt idx="22021">
                  <c:v>4698.1385698535942</c:v>
                </c:pt>
                <c:pt idx="22022">
                  <c:v>4794.2666101501827</c:v>
                </c:pt>
                <c:pt idx="22023">
                  <c:v>4890.5279364611233</c:v>
                </c:pt>
                <c:pt idx="22024">
                  <c:v>4986.9229955426899</c:v>
                </c:pt>
                <c:pt idx="22025">
                  <c:v>5083.4522250297141</c:v>
                </c:pt>
                <c:pt idx="22026">
                  <c:v>5110.2204482265242</c:v>
                </c:pt>
                <c:pt idx="22027">
                  <c:v>5137.0002759106046</c:v>
                </c:pt>
                <c:pt idx="22028">
                  <c:v>5163.7916869430564</c:v>
                </c:pt>
                <c:pt idx="22029">
                  <c:v>5190.5946657097129</c:v>
                </c:pt>
                <c:pt idx="22030">
                  <c:v>5217.409189550729</c:v>
                </c:pt>
                <c:pt idx="22031">
                  <c:v>5244.2352431026929</c:v>
                </c:pt>
                <c:pt idx="22032">
                  <c:v>5341.2739855710179</c:v>
                </c:pt>
                <c:pt idx="22033">
                  <c:v>5438.4493751194077</c:v>
                </c:pt>
                <c:pt idx="22034">
                  <c:v>5535.7617161239959</c:v>
                </c:pt>
                <c:pt idx="22035">
                  <c:v>5633.2113089167997</c:v>
                </c:pt>
                <c:pt idx="22036">
                  <c:v>5730.7984479652187</c:v>
                </c:pt>
                <c:pt idx="22037">
                  <c:v>5828.523429586955</c:v>
                </c:pt>
                <c:pt idx="22038">
                  <c:v>5890.9128493938897</c:v>
                </c:pt>
                <c:pt idx="22039">
                  <c:v>5953.3590076750725</c:v>
                </c:pt>
                <c:pt idx="22040">
                  <c:v>6015.8619367805268</c:v>
                </c:pt>
                <c:pt idx="22041">
                  <c:v>6078.4216749680627</c:v>
                </c:pt>
                <c:pt idx="22042">
                  <c:v>6141.0382546029577</c:v>
                </c:pt>
                <c:pt idx="22043">
                  <c:v>6203.71171001943</c:v>
                </c:pt>
                <c:pt idx="22044">
                  <c:v>6283.9844491079102</c:v>
                </c:pt>
                <c:pt idx="22045">
                  <c:v>6364.3491617874979</c:v>
                </c:pt>
                <c:pt idx="22046">
                  <c:v>6444.8060962489471</c:v>
                </c:pt>
                <c:pt idx="22047">
                  <c:v>6525.3554992210638</c:v>
                </c:pt>
                <c:pt idx="22048">
                  <c:v>6605.9976140192639</c:v>
                </c:pt>
                <c:pt idx="22049">
                  <c:v>6686.7326784367124</c:v>
                </c:pt>
                <c:pt idx="22050">
                  <c:v>6768.1455549345292</c:v>
                </c:pt>
                <c:pt idx="22051">
                  <c:v>6849.654056454151</c:v>
                </c:pt>
                <c:pt idx="22052">
                  <c:v>6931.2581750169829</c:v>
                </c:pt>
                <c:pt idx="22053">
                  <c:v>7012.9579043974027</c:v>
                </c:pt>
                <c:pt idx="22054">
                  <c:v>7094.7532379173908</c:v>
                </c:pt>
                <c:pt idx="22055">
                  <c:v>7176.6441772136523</c:v>
                </c:pt>
                <c:pt idx="22056">
                  <c:v>7185.4543573375668</c:v>
                </c:pt>
                <c:pt idx="22057">
                  <c:v>7194.2656331465369</c:v>
                </c:pt>
                <c:pt idx="22058">
                  <c:v>7203.0780104491232</c:v>
                </c:pt>
                <c:pt idx="22059">
                  <c:v>7211.8914861662315</c:v>
                </c:pt>
                <c:pt idx="22060">
                  <c:v>7220.7060661405731</c:v>
                </c:pt>
                <c:pt idx="22061">
                  <c:v>7229.5217472471622</c:v>
                </c:pt>
                <c:pt idx="22062">
                  <c:v>7175.6128187049962</c:v>
                </c:pt>
                <c:pt idx="22063">
                  <c:v>7121.7451816142802</c:v>
                </c:pt>
                <c:pt idx="22064">
                  <c:v>7067.9187116444209</c:v>
                </c:pt>
                <c:pt idx="22065">
                  <c:v>7014.1332830440415</c:v>
                </c:pt>
                <c:pt idx="22066">
                  <c:v>6960.3887665022103</c:v>
                </c:pt>
                <c:pt idx="22067">
                  <c:v>6906.6850376618859</c:v>
                </c:pt>
                <c:pt idx="22068">
                  <c:v>6726.4082230630966</c:v>
                </c:pt>
                <c:pt idx="22069">
                  <c:v>6546.5933293724856</c:v>
                </c:pt>
                <c:pt idx="22070">
                  <c:v>6367.2385561961964</c:v>
                </c:pt>
                <c:pt idx="22071">
                  <c:v>6188.3420600858999</c:v>
                </c:pt>
                <c:pt idx="22072">
                  <c:v>6009.9019470225503</c:v>
                </c:pt>
                <c:pt idx="22073">
                  <c:v>5831.9162821842665</c:v>
                </c:pt>
                <c:pt idx="22074">
                  <c:v>5624.2261303354699</c:v>
                </c:pt>
                <c:pt idx="22075">
                  <c:v>5483.69502992654</c:v>
                </c:pt>
                <c:pt idx="22076">
                  <c:v>5343.4547570974537</c:v>
                </c:pt>
                <c:pt idx="22077">
                  <c:v>5263.8595146494999</c:v>
                </c:pt>
                <c:pt idx="22078">
                  <c:v>5122.5798484307825</c:v>
                </c:pt>
                <c:pt idx="22079">
                  <c:v>4981.5932129358043</c:v>
                </c:pt>
                <c:pt idx="22080">
                  <c:v>4814.7667179476275</c:v>
                </c:pt>
                <c:pt idx="22081">
                  <c:v>4648.3460062902086</c:v>
                </c:pt>
                <c:pt idx="22082">
                  <c:v>4482.3297849634182</c:v>
                </c:pt>
                <c:pt idx="22083">
                  <c:v>4316.716735274611</c:v>
                </c:pt>
                <c:pt idx="22084">
                  <c:v>4151.5055102660381</c:v>
                </c:pt>
                <c:pt idx="22085">
                  <c:v>3986.6947407848661</c:v>
                </c:pt>
                <c:pt idx="22086">
                  <c:v>3883.4649230797077</c:v>
                </c:pt>
                <c:pt idx="22087">
                  <c:v>3780.3753492664823</c:v>
                </c:pt>
                <c:pt idx="22088">
                  <c:v>3677.4246586730178</c:v>
                </c:pt>
                <c:pt idx="22089">
                  <c:v>3574.6114542791993</c:v>
                </c:pt>
                <c:pt idx="22090">
                  <c:v>3471.9343129131494</c:v>
                </c:pt>
                <c:pt idx="22091">
                  <c:v>3369.3917820729976</c:v>
                </c:pt>
                <c:pt idx="22092">
                  <c:v>3232.4794016757</c:v>
                </c:pt>
                <c:pt idx="22093">
                  <c:v>3095.8207485310377</c:v>
                </c:pt>
                <c:pt idx="22094">
                  <c:v>2959.4134609906246</c:v>
                </c:pt>
                <c:pt idx="22095">
                  <c:v>2823.255119693792</c:v>
                </c:pt>
                <c:pt idx="22096">
                  <c:v>2687.3432423020517</c:v>
                </c:pt>
                <c:pt idx="22097">
                  <c:v>2551.6752889672775</c:v>
                </c:pt>
                <c:pt idx="22098">
                  <c:v>2458.5606381507423</c:v>
                </c:pt>
                <c:pt idx="22099">
                  <c:v>2365.5582741868047</c:v>
                </c:pt>
                <c:pt idx="22100">
                  <c:v>2272.6672806855136</c:v>
                </c:pt>
                <c:pt idx="22101">
                  <c:v>2179.8867254491352</c:v>
                </c:pt>
                <c:pt idx="22102">
                  <c:v>2087.2156602362779</c:v>
                </c:pt>
                <c:pt idx="22103">
                  <c:v>1994.6531205238784</c:v>
                </c:pt>
                <c:pt idx="22104">
                  <c:v>1977.4571104710394</c:v>
                </c:pt>
                <c:pt idx="22105">
                  <c:v>1960.269538501268</c:v>
                </c:pt>
                <c:pt idx="22106">
                  <c:v>1943.0904345754057</c:v>
                </c:pt>
                <c:pt idx="22107">
                  <c:v>1925.9198239483164</c:v>
                </c:pt>
                <c:pt idx="22108">
                  <c:v>1908.7577368205957</c:v>
                </c:pt>
                <c:pt idx="22109">
                  <c:v>1891.6041986105413</c:v>
                </c:pt>
                <c:pt idx="22110">
                  <c:v>1816.2522643016798</c:v>
                </c:pt>
                <c:pt idx="22111">
                  <c:v>1740.9634221277433</c:v>
                </c:pt>
                <c:pt idx="22112">
                  <c:v>1665.736854009524</c:v>
                </c:pt>
                <c:pt idx="22113">
                  <c:v>1590.5717264131779</c:v>
                </c:pt>
                <c:pt idx="22114">
                  <c:v>1515.4671939196269</c:v>
                </c:pt>
                <c:pt idx="22115">
                  <c:v>1440.4224016648584</c:v>
                </c:pt>
                <c:pt idx="22116">
                  <c:v>1406.5788546173715</c:v>
                </c:pt>
                <c:pt idx="22117">
                  <c:v>1372.7669727836419</c:v>
                </c:pt>
                <c:pt idx="22118">
                  <c:v>1338.9869381588469</c:v>
                </c:pt>
                <c:pt idx="22119">
                  <c:v>1305.2389340359005</c:v>
                </c:pt>
                <c:pt idx="22120">
                  <c:v>1271.5231450111503</c:v>
                </c:pt>
                <c:pt idx="22121">
                  <c:v>1237.8397561197405</c:v>
                </c:pt>
                <c:pt idx="22122">
                  <c:v>1320.8804308327362</c:v>
                </c:pt>
                <c:pt idx="22123">
                  <c:v>1403.9934079882405</c:v>
                </c:pt>
                <c:pt idx="22124">
                  <c:v>1487.1799248113168</c:v>
                </c:pt>
                <c:pt idx="22125">
                  <c:v>1570.4412018275223</c:v>
                </c:pt>
                <c:pt idx="22126">
                  <c:v>1653.7784367756731</c:v>
                </c:pt>
                <c:pt idx="22127">
                  <c:v>1737.1928076704282</c:v>
                </c:pt>
                <c:pt idx="22128">
                  <c:v>1662.3658383123263</c:v>
                </c:pt>
                <c:pt idx="22129">
                  <c:v>1587.5832840623166</c:v>
                </c:pt>
                <c:pt idx="22130">
                  <c:v>1512.8437437857549</c:v>
                </c:pt>
                <c:pt idx="22131">
                  <c:v>1438.1457984293747</c:v>
                </c:pt>
                <c:pt idx="22132">
                  <c:v>1363.4880031626092</c:v>
                </c:pt>
                <c:pt idx="22133">
                  <c:v>1288.8688954443671</c:v>
                </c:pt>
                <c:pt idx="22134">
                  <c:v>1338.6483618811469</c:v>
                </c:pt>
                <c:pt idx="22135">
                  <c:v>1388.4471385610811</c:v>
                </c:pt>
                <c:pt idx="22136">
                  <c:v>1438.2656196522896</c:v>
                </c:pt>
                <c:pt idx="22137">
                  <c:v>1488.1041917056784</c:v>
                </c:pt>
                <c:pt idx="22138">
                  <c:v>1537.9632414047153</c:v>
                </c:pt>
                <c:pt idx="22139">
                  <c:v>1587.8431486145764</c:v>
                </c:pt>
                <c:pt idx="22140">
                  <c:v>1637.8775045226059</c:v>
                </c:pt>
                <c:pt idx="22141">
                  <c:v>1687.9399493455073</c:v>
                </c:pt>
                <c:pt idx="22142">
                  <c:v>1738.0307219943058</c:v>
                </c:pt>
                <c:pt idx="22143">
                  <c:v>1788.1500639753467</c:v>
                </c:pt>
                <c:pt idx="22144">
                  <c:v>1838.2982107116386</c:v>
                </c:pt>
                <c:pt idx="22145">
                  <c:v>1888.475395125671</c:v>
                </c:pt>
                <c:pt idx="22146">
                  <c:v>1963.5658500530012</c:v>
                </c:pt>
                <c:pt idx="22147">
                  <c:v>2038.7096266871879</c:v>
                </c:pt>
                <c:pt idx="22148">
                  <c:v>2113.9078982429319</c:v>
                </c:pt>
                <c:pt idx="22149">
                  <c:v>2189.1618205111672</c:v>
                </c:pt>
                <c:pt idx="22150">
                  <c:v>2264.4725264693398</c:v>
                </c:pt>
                <c:pt idx="22151">
                  <c:v>2339.8411388273353</c:v>
                </c:pt>
                <c:pt idx="22152">
                  <c:v>2635.6004360328457</c:v>
                </c:pt>
                <c:pt idx="22153">
                  <c:v>2932.6177449949969</c:v>
                </c:pt>
                <c:pt idx="22154">
                  <c:v>3230.9124182318897</c:v>
                </c:pt>
                <c:pt idx="22155">
                  <c:v>3530.5027558782567</c:v>
                </c:pt>
                <c:pt idx="22156">
                  <c:v>3831.406075898095</c:v>
                </c:pt>
                <c:pt idx="22157">
                  <c:v>4133.6387586530218</c:v>
                </c:pt>
                <c:pt idx="22158">
                  <c:v>4081.9501797768753</c:v>
                </c:pt>
                <c:pt idx="22159">
                  <c:v>4030.2982783087523</c:v>
                </c:pt>
                <c:pt idx="22160">
                  <c:v>3978.6829047117053</c:v>
                </c:pt>
                <c:pt idx="22161">
                  <c:v>3882.076336067073</c:v>
                </c:pt>
                <c:pt idx="22162">
                  <c:v>3831.1245228973826</c:v>
                </c:pt>
                <c:pt idx="22163">
                  <c:v>3780.2083442051007</c:v>
                </c:pt>
                <c:pt idx="22164">
                  <c:v>3883.8693072016204</c:v>
                </c:pt>
                <c:pt idx="22165">
                  <c:v>3943.7288904380521</c:v>
                </c:pt>
                <c:pt idx="22166">
                  <c:v>4003.6334978336708</c:v>
                </c:pt>
                <c:pt idx="22167">
                  <c:v>4063.5835164216755</c:v>
                </c:pt>
                <c:pt idx="22168">
                  <c:v>4123.5793316341715</c:v>
                </c:pt>
                <c:pt idx="22169">
                  <c:v>4183.6213241517044</c:v>
                </c:pt>
                <c:pt idx="22170">
                  <c:v>4176.6577946999769</c:v>
                </c:pt>
                <c:pt idx="22171">
                  <c:v>4169.691966028714</c:v>
                </c:pt>
                <c:pt idx="22172">
                  <c:v>4162.7238234093002</c:v>
                </c:pt>
                <c:pt idx="22173">
                  <c:v>4155.7533518607806</c:v>
                </c:pt>
                <c:pt idx="22174">
                  <c:v>4148.780531568782</c:v>
                </c:pt>
                <c:pt idx="22175">
                  <c:v>4141.8053490148404</c:v>
                </c:pt>
                <c:pt idx="22176">
                  <c:v>4245.8924870251267</c:v>
                </c:pt>
                <c:pt idx="22177">
                  <c:v>4350.1359165655113</c:v>
                </c:pt>
                <c:pt idx="22178">
                  <c:v>4454.5362143576349</c:v>
                </c:pt>
                <c:pt idx="22179">
                  <c:v>4559.0939515805758</c:v>
                </c:pt>
                <c:pt idx="22180">
                  <c:v>4663.8096896548213</c:v>
                </c:pt>
                <c:pt idx="22181">
                  <c:v>4768.6839753965251</c:v>
                </c:pt>
                <c:pt idx="22182">
                  <c:v>4795.3238492013397</c:v>
                </c:pt>
                <c:pt idx="22183">
                  <c:v>4821.975434073287</c:v>
                </c:pt>
                <c:pt idx="22184">
                  <c:v>4848.638712976719</c:v>
                </c:pt>
                <c:pt idx="22185">
                  <c:v>4875.3136639848917</c:v>
                </c:pt>
                <c:pt idx="22186">
                  <c:v>4902.0002653249485</c:v>
                </c:pt>
                <c:pt idx="22187">
                  <c:v>4928.6985003535592</c:v>
                </c:pt>
                <c:pt idx="22188">
                  <c:v>4963.6890572342691</c:v>
                </c:pt>
                <c:pt idx="22189">
                  <c:v>4998.6968132433849</c:v>
                </c:pt>
                <c:pt idx="22190">
                  <c:v>5033.7217991638036</c:v>
                </c:pt>
                <c:pt idx="22191">
                  <c:v>5068.7640455760029</c:v>
                </c:pt>
                <c:pt idx="22192">
                  <c:v>5103.8235845861</c:v>
                </c:pt>
                <c:pt idx="22193">
                  <c:v>5138.9004429335928</c:v>
                </c:pt>
                <c:pt idx="22194">
                  <c:v>5183.1112847304048</c:v>
                </c:pt>
                <c:pt idx="22195">
                  <c:v>5227.3513574090593</c:v>
                </c:pt>
                <c:pt idx="22196">
                  <c:v>5271.6206549764338</c:v>
                </c:pt>
                <c:pt idx="22197">
                  <c:v>5315.9191715818706</c:v>
                </c:pt>
                <c:pt idx="22198">
                  <c:v>5360.2469068345836</c:v>
                </c:pt>
                <c:pt idx="22199">
                  <c:v>5404.6038552246209</c:v>
                </c:pt>
                <c:pt idx="22200">
                  <c:v>5387.8233881688657</c:v>
                </c:pt>
                <c:pt idx="22201">
                  <c:v>5371.0454658520275</c:v>
                </c:pt>
                <c:pt idx="22202">
                  <c:v>5354.2700597799058</c:v>
                </c:pt>
                <c:pt idx="22203">
                  <c:v>5337.4971464246028</c:v>
                </c:pt>
                <c:pt idx="22204">
                  <c:v>5320.7266970405071</c:v>
                </c:pt>
                <c:pt idx="22205">
                  <c:v>5303.9586844857895</c:v>
                </c:pt>
                <c:pt idx="22206">
                  <c:v>5312.1364695501688</c:v>
                </c:pt>
                <c:pt idx="22207">
                  <c:v>5320.3146234297974</c:v>
                </c:pt>
                <c:pt idx="22208">
                  <c:v>5328.4931542270351</c:v>
                </c:pt>
                <c:pt idx="22209">
                  <c:v>5336.6720635157171</c:v>
                </c:pt>
                <c:pt idx="22210">
                  <c:v>5344.8513594682618</c:v>
                </c:pt>
                <c:pt idx="22211">
                  <c:v>5353.0310435486572</c:v>
                </c:pt>
                <c:pt idx="22212">
                  <c:v>5317.2927502843677</c:v>
                </c:pt>
                <c:pt idx="22213">
                  <c:v>5281.5743566208939</c:v>
                </c:pt>
                <c:pt idx="22214">
                  <c:v>5245.875895558499</c:v>
                </c:pt>
                <c:pt idx="22215">
                  <c:v>5210.1974004271196</c:v>
                </c:pt>
                <c:pt idx="22216">
                  <c:v>5174.5389048876223</c:v>
                </c:pt>
                <c:pt idx="22217">
                  <c:v>5138.9004429335928</c:v>
                </c:pt>
                <c:pt idx="22218">
                  <c:v>5002.1847754046003</c:v>
                </c:pt>
                <c:pt idx="22219">
                  <c:v>4924.4750429608257</c:v>
                </c:pt>
                <c:pt idx="22220">
                  <c:v>4846.8489472041692</c:v>
                </c:pt>
                <c:pt idx="22221">
                  <c:v>4824.6244025030683</c:v>
                </c:pt>
                <c:pt idx="22222">
                  <c:v>4746.2656982370945</c:v>
                </c:pt>
                <c:pt idx="22223">
                  <c:v>4667.9901323832401</c:v>
                </c:pt>
                <c:pt idx="22224">
                  <c:v>4598.4379755605287</c:v>
                </c:pt>
                <c:pt idx="22225">
                  <c:v>4528.951327092238</c:v>
                </c:pt>
                <c:pt idx="22226">
                  <c:v>4459.5298492097791</c:v>
                </c:pt>
                <c:pt idx="22227">
                  <c:v>4390.1731950195608</c:v>
                </c:pt>
                <c:pt idx="22228">
                  <c:v>4320.8810143668161</c:v>
                </c:pt>
                <c:pt idx="22229">
                  <c:v>4251.652950960929</c:v>
                </c:pt>
                <c:pt idx="22230">
                  <c:v>4225.8493531232052</c:v>
                </c:pt>
                <c:pt idx="22231">
                  <c:v>4200.0538661241662</c:v>
                </c:pt>
                <c:pt idx="22232">
                  <c:v>4174.2664600525477</c:v>
                </c:pt>
                <c:pt idx="22233">
                  <c:v>4148.4871047648512</c:v>
                </c:pt>
                <c:pt idx="22234">
                  <c:v>4122.7157661258761</c:v>
                </c:pt>
                <c:pt idx="22235">
                  <c:v>4096.9524149053022</c:v>
                </c:pt>
                <c:pt idx="22236">
                  <c:v>4036.0144128551738</c:v>
                </c:pt>
                <c:pt idx="22237">
                  <c:v>3975.1323712850731</c:v>
                </c:pt>
                <c:pt idx="22238">
                  <c:v>3914.3062979549009</c:v>
                </c:pt>
                <c:pt idx="22239">
                  <c:v>3853.5362035942148</c:v>
                </c:pt>
                <c:pt idx="22240">
                  <c:v>3792.8220923212339</c:v>
                </c:pt>
                <c:pt idx="22241">
                  <c:v>3732.1639760520466</c:v>
                </c:pt>
                <c:pt idx="22242">
                  <c:v>3697.6439381895416</c:v>
                </c:pt>
                <c:pt idx="22243">
                  <c:v>3663.1409974232633</c:v>
                </c:pt>
                <c:pt idx="22244">
                  <c:v>3628.6551350422183</c:v>
                </c:pt>
                <c:pt idx="22245">
                  <c:v>3594.186332239442</c:v>
                </c:pt>
                <c:pt idx="22246">
                  <c:v>3559.7345701110271</c:v>
                </c:pt>
                <c:pt idx="22247">
                  <c:v>3525.2998274308179</c:v>
                </c:pt>
                <c:pt idx="22248">
                  <c:v>3448.1921228208507</c:v>
                </c:pt>
                <c:pt idx="22249">
                  <c:v>3371.1622098462208</c:v>
                </c:pt>
                <c:pt idx="22250">
                  <c:v>3294.2095613822235</c:v>
                </c:pt>
                <c:pt idx="22251">
                  <c:v>3217.3336486782937</c:v>
                </c:pt>
                <c:pt idx="22252">
                  <c:v>3140.533926970596</c:v>
                </c:pt>
                <c:pt idx="22253">
                  <c:v>3063.8098513891246</c:v>
                </c:pt>
                <c:pt idx="22254">
                  <c:v>2995.8338642959366</c:v>
                </c:pt>
                <c:pt idx="22255">
                  <c:v>2927.9121430827686</c:v>
                </c:pt>
                <c:pt idx="22256">
                  <c:v>2860.0441403735672</c:v>
                </c:pt>
                <c:pt idx="22257">
                  <c:v>2792.2293014096558</c:v>
                </c:pt>
                <c:pt idx="22258">
                  <c:v>2724.4670624461119</c:v>
                </c:pt>
                <c:pt idx="22259">
                  <c:v>2656.7568568380334</c:v>
                </c:pt>
                <c:pt idx="22260">
                  <c:v>2580.5744044730541</c:v>
                </c:pt>
                <c:pt idx="22261">
                  <c:v>2504.4591051962607</c:v>
                </c:pt>
                <c:pt idx="22262">
                  <c:v>2428.410210764644</c:v>
                </c:pt>
                <c:pt idx="22263">
                  <c:v>2352.4269577359719</c:v>
                </c:pt>
                <c:pt idx="22264">
                  <c:v>2276.5085717238585</c:v>
                </c:pt>
                <c:pt idx="22265">
                  <c:v>2200.6542705440693</c:v>
                </c:pt>
                <c:pt idx="22266">
                  <c:v>2200.7375491674816</c:v>
                </c:pt>
                <c:pt idx="22267">
                  <c:v>2200.820827790893</c:v>
                </c:pt>
                <c:pt idx="22268">
                  <c:v>2200.9041064143235</c:v>
                </c:pt>
                <c:pt idx="22269">
                  <c:v>2200.9873850377348</c:v>
                </c:pt>
                <c:pt idx="22270">
                  <c:v>2201.0706636611467</c:v>
                </c:pt>
                <c:pt idx="22271">
                  <c:v>2201.1539422845576</c:v>
                </c:pt>
                <c:pt idx="22272">
                  <c:v>2217.5331990600371</c:v>
                </c:pt>
                <c:pt idx="22273">
                  <c:v>2233.910312378006</c:v>
                </c:pt>
                <c:pt idx="22274">
                  <c:v>2250.2853258744881</c:v>
                </c:pt>
                <c:pt idx="22275">
                  <c:v>2266.65828761891</c:v>
                </c:pt>
                <c:pt idx="22276">
                  <c:v>2283.0292420338742</c:v>
                </c:pt>
                <c:pt idx="22277">
                  <c:v>2299.3982332126634</c:v>
                </c:pt>
                <c:pt idx="22278">
                  <c:v>2400.4130918795386</c:v>
                </c:pt>
                <c:pt idx="22279">
                  <c:v>2501.5358750044661</c:v>
                </c:pt>
                <c:pt idx="22280">
                  <c:v>2602.7688118663009</c:v>
                </c:pt>
                <c:pt idx="22281">
                  <c:v>2704.1140826939431</c:v>
                </c:pt>
                <c:pt idx="22282">
                  <c:v>2805.5738287142212</c:v>
                </c:pt>
                <c:pt idx="22283">
                  <c:v>2907.1501466787154</c:v>
                </c:pt>
                <c:pt idx="22284">
                  <c:v>2932.6135002644105</c:v>
                </c:pt>
                <c:pt idx="22285">
                  <c:v>2958.0848645100059</c:v>
                </c:pt>
                <c:pt idx="22286">
                  <c:v>2983.5642643955603</c:v>
                </c:pt>
                <c:pt idx="22287">
                  <c:v>3009.0517227552614</c:v>
                </c:pt>
                <c:pt idx="22288">
                  <c:v>3034.5472683370126</c:v>
                </c:pt>
                <c:pt idx="22289">
                  <c:v>3060.050923750372</c:v>
                </c:pt>
                <c:pt idx="22290">
                  <c:v>3145.617629003757</c:v>
                </c:pt>
                <c:pt idx="22291">
                  <c:v>3231.2919067954817</c:v>
                </c:pt>
                <c:pt idx="22292">
                  <c:v>3317.0739938182751</c:v>
                </c:pt>
                <c:pt idx="22293">
                  <c:v>3402.964117688357</c:v>
                </c:pt>
                <c:pt idx="22294">
                  <c:v>3488.9625032069503</c:v>
                </c:pt>
                <c:pt idx="22295">
                  <c:v>3575.0693795220541</c:v>
                </c:pt>
                <c:pt idx="22296">
                  <c:v>3712.0379259518131</c:v>
                </c:pt>
                <c:pt idx="22297">
                  <c:v>3849.2451447135036</c:v>
                </c:pt>
                <c:pt idx="22298">
                  <c:v>3986.694740784867</c:v>
                </c:pt>
                <c:pt idx="22299">
                  <c:v>4124.3903248425804</c:v>
                </c:pt>
                <c:pt idx="22300">
                  <c:v>4262.3354053330149</c:v>
                </c:pt>
                <c:pt idx="22301">
                  <c:v>4400.5333948132056</c:v>
                </c:pt>
                <c:pt idx="22302">
                  <c:v>4400.5333948132056</c:v>
                </c:pt>
                <c:pt idx="22303">
                  <c:v>4400.5333948132056</c:v>
                </c:pt>
                <c:pt idx="22304">
                  <c:v>4400.5333948132056</c:v>
                </c:pt>
                <c:pt idx="22305">
                  <c:v>4350.0775659886376</c:v>
                </c:pt>
                <c:pt idx="22306">
                  <c:v>4350.0775659886376</c:v>
                </c:pt>
                <c:pt idx="22307">
                  <c:v>4350.0775659886376</c:v>
                </c:pt>
                <c:pt idx="22308">
                  <c:v>4365.4524203575957</c:v>
                </c:pt>
                <c:pt idx="22309">
                  <c:v>4330.3911612092161</c:v>
                </c:pt>
                <c:pt idx="22310">
                  <c:v>4295.3496381757295</c:v>
                </c:pt>
                <c:pt idx="22311">
                  <c:v>4260.3278771081978</c:v>
                </c:pt>
                <c:pt idx="22312">
                  <c:v>4225.3258992525462</c:v>
                </c:pt>
                <c:pt idx="22313">
                  <c:v>4190.3437276862578</c:v>
                </c:pt>
                <c:pt idx="22314">
                  <c:v>4251.4815159801738</c:v>
                </c:pt>
                <c:pt idx="22315">
                  <c:v>4312.6786464577835</c:v>
                </c:pt>
                <c:pt idx="22316">
                  <c:v>4373.9350377901037</c:v>
                </c:pt>
                <c:pt idx="22317">
                  <c:v>4435.2506149861356</c:v>
                </c:pt>
                <c:pt idx="22318">
                  <c:v>4496.6252996745479</c:v>
                </c:pt>
                <c:pt idx="22319">
                  <c:v>4558.0590149132986</c:v>
                </c:pt>
                <c:pt idx="22320">
                  <c:v>4628.4527852429355</c:v>
                </c:pt>
                <c:pt idx="22321">
                  <c:v>4698.9248761616773</c:v>
                </c:pt>
                <c:pt idx="22322">
                  <c:v>4769.4751242432258</c:v>
                </c:pt>
                <c:pt idx="22323">
                  <c:v>4840.1033694564612</c:v>
                </c:pt>
                <c:pt idx="22324">
                  <c:v>4910.809450141458</c:v>
                </c:pt>
                <c:pt idx="22325">
                  <c:v>4981.5932129358043</c:v>
                </c:pt>
                <c:pt idx="22326">
                  <c:v>5051.9150646874778</c:v>
                </c:pt>
                <c:pt idx="22327">
                  <c:v>5122.3087369462182</c:v>
                </c:pt>
                <c:pt idx="22328">
                  <c:v>5192.7743394105019</c:v>
                </c:pt>
                <c:pt idx="22329">
                  <c:v>5263.3119858081745</c:v>
                </c:pt>
                <c:pt idx="22330">
                  <c:v>5333.9217871527899</c:v>
                </c:pt>
                <c:pt idx="22331">
                  <c:v>5404.6038552246209</c:v>
                </c:pt>
                <c:pt idx="22332">
                  <c:v>5439.9720218396396</c:v>
                </c:pt>
                <c:pt idx="22333">
                  <c:v>5475.3582954929961</c:v>
                </c:pt>
                <c:pt idx="22334">
                  <c:v>5510.7626896582187</c:v>
                </c:pt>
                <c:pt idx="22335">
                  <c:v>5546.1852177487162</c:v>
                </c:pt>
                <c:pt idx="22336">
                  <c:v>5581.6258931182856</c:v>
                </c:pt>
                <c:pt idx="22337">
                  <c:v>5617.0847290620441</c:v>
                </c:pt>
                <c:pt idx="22338">
                  <c:v>5625.9872538232466</c:v>
                </c:pt>
                <c:pt idx="22339">
                  <c:v>5634.890948194402</c:v>
                </c:pt>
                <c:pt idx="22340">
                  <c:v>5643.7958103158899</c:v>
                </c:pt>
                <c:pt idx="22341">
                  <c:v>5652.7018438336318</c:v>
                </c:pt>
                <c:pt idx="22342">
                  <c:v>5661.609045051744</c:v>
                </c:pt>
                <c:pt idx="22343">
                  <c:v>5670.5174176212831</c:v>
                </c:pt>
                <c:pt idx="22344">
                  <c:v>5723.2890864330247</c:v>
                </c:pt>
                <c:pt idx="22345">
                  <c:v>5776.0990735743335</c:v>
                </c:pt>
                <c:pt idx="22346">
                  <c:v>5828.947536161626</c:v>
                </c:pt>
                <c:pt idx="22347">
                  <c:v>5881.8346295764131</c:v>
                </c:pt>
                <c:pt idx="22348">
                  <c:v>5934.7605094621576</c:v>
                </c:pt>
                <c:pt idx="22349">
                  <c:v>5987.7253238422491</c:v>
                </c:pt>
                <c:pt idx="22350">
                  <c:v>5996.6753057920214</c:v>
                </c:pt>
                <c:pt idx="22351">
                  <c:v>6005.6264671909676</c:v>
                </c:pt>
                <c:pt idx="22352">
                  <c:v>6014.5788039882009</c:v>
                </c:pt>
                <c:pt idx="22353">
                  <c:v>6023.5323201823612</c:v>
                </c:pt>
                <c:pt idx="22354">
                  <c:v>6032.4870137343578</c:v>
                </c:pt>
                <c:pt idx="22355">
                  <c:v>6041.4428826013745</c:v>
                </c:pt>
                <c:pt idx="22356">
                  <c:v>5997.1026899804101</c:v>
                </c:pt>
                <c:pt idx="22357">
                  <c:v>5952.7902713869707</c:v>
                </c:pt>
                <c:pt idx="22358">
                  <c:v>5908.5055611792104</c:v>
                </c:pt>
                <c:pt idx="22359">
                  <c:v>5864.2484991525889</c:v>
                </c:pt>
                <c:pt idx="22360">
                  <c:v>5820.0190244862533</c:v>
                </c:pt>
                <c:pt idx="22361">
                  <c:v>5775.8170700242872</c:v>
                </c:pt>
                <c:pt idx="22362">
                  <c:v>5622.1447818437591</c:v>
                </c:pt>
                <c:pt idx="22363">
                  <c:v>5534.8064874706679</c:v>
                </c:pt>
                <c:pt idx="22364">
                  <c:v>5447.577145085389</c:v>
                </c:pt>
                <c:pt idx="22365">
                  <c:v>5422.6313614864675</c:v>
                </c:pt>
                <c:pt idx="22366">
                  <c:v>5334.6093562435453</c:v>
                </c:pt>
                <c:pt idx="22367">
                  <c:v>5246.6962217864038</c:v>
                </c:pt>
                <c:pt idx="22368">
                  <c:v>5175.6274100378114</c:v>
                </c:pt>
                <c:pt idx="22369">
                  <c:v>5104.6358881259475</c:v>
                </c:pt>
                <c:pt idx="22370">
                  <c:v>5033.7217991638036</c:v>
                </c:pt>
                <c:pt idx="22371">
                  <c:v>4962.8852945991575</c:v>
                </c:pt>
                <c:pt idx="22372">
                  <c:v>4892.1265240379898</c:v>
                </c:pt>
                <c:pt idx="22373">
                  <c:v>4821.4456403873301</c:v>
                </c:pt>
                <c:pt idx="22374">
                  <c:v>4742.713627434965</c:v>
                </c:pt>
                <c:pt idx="22375">
                  <c:v>4664.0709673253614</c:v>
                </c:pt>
                <c:pt idx="22376">
                  <c:v>4585.5174324006912</c:v>
                </c:pt>
                <c:pt idx="22377">
                  <c:v>4507.0527903002712</c:v>
                </c:pt>
                <c:pt idx="22378">
                  <c:v>4428.6768056037226</c:v>
                </c:pt>
                <c:pt idx="22379">
                  <c:v>4350.3892413187932</c:v>
                </c:pt>
                <c:pt idx="22380">
                  <c:v>4289.7696068970599</c:v>
                </c:pt>
                <c:pt idx="22381">
                  <c:v>4229.2003683554149</c:v>
                </c:pt>
                <c:pt idx="22382">
                  <c:v>4168.6813132898851</c:v>
                </c:pt>
                <c:pt idx="22383">
                  <c:v>4108.2122281925067</c:v>
                </c:pt>
                <c:pt idx="22384">
                  <c:v>4047.7928926853465</c:v>
                </c:pt>
                <c:pt idx="22385">
                  <c:v>3987.4230895187634</c:v>
                </c:pt>
                <c:pt idx="22386">
                  <c:v>3900.7001261156865</c:v>
                </c:pt>
                <c:pt idx="22387">
                  <c:v>3814.0903465963811</c:v>
                </c:pt>
                <c:pt idx="22388">
                  <c:v>3727.5936713509413</c:v>
                </c:pt>
                <c:pt idx="22389">
                  <c:v>3641.2100290975131</c:v>
                </c:pt>
                <c:pt idx="22390">
                  <c:v>3554.9393486103231</c:v>
                </c:pt>
                <c:pt idx="22391">
                  <c:v>3468.7815512271377</c:v>
                </c:pt>
                <c:pt idx="22392">
                  <c:v>3468.8941498587665</c:v>
                </c:pt>
                <c:pt idx="22393">
                  <c:v>3469.0067484904253</c:v>
                </c:pt>
                <c:pt idx="22394">
                  <c:v>3469.1193471220536</c:v>
                </c:pt>
                <c:pt idx="22395">
                  <c:v>3469.231945753711</c:v>
                </c:pt>
                <c:pt idx="22396">
                  <c:v>3469.3445443853693</c:v>
                </c:pt>
                <c:pt idx="22397">
                  <c:v>3469.4571430169972</c:v>
                </c:pt>
                <c:pt idx="22398">
                  <c:v>3383.735392728679</c:v>
                </c:pt>
                <c:pt idx="22399">
                  <c:v>3298.116133710032</c:v>
                </c:pt>
                <c:pt idx="22400">
                  <c:v>3212.5988714978121</c:v>
                </c:pt>
                <c:pt idx="22401">
                  <c:v>3127.1831110177072</c:v>
                </c:pt>
                <c:pt idx="22402">
                  <c:v>3041.868349122321</c:v>
                </c:pt>
                <c:pt idx="22403">
                  <c:v>2956.6540683000753</c:v>
                </c:pt>
                <c:pt idx="22404">
                  <c:v>2931.0889733464733</c:v>
                </c:pt>
                <c:pt idx="22405">
                  <c:v>2905.5330884124537</c:v>
                </c:pt>
                <c:pt idx="22406">
                  <c:v>2879.9864018573185</c:v>
                </c:pt>
                <c:pt idx="22407">
                  <c:v>2854.4489039739319</c:v>
                </c:pt>
                <c:pt idx="22408">
                  <c:v>2828.9205790278502</c:v>
                </c:pt>
                <c:pt idx="22409">
                  <c:v>2803.4014172254406</c:v>
                </c:pt>
                <c:pt idx="22410">
                  <c:v>2761.0201567228091</c:v>
                </c:pt>
                <c:pt idx="22411">
                  <c:v>2718.6615918087064</c:v>
                </c:pt>
                <c:pt idx="22412">
                  <c:v>2676.3256202356047</c:v>
                </c:pt>
                <c:pt idx="22413">
                  <c:v>2634.0121331842925</c:v>
                </c:pt>
                <c:pt idx="22414">
                  <c:v>2591.7210211036572</c:v>
                </c:pt>
                <c:pt idx="22415">
                  <c:v>2549.4521788686502</c:v>
                </c:pt>
                <c:pt idx="22416">
                  <c:v>2583.3963353577956</c:v>
                </c:pt>
                <c:pt idx="22417">
                  <c:v>2617.3570641125075</c:v>
                </c:pt>
                <c:pt idx="22418">
                  <c:v>2651.3343864647863</c:v>
                </c:pt>
                <c:pt idx="22419">
                  <c:v>2685.3283236317138</c:v>
                </c:pt>
                <c:pt idx="22420">
                  <c:v>2719.3388967164383</c:v>
                </c:pt>
                <c:pt idx="22421">
                  <c:v>2753.366126708886</c:v>
                </c:pt>
                <c:pt idx="22422">
                  <c:v>2744.7360575105699</c:v>
                </c:pt>
                <c:pt idx="22423">
                  <c:v>2736.1075305122095</c:v>
                </c:pt>
                <c:pt idx="22424">
                  <c:v>2727.4805472735943</c:v>
                </c:pt>
                <c:pt idx="22425">
                  <c:v>2718.8551074966394</c:v>
                </c:pt>
                <c:pt idx="22426">
                  <c:v>2710.2312164677942</c:v>
                </c:pt>
                <c:pt idx="22427">
                  <c:v>2701.6088738965464</c:v>
                </c:pt>
                <c:pt idx="22428">
                  <c:v>2744.1519002292262</c:v>
                </c:pt>
                <c:pt idx="22429">
                  <c:v>2786.721569927025</c:v>
                </c:pt>
                <c:pt idx="22430">
                  <c:v>2829.3179097691695</c:v>
                </c:pt>
                <c:pt idx="22431">
                  <c:v>2871.94095205146</c:v>
                </c:pt>
                <c:pt idx="22432">
                  <c:v>2914.5907289939396</c:v>
                </c:pt>
                <c:pt idx="22433">
                  <c:v>2957.2672666757762</c:v>
                </c:pt>
                <c:pt idx="22434">
                  <c:v>3025.3566270172851</c:v>
                </c:pt>
                <c:pt idx="22435">
                  <c:v>3093.5077204448849</c:v>
                </c:pt>
                <c:pt idx="22436">
                  <c:v>3161.7208858688159</c:v>
                </c:pt>
                <c:pt idx="22437">
                  <c:v>3229.996457835226</c:v>
                </c:pt>
                <c:pt idx="22438">
                  <c:v>3298.3347688802723</c:v>
                </c:pt>
                <c:pt idx="22439">
                  <c:v>3366.7361404130934</c:v>
                </c:pt>
                <c:pt idx="22440">
                  <c:v>3426.6952229403505</c:v>
                </c:pt>
                <c:pt idx="22441">
                  <c:v>3486.7041663109794</c:v>
                </c:pt>
                <c:pt idx="22442">
                  <c:v>3546.7631532090318</c:v>
                </c:pt>
                <c:pt idx="22443">
                  <c:v>3606.8723570785683</c:v>
                </c:pt>
                <c:pt idx="22444">
                  <c:v>3667.0319518300507</c:v>
                </c:pt>
                <c:pt idx="22445">
                  <c:v>3727.2421094508672</c:v>
                </c:pt>
                <c:pt idx="22446">
                  <c:v>3778.6044737868847</c:v>
                </c:pt>
                <c:pt idx="22447">
                  <c:v>3830.0000632168276</c:v>
                </c:pt>
                <c:pt idx="22448">
                  <c:v>3881.4290902157522</c:v>
                </c:pt>
                <c:pt idx="22449">
                  <c:v>3887.7978418461826</c:v>
                </c:pt>
                <c:pt idx="22450">
                  <c:v>3938.7039289491131</c:v>
                </c:pt>
                <c:pt idx="22451">
                  <c:v>3989.6436918352547</c:v>
                </c:pt>
                <c:pt idx="22452">
                  <c:v>4121.7972002209062</c:v>
                </c:pt>
                <c:pt idx="22453">
                  <c:v>4207.7699678813187</c:v>
                </c:pt>
                <c:pt idx="22454">
                  <c:v>4293.8382152473614</c:v>
                </c:pt>
                <c:pt idx="22455">
                  <c:v>4380.0029288881396</c:v>
                </c:pt>
                <c:pt idx="22456">
                  <c:v>4466.26507253604</c:v>
                </c:pt>
                <c:pt idx="22457">
                  <c:v>4552.6255974099777</c:v>
                </c:pt>
                <c:pt idx="22458">
                  <c:v>4553.0136986602247</c:v>
                </c:pt>
                <c:pt idx="22459">
                  <c:v>4553.4017999104726</c:v>
                </c:pt>
                <c:pt idx="22460">
                  <c:v>4553.7899011607196</c:v>
                </c:pt>
                <c:pt idx="22461">
                  <c:v>4554.1780024109312</c:v>
                </c:pt>
                <c:pt idx="22462">
                  <c:v>4554.5661036611791</c:v>
                </c:pt>
                <c:pt idx="22463">
                  <c:v>4554.9542049114261</c:v>
                </c:pt>
                <c:pt idx="22464">
                  <c:v>4581.107972748433</c:v>
                </c:pt>
                <c:pt idx="22465">
                  <c:v>4607.2717305762599</c:v>
                </c:pt>
                <c:pt idx="22466">
                  <c:v>4633.4454847612924</c:v>
                </c:pt>
                <c:pt idx="22467">
                  <c:v>4659.6292469262089</c:v>
                </c:pt>
                <c:pt idx="22468">
                  <c:v>4685.8230215895856</c:v>
                </c:pt>
                <c:pt idx="22469">
                  <c:v>4712.0268203385331</c:v>
                </c:pt>
                <c:pt idx="22470">
                  <c:v>4764.5963730217845</c:v>
                </c:pt>
                <c:pt idx="22471">
                  <c:v>4817.2072908994405</c:v>
                </c:pt>
                <c:pt idx="22472">
                  <c:v>4869.8596004768388</c:v>
                </c:pt>
                <c:pt idx="22473">
                  <c:v>4922.553322682792</c:v>
                </c:pt>
                <c:pt idx="22474">
                  <c:v>4975.288483839905</c:v>
                </c:pt>
                <c:pt idx="22475">
                  <c:v>5028.0651083683606</c:v>
                </c:pt>
                <c:pt idx="22476">
                  <c:v>5045.1720468625472</c:v>
                </c:pt>
                <c:pt idx="22477">
                  <c:v>5062.2823062147818</c:v>
                </c:pt>
                <c:pt idx="22478">
                  <c:v>5079.3959022608751</c:v>
                </c:pt>
                <c:pt idx="22479">
                  <c:v>5096.5128527273928</c:v>
                </c:pt>
                <c:pt idx="22480">
                  <c:v>5113.6331694388782</c:v>
                </c:pt>
                <c:pt idx="22481">
                  <c:v>5130.7568699775456</c:v>
                </c:pt>
                <c:pt idx="22482">
                  <c:v>5148.5634466724487</c:v>
                </c:pt>
                <c:pt idx="22483">
                  <c:v>5166.375116260956</c:v>
                </c:pt>
                <c:pt idx="22484">
                  <c:v>5184.1918742133721</c:v>
                </c:pt>
                <c:pt idx="22485">
                  <c:v>5202.0137160215645</c:v>
                </c:pt>
                <c:pt idx="22486">
                  <c:v>5219.8406371987267</c:v>
                </c:pt>
                <c:pt idx="22487">
                  <c:v>5237.6726332792523</c:v>
                </c:pt>
                <c:pt idx="22488">
                  <c:v>5272.9407061836973</c:v>
                </c:pt>
                <c:pt idx="22489">
                  <c:v>5308.2271308476038</c:v>
                </c:pt>
                <c:pt idx="22490">
                  <c:v>5343.5319191088129</c:v>
                </c:pt>
                <c:pt idx="22491">
                  <c:v>5378.8550847755168</c:v>
                </c:pt>
                <c:pt idx="22492">
                  <c:v>5414.1966355377672</c:v>
                </c:pt>
                <c:pt idx="22493">
                  <c:v>5449.5565850871099</c:v>
                </c:pt>
                <c:pt idx="22494">
                  <c:v>5432.0819433800316</c:v>
                </c:pt>
                <c:pt idx="22495">
                  <c:v>5414.6114581254242</c:v>
                </c:pt>
                <c:pt idx="22496">
                  <c:v>5397.1451221282141</c:v>
                </c:pt>
                <c:pt idx="22497">
                  <c:v>5379.6829281657101</c:v>
                </c:pt>
                <c:pt idx="22498">
                  <c:v>5362.2248689877269</c:v>
                </c:pt>
                <c:pt idx="22499">
                  <c:v>5344.7709353401497</c:v>
                </c:pt>
                <c:pt idx="22500">
                  <c:v>5274.5852110289416</c:v>
                </c:pt>
                <c:pt idx="22501">
                  <c:v>5204.4688213432792</c:v>
                </c:pt>
                <c:pt idx="22502">
                  <c:v>5134.4214778078767</c:v>
                </c:pt>
                <c:pt idx="22503">
                  <c:v>5064.4428860018961</c:v>
                </c:pt>
                <c:pt idx="22504">
                  <c:v>4994.5327529286742</c:v>
                </c:pt>
                <c:pt idx="22505">
                  <c:v>4924.6907757857034</c:v>
                </c:pt>
                <c:pt idx="22506">
                  <c:v>4790.1582088095865</c:v>
                </c:pt>
                <c:pt idx="22507">
                  <c:v>4712.1821416287894</c:v>
                </c:pt>
                <c:pt idx="22508">
                  <c:v>4634.2967072878373</c:v>
                </c:pt>
                <c:pt idx="22509">
                  <c:v>4609.3518837476495</c:v>
                </c:pt>
                <c:pt idx="22510">
                  <c:v>4530.7460331535185</c:v>
                </c:pt>
                <c:pt idx="22511">
                  <c:v>4452.2314598103812</c:v>
                </c:pt>
                <c:pt idx="22512">
                  <c:v>4391.156894967884</c:v>
                </c:pt>
                <c:pt idx="22513">
                  <c:v>4330.138307014663</c:v>
                </c:pt>
                <c:pt idx="22514">
                  <c:v>4269.1756579815565</c:v>
                </c:pt>
                <c:pt idx="22515">
                  <c:v>4208.2689146879893</c:v>
                </c:pt>
                <c:pt idx="22516">
                  <c:v>4147.4180422201389</c:v>
                </c:pt>
                <c:pt idx="22517">
                  <c:v>4086.6230071122241</c:v>
                </c:pt>
                <c:pt idx="22518">
                  <c:v>4069.3508976687422</c:v>
                </c:pt>
                <c:pt idx="22519">
                  <c:v>4052.0829703993268</c:v>
                </c:pt>
                <c:pt idx="22520">
                  <c:v>4034.8192194872681</c:v>
                </c:pt>
                <c:pt idx="22521">
                  <c:v>4017.5596452220911</c:v>
                </c:pt>
                <c:pt idx="22522">
                  <c:v>4000.3042371826136</c:v>
                </c:pt>
                <c:pt idx="22523">
                  <c:v>3983.0529971153496</c:v>
                </c:pt>
                <c:pt idx="22524">
                  <c:v>3896.4990139731894</c:v>
                </c:pt>
                <c:pt idx="22525">
                  <c:v>3810.0569066179819</c:v>
                </c:pt>
                <c:pt idx="22526">
                  <c:v>3723.7264904497952</c:v>
                </c:pt>
                <c:pt idx="22527">
                  <c:v>3637.5075877244535</c:v>
                </c:pt>
                <c:pt idx="22528">
                  <c:v>3551.400018454849</c:v>
                </c:pt>
                <c:pt idx="22529">
                  <c:v>3465.403592277667</c:v>
                </c:pt>
                <c:pt idx="22530">
                  <c:v>3370.9135113249317</c:v>
                </c:pt>
                <c:pt idx="22531">
                  <c:v>3276.5581735943351</c:v>
                </c:pt>
                <c:pt idx="22532">
                  <c:v>3182.3373574013799</c:v>
                </c:pt>
                <c:pt idx="22533">
                  <c:v>3088.2508384305943</c:v>
                </c:pt>
                <c:pt idx="22534">
                  <c:v>2994.2983896675055</c:v>
                </c:pt>
                <c:pt idx="22535">
                  <c:v>2900.4797813300966</c:v>
                </c:pt>
                <c:pt idx="22536">
                  <c:v>2798.3653724102719</c:v>
                </c:pt>
                <c:pt idx="22537">
                  <c:v>2696.4057479323651</c:v>
                </c:pt>
                <c:pt idx="22538">
                  <c:v>2594.6004189764403</c:v>
                </c:pt>
                <c:pt idx="22539">
                  <c:v>2492.9488863151068</c:v>
                </c:pt>
                <c:pt idx="22540">
                  <c:v>2391.4506484123472</c:v>
                </c:pt>
                <c:pt idx="22541">
                  <c:v>2290.1051888831266</c:v>
                </c:pt>
                <c:pt idx="22542">
                  <c:v>2239.5319232084507</c:v>
                </c:pt>
                <c:pt idx="22543">
                  <c:v>2188.995263264289</c:v>
                </c:pt>
                <c:pt idx="22544">
                  <c:v>2138.4951090261957</c:v>
                </c:pt>
                <c:pt idx="22545">
                  <c:v>2088.0313667247865</c:v>
                </c:pt>
                <c:pt idx="22546">
                  <c:v>2037.603934712085</c:v>
                </c:pt>
                <c:pt idx="22547">
                  <c:v>1987.2127156274773</c:v>
                </c:pt>
                <c:pt idx="22548">
                  <c:v>1937.0856411599489</c:v>
                </c:pt>
                <c:pt idx="22549">
                  <c:v>1886.9854887042197</c:v>
                </c:pt>
                <c:pt idx="22550">
                  <c:v>1836.9119730206703</c:v>
                </c:pt>
                <c:pt idx="22551">
                  <c:v>1786.864799906743</c:v>
                </c:pt>
                <c:pt idx="22552">
                  <c:v>1736.8436767021392</c:v>
                </c:pt>
                <c:pt idx="22553">
                  <c:v>1686.8483075745628</c:v>
                </c:pt>
                <c:pt idx="22554">
                  <c:v>1603.1641695596015</c:v>
                </c:pt>
                <c:pt idx="22555">
                  <c:v>1519.5844381243417</c:v>
                </c:pt>
                <c:pt idx="22556">
                  <c:v>1436.1088376395758</c:v>
                </c:pt>
                <c:pt idx="22557">
                  <c:v>1352.7370925362002</c:v>
                </c:pt>
                <c:pt idx="22558">
                  <c:v>1269.4689233422632</c:v>
                </c:pt>
                <c:pt idx="22559">
                  <c:v>1186.3040438317444</c:v>
                </c:pt>
                <c:pt idx="22560">
                  <c:v>1252.6993903490586</c:v>
                </c:pt>
                <c:pt idx="22561">
                  <c:v>1319.1493774330374</c:v>
                </c:pt>
                <c:pt idx="22562">
                  <c:v>1385.6544409399316</c:v>
                </c:pt>
                <c:pt idx="22563">
                  <c:v>1452.2150112234676</c:v>
                </c:pt>
                <c:pt idx="22564">
                  <c:v>1518.8315144133142</c:v>
                </c:pt>
                <c:pt idx="22565">
                  <c:v>1585.5043676441837</c:v>
                </c:pt>
                <c:pt idx="22566">
                  <c:v>1627.4358751675534</c:v>
                </c:pt>
                <c:pt idx="22567">
                  <c:v>1669.3991379317397</c:v>
                </c:pt>
                <c:pt idx="22568">
                  <c:v>1711.394100249604</c:v>
                </c:pt>
                <c:pt idx="22569">
                  <c:v>1753.4207029665679</c:v>
                </c:pt>
                <c:pt idx="22570">
                  <c:v>1795.4788915022771</c:v>
                </c:pt>
                <c:pt idx="22571">
                  <c:v>1837.5686119269253</c:v>
                </c:pt>
                <c:pt idx="22572">
                  <c:v>1929.6554890631114</c:v>
                </c:pt>
                <c:pt idx="22573">
                  <c:v>2021.8493639167966</c:v>
                </c:pt>
                <c:pt idx="22574">
                  <c:v>2114.1513506362116</c:v>
                </c:pt>
                <c:pt idx="22575">
                  <c:v>2206.5625484925254</c:v>
                </c:pt>
                <c:pt idx="22576">
                  <c:v>2299.0840323946622</c:v>
                </c:pt>
                <c:pt idx="22577">
                  <c:v>2391.7168596044648</c:v>
                </c:pt>
                <c:pt idx="22578">
                  <c:v>2509.9260396274376</c:v>
                </c:pt>
                <c:pt idx="22579">
                  <c:v>2628.328976649691</c:v>
                </c:pt>
                <c:pt idx="22580">
                  <c:v>2746.9272253749609</c:v>
                </c:pt>
                <c:pt idx="22581">
                  <c:v>2865.7223124348407</c:v>
                </c:pt>
                <c:pt idx="22582">
                  <c:v>2984.7157239546582</c:v>
                </c:pt>
                <c:pt idx="22583">
                  <c:v>3103.9089148819935</c:v>
                </c:pt>
                <c:pt idx="22584">
                  <c:v>3215.1533665435168</c:v>
                </c:pt>
                <c:pt idx="22585">
                  <c:v>3326.5881828626857</c:v>
                </c:pt>
                <c:pt idx="22586">
                  <c:v>3438.2136232622074</c:v>
                </c:pt>
                <c:pt idx="22587">
                  <c:v>3550.0299551688317</c:v>
                </c:pt>
                <c:pt idx="22588">
                  <c:v>3662.0374323164178</c:v>
                </c:pt>
                <c:pt idx="22589">
                  <c:v>3774.2363142703821</c:v>
                </c:pt>
                <c:pt idx="22590">
                  <c:v>3886.027390790819</c:v>
                </c:pt>
                <c:pt idx="22591">
                  <c:v>3997.9927262716037</c:v>
                </c:pt>
                <c:pt idx="22592">
                  <c:v>4110.1336090274117</c:v>
                </c:pt>
                <c:pt idx="22593">
                  <c:v>4174.0373258920617</c:v>
                </c:pt>
                <c:pt idx="22594">
                  <c:v>4285.2431811511096</c:v>
                </c:pt>
                <c:pt idx="22595">
                  <c:v>4396.6262118613886</c:v>
                </c:pt>
                <c:pt idx="22596">
                  <c:v>4456.3657187537083</c:v>
                </c:pt>
                <c:pt idx="22597">
                  <c:v>4465.1106737667897</c:v>
                </c:pt>
                <c:pt idx="22598">
                  <c:v>4473.8568192600742</c:v>
                </c:pt>
                <c:pt idx="22599">
                  <c:v>4482.6041515634361</c:v>
                </c:pt>
                <c:pt idx="22600">
                  <c:v>4491.3526741896558</c:v>
                </c:pt>
                <c:pt idx="22601">
                  <c:v>4500.1023834621556</c:v>
                </c:pt>
                <c:pt idx="22602">
                  <c:v>4622.4626288334402</c:v>
                </c:pt>
                <c:pt idx="22603">
                  <c:v>4745.0498298239736</c:v>
                </c:pt>
                <c:pt idx="22604">
                  <c:v>4867.8642113884753</c:v>
                </c:pt>
                <c:pt idx="22605">
                  <c:v>4990.9059907189248</c:v>
                </c:pt>
                <c:pt idx="22606">
                  <c:v>5114.1753924080913</c:v>
                </c:pt>
                <c:pt idx="22607">
                  <c:v>5237.6726332792523</c:v>
                </c:pt>
                <c:pt idx="22608">
                  <c:v>5193.4429397750737</c:v>
                </c:pt>
                <c:pt idx="22609">
                  <c:v>5149.2429234143492</c:v>
                </c:pt>
                <c:pt idx="22610">
                  <c:v>5105.0725880997661</c:v>
                </c:pt>
                <c:pt idx="22611">
                  <c:v>5060.9319438478406</c:v>
                </c:pt>
                <c:pt idx="22612">
                  <c:v>5016.8210008329634</c:v>
                </c:pt>
                <c:pt idx="22613">
                  <c:v>4972.7397635670068</c:v>
                </c:pt>
                <c:pt idx="22614">
                  <c:v>4981.6878687895423</c:v>
                </c:pt>
                <c:pt idx="22615">
                  <c:v>4990.6373416663428</c:v>
                </c:pt>
                <c:pt idx="22616">
                  <c:v>4999.5881849696507</c:v>
                </c:pt>
                <c:pt idx="22617">
                  <c:v>5008.5403937344172</c:v>
                </c:pt>
                <c:pt idx="22618">
                  <c:v>5017.493970727116</c:v>
                </c:pt>
                <c:pt idx="22619">
                  <c:v>5026.4489109981832</c:v>
                </c:pt>
                <c:pt idx="22620">
                  <c:v>4989.8313945086347</c:v>
                </c:pt>
                <c:pt idx="22621">
                  <c:v>4953.2401429774773</c:v>
                </c:pt>
                <c:pt idx="22622">
                  <c:v>4916.6753266495825</c:v>
                </c:pt>
                <c:pt idx="22623">
                  <c:v>4880.1371172110485</c:v>
                </c:pt>
                <c:pt idx="22624">
                  <c:v>4843.6256877965752</c:v>
                </c:pt>
                <c:pt idx="22625">
                  <c:v>4807.141210865082</c:v>
                </c:pt>
                <c:pt idx="22626">
                  <c:v>4876.9399420569944</c:v>
                </c:pt>
                <c:pt idx="22627">
                  <c:v>4946.8100418958775</c:v>
                </c:pt>
                <c:pt idx="22628">
                  <c:v>5016.751726776567</c:v>
                </c:pt>
                <c:pt idx="22629">
                  <c:v>5086.7652102483453</c:v>
                </c:pt>
                <c:pt idx="22630">
                  <c:v>5156.8506961957382</c:v>
                </c:pt>
                <c:pt idx="22631">
                  <c:v>5227.0083923153043</c:v>
                </c:pt>
                <c:pt idx="22632">
                  <c:v>5209.5987460019669</c:v>
                </c:pt>
                <c:pt idx="22633">
                  <c:v>5192.1932947340674</c:v>
                </c:pt>
                <c:pt idx="22634">
                  <c:v>5174.7920313776667</c:v>
                </c:pt>
                <c:pt idx="22635">
                  <c:v>5157.3949487708978</c:v>
                </c:pt>
                <c:pt idx="22636">
                  <c:v>5140.0020397243652</c:v>
                </c:pt>
                <c:pt idx="22637">
                  <c:v>5122.6132970209082</c:v>
                </c:pt>
                <c:pt idx="22638">
                  <c:v>5123.0204756687708</c:v>
                </c:pt>
                <c:pt idx="22639">
                  <c:v>5123.4276543165897</c:v>
                </c:pt>
                <c:pt idx="22640">
                  <c:v>5123.8348329644514</c:v>
                </c:pt>
                <c:pt idx="22641">
                  <c:v>5124.2420116122712</c:v>
                </c:pt>
                <c:pt idx="22642">
                  <c:v>5124.6491902601329</c:v>
                </c:pt>
                <c:pt idx="22643">
                  <c:v>5125.0563689079936</c:v>
                </c:pt>
                <c:pt idx="22644">
                  <c:v>5055.1253856696749</c:v>
                </c:pt>
                <c:pt idx="22645">
                  <c:v>4985.2643606146776</c:v>
                </c:pt>
                <c:pt idx="22646">
                  <c:v>4915.473009279106</c:v>
                </c:pt>
                <c:pt idx="22647">
                  <c:v>4845.7510452746355</c:v>
                </c:pt>
                <c:pt idx="22648">
                  <c:v>4776.0981760702562</c:v>
                </c:pt>
                <c:pt idx="22649">
                  <c:v>4706.5141109675187</c:v>
                </c:pt>
                <c:pt idx="22650">
                  <c:v>4531.7273604363145</c:v>
                </c:pt>
                <c:pt idx="22651">
                  <c:v>4411.1249033344229</c:v>
                </c:pt>
                <c:pt idx="22652">
                  <c:v>4290.7419708509451</c:v>
                </c:pt>
                <c:pt idx="22653">
                  <c:v>4218.9517726635959</c:v>
                </c:pt>
                <c:pt idx="22654">
                  <c:v>4097.6147548672934</c:v>
                </c:pt>
                <c:pt idx="22655">
                  <c:v>3976.4978585098161</c:v>
                </c:pt>
                <c:pt idx="22656">
                  <c:v>3873.1660038850077</c:v>
                </c:pt>
                <c:pt idx="22657">
                  <c:v>3769.9862131189484</c:v>
                </c:pt>
                <c:pt idx="22658">
                  <c:v>3666.9575810045512</c:v>
                </c:pt>
                <c:pt idx="22659">
                  <c:v>3564.0791736929586</c:v>
                </c:pt>
                <c:pt idx="22660">
                  <c:v>3461.3500415381063</c:v>
                </c:pt>
                <c:pt idx="22661">
                  <c:v>3358.7692154327656</c:v>
                </c:pt>
                <c:pt idx="22662">
                  <c:v>3179.4460130982247</c:v>
                </c:pt>
                <c:pt idx="22663">
                  <c:v>3000.5798225048306</c:v>
                </c:pt>
                <c:pt idx="22664">
                  <c:v>2822.1659564251113</c:v>
                </c:pt>
                <c:pt idx="22665">
                  <c:v>2644.1995570254985</c:v>
                </c:pt>
                <c:pt idx="22666">
                  <c:v>2466.6756075223302</c:v>
                </c:pt>
                <c:pt idx="22667">
                  <c:v>2289.5889086425636</c:v>
                </c:pt>
                <c:pt idx="22668">
                  <c:v>2273.1007105611252</c:v>
                </c:pt>
                <c:pt idx="22669">
                  <c:v>2256.6126277684011</c:v>
                </c:pt>
                <c:pt idx="22670">
                  <c:v>2240.1246304420665</c:v>
                </c:pt>
                <c:pt idx="22671">
                  <c:v>2223.6366885053394</c:v>
                </c:pt>
                <c:pt idx="22672">
                  <c:v>2207.1487664618412</c:v>
                </c:pt>
                <c:pt idx="22673">
                  <c:v>2190.6608357330028</c:v>
                </c:pt>
                <c:pt idx="22674">
                  <c:v>2123.1619609861295</c:v>
                </c:pt>
                <c:pt idx="22675">
                  <c:v>2055.733463268105</c:v>
                </c:pt>
                <c:pt idx="22676">
                  <c:v>1988.3752788926215</c:v>
                </c:pt>
                <c:pt idx="22677">
                  <c:v>1921.0873484929016</c:v>
                </c:pt>
                <c:pt idx="22678">
                  <c:v>1853.8696075618047</c:v>
                </c:pt>
                <c:pt idx="22679">
                  <c:v>1786.7219927880037</c:v>
                </c:pt>
                <c:pt idx="22680">
                  <c:v>1736.4247195401861</c:v>
                </c:pt>
                <c:pt idx="22681">
                  <c:v>1686.1660314676969</c:v>
                </c:pt>
                <c:pt idx="22682">
                  <c:v>1635.9458826442733</c:v>
                </c:pt>
                <c:pt idx="22683">
                  <c:v>1585.7642321964568</c:v>
                </c:pt>
                <c:pt idx="22684">
                  <c:v>1535.6210337279163</c:v>
                </c:pt>
                <c:pt idx="22685">
                  <c:v>1485.5162444013986</c:v>
                </c:pt>
                <c:pt idx="22686">
                  <c:v>1244.2109368375604</c:v>
                </c:pt>
                <c:pt idx="22687">
                  <c:v>1003.6858020447547</c:v>
                </c:pt>
                <c:pt idx="22688">
                  <c:v>763.92525529668239</c:v>
                </c:pt>
                <c:pt idx="22689">
                  <c:v>524.91300393135543</c:v>
                </c:pt>
                <c:pt idx="22690">
                  <c:v>286.63201927054212</c:v>
                </c:pt>
                <c:pt idx="22691">
                  <c:v>49.064511492735349</c:v>
                </c:pt>
                <c:pt idx="22692">
                  <c:v>89.987143804322415</c:v>
                </c:pt>
                <c:pt idx="22693">
                  <c:v>130.94201204679601</c:v>
                </c:pt>
                <c:pt idx="22694">
                  <c:v>171.92904854323956</c:v>
                </c:pt>
                <c:pt idx="22695">
                  <c:v>212.94818646728382</c:v>
                </c:pt>
                <c:pt idx="22696">
                  <c:v>253.99935972509763</c:v>
                </c:pt>
                <c:pt idx="22697">
                  <c:v>295.08250231743631</c:v>
                </c:pt>
                <c:pt idx="22698">
                  <c:v>262.1351660376144</c:v>
                </c:pt>
                <c:pt idx="22699">
                  <c:v>229.22732772897467</c:v>
                </c:pt>
                <c:pt idx="22700">
                  <c:v>196.35924193162361</c:v>
                </c:pt>
                <c:pt idx="22701">
                  <c:v>163.53116489149053</c:v>
                </c:pt>
                <c:pt idx="22702">
                  <c:v>130.7433545676833</c:v>
                </c:pt>
                <c:pt idx="22703">
                  <c:v>97.996070639875654</c:v>
                </c:pt>
                <c:pt idx="22704">
                  <c:v>81.675973721702405</c:v>
                </c:pt>
                <c:pt idx="22705">
                  <c:v>65.350916184106978</c:v>
                </c:pt>
                <c:pt idx="22706">
                  <c:v>49.02084408537327</c:v>
                </c:pt>
                <c:pt idx="22707">
                  <c:v>32.685703523510469</c:v>
                </c:pt>
                <c:pt idx="22708">
                  <c:v>16.345440263798643</c:v>
                </c:pt>
                <c:pt idx="22709">
                  <c:v>0</c:v>
                </c:pt>
                <c:pt idx="22710">
                  <c:v>0</c:v>
                </c:pt>
                <c:pt idx="22711">
                  <c:v>0</c:v>
                </c:pt>
                <c:pt idx="22712">
                  <c:v>0</c:v>
                </c:pt>
                <c:pt idx="22713">
                  <c:v>0</c:v>
                </c:pt>
                <c:pt idx="22714">
                  <c:v>0</c:v>
                </c:pt>
                <c:pt idx="22715">
                  <c:v>0</c:v>
                </c:pt>
                <c:pt idx="22716">
                  <c:v>0</c:v>
                </c:pt>
                <c:pt idx="22717">
                  <c:v>0</c:v>
                </c:pt>
                <c:pt idx="22718">
                  <c:v>0</c:v>
                </c:pt>
                <c:pt idx="22719">
                  <c:v>0</c:v>
                </c:pt>
                <c:pt idx="22720">
                  <c:v>0</c:v>
                </c:pt>
                <c:pt idx="22721">
                  <c:v>0</c:v>
                </c:pt>
                <c:pt idx="22722">
                  <c:v>0</c:v>
                </c:pt>
                <c:pt idx="22723">
                  <c:v>0</c:v>
                </c:pt>
                <c:pt idx="22724">
                  <c:v>196.64543791113832</c:v>
                </c:pt>
                <c:pt idx="22725">
                  <c:v>525.50077614900613</c:v>
                </c:pt>
                <c:pt idx="22726">
                  <c:v>855.78244955641594</c:v>
                </c:pt>
                <c:pt idx="22727">
                  <c:v>1187.5289495265474</c:v>
                </c:pt>
                <c:pt idx="22728">
                  <c:v>1379.5091861627714</c:v>
                </c:pt>
                <c:pt idx="22729">
                  <c:v>1572.1159697700905</c:v>
                </c:pt>
                <c:pt idx="22730">
                  <c:v>1765.3465676944566</c:v>
                </c:pt>
                <c:pt idx="22731">
                  <c:v>1959.198393203865</c:v>
                </c:pt>
                <c:pt idx="22732">
                  <c:v>2153.6690039649329</c:v>
                </c:pt>
                <c:pt idx="22733">
                  <c:v>2348.756093887941</c:v>
                </c:pt>
                <c:pt idx="22734">
                  <c:v>2340.6175451052823</c:v>
                </c:pt>
                <c:pt idx="22735">
                  <c:v>2332.478320071189</c:v>
                </c:pt>
                <c:pt idx="22736">
                  <c:v>2324.3384109437088</c:v>
                </c:pt>
                <c:pt idx="22737">
                  <c:v>2289.6406488392117</c:v>
                </c:pt>
                <c:pt idx="22738">
                  <c:v>2281.592697792008</c:v>
                </c:pt>
                <c:pt idx="22739">
                  <c:v>2273.5440527406395</c:v>
                </c:pt>
                <c:pt idx="22740">
                  <c:v>2460.0952458378488</c:v>
                </c:pt>
                <c:pt idx="22741">
                  <c:v>2620.5634495013342</c:v>
                </c:pt>
                <c:pt idx="22742">
                  <c:v>2781.3268244202118</c:v>
                </c:pt>
                <c:pt idx="22743">
                  <c:v>2942.3928313955871</c:v>
                </c:pt>
                <c:pt idx="22744">
                  <c:v>3103.7686979209429</c:v>
                </c:pt>
                <c:pt idx="22745">
                  <c:v>3265.4614239566763</c:v>
                </c:pt>
                <c:pt idx="22746">
                  <c:v>3367.9533095072211</c:v>
                </c:pt>
                <c:pt idx="22747">
                  <c:v>3470.5831293334586</c:v>
                </c:pt>
                <c:pt idx="22748">
                  <c:v>3573.3521598613679</c:v>
                </c:pt>
                <c:pt idx="22749">
                  <c:v>3676.2616500432614</c:v>
                </c:pt>
                <c:pt idx="22750">
                  <c:v>3779.3128239787161</c:v>
                </c:pt>
                <c:pt idx="22751">
                  <c:v>3882.5068840849008</c:v>
                </c:pt>
                <c:pt idx="22752">
                  <c:v>3899.3797765852082</c:v>
                </c:pt>
                <c:pt idx="22753">
                  <c:v>3916.2551192671231</c:v>
                </c:pt>
                <c:pt idx="22754">
                  <c:v>3933.1329259467498</c:v>
                </c:pt>
                <c:pt idx="22755">
                  <c:v>3950.0132216670218</c:v>
                </c:pt>
                <c:pt idx="22756">
                  <c:v>3966.8960199530193</c:v>
                </c:pt>
                <c:pt idx="22757">
                  <c:v>3983.7813458492801</c:v>
                </c:pt>
                <c:pt idx="22758">
                  <c:v>4061.2680215976484</c:v>
                </c:pt>
                <c:pt idx="22759">
                  <c:v>4138.8356797924253</c:v>
                </c:pt>
                <c:pt idx="22760">
                  <c:v>4216.4848544277111</c:v>
                </c:pt>
                <c:pt idx="22761">
                  <c:v>4294.2160709794707</c:v>
                </c:pt>
                <c:pt idx="22762">
                  <c:v>4372.0298515537197</c:v>
                </c:pt>
                <c:pt idx="22763">
                  <c:v>4449.9267052630921</c:v>
                </c:pt>
                <c:pt idx="22764">
                  <c:v>4597.7266452516751</c:v>
                </c:pt>
                <c:pt idx="22765">
                  <c:v>4745.8397809771932</c:v>
                </c:pt>
                <c:pt idx="22766">
                  <c:v>4894.2682879844479</c:v>
                </c:pt>
                <c:pt idx="22767">
                  <c:v>5043.0142811584974</c:v>
                </c:pt>
                <c:pt idx="22768">
                  <c:v>5192.0798163635627</c:v>
                </c:pt>
                <c:pt idx="22769">
                  <c:v>5341.4668920565873</c:v>
                </c:pt>
                <c:pt idx="22770">
                  <c:v>5402.975579243388</c:v>
                </c:pt>
                <c:pt idx="22771">
                  <c:v>5464.5385188906266</c:v>
                </c:pt>
                <c:pt idx="22772">
                  <c:v>5526.1558751658313</c:v>
                </c:pt>
                <c:pt idx="22773">
                  <c:v>5587.8278080433965</c:v>
                </c:pt>
                <c:pt idx="22774">
                  <c:v>5649.5544820494106</c:v>
                </c:pt>
                <c:pt idx="22775">
                  <c:v>5711.3360532416618</c:v>
                </c:pt>
                <c:pt idx="22776">
                  <c:v>5756.0430684104394</c:v>
                </c:pt>
                <c:pt idx="22777">
                  <c:v>5800.7806032803319</c:v>
                </c:pt>
                <c:pt idx="22778">
                  <c:v>5845.5486321945082</c:v>
                </c:pt>
                <c:pt idx="22779">
                  <c:v>5890.3471231973608</c:v>
                </c:pt>
                <c:pt idx="22780">
                  <c:v>5935.1760447561837</c:v>
                </c:pt>
                <c:pt idx="22781">
                  <c:v>5980.0353725145569</c:v>
                </c:pt>
                <c:pt idx="22782">
                  <c:v>5926.3783134537853</c:v>
                </c:pt>
                <c:pt idx="22783">
                  <c:v>5872.7642120868632</c:v>
                </c:pt>
                <c:pt idx="22784">
                  <c:v>5819.1930849438841</c:v>
                </c:pt>
                <c:pt idx="22785">
                  <c:v>5765.6649422226983</c:v>
                </c:pt>
                <c:pt idx="22786">
                  <c:v>5712.1797967611337</c:v>
                </c:pt>
                <c:pt idx="22787">
                  <c:v>5658.7376617938899</c:v>
                </c:pt>
                <c:pt idx="22788">
                  <c:v>5456.4931146518393</c:v>
                </c:pt>
                <c:pt idx="22789">
                  <c:v>5254.8252887672907</c:v>
                </c:pt>
                <c:pt idx="22790">
                  <c:v>5053.7267613921831</c:v>
                </c:pt>
                <c:pt idx="22791">
                  <c:v>4853.1897964473856</c:v>
                </c:pt>
                <c:pt idx="22792">
                  <c:v>4653.2063294211584</c:v>
                </c:pt>
                <c:pt idx="22793">
                  <c:v>4453.7679628418846</c:v>
                </c:pt>
                <c:pt idx="22794">
                  <c:v>4282.2393023303421</c:v>
                </c:pt>
                <c:pt idx="22795">
                  <c:v>4161.9904642149704</c:v>
                </c:pt>
                <c:pt idx="22796">
                  <c:v>4041.9544912982542</c:v>
                </c:pt>
                <c:pt idx="22797">
                  <c:v>3967.6227568352724</c:v>
                </c:pt>
                <c:pt idx="22798">
                  <c:v>3846.6228309529411</c:v>
                </c:pt>
                <c:pt idx="22799">
                  <c:v>3725.8358618504508</c:v>
                </c:pt>
                <c:pt idx="22800">
                  <c:v>3648.2329676509212</c:v>
                </c:pt>
                <c:pt idx="22801">
                  <c:v>3570.7190897148816</c:v>
                </c:pt>
                <c:pt idx="22802">
                  <c:v>3493.2940613201399</c:v>
                </c:pt>
                <c:pt idx="22803">
                  <c:v>3415.9577141131936</c:v>
                </c:pt>
                <c:pt idx="22804">
                  <c:v>3338.7098855337822</c:v>
                </c:pt>
                <c:pt idx="22805">
                  <c:v>3261.5504009949232</c:v>
                </c:pt>
                <c:pt idx="22806">
                  <c:v>3150.265257705787</c:v>
                </c:pt>
                <c:pt idx="22807">
                  <c:v>3039.1630412830459</c:v>
                </c:pt>
                <c:pt idx="22808">
                  <c:v>2928.2431897662827</c:v>
                </c:pt>
                <c:pt idx="22809">
                  <c:v>2817.5051383082687</c:v>
                </c:pt>
                <c:pt idx="22810">
                  <c:v>2706.948303398909</c:v>
                </c:pt>
                <c:pt idx="22811">
                  <c:v>2596.5721000189278</c:v>
                </c:pt>
                <c:pt idx="22812">
                  <c:v>2528.7519886654036</c:v>
                </c:pt>
                <c:pt idx="22813">
                  <c:v>2460.9993825474207</c:v>
                </c:pt>
                <c:pt idx="22814">
                  <c:v>2393.3141267571555</c:v>
                </c:pt>
                <c:pt idx="22815">
                  <c:v>2325.6960588606648</c:v>
                </c:pt>
                <c:pt idx="22816">
                  <c:v>2258.1450165592864</c:v>
                </c:pt>
                <c:pt idx="22817">
                  <c:v>2190.6608357330028</c:v>
                </c:pt>
                <c:pt idx="22818">
                  <c:v>2072.7638783017869</c:v>
                </c:pt>
                <c:pt idx="22819">
                  <c:v>1955.0668327707774</c:v>
                </c:pt>
                <c:pt idx="22820">
                  <c:v>1837.5686119269255</c:v>
                </c:pt>
                <c:pt idx="22821">
                  <c:v>1720.2681017173006</c:v>
                </c:pt>
                <c:pt idx="22822">
                  <c:v>1603.1641695596015</c:v>
                </c:pt>
                <c:pt idx="22823">
                  <c:v>1486.2556579169307</c:v>
                </c:pt>
                <c:pt idx="22824">
                  <c:v>1378.0619164020927</c:v>
                </c:pt>
                <c:pt idx="22825">
                  <c:v>1270.0095079919843</c:v>
                </c:pt>
                <c:pt idx="22826">
                  <c:v>1162.0963927924759</c:v>
                </c:pt>
                <c:pt idx="22827">
                  <c:v>1054.3204910716133</c:v>
                </c:pt>
                <c:pt idx="22828">
                  <c:v>946.67967637886647</c:v>
                </c:pt>
                <c:pt idx="22829">
                  <c:v>839.17178142007765</c:v>
                </c:pt>
                <c:pt idx="22830">
                  <c:v>863.99338871518853</c:v>
                </c:pt>
                <c:pt idx="22831">
                  <c:v>888.82320307074247</c:v>
                </c:pt>
                <c:pt idx="22832">
                  <c:v>913.66124000367256</c:v>
                </c:pt>
                <c:pt idx="22833">
                  <c:v>938.50751556247167</c:v>
                </c:pt>
                <c:pt idx="22834">
                  <c:v>963.36204572455551</c:v>
                </c:pt>
                <c:pt idx="22835">
                  <c:v>988.2248456825356</c:v>
                </c:pt>
                <c:pt idx="22836">
                  <c:v>1046.1482862523626</c:v>
                </c:pt>
                <c:pt idx="22837">
                  <c:v>1104.1053177854928</c:v>
                </c:pt>
                <c:pt idx="22838">
                  <c:v>1162.0963927924759</c:v>
                </c:pt>
                <c:pt idx="22839">
                  <c:v>1220.1219587113453</c:v>
                </c:pt>
                <c:pt idx="22840">
                  <c:v>1278.1824579514716</c:v>
                </c:pt>
                <c:pt idx="22841">
                  <c:v>1336.2783279371106</c:v>
                </c:pt>
                <c:pt idx="22842">
                  <c:v>1302.7527305583371</c:v>
                </c:pt>
                <c:pt idx="22843">
                  <c:v>1269.2526894823729</c:v>
                </c:pt>
                <c:pt idx="22844">
                  <c:v>1235.7783008656506</c:v>
                </c:pt>
                <c:pt idx="22845">
                  <c:v>1202.3296645486055</c:v>
                </c:pt>
                <c:pt idx="22846">
                  <c:v>1168.9068780718728</c:v>
                </c:pt>
                <c:pt idx="22847">
                  <c:v>1135.5100406836962</c:v>
                </c:pt>
                <c:pt idx="22848">
                  <c:v>1085.8186188534348</c:v>
                </c:pt>
                <c:pt idx="22849">
                  <c:v>1036.1577976893468</c:v>
                </c:pt>
                <c:pt idx="22850">
                  <c:v>986.52739003333556</c:v>
                </c:pt>
                <c:pt idx="22851">
                  <c:v>936.92720675166561</c:v>
                </c:pt>
                <c:pt idx="22852">
                  <c:v>887.35705454911681</c:v>
                </c:pt>
                <c:pt idx="22853">
                  <c:v>837.81674138037738</c:v>
                </c:pt>
                <c:pt idx="22854">
                  <c:v>837.92966138368877</c:v>
                </c:pt>
                <c:pt idx="22855">
                  <c:v>838.04258138699993</c:v>
                </c:pt>
                <c:pt idx="22856">
                  <c:v>838.1555013903112</c:v>
                </c:pt>
                <c:pt idx="22857">
                  <c:v>838.26842139362259</c:v>
                </c:pt>
                <c:pt idx="22858">
                  <c:v>838.38134139693386</c:v>
                </c:pt>
                <c:pt idx="22859">
                  <c:v>838.49426140023797</c:v>
                </c:pt>
                <c:pt idx="22860">
                  <c:v>813.84543100549138</c:v>
                </c:pt>
                <c:pt idx="22861">
                  <c:v>789.19682021841095</c:v>
                </c:pt>
                <c:pt idx="22862">
                  <c:v>764.54833942973778</c:v>
                </c:pt>
                <c:pt idx="22863">
                  <c:v>739.89989858676267</c:v>
                </c:pt>
                <c:pt idx="22864">
                  <c:v>715.25140769923291</c:v>
                </c:pt>
                <c:pt idx="22865">
                  <c:v>690.60277478239482</c:v>
                </c:pt>
                <c:pt idx="22866">
                  <c:v>922.20167638827377</c:v>
                </c:pt>
                <c:pt idx="22867">
                  <c:v>1154.5214455513114</c:v>
                </c:pt>
                <c:pt idx="22868">
                  <c:v>1387.5744205545025</c:v>
                </c:pt>
                <c:pt idx="22869">
                  <c:v>1621.3724450944674</c:v>
                </c:pt>
                <c:pt idx="22870">
                  <c:v>1855.9268797308855</c:v>
                </c:pt>
                <c:pt idx="22871">
                  <c:v>2091.2486287778565</c:v>
                </c:pt>
                <c:pt idx="22872">
                  <c:v>2251.4675755383528</c:v>
                </c:pt>
                <c:pt idx="22873">
                  <c:v>2412.0572851646011</c:v>
                </c:pt>
                <c:pt idx="22874">
                  <c:v>2573.0201903168659</c:v>
                </c:pt>
                <c:pt idx="22875">
                  <c:v>2734.3586598639922</c:v>
                </c:pt>
                <c:pt idx="22876">
                  <c:v>2896.0750007669703</c:v>
                </c:pt>
                <c:pt idx="22877">
                  <c:v>3058.1714599309335</c:v>
                </c:pt>
                <c:pt idx="22878">
                  <c:v>3117.7594297419564</c:v>
                </c:pt>
                <c:pt idx="22879">
                  <c:v>3177.3940607035079</c:v>
                </c:pt>
                <c:pt idx="22880">
                  <c:v>3237.075607706352</c:v>
                </c:pt>
                <c:pt idx="22881">
                  <c:v>3259.0036790734389</c:v>
                </c:pt>
                <c:pt idx="22882">
                  <c:v>3318.094424828616</c:v>
                </c:pt>
                <c:pt idx="22883">
                  <c:v>3377.2322895683169</c:v>
                </c:pt>
                <c:pt idx="22884">
                  <c:v>3416.4042472445544</c:v>
                </c:pt>
                <c:pt idx="22885">
                  <c:v>3416.4042472445544</c:v>
                </c:pt>
                <c:pt idx="22886">
                  <c:v>3416.4042472445544</c:v>
                </c:pt>
                <c:pt idx="22887">
                  <c:v>3416.4042472445544</c:v>
                </c:pt>
                <c:pt idx="22888">
                  <c:v>3416.4042472445544</c:v>
                </c:pt>
                <c:pt idx="22889">
                  <c:v>3416.4042472445544</c:v>
                </c:pt>
                <c:pt idx="22890">
                  <c:v>3433.6335004458724</c:v>
                </c:pt>
                <c:pt idx="22891">
                  <c:v>3450.8674030046027</c:v>
                </c:pt>
                <c:pt idx="22892">
                  <c:v>3468.1059594372496</c:v>
                </c:pt>
                <c:pt idx="22893">
                  <c:v>3485.3491641733672</c:v>
                </c:pt>
                <c:pt idx="22894">
                  <c:v>3502.5970217698127</c:v>
                </c:pt>
                <c:pt idx="22895">
                  <c:v>3519.8495266335831</c:v>
                </c:pt>
                <c:pt idx="22896">
                  <c:v>3692.0472314715093</c:v>
                </c:pt>
                <c:pt idx="22897">
                  <c:v>3864.6806061981265</c:v>
                </c:pt>
                <c:pt idx="22898">
                  <c:v>4037.7517218732119</c:v>
                </c:pt>
                <c:pt idx="22899">
                  <c:v>4211.2625955277326</c:v>
                </c:pt>
                <c:pt idx="22900">
                  <c:v>4385.2151902806263</c:v>
                </c:pt>
                <c:pt idx="22901">
                  <c:v>4559.6114199141766</c:v>
                </c:pt>
                <c:pt idx="22902">
                  <c:v>4585.9065023700223</c:v>
                </c:pt>
                <c:pt idx="22903">
                  <c:v>4612.2120943582559</c:v>
                </c:pt>
                <c:pt idx="22904">
                  <c:v>4638.5281930176634</c:v>
                </c:pt>
                <c:pt idx="22905">
                  <c:v>4664.8548003369442</c:v>
                </c:pt>
                <c:pt idx="22906">
                  <c:v>4691.1919118838423</c:v>
                </c:pt>
                <c:pt idx="22907">
                  <c:v>4717.5395297092728</c:v>
                </c:pt>
                <c:pt idx="22908">
                  <c:v>4734.9789855913532</c:v>
                </c:pt>
                <c:pt idx="22909">
                  <c:v>4752.4227072537251</c:v>
                </c:pt>
                <c:pt idx="22910">
                  <c:v>4769.8706986665593</c:v>
                </c:pt>
                <c:pt idx="22911">
                  <c:v>4787.3229637872837</c:v>
                </c:pt>
                <c:pt idx="22912">
                  <c:v>4804.7795065601722</c:v>
                </c:pt>
                <c:pt idx="22913">
                  <c:v>4822.2403309162646</c:v>
                </c:pt>
                <c:pt idx="22914">
                  <c:v>4717.6707846942782</c:v>
                </c:pt>
                <c:pt idx="22915">
                  <c:v>4613.2521709439316</c:v>
                </c:pt>
                <c:pt idx="22916">
                  <c:v>4508.9834588663452</c:v>
                </c:pt>
                <c:pt idx="22917">
                  <c:v>4404.8636010307291</c:v>
                </c:pt>
                <c:pt idx="22918">
                  <c:v>4300.8915222462047</c:v>
                </c:pt>
                <c:pt idx="22919">
                  <c:v>4197.066131220321</c:v>
                </c:pt>
                <c:pt idx="22920">
                  <c:v>4222.9775735233479</c:v>
                </c:pt>
                <c:pt idx="22921">
                  <c:v>4248.8979464699414</c:v>
                </c:pt>
                <c:pt idx="22922">
                  <c:v>4274.8272730127273</c:v>
                </c:pt>
                <c:pt idx="22923">
                  <c:v>4300.7655703355258</c:v>
                </c:pt>
                <c:pt idx="22924">
                  <c:v>4326.7128612329043</c:v>
                </c:pt>
                <c:pt idx="22925">
                  <c:v>4352.6691640983336</c:v>
                </c:pt>
                <c:pt idx="22926">
                  <c:v>4439.0850889316062</c:v>
                </c:pt>
                <c:pt idx="22927">
                  <c:v>4525.5991121496099</c:v>
                </c:pt>
                <c:pt idx="22928">
                  <c:v>4612.2120943582559</c:v>
                </c:pt>
                <c:pt idx="22929">
                  <c:v>4698.9248761616773</c:v>
                </c:pt>
                <c:pt idx="22930">
                  <c:v>4785.7382878743783</c:v>
                </c:pt>
                <c:pt idx="22931">
                  <c:v>4872.6531452005011</c:v>
                </c:pt>
                <c:pt idx="22932">
                  <c:v>4899.2007562879508</c:v>
                </c:pt>
                <c:pt idx="22933">
                  <c:v>4925.7595023371578</c:v>
                </c:pt>
                <c:pt idx="22934">
                  <c:v>4952.3293691215031</c:v>
                </c:pt>
                <c:pt idx="22935">
                  <c:v>4978.9103494907913</c:v>
                </c:pt>
                <c:pt idx="22936">
                  <c:v>5005.5024311275965</c:v>
                </c:pt>
                <c:pt idx="22937">
                  <c:v>5032.105601793709</c:v>
                </c:pt>
                <c:pt idx="22938">
                  <c:v>4983.2655657608002</c:v>
                </c:pt>
                <c:pt idx="22939">
                  <c:v>4992.1241983782011</c:v>
                </c:pt>
                <c:pt idx="22940">
                  <c:v>5000.9841649062482</c:v>
                </c:pt>
                <c:pt idx="22941">
                  <c:v>5067.9538281558689</c:v>
                </c:pt>
                <c:pt idx="22942">
                  <c:v>5076.9192520601855</c:v>
                </c:pt>
                <c:pt idx="22943">
                  <c:v>5085.8860186909769</c:v>
                </c:pt>
                <c:pt idx="22944">
                  <c:v>4997.6222170331357</c:v>
                </c:pt>
                <c:pt idx="22945">
                  <c:v>4909.4754109093856</c:v>
                </c:pt>
                <c:pt idx="22946">
                  <c:v>4821.4456403873301</c:v>
                </c:pt>
                <c:pt idx="22947">
                  <c:v>4733.5329533669292</c:v>
                </c:pt>
                <c:pt idx="22948">
                  <c:v>4645.7373954091991</c:v>
                </c:pt>
                <c:pt idx="22949">
                  <c:v>4558.0590149132986</c:v>
                </c:pt>
                <c:pt idx="22950">
                  <c:v>4575.1965673389741</c:v>
                </c:pt>
                <c:pt idx="22951">
                  <c:v>4592.3375219785039</c:v>
                </c:pt>
                <c:pt idx="22952">
                  <c:v>4609.4818933208762</c:v>
                </c:pt>
                <c:pt idx="22953">
                  <c:v>4626.6296941618175</c:v>
                </c:pt>
                <c:pt idx="22954">
                  <c:v>4643.7809372483953</c:v>
                </c:pt>
                <c:pt idx="22955">
                  <c:v>4660.9356352789127</c:v>
                </c:pt>
                <c:pt idx="22956">
                  <c:v>4626.3692525788229</c:v>
                </c:pt>
                <c:pt idx="22957">
                  <c:v>4591.8183344395766</c:v>
                </c:pt>
                <c:pt idx="22958">
                  <c:v>4557.28281241284</c:v>
                </c:pt>
                <c:pt idx="22959">
                  <c:v>4522.7626225826807</c:v>
                </c:pt>
                <c:pt idx="22960">
                  <c:v>4488.2576954841834</c:v>
                </c:pt>
                <c:pt idx="22961">
                  <c:v>4453.7679628418846</c:v>
                </c:pt>
                <c:pt idx="22962">
                  <c:v>4523.1494166145294</c:v>
                </c:pt>
                <c:pt idx="22963">
                  <c:v>4592.5971157479289</c:v>
                </c:pt>
                <c:pt idx="22964">
                  <c:v>4662.1113847963461</c:v>
                </c:pt>
                <c:pt idx="22965">
                  <c:v>4731.692548717624</c:v>
                </c:pt>
                <c:pt idx="22966">
                  <c:v>4801.3409263565118</c:v>
                </c:pt>
                <c:pt idx="22967">
                  <c:v>4871.0568339298643</c:v>
                </c:pt>
                <c:pt idx="22968">
                  <c:v>4844.1255948686248</c:v>
                </c:pt>
                <c:pt idx="22969">
                  <c:v>4817.2072908994405</c:v>
                </c:pt>
                <c:pt idx="22970">
                  <c:v>4790.301963708288</c:v>
                </c:pt>
                <c:pt idx="22971">
                  <c:v>4763.4096497516721</c:v>
                </c:pt>
                <c:pt idx="22972">
                  <c:v>4736.5303930753771</c:v>
                </c:pt>
                <c:pt idx="22973">
                  <c:v>4709.6642306081412</c:v>
                </c:pt>
                <c:pt idx="22974">
                  <c:v>4822.9533446129253</c:v>
                </c:pt>
                <c:pt idx="22975">
                  <c:v>4936.4259592678291</c:v>
                </c:pt>
                <c:pt idx="22976">
                  <c:v>5050.0831528502022</c:v>
                </c:pt>
                <c:pt idx="22977">
                  <c:v>5163.9259796728475</c:v>
                </c:pt>
                <c:pt idx="22978">
                  <c:v>5277.9554705732216</c:v>
                </c:pt>
                <c:pt idx="22979">
                  <c:v>5392.1726333969818</c:v>
                </c:pt>
                <c:pt idx="22980">
                  <c:v>5410.0484096611654</c:v>
                </c:pt>
                <c:pt idx="22981">
                  <c:v>5427.9292705063463</c:v>
                </c:pt>
                <c:pt idx="22982">
                  <c:v>5445.8152115380017</c:v>
                </c:pt>
                <c:pt idx="22983">
                  <c:v>5463.7062283827199</c:v>
                </c:pt>
                <c:pt idx="22984">
                  <c:v>5481.6023166881532</c:v>
                </c:pt>
                <c:pt idx="22985">
                  <c:v>5499.5034721227812</c:v>
                </c:pt>
                <c:pt idx="22986">
                  <c:v>5534.2066850466772</c:v>
                </c:pt>
                <c:pt idx="22987">
                  <c:v>5568.9256736319676</c:v>
                </c:pt>
                <c:pt idx="22988">
                  <c:v>5603.6605229973666</c:v>
                </c:pt>
                <c:pt idx="22989">
                  <c:v>5638.4113198665045</c:v>
                </c:pt>
                <c:pt idx="22990">
                  <c:v>5673.1781434726727</c:v>
                </c:pt>
                <c:pt idx="22991">
                  <c:v>5707.9610791639197</c:v>
                </c:pt>
                <c:pt idx="22992">
                  <c:v>5698.7718694238401</c:v>
                </c:pt>
                <c:pt idx="22993">
                  <c:v>5689.5841232453095</c:v>
                </c:pt>
                <c:pt idx="22994">
                  <c:v>5680.3978378091151</c:v>
                </c:pt>
                <c:pt idx="22995">
                  <c:v>5671.2130197449615</c:v>
                </c:pt>
                <c:pt idx="22996">
                  <c:v>5662.0296662127066</c:v>
                </c:pt>
                <c:pt idx="22997">
                  <c:v>5652.8477838797517</c:v>
                </c:pt>
                <c:pt idx="22998">
                  <c:v>5635.048843638695</c:v>
                </c:pt>
                <c:pt idx="22999">
                  <c:v>5617.2547357785343</c:v>
                </c:pt>
                <c:pt idx="23000">
                  <c:v>5599.4654586018596</c:v>
                </c:pt>
                <c:pt idx="23001">
                  <c:v>5581.6810175648534</c:v>
                </c:pt>
                <c:pt idx="23002">
                  <c:v>5563.9014109776426</c:v>
                </c:pt>
                <c:pt idx="23003">
                  <c:v>5546.1266395405792</c:v>
                </c:pt>
                <c:pt idx="23004">
                  <c:v>5519.7519811932998</c:v>
                </c:pt>
                <c:pt idx="23005">
                  <c:v>5493.387353954914</c:v>
                </c:pt>
                <c:pt idx="23006">
                  <c:v>5467.0327456779805</c:v>
                </c:pt>
                <c:pt idx="23007">
                  <c:v>5440.688144081666</c:v>
                </c:pt>
                <c:pt idx="23008">
                  <c:v>5414.3535298302086</c:v>
                </c:pt>
                <c:pt idx="23009">
                  <c:v>5388.0288927875017</c:v>
                </c:pt>
                <c:pt idx="23010">
                  <c:v>5432.2319868208524</c:v>
                </c:pt>
                <c:pt idx="23011">
                  <c:v>5476.4645146344401</c:v>
                </c:pt>
                <c:pt idx="23012">
                  <c:v>5520.7264867978356</c:v>
                </c:pt>
                <c:pt idx="23013">
                  <c:v>5565.0179137897348</c:v>
                </c:pt>
                <c:pt idx="23014">
                  <c:v>5609.3388130584144</c:v>
                </c:pt>
                <c:pt idx="23015">
                  <c:v>5653.6891950103745</c:v>
                </c:pt>
                <c:pt idx="23016">
                  <c:v>5715.3228064181676</c:v>
                </c:pt>
                <c:pt idx="23017">
                  <c:v>5777.0111145511328</c:v>
                </c:pt>
                <c:pt idx="23018">
                  <c:v>5838.7543094453558</c:v>
                </c:pt>
                <c:pt idx="23019">
                  <c:v>5900.5525809943902</c:v>
                </c:pt>
                <c:pt idx="23020">
                  <c:v>5962.406114090235</c:v>
                </c:pt>
                <c:pt idx="23021">
                  <c:v>6024.3150987103536</c:v>
                </c:pt>
                <c:pt idx="23022">
                  <c:v>6051.0278440126094</c:v>
                </c:pt>
                <c:pt idx="23023">
                  <c:v>6077.751175870495</c:v>
                </c:pt>
                <c:pt idx="23024">
                  <c:v>6104.485104862616</c:v>
                </c:pt>
                <c:pt idx="23025">
                  <c:v>6060.9299096131945</c:v>
                </c:pt>
                <c:pt idx="23026">
                  <c:v>6087.3782737913061</c:v>
                </c:pt>
                <c:pt idx="23027">
                  <c:v>6113.8371270783273</c:v>
                </c:pt>
                <c:pt idx="23028">
                  <c:v>6211.526869428958</c:v>
                </c:pt>
                <c:pt idx="23029">
                  <c:v>6238.313852143765</c:v>
                </c:pt>
                <c:pt idx="23030">
                  <c:v>6265.1114589967783</c:v>
                </c:pt>
                <c:pt idx="23031">
                  <c:v>6291.9197005238839</c:v>
                </c:pt>
                <c:pt idx="23032">
                  <c:v>6318.7385793707726</c:v>
                </c:pt>
                <c:pt idx="23033">
                  <c:v>6345.5680981292562</c:v>
                </c:pt>
                <c:pt idx="23034">
                  <c:v>6345.423628408812</c:v>
                </c:pt>
                <c:pt idx="23035">
                  <c:v>6345.2791586883695</c:v>
                </c:pt>
                <c:pt idx="23036">
                  <c:v>6345.1346889678753</c:v>
                </c:pt>
                <c:pt idx="23037">
                  <c:v>6344.9902192474319</c:v>
                </c:pt>
                <c:pt idx="23038">
                  <c:v>6344.8457495269895</c:v>
                </c:pt>
                <c:pt idx="23039">
                  <c:v>6344.7012798064943</c:v>
                </c:pt>
                <c:pt idx="23040">
                  <c:v>6344.7012798064943</c:v>
                </c:pt>
                <c:pt idx="23041">
                  <c:v>6344.7012798064943</c:v>
                </c:pt>
                <c:pt idx="23042">
                  <c:v>6344.7012798064943</c:v>
                </c:pt>
                <c:pt idx="23043">
                  <c:v>6344.7012798064943</c:v>
                </c:pt>
                <c:pt idx="23044">
                  <c:v>6344.7012798064943</c:v>
                </c:pt>
                <c:pt idx="23045">
                  <c:v>6344.7012798064943</c:v>
                </c:pt>
                <c:pt idx="23046">
                  <c:v>6344.7012798064943</c:v>
                </c:pt>
                <c:pt idx="23047">
                  <c:v>6344.7012798064943</c:v>
                </c:pt>
                <c:pt idx="23048">
                  <c:v>6344.7012798064943</c:v>
                </c:pt>
                <c:pt idx="23049">
                  <c:v>6344.7012798064943</c:v>
                </c:pt>
                <c:pt idx="23050">
                  <c:v>6344.7012798064943</c:v>
                </c:pt>
                <c:pt idx="23051">
                  <c:v>6344.7012798064943</c:v>
                </c:pt>
                <c:pt idx="23052">
                  <c:v>6353.6947320967738</c:v>
                </c:pt>
                <c:pt idx="23053">
                  <c:v>6362.6893952272576</c:v>
                </c:pt>
                <c:pt idx="23054">
                  <c:v>6371.6852744830658</c:v>
                </c:pt>
                <c:pt idx="23055">
                  <c:v>6380.6823644217438</c:v>
                </c:pt>
                <c:pt idx="23056">
                  <c:v>6389.6806703335869</c:v>
                </c:pt>
                <c:pt idx="23057">
                  <c:v>6398.6801867724162</c:v>
                </c:pt>
                <c:pt idx="23058">
                  <c:v>6398.6801867724162</c:v>
                </c:pt>
                <c:pt idx="23059">
                  <c:v>6398.6801867724162</c:v>
                </c:pt>
                <c:pt idx="23060">
                  <c:v>6398.6801867724162</c:v>
                </c:pt>
                <c:pt idx="23061">
                  <c:v>6398.6801867724162</c:v>
                </c:pt>
                <c:pt idx="23062">
                  <c:v>6398.6801867724162</c:v>
                </c:pt>
                <c:pt idx="23063">
                  <c:v>6398.6801867724162</c:v>
                </c:pt>
                <c:pt idx="23064">
                  <c:v>6398.5354617589419</c:v>
                </c:pt>
                <c:pt idx="23065">
                  <c:v>6398.3907367454158</c:v>
                </c:pt>
                <c:pt idx="23066">
                  <c:v>6398.2460117319424</c:v>
                </c:pt>
                <c:pt idx="23067">
                  <c:v>6398.1012867184154</c:v>
                </c:pt>
                <c:pt idx="23068">
                  <c:v>6397.9565617049439</c:v>
                </c:pt>
                <c:pt idx="23069">
                  <c:v>6397.8118366914168</c:v>
                </c:pt>
                <c:pt idx="23070">
                  <c:v>6397.8118366914168</c:v>
                </c:pt>
                <c:pt idx="23071">
                  <c:v>6397.8118366914168</c:v>
                </c:pt>
                <c:pt idx="23072">
                  <c:v>6397.8118366914168</c:v>
                </c:pt>
                <c:pt idx="23073">
                  <c:v>6397.8118366914168</c:v>
                </c:pt>
                <c:pt idx="23074">
                  <c:v>6397.8118366914168</c:v>
                </c:pt>
                <c:pt idx="23075">
                  <c:v>6397.8118366914168</c:v>
                </c:pt>
                <c:pt idx="23076">
                  <c:v>6379.8145185178446</c:v>
                </c:pt>
                <c:pt idx="23077">
                  <c:v>6361.8220599022725</c:v>
                </c:pt>
                <c:pt idx="23078">
                  <c:v>6343.8344614837852</c:v>
                </c:pt>
                <c:pt idx="23079">
                  <c:v>6325.8517239066005</c:v>
                </c:pt>
                <c:pt idx="23080">
                  <c:v>6307.8738478205523</c:v>
                </c:pt>
                <c:pt idx="23081">
                  <c:v>6289.9008338809717</c:v>
                </c:pt>
                <c:pt idx="23082">
                  <c:v>6173.527824231006</c:v>
                </c:pt>
                <c:pt idx="23083">
                  <c:v>6129.3034277632842</c:v>
                </c:pt>
                <c:pt idx="23084">
                  <c:v>6085.1086084052858</c:v>
                </c:pt>
                <c:pt idx="23085">
                  <c:v>6111.0112598765209</c:v>
                </c:pt>
                <c:pt idx="23086">
                  <c:v>6066.3636504431825</c:v>
                </c:pt>
                <c:pt idx="23087">
                  <c:v>6021.7459311264911</c:v>
                </c:pt>
                <c:pt idx="23088">
                  <c:v>6012.9401175498579</c:v>
                </c:pt>
                <c:pt idx="23089">
                  <c:v>6004.1354105855835</c:v>
                </c:pt>
                <c:pt idx="23090">
                  <c:v>5995.3318121016327</c:v>
                </c:pt>
                <c:pt idx="23091">
                  <c:v>5986.5293239412449</c:v>
                </c:pt>
                <c:pt idx="23092">
                  <c:v>5977.7279401055775</c:v>
                </c:pt>
                <c:pt idx="23093">
                  <c:v>5968.9276650404499</c:v>
                </c:pt>
                <c:pt idx="23094">
                  <c:v>5933.1688694463419</c:v>
                </c:pt>
                <c:pt idx="23095">
                  <c:v>5897.429526927348</c:v>
                </c:pt>
                <c:pt idx="23096">
                  <c:v>5861.7096407706331</c:v>
                </c:pt>
                <c:pt idx="23097">
                  <c:v>5826.0092221073837</c:v>
                </c:pt>
                <c:pt idx="23098">
                  <c:v>5790.3282743954633</c:v>
                </c:pt>
                <c:pt idx="23099">
                  <c:v>5754.6668037700229</c:v>
                </c:pt>
                <c:pt idx="23100">
                  <c:v>5736.9842513316062</c:v>
                </c:pt>
                <c:pt idx="23101">
                  <c:v>5719.3063186048139</c:v>
                </c:pt>
                <c:pt idx="23102">
                  <c:v>5701.6330027678414</c:v>
                </c:pt>
                <c:pt idx="23103">
                  <c:v>5683.9643009887022</c:v>
                </c:pt>
                <c:pt idx="23104">
                  <c:v>5666.300210425562</c:v>
                </c:pt>
                <c:pt idx="23105">
                  <c:v>5648.64072822663</c:v>
                </c:pt>
                <c:pt idx="23106">
                  <c:v>5648.5004930382029</c:v>
                </c:pt>
                <c:pt idx="23107">
                  <c:v>5648.3602578497721</c:v>
                </c:pt>
                <c:pt idx="23108">
                  <c:v>5648.2200226612949</c:v>
                </c:pt>
                <c:pt idx="23109">
                  <c:v>5648.079787472866</c:v>
                </c:pt>
                <c:pt idx="23110">
                  <c:v>5647.939552284437</c:v>
                </c:pt>
                <c:pt idx="23111">
                  <c:v>5647.7993170960071</c:v>
                </c:pt>
                <c:pt idx="23112">
                  <c:v>5585.8205303620907</c:v>
                </c:pt>
                <c:pt idx="23113">
                  <c:v>5523.8995755114247</c:v>
                </c:pt>
                <c:pt idx="23114">
                  <c:v>5462.0363971293809</c:v>
                </c:pt>
                <c:pt idx="23115">
                  <c:v>5400.2309417525612</c:v>
                </c:pt>
                <c:pt idx="23116">
                  <c:v>5338.4831479632658</c:v>
                </c:pt>
                <c:pt idx="23117">
                  <c:v>5276.792961254544</c:v>
                </c:pt>
                <c:pt idx="23118">
                  <c:v>5268.3569650444406</c:v>
                </c:pt>
                <c:pt idx="23119">
                  <c:v>5259.9217094913683</c:v>
                </c:pt>
                <c:pt idx="23120">
                  <c:v>5251.4871965762122</c:v>
                </c:pt>
                <c:pt idx="23121">
                  <c:v>5243.0534186772911</c:v>
                </c:pt>
                <c:pt idx="23122">
                  <c:v>5234.6203777061819</c:v>
                </c:pt>
                <c:pt idx="23123">
                  <c:v>5226.1880660872721</c:v>
                </c:pt>
                <c:pt idx="23124">
                  <c:v>5260.8810039845484</c:v>
                </c:pt>
                <c:pt idx="23125">
                  <c:v>5295.5902067829784</c:v>
                </c:pt>
                <c:pt idx="23126">
                  <c:v>5330.3157459737777</c:v>
                </c:pt>
                <c:pt idx="23127">
                  <c:v>5365.057694938243</c:v>
                </c:pt>
                <c:pt idx="23128">
                  <c:v>5399.816119164856</c:v>
                </c:pt>
                <c:pt idx="23129">
                  <c:v>5434.5910908900059</c:v>
                </c:pt>
                <c:pt idx="23130">
                  <c:v>5381.9514065599487</c:v>
                </c:pt>
                <c:pt idx="23131">
                  <c:v>5329.352066682608</c:v>
                </c:pt>
                <c:pt idx="23132">
                  <c:v>5276.792961254544</c:v>
                </c:pt>
                <c:pt idx="23133">
                  <c:v>5224.2739715551679</c:v>
                </c:pt>
                <c:pt idx="23134">
                  <c:v>5171.7949800385541</c:v>
                </c:pt>
                <c:pt idx="23135">
                  <c:v>5119.3558678380605</c:v>
                </c:pt>
                <c:pt idx="23136">
                  <c:v>5066.8213016764257</c:v>
                </c:pt>
                <c:pt idx="23137">
                  <c:v>5014.3274307210258</c:v>
                </c:pt>
                <c:pt idx="23138">
                  <c:v>4961.874166613321</c:v>
                </c:pt>
                <c:pt idx="23139">
                  <c:v>4909.4614224265079</c:v>
                </c:pt>
                <c:pt idx="23140">
                  <c:v>4857.0891103105942</c:v>
                </c:pt>
                <c:pt idx="23141">
                  <c:v>4804.75713927784</c:v>
                </c:pt>
                <c:pt idx="23142">
                  <c:v>4813.6751556957752</c:v>
                </c:pt>
                <c:pt idx="23143">
                  <c:v>4822.5945810332587</c:v>
                </c:pt>
                <c:pt idx="23144">
                  <c:v>4831.5154119184417</c:v>
                </c:pt>
                <c:pt idx="23145">
                  <c:v>4840.4376515794638</c:v>
                </c:pt>
                <c:pt idx="23146">
                  <c:v>4849.361294453086</c:v>
                </c:pt>
                <c:pt idx="23147">
                  <c:v>4858.2863437637407</c:v>
                </c:pt>
                <c:pt idx="23148">
                  <c:v>4875.8742170055748</c:v>
                </c:pt>
                <c:pt idx="23149">
                  <c:v>4893.4669401228412</c:v>
                </c:pt>
                <c:pt idx="23150">
                  <c:v>4911.0645122538954</c:v>
                </c:pt>
                <c:pt idx="23151">
                  <c:v>4928.6669325428011</c:v>
                </c:pt>
                <c:pt idx="23152">
                  <c:v>4946.2742001390543</c:v>
                </c:pt>
                <c:pt idx="23153">
                  <c:v>4963.8863141974298</c:v>
                </c:pt>
                <c:pt idx="23154">
                  <c:v>4963.7521710251513</c:v>
                </c:pt>
                <c:pt idx="23155">
                  <c:v>4963.6180278528718</c:v>
                </c:pt>
                <c:pt idx="23156">
                  <c:v>4963.4838846805906</c:v>
                </c:pt>
                <c:pt idx="23157">
                  <c:v>4963.3497415083129</c:v>
                </c:pt>
                <c:pt idx="23158">
                  <c:v>4963.2155983360326</c:v>
                </c:pt>
                <c:pt idx="23159">
                  <c:v>4963.0814551637932</c:v>
                </c:pt>
                <c:pt idx="23160">
                  <c:v>4997.7800332923471</c:v>
                </c:pt>
                <c:pt idx="23161">
                  <c:v>5032.4951733505213</c:v>
                </c:pt>
                <c:pt idx="23162">
                  <c:v>5067.2269339533514</c:v>
                </c:pt>
                <c:pt idx="23163">
                  <c:v>5101.9753755997672</c:v>
                </c:pt>
                <c:pt idx="23164">
                  <c:v>5136.7405513630274</c:v>
                </c:pt>
                <c:pt idx="23165">
                  <c:v>5171.5225208259071</c:v>
                </c:pt>
                <c:pt idx="23166">
                  <c:v>5251.3502342741867</c:v>
                </c:pt>
                <c:pt idx="23167">
                  <c:v>5331.2794252649037</c:v>
                </c:pt>
                <c:pt idx="23168">
                  <c:v>5411.3098634050066</c:v>
                </c:pt>
                <c:pt idx="23169">
                  <c:v>5428.4773076326501</c:v>
                </c:pt>
                <c:pt idx="23170">
                  <c:v>5507.7896202548764</c:v>
                </c:pt>
                <c:pt idx="23171">
                  <c:v>5587.2013501591564</c:v>
                </c:pt>
                <c:pt idx="23172">
                  <c:v>5607.520075831867</c:v>
                </c:pt>
                <c:pt idx="23173">
                  <c:v>5563.0640338685744</c:v>
                </c:pt>
                <c:pt idx="23174">
                  <c:v>5518.6382605023891</c:v>
                </c:pt>
                <c:pt idx="23175">
                  <c:v>5474.2427623949288</c:v>
                </c:pt>
                <c:pt idx="23176">
                  <c:v>5429.877553617499</c:v>
                </c:pt>
                <c:pt idx="23177">
                  <c:v>5385.5426484217087</c:v>
                </c:pt>
                <c:pt idx="23178">
                  <c:v>5411.8632573004752</c:v>
                </c:pt>
                <c:pt idx="23179">
                  <c:v>5438.1938950487502</c:v>
                </c:pt>
                <c:pt idx="23180">
                  <c:v>5464.5345714037267</c:v>
                </c:pt>
                <c:pt idx="23181">
                  <c:v>5490.8853056133994</c:v>
                </c:pt>
                <c:pt idx="23182">
                  <c:v>5517.2461096387269</c:v>
                </c:pt>
                <c:pt idx="23183">
                  <c:v>5543.6169953073322</c:v>
                </c:pt>
                <c:pt idx="23184">
                  <c:v>5649.6223745456846</c:v>
                </c:pt>
                <c:pt idx="23185">
                  <c:v>5755.7948179703089</c:v>
                </c:pt>
                <c:pt idx="23186">
                  <c:v>5862.1348165905156</c:v>
                </c:pt>
                <c:pt idx="23187">
                  <c:v>5968.6428520282752</c:v>
                </c:pt>
                <c:pt idx="23188">
                  <c:v>6075.3193887886182</c:v>
                </c:pt>
                <c:pt idx="23189">
                  <c:v>6182.1648926954331</c:v>
                </c:pt>
                <c:pt idx="23190">
                  <c:v>6074.6041572939284</c:v>
                </c:pt>
                <c:pt idx="23191">
                  <c:v>5967.2187869674599</c:v>
                </c:pt>
                <c:pt idx="23192">
                  <c:v>5860.0089374911013</c:v>
                </c:pt>
                <c:pt idx="23193">
                  <c:v>5752.9747824694996</c:v>
                </c:pt>
                <c:pt idx="23194">
                  <c:v>5646.1164948346668</c:v>
                </c:pt>
                <c:pt idx="23195">
                  <c:v>5539.4342549184621</c:v>
                </c:pt>
                <c:pt idx="23196">
                  <c:v>5557.0628312533927</c:v>
                </c:pt>
                <c:pt idx="23197">
                  <c:v>5574.69602838434</c:v>
                </c:pt>
                <c:pt idx="23198">
                  <c:v>5592.3338491291333</c:v>
                </c:pt>
                <c:pt idx="23199">
                  <c:v>5609.9762989077626</c:v>
                </c:pt>
                <c:pt idx="23200">
                  <c:v>5627.623375301956</c:v>
                </c:pt>
                <c:pt idx="23201">
                  <c:v>5645.2750837040412</c:v>
                </c:pt>
                <c:pt idx="23202">
                  <c:v>5645.4153188924702</c:v>
                </c:pt>
                <c:pt idx="23203">
                  <c:v>5645.5555540809009</c:v>
                </c:pt>
                <c:pt idx="23204">
                  <c:v>5645.6957892693317</c:v>
                </c:pt>
                <c:pt idx="23205">
                  <c:v>5645.8360244578071</c:v>
                </c:pt>
                <c:pt idx="23206">
                  <c:v>5645.976259646236</c:v>
                </c:pt>
                <c:pt idx="23207">
                  <c:v>5646.1164948346668</c:v>
                </c:pt>
                <c:pt idx="23208">
                  <c:v>5584.003549172774</c:v>
                </c:pt>
                <c:pt idx="23209">
                  <c:v>5521.9495818154555</c:v>
                </c:pt>
                <c:pt idx="23210">
                  <c:v>5459.9545852340798</c:v>
                </c:pt>
                <c:pt idx="23211">
                  <c:v>5398.018554618091</c:v>
                </c:pt>
                <c:pt idx="23212">
                  <c:v>5336.1414777047466</c:v>
                </c:pt>
                <c:pt idx="23213">
                  <c:v>5274.3233500513588</c:v>
                </c:pt>
                <c:pt idx="23214">
                  <c:v>5238.9469523665302</c:v>
                </c:pt>
                <c:pt idx="23215">
                  <c:v>5203.5901698327225</c:v>
                </c:pt>
                <c:pt idx="23216">
                  <c:v>5168.2530102740629</c:v>
                </c:pt>
                <c:pt idx="23217">
                  <c:v>5132.9354816079558</c:v>
                </c:pt>
                <c:pt idx="23218">
                  <c:v>5097.6375918453805</c:v>
                </c:pt>
                <c:pt idx="23219">
                  <c:v>5062.359346629949</c:v>
                </c:pt>
                <c:pt idx="23220">
                  <c:v>5054.3535999677797</c:v>
                </c:pt>
                <c:pt idx="23221">
                  <c:v>5046.3480302835142</c:v>
                </c:pt>
                <c:pt idx="23222">
                  <c:v>5038.3426364363586</c:v>
                </c:pt>
                <c:pt idx="23223">
                  <c:v>5030.3374076461814</c:v>
                </c:pt>
                <c:pt idx="23224">
                  <c:v>5022.3323426401785</c:v>
                </c:pt>
                <c:pt idx="23225">
                  <c:v>5014.3274307210258</c:v>
                </c:pt>
                <c:pt idx="23226">
                  <c:v>4930.7036922918569</c:v>
                </c:pt>
                <c:pt idx="23227">
                  <c:v>4904.5842768217972</c:v>
                </c:pt>
                <c:pt idx="23228">
                  <c:v>4878.4756942118665</c:v>
                </c:pt>
                <c:pt idx="23229">
                  <c:v>4908.6598775128141</c:v>
                </c:pt>
                <c:pt idx="23230">
                  <c:v>4882.2703921101329</c:v>
                </c:pt>
                <c:pt idx="23231">
                  <c:v>4855.8918768574085</c:v>
                </c:pt>
                <c:pt idx="23232">
                  <c:v>4812.3497001361302</c:v>
                </c:pt>
                <c:pt idx="23233">
                  <c:v>4768.8350781350009</c:v>
                </c:pt>
                <c:pt idx="23234">
                  <c:v>4725.3479479560501</c:v>
                </c:pt>
                <c:pt idx="23235">
                  <c:v>4681.8882394848843</c:v>
                </c:pt>
                <c:pt idx="23236">
                  <c:v>4638.4558886513805</c:v>
                </c:pt>
                <c:pt idx="23237">
                  <c:v>4595.0508306933552</c:v>
                </c:pt>
                <c:pt idx="23238">
                  <c:v>4525.1685602740108</c:v>
                </c:pt>
                <c:pt idx="23239">
                  <c:v>4455.3624174924453</c:v>
                </c:pt>
                <c:pt idx="23240">
                  <c:v>4385.6323910631263</c:v>
                </c:pt>
                <c:pt idx="23241">
                  <c:v>4315.9784721196711</c:v>
                </c:pt>
                <c:pt idx="23242">
                  <c:v>4246.4006500472997</c:v>
                </c:pt>
                <c:pt idx="23243">
                  <c:v>4176.8989206166307</c:v>
                </c:pt>
                <c:pt idx="23244">
                  <c:v>4073.5882782287545</c:v>
                </c:pt>
                <c:pt idx="23245">
                  <c:v>3970.4282857264288</c:v>
                </c:pt>
                <c:pt idx="23246">
                  <c:v>3867.4177699153206</c:v>
                </c:pt>
                <c:pt idx="23247">
                  <c:v>3764.5555283140229</c:v>
                </c:pt>
                <c:pt idx="23248">
                  <c:v>3661.8403430327976</c:v>
                </c:pt>
                <c:pt idx="23249">
                  <c:v>3559.2709586422175</c:v>
                </c:pt>
                <c:pt idx="23250">
                  <c:v>3490.2545950731806</c:v>
                </c:pt>
                <c:pt idx="23251">
                  <c:v>3421.3182463098724</c:v>
                </c:pt>
                <c:pt idx="23252">
                  <c:v>3352.4620664893578</c:v>
                </c:pt>
                <c:pt idx="23253">
                  <c:v>3283.6862124721652</c:v>
                </c:pt>
                <c:pt idx="23254">
                  <c:v>3214.9908407103035</c:v>
                </c:pt>
                <c:pt idx="23255">
                  <c:v>3146.3761199125274</c:v>
                </c:pt>
                <c:pt idx="23256">
                  <c:v>3155.3621508499828</c:v>
                </c:pt>
                <c:pt idx="23257">
                  <c:v>3164.3507997665433</c:v>
                </c:pt>
                <c:pt idx="23258">
                  <c:v>3173.3420640133113</c:v>
                </c:pt>
                <c:pt idx="23259">
                  <c:v>3182.3359378378036</c:v>
                </c:pt>
                <c:pt idx="23260">
                  <c:v>3191.3324185109363</c:v>
                </c:pt>
                <c:pt idx="23261">
                  <c:v>3200.33149425592</c:v>
                </c:pt>
                <c:pt idx="23262">
                  <c:v>3132.1292268105208</c:v>
                </c:pt>
                <c:pt idx="23263">
                  <c:v>3063.9956675261155</c:v>
                </c:pt>
                <c:pt idx="23264">
                  <c:v>2995.930608952267</c:v>
                </c:pt>
                <c:pt idx="23265">
                  <c:v>2927.9338494274839</c:v>
                </c:pt>
                <c:pt idx="23266">
                  <c:v>2860.0051760125771</c:v>
                </c:pt>
                <c:pt idx="23267">
                  <c:v>2792.1443758732739</c:v>
                </c:pt>
                <c:pt idx="23268">
                  <c:v>2707.340924064079</c:v>
                </c:pt>
                <c:pt idx="23269">
                  <c:v>2622.6458201144965</c:v>
                </c:pt>
                <c:pt idx="23270">
                  <c:v>2538.058739611713</c:v>
                </c:pt>
                <c:pt idx="23271">
                  <c:v>2453.5793606900411</c:v>
                </c:pt>
                <c:pt idx="23272">
                  <c:v>2369.207356076598</c:v>
                </c:pt>
                <c:pt idx="23273">
                  <c:v>2284.9423864770738</c:v>
                </c:pt>
                <c:pt idx="23274">
                  <c:v>2310.2887126621158</c:v>
                </c:pt>
                <c:pt idx="23275">
                  <c:v>2335.6458658570882</c:v>
                </c:pt>
                <c:pt idx="23276">
                  <c:v>2361.0138400089318</c:v>
                </c:pt>
                <c:pt idx="23277">
                  <c:v>2386.3926357618584</c:v>
                </c:pt>
                <c:pt idx="23278">
                  <c:v>2411.7822471347704</c:v>
                </c:pt>
                <c:pt idx="23279">
                  <c:v>2437.1826703850684</c:v>
                </c:pt>
                <c:pt idx="23280">
                  <c:v>2386.4813728259046</c:v>
                </c:pt>
                <c:pt idx="23281">
                  <c:v>2335.820668897526</c:v>
                </c:pt>
                <c:pt idx="23282">
                  <c:v>2285.2005265973835</c:v>
                </c:pt>
                <c:pt idx="23283">
                  <c:v>2234.620920415271</c:v>
                </c:pt>
                <c:pt idx="23284">
                  <c:v>2184.0818244812103</c:v>
                </c:pt>
                <c:pt idx="23285">
                  <c:v>2133.5832064522292</c:v>
                </c:pt>
                <c:pt idx="23286">
                  <c:v>2150.5213683620068</c:v>
                </c:pt>
                <c:pt idx="23287">
                  <c:v>2167.4652804216735</c:v>
                </c:pt>
                <c:pt idx="23288">
                  <c:v>2184.4149389750046</c:v>
                </c:pt>
                <c:pt idx="23289">
                  <c:v>2201.3703321925004</c:v>
                </c:pt>
                <c:pt idx="23290">
                  <c:v>2218.3314565046253</c:v>
                </c:pt>
                <c:pt idx="23291">
                  <c:v>2235.2983001109023</c:v>
                </c:pt>
                <c:pt idx="23292">
                  <c:v>2268.9067619211573</c:v>
                </c:pt>
                <c:pt idx="23293">
                  <c:v>2302.5307384922444</c:v>
                </c:pt>
                <c:pt idx="23294">
                  <c:v>2336.1702749783794</c:v>
                </c:pt>
                <c:pt idx="23295">
                  <c:v>2369.8254141678399</c:v>
                </c:pt>
                <c:pt idx="23296">
                  <c:v>2403.4961985636082</c:v>
                </c:pt>
                <c:pt idx="23297">
                  <c:v>2437.1826703850684</c:v>
                </c:pt>
                <c:pt idx="23298">
                  <c:v>2504.5110645343098</c:v>
                </c:pt>
                <c:pt idx="23299">
                  <c:v>2571.8993231849831</c:v>
                </c:pt>
                <c:pt idx="23300">
                  <c:v>2639.3478730062602</c:v>
                </c:pt>
                <c:pt idx="23301">
                  <c:v>2706.857134844166</c:v>
                </c:pt>
                <c:pt idx="23302">
                  <c:v>2774.4275264371449</c:v>
                </c:pt>
                <c:pt idx="23303">
                  <c:v>2842.059451944303</c:v>
                </c:pt>
                <c:pt idx="23304">
                  <c:v>2926.9156112605888</c:v>
                </c:pt>
                <c:pt idx="23305">
                  <c:v>3011.8777019803706</c:v>
                </c:pt>
                <c:pt idx="23306">
                  <c:v>3096.946160441848</c:v>
                </c:pt>
                <c:pt idx="23307">
                  <c:v>3182.1214154178338</c:v>
                </c:pt>
                <c:pt idx="23308">
                  <c:v>3267.4038976054767</c:v>
                </c:pt>
                <c:pt idx="23309">
                  <c:v>3352.7940216969146</c:v>
                </c:pt>
                <c:pt idx="23310">
                  <c:v>3429.5805393732471</c:v>
                </c:pt>
                <c:pt idx="23311">
                  <c:v>3506.4508705054</c:v>
                </c:pt>
                <c:pt idx="23312">
                  <c:v>3583.405459267482</c:v>
                </c:pt>
                <c:pt idx="23313">
                  <c:v>3618.4746448980263</c:v>
                </c:pt>
                <c:pt idx="23314">
                  <c:v>3694.7147406991367</c:v>
                </c:pt>
                <c:pt idx="23315">
                  <c:v>3771.0393875970681</c:v>
                </c:pt>
                <c:pt idx="23316">
                  <c:v>3970.1855028150744</c:v>
                </c:pt>
                <c:pt idx="23317">
                  <c:v>4125.9671131609048</c:v>
                </c:pt>
                <c:pt idx="23318">
                  <c:v>4282.1246875516581</c:v>
                </c:pt>
                <c:pt idx="23319">
                  <c:v>4438.6590163643541</c:v>
                </c:pt>
                <c:pt idx="23320">
                  <c:v>4595.5708689862713</c:v>
                </c:pt>
                <c:pt idx="23321">
                  <c:v>4752.8609984611812</c:v>
                </c:pt>
                <c:pt idx="23322">
                  <c:v>4604.9787689369541</c:v>
                </c:pt>
                <c:pt idx="23323">
                  <c:v>4457.4146819713296</c:v>
                </c:pt>
                <c:pt idx="23324">
                  <c:v>4310.1663977673888</c:v>
                </c:pt>
                <c:pt idx="23325">
                  <c:v>4163.2315053894818</c:v>
                </c:pt>
                <c:pt idx="23326">
                  <c:v>4016.6075208479956</c:v>
                </c:pt>
                <c:pt idx="23327">
                  <c:v>3870.291886900196</c:v>
                </c:pt>
                <c:pt idx="23328">
                  <c:v>3965.0314940478302</c:v>
                </c:pt>
                <c:pt idx="23329">
                  <c:v>4059.9022092424939</c:v>
                </c:pt>
                <c:pt idx="23330">
                  <c:v>4154.9046179404468</c:v>
                </c:pt>
                <c:pt idx="23331">
                  <c:v>4250.0392949553143</c:v>
                </c:pt>
                <c:pt idx="23332">
                  <c:v>4345.3068007232168</c:v>
                </c:pt>
                <c:pt idx="23333">
                  <c:v>4440.7076870733072</c:v>
                </c:pt>
                <c:pt idx="23334">
                  <c:v>4519.2613988272687</c:v>
                </c:pt>
                <c:pt idx="23335">
                  <c:v>4597.9110413043845</c:v>
                </c:pt>
                <c:pt idx="23336">
                  <c:v>4676.6566235255568</c:v>
                </c:pt>
                <c:pt idx="23337">
                  <c:v>4755.4981612839028</c:v>
                </c:pt>
                <c:pt idx="23338">
                  <c:v>4834.435664812303</c:v>
                </c:pt>
                <c:pt idx="23339">
                  <c:v>4913.4691469949348</c:v>
                </c:pt>
                <c:pt idx="23340">
                  <c:v>4982.9808436676367</c:v>
                </c:pt>
                <c:pt idx="23341">
                  <c:v>5052.5596971722462</c:v>
                </c:pt>
                <c:pt idx="23342">
                  <c:v>5122.2061183730484</c:v>
                </c:pt>
                <c:pt idx="23343">
                  <c:v>5191.9205052538573</c:v>
                </c:pt>
                <c:pt idx="23344">
                  <c:v>5261.703256407256</c:v>
                </c:pt>
                <c:pt idx="23345">
                  <c:v>5331.5547622052445</c:v>
                </c:pt>
                <c:pt idx="23346">
                  <c:v>5190.0109788923055</c:v>
                </c:pt>
                <c:pt idx="23347">
                  <c:v>5048.7786825443663</c:v>
                </c:pt>
                <c:pt idx="23348">
                  <c:v>4907.8583325991221</c:v>
                </c:pt>
                <c:pt idx="23349">
                  <c:v>4767.2504022218191</c:v>
                </c:pt>
                <c:pt idx="23350">
                  <c:v>4626.9553970638608</c:v>
                </c:pt>
                <c:pt idx="23351">
                  <c:v>4486.9738372109787</c:v>
                </c:pt>
                <c:pt idx="23352">
                  <c:v>4495.4558494259181</c:v>
                </c:pt>
                <c:pt idx="23353">
                  <c:v>4503.9386463636965</c:v>
                </c:pt>
                <c:pt idx="23354">
                  <c:v>4512.4222345649159</c:v>
                </c:pt>
                <c:pt idx="23355">
                  <c:v>4520.9066116697086</c:v>
                </c:pt>
                <c:pt idx="23356">
                  <c:v>4529.3917842506316</c:v>
                </c:pt>
                <c:pt idx="23357">
                  <c:v>4537.8777498993841</c:v>
                </c:pt>
                <c:pt idx="23358">
                  <c:v>4512.1641528946293</c:v>
                </c:pt>
                <c:pt idx="23359">
                  <c:v>4486.4589922599225</c:v>
                </c:pt>
                <c:pt idx="23360">
                  <c:v>4460.762235898851</c:v>
                </c:pt>
                <c:pt idx="23361">
                  <c:v>4435.0738426235703</c:v>
                </c:pt>
                <c:pt idx="23362">
                  <c:v>4409.3937776690746</c:v>
                </c:pt>
                <c:pt idx="23363">
                  <c:v>4383.7220059667816</c:v>
                </c:pt>
                <c:pt idx="23364">
                  <c:v>4314.5877740495307</c:v>
                </c:pt>
                <c:pt idx="23365">
                  <c:v>4245.5223564487824</c:v>
                </c:pt>
                <c:pt idx="23366">
                  <c:v>4176.5254537535448</c:v>
                </c:pt>
                <c:pt idx="23367">
                  <c:v>4107.5967558627362</c:v>
                </c:pt>
                <c:pt idx="23368">
                  <c:v>4038.7359502675044</c:v>
                </c:pt>
                <c:pt idx="23369">
                  <c:v>3969.9427199037532</c:v>
                </c:pt>
                <c:pt idx="23370">
                  <c:v>3899.1936124716199</c:v>
                </c:pt>
                <c:pt idx="23371">
                  <c:v>3873.9708695459799</c:v>
                </c:pt>
                <c:pt idx="23372">
                  <c:v>3848.7557073221606</c:v>
                </c:pt>
                <c:pt idx="23373">
                  <c:v>3867.8967894128027</c:v>
                </c:pt>
                <c:pt idx="23374">
                  <c:v>3842.4043742992067</c:v>
                </c:pt>
                <c:pt idx="23375">
                  <c:v>3816.9195037329732</c:v>
                </c:pt>
                <c:pt idx="23376">
                  <c:v>3730.8099325248904</c:v>
                </c:pt>
                <c:pt idx="23377">
                  <c:v>3644.8126911080271</c:v>
                </c:pt>
                <c:pt idx="23378">
                  <c:v>3558.9275147100084</c:v>
                </c:pt>
                <c:pt idx="23379">
                  <c:v>3473.154144933636</c:v>
                </c:pt>
                <c:pt idx="23380">
                  <c:v>3387.4923190148284</c:v>
                </c:pt>
                <c:pt idx="23381">
                  <c:v>3301.9417603436609</c:v>
                </c:pt>
                <c:pt idx="23382">
                  <c:v>3284.9980234939098</c:v>
                </c:pt>
                <c:pt idx="23383">
                  <c:v>3268.057774461859</c:v>
                </c:pt>
                <c:pt idx="23384">
                  <c:v>3251.1210064291636</c:v>
                </c:pt>
                <c:pt idx="23385">
                  <c:v>3234.1877124472212</c:v>
                </c:pt>
                <c:pt idx="23386">
                  <c:v>3217.2578763912684</c:v>
                </c:pt>
                <c:pt idx="23387">
                  <c:v>3200.33149425592</c:v>
                </c:pt>
                <c:pt idx="23388">
                  <c:v>3174.7341927520201</c:v>
                </c:pt>
                <c:pt idx="23389">
                  <c:v>3149.146702654903</c:v>
                </c:pt>
                <c:pt idx="23390">
                  <c:v>3123.5690148883064</c:v>
                </c:pt>
                <c:pt idx="23391">
                  <c:v>3098.0011232358524</c:v>
                </c:pt>
                <c:pt idx="23392">
                  <c:v>3072.4430127047754</c:v>
                </c:pt>
                <c:pt idx="23393">
                  <c:v>3046.8946770130692</c:v>
                </c:pt>
                <c:pt idx="23394">
                  <c:v>2996.033924808994</c:v>
                </c:pt>
                <c:pt idx="23395">
                  <c:v>2945.2076986194666</c:v>
                </c:pt>
                <c:pt idx="23396">
                  <c:v>2894.4158128307113</c:v>
                </c:pt>
                <c:pt idx="23397">
                  <c:v>2843.6580909160116</c:v>
                </c:pt>
                <c:pt idx="23398">
                  <c:v>2792.9343436875229</c:v>
                </c:pt>
                <c:pt idx="23399">
                  <c:v>2742.2443880407704</c:v>
                </c:pt>
                <c:pt idx="23400">
                  <c:v>2665.8894253943472</c:v>
                </c:pt>
                <c:pt idx="23401">
                  <c:v>2589.6242715831754</c:v>
                </c:pt>
                <c:pt idx="23402">
                  <c:v>2513.448772044047</c:v>
                </c:pt>
                <c:pt idx="23403">
                  <c:v>2437.3627773518397</c:v>
                </c:pt>
                <c:pt idx="23404">
                  <c:v>2361.3661267862976</c:v>
                </c:pt>
                <c:pt idx="23405">
                  <c:v>2285.4586667177127</c:v>
                </c:pt>
                <c:pt idx="23406">
                  <c:v>2310.5488922599734</c:v>
                </c:pt>
                <c:pt idx="23407">
                  <c:v>2335.6458658570882</c:v>
                </c:pt>
                <c:pt idx="23408">
                  <c:v>2360.7496249258988</c:v>
                </c:pt>
                <c:pt idx="23409">
                  <c:v>2385.8602133775626</c:v>
                </c:pt>
                <c:pt idx="23410">
                  <c:v>2410.9776682493166</c:v>
                </c:pt>
                <c:pt idx="23411">
                  <c:v>2436.1020285845234</c:v>
                </c:pt>
                <c:pt idx="23412">
                  <c:v>2377.1351937634308</c:v>
                </c:pt>
                <c:pt idx="23413">
                  <c:v>2318.2181811146452</c:v>
                </c:pt>
                <c:pt idx="23414">
                  <c:v>2259.3508050835153</c:v>
                </c:pt>
                <c:pt idx="23415">
                  <c:v>2200.5328779505007</c:v>
                </c:pt>
                <c:pt idx="23416">
                  <c:v>2141.7642118656722</c:v>
                </c:pt>
                <c:pt idx="23417">
                  <c:v>2083.0446105420842</c:v>
                </c:pt>
                <c:pt idx="23418">
                  <c:v>2133.501341409316</c:v>
                </c:pt>
                <c:pt idx="23419">
                  <c:v>2183.9985458577621</c:v>
                </c:pt>
                <c:pt idx="23420">
                  <c:v>2234.5362479533128</c:v>
                </c:pt>
                <c:pt idx="23421">
                  <c:v>2285.1144798906271</c:v>
                </c:pt>
                <c:pt idx="23422">
                  <c:v>2335.7332673773071</c:v>
                </c:pt>
                <c:pt idx="23423">
                  <c:v>2386.3926357618584</c:v>
                </c:pt>
                <c:pt idx="23424">
                  <c:v>2234.9596102630862</c:v>
                </c:pt>
                <c:pt idx="23425">
                  <c:v>2083.8489260554616</c:v>
                </c:pt>
                <c:pt idx="23426">
                  <c:v>1933.0571088680751</c:v>
                </c:pt>
                <c:pt idx="23427">
                  <c:v>1782.5805863444134</c:v>
                </c:pt>
                <c:pt idx="23428">
                  <c:v>1632.4156771422192</c:v>
                </c:pt>
                <c:pt idx="23429">
                  <c:v>1482.5585903390959</c:v>
                </c:pt>
                <c:pt idx="23430">
                  <c:v>1540.9978248187624</c:v>
                </c:pt>
                <c:pt idx="23431">
                  <c:v>1599.495289512829</c:v>
                </c:pt>
                <c:pt idx="23432">
                  <c:v>1658.0509382194289</c:v>
                </c:pt>
                <c:pt idx="23433">
                  <c:v>1716.6647254954212</c:v>
                </c:pt>
                <c:pt idx="23434">
                  <c:v>1775.3366066536353</c:v>
                </c:pt>
                <c:pt idx="23435">
                  <c:v>1834.0665377600722</c:v>
                </c:pt>
                <c:pt idx="23436">
                  <c:v>1817.3530792555391</c:v>
                </c:pt>
                <c:pt idx="23437">
                  <c:v>1800.6433210574744</c:v>
                </c:pt>
                <c:pt idx="23438">
                  <c:v>1783.9372539725302</c:v>
                </c:pt>
                <c:pt idx="23439">
                  <c:v>1767.2348751600066</c:v>
                </c:pt>
                <c:pt idx="23440">
                  <c:v>1750.5361754517564</c:v>
                </c:pt>
                <c:pt idx="23441">
                  <c:v>1733.8411503747166</c:v>
                </c:pt>
                <c:pt idx="23442">
                  <c:v>1767.4475155042342</c:v>
                </c:pt>
                <c:pt idx="23443">
                  <c:v>1801.0748690253095</c:v>
                </c:pt>
                <c:pt idx="23444">
                  <c:v>1834.7231766663899</c:v>
                </c:pt>
                <c:pt idx="23445">
                  <c:v>1868.3924029021732</c:v>
                </c:pt>
                <c:pt idx="23446">
                  <c:v>1902.0825124812093</c:v>
                </c:pt>
                <c:pt idx="23447">
                  <c:v>1935.7934704248632</c:v>
                </c:pt>
                <c:pt idx="23448">
                  <c:v>2011.3866373792391</c:v>
                </c:pt>
                <c:pt idx="23449">
                  <c:v>2087.0661881088299</c:v>
                </c:pt>
                <c:pt idx="23450">
                  <c:v>2162.8323113375918</c:v>
                </c:pt>
                <c:pt idx="23451">
                  <c:v>2238.685198588978</c:v>
                </c:pt>
                <c:pt idx="23452">
                  <c:v>2314.6250392926681</c:v>
                </c:pt>
                <c:pt idx="23453">
                  <c:v>2390.6520148359928</c:v>
                </c:pt>
                <c:pt idx="23454">
                  <c:v>2415.8945392157821</c:v>
                </c:pt>
                <c:pt idx="23455">
                  <c:v>2441.1450236535829</c:v>
                </c:pt>
                <c:pt idx="23456">
                  <c:v>2466.4034938073291</c:v>
                </c:pt>
                <c:pt idx="23457">
                  <c:v>2463.1008742329245</c:v>
                </c:pt>
                <c:pt idx="23458">
                  <c:v>2488.0855985698881</c:v>
                </c:pt>
                <c:pt idx="23459">
                  <c:v>2513.0782923832398</c:v>
                </c:pt>
                <c:pt idx="23460">
                  <c:v>2609.8126279027711</c:v>
                </c:pt>
                <c:pt idx="23461">
                  <c:v>2677.460545965936</c:v>
                </c:pt>
                <c:pt idx="23462">
                  <c:v>2745.1711613746966</c:v>
                </c:pt>
                <c:pt idx="23463">
                  <c:v>2812.9448082435033</c:v>
                </c:pt>
                <c:pt idx="23464">
                  <c:v>2880.78180914522</c:v>
                </c:pt>
                <c:pt idx="23465">
                  <c:v>2948.6824894155989</c:v>
                </c:pt>
                <c:pt idx="23466">
                  <c:v>3169.8033104864062</c:v>
                </c:pt>
                <c:pt idx="23467">
                  <c:v>3391.6107114678343</c:v>
                </c:pt>
                <c:pt idx="23468">
                  <c:v>3614.1148728108951</c:v>
                </c:pt>
                <c:pt idx="23469">
                  <c:v>3837.3255367103084</c:v>
                </c:pt>
                <c:pt idx="23470">
                  <c:v>4061.2520218748778</c:v>
                </c:pt>
                <c:pt idx="23471">
                  <c:v>4285.9032448730113</c:v>
                </c:pt>
                <c:pt idx="23472">
                  <c:v>4225.5360971045911</c:v>
                </c:pt>
                <c:pt idx="23473">
                  <c:v>4165.2193394323785</c:v>
                </c:pt>
                <c:pt idx="23474">
                  <c:v>4104.9527208098616</c:v>
                </c:pt>
                <c:pt idx="23475">
                  <c:v>4044.7359868407775</c:v>
                </c:pt>
                <c:pt idx="23476">
                  <c:v>3984.5688745624234</c:v>
                </c:pt>
                <c:pt idx="23477">
                  <c:v>3924.4511230818466</c:v>
                </c:pt>
                <c:pt idx="23478">
                  <c:v>3898.0834015120149</c:v>
                </c:pt>
                <c:pt idx="23479">
                  <c:v>3871.7289453926182</c:v>
                </c:pt>
                <c:pt idx="23480">
                  <c:v>3845.3877844709154</c:v>
                </c:pt>
                <c:pt idx="23481">
                  <c:v>3819.0599589213693</c:v>
                </c:pt>
                <c:pt idx="23482">
                  <c:v>3792.7455057431393</c:v>
                </c:pt>
                <c:pt idx="23483">
                  <c:v>3766.4444621592543</c:v>
                </c:pt>
                <c:pt idx="23484">
                  <c:v>3792.0345767305321</c:v>
                </c:pt>
                <c:pt idx="23485">
                  <c:v>3817.6329887957713</c:v>
                </c:pt>
                <c:pt idx="23486">
                  <c:v>3843.2397291472885</c:v>
                </c:pt>
                <c:pt idx="23487">
                  <c:v>3868.8548284077738</c:v>
                </c:pt>
                <c:pt idx="23488">
                  <c:v>3894.4783134131749</c:v>
                </c:pt>
                <c:pt idx="23489">
                  <c:v>3920.1102216490681</c:v>
                </c:pt>
                <c:pt idx="23490">
                  <c:v>4058.3069761314637</c:v>
                </c:pt>
                <c:pt idx="23491">
                  <c:v>4196.7931381345725</c:v>
                </c:pt>
                <c:pt idx="23492">
                  <c:v>4335.5697432504676</c:v>
                </c:pt>
                <c:pt idx="23493">
                  <c:v>4474.6377942200043</c:v>
                </c:pt>
                <c:pt idx="23494">
                  <c:v>4613.9982773845704</c:v>
                </c:pt>
                <c:pt idx="23495">
                  <c:v>4753.6521473080038</c:v>
                </c:pt>
                <c:pt idx="23496">
                  <c:v>4831.9136282221707</c:v>
                </c:pt>
                <c:pt idx="23497">
                  <c:v>4910.2629673402025</c:v>
                </c:pt>
                <c:pt idx="23498">
                  <c:v>4988.7005954508231</c:v>
                </c:pt>
                <c:pt idx="23499">
                  <c:v>5067.2269339533514</c:v>
                </c:pt>
                <c:pt idx="23500">
                  <c:v>5145.8424041551989</c:v>
                </c:pt>
                <c:pt idx="23501">
                  <c:v>5224.547413631165</c:v>
                </c:pt>
                <c:pt idx="23502">
                  <c:v>5171.7949800385541</c:v>
                </c:pt>
                <c:pt idx="23503">
                  <c:v>5119.0844154061815</c:v>
                </c:pt>
                <c:pt idx="23504">
                  <c:v>5066.4156693994582</c:v>
                </c:pt>
                <c:pt idx="23505">
                  <c:v>5013.7886982642176</c:v>
                </c:pt>
                <c:pt idx="23506">
                  <c:v>4961.2034507519238</c:v>
                </c:pt>
                <c:pt idx="23507">
                  <c:v>4908.6598775128141</c:v>
                </c:pt>
                <c:pt idx="23508">
                  <c:v>4803.4326550627111</c:v>
                </c:pt>
                <c:pt idx="23509">
                  <c:v>4698.3763018954041</c:v>
                </c:pt>
                <c:pt idx="23510">
                  <c:v>4593.4907158145779</c:v>
                </c:pt>
                <c:pt idx="23511">
                  <c:v>4488.7757945396788</c:v>
                </c:pt>
                <c:pt idx="23512">
                  <c:v>4384.2314419924915</c:v>
                </c:pt>
                <c:pt idx="23513">
                  <c:v>4279.8575531587485</c:v>
                </c:pt>
                <c:pt idx="23514">
                  <c:v>4145.2207815582287</c:v>
                </c:pt>
                <c:pt idx="23515">
                  <c:v>4059.767295013909</c:v>
                </c:pt>
                <c:pt idx="23516">
                  <c:v>3974.4245782837438</c:v>
                </c:pt>
                <c:pt idx="23517">
                  <c:v>3934.3023935936812</c:v>
                </c:pt>
                <c:pt idx="23518">
                  <c:v>3848.1928746360254</c:v>
                </c:pt>
                <c:pt idx="23519">
                  <c:v>3762.194361007414</c:v>
                </c:pt>
                <c:pt idx="23520">
                  <c:v>3762.5485361034089</c:v>
                </c:pt>
                <c:pt idx="23521">
                  <c:v>3762.9027111994037</c:v>
                </c:pt>
                <c:pt idx="23522">
                  <c:v>3763.2568862953972</c:v>
                </c:pt>
                <c:pt idx="23523">
                  <c:v>3763.611061391392</c:v>
                </c:pt>
                <c:pt idx="23524">
                  <c:v>3763.9652364873868</c:v>
                </c:pt>
                <c:pt idx="23525">
                  <c:v>3764.3194115833494</c:v>
                </c:pt>
                <c:pt idx="23526">
                  <c:v>3712.8280715455444</c:v>
                </c:pt>
                <c:pt idx="23527">
                  <c:v>3661.3751395807994</c:v>
                </c:pt>
                <c:pt idx="23528">
                  <c:v>3609.9605121728828</c:v>
                </c:pt>
                <c:pt idx="23529">
                  <c:v>3558.5840707778007</c:v>
                </c:pt>
                <c:pt idx="23530">
                  <c:v>3507.2457060384863</c:v>
                </c:pt>
                <c:pt idx="23531">
                  <c:v>3455.9453072183351</c:v>
                </c:pt>
                <c:pt idx="23532">
                  <c:v>3302.818991269819</c:v>
                </c:pt>
                <c:pt idx="23533">
                  <c:v>3149.999189652523</c:v>
                </c:pt>
                <c:pt idx="23534">
                  <c:v>2997.4803468031459</c:v>
                </c:pt>
                <c:pt idx="23535">
                  <c:v>2845.2567298876734</c:v>
                </c:pt>
                <c:pt idx="23536">
                  <c:v>2693.322414027431</c:v>
                </c:pt>
                <c:pt idx="23537">
                  <c:v>2541.6712935227197</c:v>
                </c:pt>
                <c:pt idx="23538">
                  <c:v>2609.435406092251</c:v>
                </c:pt>
                <c:pt idx="23539">
                  <c:v>2677.2686489496878</c:v>
                </c:pt>
                <c:pt idx="23540">
                  <c:v>2745.1711613746966</c:v>
                </c:pt>
                <c:pt idx="23541">
                  <c:v>2813.1430834637245</c:v>
                </c:pt>
                <c:pt idx="23542">
                  <c:v>2881.1845466191066</c:v>
                </c:pt>
                <c:pt idx="23543">
                  <c:v>2949.2956877913489</c:v>
                </c:pt>
                <c:pt idx="23544">
                  <c:v>3127.5981815082587</c:v>
                </c:pt>
                <c:pt idx="23545">
                  <c:v>3306.3279149743107</c:v>
                </c:pt>
                <c:pt idx="23546">
                  <c:v>3485.4918671910646</c:v>
                </c:pt>
                <c:pt idx="23547">
                  <c:v>3665.0967671966737</c:v>
                </c:pt>
                <c:pt idx="23548">
                  <c:v>3845.1491116571701</c:v>
                </c:pt>
                <c:pt idx="23549">
                  <c:v>4025.6551495305671</c:v>
                </c:pt>
                <c:pt idx="23550">
                  <c:v>3939.9824622051506</c:v>
                </c:pt>
                <c:pt idx="23551">
                  <c:v>3854.4056430511328</c:v>
                </c:pt>
                <c:pt idx="23552">
                  <c:v>3768.9236878310599</c:v>
                </c:pt>
                <c:pt idx="23553">
                  <c:v>3683.5355733370352</c:v>
                </c:pt>
                <c:pt idx="23554">
                  <c:v>3598.2402479196321</c:v>
                </c:pt>
                <c:pt idx="23555">
                  <c:v>3513.0366506365135</c:v>
                </c:pt>
                <c:pt idx="23556">
                  <c:v>3401.7719423059038</c:v>
                </c:pt>
                <c:pt idx="23557">
                  <c:v>3290.6825379212023</c:v>
                </c:pt>
                <c:pt idx="23558">
                  <c:v>3179.7672735763476</c:v>
                </c:pt>
                <c:pt idx="23559">
                  <c:v>3069.0249681796959</c:v>
                </c:pt>
                <c:pt idx="23560">
                  <c:v>2958.4544041954186</c:v>
                </c:pt>
                <c:pt idx="23561">
                  <c:v>2848.0543480879792</c:v>
                </c:pt>
                <c:pt idx="23562">
                  <c:v>2890.829474766635</c:v>
                </c:pt>
                <c:pt idx="23563">
                  <c:v>2933.6359831617929</c:v>
                </c:pt>
                <c:pt idx="23564">
                  <c:v>2976.4738268716114</c:v>
                </c:pt>
                <c:pt idx="23565">
                  <c:v>3019.3429527704097</c:v>
                </c:pt>
                <c:pt idx="23566">
                  <c:v>3062.2433154862551</c:v>
                </c:pt>
                <c:pt idx="23567">
                  <c:v>3105.1748702346772</c:v>
                </c:pt>
                <c:pt idx="23568">
                  <c:v>3130.3549797217556</c:v>
                </c:pt>
                <c:pt idx="23569">
                  <c:v>3155.540355136854</c:v>
                </c:pt>
                <c:pt idx="23570">
                  <c:v>3180.7310550107672</c:v>
                </c:pt>
                <c:pt idx="23571">
                  <c:v>3205.9271400156654</c:v>
                </c:pt>
                <c:pt idx="23572">
                  <c:v>3231.1286704941494</c:v>
                </c:pt>
                <c:pt idx="23573">
                  <c:v>3256.3357037122328</c:v>
                </c:pt>
                <c:pt idx="23574">
                  <c:v>3299.7101543421227</c:v>
                </c:pt>
                <c:pt idx="23575">
                  <c:v>3343.1209313346799</c:v>
                </c:pt>
                <c:pt idx="23576">
                  <c:v>3386.5678884882182</c:v>
                </c:pt>
                <c:pt idx="23577">
                  <c:v>3430.0508810610668</c:v>
                </c:pt>
                <c:pt idx="23578">
                  <c:v>3473.5697575795698</c:v>
                </c:pt>
                <c:pt idx="23579">
                  <c:v>3517.1243762348186</c:v>
                </c:pt>
                <c:pt idx="23580">
                  <c:v>3619.5386214213281</c:v>
                </c:pt>
                <c:pt idx="23581">
                  <c:v>3722.0858682492585</c:v>
                </c:pt>
                <c:pt idx="23582">
                  <c:v>3824.7678394235322</c:v>
                </c:pt>
                <c:pt idx="23583">
                  <c:v>3927.5862185609485</c:v>
                </c:pt>
                <c:pt idx="23584">
                  <c:v>4030.5426535075862</c:v>
                </c:pt>
                <c:pt idx="23585">
                  <c:v>4133.6387586530218</c:v>
                </c:pt>
                <c:pt idx="23586">
                  <c:v>4116.9813973518967</c:v>
                </c:pt>
                <c:pt idx="23587">
                  <c:v>4100.3257364157262</c:v>
                </c:pt>
                <c:pt idx="23588">
                  <c:v>4083.6717477425514</c:v>
                </c:pt>
                <c:pt idx="23589">
                  <c:v>4067.0194031221108</c:v>
                </c:pt>
                <c:pt idx="23590">
                  <c:v>4050.3686742357213</c:v>
                </c:pt>
                <c:pt idx="23591">
                  <c:v>4033.7195310925313</c:v>
                </c:pt>
                <c:pt idx="23592">
                  <c:v>4085.8851922698414</c:v>
                </c:pt>
                <c:pt idx="23593">
                  <c:v>4138.0932624868319</c:v>
                </c:pt>
                <c:pt idx="23594">
                  <c:v>4190.3437276862578</c:v>
                </c:pt>
                <c:pt idx="23595">
                  <c:v>4242.6365726264521</c:v>
                </c:pt>
                <c:pt idx="23596">
                  <c:v>4294.9717824436557</c:v>
                </c:pt>
                <c:pt idx="23597">
                  <c:v>4347.3493442793351</c:v>
                </c:pt>
                <c:pt idx="23598">
                  <c:v>4425.611953481929</c:v>
                </c:pt>
                <c:pt idx="23599">
                  <c:v>4503.9637205945237</c:v>
                </c:pt>
                <c:pt idx="23600">
                  <c:v>4582.4048726461524</c:v>
                </c:pt>
                <c:pt idx="23601">
                  <c:v>4607.4940750232536</c:v>
                </c:pt>
                <c:pt idx="23602">
                  <c:v>4685.2132194336664</c:v>
                </c:pt>
                <c:pt idx="23603">
                  <c:v>4763.0213825486471</c:v>
                </c:pt>
                <c:pt idx="23604">
                  <c:v>4845.585721315374</c:v>
                </c:pt>
                <c:pt idx="23605">
                  <c:v>4872.9191970789607</c:v>
                </c:pt>
                <c:pt idx="23606">
                  <c:v>4900.2672359211001</c:v>
                </c:pt>
                <c:pt idx="23607">
                  <c:v>4927.6297738021449</c:v>
                </c:pt>
                <c:pt idx="23608">
                  <c:v>4955.0067402465029</c:v>
                </c:pt>
                <c:pt idx="23609">
                  <c:v>4982.3980719693172</c:v>
                </c:pt>
                <c:pt idx="23610">
                  <c:v>5043.4915315354547</c:v>
                </c:pt>
                <c:pt idx="23611">
                  <c:v>5104.6358881259475</c:v>
                </c:pt>
                <c:pt idx="23612">
                  <c:v>5165.8313781687302</c:v>
                </c:pt>
                <c:pt idx="23613">
                  <c:v>5227.0782403105195</c:v>
                </c:pt>
                <c:pt idx="23614">
                  <c:v>5288.3767051464192</c:v>
                </c:pt>
                <c:pt idx="23615">
                  <c:v>5349.727000265314</c:v>
                </c:pt>
                <c:pt idx="23616">
                  <c:v>5393.7974355888382</c:v>
                </c:pt>
                <c:pt idx="23617">
                  <c:v>5437.895685402952</c:v>
                </c:pt>
                <c:pt idx="23618">
                  <c:v>5482.0217913223842</c:v>
                </c:pt>
                <c:pt idx="23619">
                  <c:v>5526.1758002163706</c:v>
                </c:pt>
                <c:pt idx="23620">
                  <c:v>5570.3577530552147</c:v>
                </c:pt>
                <c:pt idx="23621">
                  <c:v>5614.5676904250531</c:v>
                </c:pt>
                <c:pt idx="23622">
                  <c:v>5623.6089051426743</c:v>
                </c:pt>
                <c:pt idx="23623">
                  <c:v>5632.6514291576323</c:v>
                </c:pt>
                <c:pt idx="23624">
                  <c:v>5641.6952596147376</c:v>
                </c:pt>
                <c:pt idx="23625">
                  <c:v>5650.7403993676871</c:v>
                </c:pt>
                <c:pt idx="23626">
                  <c:v>5659.7868436677518</c:v>
                </c:pt>
                <c:pt idx="23627">
                  <c:v>5668.8345953603111</c:v>
                </c:pt>
                <c:pt idx="23628">
                  <c:v>5651.1607088961182</c:v>
                </c:pt>
                <c:pt idx="23629">
                  <c:v>5633.491248796432</c:v>
                </c:pt>
                <c:pt idx="23630">
                  <c:v>5615.8262097435263</c:v>
                </c:pt>
                <c:pt idx="23631">
                  <c:v>5598.1655920293033</c:v>
                </c:pt>
                <c:pt idx="23632">
                  <c:v>5580.5093903063325</c:v>
                </c:pt>
                <c:pt idx="23633">
                  <c:v>5562.8576010942716</c:v>
                </c:pt>
                <c:pt idx="23634">
                  <c:v>5677.0418452803933</c:v>
                </c:pt>
                <c:pt idx="23635">
                  <c:v>5791.4058979906094</c:v>
                </c:pt>
                <c:pt idx="23636">
                  <c:v>5905.9513699947456</c:v>
                </c:pt>
                <c:pt idx="23637">
                  <c:v>6020.6798334771565</c:v>
                </c:pt>
                <c:pt idx="23638">
                  <c:v>6135.5928227912309</c:v>
                </c:pt>
                <c:pt idx="23639">
                  <c:v>6250.6918352044922</c:v>
                </c:pt>
                <c:pt idx="23640">
                  <c:v>6269.2358014386546</c:v>
                </c:pt>
                <c:pt idx="23641">
                  <c:v>6287.7852530066339</c:v>
                </c:pt>
                <c:pt idx="23642">
                  <c:v>6306.3401765437548</c:v>
                </c:pt>
                <c:pt idx="23643">
                  <c:v>6324.9005587479523</c:v>
                </c:pt>
                <c:pt idx="23644">
                  <c:v>6343.4663863794385</c:v>
                </c:pt>
                <c:pt idx="23645">
                  <c:v>6362.0376462604636</c:v>
                </c:pt>
                <c:pt idx="23646">
                  <c:v>6309.0800669873288</c:v>
                </c:pt>
                <c:pt idx="23647">
                  <c:v>6256.1611765565085</c:v>
                </c:pt>
                <c:pt idx="23648">
                  <c:v>6203.2807736729583</c:v>
                </c:pt>
                <c:pt idx="23649">
                  <c:v>6150.4386526625012</c:v>
                </c:pt>
                <c:pt idx="23650">
                  <c:v>6097.6346114206372</c:v>
                </c:pt>
                <c:pt idx="23651">
                  <c:v>6044.8684393792828</c:v>
                </c:pt>
                <c:pt idx="23652">
                  <c:v>5983.1894086601214</c:v>
                </c:pt>
                <c:pt idx="23653">
                  <c:v>5921.5622174433238</c:v>
                </c:pt>
                <c:pt idx="23654">
                  <c:v>5859.9865680351413</c:v>
                </c:pt>
                <c:pt idx="23655">
                  <c:v>5798.4621643818818</c:v>
                </c:pt>
                <c:pt idx="23656">
                  <c:v>5736.9887045834566</c:v>
                </c:pt>
                <c:pt idx="23657">
                  <c:v>5675.5658844040972</c:v>
                </c:pt>
                <c:pt idx="23658">
                  <c:v>5626.7237485255155</c:v>
                </c:pt>
                <c:pt idx="23659">
                  <c:v>5642.958783977876</c:v>
                </c:pt>
                <c:pt idx="23660">
                  <c:v>5659.1958744055428</c:v>
                </c:pt>
                <c:pt idx="23661">
                  <c:v>5741.2634862930154</c:v>
                </c:pt>
                <c:pt idx="23662">
                  <c:v>5757.6931740571454</c:v>
                </c:pt>
                <c:pt idx="23663">
                  <c:v>5774.1250487240941</c:v>
                </c:pt>
                <c:pt idx="23664">
                  <c:v>5773.9840469490446</c:v>
                </c:pt>
                <c:pt idx="23665">
                  <c:v>5773.8430451740442</c:v>
                </c:pt>
                <c:pt idx="23666">
                  <c:v>5773.7020433990438</c:v>
                </c:pt>
                <c:pt idx="23667">
                  <c:v>5773.5610416239961</c:v>
                </c:pt>
                <c:pt idx="23668">
                  <c:v>5773.4200398489957</c:v>
                </c:pt>
                <c:pt idx="23669">
                  <c:v>5773.2790380739489</c:v>
                </c:pt>
                <c:pt idx="23670">
                  <c:v>5702.5097144344918</c:v>
                </c:pt>
                <c:pt idx="23671">
                  <c:v>5631.8116095188316</c:v>
                </c:pt>
                <c:pt idx="23672">
                  <c:v>5561.184504939014</c:v>
                </c:pt>
                <c:pt idx="23673">
                  <c:v>5490.6281851603362</c:v>
                </c:pt>
                <c:pt idx="23674">
                  <c:v>5420.1424259606847</c:v>
                </c:pt>
                <c:pt idx="23675">
                  <c:v>5349.727000265314</c:v>
                </c:pt>
                <c:pt idx="23676">
                  <c:v>5323.270586063365</c:v>
                </c:pt>
                <c:pt idx="23677">
                  <c:v>5296.8242521226912</c:v>
                </c:pt>
                <c:pt idx="23678">
                  <c:v>5270.3879942581534</c:v>
                </c:pt>
                <c:pt idx="23679">
                  <c:v>5243.9618010267413</c:v>
                </c:pt>
                <c:pt idx="23680">
                  <c:v>5217.5456663628356</c:v>
                </c:pt>
                <c:pt idx="23681">
                  <c:v>5191.1395841349222</c:v>
                </c:pt>
                <c:pt idx="23682">
                  <c:v>5094.5835354418723</c:v>
                </c:pt>
                <c:pt idx="23683">
                  <c:v>4998.1595151382598</c:v>
                </c:pt>
                <c:pt idx="23684">
                  <c:v>4901.8669553708269</c:v>
                </c:pt>
                <c:pt idx="23685">
                  <c:v>4805.7052781534539</c:v>
                </c:pt>
                <c:pt idx="23686">
                  <c:v>4709.6738967816136</c:v>
                </c:pt>
                <c:pt idx="23687">
                  <c:v>4613.7722092367312</c:v>
                </c:pt>
                <c:pt idx="23688">
                  <c:v>4631.4478634475709</c:v>
                </c:pt>
                <c:pt idx="23689">
                  <c:v>4649.1285895545116</c:v>
                </c:pt>
                <c:pt idx="23690">
                  <c:v>4666.814382865884</c:v>
                </c:pt>
                <c:pt idx="23691">
                  <c:v>4684.5052387121041</c:v>
                </c:pt>
                <c:pt idx="23692">
                  <c:v>4702.2011524453555</c:v>
                </c:pt>
                <c:pt idx="23693">
                  <c:v>4719.9021194394682</c:v>
                </c:pt>
                <c:pt idx="23694">
                  <c:v>4710.9854287506359</c:v>
                </c:pt>
                <c:pt idx="23695">
                  <c:v>4702.0701013940079</c:v>
                </c:pt>
                <c:pt idx="23696">
                  <c:v>4693.1561400402124</c:v>
                </c:pt>
                <c:pt idx="23697">
                  <c:v>4684.243547372972</c:v>
                </c:pt>
                <c:pt idx="23698">
                  <c:v>4675.3323213953154</c:v>
                </c:pt>
                <c:pt idx="23699">
                  <c:v>4666.4224663601135</c:v>
                </c:pt>
                <c:pt idx="23700">
                  <c:v>4517.9996076769803</c:v>
                </c:pt>
                <c:pt idx="23701">
                  <c:v>4369.8937844961856</c:v>
                </c:pt>
                <c:pt idx="23702">
                  <c:v>4222.10355364514</c:v>
                </c:pt>
                <c:pt idx="23703">
                  <c:v>4074.6274379582806</c:v>
                </c:pt>
                <c:pt idx="23704">
                  <c:v>3927.4639252526899</c:v>
                </c:pt>
                <c:pt idx="23705">
                  <c:v>3780.6114659970917</c:v>
                </c:pt>
                <c:pt idx="23706">
                  <c:v>3763.4035777911708</c:v>
                </c:pt>
                <c:pt idx="23707">
                  <c:v>3746.1997286460428</c:v>
                </c:pt>
                <c:pt idx="23708">
                  <c:v>3728.9999189513264</c:v>
                </c:pt>
                <c:pt idx="23709">
                  <c:v>3711.8041388743845</c:v>
                </c:pt>
                <c:pt idx="23710">
                  <c:v>3694.6123887173121</c:v>
                </c:pt>
                <c:pt idx="23711">
                  <c:v>3677.4246586730169</c:v>
                </c:pt>
                <c:pt idx="23712">
                  <c:v>3703.2661336772012</c:v>
                </c:pt>
                <c:pt idx="23713">
                  <c:v>3729.1171062513417</c:v>
                </c:pt>
                <c:pt idx="23714">
                  <c:v>3754.9775867027452</c:v>
                </c:pt>
                <c:pt idx="23715">
                  <c:v>3780.8475827277016</c:v>
                </c:pt>
                <c:pt idx="23716">
                  <c:v>3806.7271096566151</c:v>
                </c:pt>
                <c:pt idx="23717">
                  <c:v>3832.6161751133313</c:v>
                </c:pt>
                <c:pt idx="23718">
                  <c:v>3849.8411251136276</c:v>
                </c:pt>
                <c:pt idx="23719">
                  <c:v>3867.0701325112036</c:v>
                </c:pt>
                <c:pt idx="23720">
                  <c:v>3884.3032072001452</c:v>
                </c:pt>
                <c:pt idx="23721">
                  <c:v>3901.5403485441352</c:v>
                </c:pt>
                <c:pt idx="23722">
                  <c:v>3918.7815664634081</c:v>
                </c:pt>
                <c:pt idx="23723">
                  <c:v>3936.0268602348428</c:v>
                </c:pt>
                <c:pt idx="23724">
                  <c:v>3935.4239572581546</c:v>
                </c:pt>
                <c:pt idx="23725">
                  <c:v>3934.8210542814959</c:v>
                </c:pt>
                <c:pt idx="23726">
                  <c:v>3934.2181513048049</c:v>
                </c:pt>
                <c:pt idx="23727">
                  <c:v>3933.6152483281153</c:v>
                </c:pt>
                <c:pt idx="23728">
                  <c:v>3933.0123453514252</c:v>
                </c:pt>
                <c:pt idx="23729">
                  <c:v>3932.4094423747001</c:v>
                </c:pt>
                <c:pt idx="23730">
                  <c:v>3975.8233969338048</c:v>
                </c:pt>
                <c:pt idx="23731">
                  <c:v>4019.2665790341334</c:v>
                </c:pt>
                <c:pt idx="23732">
                  <c:v>4062.7389838335225</c:v>
                </c:pt>
                <c:pt idx="23733">
                  <c:v>4106.240605248362</c:v>
                </c:pt>
                <c:pt idx="23734">
                  <c:v>4149.7714329132614</c:v>
                </c:pt>
                <c:pt idx="23735">
                  <c:v>4193.3314625903431</c:v>
                </c:pt>
                <c:pt idx="23736">
                  <c:v>4305.9677191697656</c:v>
                </c:pt>
                <c:pt idx="23737">
                  <c:v>4418.7830032279453</c:v>
                </c:pt>
                <c:pt idx="23738">
                  <c:v>4531.7783598344431</c:v>
                </c:pt>
                <c:pt idx="23739">
                  <c:v>4644.9548121448925</c:v>
                </c:pt>
                <c:pt idx="23740">
                  <c:v>4758.3133618409793</c:v>
                </c:pt>
                <c:pt idx="23741">
                  <c:v>4871.8549895652022</c:v>
                </c:pt>
                <c:pt idx="23742">
                  <c:v>4889.1957801470808</c:v>
                </c:pt>
                <c:pt idx="23743">
                  <c:v>4906.5405245987185</c:v>
                </c:pt>
                <c:pt idx="23744">
                  <c:v>4923.8892308721315</c:v>
                </c:pt>
                <c:pt idx="23745">
                  <c:v>4884.5863986898285</c:v>
                </c:pt>
                <c:pt idx="23746">
                  <c:v>4901.7440436642264</c:v>
                </c:pt>
                <c:pt idx="23747">
                  <c:v>4918.9056284422777</c:v>
                </c:pt>
                <c:pt idx="23748">
                  <c:v>5055.2111945018105</c:v>
                </c:pt>
                <c:pt idx="23749">
                  <c:v>5134.5572040238176</c:v>
                </c:pt>
                <c:pt idx="23750">
                  <c:v>5213.9972692477777</c:v>
                </c:pt>
                <c:pt idx="23751">
                  <c:v>5293.5314371857057</c:v>
                </c:pt>
                <c:pt idx="23752">
                  <c:v>5373.1597495869973</c:v>
                </c:pt>
                <c:pt idx="23753">
                  <c:v>5452.8822504639602</c:v>
                </c:pt>
                <c:pt idx="23754">
                  <c:v>5497.1514969910031</c:v>
                </c:pt>
                <c:pt idx="23755">
                  <c:v>5541.4495187736356</c:v>
                </c:pt>
                <c:pt idx="23756">
                  <c:v>5585.7763378295567</c:v>
                </c:pt>
                <c:pt idx="23757">
                  <c:v>5630.1319702411838</c:v>
                </c:pt>
                <c:pt idx="23758">
                  <c:v>5674.5164319793976</c:v>
                </c:pt>
                <c:pt idx="23759">
                  <c:v>5718.9297449163369</c:v>
                </c:pt>
                <c:pt idx="23760">
                  <c:v>5692.1940352954362</c:v>
                </c:pt>
                <c:pt idx="23761">
                  <c:v>5665.4689508382316</c:v>
                </c:pt>
                <c:pt idx="23762">
                  <c:v>5638.7544886331088</c:v>
                </c:pt>
                <c:pt idx="23763">
                  <c:v>5612.0506517879694</c:v>
                </c:pt>
                <c:pt idx="23764">
                  <c:v>5585.3574434192669</c:v>
                </c:pt>
                <c:pt idx="23765">
                  <c:v>5558.6748607060863</c:v>
                </c:pt>
                <c:pt idx="23766">
                  <c:v>5665.1884804614192</c:v>
                </c:pt>
                <c:pt idx="23767">
                  <c:v>5771.8690203237556</c:v>
                </c:pt>
                <c:pt idx="23768">
                  <c:v>5878.7166735644523</c:v>
                </c:pt>
                <c:pt idx="23769">
                  <c:v>5985.7316327573335</c:v>
                </c:pt>
                <c:pt idx="23770">
                  <c:v>6092.9140835564613</c:v>
                </c:pt>
                <c:pt idx="23771">
                  <c:v>6200.2642192478061</c:v>
                </c:pt>
                <c:pt idx="23772">
                  <c:v>6191.0008376191254</c:v>
                </c:pt>
                <c:pt idx="23773">
                  <c:v>6181.738834698971</c:v>
                </c:pt>
                <c:pt idx="23774">
                  <c:v>6172.4782079274191</c:v>
                </c:pt>
                <c:pt idx="23775">
                  <c:v>6163.2189632751843</c:v>
                </c:pt>
                <c:pt idx="23776">
                  <c:v>6153.9610981583055</c:v>
                </c:pt>
                <c:pt idx="23777">
                  <c:v>6144.7046164236317</c:v>
                </c:pt>
                <c:pt idx="23778">
                  <c:v>6162.9320628816849</c:v>
                </c:pt>
                <c:pt idx="23779">
                  <c:v>6181.1646411870361</c:v>
                </c:pt>
                <c:pt idx="23780">
                  <c:v>6199.4023465549144</c:v>
                </c:pt>
                <c:pt idx="23781">
                  <c:v>6217.645172070931</c:v>
                </c:pt>
                <c:pt idx="23782">
                  <c:v>6235.8931108544812</c:v>
                </c:pt>
                <c:pt idx="23783">
                  <c:v>6254.1461560584385</c:v>
                </c:pt>
                <c:pt idx="23784">
                  <c:v>6307.6380193854393</c:v>
                </c:pt>
                <c:pt idx="23785">
                  <c:v>6361.1708279378081</c:v>
                </c:pt>
                <c:pt idx="23786">
                  <c:v>6414.7446632694709</c:v>
                </c:pt>
                <c:pt idx="23787">
                  <c:v>6468.3596083326456</c:v>
                </c:pt>
                <c:pt idx="23788">
                  <c:v>6522.015738711606</c:v>
                </c:pt>
                <c:pt idx="23789">
                  <c:v>6575.7131357639937</c:v>
                </c:pt>
                <c:pt idx="23790">
                  <c:v>6556.9372578103703</c:v>
                </c:pt>
                <c:pt idx="23791">
                  <c:v>6538.1668783234527</c:v>
                </c:pt>
                <c:pt idx="23792">
                  <c:v>6519.4020130954068</c:v>
                </c:pt>
                <c:pt idx="23793">
                  <c:v>6500.6426779932117</c:v>
                </c:pt>
                <c:pt idx="23794">
                  <c:v>6481.8888889586024</c:v>
                </c:pt>
                <c:pt idx="23795">
                  <c:v>6463.1406620086573</c:v>
                </c:pt>
                <c:pt idx="23796">
                  <c:v>6275.0521942464748</c:v>
                </c:pt>
                <c:pt idx="23797">
                  <c:v>6087.4783241975456</c:v>
                </c:pt>
                <c:pt idx="23798">
                  <c:v>5900.4172890948748</c:v>
                </c:pt>
                <c:pt idx="23799">
                  <c:v>5713.8672837999338</c:v>
                </c:pt>
                <c:pt idx="23800">
                  <c:v>5527.8264562021077</c:v>
                </c:pt>
                <c:pt idx="23801">
                  <c:v>5342.2929028774779</c:v>
                </c:pt>
                <c:pt idx="23802">
                  <c:v>5211.2627544337738</c:v>
                </c:pt>
                <c:pt idx="23803">
                  <c:v>5141.5592538178498</c:v>
                </c:pt>
                <c:pt idx="23804">
                  <c:v>5071.9284128006993</c:v>
                </c:pt>
                <c:pt idx="23805">
                  <c:v>5060.3917989010306</c:v>
                </c:pt>
                <c:pt idx="23806">
                  <c:v>4990.1000435612168</c:v>
                </c:pt>
                <c:pt idx="23807">
                  <c:v>4919.8815063041138</c:v>
                </c:pt>
                <c:pt idx="23808">
                  <c:v>4762.3547846226711</c:v>
                </c:pt>
                <c:pt idx="23809">
                  <c:v>4605.1915774047966</c:v>
                </c:pt>
                <c:pt idx="23810">
                  <c:v>4448.3902022315187</c:v>
                </c:pt>
                <c:pt idx="23811">
                  <c:v>4291.9489365868803</c:v>
                </c:pt>
                <c:pt idx="23812">
                  <c:v>4135.8660105699437</c:v>
                </c:pt>
                <c:pt idx="23813">
                  <c:v>3980.139602179629</c:v>
                </c:pt>
                <c:pt idx="23814">
                  <c:v>3954.9456580812534</c:v>
                </c:pt>
                <c:pt idx="23815">
                  <c:v>3929.7566692771588</c:v>
                </c:pt>
                <c:pt idx="23816">
                  <c:v>3904.5725600895653</c:v>
                </c:pt>
                <c:pt idx="23817">
                  <c:v>3879.3932573517304</c:v>
                </c:pt>
                <c:pt idx="23818">
                  <c:v>3854.2186785784993</c:v>
                </c:pt>
                <c:pt idx="23819">
                  <c:v>3829.0487497998788</c:v>
                </c:pt>
                <c:pt idx="23820">
                  <c:v>3733.9033128750634</c:v>
                </c:pt>
                <c:pt idx="23821">
                  <c:v>3638.8960032393857</c:v>
                </c:pt>
                <c:pt idx="23822">
                  <c:v>3544.026754733105</c:v>
                </c:pt>
                <c:pt idx="23823">
                  <c:v>3449.295502023208</c:v>
                </c:pt>
                <c:pt idx="23824">
                  <c:v>3354.7021805834861</c:v>
                </c:pt>
                <c:pt idx="23825">
                  <c:v>3260.2467266742842</c:v>
                </c:pt>
                <c:pt idx="23826">
                  <c:v>3183.6223993138706</c:v>
                </c:pt>
                <c:pt idx="23827">
                  <c:v>3107.0738032636509</c:v>
                </c:pt>
                <c:pt idx="23828">
                  <c:v>3030.6003066501266</c:v>
                </c:pt>
                <c:pt idx="23829">
                  <c:v>2954.201274797264</c:v>
                </c:pt>
                <c:pt idx="23830">
                  <c:v>2877.8760540577223</c:v>
                </c:pt>
                <c:pt idx="23831">
                  <c:v>2801.6239896436541</c:v>
                </c:pt>
                <c:pt idx="23832">
                  <c:v>2775.3393821364357</c:v>
                </c:pt>
                <c:pt idx="23833">
                  <c:v>2749.073525819686</c:v>
                </c:pt>
                <c:pt idx="23834">
                  <c:v>2722.8265195398785</c:v>
                </c:pt>
                <c:pt idx="23835">
                  <c:v>2696.5984563014163</c:v>
                </c:pt>
                <c:pt idx="23836">
                  <c:v>2670.3894360142144</c:v>
                </c:pt>
                <c:pt idx="23837">
                  <c:v>2644.1995570254985</c:v>
                </c:pt>
                <c:pt idx="23838">
                  <c:v>2551.2753320451934</c:v>
                </c:pt>
                <c:pt idx="23839">
                  <c:v>2458.4657165474655</c:v>
                </c:pt>
                <c:pt idx="23840">
                  <c:v>2365.7697115033293</c:v>
                </c:pt>
                <c:pt idx="23841">
                  <c:v>2273.1863013496977</c:v>
                </c:pt>
                <c:pt idx="23842">
                  <c:v>2180.714446190098</c:v>
                </c:pt>
                <c:pt idx="23843">
                  <c:v>2088.353092930106</c:v>
                </c:pt>
                <c:pt idx="23844">
                  <c:v>2038.551670690742</c:v>
                </c:pt>
                <c:pt idx="23845">
                  <c:v>1988.7627999809965</c:v>
                </c:pt>
                <c:pt idx="23846">
                  <c:v>1938.9858922408764</c:v>
                </c:pt>
                <c:pt idx="23847">
                  <c:v>1889.2203483363726</c:v>
                </c:pt>
                <c:pt idx="23848">
                  <c:v>1839.4655687671689</c:v>
                </c:pt>
                <c:pt idx="23849">
                  <c:v>1789.7209422813532</c:v>
                </c:pt>
                <c:pt idx="23850">
                  <c:v>1907.1826838866882</c:v>
                </c:pt>
                <c:pt idx="23851">
                  <c:v>2024.8319455525916</c:v>
                </c:pt>
                <c:pt idx="23852">
                  <c:v>2142.6702262136505</c:v>
                </c:pt>
                <c:pt idx="23853">
                  <c:v>2260.6989978773322</c:v>
                </c:pt>
                <c:pt idx="23854">
                  <c:v>2378.9196975096525</c:v>
                </c:pt>
                <c:pt idx="23855">
                  <c:v>2497.3337316034458</c:v>
                </c:pt>
                <c:pt idx="23856">
                  <c:v>2429.6576163103846</c:v>
                </c:pt>
                <c:pt idx="23857">
                  <c:v>2362.0443207008757</c:v>
                </c:pt>
                <c:pt idx="23858">
                  <c:v>2294.4935709278643</c:v>
                </c:pt>
                <c:pt idx="23859">
                  <c:v>2227.0050897753094</c:v>
                </c:pt>
                <c:pt idx="23860">
                  <c:v>2159.5785966201179</c:v>
                </c:pt>
                <c:pt idx="23861">
                  <c:v>2092.2138073937263</c:v>
                </c:pt>
                <c:pt idx="23862">
                  <c:v>2192.9093585656897</c:v>
                </c:pt>
                <c:pt idx="23863">
                  <c:v>2293.7191505670489</c:v>
                </c:pt>
                <c:pt idx="23864">
                  <c:v>2394.645182717667</c:v>
                </c:pt>
                <c:pt idx="23865">
                  <c:v>2495.6894146203549</c:v>
                </c:pt>
                <c:pt idx="23866">
                  <c:v>2596.8537687392741</c:v>
                </c:pt>
                <c:pt idx="23867">
                  <c:v>2698.1401232538037</c:v>
                </c:pt>
                <c:pt idx="23868">
                  <c:v>2715.2750672699549</c:v>
                </c:pt>
                <c:pt idx="23869">
                  <c:v>2732.4154702548212</c:v>
                </c:pt>
                <c:pt idx="23870">
                  <c:v>2749.5613213752999</c:v>
                </c:pt>
                <c:pt idx="23871">
                  <c:v>2766.712618137909</c:v>
                </c:pt>
                <c:pt idx="23872">
                  <c:v>2783.8693518376081</c:v>
                </c:pt>
                <c:pt idx="23873">
                  <c:v>2801.0315137830671</c:v>
                </c:pt>
                <c:pt idx="23874">
                  <c:v>2802.3152114810259</c:v>
                </c:pt>
                <c:pt idx="23875">
                  <c:v>2803.5989091789852</c:v>
                </c:pt>
                <c:pt idx="23876">
                  <c:v>2804.8826068768963</c:v>
                </c:pt>
                <c:pt idx="23877">
                  <c:v>2806.1663045747846</c:v>
                </c:pt>
                <c:pt idx="23878">
                  <c:v>2807.450002272627</c:v>
                </c:pt>
                <c:pt idx="23879">
                  <c:v>2808.733699970468</c:v>
                </c:pt>
                <c:pt idx="23880">
                  <c:v>2884.7095612180201</c:v>
                </c:pt>
                <c:pt idx="23881">
                  <c:v>2960.7420574712169</c:v>
                </c:pt>
                <c:pt idx="23882">
                  <c:v>3036.8323514187809</c:v>
                </c:pt>
                <c:pt idx="23883">
                  <c:v>3112.9815949089862</c:v>
                </c:pt>
                <c:pt idx="23884">
                  <c:v>3189.1909142676941</c:v>
                </c:pt>
                <c:pt idx="23885">
                  <c:v>3265.4614239566763</c:v>
                </c:pt>
                <c:pt idx="23886">
                  <c:v>3333.6274346962105</c:v>
                </c:pt>
                <c:pt idx="23887">
                  <c:v>3401.8510386472244</c:v>
                </c:pt>
                <c:pt idx="23888">
                  <c:v>3470.1327348068571</c:v>
                </c:pt>
                <c:pt idx="23889">
                  <c:v>3497.9014340982881</c:v>
                </c:pt>
                <c:pt idx="23890">
                  <c:v>3565.5165217938452</c:v>
                </c:pt>
                <c:pt idx="23891">
                  <c:v>3633.1904689559951</c:v>
                </c:pt>
                <c:pt idx="23892">
                  <c:v>3710.0507357936281</c:v>
                </c:pt>
                <c:pt idx="23893">
                  <c:v>3744.7899763297091</c:v>
                </c:pt>
                <c:pt idx="23894">
                  <c:v>3779.5489407093264</c:v>
                </c:pt>
                <c:pt idx="23895">
                  <c:v>3814.3276077715636</c:v>
                </c:pt>
                <c:pt idx="23896">
                  <c:v>3849.125948633472</c:v>
                </c:pt>
                <c:pt idx="23897">
                  <c:v>3883.9439425770961</c:v>
                </c:pt>
                <c:pt idx="23898">
                  <c:v>3901.6603803196494</c:v>
                </c:pt>
                <c:pt idx="23899">
                  <c:v>3919.3831015101259</c:v>
                </c:pt>
                <c:pt idx="23900">
                  <c:v>3937.1120855928657</c:v>
                </c:pt>
                <c:pt idx="23901">
                  <c:v>3954.8473226120645</c:v>
                </c:pt>
                <c:pt idx="23902">
                  <c:v>3972.5887921973226</c:v>
                </c:pt>
                <c:pt idx="23903">
                  <c:v>3990.336484454253</c:v>
                </c:pt>
                <c:pt idx="23904">
                  <c:v>4059.5524036832121</c:v>
                </c:pt>
                <c:pt idx="23905">
                  <c:v>4128.8356813367091</c:v>
                </c:pt>
                <c:pt idx="23906">
                  <c:v>4198.1865318092641</c:v>
                </c:pt>
                <c:pt idx="23907">
                  <c:v>4267.6051669229573</c:v>
                </c:pt>
                <c:pt idx="23908">
                  <c:v>4337.0917973640726</c:v>
                </c:pt>
                <c:pt idx="23909">
                  <c:v>4406.6466271202435</c:v>
                </c:pt>
                <c:pt idx="23910">
                  <c:v>4536.6819115687786</c:v>
                </c:pt>
                <c:pt idx="23911">
                  <c:v>4666.9450217011536</c:v>
                </c:pt>
                <c:pt idx="23912">
                  <c:v>4797.4383273036174</c:v>
                </c:pt>
                <c:pt idx="23913">
                  <c:v>4928.1641370778316</c:v>
                </c:pt>
                <c:pt idx="23914">
                  <c:v>5059.1246999726472</c:v>
                </c:pt>
                <c:pt idx="23915">
                  <c:v>5190.3222064971087</c:v>
                </c:pt>
                <c:pt idx="23916">
                  <c:v>5199.0317457620613</c:v>
                </c:pt>
                <c:pt idx="23917">
                  <c:v>5207.7422951054941</c:v>
                </c:pt>
                <c:pt idx="23918">
                  <c:v>5216.4538518659019</c:v>
                </c:pt>
                <c:pt idx="23919">
                  <c:v>5225.166420620656</c:v>
                </c:pt>
                <c:pt idx="23920">
                  <c:v>5233.8800005091207</c:v>
                </c:pt>
                <c:pt idx="23921">
                  <c:v>5242.5945906468878</c:v>
                </c:pt>
                <c:pt idx="23922">
                  <c:v>5250.7629884939806</c:v>
                </c:pt>
                <c:pt idx="23923">
                  <c:v>5258.9317550774877</c:v>
                </c:pt>
                <c:pt idx="23924">
                  <c:v>5267.100899009346</c:v>
                </c:pt>
                <c:pt idx="23925">
                  <c:v>5275.2704213810894</c:v>
                </c:pt>
                <c:pt idx="23926">
                  <c:v>5283.4403308750252</c:v>
                </c:pt>
                <c:pt idx="23927">
                  <c:v>5291.6106284723901</c:v>
                </c:pt>
                <c:pt idx="23928">
                  <c:v>5273.488874465419</c:v>
                </c:pt>
                <c:pt idx="23929">
                  <c:v>5255.3728176086597</c:v>
                </c:pt>
                <c:pt idx="23930">
                  <c:v>5237.2624701652803</c:v>
                </c:pt>
                <c:pt idx="23931">
                  <c:v>5219.1578444522693</c:v>
                </c:pt>
                <c:pt idx="23932">
                  <c:v>5201.0589528408755</c:v>
                </c:pt>
                <c:pt idx="23933">
                  <c:v>5182.9658077565891</c:v>
                </c:pt>
                <c:pt idx="23934">
                  <c:v>5191.5345669989674</c:v>
                </c:pt>
                <c:pt idx="23935">
                  <c:v>5200.1041896601419</c:v>
                </c:pt>
                <c:pt idx="23936">
                  <c:v>5208.6746735749566</c:v>
                </c:pt>
                <c:pt idx="23937">
                  <c:v>5217.2460247622757</c:v>
                </c:pt>
                <c:pt idx="23938">
                  <c:v>5225.8182430862826</c:v>
                </c:pt>
                <c:pt idx="23939">
                  <c:v>5234.391328367381</c:v>
                </c:pt>
                <c:pt idx="23940">
                  <c:v>5199.0130317393468</c:v>
                </c:pt>
                <c:pt idx="23941">
                  <c:v>5163.6538533852481</c:v>
                </c:pt>
                <c:pt idx="23942">
                  <c:v>5128.3137980906313</c:v>
                </c:pt>
                <c:pt idx="23943">
                  <c:v>5092.9928707211793</c:v>
                </c:pt>
                <c:pt idx="23944">
                  <c:v>5057.6910741670217</c:v>
                </c:pt>
                <c:pt idx="23945">
                  <c:v>5022.4084175726312</c:v>
                </c:pt>
                <c:pt idx="23946">
                  <c:v>4939.3404702874268</c:v>
                </c:pt>
                <c:pt idx="23947">
                  <c:v>4913.8666343538453</c:v>
                </c:pt>
                <c:pt idx="23948">
                  <c:v>4888.4007172346946</c:v>
                </c:pt>
                <c:pt idx="23949">
                  <c:v>4919.3471430283444</c:v>
                </c:pt>
                <c:pt idx="23950">
                  <c:v>4893.6017382137079</c:v>
                </c:pt>
                <c:pt idx="23951">
                  <c:v>4867.8642113884753</c:v>
                </c:pt>
                <c:pt idx="23952">
                  <c:v>4823.7486179486632</c:v>
                </c:pt>
                <c:pt idx="23953">
                  <c:v>4779.6636968746216</c:v>
                </c:pt>
                <c:pt idx="23954">
                  <c:v>4735.609485830314</c:v>
                </c:pt>
                <c:pt idx="23955">
                  <c:v>4691.5860172858884</c:v>
                </c:pt>
                <c:pt idx="23956">
                  <c:v>4647.5933298364598</c:v>
                </c:pt>
                <c:pt idx="23957">
                  <c:v>4603.6314625261684</c:v>
                </c:pt>
                <c:pt idx="23958">
                  <c:v>4576.3094431265763</c:v>
                </c:pt>
                <c:pt idx="23959">
                  <c:v>4549.0033190742388</c:v>
                </c:pt>
                <c:pt idx="23960">
                  <c:v>4521.7131746947744</c:v>
                </c:pt>
                <c:pt idx="23961">
                  <c:v>4494.4390890010845</c:v>
                </c:pt>
                <c:pt idx="23962">
                  <c:v>4467.181149311461</c:v>
                </c:pt>
                <c:pt idx="23963">
                  <c:v>4439.9394355574459</c:v>
                </c:pt>
                <c:pt idx="23964">
                  <c:v>4431.2036305633565</c:v>
                </c:pt>
                <c:pt idx="23965">
                  <c:v>4422.4690351667359</c:v>
                </c:pt>
                <c:pt idx="23966">
                  <c:v>4413.7356515090041</c:v>
                </c:pt>
                <c:pt idx="23967">
                  <c:v>4405.0034817239411</c:v>
                </c:pt>
                <c:pt idx="23968">
                  <c:v>4396.2725218908236</c:v>
                </c:pt>
                <c:pt idx="23969">
                  <c:v>4387.5427761594319</c:v>
                </c:pt>
                <c:pt idx="23970">
                  <c:v>4335.5697432504676</c:v>
                </c:pt>
                <c:pt idx="23971">
                  <c:v>4283.6361104802063</c:v>
                </c:pt>
                <c:pt idx="23972">
                  <c:v>4231.7417821377421</c:v>
                </c:pt>
                <c:pt idx="23973">
                  <c:v>4179.8866555211689</c:v>
                </c:pt>
                <c:pt idx="23974">
                  <c:v>4128.0706288604097</c:v>
                </c:pt>
                <c:pt idx="23975">
                  <c:v>4076.2935993179267</c:v>
                </c:pt>
                <c:pt idx="23976">
                  <c:v>3938.4113793977781</c:v>
                </c:pt>
                <c:pt idx="23977">
                  <c:v>3800.8037207844436</c:v>
                </c:pt>
                <c:pt idx="23978">
                  <c:v>3663.4685551147668</c:v>
                </c:pt>
                <c:pt idx="23979">
                  <c:v>3526.40376640564</c:v>
                </c:pt>
                <c:pt idx="23980">
                  <c:v>3389.6071691934399</c:v>
                </c:pt>
                <c:pt idx="23981">
                  <c:v>3253.0765179103778</c:v>
                </c:pt>
                <c:pt idx="23982">
                  <c:v>3057.3272979318754</c:v>
                </c:pt>
                <c:pt idx="23983">
                  <c:v>2862.1114894313728</c:v>
                </c:pt>
                <c:pt idx="23984">
                  <c:v>2667.4213439032737</c:v>
                </c:pt>
                <c:pt idx="23985">
                  <c:v>2473.2488059383645</c:v>
                </c:pt>
                <c:pt idx="23986">
                  <c:v>2279.5855031169458</c:v>
                </c:pt>
                <c:pt idx="23987">
                  <c:v>2086.4227356981733</c:v>
                </c:pt>
                <c:pt idx="23988">
                  <c:v>2136.7759431253648</c:v>
                </c:pt>
                <c:pt idx="23989">
                  <c:v>2187.1631335486227</c:v>
                </c:pt>
                <c:pt idx="23990">
                  <c:v>2237.5844565836305</c:v>
                </c:pt>
                <c:pt idx="23991">
                  <c:v>2288.0400679207783</c:v>
                </c:pt>
                <c:pt idx="23992">
                  <c:v>2338.5301160241779</c:v>
                </c:pt>
                <c:pt idx="23993">
                  <c:v>2389.0547476832426</c:v>
                </c:pt>
                <c:pt idx="23994">
                  <c:v>2346.9046691297899</c:v>
                </c:pt>
                <c:pt idx="23995">
                  <c:v>2304.779750473951</c:v>
                </c:pt>
                <c:pt idx="23996">
                  <c:v>2262.6799239843754</c:v>
                </c:pt>
                <c:pt idx="23997">
                  <c:v>2220.6051273621515</c:v>
                </c:pt>
                <c:pt idx="23998">
                  <c:v>2178.5552917731097</c:v>
                </c:pt>
                <c:pt idx="23999">
                  <c:v>2136.5303479966778</c:v>
                </c:pt>
                <c:pt idx="24000">
                  <c:v>2052.5548731129143</c:v>
                </c:pt>
                <c:pt idx="24001">
                  <c:v>1968.6781492794287</c:v>
                </c:pt>
                <c:pt idx="24002">
                  <c:v>1884.8996197140839</c:v>
                </c:pt>
                <c:pt idx="24003">
                  <c:v>1801.218718347905</c:v>
                </c:pt>
                <c:pt idx="24004">
                  <c:v>1717.6348652475046</c:v>
                </c:pt>
                <c:pt idx="24005">
                  <c:v>1634.1474760678013</c:v>
                </c:pt>
                <c:pt idx="24006">
                  <c:v>1692.7703340036487</c:v>
                </c:pt>
                <c:pt idx="24007">
                  <c:v>1751.4507817369627</c:v>
                </c:pt>
                <c:pt idx="24008">
                  <c:v>1810.1887797949921</c:v>
                </c:pt>
                <c:pt idx="24009">
                  <c:v>1868.9842894246765</c:v>
                </c:pt>
                <c:pt idx="24010">
                  <c:v>1927.8372725900454</c:v>
                </c:pt>
                <c:pt idx="24011">
                  <c:v>1986.7476903213997</c:v>
                </c:pt>
                <c:pt idx="24012">
                  <c:v>2011.8560992581322</c:v>
                </c:pt>
                <c:pt idx="24013">
                  <c:v>2036.9721107263192</c:v>
                </c:pt>
                <c:pt idx="24014">
                  <c:v>2062.0957522489134</c:v>
                </c:pt>
                <c:pt idx="24015">
                  <c:v>2087.2270512114974</c:v>
                </c:pt>
                <c:pt idx="24016">
                  <c:v>2112.3660330854582</c:v>
                </c:pt>
                <c:pt idx="24017">
                  <c:v>2137.5127285114459</c:v>
                </c:pt>
                <c:pt idx="24018">
                  <c:v>2263.8749923076916</c:v>
                </c:pt>
                <c:pt idx="24019">
                  <c:v>2390.4745407079199</c:v>
                </c:pt>
                <c:pt idx="24020">
                  <c:v>2517.3124615492466</c:v>
                </c:pt>
                <c:pt idx="24021">
                  <c:v>2644.3898191438857</c:v>
                </c:pt>
                <c:pt idx="24022">
                  <c:v>2771.7076548492405</c:v>
                </c:pt>
                <c:pt idx="24023">
                  <c:v>2899.2669876302725</c:v>
                </c:pt>
                <c:pt idx="24024">
                  <c:v>3052.115409845655</c:v>
                </c:pt>
                <c:pt idx="24025">
                  <c:v>3205.2814885818675</c:v>
                </c:pt>
                <c:pt idx="24026">
                  <c:v>3358.769215432766</c:v>
                </c:pt>
                <c:pt idx="24027">
                  <c:v>3512.5824589033423</c:v>
                </c:pt>
                <c:pt idx="24028">
                  <c:v>3666.724979278581</c:v>
                </c:pt>
                <c:pt idx="24029">
                  <c:v>3821.2004141097318</c:v>
                </c:pt>
                <c:pt idx="24030">
                  <c:v>3915.9013003942437</c:v>
                </c:pt>
                <c:pt idx="24031">
                  <c:v>4010.7319099736269</c:v>
                </c:pt>
                <c:pt idx="24032">
                  <c:v>4105.692847698102</c:v>
                </c:pt>
                <c:pt idx="24033">
                  <c:v>4152.6191709660006</c:v>
                </c:pt>
                <c:pt idx="24034">
                  <c:v>4246.7507295433343</c:v>
                </c:pt>
                <c:pt idx="24035">
                  <c:v>4341.0128575780509</c:v>
                </c:pt>
                <c:pt idx="24036">
                  <c:v>4495.468778903125</c:v>
                </c:pt>
                <c:pt idx="24037">
                  <c:v>4599.7311753295444</c:v>
                </c:pt>
                <c:pt idx="24038">
                  <c:v>4704.151521236975</c:v>
                </c:pt>
                <c:pt idx="24039">
                  <c:v>4808.7305919232294</c:v>
                </c:pt>
                <c:pt idx="24040">
                  <c:v>4913.4691469949348</c:v>
                </c:pt>
                <c:pt idx="24041">
                  <c:v>5018.3679241469108</c:v>
                </c:pt>
                <c:pt idx="24042">
                  <c:v>5053.639987065907</c:v>
                </c:pt>
                <c:pt idx="24043">
                  <c:v>5088.9313530215641</c:v>
                </c:pt>
                <c:pt idx="24044">
                  <c:v>5124.2420116122712</c:v>
                </c:pt>
                <c:pt idx="24045">
                  <c:v>5159.5719590716171</c:v>
                </c:pt>
                <c:pt idx="24046">
                  <c:v>5194.921189536245</c:v>
                </c:pt>
                <c:pt idx="24047">
                  <c:v>5230.2896972273911</c:v>
                </c:pt>
                <c:pt idx="24048">
                  <c:v>5238.998034869227</c:v>
                </c:pt>
                <c:pt idx="24049">
                  <c:v>5247.7074138292874</c:v>
                </c:pt>
                <c:pt idx="24050">
                  <c:v>5256.4178394500732</c:v>
                </c:pt>
                <c:pt idx="24051">
                  <c:v>5265.1293081684735</c:v>
                </c:pt>
                <c:pt idx="24052">
                  <c:v>5273.8418253467198</c:v>
                </c:pt>
                <c:pt idx="24053">
                  <c:v>5282.5553873950621</c:v>
                </c:pt>
                <c:pt idx="24054">
                  <c:v>5353.6799157747482</c:v>
                </c:pt>
                <c:pt idx="24055">
                  <c:v>5424.8839770655713</c:v>
                </c:pt>
                <c:pt idx="24056">
                  <c:v>5496.1674076675927</c:v>
                </c:pt>
                <c:pt idx="24057">
                  <c:v>5567.5300451168978</c:v>
                </c:pt>
                <c:pt idx="24058">
                  <c:v>5638.9717325711408</c:v>
                </c:pt>
                <c:pt idx="24059">
                  <c:v>5710.4923097222381</c:v>
                </c:pt>
                <c:pt idx="24060">
                  <c:v>5683.6277490257035</c:v>
                </c:pt>
                <c:pt idx="24061">
                  <c:v>5656.7743691558753</c:v>
                </c:pt>
                <c:pt idx="24062">
                  <c:v>5629.9321756877553</c:v>
                </c:pt>
                <c:pt idx="24063">
                  <c:v>5603.1011810779692</c:v>
                </c:pt>
                <c:pt idx="24064">
                  <c:v>5576.2813978628174</c:v>
                </c:pt>
                <c:pt idx="24065">
                  <c:v>5549.4728318514999</c:v>
                </c:pt>
                <c:pt idx="24066">
                  <c:v>5514.7659429638261</c:v>
                </c:pt>
                <c:pt idx="24067">
                  <c:v>5480.0748620235563</c:v>
                </c:pt>
                <c:pt idx="24068">
                  <c:v>5445.3995033658803</c:v>
                </c:pt>
                <c:pt idx="24069">
                  <c:v>5410.7397806406289</c:v>
                </c:pt>
                <c:pt idx="24070">
                  <c:v>5376.0956068082041</c:v>
                </c:pt>
                <c:pt idx="24071">
                  <c:v>5341.4668920565873</c:v>
                </c:pt>
                <c:pt idx="24072">
                  <c:v>5359.0549669894335</c:v>
                </c:pt>
                <c:pt idx="24073">
                  <c:v>5376.6475024016663</c:v>
                </c:pt>
                <c:pt idx="24074">
                  <c:v>5394.2445037016987</c:v>
                </c:pt>
                <c:pt idx="24075">
                  <c:v>5411.8459742077075</c:v>
                </c:pt>
                <c:pt idx="24076">
                  <c:v>5429.4519172267564</c:v>
                </c:pt>
                <c:pt idx="24077">
                  <c:v>5447.0623360543705</c:v>
                </c:pt>
                <c:pt idx="24078">
                  <c:v>5447.2009054450928</c:v>
                </c:pt>
                <c:pt idx="24079">
                  <c:v>5447.339474835816</c:v>
                </c:pt>
                <c:pt idx="24080">
                  <c:v>5447.4780442264937</c:v>
                </c:pt>
                <c:pt idx="24081">
                  <c:v>5447.6166136172178</c:v>
                </c:pt>
                <c:pt idx="24082">
                  <c:v>5447.7551830078955</c:v>
                </c:pt>
                <c:pt idx="24083">
                  <c:v>5447.8937523986169</c:v>
                </c:pt>
                <c:pt idx="24084">
                  <c:v>5491.7331780330123</c:v>
                </c:pt>
                <c:pt idx="24085">
                  <c:v>5535.5995376865058</c:v>
                </c:pt>
                <c:pt idx="24086">
                  <c:v>5579.4929216751707</c:v>
                </c:pt>
                <c:pt idx="24087">
                  <c:v>5623.4134131304136</c:v>
                </c:pt>
                <c:pt idx="24088">
                  <c:v>5667.36109429304</c:v>
                </c:pt>
                <c:pt idx="24089">
                  <c:v>5711.3360532416618</c:v>
                </c:pt>
                <c:pt idx="24090">
                  <c:v>5524.0348428711632</c:v>
                </c:pt>
                <c:pt idx="24091">
                  <c:v>5402.4314718391688</c:v>
                </c:pt>
                <c:pt idx="24092">
                  <c:v>5281.0390065757274</c:v>
                </c:pt>
                <c:pt idx="24093">
                  <c:v>5219.7040786494345</c:v>
                </c:pt>
                <c:pt idx="24094">
                  <c:v>5097.3251562672804</c:v>
                </c:pt>
                <c:pt idx="24095">
                  <c:v>4975.1543406676674</c:v>
                </c:pt>
                <c:pt idx="24096">
                  <c:v>4949.9197351088924</c:v>
                </c:pt>
                <c:pt idx="24097">
                  <c:v>4924.6907757857034</c:v>
                </c:pt>
                <c:pt idx="24098">
                  <c:v>4899.4673761962376</c:v>
                </c:pt>
                <c:pt idx="24099">
                  <c:v>4874.2494564711342</c:v>
                </c:pt>
                <c:pt idx="24100">
                  <c:v>4849.0369292803671</c:v>
                </c:pt>
                <c:pt idx="24101">
                  <c:v>4823.8297119741328</c:v>
                </c:pt>
                <c:pt idx="24102">
                  <c:v>4744.555441924972</c:v>
                </c:pt>
                <c:pt idx="24103">
                  <c:v>4665.377355678027</c:v>
                </c:pt>
                <c:pt idx="24104">
                  <c:v>4586.2955723393161</c:v>
                </c:pt>
                <c:pt idx="24105">
                  <c:v>4507.3102127757638</c:v>
                </c:pt>
                <c:pt idx="24106">
                  <c:v>4428.4214012602652</c:v>
                </c:pt>
                <c:pt idx="24107">
                  <c:v>4349.6292670589464</c:v>
                </c:pt>
                <c:pt idx="24108">
                  <c:v>4202.0469725681623</c:v>
                </c:pt>
                <c:pt idx="24109">
                  <c:v>4054.7768643706227</c:v>
                </c:pt>
                <c:pt idx="24110">
                  <c:v>3907.8171393781295</c:v>
                </c:pt>
                <c:pt idx="24111">
                  <c:v>3761.165953331782</c:v>
                </c:pt>
                <c:pt idx="24112">
                  <c:v>3614.8214041695328</c:v>
                </c:pt>
                <c:pt idx="24113">
                  <c:v>3468.7815512271377</c:v>
                </c:pt>
                <c:pt idx="24114">
                  <c:v>3538.4730131855108</c:v>
                </c:pt>
                <c:pt idx="24115">
                  <c:v>3608.2534945438952</c:v>
                </c:pt>
                <c:pt idx="24116">
                  <c:v>3678.1224638508634</c:v>
                </c:pt>
                <c:pt idx="24117">
                  <c:v>3748.0793984010834</c:v>
                </c:pt>
                <c:pt idx="24118">
                  <c:v>3818.1237865745593</c:v>
                </c:pt>
                <c:pt idx="24119">
                  <c:v>3888.2551180535579</c:v>
                </c:pt>
                <c:pt idx="24120">
                  <c:v>3853.0594192741537</c:v>
                </c:pt>
                <c:pt idx="24121">
                  <c:v>3817.8865253993758</c:v>
                </c:pt>
                <c:pt idx="24122">
                  <c:v>3782.7365165725237</c:v>
                </c:pt>
                <c:pt idx="24123">
                  <c:v>3747.609480962316</c:v>
                </c:pt>
                <c:pt idx="24124">
                  <c:v>3712.5055001066735</c:v>
                </c:pt>
                <c:pt idx="24125">
                  <c:v>3677.4246586730169</c:v>
                </c:pt>
                <c:pt idx="24126">
                  <c:v>3625.7701623775024</c:v>
                </c:pt>
                <c:pt idx="24127">
                  <c:v>3574.1535290363427</c:v>
                </c:pt>
                <c:pt idx="24128">
                  <c:v>3522.5746770322594</c:v>
                </c:pt>
                <c:pt idx="24129">
                  <c:v>3471.0335238600032</c:v>
                </c:pt>
                <c:pt idx="24130">
                  <c:v>3419.5299791639331</c:v>
                </c:pt>
                <c:pt idx="24131">
                  <c:v>3368.0639612430737</c:v>
                </c:pt>
                <c:pt idx="24132">
                  <c:v>3360.0055357686729</c:v>
                </c:pt>
                <c:pt idx="24133">
                  <c:v>3351.9466062122701</c:v>
                </c:pt>
                <c:pt idx="24134">
                  <c:v>3343.8871635163846</c:v>
                </c:pt>
                <c:pt idx="24135">
                  <c:v>3335.8272008940244</c:v>
                </c:pt>
                <c:pt idx="24136">
                  <c:v>3327.7667094467711</c:v>
                </c:pt>
                <c:pt idx="24137">
                  <c:v>3319.7056865961113</c:v>
                </c:pt>
                <c:pt idx="24138">
                  <c:v>3268.0687725977359</c:v>
                </c:pt>
                <c:pt idx="24139">
                  <c:v>3216.4727801000467</c:v>
                </c:pt>
                <c:pt idx="24140">
                  <c:v>3164.9177121092789</c:v>
                </c:pt>
                <c:pt idx="24141">
                  <c:v>3113.4035800264955</c:v>
                </c:pt>
                <c:pt idx="24142">
                  <c:v>3061.9303875697874</c:v>
                </c:pt>
                <c:pt idx="24143">
                  <c:v>3010.4981447491386</c:v>
                </c:pt>
                <c:pt idx="24144">
                  <c:v>2959.2090615320717</c:v>
                </c:pt>
                <c:pt idx="24145">
                  <c:v>2907.9586758118353</c:v>
                </c:pt>
                <c:pt idx="24146">
                  <c:v>2856.746947495265</c:v>
                </c:pt>
                <c:pt idx="24147">
                  <c:v>2805.5738287142212</c:v>
                </c:pt>
                <c:pt idx="24148">
                  <c:v>2754.439276931123</c:v>
                </c:pt>
                <c:pt idx="24149">
                  <c:v>2703.3432492178508</c:v>
                </c:pt>
                <c:pt idx="24150">
                  <c:v>2831.2052307903487</c:v>
                </c:pt>
                <c:pt idx="24151">
                  <c:v>2959.3112612613368</c:v>
                </c:pt>
                <c:pt idx="24152">
                  <c:v>3087.6618656016867</c:v>
                </c:pt>
                <c:pt idx="24153">
                  <c:v>3216.2575629554908</c:v>
                </c:pt>
                <c:pt idx="24154">
                  <c:v>3345.0988668739769</c:v>
                </c:pt>
                <c:pt idx="24155">
                  <c:v>3474.1862855459558</c:v>
                </c:pt>
                <c:pt idx="24156">
                  <c:v>3552.1219335574519</c:v>
                </c:pt>
                <c:pt idx="24157">
                  <c:v>3630.1553208278301</c:v>
                </c:pt>
                <c:pt idx="24158">
                  <c:v>3708.2862122011425</c:v>
                </c:pt>
                <c:pt idx="24159">
                  <c:v>3786.5143842621092</c:v>
                </c:pt>
                <c:pt idx="24160">
                  <c:v>3864.8396187877133</c:v>
                </c:pt>
                <c:pt idx="24161">
                  <c:v>3943.2616959546408</c:v>
                </c:pt>
                <c:pt idx="24162">
                  <c:v>4072.6679789249733</c:v>
                </c:pt>
                <c:pt idx="24163">
                  <c:v>4202.2946673019796</c:v>
                </c:pt>
                <c:pt idx="24164">
                  <c:v>4332.1441431331741</c:v>
                </c:pt>
                <c:pt idx="24165">
                  <c:v>4462.218729514705</c:v>
                </c:pt>
                <c:pt idx="24166">
                  <c:v>4592.5206918480517</c:v>
                </c:pt>
                <c:pt idx="24167">
                  <c:v>4723.0522390796632</c:v>
                </c:pt>
                <c:pt idx="24168">
                  <c:v>4818.7372458041445</c:v>
                </c:pt>
                <c:pt idx="24169">
                  <c:v>4914.5447599912823</c:v>
                </c:pt>
                <c:pt idx="24170">
                  <c:v>5010.4757744874059</c:v>
                </c:pt>
                <c:pt idx="24171">
                  <c:v>5106.5312630521748</c:v>
                </c:pt>
                <c:pt idx="24172">
                  <c:v>5202.712178972859</c:v>
                </c:pt>
                <c:pt idx="24173">
                  <c:v>5299.0194620805942</c:v>
                </c:pt>
                <c:pt idx="24174">
                  <c:v>5308.1553667492672</c:v>
                </c:pt>
                <c:pt idx="24175">
                  <c:v>5317.2927502843677</c:v>
                </c:pt>
                <c:pt idx="24176">
                  <c:v>5326.431614162454</c:v>
                </c:pt>
                <c:pt idx="24177">
                  <c:v>5274.3951180310651</c:v>
                </c:pt>
                <c:pt idx="24178">
                  <c:v>5283.4321145993563</c:v>
                </c:pt>
                <c:pt idx="24179">
                  <c:v>5292.4705653123219</c:v>
                </c:pt>
                <c:pt idx="24180">
                  <c:v>5441.7715134180989</c:v>
                </c:pt>
                <c:pt idx="24181">
                  <c:v>5529.7935598327731</c:v>
                </c:pt>
                <c:pt idx="24182">
                  <c:v>5617.9237419410283</c:v>
                </c:pt>
                <c:pt idx="24183">
                  <c:v>5706.1625989007143</c:v>
                </c:pt>
                <c:pt idx="24184">
                  <c:v>5794.5106552028174</c:v>
                </c:pt>
                <c:pt idx="24185">
                  <c:v>5882.968431762557</c:v>
                </c:pt>
                <c:pt idx="24186">
                  <c:v>5971.9633283534949</c:v>
                </c:pt>
                <c:pt idx="24187">
                  <c:v>6061.0722053123791</c:v>
                </c:pt>
                <c:pt idx="24188">
                  <c:v>6150.2953017565142</c:v>
                </c:pt>
                <c:pt idx="24189">
                  <c:v>6239.6328539775941</c:v>
                </c:pt>
                <c:pt idx="24190">
                  <c:v>6329.085089399262</c:v>
                </c:pt>
                <c:pt idx="24191">
                  <c:v>6418.6522386333145</c:v>
                </c:pt>
                <c:pt idx="24192">
                  <c:v>6481.2872292334168</c:v>
                </c:pt>
                <c:pt idx="24193">
                  <c:v>6543.9782238745447</c:v>
                </c:pt>
                <c:pt idx="24194">
                  <c:v>6606.725332970861</c:v>
                </c:pt>
                <c:pt idx="24195">
                  <c:v>6669.5286636384481</c:v>
                </c:pt>
                <c:pt idx="24196">
                  <c:v>6732.388328228184</c:v>
                </c:pt>
                <c:pt idx="24197">
                  <c:v>6795.3044315930883</c:v>
                </c:pt>
                <c:pt idx="24198">
                  <c:v>6840.1536320597188</c:v>
                </c:pt>
                <c:pt idx="24199">
                  <c:v>6885.0314682330945</c:v>
                </c:pt>
                <c:pt idx="24200">
                  <c:v>6929.9379981000129</c:v>
                </c:pt>
                <c:pt idx="24201">
                  <c:v>6974.8732725966693</c:v>
                </c:pt>
                <c:pt idx="24202">
                  <c:v>7019.8373421314764</c:v>
                </c:pt>
                <c:pt idx="24203">
                  <c:v>7064.8302634229431</c:v>
                </c:pt>
                <c:pt idx="24204">
                  <c:v>7118.653831818684</c:v>
                </c:pt>
                <c:pt idx="24205">
                  <c:v>7172.518743178849</c:v>
                </c:pt>
                <c:pt idx="24206">
                  <c:v>7226.4251199906703</c:v>
                </c:pt>
                <c:pt idx="24207">
                  <c:v>7280.3730857344271</c:v>
                </c:pt>
                <c:pt idx="24208">
                  <c:v>7334.3627553746046</c:v>
                </c:pt>
                <c:pt idx="24209">
                  <c:v>7388.3942496165027</c:v>
                </c:pt>
                <c:pt idx="24210">
                  <c:v>7397.3789428046421</c:v>
                </c:pt>
                <c:pt idx="24211">
                  <c:v>7406.3647940637684</c:v>
                </c:pt>
                <c:pt idx="24212">
                  <c:v>7415.3518089403942</c:v>
                </c:pt>
                <c:pt idx="24213">
                  <c:v>7424.3399831697916</c:v>
                </c:pt>
                <c:pt idx="24214">
                  <c:v>7433.3293223171986</c:v>
                </c:pt>
                <c:pt idx="24215">
                  <c:v>7442.3198220939958</c:v>
                </c:pt>
                <c:pt idx="24216">
                  <c:v>7469.4462163903017</c:v>
                </c:pt>
                <c:pt idx="24217">
                  <c:v>7496.5831785311229</c:v>
                </c:pt>
                <c:pt idx="24218">
                  <c:v>7523.7307248216985</c:v>
                </c:pt>
                <c:pt idx="24219">
                  <c:v>7550.8888640404184</c:v>
                </c:pt>
                <c:pt idx="24220">
                  <c:v>7578.057604860277</c:v>
                </c:pt>
                <c:pt idx="24221">
                  <c:v>7605.2369634709785</c:v>
                </c:pt>
                <c:pt idx="24222">
                  <c:v>7577.4653958380868</c:v>
                </c:pt>
                <c:pt idx="24223">
                  <c:v>7549.7047173369983</c:v>
                </c:pt>
                <c:pt idx="24224">
                  <c:v>7521.9549347845486</c:v>
                </c:pt>
                <c:pt idx="24225">
                  <c:v>7494.2160627571593</c:v>
                </c:pt>
                <c:pt idx="24226">
                  <c:v>7466.4881159695324</c:v>
                </c:pt>
                <c:pt idx="24227">
                  <c:v>7438.7711015121276</c:v>
                </c:pt>
                <c:pt idx="24228">
                  <c:v>7258.8941442236128</c:v>
                </c:pt>
                <c:pt idx="24229">
                  <c:v>7079.4812771714342</c:v>
                </c:pt>
                <c:pt idx="24230">
                  <c:v>6900.5276978438405</c:v>
                </c:pt>
                <c:pt idx="24231">
                  <c:v>6722.0284125425806</c:v>
                </c:pt>
                <c:pt idx="24232">
                  <c:v>6543.9782238745447</c:v>
                </c:pt>
                <c:pt idx="24233">
                  <c:v>6366.3717378735919</c:v>
                </c:pt>
                <c:pt idx="24234">
                  <c:v>6205.0417760089231</c:v>
                </c:pt>
                <c:pt idx="24235">
                  <c:v>6116.8198863473481</c:v>
                </c:pt>
                <c:pt idx="24236">
                  <c:v>6028.7099280911825</c:v>
                </c:pt>
                <c:pt idx="24237">
                  <c:v>6009.6169150338246</c:v>
                </c:pt>
                <c:pt idx="24238">
                  <c:v>5920.7104754251968</c:v>
                </c:pt>
                <c:pt idx="24239">
                  <c:v>5831.9162821842665</c:v>
                </c:pt>
                <c:pt idx="24240">
                  <c:v>5823.8343518023094</c:v>
                </c:pt>
                <c:pt idx="24241">
                  <c:v>5815.7528581678907</c:v>
                </c:pt>
                <c:pt idx="24242">
                  <c:v>5807.6717995260115</c:v>
                </c:pt>
                <c:pt idx="24243">
                  <c:v>5799.5911670044388</c:v>
                </c:pt>
                <c:pt idx="24244">
                  <c:v>5791.5109587157904</c:v>
                </c:pt>
                <c:pt idx="24245">
                  <c:v>5783.431165874922</c:v>
                </c:pt>
                <c:pt idx="24246">
                  <c:v>5640.9096556055893</c:v>
                </c:pt>
                <c:pt idx="24247">
                  <c:v>5498.6820370272162</c:v>
                </c:pt>
                <c:pt idx="24248">
                  <c:v>5356.7480922423129</c:v>
                </c:pt>
                <c:pt idx="24249">
                  <c:v>5215.1076110701233</c:v>
                </c:pt>
                <c:pt idx="24250">
                  <c:v>5073.7603863333261</c:v>
                </c:pt>
                <c:pt idx="24251">
                  <c:v>4932.706224921254</c:v>
                </c:pt>
                <c:pt idx="24252">
                  <c:v>4976.9301246556652</c:v>
                </c:pt>
                <c:pt idx="24253">
                  <c:v>5021.1838172524003</c:v>
                </c:pt>
                <c:pt idx="24254">
                  <c:v>5065.4672778043196</c:v>
                </c:pt>
                <c:pt idx="24255">
                  <c:v>5109.7804772113523</c:v>
                </c:pt>
                <c:pt idx="24256">
                  <c:v>5154.1233867831133</c:v>
                </c:pt>
                <c:pt idx="24257">
                  <c:v>5198.4959828748824</c:v>
                </c:pt>
                <c:pt idx="24258">
                  <c:v>5145.4153012980232</c:v>
                </c:pt>
                <c:pt idx="24259">
                  <c:v>5092.3761351207022</c:v>
                </c:pt>
                <c:pt idx="24260">
                  <c:v>5039.3784899589573</c:v>
                </c:pt>
                <c:pt idx="24261">
                  <c:v>4986.4223671366744</c:v>
                </c:pt>
                <c:pt idx="24262">
                  <c:v>4933.5077698347441</c:v>
                </c:pt>
                <c:pt idx="24263">
                  <c:v>4880.6347015533947</c:v>
                </c:pt>
                <c:pt idx="24264">
                  <c:v>4820.0607550896102</c:v>
                </c:pt>
                <c:pt idx="24265">
                  <c:v>4759.5322676318765</c:v>
                </c:pt>
                <c:pt idx="24266">
                  <c:v>4699.0488245090537</c:v>
                </c:pt>
                <c:pt idx="24267">
                  <c:v>4638.6100069799741</c:v>
                </c:pt>
                <c:pt idx="24268">
                  <c:v>4578.215386791393</c:v>
                </c:pt>
                <c:pt idx="24269">
                  <c:v>4517.8645342696791</c:v>
                </c:pt>
                <c:pt idx="24270">
                  <c:v>4543.7791574995827</c:v>
                </c:pt>
                <c:pt idx="24271">
                  <c:v>4569.7020524193849</c:v>
                </c:pt>
                <c:pt idx="24272">
                  <c:v>4595.6332516022503</c:v>
                </c:pt>
                <c:pt idx="24273">
                  <c:v>4621.5727836287633</c:v>
                </c:pt>
                <c:pt idx="24274">
                  <c:v>4647.5206768551661</c:v>
                </c:pt>
                <c:pt idx="24275">
                  <c:v>4673.4769634640543</c:v>
                </c:pt>
                <c:pt idx="24276">
                  <c:v>4604.1490384880353</c:v>
                </c:pt>
                <c:pt idx="24277">
                  <c:v>4534.8821689134975</c:v>
                </c:pt>
                <c:pt idx="24278">
                  <c:v>4465.6758613351612</c:v>
                </c:pt>
                <c:pt idx="24279">
                  <c:v>4396.529611351134</c:v>
                </c:pt>
                <c:pt idx="24280">
                  <c:v>4327.4429086935488</c:v>
                </c:pt>
                <c:pt idx="24281">
                  <c:v>4258.4152347111904</c:v>
                </c:pt>
                <c:pt idx="24282">
                  <c:v>4283.6186741716192</c:v>
                </c:pt>
                <c:pt idx="24283">
                  <c:v>4308.8264926192405</c:v>
                </c:pt>
                <c:pt idx="24284">
                  <c:v>4334.0387763541057</c:v>
                </c:pt>
                <c:pt idx="24285">
                  <c:v>4359.2556076833489</c:v>
                </c:pt>
                <c:pt idx="24286">
                  <c:v>4384.4770682973603</c:v>
                </c:pt>
                <c:pt idx="24287">
                  <c:v>4409.7032432735978</c:v>
                </c:pt>
                <c:pt idx="24288">
                  <c:v>4435.9558293926011</c:v>
                </c:pt>
                <c:pt idx="24289">
                  <c:v>4462.218729514705</c:v>
                </c:pt>
                <c:pt idx="24290">
                  <c:v>4488.4919418380978</c:v>
                </c:pt>
                <c:pt idx="24291">
                  <c:v>4514.7754645642663</c:v>
                </c:pt>
                <c:pt idx="24292">
                  <c:v>4541.069299962428</c:v>
                </c:pt>
                <c:pt idx="24293">
                  <c:v>4567.3734449182739</c:v>
                </c:pt>
                <c:pt idx="24294">
                  <c:v>4576.4027355640847</c:v>
                </c:pt>
                <c:pt idx="24295">
                  <c:v>4585.4336023464475</c:v>
                </c:pt>
                <c:pt idx="24296">
                  <c:v>4594.4660416944434</c:v>
                </c:pt>
                <c:pt idx="24297">
                  <c:v>4603.5000540644724</c:v>
                </c:pt>
                <c:pt idx="24298">
                  <c:v>4612.5356345628525</c:v>
                </c:pt>
                <c:pt idx="24299">
                  <c:v>4621.5727836287633</c:v>
                </c:pt>
                <c:pt idx="24300">
                  <c:v>4691.7017505376316</c:v>
                </c:pt>
                <c:pt idx="24301">
                  <c:v>4761.9021210911451</c:v>
                </c:pt>
                <c:pt idx="24302">
                  <c:v>4832.173962527665</c:v>
                </c:pt>
                <c:pt idx="24303">
                  <c:v>4902.5173432868532</c:v>
                </c:pt>
                <c:pt idx="24304">
                  <c:v>4972.9323275374554</c:v>
                </c:pt>
                <c:pt idx="24305">
                  <c:v>5043.4189833838882</c:v>
                </c:pt>
                <c:pt idx="24306">
                  <c:v>5026.9675109888776</c:v>
                </c:pt>
                <c:pt idx="24307">
                  <c:v>5010.517371555201</c:v>
                </c:pt>
                <c:pt idx="24308">
                  <c:v>4994.0685279542613</c:v>
                </c:pt>
                <c:pt idx="24309">
                  <c:v>4977.6209429083356</c:v>
                </c:pt>
                <c:pt idx="24310">
                  <c:v>4961.1745789903189</c:v>
                </c:pt>
                <c:pt idx="24311">
                  <c:v>4944.7293986233635</c:v>
                </c:pt>
                <c:pt idx="24312">
                  <c:v>5040.9133230403268</c:v>
                </c:pt>
                <c:pt idx="24313">
                  <c:v>5137.2198685978365</c:v>
                </c:pt>
                <c:pt idx="24314">
                  <c:v>5233.6499301913882</c:v>
                </c:pt>
                <c:pt idx="24315">
                  <c:v>5330.2043900869803</c:v>
                </c:pt>
                <c:pt idx="24316">
                  <c:v>5426.884110610582</c:v>
                </c:pt>
                <c:pt idx="24317">
                  <c:v>5523.6899394198299</c:v>
                </c:pt>
                <c:pt idx="24318">
                  <c:v>5595.3030525635368</c:v>
                </c:pt>
                <c:pt idx="24319">
                  <c:v>5666.9923677990464</c:v>
                </c:pt>
                <c:pt idx="24320">
                  <c:v>5738.7577176201039</c:v>
                </c:pt>
                <c:pt idx="24321">
                  <c:v>5743.9755223403035</c:v>
                </c:pt>
                <c:pt idx="24322">
                  <c:v>5815.0678769695114</c:v>
                </c:pt>
                <c:pt idx="24323">
                  <c:v>5886.2349314258099</c:v>
                </c:pt>
                <c:pt idx="24324">
                  <c:v>5935.6159607416675</c:v>
                </c:pt>
                <c:pt idx="24325">
                  <c:v>5916.7296832975617</c:v>
                </c:pt>
                <c:pt idx="24326">
                  <c:v>5897.8495854547027</c:v>
                </c:pt>
                <c:pt idx="24327">
                  <c:v>5878.9756944633837</c:v>
                </c:pt>
                <c:pt idx="24328">
                  <c:v>5860.1080333882501</c:v>
                </c:pt>
                <c:pt idx="24329">
                  <c:v>5841.2466268264307</c:v>
                </c:pt>
                <c:pt idx="24330">
                  <c:v>5848.3429690708781</c:v>
                </c:pt>
                <c:pt idx="24331">
                  <c:v>5855.4389015536681</c:v>
                </c:pt>
                <c:pt idx="24332">
                  <c:v>5862.5344390656664</c:v>
                </c:pt>
                <c:pt idx="24333">
                  <c:v>5869.6295897471055</c:v>
                </c:pt>
                <c:pt idx="24334">
                  <c:v>5876.7243685736294</c:v>
                </c:pt>
                <c:pt idx="24335">
                  <c:v>5883.8187834021301</c:v>
                </c:pt>
                <c:pt idx="24336">
                  <c:v>5928.516753772089</c:v>
                </c:pt>
                <c:pt idx="24337">
                  <c:v>5973.2439911522333</c:v>
                </c:pt>
                <c:pt idx="24338">
                  <c:v>6018.000491434389</c:v>
                </c:pt>
                <c:pt idx="24339">
                  <c:v>6062.7862563874796</c:v>
                </c:pt>
                <c:pt idx="24340">
                  <c:v>6107.6012822355224</c:v>
                </c:pt>
                <c:pt idx="24341">
                  <c:v>6152.4455653460336</c:v>
                </c:pt>
                <c:pt idx="24342">
                  <c:v>6142.7578646487573</c:v>
                </c:pt>
                <c:pt idx="24343">
                  <c:v>6133.0718357907972</c:v>
                </c:pt>
                <c:pt idx="24344">
                  <c:v>6123.3874868947778</c:v>
                </c:pt>
                <c:pt idx="24345">
                  <c:v>6113.7048182393746</c:v>
                </c:pt>
                <c:pt idx="24346">
                  <c:v>6104.0238380524934</c:v>
                </c:pt>
                <c:pt idx="24347">
                  <c:v>6094.3445465456425</c:v>
                </c:pt>
                <c:pt idx="24348">
                  <c:v>6121.2394889367388</c:v>
                </c:pt>
                <c:pt idx="24349">
                  <c:v>6148.1450381669938</c:v>
                </c:pt>
                <c:pt idx="24350">
                  <c:v>6175.0611976431019</c:v>
                </c:pt>
                <c:pt idx="24351">
                  <c:v>6201.9879646336422</c:v>
                </c:pt>
                <c:pt idx="24352">
                  <c:v>6228.9253364174738</c:v>
                </c:pt>
                <c:pt idx="24353">
                  <c:v>6255.8733164853629</c:v>
                </c:pt>
                <c:pt idx="24354">
                  <c:v>6309.5126812678909</c:v>
                </c:pt>
                <c:pt idx="24355">
                  <c:v>6363.1934040240058</c:v>
                </c:pt>
                <c:pt idx="24356">
                  <c:v>6416.9155384715777</c:v>
                </c:pt>
                <c:pt idx="24357">
                  <c:v>6470.6791400321872</c:v>
                </c:pt>
                <c:pt idx="24358">
                  <c:v>6524.4842573490687</c:v>
                </c:pt>
                <c:pt idx="24359">
                  <c:v>6578.3309450008783</c:v>
                </c:pt>
                <c:pt idx="24360">
                  <c:v>6632.3649064781794</c:v>
                </c:pt>
                <c:pt idx="24361">
                  <c:v>6686.4409587948903</c:v>
                </c:pt>
                <c:pt idx="24362">
                  <c:v>6740.5591281031002</c:v>
                </c:pt>
                <c:pt idx="24363">
                  <c:v>6794.7194339971657</c:v>
                </c:pt>
                <c:pt idx="24364">
                  <c:v>6848.9219025802913</c:v>
                </c:pt>
                <c:pt idx="24365">
                  <c:v>6903.1665577658505</c:v>
                </c:pt>
                <c:pt idx="24366">
                  <c:v>6866.6081276786963</c:v>
                </c:pt>
                <c:pt idx="24367">
                  <c:v>6830.06907989504</c:v>
                </c:pt>
                <c:pt idx="24368">
                  <c:v>6793.5494388053185</c:v>
                </c:pt>
                <c:pt idx="24369">
                  <c:v>6757.049229086324</c:v>
                </c:pt>
                <c:pt idx="24370">
                  <c:v>6720.5684757023901</c:v>
                </c:pt>
                <c:pt idx="24371">
                  <c:v>6684.1072016600347</c:v>
                </c:pt>
                <c:pt idx="24372">
                  <c:v>6648.53976844933</c:v>
                </c:pt>
                <c:pt idx="24373">
                  <c:v>6612.9901644198962</c:v>
                </c:pt>
                <c:pt idx="24374">
                  <c:v>6577.4583419219343</c:v>
                </c:pt>
                <c:pt idx="24375">
                  <c:v>6541.9442529317066</c:v>
                </c:pt>
                <c:pt idx="24376">
                  <c:v>6506.4478490489792</c:v>
                </c:pt>
                <c:pt idx="24377">
                  <c:v>6470.9690814945898</c:v>
                </c:pt>
                <c:pt idx="24378">
                  <c:v>6387.2923408668103</c:v>
                </c:pt>
                <c:pt idx="24379">
                  <c:v>6377.8122102385678</c:v>
                </c:pt>
                <c:pt idx="24380">
                  <c:v>6368.3335673865877</c:v>
                </c:pt>
                <c:pt idx="24381">
                  <c:v>6432.6117416080961</c:v>
                </c:pt>
                <c:pt idx="24382">
                  <c:v>6423.0261814912001</c:v>
                </c:pt>
                <c:pt idx="24383">
                  <c:v>6413.4421381481534</c:v>
                </c:pt>
                <c:pt idx="24384">
                  <c:v>6378.0123193007448</c:v>
                </c:pt>
                <c:pt idx="24385">
                  <c:v>6342.6000915038085</c:v>
                </c:pt>
                <c:pt idx="24386">
                  <c:v>6307.2054051048781</c:v>
                </c:pt>
                <c:pt idx="24387">
                  <c:v>6271.8282100639317</c:v>
                </c:pt>
                <c:pt idx="24388">
                  <c:v>6236.4684559503121</c:v>
                </c:pt>
                <c:pt idx="24389">
                  <c:v>6201.1260919407505</c:v>
                </c:pt>
                <c:pt idx="24390">
                  <c:v>6226.9122906503198</c:v>
                </c:pt>
                <c:pt idx="24391">
                  <c:v>6252.7068557026105</c:v>
                </c:pt>
                <c:pt idx="24392">
                  <c:v>6278.5098412897005</c:v>
                </c:pt>
                <c:pt idx="24393">
                  <c:v>6304.3213099010463</c:v>
                </c:pt>
                <c:pt idx="24394">
                  <c:v>6330.1413171189515</c:v>
                </c:pt>
                <c:pt idx="24395">
                  <c:v>6355.9699180018151</c:v>
                </c:pt>
                <c:pt idx="24396">
                  <c:v>6275.9166060073194</c:v>
                </c:pt>
                <c:pt idx="24397">
                  <c:v>6195.9548557831904</c:v>
                </c:pt>
                <c:pt idx="24398">
                  <c:v>6116.0842938372361</c:v>
                </c:pt>
                <c:pt idx="24399">
                  <c:v>6036.3045474342889</c:v>
                </c:pt>
                <c:pt idx="24400">
                  <c:v>5956.615235393323</c:v>
                </c:pt>
                <c:pt idx="24401">
                  <c:v>5877.0159702851606</c:v>
                </c:pt>
                <c:pt idx="24402">
                  <c:v>5823.9996261237302</c:v>
                </c:pt>
                <c:pt idx="24403">
                  <c:v>5771.0230096736577</c:v>
                </c:pt>
                <c:pt idx="24404">
                  <c:v>5718.0860013969614</c:v>
                </c:pt>
                <c:pt idx="24405">
                  <c:v>5665.1884804614192</c:v>
                </c:pt>
                <c:pt idx="24406">
                  <c:v>5612.3303227476445</c:v>
                </c:pt>
                <c:pt idx="24407">
                  <c:v>5559.5114087837137</c:v>
                </c:pt>
                <c:pt idx="24408">
                  <c:v>5532.6989842243756</c:v>
                </c:pt>
                <c:pt idx="24409">
                  <c:v>5505.8975956615832</c:v>
                </c:pt>
                <c:pt idx="24410">
                  <c:v>5479.1072546694459</c:v>
                </c:pt>
                <c:pt idx="24411">
                  <c:v>5452.3279729011592</c:v>
                </c:pt>
                <c:pt idx="24412">
                  <c:v>5425.5597562133962</c:v>
                </c:pt>
                <c:pt idx="24413">
                  <c:v>5398.8026183718994</c:v>
                </c:pt>
                <c:pt idx="24414">
                  <c:v>5425.1447107918184</c:v>
                </c:pt>
                <c:pt idx="24415">
                  <c:v>5451.4965565569582</c:v>
                </c:pt>
                <c:pt idx="24416">
                  <c:v>5477.858167532454</c:v>
                </c:pt>
                <c:pt idx="24417">
                  <c:v>5504.2295634341026</c:v>
                </c:pt>
                <c:pt idx="24418">
                  <c:v>5530.6107579291574</c:v>
                </c:pt>
                <c:pt idx="24419">
                  <c:v>5557.0017645507405</c:v>
                </c:pt>
                <c:pt idx="24420">
                  <c:v>5573.6708105830394</c:v>
                </c:pt>
                <c:pt idx="24421">
                  <c:v>5590.342404148153</c:v>
                </c:pt>
                <c:pt idx="24422">
                  <c:v>5607.0165745137092</c:v>
                </c:pt>
                <c:pt idx="24423">
                  <c:v>5623.6933530100432</c:v>
                </c:pt>
                <c:pt idx="24424">
                  <c:v>5640.3727643326811</c:v>
                </c:pt>
                <c:pt idx="24425">
                  <c:v>5657.0548395327314</c:v>
                </c:pt>
                <c:pt idx="24426">
                  <c:v>5657.1950747211631</c:v>
                </c:pt>
                <c:pt idx="24427">
                  <c:v>5657.3353099095921</c:v>
                </c:pt>
                <c:pt idx="24428">
                  <c:v>5657.4755450980228</c:v>
                </c:pt>
                <c:pt idx="24429">
                  <c:v>5657.61578028645</c:v>
                </c:pt>
                <c:pt idx="24430">
                  <c:v>5657.7560154748808</c:v>
                </c:pt>
                <c:pt idx="24431">
                  <c:v>5657.8962506633125</c:v>
                </c:pt>
                <c:pt idx="24432">
                  <c:v>5719.4027482807433</c:v>
                </c:pt>
                <c:pt idx="24433">
                  <c:v>5780.9626237307684</c:v>
                </c:pt>
                <c:pt idx="24434">
                  <c:v>5842.5761159918138</c:v>
                </c:pt>
                <c:pt idx="24435">
                  <c:v>5904.2434630735142</c:v>
                </c:pt>
                <c:pt idx="24436">
                  <c:v>5965.9648974072088</c:v>
                </c:pt>
                <c:pt idx="24437">
                  <c:v>6027.7406554887557</c:v>
                </c:pt>
                <c:pt idx="24438">
                  <c:v>6027.3124608914368</c:v>
                </c:pt>
                <c:pt idx="24439">
                  <c:v>6026.8842662941688</c:v>
                </c:pt>
                <c:pt idx="24440">
                  <c:v>6026.4560716968499</c:v>
                </c:pt>
                <c:pt idx="24441">
                  <c:v>6026.0278770995792</c:v>
                </c:pt>
                <c:pt idx="24442">
                  <c:v>6025.5996825022612</c:v>
                </c:pt>
                <c:pt idx="24443">
                  <c:v>6025.1714879049414</c:v>
                </c:pt>
                <c:pt idx="24444">
                  <c:v>5998.3257886175188</c:v>
                </c:pt>
                <c:pt idx="24445">
                  <c:v>5971.4909821499559</c:v>
                </c:pt>
                <c:pt idx="24446">
                  <c:v>5944.6670656389115</c:v>
                </c:pt>
                <c:pt idx="24447">
                  <c:v>5917.8540463260379</c:v>
                </c:pt>
                <c:pt idx="24448">
                  <c:v>5891.0519214176074</c:v>
                </c:pt>
                <c:pt idx="24449">
                  <c:v>5864.2606956898335</c:v>
                </c:pt>
                <c:pt idx="24450">
                  <c:v>5918.1381885636247</c:v>
                </c:pt>
                <c:pt idx="24451">
                  <c:v>5972.0606081743026</c:v>
                </c:pt>
                <c:pt idx="24452">
                  <c:v>6026.0278770995792</c:v>
                </c:pt>
                <c:pt idx="24453">
                  <c:v>6080.0399166533916</c:v>
                </c:pt>
                <c:pt idx="24454">
                  <c:v>6134.0966493811202</c:v>
                </c:pt>
                <c:pt idx="24455">
                  <c:v>6188.1980015464951</c:v>
                </c:pt>
                <c:pt idx="24456">
                  <c:v>6197.0276329553117</c:v>
                </c:pt>
                <c:pt idx="24457">
                  <c:v>6205.858376210087</c:v>
                </c:pt>
                <c:pt idx="24458">
                  <c:v>6214.6902270634037</c:v>
                </c:pt>
                <c:pt idx="24459">
                  <c:v>6223.5231912926174</c:v>
                </c:pt>
                <c:pt idx="24460">
                  <c:v>6232.3572646242401</c:v>
                </c:pt>
                <c:pt idx="24461">
                  <c:v>6241.1924528556774</c:v>
                </c:pt>
                <c:pt idx="24462">
                  <c:v>6232.5011479185232</c:v>
                </c:pt>
                <c:pt idx="24463">
                  <c:v>6223.8108638405838</c:v>
                </c:pt>
                <c:pt idx="24464">
                  <c:v>6215.1215940135608</c:v>
                </c:pt>
                <c:pt idx="24465">
                  <c:v>6135.2713462098918</c:v>
                </c:pt>
                <c:pt idx="24466">
                  <c:v>6126.6837117091491</c:v>
                </c:pt>
                <c:pt idx="24467">
                  <c:v>6118.0970800546556</c:v>
                </c:pt>
                <c:pt idx="24468">
                  <c:v>6207.0083075136463</c:v>
                </c:pt>
                <c:pt idx="24469">
                  <c:v>6224.9615540324012</c:v>
                </c:pt>
                <c:pt idx="24470">
                  <c:v>6242.9196132828047</c:v>
                </c:pt>
                <c:pt idx="24471">
                  <c:v>6260.8824847569758</c:v>
                </c:pt>
                <c:pt idx="24472">
                  <c:v>6278.8501679522533</c:v>
                </c:pt>
                <c:pt idx="24473">
                  <c:v>6296.8226623707806</c:v>
                </c:pt>
                <c:pt idx="24474">
                  <c:v>6305.6664652827121</c:v>
                </c:pt>
                <c:pt idx="24475">
                  <c:v>6314.5113791992881</c:v>
                </c:pt>
                <c:pt idx="24476">
                  <c:v>6323.357409851169</c:v>
                </c:pt>
                <c:pt idx="24477">
                  <c:v>6332.2045529954175</c:v>
                </c:pt>
                <c:pt idx="24478">
                  <c:v>6341.0528143821057</c:v>
                </c:pt>
                <c:pt idx="24479">
                  <c:v>6349.9021897429548</c:v>
                </c:pt>
                <c:pt idx="24480">
                  <c:v>6349.9021897429548</c:v>
                </c:pt>
                <c:pt idx="24481">
                  <c:v>6349.9021897429548</c:v>
                </c:pt>
                <c:pt idx="24482">
                  <c:v>6349.9021897429548</c:v>
                </c:pt>
                <c:pt idx="24483">
                  <c:v>6349.9021897429548</c:v>
                </c:pt>
                <c:pt idx="24484">
                  <c:v>6349.9021897429548</c:v>
                </c:pt>
                <c:pt idx="24485">
                  <c:v>6349.9021897429548</c:v>
                </c:pt>
                <c:pt idx="24486">
                  <c:v>6376.7462243297186</c:v>
                </c:pt>
                <c:pt idx="24487">
                  <c:v>6403.6008372311517</c:v>
                </c:pt>
                <c:pt idx="24488">
                  <c:v>6430.4660390426679</c:v>
                </c:pt>
                <c:pt idx="24489">
                  <c:v>6457.3418327594891</c:v>
                </c:pt>
                <c:pt idx="24490">
                  <c:v>6484.228221323674</c:v>
                </c:pt>
                <c:pt idx="24491">
                  <c:v>6511.1252153104942</c:v>
                </c:pt>
                <c:pt idx="24492">
                  <c:v>6519.9964051067855</c:v>
                </c:pt>
                <c:pt idx="24493">
                  <c:v>6528.8687254410979</c:v>
                </c:pt>
                <c:pt idx="24494">
                  <c:v>6537.7421718933565</c:v>
                </c:pt>
                <c:pt idx="24495">
                  <c:v>6546.6167503344195</c:v>
                </c:pt>
                <c:pt idx="24496">
                  <c:v>6555.4924589087686</c:v>
                </c:pt>
                <c:pt idx="24497">
                  <c:v>6564.3692957369713</c:v>
                </c:pt>
                <c:pt idx="24498">
                  <c:v>6573.5382082198548</c:v>
                </c:pt>
                <c:pt idx="24499">
                  <c:v>6582.7083969768173</c:v>
                </c:pt>
                <c:pt idx="24500">
                  <c:v>6591.8798663579764</c:v>
                </c:pt>
                <c:pt idx="24501">
                  <c:v>6601.0526103618304</c:v>
                </c:pt>
                <c:pt idx="24502">
                  <c:v>6610.2266333279613</c:v>
                </c:pt>
                <c:pt idx="24503">
                  <c:v>6619.4019292735384</c:v>
                </c:pt>
                <c:pt idx="24504">
                  <c:v>6637.4649033070345</c:v>
                </c:pt>
                <c:pt idx="24505">
                  <c:v>6655.5326918781957</c:v>
                </c:pt>
                <c:pt idx="24506">
                  <c:v>6673.6052945528463</c:v>
                </c:pt>
                <c:pt idx="24507">
                  <c:v>6691.6827134833029</c:v>
                </c:pt>
                <c:pt idx="24508">
                  <c:v>6709.7649430844231</c:v>
                </c:pt>
                <c:pt idx="24509">
                  <c:v>6727.851985516666</c:v>
                </c:pt>
                <c:pt idx="24510">
                  <c:v>6727.851985516666</c:v>
                </c:pt>
                <c:pt idx="24511">
                  <c:v>6727.851985516666</c:v>
                </c:pt>
                <c:pt idx="24512">
                  <c:v>6727.851985516666</c:v>
                </c:pt>
                <c:pt idx="24513">
                  <c:v>6727.851985516666</c:v>
                </c:pt>
                <c:pt idx="24514">
                  <c:v>6727.851985516666</c:v>
                </c:pt>
                <c:pt idx="24515">
                  <c:v>6727.851985516666</c:v>
                </c:pt>
                <c:pt idx="24516">
                  <c:v>6682.643402334973</c:v>
                </c:pt>
                <c:pt idx="24517">
                  <c:v>6637.4649033070345</c:v>
                </c:pt>
                <c:pt idx="24518">
                  <c:v>6592.3164977289753</c:v>
                </c:pt>
                <c:pt idx="24519">
                  <c:v>6547.198187375373</c:v>
                </c:pt>
                <c:pt idx="24520">
                  <c:v>6502.1099819406363</c:v>
                </c:pt>
                <c:pt idx="24521">
                  <c:v>6457.0518912970365</c:v>
                </c:pt>
                <c:pt idx="24522">
                  <c:v>6347.834052276402</c:v>
                </c:pt>
                <c:pt idx="24523">
                  <c:v>6312.669828593037</c:v>
                </c:pt>
                <c:pt idx="24524">
                  <c:v>6277.5236424413415</c:v>
                </c:pt>
                <c:pt idx="24525">
                  <c:v>6314.7999675201054</c:v>
                </c:pt>
                <c:pt idx="24526">
                  <c:v>6279.2825107774443</c:v>
                </c:pt>
                <c:pt idx="24527">
                  <c:v>6243.7831934963415</c:v>
                </c:pt>
                <c:pt idx="24528">
                  <c:v>6190.2090378301655</c:v>
                </c:pt>
                <c:pt idx="24529">
                  <c:v>6136.6769656888537</c:v>
                </c:pt>
                <c:pt idx="24530">
                  <c:v>6083.1869352298554</c:v>
                </c:pt>
                <c:pt idx="24531">
                  <c:v>6029.7388969427611</c:v>
                </c:pt>
                <c:pt idx="24532">
                  <c:v>5976.3328033566513</c:v>
                </c:pt>
                <c:pt idx="24533">
                  <c:v>5922.9686066027652</c:v>
                </c:pt>
                <c:pt idx="24534">
                  <c:v>5905.3791190978254</c:v>
                </c:pt>
                <c:pt idx="24535">
                  <c:v>5887.793972219617</c:v>
                </c:pt>
                <c:pt idx="24536">
                  <c:v>5870.2131571678074</c:v>
                </c:pt>
                <c:pt idx="24537">
                  <c:v>5852.636672079384</c:v>
                </c:pt>
                <c:pt idx="24538">
                  <c:v>5835.0645080915729</c:v>
                </c:pt>
                <c:pt idx="24539">
                  <c:v>5817.4966586450619</c:v>
                </c:pt>
                <c:pt idx="24540">
                  <c:v>5764.3959262474109</c:v>
                </c:pt>
                <c:pt idx="24541">
                  <c:v>5711.3360532416618</c:v>
                </c:pt>
                <c:pt idx="24542">
                  <c:v>5658.3169562286002</c:v>
                </c:pt>
                <c:pt idx="24543">
                  <c:v>5605.3385487555615</c:v>
                </c:pt>
                <c:pt idx="24544">
                  <c:v>5552.4007501235164</c:v>
                </c:pt>
                <c:pt idx="24545">
                  <c:v>5499.5034721227812</c:v>
                </c:pt>
                <c:pt idx="24546">
                  <c:v>5446.5080584915249</c:v>
                </c:pt>
                <c:pt idx="24547">
                  <c:v>5393.5538802668079</c:v>
                </c:pt>
                <c:pt idx="24548">
                  <c:v>5340.6408812356531</c:v>
                </c:pt>
                <c:pt idx="24549">
                  <c:v>5287.7690110457534</c:v>
                </c:pt>
                <c:pt idx="24550">
                  <c:v>5234.9382125193742</c:v>
                </c:pt>
                <c:pt idx="24551">
                  <c:v>5182.1484301187365</c:v>
                </c:pt>
                <c:pt idx="24552">
                  <c:v>5085.518602265649</c:v>
                </c:pt>
                <c:pt idx="24553">
                  <c:v>4989.025447350883</c:v>
                </c:pt>
                <c:pt idx="24554">
                  <c:v>4892.668568534642</c:v>
                </c:pt>
                <c:pt idx="24555">
                  <c:v>4796.4475622202999</c:v>
                </c:pt>
                <c:pt idx="24556">
                  <c:v>4700.3620198011904</c:v>
                </c:pt>
                <c:pt idx="24557">
                  <c:v>4604.4115199655007</c:v>
                </c:pt>
                <c:pt idx="24558">
                  <c:v>4587.5350372434141</c:v>
                </c:pt>
                <c:pt idx="24559">
                  <c:v>4570.6611720821911</c:v>
                </c:pt>
                <c:pt idx="24560">
                  <c:v>4553.7899011607196</c:v>
                </c:pt>
                <c:pt idx="24561">
                  <c:v>4536.9212064242793</c:v>
                </c:pt>
                <c:pt idx="24562">
                  <c:v>4520.0550643596389</c:v>
                </c:pt>
                <c:pt idx="24563">
                  <c:v>4503.1914531680495</c:v>
                </c:pt>
                <c:pt idx="24564">
                  <c:v>4494.5676897292578</c:v>
                </c:pt>
                <c:pt idx="24565">
                  <c:v>4485.944882062131</c:v>
                </c:pt>
                <c:pt idx="24566">
                  <c:v>4477.323032502456</c:v>
                </c:pt>
                <c:pt idx="24567">
                  <c:v>4468.7021366044419</c:v>
                </c:pt>
                <c:pt idx="24568">
                  <c:v>4460.0821966776184</c:v>
                </c:pt>
                <c:pt idx="24569">
                  <c:v>4451.4632082946309</c:v>
                </c:pt>
                <c:pt idx="24570">
                  <c:v>4442.5893156467873</c:v>
                </c:pt>
                <c:pt idx="24571">
                  <c:v>4433.7168254079106</c:v>
                </c:pt>
                <c:pt idx="24572">
                  <c:v>4424.8457404514802</c:v>
                </c:pt>
                <c:pt idx="24573">
                  <c:v>4415.9760636625115</c:v>
                </c:pt>
                <c:pt idx="24574">
                  <c:v>4407.1077928868299</c:v>
                </c:pt>
                <c:pt idx="24575">
                  <c:v>4398.2409326979414</c:v>
                </c:pt>
                <c:pt idx="24576">
                  <c:v>4441.8217413715474</c:v>
                </c:pt>
                <c:pt idx="24577">
                  <c:v>4485.430923523847</c:v>
                </c:pt>
                <c:pt idx="24578">
                  <c:v>4529.068502296951</c:v>
                </c:pt>
                <c:pt idx="24579">
                  <c:v>4572.7344956281822</c:v>
                </c:pt>
                <c:pt idx="24580">
                  <c:v>4616.4289213091106</c:v>
                </c:pt>
                <c:pt idx="24581">
                  <c:v>4660.1518022672899</c:v>
                </c:pt>
                <c:pt idx="24582">
                  <c:v>4633.8364623194902</c:v>
                </c:pt>
                <c:pt idx="24583">
                  <c:v>4607.5317497226806</c:v>
                </c:pt>
                <c:pt idx="24584">
                  <c:v>4581.2376627381964</c:v>
                </c:pt>
                <c:pt idx="24585">
                  <c:v>4554.9542049114261</c:v>
                </c:pt>
                <c:pt idx="24586">
                  <c:v>4528.6813797915947</c:v>
                </c:pt>
                <c:pt idx="24587">
                  <c:v>4502.4191857416145</c:v>
                </c:pt>
                <c:pt idx="24588">
                  <c:v>4493.7960859997438</c:v>
                </c:pt>
                <c:pt idx="24589">
                  <c:v>4485.1739442547423</c:v>
                </c:pt>
                <c:pt idx="24590">
                  <c:v>4476.5527628930367</c:v>
                </c:pt>
                <c:pt idx="24591">
                  <c:v>4467.9325374249665</c:v>
                </c:pt>
                <c:pt idx="24592">
                  <c:v>4459.3132702106068</c:v>
                </c:pt>
                <c:pt idx="24593">
                  <c:v>4450.6949567788433</c:v>
                </c:pt>
                <c:pt idx="24594">
                  <c:v>4477.0662759659708</c:v>
                </c:pt>
                <c:pt idx="24595">
                  <c:v>4503.4488756435412</c:v>
                </c:pt>
                <c:pt idx="24596">
                  <c:v>4529.8427473076636</c:v>
                </c:pt>
                <c:pt idx="24597">
                  <c:v>4556.247875745561</c:v>
                </c:pt>
                <c:pt idx="24598">
                  <c:v>4582.664252625721</c:v>
                </c:pt>
                <c:pt idx="24599">
                  <c:v>4609.0918646012296</c:v>
                </c:pt>
                <c:pt idx="24600">
                  <c:v>4652.2925853027509</c:v>
                </c:pt>
                <c:pt idx="24601">
                  <c:v>4695.5175488265741</c:v>
                </c:pt>
                <c:pt idx="24602">
                  <c:v>4738.7668820991084</c:v>
                </c:pt>
                <c:pt idx="24603">
                  <c:v>4782.0407107441188</c:v>
                </c:pt>
                <c:pt idx="24604">
                  <c:v>4825.3391646200616</c:v>
                </c:pt>
                <c:pt idx="24605">
                  <c:v>4868.6623670238123</c:v>
                </c:pt>
                <c:pt idx="24606">
                  <c:v>4860.1286705183256</c:v>
                </c:pt>
                <c:pt idx="24607">
                  <c:v>4851.5957783389704</c:v>
                </c:pt>
                <c:pt idx="24608">
                  <c:v>4843.0636847255228</c:v>
                </c:pt>
                <c:pt idx="24609">
                  <c:v>4779.1003977663258</c:v>
                </c:pt>
                <c:pt idx="24610">
                  <c:v>4770.6677082127489</c:v>
                </c:pt>
                <c:pt idx="24611">
                  <c:v>4762.235803817196</c:v>
                </c:pt>
                <c:pt idx="24612">
                  <c:v>4834.1344643125058</c:v>
                </c:pt>
                <c:pt idx="24613">
                  <c:v>4850.7987692847837</c:v>
                </c:pt>
                <c:pt idx="24614">
                  <c:v>4867.4651335707858</c:v>
                </c:pt>
                <c:pt idx="24615">
                  <c:v>4884.1335861535363</c:v>
                </c:pt>
                <c:pt idx="24616">
                  <c:v>4900.8041559003204</c:v>
                </c:pt>
                <c:pt idx="24617">
                  <c:v>4917.4768715632372</c:v>
                </c:pt>
                <c:pt idx="24618">
                  <c:v>4934.8206433937448</c:v>
                </c:pt>
                <c:pt idx="24619">
                  <c:v>4952.16845946391</c:v>
                </c:pt>
                <c:pt idx="24620">
                  <c:v>4969.5203274326723</c:v>
                </c:pt>
                <c:pt idx="24621">
                  <c:v>4986.8762549302182</c:v>
                </c:pt>
                <c:pt idx="24622">
                  <c:v>5004.236249557729</c:v>
                </c:pt>
                <c:pt idx="24623">
                  <c:v>5021.6003188874784</c:v>
                </c:pt>
                <c:pt idx="24624">
                  <c:v>5030.2838849643749</c:v>
                </c:pt>
                <c:pt idx="24625">
                  <c:v>5038.9684704632136</c:v>
                </c:pt>
                <c:pt idx="24626">
                  <c:v>5047.6540804888255</c:v>
                </c:pt>
                <c:pt idx="24627">
                  <c:v>5056.3407117999977</c:v>
                </c:pt>
                <c:pt idx="24628">
                  <c:v>5065.0283695210655</c:v>
                </c:pt>
                <c:pt idx="24629">
                  <c:v>5073.7170503842062</c:v>
                </c:pt>
                <c:pt idx="24630">
                  <c:v>5073.7170503842062</c:v>
                </c:pt>
                <c:pt idx="24631">
                  <c:v>5073.7170503842062</c:v>
                </c:pt>
                <c:pt idx="24632">
                  <c:v>5073.7170503842062</c:v>
                </c:pt>
                <c:pt idx="24633">
                  <c:v>5073.7170503842062</c:v>
                </c:pt>
                <c:pt idx="24634">
                  <c:v>5073.7170503842062</c:v>
                </c:pt>
                <c:pt idx="24635">
                  <c:v>5073.7170503842062</c:v>
                </c:pt>
                <c:pt idx="24636">
                  <c:v>5108.7531627156577</c:v>
                </c:pt>
                <c:pt idx="24637">
                  <c:v>5143.8071094791394</c:v>
                </c:pt>
                <c:pt idx="24638">
                  <c:v>5178.8789195671925</c:v>
                </c:pt>
                <c:pt idx="24639">
                  <c:v>5213.968619579332</c:v>
                </c:pt>
                <c:pt idx="24640">
                  <c:v>5249.0762359328164</c:v>
                </c:pt>
                <c:pt idx="24641">
                  <c:v>5284.2017948637067</c:v>
                </c:pt>
                <c:pt idx="24642">
                  <c:v>5284.0645942413266</c:v>
                </c:pt>
                <c:pt idx="24643">
                  <c:v>5283.9273936189466</c:v>
                </c:pt>
                <c:pt idx="24644">
                  <c:v>5283.7901929965665</c:v>
                </c:pt>
                <c:pt idx="24645">
                  <c:v>5283.6529923741427</c:v>
                </c:pt>
                <c:pt idx="24646">
                  <c:v>5283.5157917517645</c:v>
                </c:pt>
                <c:pt idx="24647">
                  <c:v>5283.3785911293835</c:v>
                </c:pt>
                <c:pt idx="24648">
                  <c:v>5300.9471637236111</c:v>
                </c:pt>
                <c:pt idx="24649">
                  <c:v>5318.5202395191209</c:v>
                </c:pt>
                <c:pt idx="24650">
                  <c:v>5336.0978217205375</c:v>
                </c:pt>
                <c:pt idx="24651">
                  <c:v>5353.6799157747482</c:v>
                </c:pt>
                <c:pt idx="24652">
                  <c:v>5371.2665203652505</c:v>
                </c:pt>
                <c:pt idx="24653">
                  <c:v>5388.8576409093894</c:v>
                </c:pt>
                <c:pt idx="24654">
                  <c:v>5406.5915547638506</c:v>
                </c:pt>
                <c:pt idx="24655">
                  <c:v>5424.3302873490247</c:v>
                </c:pt>
                <c:pt idx="24656">
                  <c:v>5442.0738379888053</c:v>
                </c:pt>
                <c:pt idx="24657">
                  <c:v>5459.822206012358</c:v>
                </c:pt>
                <c:pt idx="24658">
                  <c:v>5477.5753907541966</c:v>
                </c:pt>
                <c:pt idx="24659">
                  <c:v>5495.3333915537842</c:v>
                </c:pt>
                <c:pt idx="24660">
                  <c:v>5495.472394239413</c:v>
                </c:pt>
                <c:pt idx="24661">
                  <c:v>5495.6113969250846</c:v>
                </c:pt>
                <c:pt idx="24662">
                  <c:v>5495.7503996107107</c:v>
                </c:pt>
                <c:pt idx="24663">
                  <c:v>5495.8894022963395</c:v>
                </c:pt>
                <c:pt idx="24664">
                  <c:v>5496.0284049819666</c:v>
                </c:pt>
                <c:pt idx="24665">
                  <c:v>5496.1674076675927</c:v>
                </c:pt>
                <c:pt idx="24666">
                  <c:v>5407.2297208460268</c:v>
                </c:pt>
                <c:pt idx="24667">
                  <c:v>5381.31963597299</c:v>
                </c:pt>
                <c:pt idx="24668">
                  <c:v>5355.4189280440951</c:v>
                </c:pt>
                <c:pt idx="24669">
                  <c:v>5391.3438852750951</c:v>
                </c:pt>
                <c:pt idx="24670">
                  <c:v>5365.1616641339206</c:v>
                </c:pt>
                <c:pt idx="24671">
                  <c:v>5338.9888595938282</c:v>
                </c:pt>
                <c:pt idx="24672">
                  <c:v>5268.6924020000342</c:v>
                </c:pt>
                <c:pt idx="24673">
                  <c:v>5198.4674527789284</c:v>
                </c:pt>
                <c:pt idx="24674">
                  <c:v>5128.3137980906313</c:v>
                </c:pt>
                <c:pt idx="24675">
                  <c:v>5058.2312191138326</c:v>
                </c:pt>
                <c:pt idx="24676">
                  <c:v>4988.2195001931341</c:v>
                </c:pt>
                <c:pt idx="24677">
                  <c:v>4918.2784164768482</c:v>
                </c:pt>
                <c:pt idx="24678">
                  <c:v>4935.6233013307865</c:v>
                </c:pt>
                <c:pt idx="24679">
                  <c:v>4952.9722220991043</c:v>
                </c:pt>
                <c:pt idx="24680">
                  <c:v>4970.3251864662652</c:v>
                </c:pt>
                <c:pt idx="24681">
                  <c:v>4987.6822020879663</c:v>
                </c:pt>
                <c:pt idx="24682">
                  <c:v>5005.0432765908399</c:v>
                </c:pt>
                <c:pt idx="24683">
                  <c:v>5022.4084175726312</c:v>
                </c:pt>
                <c:pt idx="24684">
                  <c:v>4970.1910432940276</c:v>
                </c:pt>
                <c:pt idx="24685">
                  <c:v>4918.011234838963</c:v>
                </c:pt>
                <c:pt idx="24686">
                  <c:v>4865.8688223000718</c:v>
                </c:pt>
                <c:pt idx="24687">
                  <c:v>4813.7636319404464</c:v>
                </c:pt>
                <c:pt idx="24688">
                  <c:v>4761.6954939170391</c:v>
                </c:pt>
                <c:pt idx="24689">
                  <c:v>4709.6642306081412</c:v>
                </c:pt>
                <c:pt idx="24690">
                  <c:v>4622.7230704164704</c:v>
                </c:pt>
                <c:pt idx="24691">
                  <c:v>4535.8880067627988</c:v>
                </c:pt>
                <c:pt idx="24692">
                  <c:v>4449.1584537473027</c:v>
                </c:pt>
                <c:pt idx="24693">
                  <c:v>4362.5338096378255</c:v>
                </c:pt>
                <c:pt idx="24694">
                  <c:v>4276.0134623125796</c:v>
                </c:pt>
                <c:pt idx="24695">
                  <c:v>4189.5967939602251</c:v>
                </c:pt>
                <c:pt idx="24696">
                  <c:v>3981.9604740144709</c:v>
                </c:pt>
                <c:pt idx="24697">
                  <c:v>3774.9446644622449</c:v>
                </c:pt>
                <c:pt idx="24698">
                  <c:v>3568.5439448112224</c:v>
                </c:pt>
                <c:pt idx="24699">
                  <c:v>3362.7526779230411</c:v>
                </c:pt>
                <c:pt idx="24700">
                  <c:v>3157.5650117560017</c:v>
                </c:pt>
                <c:pt idx="24701">
                  <c:v>2952.9748780458353</c:v>
                </c:pt>
                <c:pt idx="24702">
                  <c:v>2876.5696482770127</c:v>
                </c:pt>
                <c:pt idx="24703">
                  <c:v>2800.2415459689119</c:v>
                </c:pt>
                <c:pt idx="24704">
                  <c:v>2723.990026473341</c:v>
                </c:pt>
                <c:pt idx="24705">
                  <c:v>2647.8145372748554</c:v>
                </c:pt>
                <c:pt idx="24706">
                  <c:v>2571.7145236724809</c:v>
                </c:pt>
                <c:pt idx="24707">
                  <c:v>2495.6894146203549</c:v>
                </c:pt>
                <c:pt idx="24708">
                  <c:v>2504.0007078782323</c:v>
                </c:pt>
                <c:pt idx="24709">
                  <c:v>2512.3122998377921</c:v>
                </c:pt>
                <c:pt idx="24710">
                  <c:v>2520.6241954106158</c:v>
                </c:pt>
                <c:pt idx="24711">
                  <c:v>2528.9363995649551</c:v>
                </c:pt>
                <c:pt idx="24712">
                  <c:v>2537.248911512685</c:v>
                </c:pt>
                <c:pt idx="24713">
                  <c:v>2545.561736195823</c:v>
                </c:pt>
                <c:pt idx="24714">
                  <c:v>2511.8534036434958</c:v>
                </c:pt>
                <c:pt idx="24715">
                  <c:v>2478.1585157812278</c:v>
                </c:pt>
                <c:pt idx="24716">
                  <c:v>2444.477002538224</c:v>
                </c:pt>
                <c:pt idx="24717">
                  <c:v>2410.8087933687266</c:v>
                </c:pt>
                <c:pt idx="24718">
                  <c:v>2377.1538172492437</c:v>
                </c:pt>
                <c:pt idx="24719">
                  <c:v>2343.512002676016</c:v>
                </c:pt>
                <c:pt idx="24720">
                  <c:v>2411.4330392666634</c:v>
                </c:pt>
                <c:pt idx="24721">
                  <c:v>2479.4314035181824</c:v>
                </c:pt>
                <c:pt idx="24722">
                  <c:v>2547.5069575322691</c:v>
                </c:pt>
                <c:pt idx="24723">
                  <c:v>2615.6595659654163</c:v>
                </c:pt>
                <c:pt idx="24724">
                  <c:v>2683.8890960100057</c:v>
                </c:pt>
                <c:pt idx="24725">
                  <c:v>2752.1954173754998</c:v>
                </c:pt>
                <c:pt idx="24726">
                  <c:v>2683.8890960100057</c:v>
                </c:pt>
                <c:pt idx="24727">
                  <c:v>2615.6595659654163</c:v>
                </c:pt>
                <c:pt idx="24728">
                  <c:v>2547.5069575322691</c:v>
                </c:pt>
                <c:pt idx="24729">
                  <c:v>2479.4314035181824</c:v>
                </c:pt>
                <c:pt idx="24730">
                  <c:v>2411.4330392666634</c:v>
                </c:pt>
                <c:pt idx="24731">
                  <c:v>2343.512002676016</c:v>
                </c:pt>
                <c:pt idx="24732">
                  <c:v>2469.8502675306486</c:v>
                </c:pt>
                <c:pt idx="24733">
                  <c:v>2596.3843208720232</c:v>
                </c:pt>
                <c:pt idx="24734">
                  <c:v>2723.1173962732437</c:v>
                </c:pt>
                <c:pt idx="24735">
                  <c:v>2850.0526468024182</c:v>
                </c:pt>
                <c:pt idx="24736">
                  <c:v>2977.1931466204592</c:v>
                </c:pt>
                <c:pt idx="24737">
                  <c:v>3104.5418925583344</c:v>
                </c:pt>
                <c:pt idx="24738">
                  <c:v>3121.7846063761103</c:v>
                </c:pt>
                <c:pt idx="24739">
                  <c:v>3139.0327397444203</c:v>
                </c:pt>
                <c:pt idx="24740">
                  <c:v>3156.2862812597164</c:v>
                </c:pt>
                <c:pt idx="24741">
                  <c:v>3173.545229607616</c:v>
                </c:pt>
                <c:pt idx="24742">
                  <c:v>3190.8095734259091</c:v>
                </c:pt>
                <c:pt idx="24743">
                  <c:v>3208.0793114615913</c:v>
                </c:pt>
                <c:pt idx="24744">
                  <c:v>3293.8527478900569</c:v>
                </c:pt>
                <c:pt idx="24745">
                  <c:v>3379.7400865219306</c:v>
                </c:pt>
                <c:pt idx="24746">
                  <c:v>3465.7413881726116</c:v>
                </c:pt>
                <c:pt idx="24747">
                  <c:v>3551.8567062168736</c:v>
                </c:pt>
                <c:pt idx="24748">
                  <c:v>3638.0860941889937</c:v>
                </c:pt>
                <c:pt idx="24749">
                  <c:v>3724.4296142500343</c:v>
                </c:pt>
                <c:pt idx="24750">
                  <c:v>3921.3212807968466</c:v>
                </c:pt>
                <c:pt idx="24751">
                  <c:v>4118.7101470997677</c:v>
                </c:pt>
                <c:pt idx="24752">
                  <c:v>4316.6081507199715</c:v>
                </c:pt>
                <c:pt idx="24753">
                  <c:v>4463.2581502789299</c:v>
                </c:pt>
                <c:pt idx="24754">
                  <c:v>4659.92717819683</c:v>
                </c:pt>
                <c:pt idx="24755">
                  <c:v>4857.1320769234344</c:v>
                </c:pt>
                <c:pt idx="24756">
                  <c:v>4966.1667481260138</c:v>
                </c:pt>
                <c:pt idx="24757">
                  <c:v>5018.9066566036781</c:v>
                </c:pt>
                <c:pt idx="24758">
                  <c:v>5071.688888999618</c:v>
                </c:pt>
                <c:pt idx="24759">
                  <c:v>5124.5134640441929</c:v>
                </c:pt>
                <c:pt idx="24760">
                  <c:v>5177.3803938977208</c:v>
                </c:pt>
                <c:pt idx="24761">
                  <c:v>5230.2896972273911</c:v>
                </c:pt>
                <c:pt idx="24762">
                  <c:v>5274.3903113769529</c:v>
                </c:pt>
                <c:pt idx="24763">
                  <c:v>5318.5202395191209</c:v>
                </c:pt>
                <c:pt idx="24764">
                  <c:v>5362.6794996828867</c:v>
                </c:pt>
                <c:pt idx="24765">
                  <c:v>5406.8681031556525</c:v>
                </c:pt>
                <c:pt idx="24766">
                  <c:v>5451.0860611280887</c:v>
                </c:pt>
                <c:pt idx="24767">
                  <c:v>5495.3333915537842</c:v>
                </c:pt>
                <c:pt idx="24768">
                  <c:v>5522.2578527477808</c:v>
                </c:pt>
                <c:pt idx="24769">
                  <c:v>5549.1939824922756</c:v>
                </c:pt>
                <c:pt idx="24770">
                  <c:v>5576.141766392675</c:v>
                </c:pt>
                <c:pt idx="24771">
                  <c:v>5603.1011810779692</c:v>
                </c:pt>
                <c:pt idx="24772">
                  <c:v>5630.0722124011518</c:v>
                </c:pt>
                <c:pt idx="24773">
                  <c:v>5657.0548395327314</c:v>
                </c:pt>
                <c:pt idx="24774">
                  <c:v>5709.6485662028153</c:v>
                </c:pt>
                <c:pt idx="24775">
                  <c:v>5762.280899621981</c:v>
                </c:pt>
                <c:pt idx="24776">
                  <c:v>5814.952019196804</c:v>
                </c:pt>
                <c:pt idx="24777">
                  <c:v>5867.6621022487516</c:v>
                </c:pt>
                <c:pt idx="24778">
                  <c:v>5920.4113264644038</c:v>
                </c:pt>
                <c:pt idx="24779">
                  <c:v>5973.1998602229442</c:v>
                </c:pt>
                <c:pt idx="24780">
                  <c:v>5946.5161871486034</c:v>
                </c:pt>
                <c:pt idx="24781">
                  <c:v>5919.8430419892329</c:v>
                </c:pt>
                <c:pt idx="24782">
                  <c:v>5893.1804140716094</c:v>
                </c:pt>
                <c:pt idx="24783">
                  <c:v>5866.5283000624595</c:v>
                </c:pt>
                <c:pt idx="24784">
                  <c:v>5839.8866965702455</c:v>
                </c:pt>
                <c:pt idx="24785">
                  <c:v>5813.2555928978882</c:v>
                </c:pt>
                <c:pt idx="24786">
                  <c:v>5901.6882370187523</c:v>
                </c:pt>
                <c:pt idx="24787">
                  <c:v>5990.2347397958647</c:v>
                </c:pt>
                <c:pt idx="24788">
                  <c:v>6078.8955462619679</c:v>
                </c:pt>
                <c:pt idx="24789">
                  <c:v>6167.6710936560739</c:v>
                </c:pt>
                <c:pt idx="24790">
                  <c:v>6256.5618037144859</c:v>
                </c:pt>
                <c:pt idx="24791">
                  <c:v>6345.5680981292562</c:v>
                </c:pt>
                <c:pt idx="24792">
                  <c:v>6399.837986880364</c:v>
                </c:pt>
                <c:pt idx="24793">
                  <c:v>6454.1524766723205</c:v>
                </c:pt>
                <c:pt idx="24794">
                  <c:v>6508.5114896941323</c:v>
                </c:pt>
                <c:pt idx="24795">
                  <c:v>6562.9149572718688</c:v>
                </c:pt>
                <c:pt idx="24796">
                  <c:v>6617.3628092637255</c:v>
                </c:pt>
                <c:pt idx="24797">
                  <c:v>6671.8549767015311</c:v>
                </c:pt>
                <c:pt idx="24798">
                  <c:v>6599.7423910139269</c:v>
                </c:pt>
                <c:pt idx="24799">
                  <c:v>6527.7064563307813</c:v>
                </c:pt>
                <c:pt idx="24800">
                  <c:v>6455.7471547159057</c:v>
                </c:pt>
                <c:pt idx="24801">
                  <c:v>6383.8644660693226</c:v>
                </c:pt>
                <c:pt idx="24802">
                  <c:v>6312.0583784724267</c:v>
                </c:pt>
                <c:pt idx="24803">
                  <c:v>6240.3288726420878</c:v>
                </c:pt>
                <c:pt idx="24804">
                  <c:v>6061.9832862574149</c:v>
                </c:pt>
                <c:pt idx="24805">
                  <c:v>5884.1060874738787</c:v>
                </c:pt>
                <c:pt idx="24806">
                  <c:v>5706.6954638847146</c:v>
                </c:pt>
                <c:pt idx="24807">
                  <c:v>5529.7495565991021</c:v>
                </c:pt>
                <c:pt idx="24808">
                  <c:v>5353.2664502966827</c:v>
                </c:pt>
                <c:pt idx="24809">
                  <c:v>5177.2441642913982</c:v>
                </c:pt>
                <c:pt idx="24810">
                  <c:v>5030.5824606916367</c:v>
                </c:pt>
                <c:pt idx="24811">
                  <c:v>4943.4014383156755</c:v>
                </c:pt>
                <c:pt idx="24812">
                  <c:v>4856.3397223986121</c:v>
                </c:pt>
                <c:pt idx="24813">
                  <c:v>4824.7168584180499</c:v>
                </c:pt>
                <c:pt idx="24814">
                  <c:v>4736.8870012404177</c:v>
                </c:pt>
                <c:pt idx="24815">
                  <c:v>4649.1781401038916</c:v>
                </c:pt>
                <c:pt idx="24816">
                  <c:v>4587.9838891246372</c:v>
                </c:pt>
                <c:pt idx="24817">
                  <c:v>4526.8475097241462</c:v>
                </c:pt>
                <c:pt idx="24818">
                  <c:v>4465.7689883607363</c:v>
                </c:pt>
                <c:pt idx="24819">
                  <c:v>4404.7483053997839</c:v>
                </c:pt>
                <c:pt idx="24820">
                  <c:v>4343.7854474271335</c:v>
                </c:pt>
                <c:pt idx="24821">
                  <c:v>4282.8803990159504</c:v>
                </c:pt>
                <c:pt idx="24822">
                  <c:v>4248.2827077583497</c:v>
                </c:pt>
                <c:pt idx="24823">
                  <c:v>4213.7024919429186</c:v>
                </c:pt>
                <c:pt idx="24824">
                  <c:v>4179.1397217950362</c:v>
                </c:pt>
                <c:pt idx="24825">
                  <c:v>4144.5943673317206</c:v>
                </c:pt>
                <c:pt idx="24826">
                  <c:v>4110.0663983599943</c:v>
                </c:pt>
                <c:pt idx="24827">
                  <c:v>4075.5557844754399</c:v>
                </c:pt>
                <c:pt idx="24828">
                  <c:v>4006.9522708179547</c:v>
                </c:pt>
                <c:pt idx="24829">
                  <c:v>3938.411379397779</c:v>
                </c:pt>
                <c:pt idx="24830">
                  <c:v>3869.9326222771142</c:v>
                </c:pt>
                <c:pt idx="24831">
                  <c:v>3801.5155043101199</c:v>
                </c:pt>
                <c:pt idx="24832">
                  <c:v>3733.1595197191637</c:v>
                </c:pt>
                <c:pt idx="24833">
                  <c:v>3664.8641654707044</c:v>
                </c:pt>
                <c:pt idx="24834">
                  <c:v>3510.1979523042</c:v>
                </c:pt>
                <c:pt idx="24835">
                  <c:v>3355.8922703007634</c:v>
                </c:pt>
                <c:pt idx="24836">
                  <c:v>3201.9456228405124</c:v>
                </c:pt>
                <c:pt idx="24837">
                  <c:v>3048.3564822062394</c:v>
                </c:pt>
                <c:pt idx="24838">
                  <c:v>2895.1232758223473</c:v>
                </c:pt>
                <c:pt idx="24839">
                  <c:v>2742.2443880407704</c:v>
                </c:pt>
                <c:pt idx="24840">
                  <c:v>2691.4916845212956</c:v>
                </c:pt>
                <c:pt idx="24841">
                  <c:v>2640.7748388943301</c:v>
                </c:pt>
                <c:pt idx="24842">
                  <c:v>2590.09371945047</c:v>
                </c:pt>
                <c:pt idx="24843">
                  <c:v>2539.4481834236658</c:v>
                </c:pt>
                <c:pt idx="24844">
                  <c:v>2488.8380938569194</c:v>
                </c:pt>
                <c:pt idx="24845">
                  <c:v>2438.2633121856129</c:v>
                </c:pt>
                <c:pt idx="24846">
                  <c:v>2387.9899029147091</c:v>
                </c:pt>
                <c:pt idx="24847">
                  <c:v>2337.7435023422518</c:v>
                </c:pt>
                <c:pt idx="24848">
                  <c:v>2287.5237876801771</c:v>
                </c:pt>
                <c:pt idx="24849">
                  <c:v>2237.3304391977736</c:v>
                </c:pt>
                <c:pt idx="24850">
                  <c:v>2187.1631335486227</c:v>
                </c:pt>
                <c:pt idx="24851">
                  <c:v>2137.0215382540518</c:v>
                </c:pt>
                <c:pt idx="24852">
                  <c:v>2094.6915756051908</c:v>
                </c:pt>
                <c:pt idx="24853">
                  <c:v>2052.3959436051573</c:v>
                </c:pt>
                <c:pt idx="24854">
                  <c:v>2010.1347390354963</c:v>
                </c:pt>
                <c:pt idx="24855">
                  <c:v>1967.9080649643004</c:v>
                </c:pt>
                <c:pt idx="24856">
                  <c:v>1925.7160200380451</c:v>
                </c:pt>
                <c:pt idx="24857">
                  <c:v>1883.5587039346644</c:v>
                </c:pt>
                <c:pt idx="24858">
                  <c:v>1791.4656848570519</c:v>
                </c:pt>
                <c:pt idx="24859">
                  <c:v>1699.4994215461716</c:v>
                </c:pt>
                <c:pt idx="24860">
                  <c:v>1607.6594517474778</c:v>
                </c:pt>
                <c:pt idx="24861">
                  <c:v>1515.9453068542366</c:v>
                </c:pt>
                <c:pt idx="24862">
                  <c:v>1424.3565061289746</c:v>
                </c:pt>
                <c:pt idx="24863">
                  <c:v>1332.8925651595678</c:v>
                </c:pt>
                <c:pt idx="24864">
                  <c:v>1357.585268515681</c:v>
                </c:pt>
                <c:pt idx="24865">
                  <c:v>1382.2799313140133</c:v>
                </c:pt>
                <c:pt idx="24866">
                  <c:v>1406.9766326380891</c:v>
                </c:pt>
                <c:pt idx="24867">
                  <c:v>1431.6754523907116</c:v>
                </c:pt>
                <c:pt idx="24868">
                  <c:v>1456.376470067828</c:v>
                </c:pt>
                <c:pt idx="24869">
                  <c:v>1481.0797633078446</c:v>
                </c:pt>
                <c:pt idx="24870">
                  <c:v>1531.3164358349854</c:v>
                </c:pt>
                <c:pt idx="24871">
                  <c:v>1581.6063993598168</c:v>
                </c:pt>
                <c:pt idx="24872">
                  <c:v>1631.9494235853172</c:v>
                </c:pt>
                <c:pt idx="24873">
                  <c:v>1682.3452852690568</c:v>
                </c:pt>
                <c:pt idx="24874">
                  <c:v>1732.7937574697319</c:v>
                </c:pt>
                <c:pt idx="24875">
                  <c:v>1783.2946219381681</c:v>
                </c:pt>
                <c:pt idx="24876">
                  <c:v>1783.0804112600367</c:v>
                </c:pt>
                <c:pt idx="24877">
                  <c:v>1782.8662005819212</c:v>
                </c:pt>
                <c:pt idx="24878">
                  <c:v>1782.6519899037905</c:v>
                </c:pt>
                <c:pt idx="24879">
                  <c:v>1782.4377792256594</c:v>
                </c:pt>
                <c:pt idx="24880">
                  <c:v>1782.2235685475289</c:v>
                </c:pt>
                <c:pt idx="24881">
                  <c:v>1782.0093578693984</c:v>
                </c:pt>
                <c:pt idx="24882">
                  <c:v>1948.7929817419631</c:v>
                </c:pt>
                <c:pt idx="24883">
                  <c:v>2115.9183016763441</c:v>
                </c:pt>
                <c:pt idx="24884">
                  <c:v>2283.3935457551538</c:v>
                </c:pt>
                <c:pt idx="24885">
                  <c:v>2451.2266708325951</c:v>
                </c:pt>
                <c:pt idx="24886">
                  <c:v>2619.4253647443061</c:v>
                </c:pt>
                <c:pt idx="24887">
                  <c:v>2787.9970448482491</c:v>
                </c:pt>
                <c:pt idx="24888">
                  <c:v>2872.3243221929515</c:v>
                </c:pt>
                <c:pt idx="24889">
                  <c:v>2956.7437330113398</c:v>
                </c:pt>
                <c:pt idx="24890">
                  <c:v>3041.2562855534238</c:v>
                </c:pt>
                <c:pt idx="24891">
                  <c:v>3125.8629612237546</c:v>
                </c:pt>
                <c:pt idx="24892">
                  <c:v>3210.5647234282228</c:v>
                </c:pt>
                <c:pt idx="24893">
                  <c:v>3295.3625283971505</c:v>
                </c:pt>
                <c:pt idx="24894">
                  <c:v>3371.8968085144888</c:v>
                </c:pt>
                <c:pt idx="24895">
                  <c:v>3448.5137975280054</c:v>
                </c:pt>
                <c:pt idx="24896">
                  <c:v>3525.2140152083475</c:v>
                </c:pt>
                <c:pt idx="24897">
                  <c:v>3560.6980410905135</c:v>
                </c:pt>
                <c:pt idx="24898">
                  <c:v>3636.6849114827323</c:v>
                </c:pt>
                <c:pt idx="24899">
                  <c:v>3712.7555726430955</c:v>
                </c:pt>
                <c:pt idx="24900">
                  <c:v>3833.0961345627852</c:v>
                </c:pt>
                <c:pt idx="24901">
                  <c:v>3910.4637740198368</c:v>
                </c:pt>
                <c:pt idx="24902">
                  <c:v>3987.9224128744145</c:v>
                </c:pt>
                <c:pt idx="24903">
                  <c:v>4065.4723149606634</c:v>
                </c:pt>
                <c:pt idx="24904">
                  <c:v>4143.1137525495951</c:v>
                </c:pt>
                <c:pt idx="24905">
                  <c:v>4220.8469916476961</c:v>
                </c:pt>
                <c:pt idx="24906">
                  <c:v>4273.3080538012</c:v>
                </c:pt>
                <c:pt idx="24907">
                  <c:v>4325.8167402469244</c:v>
                </c:pt>
                <c:pt idx="24908">
                  <c:v>4378.3729276968543</c:v>
                </c:pt>
                <c:pt idx="24909">
                  <c:v>4430.9765012053349</c:v>
                </c:pt>
                <c:pt idx="24910">
                  <c:v>4483.6273450290337</c:v>
                </c:pt>
                <c:pt idx="24911">
                  <c:v>4536.3253448981304</c:v>
                </c:pt>
                <c:pt idx="24912">
                  <c:v>4536.4547119815579</c:v>
                </c:pt>
                <c:pt idx="24913">
                  <c:v>4536.5840790650227</c:v>
                </c:pt>
                <c:pt idx="24914">
                  <c:v>4536.7134461484529</c:v>
                </c:pt>
                <c:pt idx="24915">
                  <c:v>4536.8428132318822</c:v>
                </c:pt>
                <c:pt idx="24916">
                  <c:v>4536.9721803153107</c:v>
                </c:pt>
                <c:pt idx="24917">
                  <c:v>4537.1015473987773</c:v>
                </c:pt>
                <c:pt idx="24918">
                  <c:v>4616.372798052098</c:v>
                </c:pt>
                <c:pt idx="24919">
                  <c:v>4695.7512021946131</c:v>
                </c:pt>
                <c:pt idx="24920">
                  <c:v>4775.2363072275839</c:v>
                </c:pt>
                <c:pt idx="24921">
                  <c:v>4854.82766934349</c:v>
                </c:pt>
                <c:pt idx="24922">
                  <c:v>4934.5248511382788</c:v>
                </c:pt>
                <c:pt idx="24923">
                  <c:v>5014.3274307210258</c:v>
                </c:pt>
                <c:pt idx="24924">
                  <c:v>4943.9968726725328</c:v>
                </c:pt>
                <c:pt idx="24925">
                  <c:v>4873.7427669028184</c:v>
                </c:pt>
                <c:pt idx="24926">
                  <c:v>4803.5651034842394</c:v>
                </c:pt>
                <c:pt idx="24927">
                  <c:v>4733.4638795761375</c:v>
                </c:pt>
                <c:pt idx="24928">
                  <c:v>4663.439085910727</c:v>
                </c:pt>
                <c:pt idx="24929">
                  <c:v>4593.4907158145779</c:v>
                </c:pt>
                <c:pt idx="24930">
                  <c:v>4777.3507853302981</c:v>
                </c:pt>
                <c:pt idx="24931">
                  <c:v>4961.7400234410388</c:v>
                </c:pt>
                <c:pt idx="24932">
                  <c:v>5146.6582806455854</c:v>
                </c:pt>
                <c:pt idx="24933">
                  <c:v>5332.1054360858816</c:v>
                </c:pt>
                <c:pt idx="24934">
                  <c:v>5518.0814001568879</c:v>
                </c:pt>
                <c:pt idx="24935">
                  <c:v>5704.5861050860367</c:v>
                </c:pt>
                <c:pt idx="24936">
                  <c:v>5731.4538401657555</c:v>
                </c:pt>
                <c:pt idx="24937">
                  <c:v>5758.3328499210256</c:v>
                </c:pt>
                <c:pt idx="24938">
                  <c:v>5785.2231214752792</c:v>
                </c:pt>
                <c:pt idx="24939">
                  <c:v>5812.124642031974</c:v>
                </c:pt>
                <c:pt idx="24940">
                  <c:v>5839.0374062265782</c:v>
                </c:pt>
                <c:pt idx="24941">
                  <c:v>5865.9613989693153</c:v>
                </c:pt>
                <c:pt idx="24942">
                  <c:v>5794.4244573369051</c:v>
                </c:pt>
                <c:pt idx="24943">
                  <c:v>5722.9658465531375</c:v>
                </c:pt>
                <c:pt idx="24944">
                  <c:v>5651.5856671838374</c:v>
                </c:pt>
                <c:pt idx="24945">
                  <c:v>5580.284019728806</c:v>
                </c:pt>
                <c:pt idx="24946">
                  <c:v>5509.0610143371659</c:v>
                </c:pt>
                <c:pt idx="24947">
                  <c:v>5437.9167562673056</c:v>
                </c:pt>
                <c:pt idx="24948">
                  <c:v>5278.4393687232759</c:v>
                </c:pt>
                <c:pt idx="24949">
                  <c:v>5119.3558678380605</c:v>
                </c:pt>
                <c:pt idx="24950">
                  <c:v>4960.6668780628479</c:v>
                </c:pt>
                <c:pt idx="24951">
                  <c:v>4802.3730676905607</c:v>
                </c:pt>
                <c:pt idx="24952">
                  <c:v>4644.4751420335069</c:v>
                </c:pt>
                <c:pt idx="24953">
                  <c:v>4486.9738372109787</c:v>
                </c:pt>
                <c:pt idx="24954">
                  <c:v>4375.9699635045172</c:v>
                </c:pt>
                <c:pt idx="24955">
                  <c:v>4316.4614057101471</c:v>
                </c:pt>
                <c:pt idx="24956">
                  <c:v>4257.0008835158933</c:v>
                </c:pt>
                <c:pt idx="24957">
                  <c:v>4246.2751795332151</c:v>
                </c:pt>
                <c:pt idx="24958">
                  <c:v>4186.2211186178693</c:v>
                </c:pt>
                <c:pt idx="24959">
                  <c:v>4126.214585596148</c:v>
                </c:pt>
                <c:pt idx="24960">
                  <c:v>3928.293919462697</c:v>
                </c:pt>
                <c:pt idx="24961">
                  <c:v>3730.9274118845988</c:v>
                </c:pt>
                <c:pt idx="24962">
                  <c:v>3534.1073102570072</c:v>
                </c:pt>
                <c:pt idx="24963">
                  <c:v>3337.8255264075942</c:v>
                </c:pt>
                <c:pt idx="24964">
                  <c:v>3142.0736421261013</c:v>
                </c:pt>
                <c:pt idx="24965">
                  <c:v>2946.8428942882688</c:v>
                </c:pt>
                <c:pt idx="24966">
                  <c:v>2937.998153337674</c:v>
                </c:pt>
                <c:pt idx="24967">
                  <c:v>2929.1557352277396</c:v>
                </c:pt>
                <c:pt idx="24968">
                  <c:v>2920.3156497921286</c:v>
                </c:pt>
                <c:pt idx="24969">
                  <c:v>2911.4778988800508</c:v>
                </c:pt>
                <c:pt idx="24970">
                  <c:v>2902.6424870090873</c:v>
                </c:pt>
                <c:pt idx="24971">
                  <c:v>2893.8094159807497</c:v>
                </c:pt>
                <c:pt idx="24972">
                  <c:v>2859.6039734565993</c:v>
                </c:pt>
                <c:pt idx="24973">
                  <c:v>2825.4193779705506</c:v>
                </c:pt>
                <c:pt idx="24974">
                  <c:v>2791.2556620822179</c:v>
                </c:pt>
                <c:pt idx="24975">
                  <c:v>2757.1128586134896</c:v>
                </c:pt>
                <c:pt idx="24976">
                  <c:v>2722.9910006493442</c:v>
                </c:pt>
                <c:pt idx="24977">
                  <c:v>2688.8901215387991</c:v>
                </c:pt>
                <c:pt idx="24978">
                  <c:v>2646.3174100938363</c:v>
                </c:pt>
                <c:pt idx="24979">
                  <c:v>2603.777078934243</c:v>
                </c:pt>
                <c:pt idx="24980">
                  <c:v>2561.2691905162815</c:v>
                </c:pt>
                <c:pt idx="24981">
                  <c:v>2518.793800088325</c:v>
                </c:pt>
                <c:pt idx="24982">
                  <c:v>2476.3509635697542</c:v>
                </c:pt>
                <c:pt idx="24983">
                  <c:v>2433.9407449833525</c:v>
                </c:pt>
                <c:pt idx="24984">
                  <c:v>2341.2966405836828</c:v>
                </c:pt>
                <c:pt idx="24985">
                  <c:v>2248.7804183919584</c:v>
                </c:pt>
                <c:pt idx="24986">
                  <c:v>2156.3915150417938</c:v>
                </c:pt>
                <c:pt idx="24987">
                  <c:v>2064.1293568457472</c:v>
                </c:pt>
                <c:pt idx="24988">
                  <c:v>1971.9933596225958</c:v>
                </c:pt>
                <c:pt idx="24989">
                  <c:v>1879.9829285226322</c:v>
                </c:pt>
                <c:pt idx="24990">
                  <c:v>1821.9651945948756</c:v>
                </c:pt>
                <c:pt idx="24991">
                  <c:v>1763.9743898816744</c:v>
                </c:pt>
                <c:pt idx="24992">
                  <c:v>1706.0097943955213</c:v>
                </c:pt>
                <c:pt idx="24993">
                  <c:v>1648.0706848827608</c:v>
                </c:pt>
                <c:pt idx="24994">
                  <c:v>1590.1563274824045</c:v>
                </c:pt>
                <c:pt idx="24995">
                  <c:v>1532.2659794878907</c:v>
                </c:pt>
                <c:pt idx="24996">
                  <c:v>1465.2008057731459</c:v>
                </c:pt>
                <c:pt idx="24997">
                  <c:v>1398.2349132225454</c:v>
                </c:pt>
                <c:pt idx="24998">
                  <c:v>1331.3689719095391</c:v>
                </c:pt>
                <c:pt idx="24999">
                  <c:v>1264.603661494277</c:v>
                </c:pt>
                <c:pt idx="25000">
                  <c:v>1197.9396700738987</c:v>
                </c:pt>
                <c:pt idx="25001">
                  <c:v>1131.3776992432449</c:v>
                </c:pt>
                <c:pt idx="25002">
                  <c:v>1016.0715322833522</c:v>
                </c:pt>
                <c:pt idx="25003">
                  <c:v>900.89623650736451</c:v>
                </c:pt>
                <c:pt idx="25004">
                  <c:v>785.84760112658057</c:v>
                </c:pt>
                <c:pt idx="25005">
                  <c:v>670.92131538588535</c:v>
                </c:pt>
                <c:pt idx="25006">
                  <c:v>556.11296857475418</c:v>
                </c:pt>
                <c:pt idx="25007">
                  <c:v>441.41804606172701</c:v>
                </c:pt>
                <c:pt idx="25008">
                  <c:v>408.75689777715075</c:v>
                </c:pt>
                <c:pt idx="25009">
                  <c:v>376.09096238893301</c:v>
                </c:pt>
                <c:pt idx="25010">
                  <c:v>343.4199705428191</c:v>
                </c:pt>
                <c:pt idx="25011">
                  <c:v>310.74365111812205</c:v>
                </c:pt>
                <c:pt idx="25012">
                  <c:v>278.06173121938497</c:v>
                </c:pt>
                <c:pt idx="25013">
                  <c:v>245.37393596759216</c:v>
                </c:pt>
                <c:pt idx="25014">
                  <c:v>155.34370669211413</c:v>
                </c:pt>
                <c:pt idx="25015">
                  <c:v>65.383201272499505</c:v>
                </c:pt>
                <c:pt idx="25016">
                  <c:v>0</c:v>
                </c:pt>
                <c:pt idx="25017">
                  <c:v>0</c:v>
                </c:pt>
                <c:pt idx="25018">
                  <c:v>0</c:v>
                </c:pt>
                <c:pt idx="25019">
                  <c:v>0</c:v>
                </c:pt>
                <c:pt idx="25020">
                  <c:v>0</c:v>
                </c:pt>
                <c:pt idx="25021">
                  <c:v>0</c:v>
                </c:pt>
                <c:pt idx="25022">
                  <c:v>0</c:v>
                </c:pt>
                <c:pt idx="25023">
                  <c:v>0</c:v>
                </c:pt>
                <c:pt idx="25024">
                  <c:v>0</c:v>
                </c:pt>
                <c:pt idx="25025">
                  <c:v>0</c:v>
                </c:pt>
                <c:pt idx="25026">
                  <c:v>0</c:v>
                </c:pt>
                <c:pt idx="25027">
                  <c:v>0</c:v>
                </c:pt>
                <c:pt idx="25028">
                  <c:v>0</c:v>
                </c:pt>
                <c:pt idx="25029">
                  <c:v>0</c:v>
                </c:pt>
                <c:pt idx="25030">
                  <c:v>32.669499791128658</c:v>
                </c:pt>
                <c:pt idx="25031">
                  <c:v>98.053964238098203</c:v>
                </c:pt>
                <c:pt idx="25032">
                  <c:v>384.82454821696672</c:v>
                </c:pt>
                <c:pt idx="25033">
                  <c:v>672.77196235872862</c:v>
                </c:pt>
                <c:pt idx="25034">
                  <c:v>961.91504728676762</c:v>
                </c:pt>
                <c:pt idx="25035">
                  <c:v>1252.2717150149649</c:v>
                </c:pt>
                <c:pt idx="25036">
                  <c:v>1543.8589982388623</c:v>
                </c:pt>
                <c:pt idx="25037">
                  <c:v>1836.6930933852461</c:v>
                </c:pt>
                <c:pt idx="25038">
                  <c:v>1962.4912144349717</c:v>
                </c:pt>
                <c:pt idx="25039">
                  <c:v>2088.5139560327752</c:v>
                </c:pt>
                <c:pt idx="25040">
                  <c:v>2214.7628926539915</c:v>
                </c:pt>
                <c:pt idx="25041">
                  <c:v>2314.3952758706646</c:v>
                </c:pt>
                <c:pt idx="25042">
                  <c:v>2439.6483940835546</c:v>
                </c:pt>
                <c:pt idx="25043">
                  <c:v>2565.1295748330076</c:v>
                </c:pt>
                <c:pt idx="25044">
                  <c:v>2756.718797331805</c:v>
                </c:pt>
                <c:pt idx="25045">
                  <c:v>2918.9848993188753</c:v>
                </c:pt>
                <c:pt idx="25046">
                  <c:v>3081.6792820495489</c:v>
                </c:pt>
                <c:pt idx="25047">
                  <c:v>3244.8008895396688</c:v>
                </c:pt>
                <c:pt idx="25048">
                  <c:v>3408.3487206080158</c:v>
                </c:pt>
                <c:pt idx="25049">
                  <c:v>3572.3218280649203</c:v>
                </c:pt>
                <c:pt idx="25050">
                  <c:v>3624.6161733115846</c:v>
                </c:pt>
                <c:pt idx="25051">
                  <c:v>3676.9594552211088</c:v>
                </c:pt>
                <c:pt idx="25052">
                  <c:v>3729.3514808513996</c:v>
                </c:pt>
                <c:pt idx="25053">
                  <c:v>3781.7920496501138</c:v>
                </c:pt>
                <c:pt idx="25054">
                  <c:v>3834.2809735929177</c:v>
                </c:pt>
                <c:pt idx="25055">
                  <c:v>3886.8180595614272</c:v>
                </c:pt>
                <c:pt idx="25056">
                  <c:v>3981.8862637230986</c:v>
                </c:pt>
                <c:pt idx="25057">
                  <c:v>4077.0816427439981</c:v>
                </c:pt>
                <c:pt idx="25058">
                  <c:v>4172.4047444650405</c:v>
                </c:pt>
                <c:pt idx="25059">
                  <c:v>4267.8561079510218</c:v>
                </c:pt>
                <c:pt idx="25060">
                  <c:v>4363.4362608329802</c:v>
                </c:pt>
                <c:pt idx="25061">
                  <c:v>4459.1457234519194</c:v>
                </c:pt>
                <c:pt idx="25062">
                  <c:v>4519.5454653854449</c:v>
                </c:pt>
                <c:pt idx="25063">
                  <c:v>4579.9911280388196</c:v>
                </c:pt>
                <c:pt idx="25064">
                  <c:v>4640.4830808084971</c:v>
                </c:pt>
                <c:pt idx="25065">
                  <c:v>4701.0216929832313</c:v>
                </c:pt>
                <c:pt idx="25066">
                  <c:v>4761.6073246008373</c:v>
                </c:pt>
                <c:pt idx="25067">
                  <c:v>4822.2403309162646</c:v>
                </c:pt>
                <c:pt idx="25068">
                  <c:v>4875.4466899240815</c:v>
                </c:pt>
                <c:pt idx="25069">
                  <c:v>4928.6985003535592</c:v>
                </c:pt>
                <c:pt idx="25070">
                  <c:v>4981.9956424525617</c:v>
                </c:pt>
                <c:pt idx="25071">
                  <c:v>5035.3379965338991</c:v>
                </c:pt>
                <c:pt idx="25072">
                  <c:v>5088.7254446290381</c:v>
                </c:pt>
                <c:pt idx="25073">
                  <c:v>5142.1578721158494</c:v>
                </c:pt>
                <c:pt idx="25074">
                  <c:v>5142.5650507636274</c:v>
                </c:pt>
                <c:pt idx="25075">
                  <c:v>5142.9722294114026</c:v>
                </c:pt>
                <c:pt idx="25076">
                  <c:v>5143.3794080591788</c:v>
                </c:pt>
                <c:pt idx="25077">
                  <c:v>5143.7865867069577</c:v>
                </c:pt>
                <c:pt idx="25078">
                  <c:v>5144.193765354692</c:v>
                </c:pt>
                <c:pt idx="25079">
                  <c:v>5144.60094400247</c:v>
                </c:pt>
                <c:pt idx="25080">
                  <c:v>5143.6508604910177</c:v>
                </c:pt>
                <c:pt idx="25081">
                  <c:v>5142.7007769795664</c:v>
                </c:pt>
                <c:pt idx="25082">
                  <c:v>5141.7506934680723</c:v>
                </c:pt>
                <c:pt idx="25083">
                  <c:v>5140.8006099566219</c:v>
                </c:pt>
                <c:pt idx="25084">
                  <c:v>5139.8505264451296</c:v>
                </c:pt>
                <c:pt idx="25085">
                  <c:v>5138.9004429335928</c:v>
                </c:pt>
                <c:pt idx="25086">
                  <c:v>5138.3575380698749</c:v>
                </c:pt>
                <c:pt idx="25087">
                  <c:v>5137.8146332061588</c:v>
                </c:pt>
                <c:pt idx="25088">
                  <c:v>5137.2717283424417</c:v>
                </c:pt>
                <c:pt idx="25089">
                  <c:v>5136.7288234787256</c:v>
                </c:pt>
                <c:pt idx="25090">
                  <c:v>5136.1859186150095</c:v>
                </c:pt>
                <c:pt idx="25091">
                  <c:v>5135.6430137512507</c:v>
                </c:pt>
                <c:pt idx="25092">
                  <c:v>5152.7762024720678</c:v>
                </c:pt>
                <c:pt idx="25093">
                  <c:v>5169.9127579992564</c:v>
                </c:pt>
                <c:pt idx="25094">
                  <c:v>5187.0526959458193</c:v>
                </c:pt>
                <c:pt idx="25095">
                  <c:v>5204.196031863069</c:v>
                </c:pt>
                <c:pt idx="25096">
                  <c:v>5221.3427812408008</c:v>
                </c:pt>
                <c:pt idx="25097">
                  <c:v>5238.4929595071999</c:v>
                </c:pt>
                <c:pt idx="25098">
                  <c:v>5169.6818784375155</c:v>
                </c:pt>
                <c:pt idx="25099">
                  <c:v>5160.9357089880004</c:v>
                </c:pt>
                <c:pt idx="25100">
                  <c:v>5152.1907107951329</c:v>
                </c:pt>
                <c:pt idx="25101">
                  <c:v>5203.1048739423186</c:v>
                </c:pt>
                <c:pt idx="25102">
                  <c:v>5194.2608138219475</c:v>
                </c:pt>
                <c:pt idx="25103">
                  <c:v>5185.4179406701533</c:v>
                </c:pt>
                <c:pt idx="25104">
                  <c:v>5045.0371865060561</c:v>
                </c:pt>
                <c:pt idx="25105">
                  <c:v>4904.9396775201249</c:v>
                </c:pt>
                <c:pt idx="25106">
                  <c:v>4765.1238055862668</c:v>
                </c:pt>
                <c:pt idx="25107">
                  <c:v>4625.5879278297616</c:v>
                </c:pt>
                <c:pt idx="25108">
                  <c:v>4486.3303509658062</c:v>
                </c:pt>
                <c:pt idx="25109">
                  <c:v>4347.3493442793351</c:v>
                </c:pt>
                <c:pt idx="25110">
                  <c:v>4425.9950599971698</c:v>
                </c:pt>
                <c:pt idx="25111">
                  <c:v>4504.7359880209615</c:v>
                </c:pt>
                <c:pt idx="25112">
                  <c:v>4583.5720825541475</c:v>
                </c:pt>
                <c:pt idx="25113">
                  <c:v>4662.5033013021557</c:v>
                </c:pt>
                <c:pt idx="25114">
                  <c:v>4741.5296038342167</c:v>
                </c:pt>
                <c:pt idx="25115">
                  <c:v>4820.6509498583564</c:v>
                </c:pt>
                <c:pt idx="25116">
                  <c:v>4741.6611620120575</c:v>
                </c:pt>
                <c:pt idx="25117">
                  <c:v>4662.7645789726967</c:v>
                </c:pt>
                <c:pt idx="25118">
                  <c:v>4583.9611525234413</c:v>
                </c:pt>
                <c:pt idx="25119">
                  <c:v>4505.2508329719421</c:v>
                </c:pt>
                <c:pt idx="25120">
                  <c:v>4426.6335708558727</c:v>
                </c:pt>
                <c:pt idx="25121">
                  <c:v>4348.1093185392165</c:v>
                </c:pt>
                <c:pt idx="25122">
                  <c:v>4383.0540087276931</c:v>
                </c:pt>
                <c:pt idx="25123">
                  <c:v>4418.0174742555846</c:v>
                </c:pt>
                <c:pt idx="25124">
                  <c:v>4452.9997113261334</c:v>
                </c:pt>
                <c:pt idx="25125">
                  <c:v>4488.0007162150787</c:v>
                </c:pt>
                <c:pt idx="25126">
                  <c:v>4523.0204852706029</c:v>
                </c:pt>
                <c:pt idx="25127">
                  <c:v>4558.0590149132986</c:v>
                </c:pt>
                <c:pt idx="25128">
                  <c:v>4540.5374052394773</c:v>
                </c:pt>
                <c:pt idx="25129">
                  <c:v>4523.0204852706029</c:v>
                </c:pt>
                <c:pt idx="25130">
                  <c:v>4505.5082554474338</c:v>
                </c:pt>
                <c:pt idx="25131">
                  <c:v>4488.0007162150787</c:v>
                </c:pt>
                <c:pt idx="25132">
                  <c:v>4470.4978680231934</c:v>
                </c:pt>
                <c:pt idx="25133">
                  <c:v>4452.9997113261334</c:v>
                </c:pt>
                <c:pt idx="25134">
                  <c:v>4391.9203581235006</c:v>
                </c:pt>
                <c:pt idx="25135">
                  <c:v>4330.8968695982539</c:v>
                </c:pt>
                <c:pt idx="25136">
                  <c:v>4269.9292066523885</c:v>
                </c:pt>
                <c:pt idx="25137">
                  <c:v>4209.0173348979251</c:v>
                </c:pt>
                <c:pt idx="25138">
                  <c:v>4148.1612182284707</c:v>
                </c:pt>
                <c:pt idx="25139">
                  <c:v>4087.3608219546409</c:v>
                </c:pt>
                <c:pt idx="25140">
                  <c:v>3974.853338247498</c:v>
                </c:pt>
                <c:pt idx="25141">
                  <c:v>3862.5300325163207</c:v>
                </c:pt>
                <c:pt idx="25142">
                  <c:v>3750.3902217199056</c:v>
                </c:pt>
                <c:pt idx="25143">
                  <c:v>3638.4331980677421</c:v>
                </c:pt>
                <c:pt idx="25144">
                  <c:v>3526.6582516503354</c:v>
                </c:pt>
                <c:pt idx="25145">
                  <c:v>3415.0646478504746</c:v>
                </c:pt>
                <c:pt idx="25146">
                  <c:v>3277.9749067829666</c:v>
                </c:pt>
                <c:pt idx="25147">
                  <c:v>3141.156897570077</c:v>
                </c:pt>
                <c:pt idx="25148">
                  <c:v>3004.6091409167552</c:v>
                </c:pt>
                <c:pt idx="25149">
                  <c:v>2868.330129048351</c:v>
                </c:pt>
                <c:pt idx="25150">
                  <c:v>2732.3183107743444</c:v>
                </c:pt>
                <c:pt idx="25151">
                  <c:v>2596.5721000189278</c:v>
                </c:pt>
                <c:pt idx="25152">
                  <c:v>2605.2660878543943</c:v>
                </c:pt>
                <c:pt idx="25153">
                  <c:v>2613.9620678182587</c:v>
                </c:pt>
                <c:pt idx="25154">
                  <c:v>2622.6600367545589</c:v>
                </c:pt>
                <c:pt idx="25155">
                  <c:v>2631.359993468212</c:v>
                </c:pt>
                <c:pt idx="25156">
                  <c:v>2640.0619308977657</c:v>
                </c:pt>
                <c:pt idx="25157">
                  <c:v>2648.7658478667481</c:v>
                </c:pt>
                <c:pt idx="25158">
                  <c:v>2606.3011633211513</c:v>
                </c:pt>
                <c:pt idx="25159">
                  <c:v>2563.863267505139</c:v>
                </c:pt>
                <c:pt idx="25160">
                  <c:v>2521.452128875907</c:v>
                </c:pt>
                <c:pt idx="25161">
                  <c:v>2479.0677213076419</c:v>
                </c:pt>
                <c:pt idx="25162">
                  <c:v>2436.7100128614743</c:v>
                </c:pt>
                <c:pt idx="25163">
                  <c:v>2394.3789715255675</c:v>
                </c:pt>
                <c:pt idx="25164">
                  <c:v>2411.3438612812388</c:v>
                </c:pt>
                <c:pt idx="25165">
                  <c:v>2428.3133644079285</c:v>
                </c:pt>
                <c:pt idx="25166">
                  <c:v>2445.2874838885186</c:v>
                </c:pt>
                <c:pt idx="25167">
                  <c:v>2462.2662155473686</c:v>
                </c:pt>
                <c:pt idx="25168">
                  <c:v>2479.2495624129115</c:v>
                </c:pt>
                <c:pt idx="25169">
                  <c:v>2496.2375202813919</c:v>
                </c:pt>
                <c:pt idx="25170">
                  <c:v>2589.1916376478857</c:v>
                </c:pt>
                <c:pt idx="25171">
                  <c:v>2682.257971372027</c:v>
                </c:pt>
                <c:pt idx="25172">
                  <c:v>2775.4375369279837</c:v>
                </c:pt>
                <c:pt idx="25173">
                  <c:v>2868.7313316042573</c:v>
                </c:pt>
                <c:pt idx="25174">
                  <c:v>2962.1403347755104</c:v>
                </c:pt>
                <c:pt idx="25175">
                  <c:v>3055.6655081715771</c:v>
                </c:pt>
                <c:pt idx="25176">
                  <c:v>3192.3112303654534</c:v>
                </c:pt>
                <c:pt idx="25177">
                  <c:v>3329.2279023003371</c:v>
                </c:pt>
                <c:pt idx="25178">
                  <c:v>3466.4169799625301</c:v>
                </c:pt>
                <c:pt idx="25179">
                  <c:v>3603.8798925702336</c:v>
                </c:pt>
                <c:pt idx="25180">
                  <c:v>3741.6180336179164</c:v>
                </c:pt>
                <c:pt idx="25181">
                  <c:v>3879.6327671004424</c:v>
                </c:pt>
                <c:pt idx="25182">
                  <c:v>4009.3576915778117</c:v>
                </c:pt>
                <c:pt idx="25183">
                  <c:v>4139.3306246628481</c:v>
                </c:pt>
                <c:pt idx="25184">
                  <c:v>4269.5524323169921</c:v>
                </c:pt>
                <c:pt idx="25185">
                  <c:v>4349.573971076964</c:v>
                </c:pt>
                <c:pt idx="25186">
                  <c:v>4478.7972065485837</c:v>
                </c:pt>
                <c:pt idx="25187">
                  <c:v>4608.2689207279482</c:v>
                </c:pt>
                <c:pt idx="25188">
                  <c:v>4731.0352613428531</c:v>
                </c:pt>
                <c:pt idx="25189">
                  <c:v>4800.4151547631936</c:v>
                </c:pt>
                <c:pt idx="25190">
                  <c:v>4869.8596004768388</c:v>
                </c:pt>
                <c:pt idx="25191">
                  <c:v>4939.3690383702797</c:v>
                </c:pt>
                <c:pt idx="25192">
                  <c:v>5008.9439072509531</c:v>
                </c:pt>
                <c:pt idx="25193">
                  <c:v>5078.5846377070648</c:v>
                </c:pt>
                <c:pt idx="25194">
                  <c:v>5104.9371180964081</c:v>
                </c:pt>
                <c:pt idx="25195">
                  <c:v>5131.2997748413054</c:v>
                </c:pt>
                <c:pt idx="25196">
                  <c:v>5157.6726132656968</c:v>
                </c:pt>
                <c:pt idx="25197">
                  <c:v>5184.0556446070495</c:v>
                </c:pt>
                <c:pt idx="25198">
                  <c:v>5210.4488721325943</c:v>
                </c:pt>
                <c:pt idx="25199">
                  <c:v>5236.8523070513065</c:v>
                </c:pt>
                <c:pt idx="25200">
                  <c:v>5271.5702854793171</c:v>
                </c:pt>
                <c:pt idx="25201">
                  <c:v>5306.3041206639382</c:v>
                </c:pt>
                <c:pt idx="25202">
                  <c:v>5341.0538866460993</c:v>
                </c:pt>
                <c:pt idx="25203">
                  <c:v>5375.8196590114721</c:v>
                </c:pt>
                <c:pt idx="25204">
                  <c:v>5410.6015064447274</c:v>
                </c:pt>
                <c:pt idx="25205">
                  <c:v>5445.3995033658803</c:v>
                </c:pt>
                <c:pt idx="25206">
                  <c:v>5533.6495439907658</c:v>
                </c:pt>
                <c:pt idx="25207">
                  <c:v>5622.0137137323036</c:v>
                </c:pt>
                <c:pt idx="25208">
                  <c:v>5710.4923097222381</c:v>
                </c:pt>
                <c:pt idx="25209">
                  <c:v>5799.0856310287709</c:v>
                </c:pt>
                <c:pt idx="25210">
                  <c:v>5887.793972219617</c:v>
                </c:pt>
                <c:pt idx="25211">
                  <c:v>5976.6176163687769</c:v>
                </c:pt>
                <c:pt idx="25212">
                  <c:v>5985.2783941012913</c:v>
                </c:pt>
                <c:pt idx="25213">
                  <c:v>5993.9401556504381</c:v>
                </c:pt>
                <c:pt idx="25214">
                  <c:v>6002.6028979257826</c:v>
                </c:pt>
                <c:pt idx="25215">
                  <c:v>6011.2666273494533</c:v>
                </c:pt>
                <c:pt idx="25216">
                  <c:v>6019.9313431928331</c:v>
                </c:pt>
                <c:pt idx="25217">
                  <c:v>6028.5970446833435</c:v>
                </c:pt>
                <c:pt idx="25218">
                  <c:v>6090.8588434581388</c:v>
                </c:pt>
                <c:pt idx="25219">
                  <c:v>6153.17744950208</c:v>
                </c:pt>
                <c:pt idx="25220">
                  <c:v>6215.5529609637224</c:v>
                </c:pt>
                <c:pt idx="25221">
                  <c:v>6277.9854823017668</c:v>
                </c:pt>
                <c:pt idx="25222">
                  <c:v>6340.4751094537678</c:v>
                </c:pt>
                <c:pt idx="25223">
                  <c:v>6403.0219371772037</c:v>
                </c:pt>
                <c:pt idx="25224">
                  <c:v>6358.0301201688562</c:v>
                </c:pt>
                <c:pt idx="25225">
                  <c:v>6313.0684375952451</c:v>
                </c:pt>
                <c:pt idx="25226">
                  <c:v>6268.1369001598159</c:v>
                </c:pt>
                <c:pt idx="25227">
                  <c:v>6223.2355187446519</c:v>
                </c:pt>
                <c:pt idx="25228">
                  <c:v>6178.3642968464001</c:v>
                </c:pt>
                <c:pt idx="25229">
                  <c:v>6133.5232457571656</c:v>
                </c:pt>
                <c:pt idx="25230">
                  <c:v>6053.0283066674237</c:v>
                </c:pt>
                <c:pt idx="25231">
                  <c:v>5972.6302341985984</c:v>
                </c:pt>
                <c:pt idx="25232">
                  <c:v>5892.329017010009</c:v>
                </c:pt>
                <c:pt idx="25233">
                  <c:v>5812.124642031974</c:v>
                </c:pt>
                <c:pt idx="25234">
                  <c:v>5732.0170969764877</c:v>
                </c:pt>
                <c:pt idx="25235">
                  <c:v>5652.0063727491279</c:v>
                </c:pt>
                <c:pt idx="25236">
                  <c:v>5501.7108705557757</c:v>
                </c:pt>
                <c:pt idx="25237">
                  <c:v>5351.7504102104685</c:v>
                </c:pt>
                <c:pt idx="25238">
                  <c:v>5202.1237865926259</c:v>
                </c:pt>
                <c:pt idx="25239">
                  <c:v>5052.8297696456502</c:v>
                </c:pt>
                <c:pt idx="25240">
                  <c:v>4903.8670895834939</c:v>
                </c:pt>
                <c:pt idx="25241">
                  <c:v>4755.2344450016417</c:v>
                </c:pt>
                <c:pt idx="25242">
                  <c:v>4657.5898728670027</c:v>
                </c:pt>
                <c:pt idx="25243">
                  <c:v>4614.4959109558449</c:v>
                </c:pt>
                <c:pt idx="25244">
                  <c:v>4571.4297448560792</c:v>
                </c:pt>
                <c:pt idx="25245">
                  <c:v>4580.9153961217071</c:v>
                </c:pt>
                <c:pt idx="25246">
                  <c:v>4537.4058239174501</c:v>
                </c:pt>
                <c:pt idx="25247">
                  <c:v>4493.9242440500648</c:v>
                </c:pt>
                <c:pt idx="25248">
                  <c:v>4441.9881062663962</c:v>
                </c:pt>
                <c:pt idx="25249">
                  <c:v>4390.0899562877676</c:v>
                </c:pt>
                <c:pt idx="25250">
                  <c:v>4338.229653160347</c:v>
                </c:pt>
                <c:pt idx="25251">
                  <c:v>4286.4070525158713</c:v>
                </c:pt>
                <c:pt idx="25252">
                  <c:v>4234.6220141061522</c:v>
                </c:pt>
                <c:pt idx="25253">
                  <c:v>4182.8743904256025</c:v>
                </c:pt>
                <c:pt idx="25254">
                  <c:v>4130.6690894303356</c:v>
                </c:pt>
                <c:pt idx="25255">
                  <c:v>4078.5070438453854</c:v>
                </c:pt>
                <c:pt idx="25256">
                  <c:v>4026.3882751271371</c:v>
                </c:pt>
                <c:pt idx="25257">
                  <c:v>3974.3128123078277</c:v>
                </c:pt>
                <c:pt idx="25258">
                  <c:v>3922.2806723654744</c:v>
                </c:pt>
                <c:pt idx="25259">
                  <c:v>3870.291886900196</c:v>
                </c:pt>
                <c:pt idx="25260">
                  <c:v>3792.8639939119025</c:v>
                </c:pt>
                <c:pt idx="25261">
                  <c:v>3715.5233794467349</c:v>
                </c:pt>
                <c:pt idx="25262">
                  <c:v>3638.2697097806363</c:v>
                </c:pt>
                <c:pt idx="25263">
                  <c:v>3561.1026596139654</c:v>
                </c:pt>
                <c:pt idx="25264">
                  <c:v>3484.0218885869344</c:v>
                </c:pt>
                <c:pt idx="25265">
                  <c:v>3407.0270514855679</c:v>
                </c:pt>
                <c:pt idx="25266">
                  <c:v>3364.3753402801485</c:v>
                </c:pt>
                <c:pt idx="25267">
                  <c:v>3321.7486972267484</c:v>
                </c:pt>
                <c:pt idx="25268">
                  <c:v>3279.1470320076869</c:v>
                </c:pt>
                <c:pt idx="25269">
                  <c:v>3236.570262406904</c:v>
                </c:pt>
                <c:pt idx="25270">
                  <c:v>3194.0182965327767</c:v>
                </c:pt>
                <c:pt idx="25271">
                  <c:v>3151.4910418983504</c:v>
                </c:pt>
                <c:pt idx="25272">
                  <c:v>3118.185603281453</c:v>
                </c:pt>
                <c:pt idx="25273">
                  <c:v>3084.8864339412285</c:v>
                </c:pt>
                <c:pt idx="25274">
                  <c:v>3051.5933365624337</c:v>
                </c:pt>
                <c:pt idx="25275">
                  <c:v>3018.3061123829534</c:v>
                </c:pt>
                <c:pt idx="25276">
                  <c:v>2985.0245611863679</c:v>
                </c:pt>
                <c:pt idx="25277">
                  <c:v>2951.7484812943562</c:v>
                </c:pt>
                <c:pt idx="25278">
                  <c:v>2865.8226130738417</c:v>
                </c:pt>
                <c:pt idx="25279">
                  <c:v>2780.0336102688443</c:v>
                </c:pt>
                <c:pt idx="25280">
                  <c:v>2694.3823100572708</c:v>
                </c:pt>
                <c:pt idx="25281">
                  <c:v>2608.8695733764807</c:v>
                </c:pt>
                <c:pt idx="25282">
                  <c:v>2523.4962780277283</c:v>
                </c:pt>
                <c:pt idx="25283">
                  <c:v>2438.2633121856129</c:v>
                </c:pt>
                <c:pt idx="25284">
                  <c:v>2413.4808025595848</c:v>
                </c:pt>
                <c:pt idx="25285">
                  <c:v>2388.6997994270591</c:v>
                </c:pt>
                <c:pt idx="25286">
                  <c:v>2363.9202059222289</c:v>
                </c:pt>
                <c:pt idx="25287">
                  <c:v>2339.1419266656471</c:v>
                </c:pt>
                <c:pt idx="25288">
                  <c:v>2314.3648596948487</c:v>
                </c:pt>
                <c:pt idx="25289">
                  <c:v>2289.5889086425636</c:v>
                </c:pt>
                <c:pt idx="25290">
                  <c:v>2205.3063671296654</c:v>
                </c:pt>
                <c:pt idx="25291">
                  <c:v>2121.1272252250815</c:v>
                </c:pt>
                <c:pt idx="25292">
                  <c:v>2037.0510887245334</c:v>
                </c:pt>
                <c:pt idx="25293">
                  <c:v>1953.0775629324778</c:v>
                </c:pt>
                <c:pt idx="25294">
                  <c:v>1869.2062468706131</c:v>
                </c:pt>
                <c:pt idx="25295">
                  <c:v>1785.4367287193547</c:v>
                </c:pt>
                <c:pt idx="25296">
                  <c:v>1718.6743006961317</c:v>
                </c:pt>
                <c:pt idx="25297">
                  <c:v>1651.9653861744891</c:v>
                </c:pt>
                <c:pt idx="25298">
                  <c:v>1585.3094692299726</c:v>
                </c:pt>
                <c:pt idx="25299">
                  <c:v>1518.7060271281412</c:v>
                </c:pt>
                <c:pt idx="25300">
                  <c:v>1452.154529088529</c:v>
                </c:pt>
                <c:pt idx="25301">
                  <c:v>1385.6544409399316</c:v>
                </c:pt>
                <c:pt idx="25302">
                  <c:v>1469.1691331842405</c:v>
                </c:pt>
                <c:pt idx="25303">
                  <c:v>1552.7994685368033</c:v>
                </c:pt>
                <c:pt idx="25304">
                  <c:v>1636.5453515030786</c:v>
                </c:pt>
                <c:pt idx="25305">
                  <c:v>1720.4066931104471</c:v>
                </c:pt>
                <c:pt idx="25306">
                  <c:v>1804.3834034451882</c:v>
                </c:pt>
                <c:pt idx="25307">
                  <c:v>1888.475395125671</c:v>
                </c:pt>
                <c:pt idx="25308">
                  <c:v>1870.907920622722</c:v>
                </c:pt>
                <c:pt idx="25309">
                  <c:v>1853.355289519511</c:v>
                </c:pt>
                <c:pt idx="25310">
                  <c:v>1835.8175748435372</c:v>
                </c:pt>
                <c:pt idx="25311">
                  <c:v>1818.2948439122167</c:v>
                </c:pt>
                <c:pt idx="25312">
                  <c:v>1800.7871703800859</c:v>
                </c:pt>
                <c:pt idx="25313">
                  <c:v>1783.2946219381677</c:v>
                </c:pt>
                <c:pt idx="25314">
                  <c:v>1833.8476581246334</c:v>
                </c:pt>
                <c:pt idx="25315">
                  <c:v>1884.4526477876213</c:v>
                </c:pt>
                <c:pt idx="25316">
                  <c:v>1935.109380035683</c:v>
                </c:pt>
                <c:pt idx="25317">
                  <c:v>1985.817639709245</c:v>
                </c:pt>
                <c:pt idx="25318">
                  <c:v>2036.5772207351965</c:v>
                </c:pt>
                <c:pt idx="25319">
                  <c:v>2087.3879143141485</c:v>
                </c:pt>
                <c:pt idx="25320">
                  <c:v>2204.0501857667682</c:v>
                </c:pt>
                <c:pt idx="25321">
                  <c:v>2320.8267431192085</c:v>
                </c:pt>
                <c:pt idx="25322">
                  <c:v>2437.7229912853404</c:v>
                </c:pt>
                <c:pt idx="25323">
                  <c:v>2554.7442061460297</c:v>
                </c:pt>
                <c:pt idx="25324">
                  <c:v>2671.8955324943609</c:v>
                </c:pt>
                <c:pt idx="25325">
                  <c:v>2789.1819965697046</c:v>
                </c:pt>
                <c:pt idx="25326">
                  <c:v>2882.8603102652633</c:v>
                </c:pt>
                <c:pt idx="25327">
                  <c:v>2976.6859559291806</c:v>
                </c:pt>
                <c:pt idx="25328">
                  <c:v>3070.6587333994094</c:v>
                </c:pt>
                <c:pt idx="25329">
                  <c:v>3128.4915921200904</c:v>
                </c:pt>
                <c:pt idx="25330">
                  <c:v>3221.6772087671688</c:v>
                </c:pt>
                <c:pt idx="25331">
                  <c:v>3315.0077070569359</c:v>
                </c:pt>
                <c:pt idx="25332">
                  <c:v>3431.0380730169136</c:v>
                </c:pt>
                <c:pt idx="25333">
                  <c:v>3508.7218291713725</c:v>
                </c:pt>
                <c:pt idx="25334">
                  <c:v>3586.5088952361079</c:v>
                </c:pt>
                <c:pt idx="25335">
                  <c:v>3664.3989620187358</c:v>
                </c:pt>
                <c:pt idx="25336">
                  <c:v>3742.3917391850737</c:v>
                </c:pt>
                <c:pt idx="25337">
                  <c:v>3820.4869290469651</c:v>
                </c:pt>
                <c:pt idx="25338">
                  <c:v>3898.0834015120149</c:v>
                </c:pt>
                <c:pt idx="25339">
                  <c:v>3975.7695097758187</c:v>
                </c:pt>
                <c:pt idx="25340">
                  <c:v>4053.5454698589338</c:v>
                </c:pt>
                <c:pt idx="25341">
                  <c:v>4131.4115067360326</c:v>
                </c:pt>
                <c:pt idx="25342">
                  <c:v>4209.3678354184758</c:v>
                </c:pt>
                <c:pt idx="25343">
                  <c:v>4287.4146678015222</c:v>
                </c:pt>
                <c:pt idx="25344">
                  <c:v>4348.2227278739592</c:v>
                </c:pt>
                <c:pt idx="25345">
                  <c:v>4409.0863029105276</c:v>
                </c:pt>
                <c:pt idx="25346">
                  <c:v>4470.005471212834</c:v>
                </c:pt>
                <c:pt idx="25347">
                  <c:v>4530.9803083704801</c:v>
                </c:pt>
                <c:pt idx="25348">
                  <c:v>4592.0108949906089</c:v>
                </c:pt>
                <c:pt idx="25349">
                  <c:v>4653.0973051623869</c:v>
                </c:pt>
                <c:pt idx="25350">
                  <c:v>4696.4274238936941</c:v>
                </c:pt>
                <c:pt idx="25351">
                  <c:v>4739.7834888024045</c:v>
                </c:pt>
                <c:pt idx="25352">
                  <c:v>4783.1656001124411</c:v>
                </c:pt>
                <c:pt idx="25353">
                  <c:v>4826.5738511297077</c:v>
                </c:pt>
                <c:pt idx="25354">
                  <c:v>4870.0083341787567</c:v>
                </c:pt>
                <c:pt idx="25355">
                  <c:v>4913.4691469949348</c:v>
                </c:pt>
                <c:pt idx="25356">
                  <c:v>5010.4950838279237</c:v>
                </c:pt>
                <c:pt idx="25357">
                  <c:v>5107.6687167771443</c:v>
                </c:pt>
                <c:pt idx="25358">
                  <c:v>5204.9897996474529</c:v>
                </c:pt>
                <c:pt idx="25359">
                  <c:v>5302.4581002965215</c:v>
                </c:pt>
                <c:pt idx="25360">
                  <c:v>5400.0733875741571</c:v>
                </c:pt>
                <c:pt idx="25361">
                  <c:v>5497.8354398952115</c:v>
                </c:pt>
                <c:pt idx="25362">
                  <c:v>5533.2316881988063</c:v>
                </c:pt>
                <c:pt idx="25363">
                  <c:v>5568.6465479289454</c:v>
                </c:pt>
                <c:pt idx="25364">
                  <c:v>5604.0800294369046</c:v>
                </c:pt>
                <c:pt idx="25365">
                  <c:v>5639.5321452757735</c:v>
                </c:pt>
                <c:pt idx="25366">
                  <c:v>5675.0029012197665</c:v>
                </c:pt>
                <c:pt idx="25367">
                  <c:v>5710.4923097222381</c:v>
                </c:pt>
                <c:pt idx="25368">
                  <c:v>5745.7186269033264</c:v>
                </c:pt>
                <c:pt idx="25369">
                  <c:v>5780.9626237307684</c:v>
                </c:pt>
                <c:pt idx="25370">
                  <c:v>5816.2243389209098</c:v>
                </c:pt>
                <c:pt idx="25371">
                  <c:v>5851.5038109014513</c:v>
                </c:pt>
                <c:pt idx="25372">
                  <c:v>5886.8010801726941</c:v>
                </c:pt>
                <c:pt idx="25373">
                  <c:v>5922.1161798899602</c:v>
                </c:pt>
                <c:pt idx="25374">
                  <c:v>5833.0836642825961</c:v>
                </c:pt>
                <c:pt idx="25375">
                  <c:v>5744.1689796245182</c:v>
                </c:pt>
                <c:pt idx="25376">
                  <c:v>5655.3720172715766</c:v>
                </c:pt>
                <c:pt idx="25377">
                  <c:v>5566.6926680078741</c:v>
                </c:pt>
                <c:pt idx="25378">
                  <c:v>5478.1308288140735</c:v>
                </c:pt>
                <c:pt idx="25379">
                  <c:v>5389.6863890313207</c:v>
                </c:pt>
                <c:pt idx="25380">
                  <c:v>5310.7639096705207</c:v>
                </c:pt>
                <c:pt idx="25381">
                  <c:v>5231.9303496834118</c:v>
                </c:pt>
                <c:pt idx="25382">
                  <c:v>5153.1852925687763</c:v>
                </c:pt>
                <c:pt idx="25383">
                  <c:v>5074.5283149380157</c:v>
                </c:pt>
                <c:pt idx="25384">
                  <c:v>4995.9589884634997</c:v>
                </c:pt>
                <c:pt idx="25385">
                  <c:v>4917.4768715632372</c:v>
                </c:pt>
                <c:pt idx="25386">
                  <c:v>4792.0287852876127</c:v>
                </c:pt>
                <c:pt idx="25387">
                  <c:v>4723.033228558209</c:v>
                </c:pt>
                <c:pt idx="25388">
                  <c:v>4654.1069554563755</c:v>
                </c:pt>
                <c:pt idx="25389">
                  <c:v>4638.4332849420107</c:v>
                </c:pt>
                <c:pt idx="25390">
                  <c:v>4568.8470139794072</c:v>
                </c:pt>
                <c:pt idx="25391">
                  <c:v>4499.3301160356805</c:v>
                </c:pt>
                <c:pt idx="25392">
                  <c:v>4377.5874906817598</c:v>
                </c:pt>
                <c:pt idx="25393">
                  <c:v>4256.0618796303261</c:v>
                </c:pt>
                <c:pt idx="25394">
                  <c:v>4134.7523846114846</c:v>
                </c:pt>
                <c:pt idx="25395">
                  <c:v>4013.6580822230253</c:v>
                </c:pt>
                <c:pt idx="25396">
                  <c:v>3892.7780289325278</c:v>
                </c:pt>
                <c:pt idx="25397">
                  <c:v>3772.1112636946968</c:v>
                </c:pt>
                <c:pt idx="25398">
                  <c:v>3634.1522502299599</c:v>
                </c:pt>
                <c:pt idx="25399">
                  <c:v>3496.4824250579672</c:v>
                </c:pt>
                <c:pt idx="25400">
                  <c:v>3359.1011706402955</c:v>
                </c:pt>
                <c:pt idx="25401">
                  <c:v>3222.007855913002</c:v>
                </c:pt>
                <c:pt idx="25402">
                  <c:v>3085.2018468621163</c:v>
                </c:pt>
                <c:pt idx="25403">
                  <c:v>2948.6824894155989</c:v>
                </c:pt>
                <c:pt idx="25404">
                  <c:v>2804.4201717245578</c:v>
                </c:pt>
                <c:pt idx="25405">
                  <c:v>2660.4471619624628</c:v>
                </c:pt>
                <c:pt idx="25406">
                  <c:v>2516.7605059056714</c:v>
                </c:pt>
                <c:pt idx="25407">
                  <c:v>2373.3571746891348</c:v>
                </c:pt>
                <c:pt idx="25408">
                  <c:v>2230.234045146577</c:v>
                </c:pt>
                <c:pt idx="25409">
                  <c:v>2087.3879143141485</c:v>
                </c:pt>
                <c:pt idx="25410">
                  <c:v>2053.8263091750287</c:v>
                </c:pt>
                <c:pt idx="25411">
                  <c:v>2020.2795841084153</c:v>
                </c:pt>
                <c:pt idx="25412">
                  <c:v>1986.7476903213999</c:v>
                </c:pt>
                <c:pt idx="25413">
                  <c:v>1953.2305836892804</c:v>
                </c:pt>
                <c:pt idx="25414">
                  <c:v>1919.7282147709648</c:v>
                </c:pt>
                <c:pt idx="25415">
                  <c:v>1886.2405354934701</c:v>
                </c:pt>
                <c:pt idx="25416">
                  <c:v>1818.4397307824804</c:v>
                </c:pt>
                <c:pt idx="25417">
                  <c:v>1750.747238440651</c:v>
                </c:pt>
                <c:pt idx="25418">
                  <c:v>1683.1640165973686</c:v>
                </c:pt>
                <c:pt idx="25419">
                  <c:v>1615.6910372922327</c:v>
                </c:pt>
                <c:pt idx="25420">
                  <c:v>1548.3292866005768</c:v>
                </c:pt>
                <c:pt idx="25421">
                  <c:v>1481.0797633078446</c:v>
                </c:pt>
                <c:pt idx="25422">
                  <c:v>1514.1884848616298</c:v>
                </c:pt>
                <c:pt idx="25423">
                  <c:v>1547.307530729345</c:v>
                </c:pt>
                <c:pt idx="25424">
                  <c:v>1580.4370088744265</c:v>
                </c:pt>
                <c:pt idx="25425">
                  <c:v>1613.5770250865023</c:v>
                </c:pt>
                <c:pt idx="25426">
                  <c:v>1646.7276844372284</c:v>
                </c:pt>
                <c:pt idx="25427">
                  <c:v>1679.8890912839947</c:v>
                </c:pt>
                <c:pt idx="25428">
                  <c:v>1630.0178017066523</c:v>
                </c:pt>
                <c:pt idx="25429">
                  <c:v>1580.1771443221132</c:v>
                </c:pt>
                <c:pt idx="25430">
                  <c:v>1530.3668921820542</c:v>
                </c:pt>
                <c:pt idx="25431">
                  <c:v>1480.5868209640728</c:v>
                </c:pt>
                <c:pt idx="25432">
                  <c:v>1430.8367038300514</c:v>
                </c:pt>
                <c:pt idx="25433">
                  <c:v>1381.1163073049922</c:v>
                </c:pt>
                <c:pt idx="25434">
                  <c:v>1356.7829550684235</c:v>
                </c:pt>
                <c:pt idx="25435">
                  <c:v>1332.4411301225289</c:v>
                </c:pt>
                <c:pt idx="25436">
                  <c:v>1308.0906480051476</c:v>
                </c:pt>
                <c:pt idx="25437">
                  <c:v>1283.7313271939399</c:v>
                </c:pt>
                <c:pt idx="25438">
                  <c:v>1259.362983916935</c:v>
                </c:pt>
                <c:pt idx="25439">
                  <c:v>1234.985433460186</c:v>
                </c:pt>
                <c:pt idx="25440">
                  <c:v>1151.8814351245785</c:v>
                </c:pt>
                <c:pt idx="25441">
                  <c:v>1068.8880150770274</c:v>
                </c:pt>
                <c:pt idx="25442">
                  <c:v>986.00509598740609</c:v>
                </c:pt>
                <c:pt idx="25443">
                  <c:v>903.232599865618</c:v>
                </c:pt>
                <c:pt idx="25444">
                  <c:v>820.57044590090777</c:v>
                </c:pt>
                <c:pt idx="25445">
                  <c:v>738.01855530027774</c:v>
                </c:pt>
                <c:pt idx="25446">
                  <c:v>664.06308955412567</c:v>
                </c:pt>
                <c:pt idx="25447">
                  <c:v>590.14570811639885</c:v>
                </c:pt>
                <c:pt idx="25448">
                  <c:v>516.26496738728315</c:v>
                </c:pt>
                <c:pt idx="25449">
                  <c:v>442.41940389911139</c:v>
                </c:pt>
                <c:pt idx="25450">
                  <c:v>368.60753105912124</c:v>
                </c:pt>
                <c:pt idx="25451">
                  <c:v>294.8278420342661</c:v>
                </c:pt>
                <c:pt idx="25452">
                  <c:v>418.00936655537066</c:v>
                </c:pt>
                <c:pt idx="25453">
                  <c:v>541.39205438621502</c:v>
                </c:pt>
                <c:pt idx="25454">
                  <c:v>664.97800217821452</c:v>
                </c:pt>
                <c:pt idx="25455">
                  <c:v>788.76926033438372</c:v>
                </c:pt>
                <c:pt idx="25456">
                  <c:v>912.76783391561617</c:v>
                </c:pt>
                <c:pt idx="25457">
                  <c:v>1036.9756835360026</c:v>
                </c:pt>
                <c:pt idx="25458">
                  <c:v>1103.4819311805206</c:v>
                </c:pt>
                <c:pt idx="25459">
                  <c:v>1170.0666741401478</c:v>
                </c:pt>
                <c:pt idx="25460">
                  <c:v>1236.7297417521697</c:v>
                </c:pt>
                <c:pt idx="25461">
                  <c:v>1303.4709671185442</c:v>
                </c:pt>
                <c:pt idx="25462">
                  <c:v>1370.2901832232897</c:v>
                </c:pt>
                <c:pt idx="25463">
                  <c:v>1437.1872286459572</c:v>
                </c:pt>
                <c:pt idx="25464">
                  <c:v>1578.8814610138131</c:v>
                </c:pt>
                <c:pt idx="25465">
                  <c:v>1720.8224672898723</c:v>
                </c:pt>
                <c:pt idx="25466">
                  <c:v>1863.0145067776573</c:v>
                </c:pt>
                <c:pt idx="25467">
                  <c:v>2005.461729394515</c:v>
                </c:pt>
                <c:pt idx="25468">
                  <c:v>2148.1681689953175</c:v>
                </c:pt>
                <c:pt idx="25469">
                  <c:v>2291.1377493642908</c:v>
                </c:pt>
                <c:pt idx="25470">
                  <c:v>2417.5930946404542</c:v>
                </c:pt>
                <c:pt idx="25471">
                  <c:v>2544.2649219714845</c:v>
                </c:pt>
                <c:pt idx="25472">
                  <c:v>2671.1553952686118</c:v>
                </c:pt>
                <c:pt idx="25473">
                  <c:v>2766.1821382041198</c:v>
                </c:pt>
                <c:pt idx="25474">
                  <c:v>2892.0561958763078</c:v>
                </c:pt>
                <c:pt idx="25475">
                  <c:v>3018.1525056455043</c:v>
                </c:pt>
                <c:pt idx="25476">
                  <c:v>3146.6481806966822</c:v>
                </c:pt>
                <c:pt idx="25477">
                  <c:v>3240.2523850716898</c:v>
                </c:pt>
                <c:pt idx="25478">
                  <c:v>3333.9732269536239</c:v>
                </c:pt>
                <c:pt idx="25479">
                  <c:v>3427.8117439454768</c:v>
                </c:pt>
                <c:pt idx="25480">
                  <c:v>3521.768954138262</c:v>
                </c:pt>
                <c:pt idx="25481">
                  <c:v>3615.8458564100251</c:v>
                </c:pt>
                <c:pt idx="25482">
                  <c:v>3736.2139830715901</c:v>
                </c:pt>
                <c:pt idx="25483">
                  <c:v>3856.7951693644982</c:v>
                </c:pt>
                <c:pt idx="25484">
                  <c:v>3977.5903816107593</c:v>
                </c:pt>
                <c:pt idx="25485">
                  <c:v>4098.6005663394672</c:v>
                </c:pt>
                <c:pt idx="25486">
                  <c:v>4219.8266527836613</c:v>
                </c:pt>
                <c:pt idx="25487">
                  <c:v>4341.2695502000952</c:v>
                </c:pt>
                <c:pt idx="25488">
                  <c:v>4393.1465724416694</c:v>
                </c:pt>
                <c:pt idx="25489">
                  <c:v>4445.0611123296949</c:v>
                </c:pt>
                <c:pt idx="25490">
                  <c:v>4497.0133137561834</c:v>
                </c:pt>
                <c:pt idx="25491">
                  <c:v>4549.0033190742388</c:v>
                </c:pt>
                <c:pt idx="25492">
                  <c:v>4601.0312710617509</c:v>
                </c:pt>
                <c:pt idx="25493">
                  <c:v>4653.0973051623869</c:v>
                </c:pt>
                <c:pt idx="25494">
                  <c:v>4687.9165878477843</c:v>
                </c:pt>
                <c:pt idx="25495">
                  <c:v>4722.753440420468</c:v>
                </c:pt>
                <c:pt idx="25496">
                  <c:v>4757.6078915420248</c:v>
                </c:pt>
                <c:pt idx="25497">
                  <c:v>4792.4799696772898</c:v>
                </c:pt>
                <c:pt idx="25498">
                  <c:v>4827.3697051489899</c:v>
                </c:pt>
                <c:pt idx="25499">
                  <c:v>4862.2771219408314</c:v>
                </c:pt>
                <c:pt idx="25500">
                  <c:v>4915.2058276412199</c:v>
                </c:pt>
                <c:pt idx="25501">
                  <c:v>4968.1788957100407</c:v>
                </c:pt>
                <c:pt idx="25502">
                  <c:v>5021.196269544902</c:v>
                </c:pt>
                <c:pt idx="25503">
                  <c:v>5074.2578934200928</c:v>
                </c:pt>
                <c:pt idx="25504">
                  <c:v>5127.3637145790535</c:v>
                </c:pt>
                <c:pt idx="25505">
                  <c:v>5180.5136748429859</c:v>
                </c:pt>
                <c:pt idx="25506">
                  <c:v>5215.7438807201161</c:v>
                </c:pt>
                <c:pt idx="25507">
                  <c:v>5250.9925868776691</c:v>
                </c:pt>
                <c:pt idx="25508">
                  <c:v>5286.2598041994916</c:v>
                </c:pt>
                <c:pt idx="25509">
                  <c:v>5321.5455435187505</c:v>
                </c:pt>
                <c:pt idx="25510">
                  <c:v>5356.8498177731708</c:v>
                </c:pt>
                <c:pt idx="25511">
                  <c:v>5392.1726333969818</c:v>
                </c:pt>
                <c:pt idx="25512">
                  <c:v>5453.9975514870766</c:v>
                </c:pt>
                <c:pt idx="25513">
                  <c:v>5515.8790997690085</c:v>
                </c:pt>
                <c:pt idx="25514">
                  <c:v>5577.8173440339251</c:v>
                </c:pt>
                <c:pt idx="25515">
                  <c:v>5639.8123516280912</c:v>
                </c:pt>
                <c:pt idx="25516">
                  <c:v>5701.8641870402653</c:v>
                </c:pt>
                <c:pt idx="25517">
                  <c:v>5763.9729209223642</c:v>
                </c:pt>
                <c:pt idx="25518">
                  <c:v>5719.543435931183</c:v>
                </c:pt>
                <c:pt idx="25519">
                  <c:v>5675.1432672003393</c:v>
                </c:pt>
                <c:pt idx="25520">
                  <c:v>5630.7723959682808</c:v>
                </c:pt>
                <c:pt idx="25521">
                  <c:v>5586.4308102073956</c:v>
                </c:pt>
                <c:pt idx="25522">
                  <c:v>5542.1184977965377</c:v>
                </c:pt>
                <c:pt idx="25523">
                  <c:v>5497.8354398952115</c:v>
                </c:pt>
                <c:pt idx="25524">
                  <c:v>5409.6335870735056</c:v>
                </c:pt>
                <c:pt idx="25525">
                  <c:v>5321.5455435187505</c:v>
                </c:pt>
                <c:pt idx="25526">
                  <c:v>5233.5710021393925</c:v>
                </c:pt>
                <c:pt idx="25527">
                  <c:v>5145.709644356506</c:v>
                </c:pt>
                <c:pt idx="25528">
                  <c:v>5057.9611466404276</c:v>
                </c:pt>
                <c:pt idx="25529">
                  <c:v>4970.3251864662652</c:v>
                </c:pt>
                <c:pt idx="25530">
                  <c:v>4766.4748823150449</c:v>
                </c:pt>
                <c:pt idx="25531">
                  <c:v>4619.9284183253667</c:v>
                </c:pt>
                <c:pt idx="25532">
                  <c:v>4473.694755626404</c:v>
                </c:pt>
                <c:pt idx="25533">
                  <c:v>4377.9688756617088</c:v>
                </c:pt>
                <c:pt idx="25534">
                  <c:v>4230.6654172599756</c:v>
                </c:pt>
                <c:pt idx="25535">
                  <c:v>4083.6717477425514</c:v>
                </c:pt>
                <c:pt idx="25536">
                  <c:v>4023.0764848508898</c:v>
                </c:pt>
                <c:pt idx="25537">
                  <c:v>3962.5355986592408</c:v>
                </c:pt>
                <c:pt idx="25538">
                  <c:v>3902.0489984205815</c:v>
                </c:pt>
                <c:pt idx="25539">
                  <c:v>3841.6165955916595</c:v>
                </c:pt>
                <c:pt idx="25540">
                  <c:v>3781.2382913201518</c:v>
                </c:pt>
                <c:pt idx="25541">
                  <c:v>3720.9139952488695</c:v>
                </c:pt>
                <c:pt idx="25542">
                  <c:v>3626.3266074812591</c:v>
                </c:pt>
                <c:pt idx="25543">
                  <c:v>3531.8690857024135</c:v>
                </c:pt>
                <c:pt idx="25544">
                  <c:v>3437.5409154267491</c:v>
                </c:pt>
                <c:pt idx="25545">
                  <c:v>3343.3415732066319</c:v>
                </c:pt>
                <c:pt idx="25546">
                  <c:v>3249.270526475239</c:v>
                </c:pt>
                <c:pt idx="25547">
                  <c:v>3155.3272333874702</c:v>
                </c:pt>
                <c:pt idx="25548">
                  <c:v>3010.4768270934983</c:v>
                </c:pt>
                <c:pt idx="25549">
                  <c:v>2865.9229137128186</c:v>
                </c:pt>
                <c:pt idx="25550">
                  <c:v>2721.6630126063924</c:v>
                </c:pt>
                <c:pt idx="25551">
                  <c:v>2577.6945650935286</c:v>
                </c:pt>
                <c:pt idx="25552">
                  <c:v>2434.014950875925</c:v>
                </c:pt>
                <c:pt idx="25553">
                  <c:v>2290.6214691237087</c:v>
                </c:pt>
                <c:pt idx="25554">
                  <c:v>2214.4269806594043</c:v>
                </c:pt>
                <c:pt idx="25555">
                  <c:v>2138.3313789404042</c:v>
                </c:pt>
                <c:pt idx="25556">
                  <c:v>2062.3348741282748</c:v>
                </c:pt>
                <c:pt idx="25557">
                  <c:v>1986.4376734506925</c:v>
                </c:pt>
                <c:pt idx="25558">
                  <c:v>1910.6399950936716</c:v>
                </c:pt>
                <c:pt idx="25559">
                  <c:v>1834.9420563018123</c:v>
                </c:pt>
                <c:pt idx="25560">
                  <c:v>1993.7686296087122</c:v>
                </c:pt>
                <c:pt idx="25561">
                  <c:v>2152.9091830847774</c:v>
                </c:pt>
                <c:pt idx="25562">
                  <c:v>2312.3701494448246</c:v>
                </c:pt>
                <c:pt idx="25563">
                  <c:v>2472.1577593065549</c:v>
                </c:pt>
                <c:pt idx="25564">
                  <c:v>2632.2780462395835</c:v>
                </c:pt>
                <c:pt idx="25565">
                  <c:v>2792.7368517339773</c:v>
                </c:pt>
                <c:pt idx="25566">
                  <c:v>2775.6077546122779</c:v>
                </c:pt>
                <c:pt idx="25567">
                  <c:v>2758.4842528313693</c:v>
                </c:pt>
                <c:pt idx="25568">
                  <c:v>2741.3663560405575</c:v>
                </c:pt>
                <c:pt idx="25569">
                  <c:v>2724.2540738955204</c:v>
                </c:pt>
                <c:pt idx="25570">
                  <c:v>2707.1474083761236</c:v>
                </c:pt>
                <c:pt idx="25571">
                  <c:v>2690.0463717532657</c:v>
                </c:pt>
                <c:pt idx="25572">
                  <c:v>2554.9303094390821</c:v>
                </c:pt>
                <c:pt idx="25573">
                  <c:v>2420.0686194053883</c:v>
                </c:pt>
                <c:pt idx="25574">
                  <c:v>2285.4586667177127</c:v>
                </c:pt>
                <c:pt idx="25575">
                  <c:v>2151.0977374330355</c:v>
                </c:pt>
                <c:pt idx="25576">
                  <c:v>2016.9830465105942</c:v>
                </c:pt>
                <c:pt idx="25577">
                  <c:v>1883.1117320081705</c:v>
                </c:pt>
                <c:pt idx="25578">
                  <c:v>1841.2897879857614</c:v>
                </c:pt>
                <c:pt idx="25579">
                  <c:v>1799.4925264765682</c:v>
                </c:pt>
                <c:pt idx="25580">
                  <c:v>1757.7198757793371</c:v>
                </c:pt>
                <c:pt idx="25581">
                  <c:v>1715.9717685296457</c:v>
                </c:pt>
                <c:pt idx="25582">
                  <c:v>1674.2481318494056</c:v>
                </c:pt>
                <c:pt idx="25583">
                  <c:v>1632.5488924441913</c:v>
                </c:pt>
                <c:pt idx="25584">
                  <c:v>1491.2129873544968</c:v>
                </c:pt>
                <c:pt idx="25585">
                  <c:v>1350.1143647546287</c:v>
                </c:pt>
                <c:pt idx="25586">
                  <c:v>1209.2477740362665</c:v>
                </c:pt>
                <c:pt idx="25587">
                  <c:v>1068.607810952609</c:v>
                </c:pt>
                <c:pt idx="25588">
                  <c:v>928.18892347742019</c:v>
                </c:pt>
                <c:pt idx="25589">
                  <c:v>787.9854005469773</c:v>
                </c:pt>
                <c:pt idx="25590">
                  <c:v>862.21613937277198</c:v>
                </c:pt>
                <c:pt idx="25591">
                  <c:v>936.51133601196079</c:v>
                </c:pt>
                <c:pt idx="25592">
                  <c:v>1010.8717191597831</c:v>
                </c:pt>
                <c:pt idx="25593">
                  <c:v>1085.298010260195</c:v>
                </c:pt>
                <c:pt idx="25594">
                  <c:v>1159.7909170009443</c:v>
                </c:pt>
                <c:pt idx="25595">
                  <c:v>1234.3511395357955</c:v>
                </c:pt>
                <c:pt idx="25596">
                  <c:v>1226.1392391805555</c:v>
                </c:pt>
                <c:pt idx="25597">
                  <c:v>1217.927303891498</c:v>
                </c:pt>
                <c:pt idx="25598">
                  <c:v>1209.7153299602835</c:v>
                </c:pt>
                <c:pt idx="25599">
                  <c:v>1201.5033126475485</c:v>
                </c:pt>
                <c:pt idx="25600">
                  <c:v>1193.2912502945003</c:v>
                </c:pt>
                <c:pt idx="25601">
                  <c:v>1185.0791381368813</c:v>
                </c:pt>
                <c:pt idx="25602">
                  <c:v>1268.1715201828897</c:v>
                </c:pt>
                <c:pt idx="25603">
                  <c:v>1351.3687128241029</c:v>
                </c:pt>
                <c:pt idx="25604">
                  <c:v>1434.6709829643407</c:v>
                </c:pt>
                <c:pt idx="25605">
                  <c:v>1518.0785907022739</c:v>
                </c:pt>
                <c:pt idx="25606">
                  <c:v>1601.5917923967493</c:v>
                </c:pt>
                <c:pt idx="25607">
                  <c:v>1685.2108449180826</c:v>
                </c:pt>
                <c:pt idx="25608">
                  <c:v>1810.6218858312111</c:v>
                </c:pt>
                <c:pt idx="25609">
                  <c:v>1936.2495306843171</c:v>
                </c:pt>
                <c:pt idx="25610">
                  <c:v>2062.0957522489139</c:v>
                </c:pt>
                <c:pt idx="25611">
                  <c:v>2188.162477029914</c:v>
                </c:pt>
                <c:pt idx="25612">
                  <c:v>2314.4515862274561</c:v>
                </c:pt>
                <c:pt idx="25613">
                  <c:v>2440.9649166868317</c:v>
                </c:pt>
                <c:pt idx="25614">
                  <c:v>2525.6170033728149</c:v>
                </c:pt>
                <c:pt idx="25615">
                  <c:v>2610.3784606185432</c:v>
                </c:pt>
                <c:pt idx="25616">
                  <c:v>2695.2494977180354</c:v>
                </c:pt>
                <c:pt idx="25617">
                  <c:v>2748.3526282665198</c:v>
                </c:pt>
                <c:pt idx="25618">
                  <c:v>2832.4677854119559</c:v>
                </c:pt>
                <c:pt idx="25619">
                  <c:v>2916.6918590033406</c:v>
                </c:pt>
                <c:pt idx="25620">
                  <c:v>3009.7523257994308</c:v>
                </c:pt>
                <c:pt idx="25621">
                  <c:v>3069.0249681796959</c:v>
                </c:pt>
                <c:pt idx="25622">
                  <c:v>3128.3403964118843</c:v>
                </c:pt>
                <c:pt idx="25623">
                  <c:v>3187.6989983367143</c:v>
                </c:pt>
                <c:pt idx="25624">
                  <c:v>3247.1011493336546</c:v>
                </c:pt>
                <c:pt idx="25625">
                  <c:v>3306.5472227058503</c:v>
                </c:pt>
                <c:pt idx="25626">
                  <c:v>3383.5669857665825</c:v>
                </c:pt>
                <c:pt idx="25627">
                  <c:v>3460.67444974816</c:v>
                </c:pt>
                <c:pt idx="25628">
                  <c:v>3537.8698581618755</c:v>
                </c:pt>
                <c:pt idx="25629">
                  <c:v>3615.1534629703679</c:v>
                </c:pt>
                <c:pt idx="25630">
                  <c:v>3692.5255005550948</c:v>
                </c:pt>
                <c:pt idx="25631">
                  <c:v>3769.9862131189484</c:v>
                </c:pt>
                <c:pt idx="25632">
                  <c:v>3795.5892217935352</c:v>
                </c:pt>
                <c:pt idx="25633">
                  <c:v>3821.2004141097318</c:v>
                </c:pt>
                <c:pt idx="25634">
                  <c:v>3846.8198213532696</c:v>
                </c:pt>
                <c:pt idx="25635">
                  <c:v>3872.4474746388128</c:v>
                </c:pt>
                <c:pt idx="25636">
                  <c:v>3898.0834015120149</c:v>
                </c:pt>
                <c:pt idx="25637">
                  <c:v>3923.7276395097329</c:v>
                </c:pt>
                <c:pt idx="25638">
                  <c:v>3966.9716114206749</c:v>
                </c:pt>
                <c:pt idx="25639">
                  <c:v>4010.2442145987088</c:v>
                </c:pt>
                <c:pt idx="25640">
                  <c:v>4053.5454698589338</c:v>
                </c:pt>
                <c:pt idx="25641">
                  <c:v>4096.8753962631718</c:v>
                </c:pt>
                <c:pt idx="25642">
                  <c:v>4140.2340074722979</c:v>
                </c:pt>
                <c:pt idx="25643">
                  <c:v>4183.6213241517044</c:v>
                </c:pt>
                <c:pt idx="25644">
                  <c:v>4200.7847125880744</c:v>
                </c:pt>
                <c:pt idx="25645">
                  <c:v>4217.9519096691993</c:v>
                </c:pt>
                <c:pt idx="25646">
                  <c:v>4235.1229240136972</c:v>
                </c:pt>
                <c:pt idx="25647">
                  <c:v>4252.2977642084752</c:v>
                </c:pt>
                <c:pt idx="25648">
                  <c:v>4269.4764388086414</c:v>
                </c:pt>
                <c:pt idx="25649">
                  <c:v>4286.6589563372663</c:v>
                </c:pt>
                <c:pt idx="25650">
                  <c:v>4338.7363026669809</c:v>
                </c:pt>
                <c:pt idx="25651">
                  <c:v>4390.8541103262633</c:v>
                </c:pt>
                <c:pt idx="25652">
                  <c:v>4443.0124416208173</c:v>
                </c:pt>
                <c:pt idx="25653">
                  <c:v>4495.2113564276324</c:v>
                </c:pt>
                <c:pt idx="25654">
                  <c:v>4547.4509140731734</c:v>
                </c:pt>
                <c:pt idx="25655">
                  <c:v>4599.7311753295444</c:v>
                </c:pt>
                <c:pt idx="25656">
                  <c:v>4686.8681794368886</c:v>
                </c:pt>
                <c:pt idx="25657">
                  <c:v>4774.1173311788771</c:v>
                </c:pt>
                <c:pt idx="25658">
                  <c:v>4861.4789663054125</c:v>
                </c:pt>
                <c:pt idx="25659">
                  <c:v>4948.9534089230892</c:v>
                </c:pt>
                <c:pt idx="25660">
                  <c:v>5036.5409840460125</c:v>
                </c:pt>
                <c:pt idx="25661">
                  <c:v>5124.2420116122712</c:v>
                </c:pt>
                <c:pt idx="25662">
                  <c:v>5071.1480459636896</c:v>
                </c:pt>
                <c:pt idx="25663">
                  <c:v>5018.0985579185262</c:v>
                </c:pt>
                <c:pt idx="25664">
                  <c:v>4965.0936027478629</c:v>
                </c:pt>
                <c:pt idx="25665">
                  <c:v>4912.1332388054716</c:v>
                </c:pt>
                <c:pt idx="25666">
                  <c:v>4859.2175253384303</c:v>
                </c:pt>
                <c:pt idx="25667">
                  <c:v>4806.3465203360283</c:v>
                </c:pt>
                <c:pt idx="25668">
                  <c:v>4710.5616347149626</c:v>
                </c:pt>
                <c:pt idx="25669">
                  <c:v>4614.9098229252832</c:v>
                </c:pt>
                <c:pt idx="25670">
                  <c:v>4519.3904396624102</c:v>
                </c:pt>
                <c:pt idx="25671">
                  <c:v>4424.0028247451446</c:v>
                </c:pt>
                <c:pt idx="25672">
                  <c:v>4328.7463050506585</c:v>
                </c:pt>
                <c:pt idx="25673">
                  <c:v>4233.6201942910629</c:v>
                </c:pt>
                <c:pt idx="25674">
                  <c:v>4048.4395001704747</c:v>
                </c:pt>
                <c:pt idx="25675">
                  <c:v>3912.0729545632844</c:v>
                </c:pt>
                <c:pt idx="25676">
                  <c:v>3775.9765180784439</c:v>
                </c:pt>
                <c:pt idx="25677">
                  <c:v>3682.369592770593</c:v>
                </c:pt>
                <c:pt idx="25678">
                  <c:v>3545.2347336675066</c:v>
                </c:pt>
                <c:pt idx="25679">
                  <c:v>3408.3666508797901</c:v>
                </c:pt>
                <c:pt idx="25680">
                  <c:v>3297.0824914340383</c:v>
                </c:pt>
                <c:pt idx="25681">
                  <c:v>3185.9828189771206</c:v>
                </c:pt>
                <c:pt idx="25682">
                  <c:v>3075.0669528596704</c:v>
                </c:pt>
                <c:pt idx="25683">
                  <c:v>2964.3341873548848</c:v>
                </c:pt>
                <c:pt idx="25684">
                  <c:v>2853.7838135014581</c:v>
                </c:pt>
                <c:pt idx="25685">
                  <c:v>2743.4150973743635</c:v>
                </c:pt>
                <c:pt idx="25686">
                  <c:v>2658.9185091988352</c:v>
                </c:pt>
                <c:pt idx="25687">
                  <c:v>2574.5165292082706</c:v>
                </c:pt>
                <c:pt idx="25688">
                  <c:v>2490.2083580096905</c:v>
                </c:pt>
                <c:pt idx="25689">
                  <c:v>2405.9931821556984</c:v>
                </c:pt>
                <c:pt idx="25690">
                  <c:v>2321.8701679209917</c:v>
                </c:pt>
                <c:pt idx="25691">
                  <c:v>2237.838473969487</c:v>
                </c:pt>
                <c:pt idx="25692">
                  <c:v>2128.3405728022531</c:v>
                </c:pt>
                <c:pt idx="25693">
                  <c:v>2019.0237602616517</c:v>
                </c:pt>
                <c:pt idx="25694">
                  <c:v>1909.8874424795117</c:v>
                </c:pt>
                <c:pt idx="25695">
                  <c:v>1800.9310197026969</c:v>
                </c:pt>
                <c:pt idx="25696">
                  <c:v>1692.1538743048636</c:v>
                </c:pt>
                <c:pt idx="25697">
                  <c:v>1583.5553835020535</c:v>
                </c:pt>
                <c:pt idx="25698">
                  <c:v>1458.5640809432095</c:v>
                </c:pt>
                <c:pt idx="25699">
                  <c:v>1333.7954352336121</c:v>
                </c:pt>
                <c:pt idx="25700">
                  <c:v>1209.2477740362667</c:v>
                </c:pt>
                <c:pt idx="25701">
                  <c:v>1084.9193858287529</c:v>
                </c:pt>
                <c:pt idx="25702">
                  <c:v>960.80851906955479</c:v>
                </c:pt>
                <c:pt idx="25703">
                  <c:v>836.91338135384444</c:v>
                </c:pt>
                <c:pt idx="25704">
                  <c:v>935.63800745854905</c:v>
                </c:pt>
                <c:pt idx="25705">
                  <c:v>1034.4311497907695</c:v>
                </c:pt>
                <c:pt idx="25706">
                  <c:v>1133.2962863406883</c:v>
                </c:pt>
                <c:pt idx="25707">
                  <c:v>1232.2368264543986</c:v>
                </c:pt>
                <c:pt idx="25708">
                  <c:v>1331.2561131502791</c:v>
                </c:pt>
                <c:pt idx="25709">
                  <c:v>1430.3574189382336</c:v>
                </c:pt>
                <c:pt idx="25710">
                  <c:v>1430.5371507726668</c:v>
                </c:pt>
                <c:pt idx="25711">
                  <c:v>1430.7168826070999</c:v>
                </c:pt>
                <c:pt idx="25712">
                  <c:v>1430.8966144415335</c:v>
                </c:pt>
                <c:pt idx="25713">
                  <c:v>1431.0763462759548</c:v>
                </c:pt>
                <c:pt idx="25714">
                  <c:v>1431.2560781103875</c:v>
                </c:pt>
                <c:pt idx="25715">
                  <c:v>1431.4358099448207</c:v>
                </c:pt>
                <c:pt idx="25716">
                  <c:v>1431.4957205562905</c:v>
                </c:pt>
                <c:pt idx="25717">
                  <c:v>1431.5556311677722</c:v>
                </c:pt>
                <c:pt idx="25718">
                  <c:v>1431.6155417792422</c:v>
                </c:pt>
                <c:pt idx="25719">
                  <c:v>1431.6754523907116</c:v>
                </c:pt>
                <c:pt idx="25720">
                  <c:v>1431.7353630021937</c:v>
                </c:pt>
                <c:pt idx="25721">
                  <c:v>1431.7952736136635</c:v>
                </c:pt>
                <c:pt idx="25722">
                  <c:v>1323.6703617794396</c:v>
                </c:pt>
                <c:pt idx="25723">
                  <c:v>1215.7326490714645</c:v>
                </c:pt>
                <c:pt idx="25724">
                  <c:v>1107.9818281642899</c:v>
                </c:pt>
                <c:pt idx="25725">
                  <c:v>1000.4175914610913</c:v>
                </c:pt>
                <c:pt idx="25726">
                  <c:v>893.03962279849475</c:v>
                </c:pt>
                <c:pt idx="25727">
                  <c:v>785.84760112658034</c:v>
                </c:pt>
                <c:pt idx="25728">
                  <c:v>703.56562666261107</c:v>
                </c:pt>
                <c:pt idx="25729">
                  <c:v>621.38318392048654</c:v>
                </c:pt>
                <c:pt idx="25730">
                  <c:v>539.29981229885198</c:v>
                </c:pt>
                <c:pt idx="25731">
                  <c:v>457.31504602632936</c:v>
                </c:pt>
                <c:pt idx="25732">
                  <c:v>375.42841171535275</c:v>
                </c:pt>
                <c:pt idx="25733">
                  <c:v>293.63942737933371</c:v>
                </c:pt>
                <c:pt idx="25734">
                  <c:v>187.5788094374449</c:v>
                </c:pt>
                <c:pt idx="25735">
                  <c:v>81.547077519750232</c:v>
                </c:pt>
                <c:pt idx="25736">
                  <c:v>0</c:v>
                </c:pt>
                <c:pt idx="25737">
                  <c:v>0</c:v>
                </c:pt>
                <c:pt idx="25738">
                  <c:v>0</c:v>
                </c:pt>
                <c:pt idx="25739">
                  <c:v>0</c:v>
                </c:pt>
                <c:pt idx="25740">
                  <c:v>0</c:v>
                </c:pt>
                <c:pt idx="25741">
                  <c:v>0</c:v>
                </c:pt>
                <c:pt idx="25742">
                  <c:v>0</c:v>
                </c:pt>
                <c:pt idx="25743">
                  <c:v>0</c:v>
                </c:pt>
                <c:pt idx="25744">
                  <c:v>0</c:v>
                </c:pt>
                <c:pt idx="25745">
                  <c:v>0</c:v>
                </c:pt>
                <c:pt idx="25746">
                  <c:v>187.98145531256546</c:v>
                </c:pt>
                <c:pt idx="25747">
                  <c:v>376.48491143805995</c:v>
                </c:pt>
                <c:pt idx="25748">
                  <c:v>565.51479516422262</c:v>
                </c:pt>
                <c:pt idx="25749">
                  <c:v>755.07539328055407</c:v>
                </c:pt>
                <c:pt idx="25750">
                  <c:v>945.17085727313179</c:v>
                </c:pt>
                <c:pt idx="25751">
                  <c:v>1135.8052079294146</c:v>
                </c:pt>
                <c:pt idx="25752">
                  <c:v>1268.4958709727409</c:v>
                </c:pt>
                <c:pt idx="25753">
                  <c:v>1401.4079613588847</c:v>
                </c:pt>
                <c:pt idx="25754">
                  <c:v>1534.5448842547326</c:v>
                </c:pt>
                <c:pt idx="25755">
                  <c:v>1667.9099577249742</c:v>
                </c:pt>
                <c:pt idx="25756">
                  <c:v>1801.5064169931275</c:v>
                </c:pt>
                <c:pt idx="25757">
                  <c:v>1935.3374101654094</c:v>
                </c:pt>
                <c:pt idx="25758">
                  <c:v>2128.0956902617058</c:v>
                </c:pt>
                <c:pt idx="25759">
                  <c:v>2321.3484555200903</c:v>
                </c:pt>
                <c:pt idx="25760">
                  <c:v>2515.1046389748808</c:v>
                </c:pt>
                <c:pt idx="25761">
                  <c:v>2678.3075928479248</c:v>
                </c:pt>
                <c:pt idx="25762">
                  <c:v>2870.8626709475661</c:v>
                </c:pt>
                <c:pt idx="25763">
                  <c:v>3063.9399395228475</c:v>
                </c:pt>
                <c:pt idx="25764">
                  <c:v>3193.3736858075458</c:v>
                </c:pt>
                <c:pt idx="25765">
                  <c:v>3287.403010367047</c:v>
                </c:pt>
                <c:pt idx="25766">
                  <c:v>3381.5663839520571</c:v>
                </c:pt>
                <c:pt idx="25767">
                  <c:v>3475.8641492092966</c:v>
                </c:pt>
                <c:pt idx="25768">
                  <c:v>3570.2966344059464</c:v>
                </c:pt>
                <c:pt idx="25769">
                  <c:v>3664.8641654707044</c:v>
                </c:pt>
                <c:pt idx="25770">
                  <c:v>3716.3436905470821</c:v>
                </c:pt>
                <c:pt idx="25771">
                  <c:v>3767.861162543139</c:v>
                </c:pt>
                <c:pt idx="25772">
                  <c:v>3819.4167014527679</c:v>
                </c:pt>
                <c:pt idx="25773">
                  <c:v>3871.0104161464219</c:v>
                </c:pt>
                <c:pt idx="25774">
                  <c:v>3922.6424141515472</c:v>
                </c:pt>
                <c:pt idx="25775">
                  <c:v>3974.3128123078277</c:v>
                </c:pt>
                <c:pt idx="25776">
                  <c:v>3982.9890473974829</c:v>
                </c:pt>
                <c:pt idx="25777">
                  <c:v>3991.6664858833224</c:v>
                </c:pt>
                <c:pt idx="25778">
                  <c:v>4000.345131214523</c:v>
                </c:pt>
                <c:pt idx="25779">
                  <c:v>4009.0249761614168</c:v>
                </c:pt>
                <c:pt idx="25780">
                  <c:v>4017.706024169252</c:v>
                </c:pt>
                <c:pt idx="25781">
                  <c:v>4026.3882751271362</c:v>
                </c:pt>
                <c:pt idx="25782">
                  <c:v>4086.5822224307913</c:v>
                </c:pt>
                <c:pt idx="25783">
                  <c:v>4146.8261642376419</c:v>
                </c:pt>
                <c:pt idx="25784">
                  <c:v>4207.1203557312401</c:v>
                </c:pt>
                <c:pt idx="25785">
                  <c:v>4267.4650469611443</c:v>
                </c:pt>
                <c:pt idx="25786">
                  <c:v>4327.8604905307639</c:v>
                </c:pt>
                <c:pt idx="25787">
                  <c:v>4388.3069301979249</c:v>
                </c:pt>
                <c:pt idx="25788">
                  <c:v>4379.9594353515813</c:v>
                </c:pt>
                <c:pt idx="25789">
                  <c:v>4371.6124593288669</c:v>
                </c:pt>
                <c:pt idx="25790">
                  <c:v>4363.2659948658475</c:v>
                </c:pt>
                <c:pt idx="25791">
                  <c:v>4354.9200425423751</c:v>
                </c:pt>
                <c:pt idx="25792">
                  <c:v>4346.5745951366007</c:v>
                </c:pt>
                <c:pt idx="25793">
                  <c:v>4338.2296531603452</c:v>
                </c:pt>
                <c:pt idx="25794">
                  <c:v>4373.2651275754579</c:v>
                </c:pt>
                <c:pt idx="25795">
                  <c:v>4408.3207739380559</c:v>
                </c:pt>
                <c:pt idx="25796">
                  <c:v>4443.396567378747</c:v>
                </c:pt>
                <c:pt idx="25797">
                  <c:v>4478.4924832572424</c:v>
                </c:pt>
                <c:pt idx="25798">
                  <c:v>4513.6084971615956</c:v>
                </c:pt>
                <c:pt idx="25799">
                  <c:v>4548.744584907382</c:v>
                </c:pt>
                <c:pt idx="25800">
                  <c:v>4609.4026914445485</c:v>
                </c:pt>
                <c:pt idx="25801">
                  <c:v>4670.112215059462</c:v>
                </c:pt>
                <c:pt idx="25802">
                  <c:v>4730.8733914269287</c:v>
                </c:pt>
                <c:pt idx="25803">
                  <c:v>4791.6864511686399</c:v>
                </c:pt>
                <c:pt idx="25804">
                  <c:v>4852.551628102191</c:v>
                </c:pt>
                <c:pt idx="25805">
                  <c:v>4913.4691469949348</c:v>
                </c:pt>
                <c:pt idx="25806">
                  <c:v>4869.8752132160525</c:v>
                </c:pt>
                <c:pt idx="25807">
                  <c:v>4826.3085664566142</c:v>
                </c:pt>
                <c:pt idx="25808">
                  <c:v>4782.7691354682138</c:v>
                </c:pt>
                <c:pt idx="25809">
                  <c:v>4739.2568547002329</c:v>
                </c:pt>
                <c:pt idx="25810">
                  <c:v>4695.7716579091239</c:v>
                </c:pt>
                <c:pt idx="25811">
                  <c:v>4652.3134721507267</c:v>
                </c:pt>
                <c:pt idx="25812">
                  <c:v>4582.4729587386355</c:v>
                </c:pt>
                <c:pt idx="25813">
                  <c:v>4512.7059777538279</c:v>
                </c:pt>
                <c:pt idx="25814">
                  <c:v>4443.0124416208173</c:v>
                </c:pt>
                <c:pt idx="25815">
                  <c:v>4373.3922559021066</c:v>
                </c:pt>
                <c:pt idx="25816">
                  <c:v>4303.8453271702574</c:v>
                </c:pt>
                <c:pt idx="25817">
                  <c:v>4234.3715591523642</c:v>
                </c:pt>
                <c:pt idx="25818">
                  <c:v>4066.2368088130361</c:v>
                </c:pt>
                <c:pt idx="25819">
                  <c:v>3946.8607696138151</c:v>
                </c:pt>
                <c:pt idx="25820">
                  <c:v>3827.6914511708947</c:v>
                </c:pt>
                <c:pt idx="25821">
                  <c:v>3751.7443766598458</c:v>
                </c:pt>
                <c:pt idx="25822">
                  <c:v>3631.6068217857664</c:v>
                </c:pt>
                <c:pt idx="25823">
                  <c:v>3511.6740754370285</c:v>
                </c:pt>
                <c:pt idx="25824">
                  <c:v>3426.132391108742</c:v>
                </c:pt>
                <c:pt idx="25825">
                  <c:v>3340.6938707431323</c:v>
                </c:pt>
                <c:pt idx="25826">
                  <c:v>3255.3579479717068</c:v>
                </c:pt>
                <c:pt idx="25827">
                  <c:v>3170.1240464110788</c:v>
                </c:pt>
                <c:pt idx="25828">
                  <c:v>3084.9915715815405</c:v>
                </c:pt>
                <c:pt idx="25829">
                  <c:v>2999.9599273644922</c:v>
                </c:pt>
                <c:pt idx="25830">
                  <c:v>2906.4902259536111</c:v>
                </c:pt>
                <c:pt idx="25831">
                  <c:v>2813.1430834637245</c:v>
                </c:pt>
                <c:pt idx="25832">
                  <c:v>2719.9177522061054</c:v>
                </c:pt>
                <c:pt idx="25833">
                  <c:v>2626.8134682403538</c:v>
                </c:pt>
                <c:pt idx="25834">
                  <c:v>2533.8294537228435</c:v>
                </c:pt>
                <c:pt idx="25835">
                  <c:v>2440.9649166868317</c:v>
                </c:pt>
                <c:pt idx="25836">
                  <c:v>2297.4448291330395</c:v>
                </c:pt>
                <c:pt idx="25837">
                  <c:v>2154.2265981041833</c:v>
                </c:pt>
                <c:pt idx="25838">
                  <c:v>2011.308393732754</c:v>
                </c:pt>
                <c:pt idx="25839">
                  <c:v>1868.6883461634322</c:v>
                </c:pt>
                <c:pt idx="25840">
                  <c:v>1726.3645301886697</c:v>
                </c:pt>
                <c:pt idx="25841">
                  <c:v>1584.3349771589271</c:v>
                </c:pt>
                <c:pt idx="25842">
                  <c:v>1459.2325175995582</c:v>
                </c:pt>
                <c:pt idx="25843">
                  <c:v>1334.3597290298878</c:v>
                </c:pt>
                <c:pt idx="25844">
                  <c:v>1209.7153299602837</c:v>
                </c:pt>
                <c:pt idx="25845">
                  <c:v>1085.298010260195</c:v>
                </c:pt>
                <c:pt idx="25846">
                  <c:v>961.10643051265617</c:v>
                </c:pt>
                <c:pt idx="25847">
                  <c:v>837.13922136048132</c:v>
                </c:pt>
                <c:pt idx="25848">
                  <c:v>729.86586419892376</c:v>
                </c:pt>
                <c:pt idx="25849">
                  <c:v>622.76325584562233</c:v>
                </c:pt>
                <c:pt idx="25850">
                  <c:v>515.8306124097445</c:v>
                </c:pt>
                <c:pt idx="25851">
                  <c:v>409.06713745911338</c:v>
                </c:pt>
                <c:pt idx="25852">
                  <c:v>302.4720177911193</c:v>
                </c:pt>
                <c:pt idx="25853">
                  <c:v>196.04442635413514</c:v>
                </c:pt>
                <c:pt idx="25854">
                  <c:v>236.98305359805687</c:v>
                </c:pt>
                <c:pt idx="25855">
                  <c:v>277.9546336085499</c:v>
                </c:pt>
                <c:pt idx="25856">
                  <c:v>318.95909476367439</c:v>
                </c:pt>
                <c:pt idx="25857">
                  <c:v>359.99636672694419</c:v>
                </c:pt>
                <c:pt idx="25858">
                  <c:v>401.06637992599781</c:v>
                </c:pt>
                <c:pt idx="25859">
                  <c:v>442.16906443977763</c:v>
                </c:pt>
                <c:pt idx="25860">
                  <c:v>475.03451037764177</c:v>
                </c:pt>
                <c:pt idx="25861">
                  <c:v>507.91557208029656</c:v>
                </c:pt>
                <c:pt idx="25862">
                  <c:v>540.8122764584283</c:v>
                </c:pt>
                <c:pt idx="25863">
                  <c:v>573.72465026800683</c:v>
                </c:pt>
                <c:pt idx="25864">
                  <c:v>606.65272011129821</c:v>
                </c:pt>
                <c:pt idx="25865">
                  <c:v>639.5965124378838</c:v>
                </c:pt>
                <c:pt idx="25866">
                  <c:v>655.87834216663055</c:v>
                </c:pt>
                <c:pt idx="25867">
                  <c:v>672.15508003447405</c:v>
                </c:pt>
                <c:pt idx="25868">
                  <c:v>688.42678461022012</c:v>
                </c:pt>
                <c:pt idx="25869">
                  <c:v>704.69351194297406</c:v>
                </c:pt>
                <c:pt idx="25870">
                  <c:v>720.95532032521658</c:v>
                </c:pt>
                <c:pt idx="25871">
                  <c:v>737.21226532029107</c:v>
                </c:pt>
                <c:pt idx="25872">
                  <c:v>745.45770948949485</c:v>
                </c:pt>
                <c:pt idx="25873">
                  <c:v>753.70433938231633</c:v>
                </c:pt>
                <c:pt idx="25874">
                  <c:v>761.9521555418479</c:v>
                </c:pt>
                <c:pt idx="25875">
                  <c:v>770.2011585395918</c:v>
                </c:pt>
                <c:pt idx="25876">
                  <c:v>778.45134680215017</c:v>
                </c:pt>
                <c:pt idx="25877">
                  <c:v>786.70272089477521</c:v>
                </c:pt>
                <c:pt idx="25878">
                  <c:v>753.84144477214249</c:v>
                </c:pt>
                <c:pt idx="25879">
                  <c:v>720.98823205749613</c:v>
                </c:pt>
                <c:pt idx="25880">
                  <c:v>688.14295980512975</c:v>
                </c:pt>
                <c:pt idx="25881">
                  <c:v>655.30550426152047</c:v>
                </c:pt>
                <c:pt idx="25882">
                  <c:v>622.47574086122791</c:v>
                </c:pt>
                <c:pt idx="25883">
                  <c:v>589.65354422289181</c:v>
                </c:pt>
                <c:pt idx="25884">
                  <c:v>597.74760772760465</c:v>
                </c:pt>
                <c:pt idx="25885">
                  <c:v>605.8393173184968</c:v>
                </c:pt>
                <c:pt idx="25886">
                  <c:v>613.92868338623509</c:v>
                </c:pt>
                <c:pt idx="25887">
                  <c:v>622.01571688618969</c:v>
                </c:pt>
                <c:pt idx="25888">
                  <c:v>630.10042702580199</c:v>
                </c:pt>
                <c:pt idx="25889">
                  <c:v>638.18282471076077</c:v>
                </c:pt>
                <c:pt idx="25890">
                  <c:v>810.76783442032502</c:v>
                </c:pt>
                <c:pt idx="25891">
                  <c:v>983.69829728437037</c:v>
                </c:pt>
                <c:pt idx="25892">
                  <c:v>1156.9842508196577</c:v>
                </c:pt>
                <c:pt idx="25893">
                  <c:v>1330.6353899743169</c:v>
                </c:pt>
                <c:pt idx="25894">
                  <c:v>1504.6610778906243</c:v>
                </c:pt>
                <c:pt idx="25895">
                  <c:v>1679.0703599555982</c:v>
                </c:pt>
                <c:pt idx="25896">
                  <c:v>1854.4618033778177</c:v>
                </c:pt>
                <c:pt idx="25897">
                  <c:v>2030.3379588750695</c:v>
                </c:pt>
                <c:pt idx="25898">
                  <c:v>2206.7010047831377</c:v>
                </c:pt>
                <c:pt idx="25899">
                  <c:v>2383.5530497122227</c:v>
                </c:pt>
                <c:pt idx="25900">
                  <c:v>2560.8961429035107</c:v>
                </c:pt>
                <c:pt idx="25901">
                  <c:v>2738.7322600398738</c:v>
                </c:pt>
                <c:pt idx="25902">
                  <c:v>2865.7164310206222</c:v>
                </c:pt>
                <c:pt idx="25903">
                  <c:v>2992.9344491071106</c:v>
                </c:pt>
                <c:pt idx="25904">
                  <c:v>3120.3880938724051</c:v>
                </c:pt>
                <c:pt idx="25905">
                  <c:v>3210.837131864675</c:v>
                </c:pt>
                <c:pt idx="25906">
                  <c:v>3337.3003628142037</c:v>
                </c:pt>
                <c:pt idx="25907">
                  <c:v>3464.0015320978005</c:v>
                </c:pt>
                <c:pt idx="25908">
                  <c:v>3445.768560604829</c:v>
                </c:pt>
                <c:pt idx="25909">
                  <c:v>3387.3810111106941</c:v>
                </c:pt>
                <c:pt idx="25910">
                  <c:v>3329.0162586717302</c:v>
                </c:pt>
                <c:pt idx="25911">
                  <c:v>3270.6732818873329</c:v>
                </c:pt>
                <c:pt idx="25912">
                  <c:v>3212.3510460232696</c:v>
                </c:pt>
                <c:pt idx="25913">
                  <c:v>3154.0485028911048</c:v>
                </c:pt>
                <c:pt idx="25914">
                  <c:v>3256.2270641855107</c:v>
                </c:pt>
                <c:pt idx="25915">
                  <c:v>3358.5479119610591</c:v>
                </c:pt>
                <c:pt idx="25916">
                  <c:v>3461.0122456431327</c:v>
                </c:pt>
                <c:pt idx="25917">
                  <c:v>3563.6212484500425</c:v>
                </c:pt>
                <c:pt idx="25918">
                  <c:v>3666.3760766896112</c:v>
                </c:pt>
                <c:pt idx="25919">
                  <c:v>3769.2778629270219</c:v>
                </c:pt>
                <c:pt idx="25920">
                  <c:v>3872.3277197644406</c:v>
                </c:pt>
                <c:pt idx="25921">
                  <c:v>3975.5267268644998</c:v>
                </c:pt>
                <c:pt idx="25922">
                  <c:v>4078.8759512666102</c:v>
                </c:pt>
                <c:pt idx="25923">
                  <c:v>4182.3764346082025</c:v>
                </c:pt>
                <c:pt idx="25924">
                  <c:v>4286.0291967837265</c:v>
                </c:pt>
                <c:pt idx="25925">
                  <c:v>4389.8352382749126</c:v>
                </c:pt>
                <c:pt idx="25926">
                  <c:v>4381.1046300851303</c:v>
                </c:pt>
                <c:pt idx="25927">
                  <c:v>4372.3752292888385</c:v>
                </c:pt>
                <c:pt idx="25928">
                  <c:v>4363.6470321131583</c:v>
                </c:pt>
                <c:pt idx="25929">
                  <c:v>4354.9200425423751</c:v>
                </c:pt>
                <c:pt idx="25930">
                  <c:v>4346.1942568125887</c:v>
                </c:pt>
                <c:pt idx="25931">
                  <c:v>4337.4696789003901</c:v>
                </c:pt>
                <c:pt idx="25932">
                  <c:v>4415.6511840853991</c:v>
                </c:pt>
                <c:pt idx="25933">
                  <c:v>4493.9242440500648</c:v>
                </c:pt>
                <c:pt idx="25934">
                  <c:v>4572.2890534432345</c:v>
                </c:pt>
                <c:pt idx="25935">
                  <c:v>4650.7458061273283</c:v>
                </c:pt>
                <c:pt idx="25936">
                  <c:v>4729.294693292416</c:v>
                </c:pt>
                <c:pt idx="25937">
                  <c:v>4807.9359013941748</c:v>
                </c:pt>
                <c:pt idx="25938">
                  <c:v>4868.8102455144808</c:v>
                </c:pt>
                <c:pt idx="25939">
                  <c:v>4929.737143125607</c:v>
                </c:pt>
                <c:pt idx="25940">
                  <c:v>4990.7168157321767</c:v>
                </c:pt>
                <c:pt idx="25941">
                  <c:v>5051.7494797519867</c:v>
                </c:pt>
                <c:pt idx="25942">
                  <c:v>5112.8353554720652</c:v>
                </c:pt>
                <c:pt idx="25943">
                  <c:v>5173.9746537397259</c:v>
                </c:pt>
                <c:pt idx="25944">
                  <c:v>5182.5379524825603</c:v>
                </c:pt>
                <c:pt idx="25945">
                  <c:v>5191.102136813186</c:v>
                </c:pt>
                <c:pt idx="25946">
                  <c:v>5199.6672039742043</c:v>
                </c:pt>
                <c:pt idx="25947">
                  <c:v>5208.2331605089676</c:v>
                </c:pt>
                <c:pt idx="25948">
                  <c:v>5216.8000059684637</c:v>
                </c:pt>
                <c:pt idx="25949">
                  <c:v>5225.3677398592408</c:v>
                </c:pt>
                <c:pt idx="25950">
                  <c:v>5181.4474537532406</c:v>
                </c:pt>
                <c:pt idx="25951">
                  <c:v>5137.5559234533512</c:v>
                </c:pt>
                <c:pt idx="25952">
                  <c:v>5093.6931078186553</c:v>
                </c:pt>
                <c:pt idx="25953">
                  <c:v>5049.8589724380699</c:v>
                </c:pt>
                <c:pt idx="25954">
                  <c:v>5006.0534825262348</c:v>
                </c:pt>
                <c:pt idx="25955">
                  <c:v>4962.2765961301175</c:v>
                </c:pt>
                <c:pt idx="25956">
                  <c:v>4822.0640116870318</c:v>
                </c:pt>
                <c:pt idx="25957">
                  <c:v>4682.1503415876568</c:v>
                </c:pt>
                <c:pt idx="25958">
                  <c:v>4542.534964902964</c:v>
                </c:pt>
                <c:pt idx="25959">
                  <c:v>4403.2172474547333</c:v>
                </c:pt>
                <c:pt idx="25960">
                  <c:v>4264.1965352089255</c:v>
                </c:pt>
                <c:pt idx="25961">
                  <c:v>4125.4721682904164</c:v>
                </c:pt>
                <c:pt idx="25962">
                  <c:v>3975.9948042851997</c:v>
                </c:pt>
                <c:pt idx="25963">
                  <c:v>3873.9708695459799</c:v>
                </c:pt>
                <c:pt idx="25964">
                  <c:v>3772.0973441288334</c:v>
                </c:pt>
                <c:pt idx="25965">
                  <c:v>3712.9452588456206</c:v>
                </c:pt>
                <c:pt idx="25966">
                  <c:v>3610.1913099861031</c:v>
                </c:pt>
                <c:pt idx="25967">
                  <c:v>3507.5863498383997</c:v>
                </c:pt>
                <c:pt idx="25968">
                  <c:v>3362.1590111122896</c:v>
                </c:pt>
                <c:pt idx="25969">
                  <c:v>3217.0419682311681</c:v>
                </c:pt>
                <c:pt idx="25970">
                  <c:v>3072.2330974923939</c:v>
                </c:pt>
                <c:pt idx="25971">
                  <c:v>2927.7302017941247</c:v>
                </c:pt>
                <c:pt idx="25972">
                  <c:v>2783.5310326996564</c:v>
                </c:pt>
                <c:pt idx="25973">
                  <c:v>2639.6332661838737</c:v>
                </c:pt>
                <c:pt idx="25974">
                  <c:v>2571.5254366102272</c:v>
                </c:pt>
                <c:pt idx="25975">
                  <c:v>2503.5014929067183</c:v>
                </c:pt>
                <c:pt idx="25976">
                  <c:v>2435.5617076842304</c:v>
                </c:pt>
                <c:pt idx="25977">
                  <c:v>2367.7063578549423</c:v>
                </c:pt>
                <c:pt idx="25978">
                  <c:v>2299.9357246670975</c:v>
                </c:pt>
                <c:pt idx="25979">
                  <c:v>2232.2500914804523</c:v>
                </c:pt>
                <c:pt idx="25980">
                  <c:v>2139.8758655323822</c:v>
                </c:pt>
                <c:pt idx="25981">
                  <c:v>2047.6280583719229</c:v>
                </c:pt>
                <c:pt idx="25982">
                  <c:v>1955.5060829170372</c:v>
                </c:pt>
                <c:pt idx="25983">
                  <c:v>1863.5093390912493</c:v>
                </c:pt>
                <c:pt idx="25984">
                  <c:v>1771.6372159063842</c:v>
                </c:pt>
                <c:pt idx="25985">
                  <c:v>1679.8890912839947</c:v>
                </c:pt>
                <c:pt idx="25986">
                  <c:v>1696.6113822507632</c:v>
                </c:pt>
                <c:pt idx="25987">
                  <c:v>1713.3385320595316</c:v>
                </c:pt>
                <c:pt idx="25988">
                  <c:v>1730.0705359166716</c:v>
                </c:pt>
                <c:pt idx="25989">
                  <c:v>1746.8073959810413</c:v>
                </c:pt>
                <c:pt idx="25990">
                  <c:v>1763.549109193174</c:v>
                </c:pt>
                <c:pt idx="25991">
                  <c:v>1780.2956724443068</c:v>
                </c:pt>
                <c:pt idx="25992">
                  <c:v>1771.6372159063842</c:v>
                </c:pt>
                <c:pt idx="25993">
                  <c:v>1762.9820682751745</c:v>
                </c:pt>
                <c:pt idx="25994">
                  <c:v>1754.3302349276767</c:v>
                </c:pt>
                <c:pt idx="25995">
                  <c:v>1745.6817267067931</c:v>
                </c:pt>
                <c:pt idx="25996">
                  <c:v>1737.0365490247843</c:v>
                </c:pt>
                <c:pt idx="25997">
                  <c:v>1728.3947072685226</c:v>
                </c:pt>
                <c:pt idx="25998">
                  <c:v>1728.5343596558648</c:v>
                </c:pt>
                <c:pt idx="25999">
                  <c:v>1728.6740120432221</c:v>
                </c:pt>
                <c:pt idx="26000">
                  <c:v>1728.8136644305641</c:v>
                </c:pt>
                <c:pt idx="26001">
                  <c:v>1728.9533168179053</c:v>
                </c:pt>
                <c:pt idx="26002">
                  <c:v>1729.0929692052623</c:v>
                </c:pt>
                <c:pt idx="26003">
                  <c:v>1729.2326215926043</c:v>
                </c:pt>
                <c:pt idx="26004">
                  <c:v>1729.3722739799462</c:v>
                </c:pt>
                <c:pt idx="26005">
                  <c:v>1729.5119263672889</c:v>
                </c:pt>
                <c:pt idx="26006">
                  <c:v>1729.6515787546309</c:v>
                </c:pt>
                <c:pt idx="26007">
                  <c:v>1729.7912311419873</c:v>
                </c:pt>
                <c:pt idx="26008">
                  <c:v>1729.9308835293298</c:v>
                </c:pt>
                <c:pt idx="26009">
                  <c:v>1730.0705359166714</c:v>
                </c:pt>
                <c:pt idx="26010">
                  <c:v>1688.3181250677587</c:v>
                </c:pt>
                <c:pt idx="26011">
                  <c:v>1646.5933843926816</c:v>
                </c:pt>
                <c:pt idx="26012">
                  <c:v>1604.896288518732</c:v>
                </c:pt>
                <c:pt idx="26013">
                  <c:v>1563.2268168431449</c:v>
                </c:pt>
                <c:pt idx="26014">
                  <c:v>1521.5849436075978</c:v>
                </c:pt>
                <c:pt idx="26015">
                  <c:v>1479.9706430343524</c:v>
                </c:pt>
                <c:pt idx="26016">
                  <c:v>1454.9180628174831</c:v>
                </c:pt>
                <c:pt idx="26017">
                  <c:v>1429.8781340464038</c:v>
                </c:pt>
                <c:pt idx="26018">
                  <c:v>1404.8508795849878</c:v>
                </c:pt>
                <c:pt idx="26019">
                  <c:v>1379.8363208950127</c:v>
                </c:pt>
                <c:pt idx="26020">
                  <c:v>1354.8344795535891</c:v>
                </c:pt>
                <c:pt idx="26021">
                  <c:v>1329.8453786594309</c:v>
                </c:pt>
                <c:pt idx="26022">
                  <c:v>1297.0620870421649</c:v>
                </c:pt>
                <c:pt idx="26023">
                  <c:v>1264.2793107043826</c:v>
                </c:pt>
                <c:pt idx="26024">
                  <c:v>1231.4968168758646</c:v>
                </c:pt>
                <c:pt idx="26025">
                  <c:v>1198.7143749812549</c:v>
                </c:pt>
                <c:pt idx="26026">
                  <c:v>1165.9317490268988</c:v>
                </c:pt>
                <c:pt idx="26027">
                  <c:v>1133.1487027178148</c:v>
                </c:pt>
                <c:pt idx="26028">
                  <c:v>1133.1487027178148</c:v>
                </c:pt>
                <c:pt idx="26029">
                  <c:v>1133.1487027178148</c:v>
                </c:pt>
                <c:pt idx="26030">
                  <c:v>1133.1487027178148</c:v>
                </c:pt>
                <c:pt idx="26031">
                  <c:v>1133.1487027178148</c:v>
                </c:pt>
                <c:pt idx="26032">
                  <c:v>1133.1487027178148</c:v>
                </c:pt>
                <c:pt idx="26033">
                  <c:v>1133.1487027178148</c:v>
                </c:pt>
                <c:pt idx="26034">
                  <c:v>1133.0995081768538</c:v>
                </c:pt>
                <c:pt idx="26035">
                  <c:v>1133.0503136358932</c:v>
                </c:pt>
                <c:pt idx="26036">
                  <c:v>1133.0011190949417</c:v>
                </c:pt>
                <c:pt idx="26037">
                  <c:v>1132.95192455398</c:v>
                </c:pt>
                <c:pt idx="26038">
                  <c:v>1132.902730013019</c:v>
                </c:pt>
                <c:pt idx="26039">
                  <c:v>1132.853535472058</c:v>
                </c:pt>
                <c:pt idx="26040">
                  <c:v>1240.7556058386194</c:v>
                </c:pt>
                <c:pt idx="26041">
                  <c:v>1348.8600166850977</c:v>
                </c:pt>
                <c:pt idx="26042">
                  <c:v>1457.1664406617383</c:v>
                </c:pt>
                <c:pt idx="26043">
                  <c:v>1565.6745546058712</c:v>
                </c:pt>
                <c:pt idx="26044">
                  <c:v>1674.3840500601957</c:v>
                </c:pt>
                <c:pt idx="26045">
                  <c:v>1783.2946219381677</c:v>
                </c:pt>
                <c:pt idx="26046">
                  <c:v>2027.838167875351</c:v>
                </c:pt>
                <c:pt idx="26047">
                  <c:v>2273.5286645039496</c:v>
                </c:pt>
                <c:pt idx="26048">
                  <c:v>2520.3482175888398</c:v>
                </c:pt>
                <c:pt idx="26049">
                  <c:v>2736.5392604131653</c:v>
                </c:pt>
                <c:pt idx="26050">
                  <c:v>2982.7118587184682</c:v>
                </c:pt>
                <c:pt idx="26051">
                  <c:v>3229.9532430161889</c:v>
                </c:pt>
                <c:pt idx="26052">
                  <c:v>3370.1663442237978</c:v>
                </c:pt>
                <c:pt idx="26053">
                  <c:v>3473.0602992295539</c:v>
                </c:pt>
                <c:pt idx="26054">
                  <c:v>3576.0997113184421</c:v>
                </c:pt>
                <c:pt idx="26055">
                  <c:v>3679.2854724805879</c:v>
                </c:pt>
                <c:pt idx="26056">
                  <c:v>3782.618458207236</c:v>
                </c:pt>
                <c:pt idx="26057">
                  <c:v>3886.0995303153591</c:v>
                </c:pt>
                <c:pt idx="26058">
                  <c:v>4006.6304775702665</c:v>
                </c:pt>
                <c:pt idx="26059">
                  <c:v>4127.353895838688</c:v>
                </c:pt>
                <c:pt idx="26060">
                  <c:v>4248.2718090856051</c:v>
                </c:pt>
                <c:pt idx="26061">
                  <c:v>4369.3862000231975</c:v>
                </c:pt>
                <c:pt idx="26062">
                  <c:v>4490.6989985407708</c:v>
                </c:pt>
                <c:pt idx="26063">
                  <c:v>4612.2120943582559</c:v>
                </c:pt>
                <c:pt idx="26064">
                  <c:v>4620.7227284483461</c:v>
                </c:pt>
                <c:pt idx="26065">
                  <c:v>4629.2341099919977</c:v>
                </c:pt>
                <c:pt idx="26066">
                  <c:v>4637.7462379013077</c:v>
                </c:pt>
                <c:pt idx="26067">
                  <c:v>4646.2591175854168</c:v>
                </c:pt>
                <c:pt idx="26068">
                  <c:v>4654.7727479098585</c:v>
                </c:pt>
                <c:pt idx="26069">
                  <c:v>4663.2871343137404</c:v>
                </c:pt>
                <c:pt idx="26070">
                  <c:v>4741.792720189942</c:v>
                </c:pt>
                <c:pt idx="26071">
                  <c:v>4820.3860530153797</c:v>
                </c:pt>
                <c:pt idx="26072">
                  <c:v>4899.0674463338273</c:v>
                </c:pt>
                <c:pt idx="26073">
                  <c:v>4977.8372041127632</c:v>
                </c:pt>
                <c:pt idx="26074">
                  <c:v>5056.6956276114379</c:v>
                </c:pt>
                <c:pt idx="26075">
                  <c:v>5135.6430137512507</c:v>
                </c:pt>
                <c:pt idx="26076">
                  <c:v>5170.7291368619326</c:v>
                </c:pt>
                <c:pt idx="26077">
                  <c:v>5205.832768744197</c:v>
                </c:pt>
                <c:pt idx="26078">
                  <c:v>5240.9539381910372</c:v>
                </c:pt>
                <c:pt idx="26079">
                  <c:v>5276.0926738037106</c:v>
                </c:pt>
                <c:pt idx="26080">
                  <c:v>5311.2490039932491</c:v>
                </c:pt>
                <c:pt idx="26081">
                  <c:v>5346.4229569818863</c:v>
                </c:pt>
                <c:pt idx="26082">
                  <c:v>5355.5635663183339</c:v>
                </c:pt>
                <c:pt idx="26083">
                  <c:v>5364.7056618558827</c:v>
                </c:pt>
                <c:pt idx="26084">
                  <c:v>5373.8492397122354</c:v>
                </c:pt>
                <c:pt idx="26085">
                  <c:v>5382.9943017263986</c:v>
                </c:pt>
                <c:pt idx="26086">
                  <c:v>5392.1408421285614</c:v>
                </c:pt>
                <c:pt idx="26087">
                  <c:v>5401.2888627373823</c:v>
                </c:pt>
                <c:pt idx="26088">
                  <c:v>5463.5638769517245</c:v>
                </c:pt>
                <c:pt idx="26089">
                  <c:v>5525.8975110150641</c:v>
                </c:pt>
                <c:pt idx="26090">
                  <c:v>5588.2897042912455</c:v>
                </c:pt>
                <c:pt idx="26091">
                  <c:v>5650.7403993676871</c:v>
                </c:pt>
                <c:pt idx="26092">
                  <c:v>5713.2495382637535</c:v>
                </c:pt>
                <c:pt idx="26093">
                  <c:v>5775.8170700242872</c:v>
                </c:pt>
                <c:pt idx="26094">
                  <c:v>5748.7739870937357</c:v>
                </c:pt>
                <c:pt idx="26095">
                  <c:v>5721.7422233142152</c:v>
                </c:pt>
                <c:pt idx="26096">
                  <c:v>5694.7217918994802</c:v>
                </c:pt>
                <c:pt idx="26097">
                  <c:v>5667.7127138529677</c:v>
                </c:pt>
                <c:pt idx="26098">
                  <c:v>5640.7150026208619</c:v>
                </c:pt>
                <c:pt idx="26099">
                  <c:v>5613.7286775460243</c:v>
                </c:pt>
                <c:pt idx="26100">
                  <c:v>5462.593380165501</c:v>
                </c:pt>
                <c:pt idx="26101">
                  <c:v>5311.7984354742866</c:v>
                </c:pt>
                <c:pt idx="26102">
                  <c:v>5161.3440574721481</c:v>
                </c:pt>
                <c:pt idx="26103">
                  <c:v>5011.2304838447617</c:v>
                </c:pt>
                <c:pt idx="26104">
                  <c:v>4861.4579762053108</c:v>
                </c:pt>
                <c:pt idx="26105">
                  <c:v>4712.0268203385331</c:v>
                </c:pt>
                <c:pt idx="26106">
                  <c:v>4510.7473900447703</c:v>
                </c:pt>
                <c:pt idx="26107">
                  <c:v>4363.8296685345431</c:v>
                </c:pt>
                <c:pt idx="26108">
                  <c:v>4217.2463220600403</c:v>
                </c:pt>
                <c:pt idx="26109">
                  <c:v>4118.2162186003707</c:v>
                </c:pt>
                <c:pt idx="26110">
                  <c:v>3970.6093314946802</c:v>
                </c:pt>
                <c:pt idx="26111">
                  <c:v>3823.3408692980311</c:v>
                </c:pt>
                <c:pt idx="26112">
                  <c:v>3694.5101827625626</c:v>
                </c:pt>
                <c:pt idx="26113">
                  <c:v>3565.9108746645884</c:v>
                </c:pt>
                <c:pt idx="26114">
                  <c:v>3437.5409154267491</c:v>
                </c:pt>
                <c:pt idx="26115">
                  <c:v>3309.3982232156122</c:v>
                </c:pt>
                <c:pt idx="26116">
                  <c:v>3181.4806627930443</c:v>
                </c:pt>
                <c:pt idx="26117">
                  <c:v>3053.7860443520103</c:v>
                </c:pt>
                <c:pt idx="26118">
                  <c:v>2960.2973694854772</c:v>
                </c:pt>
                <c:pt idx="26119">
                  <c:v>2866.9259201026321</c:v>
                </c:pt>
                <c:pt idx="26120">
                  <c:v>2773.6707506801827</c:v>
                </c:pt>
                <c:pt idx="26121">
                  <c:v>2680.5308982258916</c:v>
                </c:pt>
                <c:pt idx="26122">
                  <c:v>2587.5053820106614</c:v>
                </c:pt>
                <c:pt idx="26123">
                  <c:v>2494.5932032982805</c:v>
                </c:pt>
                <c:pt idx="26124">
                  <c:v>2536.6019870659775</c:v>
                </c:pt>
                <c:pt idx="26125">
                  <c:v>2578.6292815303409</c:v>
                </c:pt>
                <c:pt idx="26126">
                  <c:v>2620.675271673756</c:v>
                </c:pt>
                <c:pt idx="26127">
                  <c:v>2662.7401411078586</c:v>
                </c:pt>
                <c:pt idx="26128">
                  <c:v>2704.8240655307254</c:v>
                </c:pt>
                <c:pt idx="26129">
                  <c:v>2746.9272253749609</c:v>
                </c:pt>
                <c:pt idx="26130">
                  <c:v>2645.2459986766617</c:v>
                </c:pt>
                <c:pt idx="26131">
                  <c:v>2543.7091444467587</c:v>
                </c:pt>
                <c:pt idx="26132">
                  <c:v>2442.3157189374001</c:v>
                </c:pt>
                <c:pt idx="26133">
                  <c:v>2341.0647601102555</c:v>
                </c:pt>
                <c:pt idx="26134">
                  <c:v>2239.9552855181864</c:v>
                </c:pt>
                <c:pt idx="26135">
                  <c:v>2138.9862992835706</c:v>
                </c:pt>
                <c:pt idx="26136">
                  <c:v>2063.4507762319317</c:v>
                </c:pt>
                <c:pt idx="26137">
                  <c:v>1987.9877578042453</c:v>
                </c:pt>
                <c:pt idx="26138">
                  <c:v>1912.596631890395</c:v>
                </c:pt>
                <c:pt idx="26139">
                  <c:v>1837.2767724130269</c:v>
                </c:pt>
                <c:pt idx="26140">
                  <c:v>1762.0275443612256</c:v>
                </c:pt>
                <c:pt idx="26141">
                  <c:v>1686.8483075745628</c:v>
                </c:pt>
                <c:pt idx="26142">
                  <c:v>1620.2493761103726</c:v>
                </c:pt>
                <c:pt idx="26143">
                  <c:v>1553.693504923978</c:v>
                </c:pt>
                <c:pt idx="26144">
                  <c:v>1487.1799248113175</c:v>
                </c:pt>
                <c:pt idx="26145">
                  <c:v>1420.7078596861038</c:v>
                </c:pt>
                <c:pt idx="26146">
                  <c:v>1354.2765197122237</c:v>
                </c:pt>
                <c:pt idx="26147">
                  <c:v>1287.8851057794702</c:v>
                </c:pt>
                <c:pt idx="26148">
                  <c:v>1254.2497134350779</c:v>
                </c:pt>
                <c:pt idx="26149">
                  <c:v>1220.6444955731852</c:v>
                </c:pt>
                <c:pt idx="26150">
                  <c:v>1187.0696098909991</c:v>
                </c:pt>
                <c:pt idx="26151">
                  <c:v>1153.5252152016326</c:v>
                </c:pt>
                <c:pt idx="26152">
                  <c:v>1120.0114714389319</c:v>
                </c:pt>
                <c:pt idx="26153">
                  <c:v>1086.5285396623681</c:v>
                </c:pt>
                <c:pt idx="26154">
                  <c:v>1070.2423350116844</c:v>
                </c:pt>
                <c:pt idx="26155">
                  <c:v>1053.9519254392596</c:v>
                </c:pt>
                <c:pt idx="26156">
                  <c:v>1037.6572550748517</c:v>
                </c:pt>
                <c:pt idx="26157">
                  <c:v>1021.3582710640366</c:v>
                </c:pt>
                <c:pt idx="26158">
                  <c:v>1005.0549172891155</c:v>
                </c:pt>
                <c:pt idx="26159">
                  <c:v>988.74713972841516</c:v>
                </c:pt>
                <c:pt idx="26160">
                  <c:v>996.92350780506331</c:v>
                </c:pt>
                <c:pt idx="26161">
                  <c:v>1005.0990822969981</c:v>
                </c:pt>
                <c:pt idx="26162">
                  <c:v>1013.2738697636134</c:v>
                </c:pt>
                <c:pt idx="26163">
                  <c:v>1021.4478768060746</c:v>
                </c:pt>
                <c:pt idx="26164">
                  <c:v>1029.6211078228791</c:v>
                </c:pt>
                <c:pt idx="26165">
                  <c:v>1037.7935693826144</c:v>
                </c:pt>
                <c:pt idx="26166">
                  <c:v>1046.3313051830426</c:v>
                </c:pt>
                <c:pt idx="26167">
                  <c:v>1054.8733395201443</c:v>
                </c:pt>
                <c:pt idx="26168">
                  <c:v>1063.4196609865244</c:v>
                </c:pt>
                <c:pt idx="26169">
                  <c:v>1071.9702604454353</c:v>
                </c:pt>
                <c:pt idx="26170">
                  <c:v>1080.5251280231305</c:v>
                </c:pt>
                <c:pt idx="26171">
                  <c:v>1089.0842545743403</c:v>
                </c:pt>
                <c:pt idx="26172">
                  <c:v>1105.7357135215011</c:v>
                </c:pt>
                <c:pt idx="26173">
                  <c:v>1122.3916451658379</c:v>
                </c:pt>
                <c:pt idx="26174">
                  <c:v>1139.0520476320758</c:v>
                </c:pt>
                <c:pt idx="26175">
                  <c:v>1155.7169219708655</c:v>
                </c:pt>
                <c:pt idx="26176">
                  <c:v>1172.3862662765387</c:v>
                </c:pt>
                <c:pt idx="26177">
                  <c:v>1189.060081644966</c:v>
                </c:pt>
                <c:pt idx="26178">
                  <c:v>1313.5340593812541</c:v>
                </c:pt>
                <c:pt idx="26179">
                  <c:v>1438.145798429375</c:v>
                </c:pt>
                <c:pt idx="26180">
                  <c:v>1562.9005641650383</c:v>
                </c:pt>
                <c:pt idx="26181">
                  <c:v>1687.8034941241337</c:v>
                </c:pt>
                <c:pt idx="26182">
                  <c:v>1812.8596003516266</c:v>
                </c:pt>
                <c:pt idx="26183">
                  <c:v>1938.07377172205</c:v>
                </c:pt>
                <c:pt idx="26184">
                  <c:v>2072.2841826653939</c:v>
                </c:pt>
                <c:pt idx="26185">
                  <c:v>2206.7300393409068</c:v>
                </c:pt>
                <c:pt idx="26186">
                  <c:v>2341.4143661910903</c:v>
                </c:pt>
                <c:pt idx="26187">
                  <c:v>2476.3401047283774</c:v>
                </c:pt>
                <c:pt idx="26188">
                  <c:v>2611.5101260500596</c:v>
                </c:pt>
                <c:pt idx="26189">
                  <c:v>2746.9272253749609</c:v>
                </c:pt>
                <c:pt idx="26190">
                  <c:v>2754.6658758041576</c:v>
                </c:pt>
                <c:pt idx="26191">
                  <c:v>2762.4025220250987</c:v>
                </c:pt>
                <c:pt idx="26192">
                  <c:v>2770.1371781844441</c:v>
                </c:pt>
                <c:pt idx="26193">
                  <c:v>2746.0192365403518</c:v>
                </c:pt>
                <c:pt idx="26194">
                  <c:v>2753.6613091311715</c:v>
                </c:pt>
                <c:pt idx="26195">
                  <c:v>2761.3014496628889</c:v>
                </c:pt>
                <c:pt idx="26196">
                  <c:v>2809.9706799402188</c:v>
                </c:pt>
                <c:pt idx="26197">
                  <c:v>2826.6137051533879</c:v>
                </c:pt>
                <c:pt idx="26198">
                  <c:v>2843.2584311730907</c:v>
                </c:pt>
                <c:pt idx="26199">
                  <c:v>2859.9048753735783</c:v>
                </c:pt>
                <c:pt idx="26200">
                  <c:v>2876.5530656692185</c:v>
                </c:pt>
                <c:pt idx="26201">
                  <c:v>2893.2030191307654</c:v>
                </c:pt>
                <c:pt idx="26202">
                  <c:v>2927.5265541607405</c:v>
                </c:pt>
                <c:pt idx="26203">
                  <c:v>2961.8724183786971</c:v>
                </c:pt>
                <c:pt idx="26204">
                  <c:v>2996.2405565224476</c:v>
                </c:pt>
                <c:pt idx="26205">
                  <c:v>3030.630916558423</c:v>
                </c:pt>
                <c:pt idx="26206">
                  <c:v>3065.0434384956466</c:v>
                </c:pt>
                <c:pt idx="26207">
                  <c:v>3099.4780711474455</c:v>
                </c:pt>
                <c:pt idx="26208">
                  <c:v>3143.3502575411862</c:v>
                </c:pt>
                <c:pt idx="26209">
                  <c:v>3187.2699534968287</c:v>
                </c:pt>
                <c:pt idx="26210">
                  <c:v>3231.2367966253078</c:v>
                </c:pt>
                <c:pt idx="26211">
                  <c:v>3275.2504198817064</c:v>
                </c:pt>
                <c:pt idx="26212">
                  <c:v>3319.3104678416867</c:v>
                </c:pt>
                <c:pt idx="26213">
                  <c:v>3363.4165883380733</c:v>
                </c:pt>
                <c:pt idx="26214">
                  <c:v>3423.3413642255491</c:v>
                </c:pt>
                <c:pt idx="26215">
                  <c:v>3483.3166609668897</c:v>
                </c:pt>
                <c:pt idx="26216">
                  <c:v>3543.3426551141142</c:v>
                </c:pt>
                <c:pt idx="26217">
                  <c:v>3603.4195134151137</c:v>
                </c:pt>
                <c:pt idx="26218">
                  <c:v>3663.5474033321898</c:v>
                </c:pt>
                <c:pt idx="26219">
                  <c:v>3723.7264904497952</c:v>
                </c:pt>
                <c:pt idx="26220">
                  <c:v>3767.1135750680151</c:v>
                </c:pt>
                <c:pt idx="26221">
                  <c:v>3810.5314289683793</c:v>
                </c:pt>
                <c:pt idx="26222">
                  <c:v>3853.9800057647835</c:v>
                </c:pt>
                <c:pt idx="26223">
                  <c:v>3897.4592681771855</c:v>
                </c:pt>
                <c:pt idx="26224">
                  <c:v>3940.9691794537016</c:v>
                </c:pt>
                <c:pt idx="26225">
                  <c:v>3984.5096945831765</c:v>
                </c:pt>
                <c:pt idx="26226">
                  <c:v>4027.3484422110018</c:v>
                </c:pt>
                <c:pt idx="26227">
                  <c:v>4070.2098693438015</c:v>
                </c:pt>
                <c:pt idx="26228">
                  <c:v>4113.0941165801396</c:v>
                </c:pt>
                <c:pt idx="26229">
                  <c:v>4156.0013292947378</c:v>
                </c:pt>
                <c:pt idx="26230">
                  <c:v>4198.9316469876312</c:v>
                </c:pt>
                <c:pt idx="26231">
                  <c:v>4241.8852077651873</c:v>
                </c:pt>
                <c:pt idx="26232">
                  <c:v>4276.7677342553197</c:v>
                </c:pt>
                <c:pt idx="26233">
                  <c:v>4311.6691242535135</c:v>
                </c:pt>
                <c:pt idx="26234">
                  <c:v>4346.589370019452</c:v>
                </c:pt>
                <c:pt idx="26235">
                  <c:v>4381.5284688079328</c:v>
                </c:pt>
                <c:pt idx="26236">
                  <c:v>4416.4864163107532</c:v>
                </c:pt>
                <c:pt idx="26237">
                  <c:v>4451.4632082946309</c:v>
                </c:pt>
                <c:pt idx="26238">
                  <c:v>4477.1946542341948</c:v>
                </c:pt>
                <c:pt idx="26239">
                  <c:v>4502.9340306925578</c:v>
                </c:pt>
                <c:pt idx="26240">
                  <c:v>4528.6813797915947</c:v>
                </c:pt>
                <c:pt idx="26241">
                  <c:v>4554.436736577788</c:v>
                </c:pt>
                <c:pt idx="26242">
                  <c:v>4580.2001428199665</c:v>
                </c:pt>
                <c:pt idx="26243">
                  <c:v>4605.9716348440897</c:v>
                </c:pt>
                <c:pt idx="26244">
                  <c:v>4536.5337565512282</c:v>
                </c:pt>
                <c:pt idx="26245">
                  <c:v>4467.1629382454539</c:v>
                </c:pt>
                <c:pt idx="26246">
                  <c:v>4397.8588556787308</c:v>
                </c:pt>
                <c:pt idx="26247">
                  <c:v>4328.6211818474421</c:v>
                </c:pt>
                <c:pt idx="26248">
                  <c:v>4259.4495835098205</c:v>
                </c:pt>
                <c:pt idx="26249">
                  <c:v>4190.3437276862578</c:v>
                </c:pt>
                <c:pt idx="26250">
                  <c:v>4056.4791937422565</c:v>
                </c:pt>
                <c:pt idx="26251">
                  <c:v>3970.7717783106859</c:v>
                </c:pt>
                <c:pt idx="26252">
                  <c:v>3885.1754850308166</c:v>
                </c:pt>
                <c:pt idx="26253">
                  <c:v>3843.762125032255</c:v>
                </c:pt>
                <c:pt idx="26254">
                  <c:v>3757.3973226631333</c:v>
                </c:pt>
                <c:pt idx="26255">
                  <c:v>3671.1444120721185</c:v>
                </c:pt>
                <c:pt idx="26256">
                  <c:v>3611.0182508989542</c:v>
                </c:pt>
                <c:pt idx="26257">
                  <c:v>3550.9433306928536</c:v>
                </c:pt>
                <c:pt idx="26258">
                  <c:v>3490.9194804983304</c:v>
                </c:pt>
                <c:pt idx="26259">
                  <c:v>3430.9465359072683</c:v>
                </c:pt>
                <c:pt idx="26260">
                  <c:v>3371.0243277833042</c:v>
                </c:pt>
                <c:pt idx="26261">
                  <c:v>3311.1526850677346</c:v>
                </c:pt>
                <c:pt idx="26262">
                  <c:v>3268.1849260302429</c:v>
                </c:pt>
                <c:pt idx="26263">
                  <c:v>3225.2464783140299</c:v>
                </c:pt>
                <c:pt idx="26264">
                  <c:v>3182.3373574013799</c:v>
                </c:pt>
                <c:pt idx="26265">
                  <c:v>3139.457571309551</c:v>
                </c:pt>
                <c:pt idx="26266">
                  <c:v>3096.6071283270085</c:v>
                </c:pt>
                <c:pt idx="26267">
                  <c:v>3053.7860443520103</c:v>
                </c:pt>
                <c:pt idx="26268">
                  <c:v>2994.0921275850856</c:v>
                </c:pt>
                <c:pt idx="26269">
                  <c:v>2934.4505736952069</c:v>
                </c:pt>
                <c:pt idx="26270">
                  <c:v>2874.861271486765</c:v>
                </c:pt>
                <c:pt idx="26271">
                  <c:v>2815.324110886032</c:v>
                </c:pt>
                <c:pt idx="26272">
                  <c:v>2755.8389738199662</c:v>
                </c:pt>
                <c:pt idx="26273">
                  <c:v>2696.4057479323651</c:v>
                </c:pt>
                <c:pt idx="26274">
                  <c:v>2619.8246580676505</c:v>
                </c:pt>
                <c:pt idx="26275">
                  <c:v>2543.3386260969405</c:v>
                </c:pt>
                <c:pt idx="26276">
                  <c:v>2466.9477212373322</c:v>
                </c:pt>
                <c:pt idx="26277">
                  <c:v>2390.6520148359928</c:v>
                </c:pt>
                <c:pt idx="26278">
                  <c:v>2314.4515862274561</c:v>
                </c:pt>
                <c:pt idx="26279">
                  <c:v>2238.346508741181</c:v>
                </c:pt>
                <c:pt idx="26280">
                  <c:v>2196.3576793308448</c:v>
                </c:pt>
                <c:pt idx="26281">
                  <c:v>2154.3912749816041</c:v>
                </c:pt>
                <c:pt idx="26282">
                  <c:v>2112.4471838832178</c:v>
                </c:pt>
                <c:pt idx="26283">
                  <c:v>2070.5252986652094</c:v>
                </c:pt>
                <c:pt idx="26284">
                  <c:v>2028.6255056316111</c:v>
                </c:pt>
                <c:pt idx="26285">
                  <c:v>1986.7476903213997</c:v>
                </c:pt>
                <c:pt idx="26286">
                  <c:v>1944.6629608342446</c:v>
                </c:pt>
                <c:pt idx="26287">
                  <c:v>1902.6075301259202</c:v>
                </c:pt>
                <c:pt idx="26288">
                  <c:v>1860.5814101210012</c:v>
                </c:pt>
                <c:pt idx="26289">
                  <c:v>1818.5846176527443</c:v>
                </c:pt>
                <c:pt idx="26290">
                  <c:v>1776.6171649891453</c:v>
                </c:pt>
                <c:pt idx="26291">
                  <c:v>1734.6790646986669</c:v>
                </c:pt>
                <c:pt idx="26292">
                  <c:v>1642.6524019148053</c:v>
                </c:pt>
                <c:pt idx="26293">
                  <c:v>1550.7559567946005</c:v>
                </c:pt>
                <c:pt idx="26294">
                  <c:v>1458.9894497245218</c:v>
                </c:pt>
                <c:pt idx="26295">
                  <c:v>1367.3525956049345</c:v>
                </c:pt>
                <c:pt idx="26296">
                  <c:v>1275.8451052469807</c:v>
                </c:pt>
                <c:pt idx="26297">
                  <c:v>1184.4666852894195</c:v>
                </c:pt>
                <c:pt idx="26298">
                  <c:v>1192.931851491787</c:v>
                </c:pt>
                <c:pt idx="26299">
                  <c:v>1201.4000186599126</c:v>
                </c:pt>
                <c:pt idx="26300">
                  <c:v>1209.8711819349526</c:v>
                </c:pt>
                <c:pt idx="26301">
                  <c:v>1218.3453333810128</c:v>
                </c:pt>
                <c:pt idx="26302">
                  <c:v>1226.8224681622939</c:v>
                </c:pt>
                <c:pt idx="26303">
                  <c:v>1235.302580422376</c:v>
                </c:pt>
                <c:pt idx="26304">
                  <c:v>1259.8468172544297</c:v>
                </c:pt>
                <c:pt idx="26305">
                  <c:v>1284.3871869706502</c:v>
                </c:pt>
                <c:pt idx="26306">
                  <c:v>1308.9238232158445</c:v>
                </c:pt>
                <c:pt idx="26307">
                  <c:v>1333.4568589558551</c:v>
                </c:pt>
                <c:pt idx="26308">
                  <c:v>1357.9864252392986</c:v>
                </c:pt>
                <c:pt idx="26309">
                  <c:v>1382.5126561158129</c:v>
                </c:pt>
                <c:pt idx="26310">
                  <c:v>1407.6261682931768</c:v>
                </c:pt>
                <c:pt idx="26311">
                  <c:v>1432.7538433972506</c:v>
                </c:pt>
                <c:pt idx="26312">
                  <c:v>1457.8956442868612</c:v>
                </c:pt>
                <c:pt idx="26313">
                  <c:v>1483.0515326828299</c:v>
                </c:pt>
                <c:pt idx="26314">
                  <c:v>1508.2214745017372</c:v>
                </c:pt>
                <c:pt idx="26315">
                  <c:v>1533.4054318713311</c:v>
                </c:pt>
                <c:pt idx="26316">
                  <c:v>1541.6336411343666</c:v>
                </c:pt>
                <c:pt idx="26317">
                  <c:v>1549.861920407347</c:v>
                </c:pt>
                <c:pt idx="26318">
                  <c:v>1558.0902704435896</c:v>
                </c:pt>
                <c:pt idx="26319">
                  <c:v>1566.3186961223471</c:v>
                </c:pt>
                <c:pt idx="26320">
                  <c:v>1574.5472009440889</c:v>
                </c:pt>
                <c:pt idx="26321">
                  <c:v>1582.7757898451805</c:v>
                </c:pt>
                <c:pt idx="26322">
                  <c:v>1641.5823357776983</c:v>
                </c:pt>
                <c:pt idx="26323">
                  <c:v>1700.4621013112603</c:v>
                </c:pt>
                <c:pt idx="26324">
                  <c:v>1759.4146962050563</c:v>
                </c:pt>
                <c:pt idx="26325">
                  <c:v>1818.4397307824804</c:v>
                </c:pt>
                <c:pt idx="26326">
                  <c:v>1877.5368218007952</c:v>
                </c:pt>
                <c:pt idx="26327">
                  <c:v>1936.705590943754</c:v>
                </c:pt>
                <c:pt idx="26328">
                  <c:v>2062.9725324732262</c:v>
                </c:pt>
                <c:pt idx="26329">
                  <c:v>2189.4949350049073</c:v>
                </c:pt>
                <c:pt idx="26330">
                  <c:v>2316.2728434121709</c:v>
                </c:pt>
                <c:pt idx="26331">
                  <c:v>2443.3063072544664</c:v>
                </c:pt>
                <c:pt idx="26332">
                  <c:v>2570.5953808344279</c:v>
                </c:pt>
                <c:pt idx="26333">
                  <c:v>2698.1401232538037</c:v>
                </c:pt>
                <c:pt idx="26334">
                  <c:v>2782.1973619230457</c:v>
                </c:pt>
                <c:pt idx="26335">
                  <c:v>2866.3241162687482</c:v>
                </c:pt>
                <c:pt idx="26336">
                  <c:v>2950.5220845428785</c:v>
                </c:pt>
                <c:pt idx="26337">
                  <c:v>2999.9964667393269</c:v>
                </c:pt>
                <c:pt idx="26338">
                  <c:v>3083.3747280550497</c:v>
                </c:pt>
                <c:pt idx="26339">
                  <c:v>3166.8282355052552</c:v>
                </c:pt>
                <c:pt idx="26340">
                  <c:v>3203.3445342804685</c:v>
                </c:pt>
                <c:pt idx="26341">
                  <c:v>3203.1293171358607</c:v>
                </c:pt>
                <c:pt idx="26342">
                  <c:v>3202.9140999912515</c:v>
                </c:pt>
                <c:pt idx="26343">
                  <c:v>3202.6988828466433</c:v>
                </c:pt>
                <c:pt idx="26344">
                  <c:v>3202.4836657020342</c:v>
                </c:pt>
                <c:pt idx="26345">
                  <c:v>3202.2684485574255</c:v>
                </c:pt>
                <c:pt idx="26346">
                  <c:v>3185.6610353471806</c:v>
                </c:pt>
                <c:pt idx="26347">
                  <c:v>3169.0549266621424</c:v>
                </c:pt>
                <c:pt idx="26348">
                  <c:v>3152.4500897706507</c:v>
                </c:pt>
                <c:pt idx="26349">
                  <c:v>3135.8465030057914</c:v>
                </c:pt>
                <c:pt idx="26350">
                  <c:v>3119.2441336034331</c:v>
                </c:pt>
                <c:pt idx="26351">
                  <c:v>3102.6429595293102</c:v>
                </c:pt>
                <c:pt idx="26352">
                  <c:v>3162.1932968253705</c:v>
                </c:pt>
                <c:pt idx="26353">
                  <c:v>3221.7919477529276</c:v>
                </c:pt>
                <c:pt idx="26354">
                  <c:v>3281.4391560431636</c:v>
                </c:pt>
                <c:pt idx="26355">
                  <c:v>3341.1351544870686</c:v>
                </c:pt>
                <c:pt idx="26356">
                  <c:v>3400.880175756417</c:v>
                </c:pt>
                <c:pt idx="26357">
                  <c:v>3460.67444974816</c:v>
                </c:pt>
                <c:pt idx="26358">
                  <c:v>3503.8522894312782</c:v>
                </c:pt>
                <c:pt idx="26359">
                  <c:v>3547.0614847156662</c:v>
                </c:pt>
                <c:pt idx="26360">
                  <c:v>3590.301983642034</c:v>
                </c:pt>
                <c:pt idx="26361">
                  <c:v>3633.5737437653897</c:v>
                </c:pt>
                <c:pt idx="26362">
                  <c:v>3676.8767232094951</c:v>
                </c:pt>
                <c:pt idx="26363">
                  <c:v>3720.2108714485985</c:v>
                </c:pt>
                <c:pt idx="26364">
                  <c:v>3771.7570885987334</c:v>
                </c:pt>
                <c:pt idx="26365">
                  <c:v>3823.3408692980315</c:v>
                </c:pt>
                <c:pt idx="26366">
                  <c:v>3874.9623270004472</c:v>
                </c:pt>
                <c:pt idx="26367">
                  <c:v>3926.6215737981543</c:v>
                </c:pt>
                <c:pt idx="26368">
                  <c:v>3978.3187303447235</c:v>
                </c:pt>
                <c:pt idx="26369">
                  <c:v>4030.0539031099161</c:v>
                </c:pt>
                <c:pt idx="26370">
                  <c:v>4056.3648141445742</c:v>
                </c:pt>
                <c:pt idx="26371">
                  <c:v>4082.6879946193262</c:v>
                </c:pt>
                <c:pt idx="26372">
                  <c:v>4109.0234186950856</c:v>
                </c:pt>
                <c:pt idx="26373">
                  <c:v>4135.3710656995254</c:v>
                </c:pt>
                <c:pt idx="26374">
                  <c:v>4161.7309084291983</c:v>
                </c:pt>
                <c:pt idx="26375">
                  <c:v>4188.1029265081306</c:v>
                </c:pt>
                <c:pt idx="26376">
                  <c:v>4213.8627947928107</c:v>
                </c:pt>
                <c:pt idx="26377">
                  <c:v>4239.6311131814282</c:v>
                </c:pt>
                <c:pt idx="26378">
                  <c:v>4265.4079146272406</c:v>
                </c:pt>
                <c:pt idx="26379">
                  <c:v>4291.1932251226599</c:v>
                </c:pt>
                <c:pt idx="26380">
                  <c:v>4316.9870773642197</c:v>
                </c:pt>
                <c:pt idx="26381">
                  <c:v>4342.7894987199661</c:v>
                </c:pt>
                <c:pt idx="26382">
                  <c:v>4360.2496795092839</c:v>
                </c:pt>
                <c:pt idx="26383">
                  <c:v>4377.7146190084095</c:v>
                </c:pt>
                <c:pt idx="26384">
                  <c:v>4395.1843165442224</c:v>
                </c:pt>
                <c:pt idx="26385">
                  <c:v>4412.6587714486541</c:v>
                </c:pt>
                <c:pt idx="26386">
                  <c:v>4430.1379830585965</c:v>
                </c:pt>
                <c:pt idx="26387">
                  <c:v>4447.6219507157284</c:v>
                </c:pt>
                <c:pt idx="26388">
                  <c:v>4377.9688756617088</c:v>
                </c:pt>
                <c:pt idx="26389">
                  <c:v>4308.3881770896651</c:v>
                </c:pt>
                <c:pt idx="26390">
                  <c:v>4238.8797483201288</c:v>
                </c:pt>
                <c:pt idx="26391">
                  <c:v>4169.4434867733726</c:v>
                </c:pt>
                <c:pt idx="26392">
                  <c:v>4100.0792835477105</c:v>
                </c:pt>
                <c:pt idx="26393">
                  <c:v>4030.7870287064543</c:v>
                </c:pt>
                <c:pt idx="26394">
                  <c:v>3924.6034767811775</c:v>
                </c:pt>
                <c:pt idx="26395">
                  <c:v>3864.6920046106497</c:v>
                </c:pt>
                <c:pt idx="26396">
                  <c:v>3804.8362119641183</c:v>
                </c:pt>
                <c:pt idx="26397">
                  <c:v>3788.4741227602167</c:v>
                </c:pt>
                <c:pt idx="26398">
                  <c:v>3728.0366357172879</c:v>
                </c:pt>
                <c:pt idx="26399">
                  <c:v>3667.6553861824887</c:v>
                </c:pt>
                <c:pt idx="26400">
                  <c:v>3616.3074520364353</c:v>
                </c:pt>
                <c:pt idx="26401">
                  <c:v>3564.9950241787578</c:v>
                </c:pt>
                <c:pt idx="26402">
                  <c:v>3513.7179382362556</c:v>
                </c:pt>
                <c:pt idx="26403">
                  <c:v>3462.4760278546546</c:v>
                </c:pt>
                <c:pt idx="26404">
                  <c:v>3411.2691162338292</c:v>
                </c:pt>
                <c:pt idx="26405">
                  <c:v>3360.097036262885</c:v>
                </c:pt>
                <c:pt idx="26406">
                  <c:v>3308.5209922895378</c:v>
                </c:pt>
                <c:pt idx="26407">
                  <c:v>3256.9875408725929</c:v>
                </c:pt>
                <c:pt idx="26408">
                  <c:v>3205.4967057264762</c:v>
                </c:pt>
                <c:pt idx="26409">
                  <c:v>3154.0485028911048</c:v>
                </c:pt>
                <c:pt idx="26410">
                  <c:v>3102.6429595293102</c:v>
                </c:pt>
                <c:pt idx="26411">
                  <c:v>3051.2800925924776</c:v>
                </c:pt>
                <c:pt idx="26412">
                  <c:v>3008.6138237658606</c:v>
                </c:pt>
                <c:pt idx="26413">
                  <c:v>2965.9753666722922</c:v>
                </c:pt>
                <c:pt idx="26414">
                  <c:v>2923.3647036284669</c:v>
                </c:pt>
                <c:pt idx="26415">
                  <c:v>2880.78180914522</c:v>
                </c:pt>
                <c:pt idx="26416">
                  <c:v>2838.2266577142518</c:v>
                </c:pt>
                <c:pt idx="26417">
                  <c:v>2795.6992310373603</c:v>
                </c:pt>
                <c:pt idx="26418">
                  <c:v>2719.2390398282141</c:v>
                </c:pt>
                <c:pt idx="26419">
                  <c:v>2642.8677221967446</c:v>
                </c:pt>
                <c:pt idx="26420">
                  <c:v>2566.5851189978052</c:v>
                </c:pt>
                <c:pt idx="26421">
                  <c:v>2490.3910598967163</c:v>
                </c:pt>
                <c:pt idx="26422">
                  <c:v>2414.2853814449977</c:v>
                </c:pt>
                <c:pt idx="26423">
                  <c:v>2338.2679114635412</c:v>
                </c:pt>
                <c:pt idx="26424">
                  <c:v>2321.2615034532801</c:v>
                </c:pt>
                <c:pt idx="26425">
                  <c:v>2304.2607477089441</c:v>
                </c:pt>
                <c:pt idx="26426">
                  <c:v>2287.2656475598665</c:v>
                </c:pt>
                <c:pt idx="26427">
                  <c:v>2270.2762145383335</c:v>
                </c:pt>
                <c:pt idx="26428">
                  <c:v>2253.2924520546376</c:v>
                </c:pt>
                <c:pt idx="26429">
                  <c:v>2236.3143696543475</c:v>
                </c:pt>
                <c:pt idx="26430">
                  <c:v>2152.1681371363461</c:v>
                </c:pt>
                <c:pt idx="26431">
                  <c:v>2068.1268204830158</c:v>
                </c:pt>
                <c:pt idx="26432">
                  <c:v>1984.1900511379238</c:v>
                </c:pt>
                <c:pt idx="26433">
                  <c:v>1900.3574545056711</c:v>
                </c:pt>
                <c:pt idx="26434">
                  <c:v>1816.628644904235</c:v>
                </c:pt>
                <c:pt idx="26435">
                  <c:v>1733.0032360507378</c:v>
                </c:pt>
                <c:pt idx="26436">
                  <c:v>1691.400423561897</c:v>
                </c:pt>
                <c:pt idx="26437">
                  <c:v>1649.8165854618662</c:v>
                </c:pt>
                <c:pt idx="26438">
                  <c:v>1608.2515581536024</c:v>
                </c:pt>
                <c:pt idx="26439">
                  <c:v>1566.7051810322278</c:v>
                </c:pt>
                <c:pt idx="26440">
                  <c:v>1525.1772877132721</c:v>
                </c:pt>
                <c:pt idx="26441">
                  <c:v>1483.6677106124876</c:v>
                </c:pt>
                <c:pt idx="26442">
                  <c:v>1500.2444815273204</c:v>
                </c:pt>
                <c:pt idx="26443">
                  <c:v>1516.8237178505015</c:v>
                </c:pt>
                <c:pt idx="26444">
                  <c:v>1533.4054318713311</c:v>
                </c:pt>
                <c:pt idx="26445">
                  <c:v>1549.9896398912479</c:v>
                </c:pt>
                <c:pt idx="26446">
                  <c:v>1566.5763527289428</c:v>
                </c:pt>
                <c:pt idx="26447">
                  <c:v>1583.1655866736171</c:v>
                </c:pt>
                <c:pt idx="26448">
                  <c:v>1541.5700595028034</c:v>
                </c:pt>
                <c:pt idx="26449">
                  <c:v>1499.9957537665055</c:v>
                </c:pt>
                <c:pt idx="26450">
                  <c:v>1458.4425470056974</c:v>
                </c:pt>
                <c:pt idx="26451">
                  <c:v>1416.9103159309279</c:v>
                </c:pt>
                <c:pt idx="26452">
                  <c:v>1375.3989400422677</c:v>
                </c:pt>
                <c:pt idx="26453">
                  <c:v>1333.9082939928712</c:v>
                </c:pt>
                <c:pt idx="26454">
                  <c:v>1375.3989400422677</c:v>
                </c:pt>
                <c:pt idx="26455">
                  <c:v>1416.9103159309279</c:v>
                </c:pt>
                <c:pt idx="26456">
                  <c:v>1458.4425470056974</c:v>
                </c:pt>
                <c:pt idx="26457">
                  <c:v>1499.9957537665055</c:v>
                </c:pt>
                <c:pt idx="26458">
                  <c:v>1541.5700595028034</c:v>
                </c:pt>
                <c:pt idx="26459">
                  <c:v>1583.1655866736171</c:v>
                </c:pt>
                <c:pt idx="26460">
                  <c:v>1591.6568757229682</c:v>
                </c:pt>
                <c:pt idx="26461">
                  <c:v>1600.1504466640727</c:v>
                </c:pt>
                <c:pt idx="26462">
                  <c:v>1608.6462957576857</c:v>
                </c:pt>
                <c:pt idx="26463">
                  <c:v>1617.144420683594</c:v>
                </c:pt>
                <c:pt idx="26464">
                  <c:v>1625.6448148886984</c:v>
                </c:pt>
                <c:pt idx="26465">
                  <c:v>1634.1474760678013</c:v>
                </c:pt>
                <c:pt idx="26466">
                  <c:v>1700.7371526727018</c:v>
                </c:pt>
                <c:pt idx="26467">
                  <c:v>1767.3766353894914</c:v>
                </c:pt>
                <c:pt idx="26468">
                  <c:v>1834.0665377600722</c:v>
                </c:pt>
                <c:pt idx="26469">
                  <c:v>1900.8074696297274</c:v>
                </c:pt>
                <c:pt idx="26470">
                  <c:v>1967.6000312382362</c:v>
                </c:pt>
                <c:pt idx="26471">
                  <c:v>2034.4448147831024</c:v>
                </c:pt>
                <c:pt idx="26472">
                  <c:v>2219.1735568222348</c:v>
                </c:pt>
                <c:pt idx="26473">
                  <c:v>2404.3879784179421</c:v>
                </c:pt>
                <c:pt idx="26474">
                  <c:v>2590.09371945047</c:v>
                </c:pt>
                <c:pt idx="26475">
                  <c:v>2776.2962210477726</c:v>
                </c:pt>
                <c:pt idx="26476">
                  <c:v>2963.0007291594593</c:v>
                </c:pt>
                <c:pt idx="26477">
                  <c:v>3150.212311401935</c:v>
                </c:pt>
                <c:pt idx="26478">
                  <c:v>3125.0534446956885</c:v>
                </c:pt>
                <c:pt idx="26479">
                  <c:v>3099.900056265034</c:v>
                </c:pt>
                <c:pt idx="26480">
                  <c:v>3074.7520800410848</c:v>
                </c:pt>
                <c:pt idx="26481">
                  <c:v>3014.6431121925621</c:v>
                </c:pt>
                <c:pt idx="26482">
                  <c:v>2989.7940040872395</c:v>
                </c:pt>
                <c:pt idx="26483">
                  <c:v>2964.9500677187552</c:v>
                </c:pt>
                <c:pt idx="26484">
                  <c:v>2948.6824894155989</c:v>
                </c:pt>
                <c:pt idx="26485">
                  <c:v>2898.0541939304244</c:v>
                </c:pt>
                <c:pt idx="26486">
                  <c:v>2847.4548584736435</c:v>
                </c:pt>
                <c:pt idx="26487">
                  <c:v>2796.8841827586507</c:v>
                </c:pt>
                <c:pt idx="26488">
                  <c:v>2746.341870708221</c:v>
                </c:pt>
                <c:pt idx="26489">
                  <c:v>2695.8276228251889</c:v>
                </c:pt>
                <c:pt idx="26490">
                  <c:v>2831.2914866192627</c:v>
                </c:pt>
                <c:pt idx="26491">
                  <c:v>2967.0011037456352</c:v>
                </c:pt>
                <c:pt idx="26492">
                  <c:v>3102.9594483674673</c:v>
                </c:pt>
                <c:pt idx="26493">
                  <c:v>3239.1694078173518</c:v>
                </c:pt>
                <c:pt idx="26494">
                  <c:v>3375.6337995869717</c:v>
                </c:pt>
                <c:pt idx="26495">
                  <c:v>3512.3553630367705</c:v>
                </c:pt>
                <c:pt idx="26496">
                  <c:v>3503.7388986070187</c:v>
                </c:pt>
                <c:pt idx="26497">
                  <c:v>3495.1236257886176</c:v>
                </c:pt>
                <c:pt idx="26498">
                  <c:v>3486.5095446861974</c:v>
                </c:pt>
                <c:pt idx="26499">
                  <c:v>3477.8966524160046</c:v>
                </c:pt>
                <c:pt idx="26500">
                  <c:v>3469.2849550659457</c:v>
                </c:pt>
                <c:pt idx="26501">
                  <c:v>3460.67444974816</c:v>
                </c:pt>
                <c:pt idx="26502">
                  <c:v>3554.0836396277577</c:v>
                </c:pt>
                <c:pt idx="26503">
                  <c:v>3647.5967376371909</c:v>
                </c:pt>
                <c:pt idx="26504">
                  <c:v>3741.2154917534158</c:v>
                </c:pt>
                <c:pt idx="26505">
                  <c:v>3834.9416151094911</c:v>
                </c:pt>
                <c:pt idx="26506">
                  <c:v>3928.7767865100191</c:v>
                </c:pt>
                <c:pt idx="26507">
                  <c:v>4022.7226471442218</c:v>
                </c:pt>
                <c:pt idx="26508">
                  <c:v>3979.343292401315</c:v>
                </c:pt>
                <c:pt idx="26509">
                  <c:v>3935.9943289247976</c:v>
                </c:pt>
                <c:pt idx="26510">
                  <c:v>3892.6757693636728</c:v>
                </c:pt>
                <c:pt idx="26511">
                  <c:v>3849.3876377928059</c:v>
                </c:pt>
                <c:pt idx="26512">
                  <c:v>3806.1299472772457</c:v>
                </c:pt>
                <c:pt idx="26513">
                  <c:v>3762.9027111994037</c:v>
                </c:pt>
                <c:pt idx="26514">
                  <c:v>3771.5457231343044</c:v>
                </c:pt>
                <c:pt idx="26515">
                  <c:v>3780.189950286881</c:v>
                </c:pt>
                <c:pt idx="26516">
                  <c:v>3788.8353961736907</c:v>
                </c:pt>
                <c:pt idx="26517">
                  <c:v>3797.4820643310882</c:v>
                </c:pt>
                <c:pt idx="26518">
                  <c:v>3806.1299472772457</c:v>
                </c:pt>
                <c:pt idx="26519">
                  <c:v>3814.7790485444816</c:v>
                </c:pt>
                <c:pt idx="26520">
                  <c:v>3840.4949917892623</c:v>
                </c:pt>
                <c:pt idx="26521">
                  <c:v>3866.2202211715739</c:v>
                </c:pt>
                <c:pt idx="26522">
                  <c:v>3891.9547517438659</c:v>
                </c:pt>
                <c:pt idx="26523">
                  <c:v>3917.6986097418503</c:v>
                </c:pt>
                <c:pt idx="26524">
                  <c:v>3943.4518100438686</c:v>
                </c:pt>
                <c:pt idx="26525">
                  <c:v>3969.2143711696908</c:v>
                </c:pt>
                <c:pt idx="26526">
                  <c:v>3969.2143711696908</c:v>
                </c:pt>
                <c:pt idx="26527">
                  <c:v>3969.2143711696908</c:v>
                </c:pt>
                <c:pt idx="26528">
                  <c:v>3969.2143711696908</c:v>
                </c:pt>
                <c:pt idx="26529">
                  <c:v>3969.2143711696908</c:v>
                </c:pt>
                <c:pt idx="26530">
                  <c:v>3969.2143711696908</c:v>
                </c:pt>
                <c:pt idx="26531">
                  <c:v>3969.2143711696908</c:v>
                </c:pt>
                <c:pt idx="26532">
                  <c:v>3909.1564358927371</c:v>
                </c:pt>
                <c:pt idx="26533">
                  <c:v>3849.1486851614377</c:v>
                </c:pt>
                <c:pt idx="26534">
                  <c:v>3789.1908606800098</c:v>
                </c:pt>
                <c:pt idx="26535">
                  <c:v>3729.2827008485992</c:v>
                </c:pt>
                <c:pt idx="26536">
                  <c:v>3669.4239442379121</c:v>
                </c:pt>
                <c:pt idx="26537">
                  <c:v>3609.6143154530391</c:v>
                </c:pt>
                <c:pt idx="26538">
                  <c:v>3508.925447871859</c:v>
                </c:pt>
                <c:pt idx="26539">
                  <c:v>3449.6762060522246</c:v>
                </c:pt>
                <c:pt idx="26540">
                  <c:v>3390.4791692795975</c:v>
                </c:pt>
                <c:pt idx="26541">
                  <c:v>3369.973782460057</c:v>
                </c:pt>
                <c:pt idx="26542">
                  <c:v>3310.1952983182273</c:v>
                </c:pt>
                <c:pt idx="26543">
                  <c:v>3250.4691692687484</c:v>
                </c:pt>
                <c:pt idx="26544">
                  <c:v>3199.4706256774593</c:v>
                </c:pt>
                <c:pt idx="26545">
                  <c:v>3148.5073374066683</c:v>
                </c:pt>
                <c:pt idx="26546">
                  <c:v>3097.5791381182398</c:v>
                </c:pt>
                <c:pt idx="26547">
                  <c:v>3046.6858476997554</c:v>
                </c:pt>
                <c:pt idx="26548">
                  <c:v>2995.8272930955395</c:v>
                </c:pt>
                <c:pt idx="26549">
                  <c:v>2945.0032991608664</c:v>
                </c:pt>
                <c:pt idx="26550">
                  <c:v>2851.6815447944382</c:v>
                </c:pt>
                <c:pt idx="26551">
                  <c:v>2758.4842528313693</c:v>
                </c:pt>
                <c:pt idx="26552">
                  <c:v>2665.410700860306</c:v>
                </c:pt>
                <c:pt idx="26553">
                  <c:v>2572.4601530471264</c:v>
                </c:pt>
                <c:pt idx="26554">
                  <c:v>2479.6318599189922</c:v>
                </c:pt>
                <c:pt idx="26555">
                  <c:v>2386.9250581461356</c:v>
                </c:pt>
                <c:pt idx="26556">
                  <c:v>2361.7184135636835</c:v>
                </c:pt>
                <c:pt idx="26557">
                  <c:v>2336.5198810592533</c:v>
                </c:pt>
                <c:pt idx="26558">
                  <c:v>2311.3294310534898</c:v>
                </c:pt>
                <c:pt idx="26559">
                  <c:v>2286.1470403718677</c:v>
                </c:pt>
                <c:pt idx="26560">
                  <c:v>2260.9726835224342</c:v>
                </c:pt>
                <c:pt idx="26561">
                  <c:v>2235.806334882634</c:v>
                </c:pt>
                <c:pt idx="26562">
                  <c:v>2176.9774481606278</c:v>
                </c:pt>
                <c:pt idx="26563">
                  <c:v>2118.1972057289863</c:v>
                </c:pt>
                <c:pt idx="26564">
                  <c:v>2059.4654115759058</c:v>
                </c:pt>
                <c:pt idx="26565">
                  <c:v>2000.781865366715</c:v>
                </c:pt>
                <c:pt idx="26566">
                  <c:v>1942.1463644699991</c:v>
                </c:pt>
                <c:pt idx="26567">
                  <c:v>1883.5587039346644</c:v>
                </c:pt>
                <c:pt idx="26568">
                  <c:v>1766.2425535535822</c:v>
                </c:pt>
                <c:pt idx="26569">
                  <c:v>1649.1450852391422</c:v>
                </c:pt>
                <c:pt idx="26570">
                  <c:v>1532.2659794878907</c:v>
                </c:pt>
                <c:pt idx="26571">
                  <c:v>1415.6049102649731</c:v>
                </c:pt>
                <c:pt idx="26572">
                  <c:v>1299.1615477570015</c:v>
                </c:pt>
                <c:pt idx="26573">
                  <c:v>1182.9355531707201</c:v>
                </c:pt>
                <c:pt idx="26574">
                  <c:v>1091.9307375842598</c:v>
                </c:pt>
                <c:pt idx="26575">
                  <c:v>1001.0359015715588</c:v>
                </c:pt>
                <c:pt idx="26576">
                  <c:v>910.25005312178337</c:v>
                </c:pt>
                <c:pt idx="26577">
                  <c:v>819.57218256677663</c:v>
                </c:pt>
                <c:pt idx="26578">
                  <c:v>729.00126232490572</c:v>
                </c:pt>
                <c:pt idx="26579">
                  <c:v>638.53624664255381</c:v>
                </c:pt>
                <c:pt idx="26580">
                  <c:v>556.42403410512418</c:v>
                </c:pt>
                <c:pt idx="26581">
                  <c:v>474.38717943253107</c:v>
                </c:pt>
                <c:pt idx="26582">
                  <c:v>392.42454508696153</c:v>
                </c:pt>
                <c:pt idx="26583">
                  <c:v>310.53497491060625</c:v>
                </c:pt>
                <c:pt idx="26584">
                  <c:v>228.71729330470325</c:v>
                </c:pt>
                <c:pt idx="26585">
                  <c:v>146.97030689645138</c:v>
                </c:pt>
                <c:pt idx="26586">
                  <c:v>81.607497614416687</c:v>
                </c:pt>
                <c:pt idx="26587">
                  <c:v>16.312971460297231</c:v>
                </c:pt>
                <c:pt idx="26588">
                  <c:v>0</c:v>
                </c:pt>
                <c:pt idx="26589">
                  <c:v>0</c:v>
                </c:pt>
                <c:pt idx="26590">
                  <c:v>0</c:v>
                </c:pt>
                <c:pt idx="26591">
                  <c:v>0</c:v>
                </c:pt>
                <c:pt idx="26592">
                  <c:v>0</c:v>
                </c:pt>
                <c:pt idx="26593">
                  <c:v>32.617647847504379</c:v>
                </c:pt>
                <c:pt idx="26594">
                  <c:v>171.40166585706984</c:v>
                </c:pt>
                <c:pt idx="26595">
                  <c:v>310.44554225024132</c:v>
                </c:pt>
                <c:pt idx="26596">
                  <c:v>449.75243829750798</c:v>
                </c:pt>
                <c:pt idx="26597">
                  <c:v>589.32543496054564</c:v>
                </c:pt>
                <c:pt idx="26598">
                  <c:v>712.67846798772064</c:v>
                </c:pt>
                <c:pt idx="26599">
                  <c:v>836.23586133391996</c:v>
                </c:pt>
                <c:pt idx="26600">
                  <c:v>959.99990229540253</c:v>
                </c:pt>
                <c:pt idx="26601">
                  <c:v>1083.9728247501012</c:v>
                </c:pt>
                <c:pt idx="26602">
                  <c:v>1208.1568102135225</c:v>
                </c:pt>
                <c:pt idx="26603">
                  <c:v>1332.5539888817884</c:v>
                </c:pt>
                <c:pt idx="26604">
                  <c:v>1324.4562548820404</c:v>
                </c:pt>
                <c:pt idx="26605">
                  <c:v>1316.3573558203873</c:v>
                </c:pt>
                <c:pt idx="26606">
                  <c:v>1308.2572830472934</c:v>
                </c:pt>
                <c:pt idx="26607">
                  <c:v>1300.1560291481878</c:v>
                </c:pt>
                <c:pt idx="26608">
                  <c:v>1292.0535855460048</c:v>
                </c:pt>
                <c:pt idx="26609">
                  <c:v>1283.9499471195138</c:v>
                </c:pt>
                <c:pt idx="26610">
                  <c:v>1242.4035329304841</c:v>
                </c:pt>
                <c:pt idx="26611">
                  <c:v>1200.8835487217327</c:v>
                </c:pt>
                <c:pt idx="26612">
                  <c:v>1159.3899646893503</c:v>
                </c:pt>
                <c:pt idx="26613">
                  <c:v>1117.9227475559337</c:v>
                </c:pt>
                <c:pt idx="26614">
                  <c:v>1076.4818639620405</c:v>
                </c:pt>
                <c:pt idx="26615">
                  <c:v>1035.0672832271039</c:v>
                </c:pt>
                <c:pt idx="26616">
                  <c:v>1233.8225612654646</c:v>
                </c:pt>
                <c:pt idx="26617">
                  <c:v>1433.1133070660928</c:v>
                </c:pt>
                <c:pt idx="26618">
                  <c:v>1632.9485383500939</c:v>
                </c:pt>
                <c:pt idx="26619">
                  <c:v>1833.3369389752809</c:v>
                </c:pt>
                <c:pt idx="26620">
                  <c:v>2034.2868587866399</c:v>
                </c:pt>
                <c:pt idx="26621">
                  <c:v>2235.806334882634</c:v>
                </c:pt>
                <c:pt idx="26622">
                  <c:v>2328.238401994015</c:v>
                </c:pt>
                <c:pt idx="26623">
                  <c:v>2420.7855537534811</c:v>
                </c:pt>
                <c:pt idx="26624">
                  <c:v>2513.448772044047</c:v>
                </c:pt>
                <c:pt idx="26625">
                  <c:v>2576.3464056768062</c:v>
                </c:pt>
                <c:pt idx="26626">
                  <c:v>2668.1794742227712</c:v>
                </c:pt>
                <c:pt idx="26627">
                  <c:v>2760.1300844129273</c:v>
                </c:pt>
                <c:pt idx="26628">
                  <c:v>2750.071241908724</c:v>
                </c:pt>
                <c:pt idx="26629">
                  <c:v>2708.0182289719478</c:v>
                </c:pt>
                <c:pt idx="26630">
                  <c:v>2665.9851703011695</c:v>
                </c:pt>
                <c:pt idx="26631">
                  <c:v>2623.9718899727573</c:v>
                </c:pt>
                <c:pt idx="26632">
                  <c:v>2581.9782107549072</c:v>
                </c:pt>
                <c:pt idx="26633">
                  <c:v>2540.0039609484347</c:v>
                </c:pt>
                <c:pt idx="26634">
                  <c:v>2581.6971681486752</c:v>
                </c:pt>
                <c:pt idx="26635">
                  <c:v>2623.4035743192198</c:v>
                </c:pt>
                <c:pt idx="26636">
                  <c:v>2665.1234661398621</c:v>
                </c:pt>
                <c:pt idx="26637">
                  <c:v>2706.857134844166</c:v>
                </c:pt>
                <c:pt idx="26638">
                  <c:v>2748.604869388831</c:v>
                </c:pt>
                <c:pt idx="26639">
                  <c:v>2790.36694829116</c:v>
                </c:pt>
                <c:pt idx="26640">
                  <c:v>2900.2123360966293</c:v>
                </c:pt>
                <c:pt idx="26641">
                  <c:v>3010.2187573602341</c:v>
                </c:pt>
                <c:pt idx="26642">
                  <c:v>3120.3880938724046</c:v>
                </c:pt>
                <c:pt idx="26643">
                  <c:v>3230.7221852330113</c:v>
                </c:pt>
                <c:pt idx="26644">
                  <c:v>3341.222819486055</c:v>
                </c:pt>
                <c:pt idx="26645">
                  <c:v>3451.8917564782546</c:v>
                </c:pt>
                <c:pt idx="26646">
                  <c:v>3461.0536239206917</c:v>
                </c:pt>
                <c:pt idx="26647">
                  <c:v>3470.2183069682192</c:v>
                </c:pt>
                <c:pt idx="26648">
                  <c:v>3479.3858022198979</c:v>
                </c:pt>
                <c:pt idx="26649">
                  <c:v>3488.5560959862983</c:v>
                </c:pt>
                <c:pt idx="26650">
                  <c:v>3497.7291849212365</c:v>
                </c:pt>
                <c:pt idx="26651">
                  <c:v>3506.9050622385998</c:v>
                </c:pt>
                <c:pt idx="26652">
                  <c:v>3583.1755751216451</c:v>
                </c:pt>
                <c:pt idx="26653">
                  <c:v>3659.5143257727991</c:v>
                </c:pt>
                <c:pt idx="26654">
                  <c:v>3735.9223783107213</c:v>
                </c:pt>
                <c:pt idx="26655">
                  <c:v>3812.4007650016833</c:v>
                </c:pt>
                <c:pt idx="26656">
                  <c:v>3888.9505116612668</c:v>
                </c:pt>
                <c:pt idx="26657">
                  <c:v>3965.572627499414</c:v>
                </c:pt>
                <c:pt idx="26658">
                  <c:v>3957.2710245558937</c:v>
                </c:pt>
                <c:pt idx="26659">
                  <c:v>3948.9698435216064</c:v>
                </c:pt>
                <c:pt idx="26660">
                  <c:v>3940.6690889398483</c:v>
                </c:pt>
                <c:pt idx="26661">
                  <c:v>3932.3687532152439</c:v>
                </c:pt>
                <c:pt idx="26662">
                  <c:v>3924.068832798594</c:v>
                </c:pt>
                <c:pt idx="26663">
                  <c:v>3915.7693202160294</c:v>
                </c:pt>
                <c:pt idx="26664">
                  <c:v>3924.068832798594</c:v>
                </c:pt>
                <c:pt idx="26665">
                  <c:v>3932.3687532152439</c:v>
                </c:pt>
                <c:pt idx="26666">
                  <c:v>3940.6690889398483</c:v>
                </c:pt>
                <c:pt idx="26667">
                  <c:v>3948.9698435216064</c:v>
                </c:pt>
                <c:pt idx="26668">
                  <c:v>3957.2710245558937</c:v>
                </c:pt>
                <c:pt idx="26669">
                  <c:v>3965.572627499414</c:v>
                </c:pt>
                <c:pt idx="26670">
                  <c:v>3939.9431616953107</c:v>
                </c:pt>
                <c:pt idx="26671">
                  <c:v>3914.3223530716396</c:v>
                </c:pt>
                <c:pt idx="26672">
                  <c:v>3888.7101724546542</c:v>
                </c:pt>
                <c:pt idx="26673">
                  <c:v>3863.1065944377619</c:v>
                </c:pt>
                <c:pt idx="26674">
                  <c:v>3837.5115816173925</c:v>
                </c:pt>
                <c:pt idx="26675">
                  <c:v>3811.9251082930982</c:v>
                </c:pt>
                <c:pt idx="26676">
                  <c:v>3717.8286174617347</c:v>
                </c:pt>
                <c:pt idx="26677">
                  <c:v>3623.8548351597501</c:v>
                </c:pt>
                <c:pt idx="26678">
                  <c:v>3530.002712542363</c:v>
                </c:pt>
                <c:pt idx="26679">
                  <c:v>3436.2711796047606</c:v>
                </c:pt>
                <c:pt idx="26680">
                  <c:v>3342.6591448490253</c:v>
                </c:pt>
                <c:pt idx="26681">
                  <c:v>3249.1654949479184</c:v>
                </c:pt>
                <c:pt idx="26682">
                  <c:v>3203.4368843373891</c:v>
                </c:pt>
                <c:pt idx="26683">
                  <c:v>3194.9639010958422</c:v>
                </c:pt>
                <c:pt idx="26684">
                  <c:v>3186.4921211126998</c:v>
                </c:pt>
                <c:pt idx="26685">
                  <c:v>3214.8828866302661</c:v>
                </c:pt>
                <c:pt idx="26686">
                  <c:v>3206.3152787484842</c:v>
                </c:pt>
                <c:pt idx="26687">
                  <c:v>3197.7488885205094</c:v>
                </c:pt>
                <c:pt idx="26688">
                  <c:v>3172.2711957527526</c:v>
                </c:pt>
                <c:pt idx="26689">
                  <c:v>3146.8023634113497</c:v>
                </c:pt>
                <c:pt idx="26690">
                  <c:v>3121.3423701771935</c:v>
                </c:pt>
                <c:pt idx="26691">
                  <c:v>3095.8911976478134</c:v>
                </c:pt>
                <c:pt idx="26692">
                  <c:v>3070.4488181870011</c:v>
                </c:pt>
                <c:pt idx="26693">
                  <c:v>3045.0152131932473</c:v>
                </c:pt>
                <c:pt idx="26694">
                  <c:v>2934.733768926028</c:v>
                </c:pt>
                <c:pt idx="26695">
                  <c:v>2824.623159848642</c:v>
                </c:pt>
                <c:pt idx="26696">
                  <c:v>2714.6819710049517</c:v>
                </c:pt>
                <c:pt idx="26697">
                  <c:v>2604.9087443658914</c:v>
                </c:pt>
                <c:pt idx="26698">
                  <c:v>2495.3019996878929</c:v>
                </c:pt>
                <c:pt idx="26699">
                  <c:v>2385.8602133775626</c:v>
                </c:pt>
                <c:pt idx="26700">
                  <c:v>2276.3243804363842</c:v>
                </c:pt>
                <c:pt idx="26701">
                  <c:v>2166.9684226205031</c:v>
                </c:pt>
                <c:pt idx="26702">
                  <c:v>2057.791558420256</c:v>
                </c:pt>
                <c:pt idx="26703">
                  <c:v>1948.7929817419631</c:v>
                </c:pt>
                <c:pt idx="26704">
                  <c:v>1839.9718778117342</c:v>
                </c:pt>
                <c:pt idx="26705">
                  <c:v>1731.3274074027208</c:v>
                </c:pt>
                <c:pt idx="26706">
                  <c:v>1647.8692348159393</c:v>
                </c:pt>
                <c:pt idx="26707">
                  <c:v>1564.5150998761769</c:v>
                </c:pt>
                <c:pt idx="26708">
                  <c:v>1481.2646166867492</c:v>
                </c:pt>
                <c:pt idx="26709">
                  <c:v>1398.1173929211916</c:v>
                </c:pt>
                <c:pt idx="26710">
                  <c:v>1315.0730258784795</c:v>
                </c:pt>
                <c:pt idx="26711">
                  <c:v>1232.1311108003181</c:v>
                </c:pt>
                <c:pt idx="26712">
                  <c:v>1149.3908592500397</c:v>
                </c:pt>
                <c:pt idx="26713">
                  <c:v>1066.7397834563772</c:v>
                </c:pt>
                <c:pt idx="26714">
                  <c:v>984.17706682652715</c:v>
                </c:pt>
                <c:pt idx="26715">
                  <c:v>901.70187904471925</c:v>
                </c:pt>
                <c:pt idx="26716">
                  <c:v>819.31337355421908</c:v>
                </c:pt>
                <c:pt idx="26717">
                  <c:v>737.0106928252834</c:v>
                </c:pt>
                <c:pt idx="26718">
                  <c:v>605.3624949916574</c:v>
                </c:pt>
                <c:pt idx="26719">
                  <c:v>473.98538781140928</c:v>
                </c:pt>
                <c:pt idx="26720">
                  <c:v>342.87837623826988</c:v>
                </c:pt>
                <c:pt idx="26721">
                  <c:v>212.04044229332962</c:v>
                </c:pt>
                <c:pt idx="26722">
                  <c:v>81.470545399836169</c:v>
                </c:pt>
                <c:pt idx="26723">
                  <c:v>0</c:v>
                </c:pt>
                <c:pt idx="26724">
                  <c:v>0</c:v>
                </c:pt>
                <c:pt idx="26725">
                  <c:v>0</c:v>
                </c:pt>
                <c:pt idx="26726">
                  <c:v>0</c:v>
                </c:pt>
                <c:pt idx="26727">
                  <c:v>0</c:v>
                </c:pt>
                <c:pt idx="26728">
                  <c:v>0</c:v>
                </c:pt>
                <c:pt idx="26729">
                  <c:v>0</c:v>
                </c:pt>
                <c:pt idx="26730">
                  <c:v>0</c:v>
                </c:pt>
                <c:pt idx="26731">
                  <c:v>0</c:v>
                </c:pt>
                <c:pt idx="26732">
                  <c:v>0</c:v>
                </c:pt>
                <c:pt idx="26733">
                  <c:v>0</c:v>
                </c:pt>
                <c:pt idx="26734">
                  <c:v>0</c:v>
                </c:pt>
                <c:pt idx="26735">
                  <c:v>0</c:v>
                </c:pt>
                <c:pt idx="26736">
                  <c:v>0</c:v>
                </c:pt>
                <c:pt idx="26737">
                  <c:v>0</c:v>
                </c:pt>
                <c:pt idx="26738">
                  <c:v>0</c:v>
                </c:pt>
                <c:pt idx="26739">
                  <c:v>0</c:v>
                </c:pt>
                <c:pt idx="26740">
                  <c:v>0</c:v>
                </c:pt>
                <c:pt idx="26741">
                  <c:v>0</c:v>
                </c:pt>
                <c:pt idx="26742">
                  <c:v>0</c:v>
                </c:pt>
                <c:pt idx="26743">
                  <c:v>0</c:v>
                </c:pt>
                <c:pt idx="26744">
                  <c:v>0</c:v>
                </c:pt>
                <c:pt idx="26745">
                  <c:v>211.99918119450919</c:v>
                </c:pt>
                <c:pt idx="26746">
                  <c:v>449.07315086749713</c:v>
                </c:pt>
                <c:pt idx="26747">
                  <c:v>686.81844404797403</c:v>
                </c:pt>
                <c:pt idx="26748">
                  <c:v>769.08261338848729</c:v>
                </c:pt>
                <c:pt idx="26749">
                  <c:v>851.45403205902255</c:v>
                </c:pt>
                <c:pt idx="26750">
                  <c:v>933.93293742557694</c:v>
                </c:pt>
                <c:pt idx="26751">
                  <c:v>1016.5195609936363</c:v>
                </c:pt>
                <c:pt idx="26752">
                  <c:v>1099.2141305767864</c:v>
                </c:pt>
                <c:pt idx="26753">
                  <c:v>1182.0168738994523</c:v>
                </c:pt>
                <c:pt idx="26754">
                  <c:v>1223.3012111023763</c:v>
                </c:pt>
                <c:pt idx="26755">
                  <c:v>1264.6036614942775</c:v>
                </c:pt>
                <c:pt idx="26756">
                  <c:v>1305.9243924572154</c:v>
                </c:pt>
                <c:pt idx="26757">
                  <c:v>1347.2635736874361</c:v>
                </c:pt>
                <c:pt idx="26758">
                  <c:v>1388.6213736699776</c:v>
                </c:pt>
                <c:pt idx="26759">
                  <c:v>1429.9979552693551</c:v>
                </c:pt>
                <c:pt idx="26760">
                  <c:v>1529.7971659902821</c:v>
                </c:pt>
                <c:pt idx="26761">
                  <c:v>1629.751371102695</c:v>
                </c:pt>
                <c:pt idx="26762">
                  <c:v>1729.8610573356509</c:v>
                </c:pt>
                <c:pt idx="26763">
                  <c:v>1830.1267043220014</c:v>
                </c:pt>
                <c:pt idx="26764">
                  <c:v>1930.5487774408682</c:v>
                </c:pt>
                <c:pt idx="26765">
                  <c:v>2031.1277388574176</c:v>
                </c:pt>
                <c:pt idx="26766">
                  <c:v>2115.0230179413493</c:v>
                </c:pt>
                <c:pt idx="26767">
                  <c:v>2199.025460314866</c:v>
                </c:pt>
                <c:pt idx="26768">
                  <c:v>2283.1354056348246</c:v>
                </c:pt>
                <c:pt idx="26769">
                  <c:v>2340.2094798485882</c:v>
                </c:pt>
                <c:pt idx="26770">
                  <c:v>2423.5685412955418</c:v>
                </c:pt>
                <c:pt idx="26771">
                  <c:v>2507.0348366522448</c:v>
                </c:pt>
                <c:pt idx="26772">
                  <c:v>2545.5191975753205</c:v>
                </c:pt>
                <c:pt idx="26773">
                  <c:v>2554.9303094390821</c:v>
                </c:pt>
                <c:pt idx="26774">
                  <c:v>2564.34683332144</c:v>
                </c:pt>
                <c:pt idx="26775">
                  <c:v>2573.768756058781</c:v>
                </c:pt>
                <c:pt idx="26776">
                  <c:v>2583.1960620485897</c:v>
                </c:pt>
                <c:pt idx="26777">
                  <c:v>2592.628737933866</c:v>
                </c:pt>
                <c:pt idx="26778">
                  <c:v>2592.4409587869623</c:v>
                </c:pt>
                <c:pt idx="26779">
                  <c:v>2592.2531796400572</c:v>
                </c:pt>
                <c:pt idx="26780">
                  <c:v>2592.0654004931307</c:v>
                </c:pt>
                <c:pt idx="26781">
                  <c:v>2591.8776213462047</c:v>
                </c:pt>
                <c:pt idx="26782">
                  <c:v>2591.6898421992996</c:v>
                </c:pt>
                <c:pt idx="26783">
                  <c:v>2591.5020630523736</c:v>
                </c:pt>
                <c:pt idx="26784">
                  <c:v>2607.2663806817613</c:v>
                </c:pt>
                <c:pt idx="26785">
                  <c:v>2623.0246972168698</c:v>
                </c:pt>
                <c:pt idx="26786">
                  <c:v>2638.7770866510318</c:v>
                </c:pt>
                <c:pt idx="26787">
                  <c:v>2654.5236325031001</c:v>
                </c:pt>
                <c:pt idx="26788">
                  <c:v>2670.2644078560243</c:v>
                </c:pt>
                <c:pt idx="26789">
                  <c:v>2685.9994960025556</c:v>
                </c:pt>
                <c:pt idx="26790">
                  <c:v>2839.2618337437107</c:v>
                </c:pt>
                <c:pt idx="26791">
                  <c:v>2992.9344491071092</c:v>
                </c:pt>
                <c:pt idx="26792">
                  <c:v>3147.0154851607876</c:v>
                </c:pt>
                <c:pt idx="26793">
                  <c:v>3301.503144880583</c:v>
                </c:pt>
                <c:pt idx="26794">
                  <c:v>3456.3957017449943</c:v>
                </c:pt>
                <c:pt idx="26795">
                  <c:v>3611.6914957720746</c:v>
                </c:pt>
                <c:pt idx="26796">
                  <c:v>3774.8553805637516</c:v>
                </c:pt>
                <c:pt idx="26797">
                  <c:v>3938.4113793977781</c:v>
                </c:pt>
                <c:pt idx="26798">
                  <c:v>4102.3622767009483</c:v>
                </c:pt>
                <c:pt idx="26799">
                  <c:v>4266.7107750183332</c:v>
                </c:pt>
                <c:pt idx="26800">
                  <c:v>4431.4594886551658</c:v>
                </c:pt>
                <c:pt idx="26801">
                  <c:v>4596.6109455720989</c:v>
                </c:pt>
                <c:pt idx="26802">
                  <c:v>4481.9648288133931</c:v>
                </c:pt>
                <c:pt idx="26803">
                  <c:v>4367.5443528756095</c:v>
                </c:pt>
                <c:pt idx="26804">
                  <c:v>4253.3511358923988</c:v>
                </c:pt>
                <c:pt idx="26805">
                  <c:v>4139.3868412176853</c:v>
                </c:pt>
                <c:pt idx="26806">
                  <c:v>4025.6531780985088</c:v>
                </c:pt>
                <c:pt idx="26807">
                  <c:v>3912.1519023550063</c:v>
                </c:pt>
                <c:pt idx="26808">
                  <c:v>3955.2096498470096</c:v>
                </c:pt>
                <c:pt idx="26809">
                  <c:v>3998.2956779124515</c:v>
                </c:pt>
                <c:pt idx="26810">
                  <c:v>4041.4100314109769</c:v>
                </c:pt>
                <c:pt idx="26811">
                  <c:v>4084.552752860061</c:v>
                </c:pt>
                <c:pt idx="26812">
                  <c:v>4127.7238779962154</c:v>
                </c:pt>
                <c:pt idx="26813">
                  <c:v>4170.9234508072414</c:v>
                </c:pt>
                <c:pt idx="26814">
                  <c:v>4119.0378849739</c:v>
                </c:pt>
                <c:pt idx="26815">
                  <c:v>4067.1938829266783</c:v>
                </c:pt>
                <c:pt idx="26816">
                  <c:v>4015.391391177925</c:v>
                </c:pt>
                <c:pt idx="26817">
                  <c:v>3963.6303642085149</c:v>
                </c:pt>
                <c:pt idx="26818">
                  <c:v>3911.9107411642913</c:v>
                </c:pt>
                <c:pt idx="26819">
                  <c:v>3860.232477452595</c:v>
                </c:pt>
                <c:pt idx="26820">
                  <c:v>3774.391029555029</c:v>
                </c:pt>
                <c:pt idx="26821">
                  <c:v>3688.6592182050331</c:v>
                </c:pt>
                <c:pt idx="26822">
                  <c:v>3603.036577775666</c:v>
                </c:pt>
                <c:pt idx="26823">
                  <c:v>3517.5226225475044</c:v>
                </c:pt>
                <c:pt idx="26824">
                  <c:v>3432.1168698673559</c:v>
                </c:pt>
                <c:pt idx="26825">
                  <c:v>3346.8188279605906</c:v>
                </c:pt>
                <c:pt idx="26826">
                  <c:v>3215.7612914452548</c:v>
                </c:pt>
                <c:pt idx="26827">
                  <c:v>3123.2072851753223</c:v>
                </c:pt>
                <c:pt idx="26828">
                  <c:v>3030.7821017611254</c:v>
                </c:pt>
                <c:pt idx="26829">
                  <c:v>2972.5681261721347</c:v>
                </c:pt>
                <c:pt idx="26830">
                  <c:v>2879.3296677643307</c:v>
                </c:pt>
                <c:pt idx="26831">
                  <c:v>2786.2196172659951</c:v>
                </c:pt>
                <c:pt idx="26832">
                  <c:v>2702.0192426449044</c:v>
                </c:pt>
                <c:pt idx="26833">
                  <c:v>2617.909856334727</c:v>
                </c:pt>
                <c:pt idx="26834">
                  <c:v>2533.8904081756586</c:v>
                </c:pt>
                <c:pt idx="26835">
                  <c:v>2449.9598378323999</c:v>
                </c:pt>
                <c:pt idx="26836">
                  <c:v>2366.1170656202094</c:v>
                </c:pt>
                <c:pt idx="26837">
                  <c:v>2282.3609852738359</c:v>
                </c:pt>
                <c:pt idx="26838">
                  <c:v>2156.3915150417938</c:v>
                </c:pt>
                <c:pt idx="26839">
                  <c:v>2030.6538708680121</c:v>
                </c:pt>
                <c:pt idx="26840">
                  <c:v>1905.1463610100116</c:v>
                </c:pt>
                <c:pt idx="26841">
                  <c:v>1779.8672510880303</c:v>
                </c:pt>
                <c:pt idx="26842">
                  <c:v>1654.8147631494096</c:v>
                </c:pt>
                <c:pt idx="26843">
                  <c:v>1529.9870747208813</c:v>
                </c:pt>
                <c:pt idx="26844">
                  <c:v>1538.2002330299906</c:v>
                </c:pt>
                <c:pt idx="26845">
                  <c:v>1546.4134943420004</c:v>
                </c:pt>
                <c:pt idx="26846">
                  <c:v>1554.6268589637148</c:v>
                </c:pt>
                <c:pt idx="26847">
                  <c:v>1562.8403319332247</c:v>
                </c:pt>
                <c:pt idx="26848">
                  <c:v>1571.05391670838</c:v>
                </c:pt>
                <c:pt idx="26849">
                  <c:v>1579.2676183889826</c:v>
                </c:pt>
                <c:pt idx="26850">
                  <c:v>1546.2219151161421</c:v>
                </c:pt>
                <c:pt idx="26851">
                  <c:v>1513.1845865801015</c:v>
                </c:pt>
                <c:pt idx="26852">
                  <c:v>1480.1554964132695</c:v>
                </c:pt>
                <c:pt idx="26853">
                  <c:v>1447.1345118880333</c:v>
                </c:pt>
                <c:pt idx="26854">
                  <c:v>1414.1214947354149</c:v>
                </c:pt>
                <c:pt idx="26855">
                  <c:v>1381.1163073049925</c:v>
                </c:pt>
                <c:pt idx="26856">
                  <c:v>1256.7825394501381</c:v>
                </c:pt>
                <c:pt idx="26857">
                  <c:v>1132.6567573082239</c:v>
                </c:pt>
                <c:pt idx="26858">
                  <c:v>1008.7364741783782</c:v>
                </c:pt>
                <c:pt idx="26859">
                  <c:v>885.01914204143009</c:v>
                </c:pt>
                <c:pt idx="26860">
                  <c:v>761.50215033457107</c:v>
                </c:pt>
                <c:pt idx="26861">
                  <c:v>638.18282471076077</c:v>
                </c:pt>
                <c:pt idx="26862">
                  <c:v>572.60603513246656</c:v>
                </c:pt>
                <c:pt idx="26863">
                  <c:v>507.05983614813613</c:v>
                </c:pt>
                <c:pt idx="26864">
                  <c:v>441.54321579140731</c:v>
                </c:pt>
                <c:pt idx="26865">
                  <c:v>376.05514883900975</c:v>
                </c:pt>
                <c:pt idx="26866">
                  <c:v>310.59459668418299</c:v>
                </c:pt>
                <c:pt idx="26867">
                  <c:v>245.16050699659579</c:v>
                </c:pt>
                <c:pt idx="26868">
                  <c:v>261.4787356533617</c:v>
                </c:pt>
                <c:pt idx="26869">
                  <c:v>277.79398719229476</c:v>
                </c:pt>
                <c:pt idx="26870">
                  <c:v>294.1063045652262</c:v>
                </c:pt>
                <c:pt idx="26871">
                  <c:v>310.41573136345028</c:v>
                </c:pt>
                <c:pt idx="26872">
                  <c:v>326.72230997200774</c:v>
                </c:pt>
                <c:pt idx="26873">
                  <c:v>343.0260837758758</c:v>
                </c:pt>
                <c:pt idx="26874">
                  <c:v>359.30993398553176</c:v>
                </c:pt>
                <c:pt idx="26875">
                  <c:v>375.58957269001058</c:v>
                </c:pt>
                <c:pt idx="26876">
                  <c:v>391.86505027311438</c:v>
                </c:pt>
                <c:pt idx="26877">
                  <c:v>408.13641841319395</c:v>
                </c:pt>
                <c:pt idx="26878">
                  <c:v>424.40372707245848</c:v>
                </c:pt>
                <c:pt idx="26879">
                  <c:v>440.66702768362006</c:v>
                </c:pt>
                <c:pt idx="26880">
                  <c:v>244.47279142332434</c:v>
                </c:pt>
                <c:pt idx="26881">
                  <c:v>48.826766719298888</c:v>
                </c:pt>
                <c:pt idx="26882">
                  <c:v>0</c:v>
                </c:pt>
                <c:pt idx="26883">
                  <c:v>0</c:v>
                </c:pt>
                <c:pt idx="26884">
                  <c:v>0</c:v>
                </c:pt>
                <c:pt idx="26885">
                  <c:v>0</c:v>
                </c:pt>
                <c:pt idx="26886">
                  <c:v>0</c:v>
                </c:pt>
                <c:pt idx="26887">
                  <c:v>0</c:v>
                </c:pt>
                <c:pt idx="26888">
                  <c:v>0</c:v>
                </c:pt>
                <c:pt idx="26889">
                  <c:v>0</c:v>
                </c:pt>
                <c:pt idx="26890">
                  <c:v>0</c:v>
                </c:pt>
                <c:pt idx="26891">
                  <c:v>0</c:v>
                </c:pt>
                <c:pt idx="26892">
                  <c:v>0</c:v>
                </c:pt>
                <c:pt idx="26893">
                  <c:v>0</c:v>
                </c:pt>
                <c:pt idx="26894">
                  <c:v>0</c:v>
                </c:pt>
                <c:pt idx="26895">
                  <c:v>0</c:v>
                </c:pt>
                <c:pt idx="26896">
                  <c:v>0</c:v>
                </c:pt>
                <c:pt idx="26897">
                  <c:v>0</c:v>
                </c:pt>
                <c:pt idx="26898">
                  <c:v>0</c:v>
                </c:pt>
                <c:pt idx="26899">
                  <c:v>0</c:v>
                </c:pt>
                <c:pt idx="26900">
                  <c:v>0</c:v>
                </c:pt>
                <c:pt idx="26901">
                  <c:v>0</c:v>
                </c:pt>
                <c:pt idx="26902">
                  <c:v>0</c:v>
                </c:pt>
                <c:pt idx="26903">
                  <c:v>0</c:v>
                </c:pt>
                <c:pt idx="26904">
                  <c:v>0</c:v>
                </c:pt>
                <c:pt idx="26905">
                  <c:v>48.909249599885051</c:v>
                </c:pt>
                <c:pt idx="26906">
                  <c:v>269.53918723318202</c:v>
                </c:pt>
                <c:pt idx="26907">
                  <c:v>491.04670810193903</c:v>
                </c:pt>
                <c:pt idx="26908">
                  <c:v>713.42755170124315</c:v>
                </c:pt>
                <c:pt idx="26909">
                  <c:v>936.6776843078427</c:v>
                </c:pt>
                <c:pt idx="26910">
                  <c:v>1069.2149198888517</c:v>
                </c:pt>
                <c:pt idx="26911">
                  <c:v>1202.0197825857083</c:v>
                </c:pt>
                <c:pt idx="26912">
                  <c:v>1335.0933109650084</c:v>
                </c:pt>
                <c:pt idx="26913">
                  <c:v>1451.5996550427294</c:v>
                </c:pt>
                <c:pt idx="26914">
                  <c:v>1583.6815426258931</c:v>
                </c:pt>
                <c:pt idx="26915">
                  <c:v>1716.03196578185</c:v>
                </c:pt>
                <c:pt idx="26916">
                  <c:v>1911.467802969227</c:v>
                </c:pt>
                <c:pt idx="26917">
                  <c:v>2087.3879143141489</c:v>
                </c:pt>
                <c:pt idx="26918">
                  <c:v>2263.7042682615152</c:v>
                </c:pt>
                <c:pt idx="26919">
                  <c:v>2440.4245957866001</c:v>
                </c:pt>
                <c:pt idx="26920">
                  <c:v>2617.5563551180362</c:v>
                </c:pt>
                <c:pt idx="26921">
                  <c:v>2795.1067551766787</c:v>
                </c:pt>
                <c:pt idx="26922">
                  <c:v>2913.7097098214081</c:v>
                </c:pt>
                <c:pt idx="26923">
                  <c:v>3032.503821985887</c:v>
                </c:pt>
                <c:pt idx="26924">
                  <c:v>3151.4910418983504</c:v>
                </c:pt>
                <c:pt idx="26925">
                  <c:v>3270.6732818873329</c:v>
                </c:pt>
                <c:pt idx="26926">
                  <c:v>3390.0524008099724</c:v>
                </c:pt>
                <c:pt idx="26927">
                  <c:v>3509.6302126377441</c:v>
                </c:pt>
                <c:pt idx="26928">
                  <c:v>3595.4779729885581</c:v>
                </c:pt>
                <c:pt idx="26929">
                  <c:v>3681.436808317439</c:v>
                </c:pt>
                <c:pt idx="26930">
                  <c:v>3767.506987447176</c:v>
                </c:pt>
                <c:pt idx="26931">
                  <c:v>3853.6887851570896</c:v>
                </c:pt>
                <c:pt idx="26932">
                  <c:v>3939.9824622051506</c:v>
                </c:pt>
                <c:pt idx="26933">
                  <c:v>4026.3882751271362</c:v>
                </c:pt>
                <c:pt idx="26934">
                  <c:v>4017.4619123200923</c:v>
                </c:pt>
                <c:pt idx="26935">
                  <c:v>4008.5372807864665</c:v>
                </c:pt>
                <c:pt idx="26936">
                  <c:v>3999.6143830769415</c:v>
                </c:pt>
                <c:pt idx="26937">
                  <c:v>3990.6932181312141</c:v>
                </c:pt>
                <c:pt idx="26938">
                  <c:v>3981.7737957321156</c:v>
                </c:pt>
                <c:pt idx="26939">
                  <c:v>3972.8561148398353</c:v>
                </c:pt>
                <c:pt idx="26940">
                  <c:v>4033.6039043320088</c:v>
                </c:pt>
                <c:pt idx="26941">
                  <c:v>4094.4108675826847</c:v>
                </c:pt>
                <c:pt idx="26942">
                  <c:v>4155.2769610580253</c:v>
                </c:pt>
                <c:pt idx="26943">
                  <c:v>4216.2021494289975</c:v>
                </c:pt>
                <c:pt idx="26944">
                  <c:v>4277.1863926084134</c:v>
                </c:pt>
                <c:pt idx="26945">
                  <c:v>4338.2296531603452</c:v>
                </c:pt>
                <c:pt idx="26946">
                  <c:v>4407.9380094518037</c:v>
                </c:pt>
                <c:pt idx="26947">
                  <c:v>4477.7215454498155</c:v>
                </c:pt>
                <c:pt idx="26948">
                  <c:v>4547.5802811566009</c:v>
                </c:pt>
                <c:pt idx="26949">
                  <c:v>4617.5142387557307</c:v>
                </c:pt>
                <c:pt idx="26950">
                  <c:v>4687.5234346937023</c:v>
                </c:pt>
                <c:pt idx="26951">
                  <c:v>4757.6078915420248</c:v>
                </c:pt>
                <c:pt idx="26952">
                  <c:v>4740.7050984812076</c:v>
                </c:pt>
                <c:pt idx="26953">
                  <c:v>4723.805100220161</c:v>
                </c:pt>
                <c:pt idx="26954">
                  <c:v>4706.9078759225786</c:v>
                </c:pt>
                <c:pt idx="26955">
                  <c:v>4690.0134046695684</c:v>
                </c:pt>
                <c:pt idx="26956">
                  <c:v>4673.1216654597256</c:v>
                </c:pt>
                <c:pt idx="26957">
                  <c:v>4656.2326372090665</c:v>
                </c:pt>
                <c:pt idx="26958">
                  <c:v>4638.4332849420107</c:v>
                </c:pt>
                <c:pt idx="26959">
                  <c:v>4620.6395377522049</c:v>
                </c:pt>
                <c:pt idx="26960">
                  <c:v>4602.8514050868735</c:v>
                </c:pt>
                <c:pt idx="26961">
                  <c:v>4585.0688964334195</c:v>
                </c:pt>
                <c:pt idx="26962">
                  <c:v>4567.2920213198377</c:v>
                </c:pt>
                <c:pt idx="26963">
                  <c:v>4549.5207874079179</c:v>
                </c:pt>
                <c:pt idx="26964">
                  <c:v>4479.905869237522</c:v>
                </c:pt>
                <c:pt idx="26965">
                  <c:v>4410.3621845313128</c:v>
                </c:pt>
                <c:pt idx="26966">
                  <c:v>4340.88956307015</c:v>
                </c:pt>
                <c:pt idx="26967">
                  <c:v>4271.4878306560304</c:v>
                </c:pt>
                <c:pt idx="26968">
                  <c:v>4202.156816306453</c:v>
                </c:pt>
                <c:pt idx="26969">
                  <c:v>4132.8963413473602</c:v>
                </c:pt>
                <c:pt idx="26970">
                  <c:v>4051.3630251057398</c:v>
                </c:pt>
                <c:pt idx="26971">
                  <c:v>4017.2337088185659</c:v>
                </c:pt>
                <c:pt idx="26972">
                  <c:v>3983.1212145992336</c:v>
                </c:pt>
                <c:pt idx="26973">
                  <c:v>3994.8296060775292</c:v>
                </c:pt>
                <c:pt idx="26974">
                  <c:v>3960.3553880122508</c:v>
                </c:pt>
                <c:pt idx="26975">
                  <c:v>3925.8980902260719</c:v>
                </c:pt>
                <c:pt idx="26976">
                  <c:v>3839.7094583110938</c:v>
                </c:pt>
                <c:pt idx="26977">
                  <c:v>3753.6286919943268</c:v>
                </c:pt>
                <c:pt idx="26978">
                  <c:v>3667.6553861824887</c:v>
                </c:pt>
                <c:pt idx="26979">
                  <c:v>3581.7891288235987</c:v>
                </c:pt>
                <c:pt idx="26980">
                  <c:v>3496.0294919681937</c:v>
                </c:pt>
                <c:pt idx="26981">
                  <c:v>3410.3760499710515</c:v>
                </c:pt>
                <c:pt idx="26982">
                  <c:v>3324.8283699042131</c:v>
                </c:pt>
                <c:pt idx="26983">
                  <c:v>3239.3860032682255</c:v>
                </c:pt>
                <c:pt idx="26984">
                  <c:v>3154.0485028911066</c:v>
                </c:pt>
                <c:pt idx="26985">
                  <c:v>3068.8154139857998</c:v>
                </c:pt>
                <c:pt idx="26986">
                  <c:v>2983.6862665155336</c:v>
                </c:pt>
                <c:pt idx="26987">
                  <c:v>2898.6605907803369</c:v>
                </c:pt>
                <c:pt idx="26988">
                  <c:v>2779.5418485292507</c:v>
                </c:pt>
                <c:pt idx="26989">
                  <c:v>2660.6382435579212</c:v>
                </c:pt>
                <c:pt idx="26990">
                  <c:v>2541.9491822850941</c:v>
                </c:pt>
                <c:pt idx="26991">
                  <c:v>2423.4740575587803</c:v>
                </c:pt>
                <c:pt idx="26992">
                  <c:v>2305.2122527781057</c:v>
                </c:pt>
                <c:pt idx="26993">
                  <c:v>2187.1631335486227</c:v>
                </c:pt>
                <c:pt idx="26994">
                  <c:v>2153.5678905944801</c:v>
                </c:pt>
                <c:pt idx="26995">
                  <c:v>2119.987773198849</c:v>
                </c:pt>
                <c:pt idx="26996">
                  <c:v>2086.4227356981733</c:v>
                </c:pt>
                <c:pt idx="26997">
                  <c:v>2052.8727321284473</c:v>
                </c:pt>
                <c:pt idx="26998">
                  <c:v>2019.3377162233373</c:v>
                </c:pt>
                <c:pt idx="26999">
                  <c:v>1985.8176397092445</c:v>
                </c:pt>
                <c:pt idx="27000">
                  <c:v>1910.3389740480111</c:v>
                </c:pt>
                <c:pt idx="27001">
                  <c:v>1834.9420563018127</c:v>
                </c:pt>
                <c:pt idx="27002">
                  <c:v>1759.6265487582659</c:v>
                </c:pt>
                <c:pt idx="27003">
                  <c:v>1684.3921135898133</c:v>
                </c:pt>
                <c:pt idx="27004">
                  <c:v>1609.2384021637968</c:v>
                </c:pt>
                <c:pt idx="27005">
                  <c:v>1534.1650667936112</c:v>
                </c:pt>
                <c:pt idx="27006">
                  <c:v>1484.0990351632408</c:v>
                </c:pt>
                <c:pt idx="27007">
                  <c:v>1434.071876849644</c:v>
                </c:pt>
                <c:pt idx="27008">
                  <c:v>1384.0835485279197</c:v>
                </c:pt>
                <c:pt idx="27009">
                  <c:v>1334.1340115113794</c:v>
                </c:pt>
                <c:pt idx="27010">
                  <c:v>1284.223222026475</c:v>
                </c:pt>
                <c:pt idx="27011">
                  <c:v>1234.3511395357953</c:v>
                </c:pt>
                <c:pt idx="27012">
                  <c:v>1176.2581866827518</c:v>
                </c:pt>
                <c:pt idx="27013">
                  <c:v>1118.2141974000879</c:v>
                </c:pt>
                <c:pt idx="27014">
                  <c:v>1060.2190254064917</c:v>
                </c:pt>
                <c:pt idx="27015">
                  <c:v>1002.2725217924249</c:v>
                </c:pt>
                <c:pt idx="27016">
                  <c:v>944.37453607838847</c:v>
                </c:pt>
                <c:pt idx="27017">
                  <c:v>886.52491619895807</c:v>
                </c:pt>
                <c:pt idx="27018">
                  <c:v>836.95102135495063</c:v>
                </c:pt>
                <c:pt idx="27019">
                  <c:v>787.41532070156074</c:v>
                </c:pt>
                <c:pt idx="27020">
                  <c:v>737.91776905278005</c:v>
                </c:pt>
                <c:pt idx="27021">
                  <c:v>688.45832069967696</c:v>
                </c:pt>
                <c:pt idx="27022">
                  <c:v>639.03692771258488</c:v>
                </c:pt>
                <c:pt idx="27023">
                  <c:v>589.65354422289181</c:v>
                </c:pt>
                <c:pt idx="27024">
                  <c:v>639.06637954023222</c:v>
                </c:pt>
                <c:pt idx="27025">
                  <c:v>688.52139287858529</c:v>
                </c:pt>
                <c:pt idx="27026">
                  <c:v>738.01855530027774</c:v>
                </c:pt>
                <c:pt idx="27027">
                  <c:v>787.55784066291665</c:v>
                </c:pt>
                <c:pt idx="27028">
                  <c:v>837.13922136048132</c:v>
                </c:pt>
                <c:pt idx="27029">
                  <c:v>886.76267001329654</c:v>
                </c:pt>
                <c:pt idx="27030">
                  <c:v>961.23410684541284</c:v>
                </c:pt>
                <c:pt idx="27031">
                  <c:v>1035.794292868608</c:v>
                </c:pt>
                <c:pt idx="27032">
                  <c:v>1110.4433034350175</c:v>
                </c:pt>
                <c:pt idx="27033">
                  <c:v>1185.1812136114531</c:v>
                </c:pt>
                <c:pt idx="27034">
                  <c:v>1260.0080950335944</c:v>
                </c:pt>
                <c:pt idx="27035">
                  <c:v>1334.924022826141</c:v>
                </c:pt>
                <c:pt idx="27036">
                  <c:v>1351.4827444667824</c:v>
                </c:pt>
                <c:pt idx="27037">
                  <c:v>1368.0437926916318</c:v>
                </c:pt>
                <c:pt idx="27038">
                  <c:v>1384.6071793319275</c:v>
                </c:pt>
                <c:pt idx="27039">
                  <c:v>1401.1729207562</c:v>
                </c:pt>
                <c:pt idx="27040">
                  <c:v>1417.7410286274185</c:v>
                </c:pt>
                <c:pt idx="27041">
                  <c:v>1434.3115192955224</c:v>
                </c:pt>
                <c:pt idx="27042">
                  <c:v>1601.0676666757752</c:v>
                </c:pt>
                <c:pt idx="27043">
                  <c:v>1768.2271967664019</c:v>
                </c:pt>
                <c:pt idx="27044">
                  <c:v>1935.7934704248639</c:v>
                </c:pt>
                <c:pt idx="27045">
                  <c:v>2103.7697526555944</c:v>
                </c:pt>
                <c:pt idx="27046">
                  <c:v>2272.159211886868</c:v>
                </c:pt>
                <c:pt idx="27047">
                  <c:v>2440.9649166868317</c:v>
                </c:pt>
                <c:pt idx="27048">
                  <c:v>2525.5247979230285</c:v>
                </c:pt>
                <c:pt idx="27049">
                  <c:v>2610.1898497132934</c:v>
                </c:pt>
                <c:pt idx="27050">
                  <c:v>2694.9604351644466</c:v>
                </c:pt>
                <c:pt idx="27051">
                  <c:v>2779.8369055730104</c:v>
                </c:pt>
                <c:pt idx="27052">
                  <c:v>2864.8196066840032</c:v>
                </c:pt>
                <c:pt idx="27053">
                  <c:v>2949.9088861671262</c:v>
                </c:pt>
                <c:pt idx="27054">
                  <c:v>2950.011085896414</c:v>
                </c:pt>
                <c:pt idx="27055">
                  <c:v>2950.1132856257027</c:v>
                </c:pt>
                <c:pt idx="27056">
                  <c:v>2950.2154853549914</c:v>
                </c:pt>
                <c:pt idx="27057">
                  <c:v>2916.4898031570192</c:v>
                </c:pt>
                <c:pt idx="27058">
                  <c:v>2916.5908310801919</c:v>
                </c:pt>
                <c:pt idx="27059">
                  <c:v>2916.6918590033406</c:v>
                </c:pt>
                <c:pt idx="27060">
                  <c:v>2941.9766218391605</c:v>
                </c:pt>
                <c:pt idx="27061">
                  <c:v>2933.4323355284337</c:v>
                </c:pt>
                <c:pt idx="27062">
                  <c:v>2924.8892305465756</c:v>
                </c:pt>
                <c:pt idx="27063">
                  <c:v>2916.3473045701908</c:v>
                </c:pt>
                <c:pt idx="27064">
                  <c:v>2907.806557697746</c:v>
                </c:pt>
                <c:pt idx="27065">
                  <c:v>2899.2669876302725</c:v>
                </c:pt>
                <c:pt idx="27066">
                  <c:v>2950.2154853549905</c:v>
                </c:pt>
                <c:pt idx="27067">
                  <c:v>3001.1997176451414</c:v>
                </c:pt>
                <c:pt idx="27068">
                  <c:v>3052.2198245023237</c:v>
                </c:pt>
                <c:pt idx="27069">
                  <c:v>3103.2759372056516</c:v>
                </c:pt>
                <c:pt idx="27070">
                  <c:v>3154.3681855151963</c:v>
                </c:pt>
                <c:pt idx="27071">
                  <c:v>3205.4967057264762</c:v>
                </c:pt>
                <c:pt idx="27072">
                  <c:v>3282.4214949154825</c:v>
                </c:pt>
                <c:pt idx="27073">
                  <c:v>3359.4331258478242</c:v>
                </c:pt>
                <c:pt idx="27074">
                  <c:v>3436.5318536735299</c:v>
                </c:pt>
                <c:pt idx="27075">
                  <c:v>3513.7179382362556</c:v>
                </c:pt>
                <c:pt idx="27076">
                  <c:v>3590.9916360794523</c:v>
                </c:pt>
                <c:pt idx="27077">
                  <c:v>3668.3531913604288</c:v>
                </c:pt>
                <c:pt idx="27078">
                  <c:v>3676.8767232094951</c:v>
                </c:pt>
                <c:pt idx="27079">
                  <c:v>3685.4011422433109</c:v>
                </c:pt>
                <c:pt idx="27080">
                  <c:v>3693.9264527015498</c:v>
                </c:pt>
                <c:pt idx="27081">
                  <c:v>3702.4526557764789</c:v>
                </c:pt>
                <c:pt idx="27082">
                  <c:v>3710.9797557601792</c:v>
                </c:pt>
                <c:pt idx="27083">
                  <c:v>3719.5077476483284</c:v>
                </c:pt>
                <c:pt idx="27084">
                  <c:v>3745.4499825073099</c:v>
                </c:pt>
                <c:pt idx="27085">
                  <c:v>3771.4029135027704</c:v>
                </c:pt>
                <c:pt idx="27086">
                  <c:v>3797.3665443249729</c:v>
                </c:pt>
                <c:pt idx="27087">
                  <c:v>3823.3408692980315</c:v>
                </c:pt>
                <c:pt idx="27088">
                  <c:v>3849.3258858973877</c:v>
                </c:pt>
                <c:pt idx="27089">
                  <c:v>3875.3215916235285</c:v>
                </c:pt>
                <c:pt idx="27090">
                  <c:v>3952.5259005998455</c:v>
                </c:pt>
                <c:pt idx="27091">
                  <c:v>4029.8095279110494</c:v>
                </c:pt>
                <c:pt idx="27092">
                  <c:v>4107.173101474551</c:v>
                </c:pt>
                <c:pt idx="27093">
                  <c:v>4184.6172357864689</c:v>
                </c:pt>
                <c:pt idx="27094">
                  <c:v>4262.1425370533752</c:v>
                </c:pt>
                <c:pt idx="27095">
                  <c:v>4339.7496016802197</c:v>
                </c:pt>
                <c:pt idx="27096">
                  <c:v>4443.9087350559766</c:v>
                </c:pt>
                <c:pt idx="27097">
                  <c:v>4548.2271165737056</c:v>
                </c:pt>
                <c:pt idx="27098">
                  <c:v>4652.7053886565363</c:v>
                </c:pt>
                <c:pt idx="27099">
                  <c:v>4757.3441752597646</c:v>
                </c:pt>
                <c:pt idx="27100">
                  <c:v>4862.1440960016007</c:v>
                </c:pt>
                <c:pt idx="27101">
                  <c:v>4967.1057503318889</c:v>
                </c:pt>
                <c:pt idx="27102">
                  <c:v>4949.7571715583263</c:v>
                </c:pt>
                <c:pt idx="27103">
                  <c:v>4932.4126695825362</c:v>
                </c:pt>
                <c:pt idx="27104">
                  <c:v>4915.0722368222778</c:v>
                </c:pt>
                <c:pt idx="27105">
                  <c:v>4897.7358656661481</c:v>
                </c:pt>
                <c:pt idx="27106">
                  <c:v>4880.4035484738733</c:v>
                </c:pt>
                <c:pt idx="27107">
                  <c:v>4863.0752775762076</c:v>
                </c:pt>
                <c:pt idx="27108">
                  <c:v>4775.9661197441646</c:v>
                </c:pt>
                <c:pt idx="27109">
                  <c:v>4688.9649962586755</c:v>
                </c:pt>
                <c:pt idx="27110">
                  <c:v>4602.0713476475412</c:v>
                </c:pt>
                <c:pt idx="27111">
                  <c:v>4515.2846046331351</c:v>
                </c:pt>
                <c:pt idx="27112">
                  <c:v>4428.6041934802615</c:v>
                </c:pt>
                <c:pt idx="27113">
                  <c:v>4342.0295244600475</c:v>
                </c:pt>
                <c:pt idx="27114">
                  <c:v>4215.3840505613771</c:v>
                </c:pt>
                <c:pt idx="27115">
                  <c:v>4138.6060532639985</c:v>
                </c:pt>
                <c:pt idx="27116">
                  <c:v>4061.9099977415754</c:v>
                </c:pt>
                <c:pt idx="27117">
                  <c:v>4031.5201543029557</c:v>
                </c:pt>
                <c:pt idx="27118">
                  <c:v>3954.0987429627853</c:v>
                </c:pt>
                <c:pt idx="27119">
                  <c:v>3876.7586501158548</c:v>
                </c:pt>
                <c:pt idx="27120">
                  <c:v>3825.0056677777775</c:v>
                </c:pt>
                <c:pt idx="27121">
                  <c:v>3773.2918473478435</c:v>
                </c:pt>
                <c:pt idx="27122">
                  <c:v>3721.6171190491082</c:v>
                </c:pt>
                <c:pt idx="27123">
                  <c:v>3669.9814034422434</c:v>
                </c:pt>
                <c:pt idx="27124">
                  <c:v>3618.3846323553203</c:v>
                </c:pt>
                <c:pt idx="27125">
                  <c:v>3566.826725150388</c:v>
                </c:pt>
                <c:pt idx="27126">
                  <c:v>3507.0272325103542</c:v>
                </c:pt>
                <c:pt idx="27127">
                  <c:v>3447.2744864756714</c:v>
                </c:pt>
                <c:pt idx="27128">
                  <c:v>3387.5681893954106</c:v>
                </c:pt>
                <c:pt idx="27129">
                  <c:v>3327.9080425815382</c:v>
                </c:pt>
                <c:pt idx="27130">
                  <c:v>3268.293735758703</c:v>
                </c:pt>
                <c:pt idx="27131">
                  <c:v>3208.7249628953382</c:v>
                </c:pt>
                <c:pt idx="27132">
                  <c:v>3097.6603003261689</c:v>
                </c:pt>
                <c:pt idx="27133">
                  <c:v>2986.7746388328064</c:v>
                </c:pt>
                <c:pt idx="27134">
                  <c:v>2876.0671845151674</c:v>
                </c:pt>
                <c:pt idx="27135">
                  <c:v>2765.5371373799185</c:v>
                </c:pt>
                <c:pt idx="27136">
                  <c:v>2655.1836748524374</c:v>
                </c:pt>
                <c:pt idx="27137">
                  <c:v>2545.0059586710977</c:v>
                </c:pt>
                <c:pt idx="27138">
                  <c:v>2502.6272276377395</c:v>
                </c:pt>
                <c:pt idx="27139">
                  <c:v>2460.2754779760166</c:v>
                </c:pt>
                <c:pt idx="27140">
                  <c:v>2417.9506852561663</c:v>
                </c:pt>
                <c:pt idx="27141">
                  <c:v>2375.6528190278277</c:v>
                </c:pt>
                <c:pt idx="27142">
                  <c:v>2333.3818487800531</c:v>
                </c:pt>
                <c:pt idx="27143">
                  <c:v>2291.1377493642908</c:v>
                </c:pt>
                <c:pt idx="27144">
                  <c:v>2248.75068416371</c:v>
                </c:pt>
                <c:pt idx="27145">
                  <c:v>2206.3950576441443</c:v>
                </c:pt>
                <c:pt idx="27146">
                  <c:v>2164.0709260097633</c:v>
                </c:pt>
                <c:pt idx="27147">
                  <c:v>2121.7783406686226</c:v>
                </c:pt>
                <c:pt idx="27148">
                  <c:v>2079.5173536630427</c:v>
                </c:pt>
                <c:pt idx="27149">
                  <c:v>2037.2880227192099</c:v>
                </c:pt>
                <c:pt idx="27150">
                  <c:v>1953.5366252028684</c:v>
                </c:pt>
                <c:pt idx="27151">
                  <c:v>1869.8721192084085</c:v>
                </c:pt>
                <c:pt idx="27152">
                  <c:v>1786.2935714317882</c:v>
                </c:pt>
                <c:pt idx="27153">
                  <c:v>1702.8000378834986</c:v>
                </c:pt>
                <c:pt idx="27154">
                  <c:v>1619.3905586519334</c:v>
                </c:pt>
                <c:pt idx="27155">
                  <c:v>1536.0641540992149</c:v>
                </c:pt>
                <c:pt idx="27156">
                  <c:v>1502.5452133147232</c:v>
                </c:pt>
                <c:pt idx="27157">
                  <c:v>1469.0470308023578</c:v>
                </c:pt>
                <c:pt idx="27158">
                  <c:v>1435.5696421363737</c:v>
                </c:pt>
                <c:pt idx="27159">
                  <c:v>1402.1130831669118</c:v>
                </c:pt>
                <c:pt idx="27160">
                  <c:v>1368.6773900210853</c:v>
                </c:pt>
                <c:pt idx="27161">
                  <c:v>1335.262599103886</c:v>
                </c:pt>
                <c:pt idx="27162">
                  <c:v>1335.262599103886</c:v>
                </c:pt>
                <c:pt idx="27163">
                  <c:v>1335.2625991038865</c:v>
                </c:pt>
                <c:pt idx="27164">
                  <c:v>1335.2625991038865</c:v>
                </c:pt>
                <c:pt idx="27165">
                  <c:v>1335.262599103886</c:v>
                </c:pt>
                <c:pt idx="27166">
                  <c:v>1335.262599103886</c:v>
                </c:pt>
                <c:pt idx="27167">
                  <c:v>1335.262599103886</c:v>
                </c:pt>
                <c:pt idx="27168">
                  <c:v>1276.9866030794317</c:v>
                </c:pt>
                <c:pt idx="27169">
                  <c:v>1218.7633628705071</c:v>
                </c:pt>
                <c:pt idx="27170">
                  <c:v>1160.5928216241132</c:v>
                </c:pt>
                <c:pt idx="27171">
                  <c:v>1102.4749220493725</c:v>
                </c:pt>
                <c:pt idx="27172">
                  <c:v>1044.4096064108826</c:v>
                </c:pt>
                <c:pt idx="27173">
                  <c:v>986.39681652185743</c:v>
                </c:pt>
                <c:pt idx="27174">
                  <c:v>1036.1123595867534</c:v>
                </c:pt>
                <c:pt idx="27175">
                  <c:v>1085.865946907358</c:v>
                </c:pt>
                <c:pt idx="27176">
                  <c:v>1135.6576243065506</c:v>
                </c:pt>
                <c:pt idx="27177">
                  <c:v>1185.4874400351691</c:v>
                </c:pt>
                <c:pt idx="27178">
                  <c:v>1235.3554382494115</c:v>
                </c:pt>
                <c:pt idx="27179">
                  <c:v>1285.2616666728904</c:v>
                </c:pt>
                <c:pt idx="27180">
                  <c:v>1335.1497403446376</c:v>
                </c:pt>
                <c:pt idx="27181">
                  <c:v>1385.0726289354911</c:v>
                </c:pt>
                <c:pt idx="27182">
                  <c:v>1435.0304466331586</c:v>
                </c:pt>
                <c:pt idx="27183">
                  <c:v>1485.0233020577027</c:v>
                </c:pt>
                <c:pt idx="27184">
                  <c:v>1535.0513075362351</c:v>
                </c:pt>
                <c:pt idx="27185">
                  <c:v>1585.1145708157601</c:v>
                </c:pt>
                <c:pt idx="27186">
                  <c:v>1693.7977668349231</c:v>
                </c:pt>
                <c:pt idx="27187">
                  <c:v>1802.6572115739737</c:v>
                </c:pt>
                <c:pt idx="27188">
                  <c:v>1911.6935687534608</c:v>
                </c:pt>
                <c:pt idx="27189">
                  <c:v>2020.907496031771</c:v>
                </c:pt>
                <c:pt idx="27190">
                  <c:v>2130.2996331264862</c:v>
                </c:pt>
                <c:pt idx="27191">
                  <c:v>2239.8706130562282</c:v>
                </c:pt>
                <c:pt idx="27192">
                  <c:v>2391.805596668511</c:v>
                </c:pt>
                <c:pt idx="27193">
                  <c:v>2544.0796627965765</c:v>
                </c:pt>
                <c:pt idx="27194">
                  <c:v>2696.6948104859302</c:v>
                </c:pt>
                <c:pt idx="27195">
                  <c:v>2849.652987059545</c:v>
                </c:pt>
                <c:pt idx="27196">
                  <c:v>3002.9560872093239</c:v>
                </c:pt>
                <c:pt idx="27197">
                  <c:v>3156.605963883781</c:v>
                </c:pt>
                <c:pt idx="27198">
                  <c:v>3284.7136189508224</c:v>
                </c:pt>
                <c:pt idx="27199">
                  <c:v>3413.0552487593272</c:v>
                </c:pt>
                <c:pt idx="27200">
                  <c:v>3541.6324060665679</c:v>
                </c:pt>
                <c:pt idx="27201">
                  <c:v>3628.3618391873133</c:v>
                </c:pt>
                <c:pt idx="27202">
                  <c:v>3755.9348652667509</c:v>
                </c:pt>
                <c:pt idx="27203">
                  <c:v>3883.7451085860062</c:v>
                </c:pt>
                <c:pt idx="27204">
                  <c:v>3928.4302827283877</c:v>
                </c:pt>
                <c:pt idx="27205">
                  <c:v>3928.0685409423481</c:v>
                </c:pt>
                <c:pt idx="27206">
                  <c:v>3927.7067991563067</c:v>
                </c:pt>
                <c:pt idx="27207">
                  <c:v>3927.3450573702348</c:v>
                </c:pt>
                <c:pt idx="27208">
                  <c:v>3926.9833155841943</c:v>
                </c:pt>
                <c:pt idx="27209">
                  <c:v>3926.6215737981543</c:v>
                </c:pt>
                <c:pt idx="27210">
                  <c:v>3952.6468884739083</c:v>
                </c:pt>
                <c:pt idx="27211">
                  <c:v>3978.6829047117044</c:v>
                </c:pt>
                <c:pt idx="27212">
                  <c:v>4004.7296200400419</c:v>
                </c:pt>
                <c:pt idx="27213">
                  <c:v>4030.7870287064543</c:v>
                </c:pt>
                <c:pt idx="27214">
                  <c:v>4056.8551348899218</c:v>
                </c:pt>
                <c:pt idx="27215">
                  <c:v>4082.9339329001327</c:v>
                </c:pt>
                <c:pt idx="27216">
                  <c:v>4126.5459565761103</c:v>
                </c:pt>
                <c:pt idx="27217">
                  <c:v>4170.1889245394277</c:v>
                </c:pt>
                <c:pt idx="27218">
                  <c:v>4213.8627947928107</c:v>
                </c:pt>
                <c:pt idx="27219">
                  <c:v>4257.5675257989842</c:v>
                </c:pt>
                <c:pt idx="27220">
                  <c:v>4301.3030815592483</c:v>
                </c:pt>
                <c:pt idx="27221">
                  <c:v>4345.0694214996865</c:v>
                </c:pt>
                <c:pt idx="27222">
                  <c:v>4362.4069135195859</c:v>
                </c:pt>
                <c:pt idx="27223">
                  <c:v>4379.7486722348394</c:v>
                </c:pt>
                <c:pt idx="27224">
                  <c:v>4397.0947016403125</c:v>
                </c:pt>
                <c:pt idx="27225">
                  <c:v>4414.4450057176409</c:v>
                </c:pt>
                <c:pt idx="27226">
                  <c:v>4431.7995884350648</c:v>
                </c:pt>
                <c:pt idx="27227">
                  <c:v>4449.1584537473027</c:v>
                </c:pt>
                <c:pt idx="27228">
                  <c:v>4492.638680405511</c:v>
                </c:pt>
                <c:pt idx="27229">
                  <c:v>4536.146306678178</c:v>
                </c:pt>
                <c:pt idx="27230">
                  <c:v>4579.681382860872</c:v>
                </c:pt>
                <c:pt idx="27231">
                  <c:v>4623.2439535825379</c:v>
                </c:pt>
                <c:pt idx="27232">
                  <c:v>4666.8340630379098</c:v>
                </c:pt>
                <c:pt idx="27233">
                  <c:v>4710.45176051826</c:v>
                </c:pt>
                <c:pt idx="27234">
                  <c:v>4762.750359046041</c:v>
                </c:pt>
                <c:pt idx="27235">
                  <c:v>4815.0881161554571</c:v>
                </c:pt>
                <c:pt idx="27236">
                  <c:v>4867.4651335707858</c:v>
                </c:pt>
                <c:pt idx="27237">
                  <c:v>4919.8815063041138</c:v>
                </c:pt>
                <c:pt idx="27238">
                  <c:v>4972.3373340502094</c:v>
                </c:pt>
                <c:pt idx="27239">
                  <c:v>5024.8327136279595</c:v>
                </c:pt>
                <c:pt idx="27240">
                  <c:v>5042.474839732442</c:v>
                </c:pt>
                <c:pt idx="27241">
                  <c:v>5060.1217264276265</c:v>
                </c:pt>
                <c:pt idx="27242">
                  <c:v>5077.7733731532553</c:v>
                </c:pt>
                <c:pt idx="27243">
                  <c:v>5095.4297813408893</c:v>
                </c:pt>
                <c:pt idx="27244">
                  <c:v>5113.0909464696224</c:v>
                </c:pt>
                <c:pt idx="27245">
                  <c:v>5130.7568699775456</c:v>
                </c:pt>
                <c:pt idx="27246">
                  <c:v>5103.9888280730556</c:v>
                </c:pt>
                <c:pt idx="27247">
                  <c:v>5077.2325301174096</c:v>
                </c:pt>
                <c:pt idx="27248">
                  <c:v>5050.4879982437778</c:v>
                </c:pt>
                <c:pt idx="27249">
                  <c:v>5023.7552487145076</c:v>
                </c:pt>
                <c:pt idx="27250">
                  <c:v>4997.0343059468369</c:v>
                </c:pt>
                <c:pt idx="27251">
                  <c:v>4970.3251864662652</c:v>
                </c:pt>
                <c:pt idx="27252">
                  <c:v>4891.335468993082</c:v>
                </c:pt>
                <c:pt idx="27253">
                  <c:v>4812.4391477253985</c:v>
                </c:pt>
                <c:pt idx="27254">
                  <c:v>4733.6361131622698</c:v>
                </c:pt>
                <c:pt idx="27255">
                  <c:v>4654.9262488563236</c:v>
                </c:pt>
                <c:pt idx="27256">
                  <c:v>4576.3094431265763</c:v>
                </c:pt>
                <c:pt idx="27257">
                  <c:v>4497.7855811826948</c:v>
                </c:pt>
                <c:pt idx="27258">
                  <c:v>4326.0123783870586</c:v>
                </c:pt>
                <c:pt idx="27259">
                  <c:v>4206.0222197543308</c:v>
                </c:pt>
                <c:pt idx="27260">
                  <c:v>4086.2431020548879</c:v>
                </c:pt>
                <c:pt idx="27261">
                  <c:v>4012.6826914732242</c:v>
                </c:pt>
                <c:pt idx="27262">
                  <c:v>3891.9378065039514</c:v>
                </c:pt>
                <c:pt idx="27263">
                  <c:v>3771.4029135027704</c:v>
                </c:pt>
                <c:pt idx="27264">
                  <c:v>3633.9208476441377</c:v>
                </c:pt>
                <c:pt idx="27265">
                  <c:v>3496.7088916028824</c:v>
                </c:pt>
                <c:pt idx="27266">
                  <c:v>3359.7650810553559</c:v>
                </c:pt>
                <c:pt idx="27267">
                  <c:v>3223.0873967133716</c:v>
                </c:pt>
                <c:pt idx="27268">
                  <c:v>3086.6737738262241</c:v>
                </c:pt>
                <c:pt idx="27269">
                  <c:v>2950.5220845428785</c:v>
                </c:pt>
                <c:pt idx="27270">
                  <c:v>2891.3338522666786</c:v>
                </c:pt>
                <c:pt idx="27271">
                  <c:v>2832.1872320063148</c:v>
                </c:pt>
                <c:pt idx="27272">
                  <c:v>2773.0818219309176</c:v>
                </c:pt>
                <c:pt idx="27273">
                  <c:v>2714.0172152983541</c:v>
                </c:pt>
                <c:pt idx="27274">
                  <c:v>2654.9930024920486</c:v>
                </c:pt>
                <c:pt idx="27275">
                  <c:v>2596.0087625782139</c:v>
                </c:pt>
                <c:pt idx="27276">
                  <c:v>2494.4105014112547</c:v>
                </c:pt>
                <c:pt idx="27277">
                  <c:v>2392.9591785010107</c:v>
                </c:pt>
                <c:pt idx="27278">
                  <c:v>2291.6540296048543</c:v>
                </c:pt>
                <c:pt idx="27279">
                  <c:v>2190.4942784861419</c:v>
                </c:pt>
                <c:pt idx="27280">
                  <c:v>2089.4791346486968</c:v>
                </c:pt>
                <c:pt idx="27281">
                  <c:v>1988.6077915456424</c:v>
                </c:pt>
                <c:pt idx="27282">
                  <c:v>2097.273075014401</c:v>
                </c:pt>
                <c:pt idx="27283">
                  <c:v>2206.0600759473814</c:v>
                </c:pt>
                <c:pt idx="27284">
                  <c:v>2314.9719454230944</c:v>
                </c:pt>
                <c:pt idx="27285">
                  <c:v>2424.0117583198034</c:v>
                </c:pt>
                <c:pt idx="27286">
                  <c:v>2533.1825292760932</c:v>
                </c:pt>
                <c:pt idx="27287">
                  <c:v>2642.4871979599479</c:v>
                </c:pt>
                <c:pt idx="27288">
                  <c:v>2659.4917539851899</c:v>
                </c:pt>
                <c:pt idx="27289">
                  <c:v>2676.5010608846769</c:v>
                </c:pt>
                <c:pt idx="27290">
                  <c:v>2693.5151223965049</c:v>
                </c:pt>
                <c:pt idx="27291">
                  <c:v>2710.5339329153521</c:v>
                </c:pt>
                <c:pt idx="27292">
                  <c:v>2727.5574962315741</c:v>
                </c:pt>
                <c:pt idx="27293">
                  <c:v>2744.5858067079107</c:v>
                </c:pt>
                <c:pt idx="27294">
                  <c:v>2608.6809624712314</c:v>
                </c:pt>
                <c:pt idx="27295">
                  <c:v>2473.0669648330736</c:v>
                </c:pt>
                <c:pt idx="27296">
                  <c:v>2337.7435023422518</c:v>
                </c:pt>
                <c:pt idx="27297">
                  <c:v>2202.7102589796623</c:v>
                </c:pt>
                <c:pt idx="27298">
                  <c:v>2067.9669219375392</c:v>
                </c:pt>
                <c:pt idx="27299">
                  <c:v>1933.5131691275617</c:v>
                </c:pt>
                <c:pt idx="27300">
                  <c:v>1757.7198757793371</c:v>
                </c:pt>
                <c:pt idx="27301">
                  <c:v>1582.3859930167307</c:v>
                </c:pt>
                <c:pt idx="27302">
                  <c:v>1407.5080709013441</c:v>
                </c:pt>
                <c:pt idx="27303">
                  <c:v>1233.0825516869825</c:v>
                </c:pt>
                <c:pt idx="27304">
                  <c:v>1059.1057608568099</c:v>
                </c:pt>
                <c:pt idx="27305">
                  <c:v>885.57390094158848</c:v>
                </c:pt>
                <c:pt idx="27306">
                  <c:v>819.68310071501583</c:v>
                </c:pt>
                <c:pt idx="27307">
                  <c:v>753.84144477214261</c:v>
                </c:pt>
                <c:pt idx="27308">
                  <c:v>688.04835153676447</c:v>
                </c:pt>
                <c:pt idx="27309">
                  <c:v>622.30323187058923</c:v>
                </c:pt>
                <c:pt idx="27310">
                  <c:v>556.60548899783851</c:v>
                </c:pt>
                <c:pt idx="27311">
                  <c:v>490.95451799029991</c:v>
                </c:pt>
                <c:pt idx="27312">
                  <c:v>474.58807524308759</c:v>
                </c:pt>
                <c:pt idx="27313">
                  <c:v>458.22195725608611</c:v>
                </c:pt>
                <c:pt idx="27314">
                  <c:v>441.85614011559613</c:v>
                </c:pt>
                <c:pt idx="27315">
                  <c:v>425.49059821183715</c:v>
                </c:pt>
                <c:pt idx="27316">
                  <c:v>409.12530739947891</c:v>
                </c:pt>
                <c:pt idx="27317">
                  <c:v>392.7602419752485</c:v>
                </c:pt>
                <c:pt idx="27318">
                  <c:v>384.56864692447516</c:v>
                </c:pt>
                <c:pt idx="27319">
                  <c:v>376.37747078829983</c:v>
                </c:pt>
                <c:pt idx="27320">
                  <c:v>368.18671119826615</c:v>
                </c:pt>
                <c:pt idx="27321">
                  <c:v>359.99636672694419</c:v>
                </c:pt>
                <c:pt idx="27322">
                  <c:v>351.80643499169389</c:v>
                </c:pt>
                <c:pt idx="27323">
                  <c:v>343.6169139262791</c:v>
                </c:pt>
                <c:pt idx="27324">
                  <c:v>327.23909524987312</c:v>
                </c:pt>
                <c:pt idx="27325">
                  <c:v>310.86289466527006</c:v>
                </c:pt>
                <c:pt idx="27326">
                  <c:v>294.48829499002159</c:v>
                </c:pt>
                <c:pt idx="27327">
                  <c:v>278.11528002480259</c:v>
                </c:pt>
                <c:pt idx="27328">
                  <c:v>261.74383253931842</c:v>
                </c:pt>
                <c:pt idx="27329">
                  <c:v>245.37393596759216</c:v>
                </c:pt>
                <c:pt idx="27330">
                  <c:v>351.97430247255119</c:v>
                </c:pt>
                <c:pt idx="27331">
                  <c:v>458.74019224448017</c:v>
                </c:pt>
                <c:pt idx="27332">
                  <c:v>565.67246474538115</c:v>
                </c:pt>
                <c:pt idx="27333">
                  <c:v>672.77196235872827</c:v>
                </c:pt>
                <c:pt idx="27334">
                  <c:v>780.03951401542224</c:v>
                </c:pt>
                <c:pt idx="27335">
                  <c:v>887.4759314562823</c:v>
                </c:pt>
                <c:pt idx="27336">
                  <c:v>1127.6904124396642</c:v>
                </c:pt>
                <c:pt idx="27337">
                  <c:v>1368.7349897783172</c:v>
                </c:pt>
                <c:pt idx="27338">
                  <c:v>1610.6199837780212</c:v>
                </c:pt>
                <c:pt idx="27339">
                  <c:v>1853.355289519511</c:v>
                </c:pt>
                <c:pt idx="27340">
                  <c:v>2096.9503875882542</c:v>
                </c:pt>
                <c:pt idx="27341">
                  <c:v>2341.4143661910898</c:v>
                </c:pt>
                <c:pt idx="27342">
                  <c:v>2468.0361760973415</c:v>
                </c:pt>
                <c:pt idx="27343">
                  <c:v>2594.8820876968089</c:v>
                </c:pt>
                <c:pt idx="27344">
                  <c:v>2721.9538893397585</c:v>
                </c:pt>
                <c:pt idx="27345">
                  <c:v>2816.584233535797</c:v>
                </c:pt>
                <c:pt idx="27346">
                  <c:v>2942.650787909763</c:v>
                </c:pt>
                <c:pt idx="27347">
                  <c:v>3068.9456999480822</c:v>
                </c:pt>
                <c:pt idx="27348">
                  <c:v>3113.0040596004678</c:v>
                </c:pt>
                <c:pt idx="27349">
                  <c:v>3121.4670472795337</c:v>
                </c:pt>
                <c:pt idx="27350">
                  <c:v>3129.930856919691</c:v>
                </c:pt>
                <c:pt idx="27351">
                  <c:v>3138.3954923967108</c:v>
                </c:pt>
                <c:pt idx="27352">
                  <c:v>3146.8609499325175</c:v>
                </c:pt>
                <c:pt idx="27353">
                  <c:v>3155.3272333874702</c:v>
                </c:pt>
                <c:pt idx="27354">
                  <c:v>3224.166937513688</c:v>
                </c:pt>
                <c:pt idx="27355">
                  <c:v>3293.0875247941472</c:v>
                </c:pt>
                <c:pt idx="27356">
                  <c:v>3362.0887675080098</c:v>
                </c:pt>
                <c:pt idx="27357">
                  <c:v>3431.1704496188327</c:v>
                </c:pt>
                <c:pt idx="27358">
                  <c:v>3500.3323563210356</c:v>
                </c:pt>
                <c:pt idx="27359">
                  <c:v>3569.5742766076987</c:v>
                </c:pt>
                <c:pt idx="27360">
                  <c:v>3638.3174967748159</c:v>
                </c:pt>
                <c:pt idx="27361">
                  <c:v>3707.1283973255695</c:v>
                </c:pt>
                <c:pt idx="27362">
                  <c:v>3776.0071897500725</c:v>
                </c:pt>
                <c:pt idx="27363">
                  <c:v>3844.9540858325677</c:v>
                </c:pt>
                <c:pt idx="27364">
                  <c:v>3913.9692860894856</c:v>
                </c:pt>
                <c:pt idx="27365">
                  <c:v>3983.0529971153496</c:v>
                </c:pt>
                <c:pt idx="27366">
                  <c:v>4043.5117324065677</c:v>
                </c:pt>
                <c:pt idx="27367">
                  <c:v>4104.0225294361671</c:v>
                </c:pt>
                <c:pt idx="27368">
                  <c:v>4164.5855389970502</c:v>
                </c:pt>
                <c:pt idx="27369">
                  <c:v>4225.2009163782495</c:v>
                </c:pt>
                <c:pt idx="27370">
                  <c:v>4285.8688104677676</c:v>
                </c:pt>
                <c:pt idx="27371">
                  <c:v>4346.589370019452</c:v>
                </c:pt>
                <c:pt idx="27372">
                  <c:v>4399.1324457427909</c:v>
                </c:pt>
                <c:pt idx="27373">
                  <c:v>4451.7192921331898</c:v>
                </c:pt>
                <c:pt idx="27374">
                  <c:v>4504.3498543077621</c:v>
                </c:pt>
                <c:pt idx="27375">
                  <c:v>4557.0240782460196</c:v>
                </c:pt>
                <c:pt idx="27376">
                  <c:v>4609.7419124672961</c:v>
                </c:pt>
                <c:pt idx="27377">
                  <c:v>4662.5033013021557</c:v>
                </c:pt>
                <c:pt idx="27378">
                  <c:v>4697.3522635454719</c:v>
                </c:pt>
                <c:pt idx="27379">
                  <c:v>4732.2183786174319</c:v>
                </c:pt>
                <c:pt idx="27380">
                  <c:v>4767.1016777030809</c:v>
                </c:pt>
                <c:pt idx="27381">
                  <c:v>4802.0021917802933</c:v>
                </c:pt>
                <c:pt idx="27382">
                  <c:v>4836.9199533797337</c:v>
                </c:pt>
                <c:pt idx="27383">
                  <c:v>4871.8549895652022</c:v>
                </c:pt>
                <c:pt idx="27384">
                  <c:v>4941.6432358584652</c:v>
                </c:pt>
                <c:pt idx="27385">
                  <c:v>5011.4994928557689</c:v>
                </c:pt>
                <c:pt idx="27386">
                  <c:v>5081.4240636452942</c:v>
                </c:pt>
                <c:pt idx="27387">
                  <c:v>5151.4172489883485</c:v>
                </c:pt>
                <c:pt idx="27388">
                  <c:v>5221.4793397900921</c:v>
                </c:pt>
                <c:pt idx="27389">
                  <c:v>5291.6106284723901</c:v>
                </c:pt>
                <c:pt idx="27390">
                  <c:v>5256.3309930810647</c:v>
                </c:pt>
                <c:pt idx="27391">
                  <c:v>5221.0696641422619</c:v>
                </c:pt>
                <c:pt idx="27392">
                  <c:v>5185.8266294890818</c:v>
                </c:pt>
                <c:pt idx="27393">
                  <c:v>5150.6018768981103</c:v>
                </c:pt>
                <c:pt idx="27394">
                  <c:v>5115.395394088825</c:v>
                </c:pt>
                <c:pt idx="27395">
                  <c:v>5080.2071668146436</c:v>
                </c:pt>
                <c:pt idx="27396">
                  <c:v>4983.8356130985494</c:v>
                </c:pt>
                <c:pt idx="27397">
                  <c:v>4887.5971925701751</c:v>
                </c:pt>
                <c:pt idx="27398">
                  <c:v>4791.4913576408944</c:v>
                </c:pt>
                <c:pt idx="27399">
                  <c:v>4695.5175488265741</c:v>
                </c:pt>
                <c:pt idx="27400">
                  <c:v>4599.6751964769765</c:v>
                </c:pt>
                <c:pt idx="27401">
                  <c:v>4503.9637205945237</c:v>
                </c:pt>
                <c:pt idx="27402">
                  <c:v>4391.7777424317574</c:v>
                </c:pt>
                <c:pt idx="27403">
                  <c:v>4331.290547497596</c:v>
                </c:pt>
                <c:pt idx="27404">
                  <c:v>4270.8604149455314</c:v>
                </c:pt>
                <c:pt idx="27405">
                  <c:v>4259.3241129957714</c:v>
                </c:pt>
                <c:pt idx="27406">
                  <c:v>4198.3085818714899</c:v>
                </c:pt>
                <c:pt idx="27407">
                  <c:v>4137.3508451812031</c:v>
                </c:pt>
                <c:pt idx="27408">
                  <c:v>4111.9839262478799</c:v>
                </c:pt>
                <c:pt idx="27409">
                  <c:v>4086.6230071122241</c:v>
                </c:pt>
                <c:pt idx="27410">
                  <c:v>4061.2680215976484</c:v>
                </c:pt>
                <c:pt idx="27411">
                  <c:v>4035.9189078820064</c:v>
                </c:pt>
                <c:pt idx="27412">
                  <c:v>4010.5756051403246</c:v>
                </c:pt>
                <c:pt idx="27413">
                  <c:v>3985.2380433170733</c:v>
                </c:pt>
                <c:pt idx="27414">
                  <c:v>3881.4290902157522</c:v>
                </c:pt>
                <c:pt idx="27415">
                  <c:v>3777.7780652296997</c:v>
                </c:pt>
                <c:pt idx="27416">
                  <c:v>3674.2845353726289</c:v>
                </c:pt>
                <c:pt idx="27417">
                  <c:v>3570.9480523363254</c:v>
                </c:pt>
                <c:pt idx="27418">
                  <c:v>3467.768163542306</c:v>
                </c:pt>
                <c:pt idx="27419">
                  <c:v>3364.7444091680818</c:v>
                </c:pt>
                <c:pt idx="27420">
                  <c:v>3339.2606597872755</c:v>
                </c:pt>
                <c:pt idx="27421">
                  <c:v>3313.7843778457918</c:v>
                </c:pt>
                <c:pt idx="27422">
                  <c:v>3288.3155281490999</c:v>
                </c:pt>
                <c:pt idx="27423">
                  <c:v>3262.8540753155344</c:v>
                </c:pt>
                <c:pt idx="27424">
                  <c:v>3237.3999860997433</c:v>
                </c:pt>
                <c:pt idx="27425">
                  <c:v>3211.9532200640938</c:v>
                </c:pt>
                <c:pt idx="27426">
                  <c:v>3169.1311794559238</c:v>
                </c:pt>
                <c:pt idx="27427">
                  <c:v>3126.3362867602164</c:v>
                </c:pt>
                <c:pt idx="27428">
                  <c:v>3083.5685189608098</c:v>
                </c:pt>
                <c:pt idx="27429">
                  <c:v>3040.8278461072259</c:v>
                </c:pt>
                <c:pt idx="27430">
                  <c:v>2998.1142381924174</c:v>
                </c:pt>
                <c:pt idx="27431">
                  <c:v>2955.427671548694</c:v>
                </c:pt>
                <c:pt idx="27432">
                  <c:v>2929.8693518121227</c:v>
                </c:pt>
                <c:pt idx="27433">
                  <c:v>2904.3202947127274</c:v>
                </c:pt>
                <c:pt idx="27434">
                  <c:v>2878.7804888289875</c:v>
                </c:pt>
                <c:pt idx="27435">
                  <c:v>2853.2499247453593</c:v>
                </c:pt>
                <c:pt idx="27436">
                  <c:v>2827.7285868038907</c:v>
                </c:pt>
                <c:pt idx="27437">
                  <c:v>2802.2164655042657</c:v>
                </c:pt>
                <c:pt idx="27438">
                  <c:v>2742.6915070258206</c:v>
                </c:pt>
                <c:pt idx="27439">
                  <c:v>2683.2174564531956</c:v>
                </c:pt>
                <c:pt idx="27440">
                  <c:v>2623.7941882292998</c:v>
                </c:pt>
                <c:pt idx="27441">
                  <c:v>2564.4215773842311</c:v>
                </c:pt>
                <c:pt idx="27442">
                  <c:v>2505.0994920705889</c:v>
                </c:pt>
                <c:pt idx="27443">
                  <c:v>2445.8278047887084</c:v>
                </c:pt>
                <c:pt idx="27444">
                  <c:v>2395.0001309738104</c:v>
                </c:pt>
                <c:pt idx="27445">
                  <c:v>2344.2112148376459</c:v>
                </c:pt>
                <c:pt idx="27446">
                  <c:v>2293.461010446777</c:v>
                </c:pt>
                <c:pt idx="27447">
                  <c:v>2242.7494767623275</c:v>
                </c:pt>
                <c:pt idx="27448">
                  <c:v>2192.0765723313698</c:v>
                </c:pt>
                <c:pt idx="27449">
                  <c:v>2141.4422505703196</c:v>
                </c:pt>
                <c:pt idx="27450">
                  <c:v>2175.2493859726014</c:v>
                </c:pt>
                <c:pt idx="27451">
                  <c:v>2209.0749112181343</c:v>
                </c:pt>
                <c:pt idx="27452">
                  <c:v>2242.9188216862071</c:v>
                </c:pt>
                <c:pt idx="27453">
                  <c:v>2276.7811144693728</c:v>
                </c:pt>
                <c:pt idx="27454">
                  <c:v>2310.6617818101768</c:v>
                </c:pt>
                <c:pt idx="27455">
                  <c:v>2344.5608209184397</c:v>
                </c:pt>
                <c:pt idx="27456">
                  <c:v>2327.522052263605</c:v>
                </c:pt>
                <c:pt idx="27457">
                  <c:v>2310.4887808885333</c:v>
                </c:pt>
                <c:pt idx="27458">
                  <c:v>2293.4610104467761</c:v>
                </c:pt>
                <c:pt idx="27459">
                  <c:v>2276.4387513151219</c:v>
                </c:pt>
                <c:pt idx="27460">
                  <c:v>2259.422007218328</c:v>
                </c:pt>
                <c:pt idx="27461">
                  <c:v>2242.4107869145496</c:v>
                </c:pt>
                <c:pt idx="27462">
                  <c:v>2217.1982546147183</c:v>
                </c:pt>
                <c:pt idx="27463">
                  <c:v>2191.9932937079402</c:v>
                </c:pt>
                <c:pt idx="27464">
                  <c:v>2166.7958782884102</c:v>
                </c:pt>
                <c:pt idx="27465">
                  <c:v>2141.6059806560938</c:v>
                </c:pt>
                <c:pt idx="27466">
                  <c:v>2116.4235729734169</c:v>
                </c:pt>
                <c:pt idx="27467">
                  <c:v>2091.248628777857</c:v>
                </c:pt>
                <c:pt idx="27468">
                  <c:v>2158.6728737943927</c:v>
                </c:pt>
                <c:pt idx="27469">
                  <c:v>2226.1629894578314</c:v>
                </c:pt>
                <c:pt idx="27470">
                  <c:v>2293.719150567048</c:v>
                </c:pt>
                <c:pt idx="27471">
                  <c:v>2361.3415300036618</c:v>
                </c:pt>
                <c:pt idx="27472">
                  <c:v>2429.0302987559189</c:v>
                </c:pt>
                <c:pt idx="27473">
                  <c:v>2496.7856259424293</c:v>
                </c:pt>
                <c:pt idx="27474">
                  <c:v>2555.9173759720443</c:v>
                </c:pt>
                <c:pt idx="27475">
                  <c:v>2615.0937332496896</c:v>
                </c:pt>
                <c:pt idx="27476">
                  <c:v>2674.3149771929279</c:v>
                </c:pt>
                <c:pt idx="27477">
                  <c:v>2733.5813840203368</c:v>
                </c:pt>
                <c:pt idx="27478">
                  <c:v>2792.8932267816986</c:v>
                </c:pt>
                <c:pt idx="27479">
                  <c:v>2852.2507753881991</c:v>
                </c:pt>
                <c:pt idx="27480">
                  <c:v>2920.2022507412935</c:v>
                </c:pt>
                <c:pt idx="27481">
                  <c:v>2988.215879247487</c:v>
                </c:pt>
                <c:pt idx="27482">
                  <c:v>3056.2919961114176</c:v>
                </c:pt>
                <c:pt idx="27483">
                  <c:v>3124.430932180851</c:v>
                </c:pt>
                <c:pt idx="27484">
                  <c:v>3192.6330139953402</c:v>
                </c:pt>
                <c:pt idx="27485">
                  <c:v>3260.8985638346167</c:v>
                </c:pt>
                <c:pt idx="27486">
                  <c:v>3303.7611346585632</c:v>
                </c:pt>
                <c:pt idx="27487">
                  <c:v>3346.651201285827</c:v>
                </c:pt>
                <c:pt idx="27488">
                  <c:v>3389.5687912097674</c:v>
                </c:pt>
                <c:pt idx="27489">
                  <c:v>3393.1572630830715</c:v>
                </c:pt>
                <c:pt idx="27490">
                  <c:v>3435.6372557144018</c:v>
                </c:pt>
                <c:pt idx="27491">
                  <c:v>3478.1445294104942</c:v>
                </c:pt>
                <c:pt idx="27492">
                  <c:v>3484.1070788805177</c:v>
                </c:pt>
                <c:pt idx="27493">
                  <c:v>3449.7446165893202</c:v>
                </c:pt>
                <c:pt idx="27494">
                  <c:v>3415.3995476989949</c:v>
                </c:pt>
                <c:pt idx="27495">
                  <c:v>3381.0718552575236</c:v>
                </c:pt>
                <c:pt idx="27496">
                  <c:v>3346.7615222218183</c:v>
                </c:pt>
                <c:pt idx="27497">
                  <c:v>3312.4685314567769</c:v>
                </c:pt>
                <c:pt idx="27498">
                  <c:v>3329.5578672300426</c:v>
                </c:pt>
                <c:pt idx="27499">
                  <c:v>3346.6512012858266</c:v>
                </c:pt>
                <c:pt idx="27500">
                  <c:v>3363.7485435455756</c:v>
                </c:pt>
                <c:pt idx="27501">
                  <c:v>3380.8498938016101</c:v>
                </c:pt>
                <c:pt idx="27502">
                  <c:v>3397.9552620030504</c:v>
                </c:pt>
                <c:pt idx="27503">
                  <c:v>3415.0646478504746</c:v>
                </c:pt>
                <c:pt idx="27504">
                  <c:v>3526.4308424637134</c:v>
                </c:pt>
                <c:pt idx="27505">
                  <c:v>3637.9703928960976</c:v>
                </c:pt>
                <c:pt idx="27506">
                  <c:v>3749.6844732609861</c:v>
                </c:pt>
                <c:pt idx="27507">
                  <c:v>3861.5742219910385</c:v>
                </c:pt>
                <c:pt idx="27508">
                  <c:v>3973.6407648895738</c:v>
                </c:pt>
                <c:pt idx="27509">
                  <c:v>4085.8851922698414</c:v>
                </c:pt>
                <c:pt idx="27510">
                  <c:v>4111.6138628037925</c:v>
                </c:pt>
                <c:pt idx="27511">
                  <c:v>4137.3508451812031</c:v>
                </c:pt>
                <c:pt idx="27512">
                  <c:v>4163.0961665268778</c:v>
                </c:pt>
                <c:pt idx="27513">
                  <c:v>4188.8498602341951</c:v>
                </c:pt>
                <c:pt idx="27514">
                  <c:v>4214.611954688522</c:v>
                </c:pt>
                <c:pt idx="27515">
                  <c:v>4240.3824780426912</c:v>
                </c:pt>
                <c:pt idx="27516">
                  <c:v>4257.6929963130669</c:v>
                </c:pt>
                <c:pt idx="27517">
                  <c:v>4275.0077663889379</c:v>
                </c:pt>
                <c:pt idx="27518">
                  <c:v>4292.3267923189906</c:v>
                </c:pt>
                <c:pt idx="27519">
                  <c:v>4309.6500798450097</c:v>
                </c:pt>
                <c:pt idx="27520">
                  <c:v>4326.9776295829261</c:v>
                </c:pt>
                <c:pt idx="27521">
                  <c:v>4344.3094472397679</c:v>
                </c:pt>
                <c:pt idx="27522">
                  <c:v>4344.3094472397679</c:v>
                </c:pt>
                <c:pt idx="27523">
                  <c:v>4344.3094472397679</c:v>
                </c:pt>
                <c:pt idx="27524">
                  <c:v>4344.3094472397679</c:v>
                </c:pt>
                <c:pt idx="27525">
                  <c:v>4344.3094472397679</c:v>
                </c:pt>
                <c:pt idx="27526">
                  <c:v>4344.3094472397679</c:v>
                </c:pt>
                <c:pt idx="27527">
                  <c:v>4344.3094472397679</c:v>
                </c:pt>
                <c:pt idx="27528">
                  <c:v>4431.0326936459342</c:v>
                </c:pt>
                <c:pt idx="27529">
                  <c:v>4517.863231512365</c:v>
                </c:pt>
                <c:pt idx="27530">
                  <c:v>4604.8015486851464</c:v>
                </c:pt>
                <c:pt idx="27531">
                  <c:v>4691.8481193886219</c:v>
                </c:pt>
                <c:pt idx="27532">
                  <c:v>4779.0034152442004</c:v>
                </c:pt>
                <c:pt idx="27533">
                  <c:v>4866.2679001177612</c:v>
                </c:pt>
                <c:pt idx="27534">
                  <c:v>4901.2043676699768</c:v>
                </c:pt>
                <c:pt idx="27535">
                  <c:v>4936.1584066221494</c:v>
                </c:pt>
                <c:pt idx="27536">
                  <c:v>4971.1300454998582</c:v>
                </c:pt>
                <c:pt idx="27537">
                  <c:v>5006.1193126350427</c:v>
                </c:pt>
                <c:pt idx="27538">
                  <c:v>5041.1262361673898</c:v>
                </c:pt>
                <c:pt idx="27539">
                  <c:v>5076.1508440456773</c:v>
                </c:pt>
                <c:pt idx="27540">
                  <c:v>4997.4375500030574</c:v>
                </c:pt>
                <c:pt idx="27541">
                  <c:v>4918.8127797526167</c:v>
                </c:pt>
                <c:pt idx="27542">
                  <c:v>4840.2761705997837</c:v>
                </c:pt>
                <c:pt idx="27543">
                  <c:v>4761.8273520581897</c:v>
                </c:pt>
                <c:pt idx="27544">
                  <c:v>4683.4659478017938</c:v>
                </c:pt>
                <c:pt idx="27545">
                  <c:v>4605.1915774047957</c:v>
                </c:pt>
                <c:pt idx="27546">
                  <c:v>4397.5122285358902</c:v>
                </c:pt>
                <c:pt idx="27547">
                  <c:v>4242.987135737937</c:v>
                </c:pt>
                <c:pt idx="27548">
                  <c:v>4088.8117690814606</c:v>
                </c:pt>
                <c:pt idx="27549">
                  <c:v>3980.6251680022397</c:v>
                </c:pt>
                <c:pt idx="27550">
                  <c:v>3825.3624103091452</c:v>
                </c:pt>
                <c:pt idx="27551">
                  <c:v>3670.4466068942129</c:v>
                </c:pt>
                <c:pt idx="27552">
                  <c:v>3558.8853671225547</c:v>
                </c:pt>
                <c:pt idx="27553">
                  <c:v>3447.4990437587562</c:v>
                </c:pt>
                <c:pt idx="27554">
                  <c:v>3336.2864788184002</c:v>
                </c:pt>
                <c:pt idx="27555">
                  <c:v>3225.2464783140299</c:v>
                </c:pt>
                <c:pt idx="27556">
                  <c:v>3114.3778331969329</c:v>
                </c:pt>
                <c:pt idx="27557">
                  <c:v>3003.679298206338</c:v>
                </c:pt>
                <c:pt idx="27558">
                  <c:v>2978.2207462616302</c:v>
                </c:pt>
                <c:pt idx="27559">
                  <c:v>2952.7704785872597</c:v>
                </c:pt>
                <c:pt idx="27560">
                  <c:v>2927.3284736154719</c:v>
                </c:pt>
                <c:pt idx="27561">
                  <c:v>2901.8947073132003</c:v>
                </c:pt>
                <c:pt idx="27562">
                  <c:v>2876.469155524635</c:v>
                </c:pt>
                <c:pt idx="27563">
                  <c:v>2851.0517961596029</c:v>
                </c:pt>
                <c:pt idx="27564">
                  <c:v>2825.4439350412504</c:v>
                </c:pt>
                <c:pt idx="27565">
                  <c:v>2799.8465620618231</c:v>
                </c:pt>
                <c:pt idx="27566">
                  <c:v>2774.2596794294504</c:v>
                </c:pt>
                <c:pt idx="27567">
                  <c:v>2748.6832893752012</c:v>
                </c:pt>
                <c:pt idx="27568">
                  <c:v>2723.1173962732437</c:v>
                </c:pt>
                <c:pt idx="27569">
                  <c:v>2697.561998146673</c:v>
                </c:pt>
                <c:pt idx="27570">
                  <c:v>2578.9096964613805</c:v>
                </c:pt>
                <c:pt idx="27571">
                  <c:v>2460.4564541188784</c:v>
                </c:pt>
                <c:pt idx="27572">
                  <c:v>2342.2009798729569</c:v>
                </c:pt>
                <c:pt idx="27573">
                  <c:v>2224.1419486958489</c:v>
                </c:pt>
                <c:pt idx="27574">
                  <c:v>2106.2780124137071</c:v>
                </c:pt>
                <c:pt idx="27575">
                  <c:v>1988.6077915456424</c:v>
                </c:pt>
                <c:pt idx="27576">
                  <c:v>1921.3893782088821</c:v>
                </c:pt>
                <c:pt idx="27577">
                  <c:v>1854.2369775920081</c:v>
                </c:pt>
                <c:pt idx="27578">
                  <c:v>1787.1504141442051</c:v>
                </c:pt>
                <c:pt idx="27579">
                  <c:v>1720.1295103241544</c:v>
                </c:pt>
                <c:pt idx="27580">
                  <c:v>1653.1740865752924</c:v>
                </c:pt>
                <c:pt idx="27581">
                  <c:v>1586.2839613010033</c:v>
                </c:pt>
                <c:pt idx="27582">
                  <c:v>1544.6219778175011</c:v>
                </c:pt>
                <c:pt idx="27583">
                  <c:v>1502.9804868960994</c:v>
                </c:pt>
                <c:pt idx="27584">
                  <c:v>1461.3593615059926</c:v>
                </c:pt>
                <c:pt idx="27585">
                  <c:v>1419.7584737473549</c:v>
                </c:pt>
                <c:pt idx="27586">
                  <c:v>1378.177697982946</c:v>
                </c:pt>
                <c:pt idx="27587">
                  <c:v>1336.6169042148338</c:v>
                </c:pt>
                <c:pt idx="27588">
                  <c:v>1328.2173147298708</c:v>
                </c:pt>
                <c:pt idx="27589">
                  <c:v>1319.8194626200307</c:v>
                </c:pt>
                <c:pt idx="27590">
                  <c:v>1311.4233488477921</c:v>
                </c:pt>
                <c:pt idx="27591">
                  <c:v>1303.0289753891832</c:v>
                </c:pt>
                <c:pt idx="27592">
                  <c:v>1294.6363432248672</c:v>
                </c:pt>
                <c:pt idx="27593">
                  <c:v>1286.2454563378849</c:v>
                </c:pt>
                <c:pt idx="27594">
                  <c:v>1219.8606902804208</c:v>
                </c:pt>
                <c:pt idx="27595">
                  <c:v>1153.5252152016328</c:v>
                </c:pt>
                <c:pt idx="27596">
                  <c:v>1087.238460471274</c:v>
                </c:pt>
                <c:pt idx="27597">
                  <c:v>1020.9998480958938</c:v>
                </c:pt>
                <c:pt idx="27598">
                  <c:v>954.80879194026181</c:v>
                </c:pt>
                <c:pt idx="27599">
                  <c:v>888.66470052787008</c:v>
                </c:pt>
                <c:pt idx="27600">
                  <c:v>979.44668885108717</c:v>
                </c:pt>
                <c:pt idx="27601">
                  <c:v>1070.2890356990815</c:v>
                </c:pt>
                <c:pt idx="27602">
                  <c:v>1161.1942500914699</c:v>
                </c:pt>
                <c:pt idx="27603">
                  <c:v>1252.1647961814308</c:v>
                </c:pt>
                <c:pt idx="27604">
                  <c:v>1343.2030938500825</c:v>
                </c:pt>
                <c:pt idx="27605">
                  <c:v>1434.3115192955224</c:v>
                </c:pt>
                <c:pt idx="27606">
                  <c:v>1442.7180548336371</c:v>
                </c:pt>
                <c:pt idx="27607">
                  <c:v>1451.1263327945139</c:v>
                </c:pt>
                <c:pt idx="27608">
                  <c:v>1459.5363524433449</c:v>
                </c:pt>
                <c:pt idx="27609">
                  <c:v>1467.9481093654986</c:v>
                </c:pt>
                <c:pt idx="27610">
                  <c:v>1476.3616028306153</c:v>
                </c:pt>
                <c:pt idx="27611">
                  <c:v>1484.7768308858419</c:v>
                </c:pt>
                <c:pt idx="27612">
                  <c:v>1393.53293638066</c:v>
                </c:pt>
                <c:pt idx="27613">
                  <c:v>1302.3659877951363</c:v>
                </c:pt>
                <c:pt idx="27614">
                  <c:v>1211.2738497069524</c:v>
                </c:pt>
                <c:pt idx="27615">
                  <c:v>1120.2543463090333</c:v>
                </c:pt>
                <c:pt idx="27616">
                  <c:v>1029.3052621133238</c:v>
                </c:pt>
                <c:pt idx="27617">
                  <c:v>938.42434141453907</c:v>
                </c:pt>
                <c:pt idx="27618">
                  <c:v>1037.9298836903859</c:v>
                </c:pt>
                <c:pt idx="27619">
                  <c:v>1137.5762114036477</c:v>
                </c:pt>
                <c:pt idx="27620">
                  <c:v>1237.3640356765081</c:v>
                </c:pt>
                <c:pt idx="27621">
                  <c:v>1337.2940567702899</c:v>
                </c:pt>
                <c:pt idx="27622">
                  <c:v>1437.3669604803417</c:v>
                </c:pt>
                <c:pt idx="27623">
                  <c:v>1537.5834239436203</c:v>
                </c:pt>
                <c:pt idx="27624">
                  <c:v>1729.4947859942947</c:v>
                </c:pt>
                <c:pt idx="27625">
                  <c:v>1921.8424227828457</c:v>
                </c:pt>
                <c:pt idx="27626">
                  <c:v>2114.6382554227534</c:v>
                </c:pt>
                <c:pt idx="27627">
                  <c:v>2307.8937670637938</c:v>
                </c:pt>
                <c:pt idx="27628">
                  <c:v>2501.6200087946922</c:v>
                </c:pt>
                <c:pt idx="27629">
                  <c:v>2695.8276228251889</c:v>
                </c:pt>
                <c:pt idx="27630">
                  <c:v>2840.320806073828</c:v>
                </c:pt>
                <c:pt idx="27631">
                  <c:v>2985.1275069302883</c:v>
                </c:pt>
                <c:pt idx="27632">
                  <c:v>3130.2489490212279</c:v>
                </c:pt>
                <c:pt idx="27633">
                  <c:v>3238.1278296884434</c:v>
                </c:pt>
                <c:pt idx="27634">
                  <c:v>3382.2111377755336</c:v>
                </c:pt>
                <c:pt idx="27635">
                  <c:v>3526.6090589441233</c:v>
                </c:pt>
                <c:pt idx="27636">
                  <c:v>3618.846227981729</c:v>
                </c:pt>
                <c:pt idx="27637">
                  <c:v>3670.2140051682122</c:v>
                </c:pt>
                <c:pt idx="27638">
                  <c:v>3721.6171190491082</c:v>
                </c:pt>
                <c:pt idx="27639">
                  <c:v>3773.0557306172332</c:v>
                </c:pt>
                <c:pt idx="27640">
                  <c:v>3824.5300110692883</c:v>
                </c:pt>
                <c:pt idx="27641">
                  <c:v>3876.0401208696908</c:v>
                </c:pt>
                <c:pt idx="27642">
                  <c:v>3918.9124006179381</c:v>
                </c:pt>
                <c:pt idx="27643">
                  <c:v>3961.8088617769217</c:v>
                </c:pt>
                <c:pt idx="27644">
                  <c:v>4004.7296200400419</c:v>
                </c:pt>
                <c:pt idx="27645">
                  <c:v>4047.6747802642585</c:v>
                </c:pt>
                <c:pt idx="27646">
                  <c:v>4090.6444560920495</c:v>
                </c:pt>
                <c:pt idx="27647">
                  <c:v>4133.6387586530218</c:v>
                </c:pt>
                <c:pt idx="27648">
                  <c:v>4168.8222886350213</c:v>
                </c:pt>
                <c:pt idx="27649">
                  <c:v>4204.0278668314668</c:v>
                </c:pt>
                <c:pt idx="27650">
                  <c:v>4239.2554307507771</c:v>
                </c:pt>
                <c:pt idx="27651">
                  <c:v>4274.5049184270993</c:v>
                </c:pt>
                <c:pt idx="27652">
                  <c:v>4309.776270120532</c:v>
                </c:pt>
                <c:pt idx="27653">
                  <c:v>4345.0694214996865</c:v>
                </c:pt>
                <c:pt idx="27654">
                  <c:v>4362.0262251648373</c:v>
                </c:pt>
                <c:pt idx="27655">
                  <c:v>4378.9859022749424</c:v>
                </c:pt>
                <c:pt idx="27656">
                  <c:v>4395.9484705826444</c:v>
                </c:pt>
                <c:pt idx="27657">
                  <c:v>4412.9139477728077</c:v>
                </c:pt>
                <c:pt idx="27658">
                  <c:v>4429.88235146222</c:v>
                </c:pt>
                <c:pt idx="27659">
                  <c:v>4446.8536991999053</c:v>
                </c:pt>
                <c:pt idx="27660">
                  <c:v>4473.0865496506549</c:v>
                </c:pt>
                <c:pt idx="27661">
                  <c:v>4499.3301160356805</c:v>
                </c:pt>
                <c:pt idx="27662">
                  <c:v>4525.5843997486345</c:v>
                </c:pt>
                <c:pt idx="27663">
                  <c:v>4551.8493949094809</c:v>
                </c:pt>
                <c:pt idx="27664">
                  <c:v>4578.1251029835084</c:v>
                </c:pt>
                <c:pt idx="27665">
                  <c:v>4604.4115199655007</c:v>
                </c:pt>
                <c:pt idx="27666">
                  <c:v>4586.7562559349881</c:v>
                </c:pt>
                <c:pt idx="27667">
                  <c:v>4569.1061794226571</c:v>
                </c:pt>
                <c:pt idx="27668">
                  <c:v>4551.4612936591966</c:v>
                </c:pt>
                <c:pt idx="27669">
                  <c:v>4533.8216074397269</c:v>
                </c:pt>
                <c:pt idx="27670">
                  <c:v>4516.1871240408673</c:v>
                </c:pt>
                <c:pt idx="27671">
                  <c:v>4498.5578486091699</c:v>
                </c:pt>
                <c:pt idx="27672">
                  <c:v>4542.0591372721001</c:v>
                </c:pt>
                <c:pt idx="27673">
                  <c:v>4585.5880839723859</c:v>
                </c:pt>
                <c:pt idx="27674">
                  <c:v>4629.1447316210861</c:v>
                </c:pt>
                <c:pt idx="27675">
                  <c:v>4672.7291284510311</c:v>
                </c:pt>
                <c:pt idx="27676">
                  <c:v>4716.3413166743949</c:v>
                </c:pt>
                <c:pt idx="27677">
                  <c:v>4759.981338082368</c:v>
                </c:pt>
                <c:pt idx="27678">
                  <c:v>4768.5015557163024</c:v>
                </c:pt>
                <c:pt idx="27679">
                  <c:v>4777.0225703528586</c:v>
                </c:pt>
                <c:pt idx="27680">
                  <c:v>4785.5443879777758</c:v>
                </c:pt>
                <c:pt idx="27681">
                  <c:v>4794.0670066945095</c:v>
                </c:pt>
                <c:pt idx="27682">
                  <c:v>4802.5904325200272</c:v>
                </c:pt>
                <c:pt idx="27683">
                  <c:v>4811.1146635103487</c:v>
                </c:pt>
                <c:pt idx="27684">
                  <c:v>4731.5311823163029</c:v>
                </c:pt>
                <c:pt idx="27685">
                  <c:v>4652.0521944801476</c:v>
                </c:pt>
                <c:pt idx="27686">
                  <c:v>4572.678123412602</c:v>
                </c:pt>
                <c:pt idx="27687">
                  <c:v>4493.4093990990441</c:v>
                </c:pt>
                <c:pt idx="27688">
                  <c:v>4414.2464601960673</c:v>
                </c:pt>
                <c:pt idx="27689">
                  <c:v>4335.1897561204914</c:v>
                </c:pt>
                <c:pt idx="27690">
                  <c:v>4106.1609086515009</c:v>
                </c:pt>
                <c:pt idx="27691">
                  <c:v>3927.3039669317527</c:v>
                </c:pt>
                <c:pt idx="27692">
                  <c:v>3748.907089151473</c:v>
                </c:pt>
                <c:pt idx="27693">
                  <c:v>3612.3838892117637</c:v>
                </c:pt>
                <c:pt idx="27694">
                  <c:v>3432.8319605783067</c:v>
                </c:pt>
                <c:pt idx="27695">
                  <c:v>3253.7283550707648</c:v>
                </c:pt>
                <c:pt idx="27696">
                  <c:v>3262.2003909644459</c:v>
                </c:pt>
                <c:pt idx="27697">
                  <c:v>3270.6732818873343</c:v>
                </c:pt>
                <c:pt idx="27698">
                  <c:v>3279.1470320076883</c:v>
                </c:pt>
                <c:pt idx="27699">
                  <c:v>3287.6216455373433</c:v>
                </c:pt>
                <c:pt idx="27700">
                  <c:v>3296.0971178434784</c:v>
                </c:pt>
                <c:pt idx="27701">
                  <c:v>3304.5734531220792</c:v>
                </c:pt>
                <c:pt idx="27702">
                  <c:v>3082.9939564158904</c:v>
                </c:pt>
                <c:pt idx="27703">
                  <c:v>2862.1114894313732</c:v>
                </c:pt>
                <c:pt idx="27704">
                  <c:v>2641.9164116047423</c:v>
                </c:pt>
                <c:pt idx="27705">
                  <c:v>2422.3986560366729</c:v>
                </c:pt>
                <c:pt idx="27706">
                  <c:v>2203.547713221606</c:v>
                </c:pt>
                <c:pt idx="27707">
                  <c:v>1985.3526144031678</c:v>
                </c:pt>
                <c:pt idx="27708">
                  <c:v>1918.3690810489788</c:v>
                </c:pt>
                <c:pt idx="27709">
                  <c:v>1851.4449653623958</c:v>
                </c:pt>
                <c:pt idx="27710">
                  <c:v>1784.579886006893</c:v>
                </c:pt>
                <c:pt idx="27711">
                  <c:v>1717.7734566406507</c:v>
                </c:pt>
                <c:pt idx="27712">
                  <c:v>1651.0252858627393</c:v>
                </c:pt>
                <c:pt idx="27713">
                  <c:v>1584.3349771589271</c:v>
                </c:pt>
                <c:pt idx="27714">
                  <c:v>1484.3455063351014</c:v>
                </c:pt>
                <c:pt idx="27715">
                  <c:v>1384.4908169310388</c:v>
                </c:pt>
                <c:pt idx="27716">
                  <c:v>1284.7697718403876</c:v>
                </c:pt>
                <c:pt idx="27717">
                  <c:v>1185.1812136114531</c:v>
                </c:pt>
                <c:pt idx="27718">
                  <c:v>1085.7239627455697</c:v>
                </c:pt>
                <c:pt idx="27719">
                  <c:v>986.39681652185743</c:v>
                </c:pt>
                <c:pt idx="27720">
                  <c:v>953.28831237158454</c:v>
                </c:pt>
                <c:pt idx="27721">
                  <c:v>920.19581538112925</c:v>
                </c:pt>
                <c:pt idx="27722">
                  <c:v>887.11930073479334</c:v>
                </c:pt>
                <c:pt idx="27723">
                  <c:v>854.05874347350505</c:v>
                </c:pt>
                <c:pt idx="27724">
                  <c:v>821.01411849383658</c:v>
                </c:pt>
                <c:pt idx="27725">
                  <c:v>787.9854005469773</c:v>
                </c:pt>
                <c:pt idx="27726">
                  <c:v>787.9854005469773</c:v>
                </c:pt>
                <c:pt idx="27727">
                  <c:v>787.98540054697753</c:v>
                </c:pt>
                <c:pt idx="27728">
                  <c:v>787.98540054697753</c:v>
                </c:pt>
                <c:pt idx="27729">
                  <c:v>787.9854005469773</c:v>
                </c:pt>
                <c:pt idx="27730">
                  <c:v>787.9854005469773</c:v>
                </c:pt>
                <c:pt idx="27731">
                  <c:v>787.9854005469773</c:v>
                </c:pt>
                <c:pt idx="27732">
                  <c:v>887.00042382762774</c:v>
                </c:pt>
                <c:pt idx="27733">
                  <c:v>986.13566949888468</c:v>
                </c:pt>
                <c:pt idx="27734">
                  <c:v>1085.3926663680602</c:v>
                </c:pt>
                <c:pt idx="27735">
                  <c:v>1184.7729117131553</c:v>
                </c:pt>
                <c:pt idx="27736">
                  <c:v>1284.2778770078633</c:v>
                </c:pt>
                <c:pt idx="27737">
                  <c:v>1383.9090049265751</c:v>
                </c:pt>
                <c:pt idx="27738">
                  <c:v>1259.4705024363818</c:v>
                </c:pt>
                <c:pt idx="27739">
                  <c:v>1135.2148734379684</c:v>
                </c:pt>
                <c:pt idx="27740">
                  <c:v>1011.1386247824483</c:v>
                </c:pt>
                <c:pt idx="27741">
                  <c:v>887.23817764195871</c:v>
                </c:pt>
                <c:pt idx="27742">
                  <c:v>763.50986587463228</c:v>
                </c:pt>
                <c:pt idx="27743">
                  <c:v>639.94993436964432</c:v>
                </c:pt>
                <c:pt idx="27744">
                  <c:v>631.73013972251556</c:v>
                </c:pt>
                <c:pt idx="27745">
                  <c:v>623.51079480500687</c:v>
                </c:pt>
                <c:pt idx="27746">
                  <c:v>615.29189713379424</c:v>
                </c:pt>
                <c:pt idx="27747">
                  <c:v>607.07344569376517</c:v>
                </c:pt>
                <c:pt idx="27748">
                  <c:v>598.85543798752121</c:v>
                </c:pt>
                <c:pt idx="27749">
                  <c:v>590.63787200989054</c:v>
                </c:pt>
                <c:pt idx="27750">
                  <c:v>557.66829622651858</c:v>
                </c:pt>
                <c:pt idx="27751">
                  <c:v>524.71707985879937</c:v>
                </c:pt>
                <c:pt idx="27752">
                  <c:v>491.78422899502186</c:v>
                </c:pt>
                <c:pt idx="27753">
                  <c:v>458.86975099157382</c:v>
                </c:pt>
                <c:pt idx="27754">
                  <c:v>425.97365205151772</c:v>
                </c:pt>
                <c:pt idx="27755">
                  <c:v>393.09593886352542</c:v>
                </c:pt>
                <c:pt idx="27756">
                  <c:v>458.82656474254122</c:v>
                </c:pt>
                <c:pt idx="27757">
                  <c:v>524.61911782251673</c:v>
                </c:pt>
                <c:pt idx="27758">
                  <c:v>590.4738173787299</c:v>
                </c:pt>
                <c:pt idx="27759">
                  <c:v>656.3908813448661</c:v>
                </c:pt>
                <c:pt idx="27760">
                  <c:v>722.37052481317244</c:v>
                </c:pt>
                <c:pt idx="27761">
                  <c:v>788.41296043101772</c:v>
                </c:pt>
                <c:pt idx="27762">
                  <c:v>937.21831626945868</c:v>
                </c:pt>
                <c:pt idx="27763">
                  <c:v>1086.3392274466476</c:v>
                </c:pt>
                <c:pt idx="27764">
                  <c:v>1235.7783008656513</c:v>
                </c:pt>
                <c:pt idx="27765">
                  <c:v>1385.5380785390435</c:v>
                </c:pt>
                <c:pt idx="27766">
                  <c:v>1535.6210337279163</c:v>
                </c:pt>
                <c:pt idx="27767">
                  <c:v>1686.0295762463222</c:v>
                </c:pt>
                <c:pt idx="27768">
                  <c:v>1778.0400075840848</c:v>
                </c:pt>
                <c:pt idx="27769">
                  <c:v>1870.168062469636</c:v>
                </c:pt>
                <c:pt idx="27770">
                  <c:v>1962.4144547479677</c:v>
                </c:pt>
                <c:pt idx="27771">
                  <c:v>2054.7798862215745</c:v>
                </c:pt>
                <c:pt idx="27772">
                  <c:v>2147.2650468360644</c:v>
                </c:pt>
                <c:pt idx="27773">
                  <c:v>2239.8706130562282</c:v>
                </c:pt>
                <c:pt idx="27774">
                  <c:v>2382.7116894430378</c:v>
                </c:pt>
                <c:pt idx="27775">
                  <c:v>2525.8014142723882</c:v>
                </c:pt>
                <c:pt idx="27776">
                  <c:v>2669.1447522257772</c:v>
                </c:pt>
                <c:pt idx="27777">
                  <c:v>2780.4960204457861</c:v>
                </c:pt>
                <c:pt idx="27778">
                  <c:v>2922.7113937793947</c:v>
                </c:pt>
                <c:pt idx="27779">
                  <c:v>3065.1913796291947</c:v>
                </c:pt>
                <c:pt idx="27780">
                  <c:v>3118.079750249261</c:v>
                </c:pt>
                <c:pt idx="27781">
                  <c:v>3135.4216714406352</c:v>
                </c:pt>
                <c:pt idx="27782">
                  <c:v>3152.7697723947417</c:v>
                </c:pt>
                <c:pt idx="27783">
                  <c:v>3170.1240464110788</c:v>
                </c:pt>
                <c:pt idx="27784">
                  <c:v>3187.4844759167718</c:v>
                </c:pt>
                <c:pt idx="27785">
                  <c:v>3204.8510542926761</c:v>
                </c:pt>
                <c:pt idx="27786">
                  <c:v>3341.5764382309758</c:v>
                </c:pt>
                <c:pt idx="27787">
                  <c:v>3478.5741534848685</c:v>
                </c:pt>
                <c:pt idx="27788">
                  <c:v>3615.8458564100251</c:v>
                </c:pt>
                <c:pt idx="27789">
                  <c:v>3753.3931525775238</c:v>
                </c:pt>
                <c:pt idx="27790">
                  <c:v>3891.2176158508887</c:v>
                </c:pt>
                <c:pt idx="27791">
                  <c:v>4029.3207775133819</c:v>
                </c:pt>
                <c:pt idx="27792">
                  <c:v>4098.4773399054575</c:v>
                </c:pt>
                <c:pt idx="27793">
                  <c:v>4167.7041319859218</c:v>
                </c:pt>
                <c:pt idx="27794">
                  <c:v>4237.001336166948</c:v>
                </c:pt>
                <c:pt idx="27795">
                  <c:v>4306.3691326810558</c:v>
                </c:pt>
                <c:pt idx="27796">
                  <c:v>4375.8076941085938</c:v>
                </c:pt>
                <c:pt idx="27797">
                  <c:v>4445.317196168291</c:v>
                </c:pt>
                <c:pt idx="27798">
                  <c:v>4489.166463622666</c:v>
                </c:pt>
                <c:pt idx="27799">
                  <c:v>4533.0467076935884</c:v>
                </c:pt>
                <c:pt idx="27800">
                  <c:v>4576.9578930755124</c:v>
                </c:pt>
                <c:pt idx="27801">
                  <c:v>4620.8999793352395</c:v>
                </c:pt>
                <c:pt idx="27802">
                  <c:v>4664.872926493802</c:v>
                </c:pt>
                <c:pt idx="27803">
                  <c:v>4708.8767006979861</c:v>
                </c:pt>
                <c:pt idx="27804">
                  <c:v>4727.2229945691233</c:v>
                </c:pt>
                <c:pt idx="27805">
                  <c:v>4745.576463926107</c:v>
                </c:pt>
                <c:pt idx="27806">
                  <c:v>4763.9370823161926</c:v>
                </c:pt>
                <c:pt idx="27807">
                  <c:v>4782.3048233963018</c:v>
                </c:pt>
                <c:pt idx="27808">
                  <c:v>4800.6796609326893</c:v>
                </c:pt>
                <c:pt idx="27809">
                  <c:v>4819.0615688004091</c:v>
                </c:pt>
                <c:pt idx="27810">
                  <c:v>4837.1852380527862</c:v>
                </c:pt>
                <c:pt idx="27811">
                  <c:v>4855.3151539252067</c:v>
                </c:pt>
                <c:pt idx="27812">
                  <c:v>4873.4513008358381</c:v>
                </c:pt>
                <c:pt idx="27813">
                  <c:v>4891.5936615123801</c:v>
                </c:pt>
                <c:pt idx="27814">
                  <c:v>4909.742218755785</c:v>
                </c:pt>
                <c:pt idx="27815">
                  <c:v>4927.8969554399901</c:v>
                </c:pt>
                <c:pt idx="27816">
                  <c:v>4963.0192550383426</c:v>
                </c:pt>
                <c:pt idx="27817">
                  <c:v>4998.1595151382598</c:v>
                </c:pt>
                <c:pt idx="27818">
                  <c:v>5033.3177498213108</c:v>
                </c:pt>
                <c:pt idx="27819">
                  <c:v>5068.4939731026379</c:v>
                </c:pt>
                <c:pt idx="27820">
                  <c:v>5103.6882006628139</c:v>
                </c:pt>
                <c:pt idx="27821">
                  <c:v>5138.9004429335928</c:v>
                </c:pt>
                <c:pt idx="27822">
                  <c:v>5130.0617814121515</c:v>
                </c:pt>
                <c:pt idx="27823">
                  <c:v>5121.2242910078339</c:v>
                </c:pt>
                <c:pt idx="27824">
                  <c:v>5112.3879682798233</c:v>
                </c:pt>
                <c:pt idx="27825">
                  <c:v>5103.552816739485</c:v>
                </c:pt>
                <c:pt idx="27826">
                  <c:v>5094.7188329519513</c:v>
                </c:pt>
                <c:pt idx="27827">
                  <c:v>5085.8860186909769</c:v>
                </c:pt>
                <c:pt idx="27828">
                  <c:v>4962.8852945991575</c:v>
                </c:pt>
                <c:pt idx="27829">
                  <c:v>4840.1033694564612</c:v>
                </c:pt>
                <c:pt idx="27830">
                  <c:v>4717.5395297092728</c:v>
                </c:pt>
                <c:pt idx="27831">
                  <c:v>4595.1930534424837</c:v>
                </c:pt>
                <c:pt idx="27832">
                  <c:v>4473.0631986214212</c:v>
                </c:pt>
                <c:pt idx="27833">
                  <c:v>4351.1492155786409</c:v>
                </c:pt>
                <c:pt idx="27834">
                  <c:v>4189.2065112106002</c:v>
                </c:pt>
                <c:pt idx="27835">
                  <c:v>4077.34484193866</c:v>
                </c:pt>
                <c:pt idx="27836">
                  <c:v>3965.6745256860145</c:v>
                </c:pt>
                <c:pt idx="27837">
                  <c:v>3898.8996494832109</c:v>
                </c:pt>
                <c:pt idx="27838">
                  <c:v>3786.3209795147204</c:v>
                </c:pt>
                <c:pt idx="27839">
                  <c:v>3673.9356327836895</c:v>
                </c:pt>
                <c:pt idx="27840">
                  <c:v>3518.9411431673589</c:v>
                </c:pt>
                <c:pt idx="27841">
                  <c:v>3364.3018022247547</c:v>
                </c:pt>
                <c:pt idx="27842">
                  <c:v>3210.0162657628557</c:v>
                </c:pt>
                <c:pt idx="27843">
                  <c:v>3056.0831667981543</c:v>
                </c:pt>
                <c:pt idx="27844">
                  <c:v>2902.5011041630873</c:v>
                </c:pt>
                <c:pt idx="27845">
                  <c:v>2749.2686440419411</c:v>
                </c:pt>
                <c:pt idx="27846">
                  <c:v>2638.9228258259095</c:v>
                </c:pt>
                <c:pt idx="27847">
                  <c:v>2528.7519886654036</c:v>
                </c:pt>
                <c:pt idx="27848">
                  <c:v>2418.7552641414982</c:v>
                </c:pt>
                <c:pt idx="27849">
                  <c:v>2308.931772593709</c:v>
                </c:pt>
                <c:pt idx="27850">
                  <c:v>2199.2806097505168</c:v>
                </c:pt>
                <c:pt idx="27851">
                  <c:v>2089.8008608540163</c:v>
                </c:pt>
                <c:pt idx="27852">
                  <c:v>1988.9178084163495</c:v>
                </c:pt>
                <c:pt idx="27853">
                  <c:v>1888.1774138413846</c:v>
                </c:pt>
                <c:pt idx="27854">
                  <c:v>1787.5788355004222</c:v>
                </c:pt>
                <c:pt idx="27855">
                  <c:v>1687.1212180172954</c:v>
                </c:pt>
                <c:pt idx="27856">
                  <c:v>1586.8036904055364</c:v>
                </c:pt>
                <c:pt idx="27857">
                  <c:v>1486.6253646746779</c:v>
                </c:pt>
                <c:pt idx="27858">
                  <c:v>1444.8249386893351</c:v>
                </c:pt>
                <c:pt idx="27859">
                  <c:v>1403.0532455775883</c:v>
                </c:pt>
                <c:pt idx="27860">
                  <c:v>1361.3102952347544</c:v>
                </c:pt>
                <c:pt idx="27861">
                  <c:v>1319.5961008910401</c:v>
                </c:pt>
                <c:pt idx="27862">
                  <c:v>1277.9106727532771</c:v>
                </c:pt>
                <c:pt idx="27863">
                  <c:v>1236.2540213089153</c:v>
                </c:pt>
                <c:pt idx="27864">
                  <c:v>1144.9582621178281</c:v>
                </c:pt>
                <c:pt idx="27865">
                  <c:v>1053.7676426230826</c:v>
                </c:pt>
                <c:pt idx="27866">
                  <c:v>962.68110528325849</c:v>
                </c:pt>
                <c:pt idx="27867">
                  <c:v>871.69757329980882</c:v>
                </c:pt>
                <c:pt idx="27868">
                  <c:v>780.81595131963729</c:v>
                </c:pt>
                <c:pt idx="27869">
                  <c:v>690.03512517229626</c:v>
                </c:pt>
                <c:pt idx="27870">
                  <c:v>805.31458411091239</c:v>
                </c:pt>
                <c:pt idx="27871">
                  <c:v>920.68704664820132</c:v>
                </c:pt>
                <c:pt idx="27872">
                  <c:v>1036.1577976893473</c:v>
                </c:pt>
                <c:pt idx="27873">
                  <c:v>1151.732000572111</c:v>
                </c:pt>
                <c:pt idx="27874">
                  <c:v>1267.4147016732252</c:v>
                </c:pt>
                <c:pt idx="27875">
                  <c:v>1383.2108305212</c:v>
                </c:pt>
                <c:pt idx="27876">
                  <c:v>1333.5132883354736</c:v>
                </c:pt>
                <c:pt idx="27877">
                  <c:v>1283.8406371567269</c:v>
                </c:pt>
                <c:pt idx="27878">
                  <c:v>1234.1925660547001</c:v>
                </c:pt>
                <c:pt idx="27879">
                  <c:v>1184.5687607640016</c:v>
                </c:pt>
                <c:pt idx="27880">
                  <c:v>1134.9689007332013</c:v>
                </c:pt>
                <c:pt idx="27881">
                  <c:v>1085.39266636806</c:v>
                </c:pt>
                <c:pt idx="27882">
                  <c:v>1052.3394507976261</c:v>
                </c:pt>
                <c:pt idx="27883">
                  <c:v>1019.297338997148</c:v>
                </c:pt>
                <c:pt idx="27884">
                  <c:v>986.26624301037089</c:v>
                </c:pt>
                <c:pt idx="27885">
                  <c:v>953.24607682800718</c:v>
                </c:pt>
                <c:pt idx="27886">
                  <c:v>920.23675132004871</c:v>
                </c:pt>
                <c:pt idx="27887">
                  <c:v>887.23817764195871</c:v>
                </c:pt>
                <c:pt idx="27888">
                  <c:v>829.46964246098082</c:v>
                </c:pt>
                <c:pt idx="27889">
                  <c:v>771.73915812222913</c:v>
                </c:pt>
                <c:pt idx="27890">
                  <c:v>714.04635998629772</c:v>
                </c:pt>
                <c:pt idx="27891">
                  <c:v>656.3908813448661</c:v>
                </c:pt>
                <c:pt idx="27892">
                  <c:v>598.77235071802738</c:v>
                </c:pt>
                <c:pt idx="27893">
                  <c:v>541.1903924982912</c:v>
                </c:pt>
                <c:pt idx="27894">
                  <c:v>532.92831281962037</c:v>
                </c:pt>
                <c:pt idx="27895">
                  <c:v>524.66809884065572</c:v>
                </c:pt>
                <c:pt idx="27896">
                  <c:v>516.40975237979592</c:v>
                </c:pt>
                <c:pt idx="27897">
                  <c:v>508.15327650588171</c:v>
                </c:pt>
                <c:pt idx="27898">
                  <c:v>499.89867304027939</c:v>
                </c:pt>
                <c:pt idx="27899">
                  <c:v>491.64594382757383</c:v>
                </c:pt>
                <c:pt idx="27900">
                  <c:v>483.44046191807649</c:v>
                </c:pt>
                <c:pt idx="27901">
                  <c:v>475.2354061881864</c:v>
                </c:pt>
                <c:pt idx="27902">
                  <c:v>467.030774599707</c:v>
                </c:pt>
                <c:pt idx="27903">
                  <c:v>458.82656474254122</c:v>
                </c:pt>
                <c:pt idx="27904">
                  <c:v>450.62277531713778</c:v>
                </c:pt>
                <c:pt idx="27905">
                  <c:v>442.41940389911139</c:v>
                </c:pt>
                <c:pt idx="27906">
                  <c:v>500.06253842740955</c:v>
                </c:pt>
                <c:pt idx="27907">
                  <c:v>557.77198473663066</c:v>
                </c:pt>
                <c:pt idx="27908">
                  <c:v>615.54749971144236</c:v>
                </c:pt>
                <c:pt idx="27909">
                  <c:v>673.38884468295407</c:v>
                </c:pt>
                <c:pt idx="27910">
                  <c:v>731.29578268276543</c:v>
                </c:pt>
                <c:pt idx="27911">
                  <c:v>789.2680801990789</c:v>
                </c:pt>
                <c:pt idx="27912">
                  <c:v>954.68208530953643</c:v>
                </c:pt>
                <c:pt idx="27913">
                  <c:v>1120.4486462051111</c:v>
                </c:pt>
                <c:pt idx="27914">
                  <c:v>1286.5733862262134</c:v>
                </c:pt>
                <c:pt idx="27915">
                  <c:v>1453.0617611126183</c:v>
                </c:pt>
                <c:pt idx="27916">
                  <c:v>1619.9190617032839</c:v>
                </c:pt>
                <c:pt idx="27917">
                  <c:v>1787.1504141442051</c:v>
                </c:pt>
                <c:pt idx="27918">
                  <c:v>1996.956431115022</c:v>
                </c:pt>
                <c:pt idx="27919">
                  <c:v>2207.4000027344141</c:v>
                </c:pt>
                <c:pt idx="27920">
                  <c:v>2418.4870711797339</c:v>
                </c:pt>
                <c:pt idx="27921">
                  <c:v>2600.0656317625153</c:v>
                </c:pt>
                <c:pt idx="27922">
                  <c:v>2810.0214242902907</c:v>
                </c:pt>
                <c:pt idx="27923">
                  <c:v>3020.6297245533556</c:v>
                </c:pt>
                <c:pt idx="27924">
                  <c:v>3046.7888425724773</c:v>
                </c:pt>
                <c:pt idx="27925">
                  <c:v>3037.9144376648951</c:v>
                </c:pt>
                <c:pt idx="27926">
                  <c:v>3029.0422954578416</c:v>
                </c:pt>
                <c:pt idx="27927">
                  <c:v>3020.1724250803632</c:v>
                </c:pt>
                <c:pt idx="27928">
                  <c:v>3011.3048285724299</c:v>
                </c:pt>
                <c:pt idx="27929">
                  <c:v>3002.4395079257392</c:v>
                </c:pt>
                <c:pt idx="27930">
                  <c:v>3053.7860443520103</c:v>
                </c:pt>
                <c:pt idx="27931">
                  <c:v>3105.1748702346772</c:v>
                </c:pt>
                <c:pt idx="27932">
                  <c:v>3156.605963883781</c:v>
                </c:pt>
                <c:pt idx="27933">
                  <c:v>3208.0793114615913</c:v>
                </c:pt>
                <c:pt idx="27934">
                  <c:v>3259.5948895139782</c:v>
                </c:pt>
                <c:pt idx="27935">
                  <c:v>3311.1526850677346</c:v>
                </c:pt>
                <c:pt idx="27936">
                  <c:v>3412.9436154764858</c:v>
                </c:pt>
                <c:pt idx="27937">
                  <c:v>3514.8534175691093</c:v>
                </c:pt>
                <c:pt idx="27938">
                  <c:v>3616.8844465694688</c:v>
                </c:pt>
                <c:pt idx="27939">
                  <c:v>3719.0389984481785</c:v>
                </c:pt>
                <c:pt idx="27940">
                  <c:v>3821.3193282868538</c:v>
                </c:pt>
                <c:pt idx="27941">
                  <c:v>3923.7276395097329</c:v>
                </c:pt>
                <c:pt idx="27942">
                  <c:v>4018.5604156413488</c:v>
                </c:pt>
                <c:pt idx="27943">
                  <c:v>4113.5238978560137</c:v>
                </c:pt>
                <c:pt idx="27944">
                  <c:v>4208.6186755227654</c:v>
                </c:pt>
                <c:pt idx="27945">
                  <c:v>4303.8453271702574</c:v>
                </c:pt>
                <c:pt idx="27946">
                  <c:v>4399.2044187487018</c:v>
                </c:pt>
                <c:pt idx="27947">
                  <c:v>4494.6965114766126</c:v>
                </c:pt>
                <c:pt idx="27948">
                  <c:v>4555.5572464475554</c:v>
                </c:pt>
                <c:pt idx="27949">
                  <c:v>4616.4724724235575</c:v>
                </c:pt>
                <c:pt idx="27950">
                  <c:v>4677.4423147882044</c:v>
                </c:pt>
                <c:pt idx="27951">
                  <c:v>4738.4669035469742</c:v>
                </c:pt>
                <c:pt idx="27952">
                  <c:v>4799.5463611628884</c:v>
                </c:pt>
                <c:pt idx="27953">
                  <c:v>4860.6808106699964</c:v>
                </c:pt>
                <c:pt idx="27954">
                  <c:v>4868.9433664771886</c:v>
                </c:pt>
                <c:pt idx="27955">
                  <c:v>4877.2063733198183</c:v>
                </c:pt>
                <c:pt idx="27956">
                  <c:v>4885.4698310101103</c:v>
                </c:pt>
                <c:pt idx="27957">
                  <c:v>4893.7337479693215</c:v>
                </c:pt>
                <c:pt idx="27958">
                  <c:v>4901.9981239199751</c:v>
                </c:pt>
                <c:pt idx="27959">
                  <c:v>4910.2629673402025</c:v>
                </c:pt>
                <c:pt idx="27960">
                  <c:v>4945.6043979430042</c:v>
                </c:pt>
                <c:pt idx="27961">
                  <c:v>4980.9659757731388</c:v>
                </c:pt>
                <c:pt idx="27962">
                  <c:v>5016.3476774339906</c:v>
                </c:pt>
                <c:pt idx="27963">
                  <c:v>5051.7494797519867</c:v>
                </c:pt>
                <c:pt idx="27964">
                  <c:v>5087.1713620183336</c:v>
                </c:pt>
                <c:pt idx="27965">
                  <c:v>5122.6132970209082</c:v>
                </c:pt>
                <c:pt idx="27966">
                  <c:v>5096.5379778890501</c:v>
                </c:pt>
                <c:pt idx="27967">
                  <c:v>5070.4719921688429</c:v>
                </c:pt>
                <c:pt idx="27968">
                  <c:v>5044.4153173402165</c:v>
                </c:pt>
                <c:pt idx="27969">
                  <c:v>5018.3679241469108</c:v>
                </c:pt>
                <c:pt idx="27970">
                  <c:v>4992.3297919572242</c:v>
                </c:pt>
                <c:pt idx="27971">
                  <c:v>4966.3008912982932</c:v>
                </c:pt>
                <c:pt idx="27972">
                  <c:v>4782.2405159425725</c:v>
                </c:pt>
                <c:pt idx="27973">
                  <c:v>4598.6910987437532</c:v>
                </c:pt>
                <c:pt idx="27974">
                  <c:v>4415.6511840853991</c:v>
                </c:pt>
                <c:pt idx="27975">
                  <c:v>4233.119284383517</c:v>
                </c:pt>
                <c:pt idx="27976">
                  <c:v>4051.093866132228</c:v>
                </c:pt>
                <c:pt idx="27977">
                  <c:v>3869.573357654001</c:v>
                </c:pt>
                <c:pt idx="27978">
                  <c:v>3714.9451447808196</c:v>
                </c:pt>
                <c:pt idx="27979">
                  <c:v>3604.8565879347507</c:v>
                </c:pt>
                <c:pt idx="27980">
                  <c:v>3494.9382993172344</c:v>
                </c:pt>
                <c:pt idx="27981">
                  <c:v>3424.453038271949</c:v>
                </c:pt>
                <c:pt idx="27982">
                  <c:v>3313.5997592247104</c:v>
                </c:pt>
                <c:pt idx="27983">
                  <c:v>3202.9140999912515</c:v>
                </c:pt>
                <c:pt idx="27984">
                  <c:v>3024.2643944680053</c:v>
                </c:pt>
                <c:pt idx="27985">
                  <c:v>2846.0560493734915</c:v>
                </c:pt>
                <c:pt idx="27986">
                  <c:v>2668.2830480645375</c:v>
                </c:pt>
                <c:pt idx="27987">
                  <c:v>2490.9391655578156</c:v>
                </c:pt>
                <c:pt idx="27988">
                  <c:v>2314.0179535644238</c:v>
                </c:pt>
                <c:pt idx="27989">
                  <c:v>2137.5127285114459</c:v>
                </c:pt>
                <c:pt idx="27990">
                  <c:v>1994.546142171248</c:v>
                </c:pt>
                <c:pt idx="27991">
                  <c:v>1851.8858093986516</c:v>
                </c:pt>
                <c:pt idx="27992">
                  <c:v>1709.5303020694435</c:v>
                </c:pt>
                <c:pt idx="27993">
                  <c:v>1567.4781508519754</c:v>
                </c:pt>
                <c:pt idx="27994">
                  <c:v>1425.7278563757966</c:v>
                </c:pt>
                <c:pt idx="27995">
                  <c:v>1284.2778770078633</c:v>
                </c:pt>
                <c:pt idx="27996">
                  <c:v>1375.1673768805263</c:v>
                </c:pt>
                <c:pt idx="27997">
                  <c:v>1466.1165736372927</c:v>
                </c:pt>
                <c:pt idx="27998">
                  <c:v>1557.1282116992077</c:v>
                </c:pt>
                <c:pt idx="27999">
                  <c:v>1648.2049849273083</c:v>
                </c:pt>
                <c:pt idx="28000">
                  <c:v>1739.3495373013939</c:v>
                </c:pt>
                <c:pt idx="28001">
                  <c:v>1830.5644635929257</c:v>
                </c:pt>
                <c:pt idx="28002">
                  <c:v>1738.4383601015263</c:v>
                </c:pt>
                <c:pt idx="28003">
                  <c:v>1646.4590843481192</c:v>
                </c:pt>
                <c:pt idx="28004">
                  <c:v>1554.6268589637143</c:v>
                </c:pt>
                <c:pt idx="28005">
                  <c:v>1462.9419117081391</c:v>
                </c:pt>
                <c:pt idx="28006">
                  <c:v>1371.4044755020591</c:v>
                </c:pt>
                <c:pt idx="28007">
                  <c:v>1280.0147884589919</c:v>
                </c:pt>
                <c:pt idx="28008">
                  <c:v>1255.3847986971809</c:v>
                </c:pt>
                <c:pt idx="28009">
                  <c:v>1230.7568072973095</c:v>
                </c:pt>
                <c:pt idx="28010">
                  <c:v>1206.1307345425903</c:v>
                </c:pt>
                <c:pt idx="28011">
                  <c:v>1181.5064965265128</c:v>
                </c:pt>
                <c:pt idx="28012">
                  <c:v>1156.8840127417516</c:v>
                </c:pt>
                <c:pt idx="28013">
                  <c:v>1132.2632009805443</c:v>
                </c:pt>
                <c:pt idx="28014">
                  <c:v>1074.6012760264009</c:v>
                </c:pt>
                <c:pt idx="28015">
                  <c:v>1016.9675897039039</c:v>
                </c:pt>
                <c:pt idx="28016">
                  <c:v>959.3615206315792</c:v>
                </c:pt>
                <c:pt idx="28017">
                  <c:v>901.78244329845404</c:v>
                </c:pt>
                <c:pt idx="28018">
                  <c:v>844.22972381076295</c:v>
                </c:pt>
                <c:pt idx="28019">
                  <c:v>786.7027208947751</c:v>
                </c:pt>
                <c:pt idx="28020">
                  <c:v>811.35404329372807</c:v>
                </c:pt>
                <c:pt idx="28021">
                  <c:v>836.0100213272691</c:v>
                </c:pt>
                <c:pt idx="28022">
                  <c:v>860.67070516183719</c:v>
                </c:pt>
                <c:pt idx="28023">
                  <c:v>885.33614712723477</c:v>
                </c:pt>
                <c:pt idx="28024">
                  <c:v>910.00639691591027</c:v>
                </c:pt>
                <c:pt idx="28025">
                  <c:v>934.68150475714083</c:v>
                </c:pt>
                <c:pt idx="28026">
                  <c:v>942.82380533064531</c:v>
                </c:pt>
                <c:pt idx="28027">
                  <c:v>950.9653574747847</c:v>
                </c:pt>
                <c:pt idx="28028">
                  <c:v>959.10616796604154</c:v>
                </c:pt>
                <c:pt idx="28029">
                  <c:v>967.24624075708118</c:v>
                </c:pt>
                <c:pt idx="28030">
                  <c:v>975.3855825900024</c:v>
                </c:pt>
                <c:pt idx="28031">
                  <c:v>983.52419926903565</c:v>
                </c:pt>
                <c:pt idx="28032">
                  <c:v>950.92312193119903</c:v>
                </c:pt>
                <c:pt idx="28033">
                  <c:v>918.3127621905553</c:v>
                </c:pt>
                <c:pt idx="28034">
                  <c:v>885.69277784876181</c:v>
                </c:pt>
                <c:pt idx="28035">
                  <c:v>853.06282440330619</c:v>
                </c:pt>
                <c:pt idx="28036">
                  <c:v>820.42255503659601</c:v>
                </c:pt>
                <c:pt idx="28037">
                  <c:v>787.77162060494709</c:v>
                </c:pt>
                <c:pt idx="28038">
                  <c:v>664.30706625389132</c:v>
                </c:pt>
                <c:pt idx="28039">
                  <c:v>540.98873061036738</c:v>
                </c:pt>
                <c:pt idx="28040">
                  <c:v>417.81177682906394</c:v>
                </c:pt>
                <c:pt idx="28041">
                  <c:v>294.77125086022494</c:v>
                </c:pt>
                <c:pt idx="28042">
                  <c:v>171.8620793132543</c:v>
                </c:pt>
                <c:pt idx="28043">
                  <c:v>49.079067295188693</c:v>
                </c:pt>
                <c:pt idx="28044">
                  <c:v>0</c:v>
                </c:pt>
                <c:pt idx="28045">
                  <c:v>0</c:v>
                </c:pt>
                <c:pt idx="28046">
                  <c:v>0</c:v>
                </c:pt>
                <c:pt idx="28047">
                  <c:v>0</c:v>
                </c:pt>
                <c:pt idx="28048">
                  <c:v>0</c:v>
                </c:pt>
                <c:pt idx="28049">
                  <c:v>0</c:v>
                </c:pt>
                <c:pt idx="28050">
                  <c:v>0</c:v>
                </c:pt>
                <c:pt idx="28051">
                  <c:v>0</c:v>
                </c:pt>
                <c:pt idx="28052">
                  <c:v>0</c:v>
                </c:pt>
                <c:pt idx="28053">
                  <c:v>0</c:v>
                </c:pt>
                <c:pt idx="28054">
                  <c:v>0</c:v>
                </c:pt>
                <c:pt idx="28055">
                  <c:v>0</c:v>
                </c:pt>
                <c:pt idx="28056">
                  <c:v>0</c:v>
                </c:pt>
                <c:pt idx="28057">
                  <c:v>81.627637645971248</c:v>
                </c:pt>
                <c:pt idx="28058">
                  <c:v>171.47700624081301</c:v>
                </c:pt>
                <c:pt idx="28059">
                  <c:v>261.39037002470576</c:v>
                </c:pt>
                <c:pt idx="28060">
                  <c:v>351.3699795414455</c:v>
                </c:pt>
                <c:pt idx="28061">
                  <c:v>441.41804606172701</c:v>
                </c:pt>
                <c:pt idx="28062">
                  <c:v>655.12460808095284</c:v>
                </c:pt>
                <c:pt idx="28063">
                  <c:v>869.59338478072652</c:v>
                </c:pt>
                <c:pt idx="28064">
                  <c:v>1084.8247297208879</c:v>
                </c:pt>
                <c:pt idx="28065">
                  <c:v>1285.9040290006108</c:v>
                </c:pt>
                <c:pt idx="28066">
                  <c:v>1500.1763447373264</c:v>
                </c:pt>
                <c:pt idx="28067">
                  <c:v>1715.203658852739</c:v>
                </c:pt>
                <c:pt idx="28068">
                  <c:v>1802.1537389448636</c:v>
                </c:pt>
                <c:pt idx="28069">
                  <c:v>1869.2802326859205</c:v>
                </c:pt>
                <c:pt idx="28070">
                  <c:v>1936.4775608140276</c:v>
                </c:pt>
                <c:pt idx="28071">
                  <c:v>2003.7457792510454</c:v>
                </c:pt>
                <c:pt idx="28072">
                  <c:v>2071.0849435743667</c:v>
                </c:pt>
                <c:pt idx="28073">
                  <c:v>2138.4951090261957</c:v>
                </c:pt>
                <c:pt idx="28074">
                  <c:v>2264.5578884924375</c:v>
                </c:pt>
                <c:pt idx="28075">
                  <c:v>2390.8294889640842</c:v>
                </c:pt>
                <c:pt idx="28076">
                  <c:v>2517.3124615492466</c:v>
                </c:pt>
                <c:pt idx="28077">
                  <c:v>2644.0092949071113</c:v>
                </c:pt>
                <c:pt idx="28078">
                  <c:v>2770.9224165168534</c:v>
                </c:pt>
                <c:pt idx="28079">
                  <c:v>2898.0541939304244</c:v>
                </c:pt>
                <c:pt idx="28080">
                  <c:v>3016.7508518017335</c:v>
                </c:pt>
                <c:pt idx="28081">
                  <c:v>3135.6340872232136</c:v>
                </c:pt>
                <c:pt idx="28082">
                  <c:v>3254.7061108113198</c:v>
                </c:pt>
                <c:pt idx="28083">
                  <c:v>3373.9690886673397</c:v>
                </c:pt>
                <c:pt idx="28084">
                  <c:v>3493.4251267018526</c:v>
                </c:pt>
                <c:pt idx="28085">
                  <c:v>3613.0762826514224</c:v>
                </c:pt>
                <c:pt idx="28086">
                  <c:v>3690.4240723353673</c:v>
                </c:pt>
                <c:pt idx="28087">
                  <c:v>3767.861162543139</c:v>
                </c:pt>
                <c:pt idx="28088">
                  <c:v>3845.3877844709154</c:v>
                </c:pt>
                <c:pt idx="28089">
                  <c:v>3923.0041559376195</c:v>
                </c:pt>
                <c:pt idx="28090">
                  <c:v>4000.7105052833463</c:v>
                </c:pt>
                <c:pt idx="28091">
                  <c:v>4078.5070438453854</c:v>
                </c:pt>
                <c:pt idx="28092">
                  <c:v>4165.0950998047083</c:v>
                </c:pt>
                <c:pt idx="28093">
                  <c:v>4251.7958821522088</c:v>
                </c:pt>
                <c:pt idx="28094">
                  <c:v>4338.6096402903231</c:v>
                </c:pt>
                <c:pt idx="28095">
                  <c:v>4425.5366143235551</c:v>
                </c:pt>
                <c:pt idx="28096">
                  <c:v>4512.5770464098687</c:v>
                </c:pt>
                <c:pt idx="28097">
                  <c:v>4599.7311753295444</c:v>
                </c:pt>
                <c:pt idx="28098">
                  <c:v>4573.7156433309074</c:v>
                </c:pt>
                <c:pt idx="28099">
                  <c:v>4547.7096482400311</c:v>
                </c:pt>
                <c:pt idx="28100">
                  <c:v>4521.7131746947744</c:v>
                </c:pt>
                <c:pt idx="28101">
                  <c:v>4495.7262013786531</c:v>
                </c:pt>
                <c:pt idx="28102">
                  <c:v>4469.7487146763478</c:v>
                </c:pt>
                <c:pt idx="28103">
                  <c:v>4443.7806931366777</c:v>
                </c:pt>
                <c:pt idx="28104">
                  <c:v>4504.4733527269773</c:v>
                </c:pt>
                <c:pt idx="28105">
                  <c:v>4565.218697773731</c:v>
                </c:pt>
                <c:pt idx="28106">
                  <c:v>4626.0169111553541</c:v>
                </c:pt>
                <c:pt idx="28107">
                  <c:v>4686.8681794368886</c:v>
                </c:pt>
                <c:pt idx="28108">
                  <c:v>4747.7726810087252</c:v>
                </c:pt>
                <c:pt idx="28109">
                  <c:v>4808.7305919232294</c:v>
                </c:pt>
                <c:pt idx="28110">
                  <c:v>4783.0334452310308</c:v>
                </c:pt>
                <c:pt idx="28111">
                  <c:v>4757.3441752597646</c:v>
                </c:pt>
                <c:pt idx="28112">
                  <c:v>4731.6627404941855</c:v>
                </c:pt>
                <c:pt idx="28113">
                  <c:v>4705.9890910273762</c:v>
                </c:pt>
                <c:pt idx="28114">
                  <c:v>4680.3231827512764</c:v>
                </c:pt>
                <c:pt idx="28115">
                  <c:v>4654.6649711857444</c:v>
                </c:pt>
                <c:pt idx="28116">
                  <c:v>4428.2207460856771</c:v>
                </c:pt>
                <c:pt idx="28117">
                  <c:v>4202.531026411456</c:v>
                </c:pt>
                <c:pt idx="28118">
                  <c:v>3977.5903816107593</c:v>
                </c:pt>
                <c:pt idx="28119">
                  <c:v>3753.3931525775238</c:v>
                </c:pt>
                <c:pt idx="28120">
                  <c:v>3529.933451784857</c:v>
                </c:pt>
                <c:pt idx="28121">
                  <c:v>3307.2051459004124</c:v>
                </c:pt>
                <c:pt idx="28122">
                  <c:v>3100.4163272608571</c:v>
                </c:pt>
                <c:pt idx="28123">
                  <c:v>2931.9679562126671</c:v>
                </c:pt>
                <c:pt idx="28124">
                  <c:v>2763.9370214752153</c:v>
                </c:pt>
                <c:pt idx="28125">
                  <c:v>2626.4345911380256</c:v>
                </c:pt>
                <c:pt idx="28126">
                  <c:v>2457.2893716188651</c:v>
                </c:pt>
                <c:pt idx="28127">
                  <c:v>2288.5563481613799</c:v>
                </c:pt>
                <c:pt idx="28128">
                  <c:v>2187.4962480423801</c:v>
                </c:pt>
                <c:pt idx="28129">
                  <c:v>2086.5835988008416</c:v>
                </c:pt>
                <c:pt idx="28130">
                  <c:v>1985.817639709245</c:v>
                </c:pt>
                <c:pt idx="28131">
                  <c:v>1885.1976009983866</c:v>
                </c:pt>
                <c:pt idx="28132">
                  <c:v>1784.7226931256459</c:v>
                </c:pt>
                <c:pt idx="28133">
                  <c:v>1684.3921135898133</c:v>
                </c:pt>
                <c:pt idx="28134">
                  <c:v>1600.6090566699311</c:v>
                </c:pt>
                <c:pt idx="28135">
                  <c:v>1516.9492051356881</c:v>
                </c:pt>
                <c:pt idx="28136">
                  <c:v>1433.4128601234538</c:v>
                </c:pt>
                <c:pt idx="28137">
                  <c:v>1350.0003331119494</c:v>
                </c:pt>
                <c:pt idx="28138">
                  <c:v>1266.7119416285152</c:v>
                </c:pt>
                <c:pt idx="28139">
                  <c:v>1183.5480060182119</c:v>
                </c:pt>
                <c:pt idx="28140">
                  <c:v>1158.3374648713873</c:v>
                </c:pt>
                <c:pt idx="28141">
                  <c:v>1133.148702717815</c:v>
                </c:pt>
                <c:pt idx="28142">
                  <c:v>1107.9818281642902</c:v>
                </c:pt>
                <c:pt idx="28143">
                  <c:v>1082.8369514556739</c:v>
                </c:pt>
                <c:pt idx="28144">
                  <c:v>1057.7141801696212</c:v>
                </c:pt>
                <c:pt idx="28145">
                  <c:v>1032.6136256868465</c:v>
                </c:pt>
                <c:pt idx="28146">
                  <c:v>917.04374808376508</c:v>
                </c:pt>
                <c:pt idx="28147">
                  <c:v>801.68431277487525</c:v>
                </c:pt>
                <c:pt idx="28148">
                  <c:v>686.53461924284852</c:v>
                </c:pt>
                <c:pt idx="28149">
                  <c:v>571.59395477164333</c:v>
                </c:pt>
                <c:pt idx="28150">
                  <c:v>456.86159041141985</c:v>
                </c:pt>
                <c:pt idx="28151">
                  <c:v>342.33678193367973</c:v>
                </c:pt>
                <c:pt idx="28152">
                  <c:v>276.99075511094793</c:v>
                </c:pt>
                <c:pt idx="28153">
                  <c:v>211.71035350275682</c:v>
                </c:pt>
                <c:pt idx="28154">
                  <c:v>146.49539071333948</c:v>
                </c:pt>
                <c:pt idx="28155">
                  <c:v>81.345677204180433</c:v>
                </c:pt>
                <c:pt idx="28156">
                  <c:v>16.26102137468855</c:v>
                </c:pt>
                <c:pt idx="28157">
                  <c:v>0</c:v>
                </c:pt>
                <c:pt idx="28158">
                  <c:v>0</c:v>
                </c:pt>
                <c:pt idx="28159">
                  <c:v>0</c:v>
                </c:pt>
                <c:pt idx="28160">
                  <c:v>0</c:v>
                </c:pt>
                <c:pt idx="28161">
                  <c:v>0</c:v>
                </c:pt>
                <c:pt idx="28162">
                  <c:v>0</c:v>
                </c:pt>
                <c:pt idx="28163">
                  <c:v>0</c:v>
                </c:pt>
                <c:pt idx="28164">
                  <c:v>0</c:v>
                </c:pt>
                <c:pt idx="28165">
                  <c:v>0</c:v>
                </c:pt>
                <c:pt idx="28166">
                  <c:v>0</c:v>
                </c:pt>
                <c:pt idx="28167">
                  <c:v>0</c:v>
                </c:pt>
                <c:pt idx="28168">
                  <c:v>0</c:v>
                </c:pt>
                <c:pt idx="28169">
                  <c:v>0</c:v>
                </c:pt>
                <c:pt idx="28170">
                  <c:v>0</c:v>
                </c:pt>
                <c:pt idx="28171">
                  <c:v>0</c:v>
                </c:pt>
                <c:pt idx="28172">
                  <c:v>0</c:v>
                </c:pt>
                <c:pt idx="28173">
                  <c:v>0</c:v>
                </c:pt>
                <c:pt idx="28174">
                  <c:v>0</c:v>
                </c:pt>
                <c:pt idx="28175">
                  <c:v>0</c:v>
                </c:pt>
                <c:pt idx="28176">
                  <c:v>0</c:v>
                </c:pt>
                <c:pt idx="28177">
                  <c:v>0</c:v>
                </c:pt>
                <c:pt idx="28178">
                  <c:v>0</c:v>
                </c:pt>
                <c:pt idx="28179">
                  <c:v>0</c:v>
                </c:pt>
                <c:pt idx="28180">
                  <c:v>0</c:v>
                </c:pt>
                <c:pt idx="28181">
                  <c:v>0</c:v>
                </c:pt>
                <c:pt idx="28182">
                  <c:v>0</c:v>
                </c:pt>
                <c:pt idx="28183">
                  <c:v>0</c:v>
                </c:pt>
                <c:pt idx="28184">
                  <c:v>0</c:v>
                </c:pt>
                <c:pt idx="28185">
                  <c:v>0</c:v>
                </c:pt>
                <c:pt idx="28186">
                  <c:v>0</c:v>
                </c:pt>
                <c:pt idx="28187">
                  <c:v>0</c:v>
                </c:pt>
                <c:pt idx="28188">
                  <c:v>0</c:v>
                </c:pt>
                <c:pt idx="28189">
                  <c:v>0</c:v>
                </c:pt>
                <c:pt idx="28190">
                  <c:v>0</c:v>
                </c:pt>
                <c:pt idx="28191">
                  <c:v>0</c:v>
                </c:pt>
                <c:pt idx="28192">
                  <c:v>0</c:v>
                </c:pt>
                <c:pt idx="28193">
                  <c:v>0</c:v>
                </c:pt>
                <c:pt idx="28194">
                  <c:v>0</c:v>
                </c:pt>
                <c:pt idx="28195">
                  <c:v>0</c:v>
                </c:pt>
                <c:pt idx="28196">
                  <c:v>0</c:v>
                </c:pt>
                <c:pt idx="28197">
                  <c:v>0</c:v>
                </c:pt>
                <c:pt idx="28198">
                  <c:v>0</c:v>
                </c:pt>
                <c:pt idx="28199">
                  <c:v>0</c:v>
                </c:pt>
                <c:pt idx="28200">
                  <c:v>0</c:v>
                </c:pt>
                <c:pt idx="28201">
                  <c:v>0</c:v>
                </c:pt>
                <c:pt idx="28202">
                  <c:v>147.16459078952184</c:v>
                </c:pt>
                <c:pt idx="28203">
                  <c:v>294.68636409916564</c:v>
                </c:pt>
                <c:pt idx="28204">
                  <c:v>442.5654352503912</c:v>
                </c:pt>
                <c:pt idx="28205">
                  <c:v>590.80192664104607</c:v>
                </c:pt>
                <c:pt idx="28206">
                  <c:v>797.14924898370725</c:v>
                </c:pt>
                <c:pt idx="28207">
                  <c:v>1004.1274521235893</c:v>
                </c:pt>
                <c:pt idx="28208">
                  <c:v>1211.7414056309285</c:v>
                </c:pt>
                <c:pt idx="28209">
                  <c:v>1403.7143698692998</c:v>
                </c:pt>
                <c:pt idx="28210">
                  <c:v>1610.2185989217783</c:v>
                </c:pt>
                <c:pt idx="28211">
                  <c:v>1817.3648171153959</c:v>
                </c:pt>
                <c:pt idx="28212">
                  <c:v>1963.9496484880065</c:v>
                </c:pt>
                <c:pt idx="28213">
                  <c:v>2089.6399977513483</c:v>
                </c:pt>
                <c:pt idx="28214">
                  <c:v>2215.5186946418244</c:v>
                </c:pt>
                <c:pt idx="28215">
                  <c:v>2341.5891692315063</c:v>
                </c:pt>
                <c:pt idx="28216">
                  <c:v>2467.8547669540067</c:v>
                </c:pt>
                <c:pt idx="28217">
                  <c:v>2594.3187502560736</c:v>
                </c:pt>
                <c:pt idx="28218">
                  <c:v>2696.2130395633135</c:v>
                </c:pt>
                <c:pt idx="28219">
                  <c:v>2798.266626433488</c:v>
                </c:pt>
                <c:pt idx="28220">
                  <c:v>2900.4797813300966</c:v>
                </c:pt>
                <c:pt idx="28221">
                  <c:v>3002.8527713526219</c:v>
                </c:pt>
                <c:pt idx="28222">
                  <c:v>3105.3858627934569</c:v>
                </c:pt>
                <c:pt idx="28223">
                  <c:v>3208.0793114615913</c:v>
                </c:pt>
                <c:pt idx="28224">
                  <c:v>3233.1830669857172</c:v>
                </c:pt>
                <c:pt idx="28225">
                  <c:v>3258.2912151932856</c:v>
                </c:pt>
                <c:pt idx="28226">
                  <c:v>3283.4038337877755</c:v>
                </c:pt>
                <c:pt idx="28227">
                  <c:v>3308.5209922895378</c:v>
                </c:pt>
                <c:pt idx="28228">
                  <c:v>3333.6427624015323</c:v>
                </c:pt>
                <c:pt idx="28229">
                  <c:v>3358.7692154327656</c:v>
                </c:pt>
                <c:pt idx="28230">
                  <c:v>3359.1011706402946</c:v>
                </c:pt>
                <c:pt idx="28231">
                  <c:v>3359.4331258478242</c:v>
                </c:pt>
                <c:pt idx="28232">
                  <c:v>3359.7650810553546</c:v>
                </c:pt>
                <c:pt idx="28233">
                  <c:v>3360.097036262885</c:v>
                </c:pt>
                <c:pt idx="28234">
                  <c:v>3360.4289914703859</c:v>
                </c:pt>
                <c:pt idx="28235">
                  <c:v>3360.7609466779163</c:v>
                </c:pt>
                <c:pt idx="28236">
                  <c:v>3506.1201059163614</c:v>
                </c:pt>
                <c:pt idx="28237">
                  <c:v>3651.7728074307693</c:v>
                </c:pt>
                <c:pt idx="28238">
                  <c:v>3797.7220088312615</c:v>
                </c:pt>
                <c:pt idx="28239">
                  <c:v>3943.9705954853084</c:v>
                </c:pt>
                <c:pt idx="28240">
                  <c:v>4090.5213581023272</c:v>
                </c:pt>
                <c:pt idx="28241">
                  <c:v>4237.3770185975618</c:v>
                </c:pt>
                <c:pt idx="28242">
                  <c:v>4289.3039464621079</c:v>
                </c:pt>
                <c:pt idx="28243">
                  <c:v>4341.2695502000952</c:v>
                </c:pt>
                <c:pt idx="28244">
                  <c:v>4393.2739314480605</c:v>
                </c:pt>
                <c:pt idx="28245">
                  <c:v>4445.317196168291</c:v>
                </c:pt>
                <c:pt idx="28246">
                  <c:v>4497.39944746942</c:v>
                </c:pt>
                <c:pt idx="28247">
                  <c:v>4549.5207874079179</c:v>
                </c:pt>
                <c:pt idx="28248">
                  <c:v>4635.9551046047991</c:v>
                </c:pt>
                <c:pt idx="28249">
                  <c:v>4722.4905254705436</c:v>
                </c:pt>
                <c:pt idx="28250">
                  <c:v>4809.1279371877354</c:v>
                </c:pt>
                <c:pt idx="28251">
                  <c:v>4895.868210740995</c:v>
                </c:pt>
                <c:pt idx="28252">
                  <c:v>4982.7121946150146</c:v>
                </c:pt>
                <c:pt idx="28253">
                  <c:v>5069.6607276149489</c:v>
                </c:pt>
                <c:pt idx="28254">
                  <c:v>5017.4251423475262</c:v>
                </c:pt>
                <c:pt idx="28255">
                  <c:v>4965.2277459201396</c:v>
                </c:pt>
                <c:pt idx="28256">
                  <c:v>4913.0683745381057</c:v>
                </c:pt>
                <c:pt idx="28257">
                  <c:v>4860.9468625484942</c:v>
                </c:pt>
                <c:pt idx="28258">
                  <c:v>4808.8630403447178</c:v>
                </c:pt>
                <c:pt idx="28259">
                  <c:v>4756.8167426952441</c:v>
                </c:pt>
                <c:pt idx="28260">
                  <c:v>4643.1551441180936</c:v>
                </c:pt>
                <c:pt idx="28261">
                  <c:v>4529.6888087935076</c:v>
                </c:pt>
                <c:pt idx="28262">
                  <c:v>4416.4173971159216</c:v>
                </c:pt>
                <c:pt idx="28263">
                  <c:v>4303.3405660681037</c:v>
                </c:pt>
                <c:pt idx="28264">
                  <c:v>4190.4579614080085</c:v>
                </c:pt>
                <c:pt idx="28265">
                  <c:v>4077.7692290028976</c:v>
                </c:pt>
                <c:pt idx="28266">
                  <c:v>3911.7137524479026</c:v>
                </c:pt>
                <c:pt idx="28267">
                  <c:v>3792.620384871535</c:v>
                </c:pt>
                <c:pt idx="28268">
                  <c:v>3673.7326740451922</c:v>
                </c:pt>
                <c:pt idx="28269">
                  <c:v>3596.2836365101361</c:v>
                </c:pt>
                <c:pt idx="28270">
                  <c:v>3476.4287334333981</c:v>
                </c:pt>
                <c:pt idx="28271">
                  <c:v>3356.7774841875275</c:v>
                </c:pt>
                <c:pt idx="28272">
                  <c:v>3254.4888317578752</c:v>
                </c:pt>
                <c:pt idx="28273">
                  <c:v>3152.3435288959449</c:v>
                </c:pt>
                <c:pt idx="28274">
                  <c:v>3050.3403606826291</c:v>
                </c:pt>
                <c:pt idx="28275">
                  <c:v>2948.4780899569978</c:v>
                </c:pt>
                <c:pt idx="28276">
                  <c:v>2846.7554539235675</c:v>
                </c:pt>
                <c:pt idx="28277">
                  <c:v>2745.1711613746966</c:v>
                </c:pt>
                <c:pt idx="28278">
                  <c:v>2626.5293104135967</c:v>
                </c:pt>
                <c:pt idx="28279">
                  <c:v>2508.090454850168</c:v>
                </c:pt>
                <c:pt idx="28280">
                  <c:v>2389.8533812596174</c:v>
                </c:pt>
                <c:pt idx="28281">
                  <c:v>2271.8168487325979</c:v>
                </c:pt>
                <c:pt idx="28282">
                  <c:v>2153.9795827880516</c:v>
                </c:pt>
                <c:pt idx="28283">
                  <c:v>2036.3402867405193</c:v>
                </c:pt>
                <c:pt idx="28284">
                  <c:v>1885.3465916405455</c:v>
                </c:pt>
                <c:pt idx="28285">
                  <c:v>1734.6790646986672</c:v>
                </c:pt>
                <c:pt idx="28286">
                  <c:v>1584.3349771589276</c:v>
                </c:pt>
                <c:pt idx="28287">
                  <c:v>1434.3115192955224</c:v>
                </c:pt>
                <c:pt idx="28288">
                  <c:v>1284.6058068962129</c:v>
                </c:pt>
                <c:pt idx="28289">
                  <c:v>1135.2148734379684</c:v>
                </c:pt>
                <c:pt idx="28290">
                  <c:v>986.00509598740609</c:v>
                </c:pt>
                <c:pt idx="28291">
                  <c:v>837.13922136048154</c:v>
                </c:pt>
                <c:pt idx="28292">
                  <c:v>688.61600114694488</c:v>
                </c:pt>
                <c:pt idx="28293">
                  <c:v>540.43416041855153</c:v>
                </c:pt>
                <c:pt idx="28294">
                  <c:v>392.59239353110667</c:v>
                </c:pt>
                <c:pt idx="28295">
                  <c:v>245.08936400626226</c:v>
                </c:pt>
                <c:pt idx="28296">
                  <c:v>187.8075855028587</c:v>
                </c:pt>
                <c:pt idx="28297">
                  <c:v>130.58314692322782</c:v>
                </c:pt>
                <c:pt idx="28298">
                  <c:v>73.416095183428993</c:v>
                </c:pt>
                <c:pt idx="28299">
                  <c:v>16.306477699596531</c:v>
                </c:pt>
                <c:pt idx="28300">
                  <c:v>0</c:v>
                </c:pt>
                <c:pt idx="28301">
                  <c:v>0</c:v>
                </c:pt>
                <c:pt idx="28302">
                  <c:v>0</c:v>
                </c:pt>
                <c:pt idx="28303">
                  <c:v>0</c:v>
                </c:pt>
                <c:pt idx="28304">
                  <c:v>0</c:v>
                </c:pt>
                <c:pt idx="28305">
                  <c:v>0</c:v>
                </c:pt>
                <c:pt idx="28306">
                  <c:v>0</c:v>
                </c:pt>
                <c:pt idx="28307">
                  <c:v>0</c:v>
                </c:pt>
                <c:pt idx="28308">
                  <c:v>0</c:v>
                </c:pt>
                <c:pt idx="28309">
                  <c:v>0</c:v>
                </c:pt>
                <c:pt idx="28310">
                  <c:v>97.721076048294364</c:v>
                </c:pt>
                <c:pt idx="28311">
                  <c:v>211.95792009568868</c:v>
                </c:pt>
                <c:pt idx="28312">
                  <c:v>326.44042709315426</c:v>
                </c:pt>
                <c:pt idx="28313">
                  <c:v>441.16770660236671</c:v>
                </c:pt>
                <c:pt idx="28314">
                  <c:v>359.37857725967541</c:v>
                </c:pt>
                <c:pt idx="28315">
                  <c:v>277.63334077603486</c:v>
                </c:pt>
                <c:pt idx="28316">
                  <c:v>195.92994796231389</c:v>
                </c:pt>
                <c:pt idx="28317">
                  <c:v>114.2663172545159</c:v>
                </c:pt>
                <c:pt idx="28318">
                  <c:v>32.640333072840583</c:v>
                </c:pt>
                <c:pt idx="28319">
                  <c:v>0</c:v>
                </c:pt>
                <c:pt idx="28320">
                  <c:v>0</c:v>
                </c:pt>
                <c:pt idx="28321">
                  <c:v>0</c:v>
                </c:pt>
                <c:pt idx="28322">
                  <c:v>0</c:v>
                </c:pt>
                <c:pt idx="28323">
                  <c:v>0</c:v>
                </c:pt>
                <c:pt idx="28324">
                  <c:v>0</c:v>
                </c:pt>
                <c:pt idx="28325">
                  <c:v>0</c:v>
                </c:pt>
                <c:pt idx="28326">
                  <c:v>0</c:v>
                </c:pt>
                <c:pt idx="28327">
                  <c:v>0</c:v>
                </c:pt>
                <c:pt idx="28328">
                  <c:v>0</c:v>
                </c:pt>
                <c:pt idx="28329">
                  <c:v>0</c:v>
                </c:pt>
                <c:pt idx="28330">
                  <c:v>0</c:v>
                </c:pt>
                <c:pt idx="28331">
                  <c:v>0</c:v>
                </c:pt>
                <c:pt idx="28332">
                  <c:v>0</c:v>
                </c:pt>
                <c:pt idx="28333">
                  <c:v>0</c:v>
                </c:pt>
                <c:pt idx="28334">
                  <c:v>0</c:v>
                </c:pt>
                <c:pt idx="28335">
                  <c:v>0</c:v>
                </c:pt>
                <c:pt idx="28336">
                  <c:v>0</c:v>
                </c:pt>
                <c:pt idx="28337">
                  <c:v>0</c:v>
                </c:pt>
                <c:pt idx="28338">
                  <c:v>0</c:v>
                </c:pt>
                <c:pt idx="28339">
                  <c:v>0</c:v>
                </c:pt>
                <c:pt idx="28340">
                  <c:v>0</c:v>
                </c:pt>
                <c:pt idx="28341">
                  <c:v>0</c:v>
                </c:pt>
                <c:pt idx="28342">
                  <c:v>0</c:v>
                </c:pt>
                <c:pt idx="28343">
                  <c:v>196.21614394185872</c:v>
                </c:pt>
                <c:pt idx="28344">
                  <c:v>368.30945032435255</c:v>
                </c:pt>
                <c:pt idx="28345">
                  <c:v>540.7870687224389</c:v>
                </c:pt>
                <c:pt idx="28346">
                  <c:v>713.65553370100395</c:v>
                </c:pt>
                <c:pt idx="28347">
                  <c:v>886.92117255618382</c:v>
                </c:pt>
                <c:pt idx="28348">
                  <c:v>1060.5901135897093</c:v>
                </c:pt>
                <c:pt idx="28349">
                  <c:v>1234.6682864979962</c:v>
                </c:pt>
                <c:pt idx="28350">
                  <c:v>1475.7482548431929</c:v>
                </c:pt>
                <c:pt idx="28351">
                  <c:v>1717.6348652475049</c:v>
                </c:pt>
                <c:pt idx="28352">
                  <c:v>1960.3419431988141</c:v>
                </c:pt>
                <c:pt idx="28353">
                  <c:v>2178.61332004322</c:v>
                </c:pt>
                <c:pt idx="28354">
                  <c:v>2420.1982609704924</c:v>
                </c:pt>
                <c:pt idx="28355">
                  <c:v>2662.6316985569761</c:v>
                </c:pt>
                <c:pt idx="28356">
                  <c:v>2718.8512041836889</c:v>
                </c:pt>
                <c:pt idx="28357">
                  <c:v>2744.1955702634027</c:v>
                </c:pt>
                <c:pt idx="28358">
                  <c:v>2769.5482494351536</c:v>
                </c:pt>
                <c:pt idx="28359">
                  <c:v>2794.9092632231341</c:v>
                </c:pt>
                <c:pt idx="28360">
                  <c:v>2820.2786354036243</c:v>
                </c:pt>
                <c:pt idx="28361">
                  <c:v>2845.6563896305943</c:v>
                </c:pt>
                <c:pt idx="28362">
                  <c:v>2693.0333514738431</c:v>
                </c:pt>
                <c:pt idx="28363">
                  <c:v>2540.744997648133</c:v>
                </c:pt>
                <c:pt idx="28364">
                  <c:v>2388.788536491104</c:v>
                </c:pt>
                <c:pt idx="28365">
                  <c:v>2237.1610942738757</c:v>
                </c:pt>
                <c:pt idx="28366">
                  <c:v>2085.8597148388508</c:v>
                </c:pt>
                <c:pt idx="28367">
                  <c:v>1934.8813499059559</c:v>
                </c:pt>
                <c:pt idx="28368">
                  <c:v>1968.7551577109532</c:v>
                </c:pt>
                <c:pt idx="28369">
                  <c:v>2002.653810977896</c:v>
                </c:pt>
                <c:pt idx="28370">
                  <c:v>2036.5772207351965</c:v>
                </c:pt>
                <c:pt idx="28371">
                  <c:v>2070.5252986652094</c:v>
                </c:pt>
                <c:pt idx="28372">
                  <c:v>2104.4979571015165</c:v>
                </c:pt>
                <c:pt idx="28373">
                  <c:v>2138.4951090261957</c:v>
                </c:pt>
                <c:pt idx="28374">
                  <c:v>2155.2146593687103</c:v>
                </c:pt>
                <c:pt idx="28375">
                  <c:v>2171.9370006319418</c:v>
                </c:pt>
                <c:pt idx="28376">
                  <c:v>2188.6621487705315</c:v>
                </c:pt>
                <c:pt idx="28377">
                  <c:v>2205.3901125538559</c:v>
                </c:pt>
                <c:pt idx="28378">
                  <c:v>2222.1209079337732</c:v>
                </c:pt>
                <c:pt idx="28379">
                  <c:v>2238.8545435128758</c:v>
                </c:pt>
                <c:pt idx="28380">
                  <c:v>2322.6527365223042</c:v>
                </c:pt>
                <c:pt idx="28381">
                  <c:v>2406.5282500682911</c:v>
                </c:pt>
                <c:pt idx="28382">
                  <c:v>2490.4824108402395</c:v>
                </c:pt>
                <c:pt idx="28383">
                  <c:v>2574.5165292082697</c:v>
                </c:pt>
                <c:pt idx="28384">
                  <c:v>2658.6318868056469</c:v>
                </c:pt>
                <c:pt idx="28385">
                  <c:v>2742.8297427075549</c:v>
                </c:pt>
                <c:pt idx="28386">
                  <c:v>2726.7802203878036</c:v>
                </c:pt>
                <c:pt idx="28387">
                  <c:v>2710.7274486033075</c:v>
                </c:pt>
                <c:pt idx="28388">
                  <c:v>2694.6713726108578</c:v>
                </c:pt>
                <c:pt idx="28389">
                  <c:v>2678.6119280634416</c:v>
                </c:pt>
                <c:pt idx="28390">
                  <c:v>2662.5490595124215</c:v>
                </c:pt>
                <c:pt idx="28391">
                  <c:v>2646.4827024461679</c:v>
                </c:pt>
                <c:pt idx="28392">
                  <c:v>2713.2431525465986</c:v>
                </c:pt>
                <c:pt idx="28393">
                  <c:v>2780.0336102688434</c:v>
                </c:pt>
                <c:pt idx="28394">
                  <c:v>2846.8553688593101</c:v>
                </c:pt>
                <c:pt idx="28395">
                  <c:v>2913.7097098214081</c:v>
                </c:pt>
                <c:pt idx="28396">
                  <c:v>2980.5978941981361</c:v>
                </c:pt>
                <c:pt idx="28397">
                  <c:v>3047.5211649530106</c:v>
                </c:pt>
                <c:pt idx="28398">
                  <c:v>3166.9166871641637</c:v>
                </c:pt>
                <c:pt idx="28399">
                  <c:v>3286.5284696859203</c:v>
                </c:pt>
                <c:pt idx="28400">
                  <c:v>3406.3572517884427</c:v>
                </c:pt>
                <c:pt idx="28401">
                  <c:v>3526.40376640564</c:v>
                </c:pt>
                <c:pt idx="28402">
                  <c:v>3646.6687221274906</c:v>
                </c:pt>
                <c:pt idx="28403">
                  <c:v>3767.1528123512121</c:v>
                </c:pt>
                <c:pt idx="28404">
                  <c:v>3724.2819623360801</c:v>
                </c:pt>
                <c:pt idx="28405">
                  <c:v>3681.436808317439</c:v>
                </c:pt>
                <c:pt idx="28406">
                  <c:v>3638.6172652877508</c:v>
                </c:pt>
                <c:pt idx="28407">
                  <c:v>3595.8232573549571</c:v>
                </c:pt>
                <c:pt idx="28408">
                  <c:v>3553.0546980216786</c:v>
                </c:pt>
                <c:pt idx="28409">
                  <c:v>3510.3115002375148</c:v>
                </c:pt>
                <c:pt idx="28410">
                  <c:v>3376.5749511544655</c:v>
                </c:pt>
                <c:pt idx="28411">
                  <c:v>3283.2271365034126</c:v>
                </c:pt>
                <c:pt idx="28412">
                  <c:v>3190.0193714483457</c:v>
                </c:pt>
                <c:pt idx="28413">
                  <c:v>3132.8726820495854</c:v>
                </c:pt>
                <c:pt idx="28414">
                  <c:v>3038.8671560056318</c:v>
                </c:pt>
                <c:pt idx="28415">
                  <c:v>2945.0032991608664</c:v>
                </c:pt>
                <c:pt idx="28416">
                  <c:v>2953.7446040094064</c:v>
                </c:pt>
                <c:pt idx="28417">
                  <c:v>2962.487860622763</c:v>
                </c:pt>
                <c:pt idx="28418">
                  <c:v>2971.2330687012081</c:v>
                </c:pt>
                <c:pt idx="28419">
                  <c:v>2979.9802197346171</c:v>
                </c:pt>
                <c:pt idx="28420">
                  <c:v>2988.7293134415745</c:v>
                </c:pt>
                <c:pt idx="28421">
                  <c:v>2997.4803468031459</c:v>
                </c:pt>
                <c:pt idx="28422">
                  <c:v>2734.5133050861332</c:v>
                </c:pt>
                <c:pt idx="28423">
                  <c:v>2472.5214415171586</c:v>
                </c:pt>
                <c:pt idx="28424">
                  <c:v>2211.4877507066208</c:v>
                </c:pt>
                <c:pt idx="28425">
                  <c:v>1951.3943346076844</c:v>
                </c:pt>
                <c:pt idx="28426">
                  <c:v>1692.2223698269481</c:v>
                </c:pt>
                <c:pt idx="28427">
                  <c:v>1433.9520556266925</c:v>
                </c:pt>
                <c:pt idx="28428">
                  <c:v>1492.3271904284049</c:v>
                </c:pt>
                <c:pt idx="28429">
                  <c:v>1550.7559567945998</c:v>
                </c:pt>
                <c:pt idx="28430">
                  <c:v>1609.2384021637968</c:v>
                </c:pt>
                <c:pt idx="28431">
                  <c:v>1667.7745777061789</c:v>
                </c:pt>
                <c:pt idx="28432">
                  <c:v>1726.3645301886702</c:v>
                </c:pt>
                <c:pt idx="28433">
                  <c:v>1785.0083073631235</c:v>
                </c:pt>
                <c:pt idx="28434">
                  <c:v>1634.7469449266346</c:v>
                </c:pt>
                <c:pt idx="28435">
                  <c:v>1484.7768308858419</c:v>
                </c:pt>
                <c:pt idx="28436">
                  <c:v>1335.0933109650084</c:v>
                </c:pt>
                <c:pt idx="28437">
                  <c:v>1185.6915909843124</c:v>
                </c:pt>
                <c:pt idx="28438">
                  <c:v>1036.5667406126793</c:v>
                </c:pt>
                <c:pt idx="28439">
                  <c:v>887.71368527060611</c:v>
                </c:pt>
                <c:pt idx="28440">
                  <c:v>763.8214079411697</c:v>
                </c:pt>
                <c:pt idx="28441">
                  <c:v>640.12664533551924</c:v>
                </c:pt>
                <c:pt idx="28442">
                  <c:v>516.6269298685587</c:v>
                </c:pt>
                <c:pt idx="28443">
                  <c:v>393.31973678903552</c:v>
                </c:pt>
                <c:pt idx="28444">
                  <c:v>270.20248306996916</c:v>
                </c:pt>
                <c:pt idx="28445">
                  <c:v>147.27252628566779</c:v>
                </c:pt>
                <c:pt idx="28446">
                  <c:v>171.87045046700192</c:v>
                </c:pt>
                <c:pt idx="28447">
                  <c:v>196.48326018941597</c:v>
                </c:pt>
                <c:pt idx="28448">
                  <c:v>221.11091269080546</c:v>
                </c:pt>
                <c:pt idx="28449">
                  <c:v>245.75336524934238</c:v>
                </c:pt>
                <c:pt idx="28450">
                  <c:v>270.41057588149226</c:v>
                </c:pt>
                <c:pt idx="28451">
                  <c:v>295.08250231743631</c:v>
                </c:pt>
                <c:pt idx="28452">
                  <c:v>213.01007811550093</c:v>
                </c:pt>
                <c:pt idx="28453">
                  <c:v>131.01891171612598</c:v>
                </c:pt>
                <c:pt idx="28454">
                  <c:v>49.108178900095332</c:v>
                </c:pt>
                <c:pt idx="28455">
                  <c:v>0</c:v>
                </c:pt>
                <c:pt idx="28456">
                  <c:v>0</c:v>
                </c:pt>
                <c:pt idx="28457">
                  <c:v>0</c:v>
                </c:pt>
                <c:pt idx="28458">
                  <c:v>0</c:v>
                </c:pt>
                <c:pt idx="28459">
                  <c:v>0</c:v>
                </c:pt>
                <c:pt idx="28460">
                  <c:v>0</c:v>
                </c:pt>
                <c:pt idx="28461">
                  <c:v>32.708388748844449</c:v>
                </c:pt>
                <c:pt idx="28462">
                  <c:v>89.960584110053532</c:v>
                </c:pt>
                <c:pt idx="28463">
                  <c:v>147.22935208720992</c:v>
                </c:pt>
                <c:pt idx="28464">
                  <c:v>270.09843666420295</c:v>
                </c:pt>
                <c:pt idx="28465">
                  <c:v>393.13323851777886</c:v>
                </c:pt>
                <c:pt idx="28466">
                  <c:v>516.33735988354181</c:v>
                </c:pt>
                <c:pt idx="28467">
                  <c:v>639.71431974847417</c:v>
                </c:pt>
                <c:pt idx="28468">
                  <c:v>763.26755537842598</c:v>
                </c:pt>
                <c:pt idx="28469">
                  <c:v>887.00042382762774</c:v>
                </c:pt>
                <c:pt idx="28470">
                  <c:v>837.70382137705894</c:v>
                </c:pt>
                <c:pt idx="28471">
                  <c:v>788.41296043101772</c:v>
                </c:pt>
                <c:pt idx="28472">
                  <c:v>739.12720402270054</c:v>
                </c:pt>
                <c:pt idx="28473">
                  <c:v>689.84590863558901</c:v>
                </c:pt>
                <c:pt idx="28474">
                  <c:v>640.56842275020028</c:v>
                </c:pt>
                <c:pt idx="28475">
                  <c:v>591.29409053450775</c:v>
                </c:pt>
                <c:pt idx="28476">
                  <c:v>698.20264022033689</c:v>
                </c:pt>
                <c:pt idx="28477">
                  <c:v>805.16937325748506</c:v>
                </c:pt>
                <c:pt idx="28478">
                  <c:v>912.19930276865114</c:v>
                </c:pt>
                <c:pt idx="28479">
                  <c:v>1019.297338997148</c:v>
                </c:pt>
                <c:pt idx="28480">
                  <c:v>1126.4682854061887</c:v>
                </c:pt>
                <c:pt idx="28481">
                  <c:v>1233.7168456113943</c:v>
                </c:pt>
                <c:pt idx="28482">
                  <c:v>1300.0455312158338</c:v>
                </c:pt>
                <c:pt idx="28483">
                  <c:v>1366.4309994893001</c:v>
                </c:pt>
                <c:pt idx="28484">
                  <c:v>1432.8736646202024</c:v>
                </c:pt>
                <c:pt idx="28485">
                  <c:v>1499.3739343644793</c:v>
                </c:pt>
                <c:pt idx="28486">
                  <c:v>1565.9322112124669</c:v>
                </c:pt>
                <c:pt idx="28487">
                  <c:v>1632.5488924441913</c:v>
                </c:pt>
                <c:pt idx="28488">
                  <c:v>1774.7674696156168</c:v>
                </c:pt>
                <c:pt idx="28489">
                  <c:v>1917.3119770429585</c:v>
                </c:pt>
                <c:pt idx="28490">
                  <c:v>2060.1827772140073</c:v>
                </c:pt>
                <c:pt idx="28491">
                  <c:v>2203.380222373225</c:v>
                </c:pt>
                <c:pt idx="28492">
                  <c:v>2346.9046691297899</c:v>
                </c:pt>
                <c:pt idx="28493">
                  <c:v>2490.7564636707898</c:v>
                </c:pt>
                <c:pt idx="28494">
                  <c:v>2321.9571199878019</c:v>
                </c:pt>
                <c:pt idx="28495">
                  <c:v>2153.5678905944801</c:v>
                </c:pt>
                <c:pt idx="28496">
                  <c:v>1985.5851270562057</c:v>
                </c:pt>
                <c:pt idx="28497">
                  <c:v>1797.1601078926092</c:v>
                </c:pt>
                <c:pt idx="28498">
                  <c:v>1631.8957474472309</c:v>
                </c:pt>
                <c:pt idx="28499">
                  <c:v>1467.0216760539388</c:v>
                </c:pt>
                <c:pt idx="28500">
                  <c:v>1725.668917787383</c:v>
                </c:pt>
                <c:pt idx="28501">
                  <c:v>1968.0620818273167</c:v>
                </c:pt>
                <c:pt idx="28502">
                  <c:v>2211.2358167106581</c:v>
                </c:pt>
                <c:pt idx="28503">
                  <c:v>2455.208145975897</c:v>
                </c:pt>
                <c:pt idx="28504">
                  <c:v>2699.9962521936336</c:v>
                </c:pt>
                <c:pt idx="28505">
                  <c:v>2945.6164975366673</c:v>
                </c:pt>
                <c:pt idx="28506">
                  <c:v>3107.6146401063406</c:v>
                </c:pt>
                <c:pt idx="28507">
                  <c:v>3270.0194050309783</c:v>
                </c:pt>
                <c:pt idx="28508">
                  <c:v>3432.8319605783067</c:v>
                </c:pt>
                <c:pt idx="28509">
                  <c:v>3596.0534469325485</c:v>
                </c:pt>
                <c:pt idx="28510">
                  <c:v>3759.6849773862709</c:v>
                </c:pt>
                <c:pt idx="28511">
                  <c:v>3923.7276395097329</c:v>
                </c:pt>
                <c:pt idx="28512">
                  <c:v>3967.6991554354959</c:v>
                </c:pt>
                <c:pt idx="28513">
                  <c:v>4011.7073007234253</c:v>
                </c:pt>
                <c:pt idx="28514">
                  <c:v>4055.7519132129478</c:v>
                </c:pt>
                <c:pt idx="28515">
                  <c:v>4099.8328306796584</c:v>
                </c:pt>
                <c:pt idx="28516">
                  <c:v>4143.9498875143408</c:v>
                </c:pt>
                <c:pt idx="28517">
                  <c:v>4188.1029265081306</c:v>
                </c:pt>
                <c:pt idx="28518">
                  <c:v>4015.3650160351335</c:v>
                </c:pt>
                <c:pt idx="28519">
                  <c:v>3843.0469485520662</c:v>
                </c:pt>
                <c:pt idx="28520">
                  <c:v>3671.1444120721185</c:v>
                </c:pt>
                <c:pt idx="28521">
                  <c:v>3499.6529566864047</c:v>
                </c:pt>
                <c:pt idx="28522">
                  <c:v>3328.5679724409511</c:v>
                </c:pt>
                <c:pt idx="28523">
                  <c:v>3157.8846943800922</c:v>
                </c:pt>
                <c:pt idx="28524">
                  <c:v>3251.6568413308992</c:v>
                </c:pt>
                <c:pt idx="28525">
                  <c:v>3345.5479919261147</c:v>
                </c:pt>
                <c:pt idx="28526">
                  <c:v>3439.5590389331237</c:v>
                </c:pt>
                <c:pt idx="28527">
                  <c:v>3533.6908588012584</c:v>
                </c:pt>
                <c:pt idx="28528">
                  <c:v>3627.9443119158227</c:v>
                </c:pt>
                <c:pt idx="28529">
                  <c:v>3722.3202428493478</c:v>
                </c:pt>
                <c:pt idx="28530">
                  <c:v>3739.5034051433072</c:v>
                </c:pt>
                <c:pt idx="28531">
                  <c:v>3756.690704412757</c:v>
                </c:pt>
                <c:pt idx="28532">
                  <c:v>3773.8821391744182</c:v>
                </c:pt>
                <c:pt idx="28533">
                  <c:v>3791.077719823094</c:v>
                </c:pt>
                <c:pt idx="28534">
                  <c:v>3808.2774478039323</c:v>
                </c:pt>
                <c:pt idx="28535">
                  <c:v>3825.481324486268</c:v>
                </c:pt>
                <c:pt idx="28536">
                  <c:v>4024.1749881720789</c:v>
                </c:pt>
                <c:pt idx="28537">
                  <c:v>4223.4511561381887</c:v>
                </c:pt>
                <c:pt idx="28538">
                  <c:v>4423.3133143905116</c:v>
                </c:pt>
                <c:pt idx="28539">
                  <c:v>4623.7648367485663</c:v>
                </c:pt>
                <c:pt idx="28540">
                  <c:v>4824.8089823962355</c:v>
                </c:pt>
                <c:pt idx="28541">
                  <c:v>5026.4489109981832</c:v>
                </c:pt>
                <c:pt idx="28542">
                  <c:v>5070.0279451342631</c:v>
                </c:pt>
                <c:pt idx="28543">
                  <c:v>5113.6331694388782</c:v>
                </c:pt>
                <c:pt idx="28544">
                  <c:v>5157.2646750205458</c:v>
                </c:pt>
                <c:pt idx="28545">
                  <c:v>5200.9225581007713</c:v>
                </c:pt>
                <c:pt idx="28546">
                  <c:v>5244.6069081091018</c:v>
                </c:pt>
                <c:pt idx="28547">
                  <c:v>5288.3178135352746</c:v>
                </c:pt>
                <c:pt idx="28548">
                  <c:v>5094.4820938776702</c:v>
                </c:pt>
                <c:pt idx="28549">
                  <c:v>4901.2043676699768</c:v>
                </c:pt>
                <c:pt idx="28550">
                  <c:v>4708.4829357428907</c:v>
                </c:pt>
                <c:pt idx="28551">
                  <c:v>4516.3160553848275</c:v>
                </c:pt>
                <c:pt idx="28552">
                  <c:v>4324.7019418320415</c:v>
                </c:pt>
                <c:pt idx="28553">
                  <c:v>4133.6387586530218</c:v>
                </c:pt>
                <c:pt idx="28554">
                  <c:v>3966.9149500237613</c:v>
                </c:pt>
                <c:pt idx="28555">
                  <c:v>3847.7880773246534</c:v>
                </c:pt>
                <c:pt idx="28556">
                  <c:v>3728.8608249064064</c:v>
                </c:pt>
                <c:pt idx="28557">
                  <c:v>3652.0048113081884</c:v>
                </c:pt>
                <c:pt idx="28558">
                  <c:v>3532.0968073397707</c:v>
                </c:pt>
                <c:pt idx="28559">
                  <c:v>3412.3854490622853</c:v>
                </c:pt>
                <c:pt idx="28560">
                  <c:v>3301.133471750642</c:v>
                </c:pt>
                <c:pt idx="28561">
                  <c:v>3190.0587449561112</c:v>
                </c:pt>
                <c:pt idx="28562">
                  <c:v>3079.160299501089</c:v>
                </c:pt>
                <c:pt idx="28563">
                  <c:v>2968.4371356483048</c:v>
                </c:pt>
                <c:pt idx="28564">
                  <c:v>2857.888242881621</c:v>
                </c:pt>
                <c:pt idx="28565">
                  <c:v>2747.5125800417222</c:v>
                </c:pt>
                <c:pt idx="28566">
                  <c:v>2662.8356819055889</c:v>
                </c:pt>
                <c:pt idx="28567">
                  <c:v>2578.2553949556295</c:v>
                </c:pt>
                <c:pt idx="28568">
                  <c:v>2493.7710448066937</c:v>
                </c:pt>
                <c:pt idx="28569">
                  <c:v>2409.3819456019423</c:v>
                </c:pt>
                <c:pt idx="28570">
                  <c:v>2325.0873943930128</c:v>
                </c:pt>
                <c:pt idx="28571">
                  <c:v>2240.8866825995792</c:v>
                </c:pt>
                <c:pt idx="28572">
                  <c:v>2164.2360746327054</c:v>
                </c:pt>
                <c:pt idx="28573">
                  <c:v>2087.7096405194679</c:v>
                </c:pt>
                <c:pt idx="28574">
                  <c:v>2011.308393732754</c:v>
                </c:pt>
                <c:pt idx="28575">
                  <c:v>1935.0333699924397</c:v>
                </c:pt>
                <c:pt idx="28576">
                  <c:v>1858.8856154814125</c:v>
                </c:pt>
                <c:pt idx="28577">
                  <c:v>1782.8662005819212</c:v>
                </c:pt>
                <c:pt idx="28578">
                  <c:v>1732.444626501413</c:v>
                </c:pt>
                <c:pt idx="28579">
                  <c:v>1682.0723748262812</c:v>
                </c:pt>
                <c:pt idx="28580">
                  <c:v>1631.7496006323588</c:v>
                </c:pt>
                <c:pt idx="28581">
                  <c:v>1581.4764670836669</c:v>
                </c:pt>
                <c:pt idx="28582">
                  <c:v>1531.2531329247945</c:v>
                </c:pt>
                <c:pt idx="28583">
                  <c:v>1481.0797633078446</c:v>
                </c:pt>
                <c:pt idx="28584">
                  <c:v>1406.445194374835</c:v>
                </c:pt>
                <c:pt idx="28585">
                  <c:v>1331.8768363262191</c:v>
                </c:pt>
                <c:pt idx="28586">
                  <c:v>1257.3738913071325</c:v>
                </c:pt>
                <c:pt idx="28587">
                  <c:v>1182.9355531707201</c:v>
                </c:pt>
                <c:pt idx="28588">
                  <c:v>1108.5609988162473</c:v>
                </c:pt>
                <c:pt idx="28589">
                  <c:v>1034.2493973803867</c:v>
                </c:pt>
                <c:pt idx="28590">
                  <c:v>1017.8636471244123</c:v>
                </c:pt>
                <c:pt idx="28591">
                  <c:v>1001.4775516504449</c:v>
                </c:pt>
                <c:pt idx="28592">
                  <c:v>985.09108140698345</c:v>
                </c:pt>
                <c:pt idx="28593">
                  <c:v>968.70420664458186</c:v>
                </c:pt>
                <c:pt idx="28594">
                  <c:v>952.31689486932089</c:v>
                </c:pt>
                <c:pt idx="28595">
                  <c:v>935.92911697635793</c:v>
                </c:pt>
                <c:pt idx="28596">
                  <c:v>911.10284984231168</c:v>
                </c:pt>
                <c:pt idx="28597">
                  <c:v>886.28716238461948</c:v>
                </c:pt>
                <c:pt idx="28598">
                  <c:v>861.48205812259073</c:v>
                </c:pt>
                <c:pt idx="28599">
                  <c:v>836.68754134720768</c:v>
                </c:pt>
                <c:pt idx="28600">
                  <c:v>811.90361411252979</c:v>
                </c:pt>
                <c:pt idx="28601">
                  <c:v>787.13028077884917</c:v>
                </c:pt>
                <c:pt idx="28602">
                  <c:v>803.75356743651105</c:v>
                </c:pt>
                <c:pt idx="28603">
                  <c:v>820.38558232051639</c:v>
                </c:pt>
                <c:pt idx="28604">
                  <c:v>837.02630135716299</c:v>
                </c:pt>
                <c:pt idx="28605">
                  <c:v>853.67569767728241</c:v>
                </c:pt>
                <c:pt idx="28606">
                  <c:v>870.33374740783836</c:v>
                </c:pt>
                <c:pt idx="28607">
                  <c:v>887.00042382762774</c:v>
                </c:pt>
                <c:pt idx="28608">
                  <c:v>920.15487944220195</c:v>
                </c:pt>
                <c:pt idx="28609">
                  <c:v>953.33054791516247</c:v>
                </c:pt>
                <c:pt idx="28610">
                  <c:v>986.52739003333556</c:v>
                </c:pt>
                <c:pt idx="28611">
                  <c:v>1019.7453677073547</c:v>
                </c:pt>
                <c:pt idx="28612">
                  <c:v>1052.98444065429</c:v>
                </c:pt>
                <c:pt idx="28613">
                  <c:v>1086.244571338791</c:v>
                </c:pt>
                <c:pt idx="28614">
                  <c:v>1086.1499152309348</c:v>
                </c:pt>
                <c:pt idx="28615">
                  <c:v>1086.0552591230792</c:v>
                </c:pt>
                <c:pt idx="28616">
                  <c:v>1085.9606030152233</c:v>
                </c:pt>
                <c:pt idx="28617">
                  <c:v>1085.865946907358</c:v>
                </c:pt>
                <c:pt idx="28618">
                  <c:v>1085.7712907995024</c:v>
                </c:pt>
                <c:pt idx="28619">
                  <c:v>1085.6766346916463</c:v>
                </c:pt>
                <c:pt idx="28620">
                  <c:v>1101.9953938916667</c:v>
                </c:pt>
                <c:pt idx="28621">
                  <c:v>1118.3113473481358</c:v>
                </c:pt>
                <c:pt idx="28622">
                  <c:v>1134.6245389465123</c:v>
                </c:pt>
                <c:pt idx="28623">
                  <c:v>1150.9350162922879</c:v>
                </c:pt>
                <c:pt idx="28624">
                  <c:v>1167.242822843371</c:v>
                </c:pt>
                <c:pt idx="28625">
                  <c:v>1183.5480060182119</c:v>
                </c:pt>
                <c:pt idx="28626">
                  <c:v>1192.0590258280338</c:v>
                </c:pt>
                <c:pt idx="28627">
                  <c:v>1200.5736667588146</c:v>
                </c:pt>
                <c:pt idx="28628">
                  <c:v>1209.0919220615872</c:v>
                </c:pt>
                <c:pt idx="28629">
                  <c:v>1217.6137817743588</c:v>
                </c:pt>
                <c:pt idx="28630">
                  <c:v>1226.1392391805555</c:v>
                </c:pt>
                <c:pt idx="28631">
                  <c:v>1234.6682864979962</c:v>
                </c:pt>
                <c:pt idx="28632">
                  <c:v>1408.9842882992145</c:v>
                </c:pt>
                <c:pt idx="28633">
                  <c:v>1583.6853157782043</c:v>
                </c:pt>
                <c:pt idx="28634">
                  <c:v>1758.7791385454284</c:v>
                </c:pt>
                <c:pt idx="28635">
                  <c:v>1934.2732695600007</c:v>
                </c:pt>
                <c:pt idx="28636">
                  <c:v>2110.1749615458166</c:v>
                </c:pt>
                <c:pt idx="28637">
                  <c:v>2286.4912271989547</c:v>
                </c:pt>
                <c:pt idx="28638">
                  <c:v>2219.2577668539952</c:v>
                </c:pt>
                <c:pt idx="28639">
                  <c:v>2152.0857986976175</c:v>
                </c:pt>
                <c:pt idx="28640">
                  <c:v>2084.9749677741584</c:v>
                </c:pt>
                <c:pt idx="28641">
                  <c:v>1994.7877023973626</c:v>
                </c:pt>
                <c:pt idx="28642">
                  <c:v>1928.5661531153028</c:v>
                </c:pt>
                <c:pt idx="28643">
                  <c:v>1862.4039609422639</c:v>
                </c:pt>
                <c:pt idx="28644">
                  <c:v>1942.1463644699991</c:v>
                </c:pt>
                <c:pt idx="28645">
                  <c:v>2000.3138789639197</c:v>
                </c:pt>
                <c:pt idx="28646">
                  <c:v>2058.508924058392</c:v>
                </c:pt>
                <c:pt idx="28647">
                  <c:v>2116.7321959808769</c:v>
                </c:pt>
                <c:pt idx="28648">
                  <c:v>2174.984382544782</c:v>
                </c:pt>
                <c:pt idx="28649">
                  <c:v>2233.2661610239552</c:v>
                </c:pt>
                <c:pt idx="28650">
                  <c:v>2233.6895233337464</c:v>
                </c:pt>
                <c:pt idx="28651">
                  <c:v>2234.1128856435389</c:v>
                </c:pt>
                <c:pt idx="28652">
                  <c:v>2234.5362479533119</c:v>
                </c:pt>
                <c:pt idx="28653">
                  <c:v>2234.9596102630862</c:v>
                </c:pt>
                <c:pt idx="28654">
                  <c:v>2235.3829725728606</c:v>
                </c:pt>
                <c:pt idx="28655">
                  <c:v>2235.806334882634</c:v>
                </c:pt>
                <c:pt idx="28656">
                  <c:v>2378.9940256566924</c:v>
                </c:pt>
                <c:pt idx="28657">
                  <c:v>2522.4820180800348</c:v>
                </c:pt>
                <c:pt idx="28658">
                  <c:v>2666.2724050215902</c:v>
                </c:pt>
                <c:pt idx="28659">
                  <c:v>2810.3672303806602</c:v>
                </c:pt>
                <c:pt idx="28660">
                  <c:v>2954.7684736151045</c:v>
                </c:pt>
                <c:pt idx="28661">
                  <c:v>3099.4780711474455</c:v>
                </c:pt>
                <c:pt idx="28662">
                  <c:v>3201.5151885512946</c:v>
                </c:pt>
                <c:pt idx="28663">
                  <c:v>3303.6962221959488</c:v>
                </c:pt>
                <c:pt idx="28664">
                  <c:v>3406.0223519398946</c:v>
                </c:pt>
                <c:pt idx="28665">
                  <c:v>3508.494733304773</c:v>
                </c:pt>
                <c:pt idx="28666">
                  <c:v>3611.1145012390107</c:v>
                </c:pt>
                <c:pt idx="28667">
                  <c:v>3713.8827572460414</c:v>
                </c:pt>
                <c:pt idx="28668">
                  <c:v>3739.9216195785593</c:v>
                </c:pt>
                <c:pt idx="28669">
                  <c:v>3765.9722286979395</c:v>
                </c:pt>
                <c:pt idx="28670">
                  <c:v>3792.0345767305321</c:v>
                </c:pt>
                <c:pt idx="28671">
                  <c:v>3818.1086455043242</c:v>
                </c:pt>
                <c:pt idx="28672">
                  <c:v>3844.1944204022448</c:v>
                </c:pt>
                <c:pt idx="28673">
                  <c:v>3870.291886900196</c:v>
                </c:pt>
                <c:pt idx="28674">
                  <c:v>3922.521833556189</c:v>
                </c:pt>
                <c:pt idx="28675">
                  <c:v>3974.7983781305024</c:v>
                </c:pt>
                <c:pt idx="28676">
                  <c:v>4027.1214007237058</c:v>
                </c:pt>
                <c:pt idx="28677">
                  <c:v>4079.4907969686783</c:v>
                </c:pt>
                <c:pt idx="28678">
                  <c:v>4131.9064516064518</c:v>
                </c:pt>
                <c:pt idx="28679">
                  <c:v>4184.3682578778034</c:v>
                </c:pt>
                <c:pt idx="28680">
                  <c:v>4141.2249088168455</c:v>
                </c:pt>
                <c:pt idx="28681">
                  <c:v>4098.1076606033967</c:v>
                </c:pt>
                <c:pt idx="28682">
                  <c:v>4055.0164320949439</c:v>
                </c:pt>
                <c:pt idx="28683">
                  <c:v>4011.9511484108834</c:v>
                </c:pt>
                <c:pt idx="28684">
                  <c:v>3968.9117287935187</c:v>
                </c:pt>
                <c:pt idx="28685">
                  <c:v>3925.8980902260719</c:v>
                </c:pt>
                <c:pt idx="28686">
                  <c:v>3959.7497739436517</c:v>
                </c:pt>
                <c:pt idx="28687">
                  <c:v>3993.6130213874694</c:v>
                </c:pt>
                <c:pt idx="28688">
                  <c:v>4027.4879635220077</c:v>
                </c:pt>
                <c:pt idx="28689">
                  <c:v>4061.3747321142018</c:v>
                </c:pt>
                <c:pt idx="28690">
                  <c:v>4095.2734526208492</c:v>
                </c:pt>
                <c:pt idx="28691">
                  <c:v>4129.1842548189734</c:v>
                </c:pt>
                <c:pt idx="28692">
                  <c:v>3956.7217036005259</c:v>
                </c:pt>
                <c:pt idx="28693">
                  <c:v>3784.6870724867872</c:v>
                </c:pt>
                <c:pt idx="28694">
                  <c:v>3613.0762826514224</c:v>
                </c:pt>
                <c:pt idx="28695">
                  <c:v>3441.8851116819751</c:v>
                </c:pt>
                <c:pt idx="28696">
                  <c:v>3271.1091997915696</c:v>
                </c:pt>
                <c:pt idx="28697">
                  <c:v>3100.7440265002069</c:v>
                </c:pt>
                <c:pt idx="28698">
                  <c:v>2871.5633380421386</c:v>
                </c:pt>
                <c:pt idx="28699">
                  <c:v>2678.4988897152175</c:v>
                </c:pt>
                <c:pt idx="28700">
                  <c:v>2485.9940283788333</c:v>
                </c:pt>
                <c:pt idx="28701">
                  <c:v>2320.6528389855685</c:v>
                </c:pt>
                <c:pt idx="28702">
                  <c:v>2127.0345325860308</c:v>
                </c:pt>
                <c:pt idx="28703">
                  <c:v>1933.9692293870319</c:v>
                </c:pt>
                <c:pt idx="28704">
                  <c:v>1858.0008530607404</c:v>
                </c:pt>
                <c:pt idx="28705">
                  <c:v>1782.1521649881522</c:v>
                </c:pt>
                <c:pt idx="28706">
                  <c:v>1706.4239717689397</c:v>
                </c:pt>
                <c:pt idx="28707">
                  <c:v>1630.8170935185262</c:v>
                </c:pt>
                <c:pt idx="28708">
                  <c:v>1555.3323687096351</c:v>
                </c:pt>
                <c:pt idx="28709">
                  <c:v>1479.9706430343524</c:v>
                </c:pt>
                <c:pt idx="28710">
                  <c:v>1421.6138056351265</c:v>
                </c:pt>
                <c:pt idx="28711">
                  <c:v>1363.3206125988459</c:v>
                </c:pt>
                <c:pt idx="28712">
                  <c:v>1305.0912172464298</c:v>
                </c:pt>
                <c:pt idx="28713">
                  <c:v>1246.9257733382155</c:v>
                </c:pt>
                <c:pt idx="28714">
                  <c:v>1188.824436603272</c:v>
                </c:pt>
                <c:pt idx="28715">
                  <c:v>1130.7873647517024</c:v>
                </c:pt>
                <c:pt idx="28716">
                  <c:v>1056.4617575510824</c:v>
                </c:pt>
                <c:pt idx="28717">
                  <c:v>982.21846415398613</c:v>
                </c:pt>
                <c:pt idx="28718">
                  <c:v>908.0571472688182</c:v>
                </c:pt>
                <c:pt idx="28719">
                  <c:v>833.97746126730999</c:v>
                </c:pt>
                <c:pt idx="28720">
                  <c:v>759.97905578676716</c:v>
                </c:pt>
                <c:pt idx="28721">
                  <c:v>686.06157790096893</c:v>
                </c:pt>
                <c:pt idx="28722">
                  <c:v>620.49188746876155</c:v>
                </c:pt>
                <c:pt idx="28723">
                  <c:v>554.97239496332986</c:v>
                </c:pt>
                <c:pt idx="28724">
                  <c:v>489.50252373187158</c:v>
                </c:pt>
                <c:pt idx="28725">
                  <c:v>424.08169117928622</c:v>
                </c:pt>
                <c:pt idx="28726">
                  <c:v>358.70930533674522</c:v>
                </c:pt>
                <c:pt idx="28727">
                  <c:v>293.3847670961058</c:v>
                </c:pt>
                <c:pt idx="28728">
                  <c:v>211.76192987628562</c:v>
                </c:pt>
                <c:pt idx="28729">
                  <c:v>130.23709841117156</c:v>
                </c:pt>
                <c:pt idx="28730">
                  <c:v>48.809784949765479</c:v>
                </c:pt>
                <c:pt idx="28731">
                  <c:v>0</c:v>
                </c:pt>
                <c:pt idx="28732">
                  <c:v>0</c:v>
                </c:pt>
                <c:pt idx="28733">
                  <c:v>0</c:v>
                </c:pt>
                <c:pt idx="28734">
                  <c:v>0</c:v>
                </c:pt>
                <c:pt idx="28735">
                  <c:v>0</c:v>
                </c:pt>
                <c:pt idx="28736">
                  <c:v>0</c:v>
                </c:pt>
                <c:pt idx="28737">
                  <c:v>0</c:v>
                </c:pt>
                <c:pt idx="28738">
                  <c:v>0</c:v>
                </c:pt>
                <c:pt idx="28739">
                  <c:v>0</c:v>
                </c:pt>
                <c:pt idx="28740">
                  <c:v>0</c:v>
                </c:pt>
                <c:pt idx="28741">
                  <c:v>0</c:v>
                </c:pt>
                <c:pt idx="28742">
                  <c:v>0</c:v>
                </c:pt>
                <c:pt idx="28743">
                  <c:v>0</c:v>
                </c:pt>
                <c:pt idx="28744">
                  <c:v>0</c:v>
                </c:pt>
                <c:pt idx="28745">
                  <c:v>0</c:v>
                </c:pt>
                <c:pt idx="28746">
                  <c:v>0</c:v>
                </c:pt>
                <c:pt idx="28747">
                  <c:v>0</c:v>
                </c:pt>
                <c:pt idx="28748">
                  <c:v>0</c:v>
                </c:pt>
                <c:pt idx="28749">
                  <c:v>0</c:v>
                </c:pt>
                <c:pt idx="28750">
                  <c:v>0</c:v>
                </c:pt>
                <c:pt idx="28751">
                  <c:v>0</c:v>
                </c:pt>
                <c:pt idx="28752">
                  <c:v>0</c:v>
                </c:pt>
                <c:pt idx="28753">
                  <c:v>0</c:v>
                </c:pt>
                <c:pt idx="28754">
                  <c:v>0</c:v>
                </c:pt>
                <c:pt idx="28755">
                  <c:v>0</c:v>
                </c:pt>
                <c:pt idx="28756">
                  <c:v>0</c:v>
                </c:pt>
                <c:pt idx="28757">
                  <c:v>0</c:v>
                </c:pt>
                <c:pt idx="28758">
                  <c:v>0</c:v>
                </c:pt>
                <c:pt idx="28759">
                  <c:v>0</c:v>
                </c:pt>
                <c:pt idx="28760">
                  <c:v>0</c:v>
                </c:pt>
                <c:pt idx="28761">
                  <c:v>0</c:v>
                </c:pt>
                <c:pt idx="28762">
                  <c:v>8.1258401314941988</c:v>
                </c:pt>
                <c:pt idx="28763">
                  <c:v>97.532921854034271</c:v>
                </c:pt>
                <c:pt idx="28764">
                  <c:v>154.47864413144657</c:v>
                </c:pt>
                <c:pt idx="28765">
                  <c:v>211.46278690981057</c:v>
                </c:pt>
                <c:pt idx="28766">
                  <c:v>268.48571737460048</c:v>
                </c:pt>
                <c:pt idx="28767">
                  <c:v>325.54779797671063</c:v>
                </c:pt>
                <c:pt idx="28768">
                  <c:v>382.64938723054848</c:v>
                </c:pt>
                <c:pt idx="28769">
                  <c:v>439.79083957574989</c:v>
                </c:pt>
                <c:pt idx="28770">
                  <c:v>464.30800761906266</c:v>
                </c:pt>
                <c:pt idx="28771">
                  <c:v>488.83414542237279</c:v>
                </c:pt>
                <c:pt idx="28772">
                  <c:v>513.36926753667854</c:v>
                </c:pt>
                <c:pt idx="28773">
                  <c:v>537.91338681906132</c:v>
                </c:pt>
                <c:pt idx="28774">
                  <c:v>562.46651659472923</c:v>
                </c:pt>
                <c:pt idx="28775">
                  <c:v>587.02867012386093</c:v>
                </c:pt>
                <c:pt idx="28776">
                  <c:v>693.5480087453036</c:v>
                </c:pt>
                <c:pt idx="28777">
                  <c:v>800.23220424024748</c:v>
                </c:pt>
                <c:pt idx="28778">
                  <c:v>907.08252244519508</c:v>
                </c:pt>
                <c:pt idx="28779">
                  <c:v>1014.1002059580258</c:v>
                </c:pt>
                <c:pt idx="28780">
                  <c:v>1121.286466783584</c:v>
                </c:pt>
                <c:pt idx="28781">
                  <c:v>1228.6424942156202</c:v>
                </c:pt>
                <c:pt idx="28782">
                  <c:v>1352.6567716250779</c:v>
                </c:pt>
                <c:pt idx="28783">
                  <c:v>1476.8897533855863</c:v>
                </c:pt>
                <c:pt idx="28784">
                  <c:v>1601.3436500814528</c:v>
                </c:pt>
                <c:pt idx="28785">
                  <c:v>1706.2303337860612</c:v>
                </c:pt>
                <c:pt idx="28786">
                  <c:v>1829.7003623958387</c:v>
                </c:pt>
                <c:pt idx="28787">
                  <c:v>1953.3950033391352</c:v>
                </c:pt>
                <c:pt idx="28788">
                  <c:v>1909.6857267129974</c:v>
                </c:pt>
                <c:pt idx="28789">
                  <c:v>1843.3628246966</c:v>
                </c:pt>
                <c:pt idx="28790">
                  <c:v>1777.0825122720437</c:v>
                </c:pt>
                <c:pt idx="28791">
                  <c:v>1710.8438869824026</c:v>
                </c:pt>
                <c:pt idx="28792">
                  <c:v>1644.6460337465587</c:v>
                </c:pt>
                <c:pt idx="28793">
                  <c:v>1578.488024732002</c:v>
                </c:pt>
                <c:pt idx="28794">
                  <c:v>1619.740949524416</c:v>
                </c:pt>
                <c:pt idx="28795">
                  <c:v>1661.0055767655585</c:v>
                </c:pt>
                <c:pt idx="28796">
                  <c:v>1702.2821980345354</c:v>
                </c:pt>
                <c:pt idx="28797">
                  <c:v>1743.5710968174908</c:v>
                </c:pt>
                <c:pt idx="28798">
                  <c:v>1784.872559653262</c:v>
                </c:pt>
                <c:pt idx="28799">
                  <c:v>1826.1868708835279</c:v>
                </c:pt>
                <c:pt idx="28800">
                  <c:v>1902.0608952914604</c:v>
                </c:pt>
                <c:pt idx="28801">
                  <c:v>1978.0672179404974</c:v>
                </c:pt>
                <c:pt idx="28802">
                  <c:v>2054.204730229369</c:v>
                </c:pt>
                <c:pt idx="28803">
                  <c:v>2130.4723348217744</c:v>
                </c:pt>
                <c:pt idx="28804">
                  <c:v>2206.8689607804586</c:v>
                </c:pt>
                <c:pt idx="28805">
                  <c:v>2283.3935457551538</c:v>
                </c:pt>
                <c:pt idx="28806">
                  <c:v>2384.2629462246518</c:v>
                </c:pt>
                <c:pt idx="28807">
                  <c:v>2485.275407059602</c:v>
                </c:pt>
                <c:pt idx="28808">
                  <c:v>2586.4320260853619</c:v>
                </c:pt>
                <c:pt idx="28809">
                  <c:v>2687.7338713243344</c:v>
                </c:pt>
                <c:pt idx="28810">
                  <c:v>2789.1819965697046</c:v>
                </c:pt>
                <c:pt idx="28811">
                  <c:v>2890.7774317308022</c:v>
                </c:pt>
                <c:pt idx="28812">
                  <c:v>2992.8311332503822</c:v>
                </c:pt>
                <c:pt idx="28813">
                  <c:v>3095.0472274125623</c:v>
                </c:pt>
                <c:pt idx="28814">
                  <c:v>3197.4260628035968</c:v>
                </c:pt>
                <c:pt idx="28815">
                  <c:v>3299.9679907597797</c:v>
                </c:pt>
                <c:pt idx="28816">
                  <c:v>3402.6733534541818</c:v>
                </c:pt>
                <c:pt idx="28817">
                  <c:v>3505.5424870389979</c:v>
                </c:pt>
                <c:pt idx="28818">
                  <c:v>3591.6798449581947</c:v>
                </c:pt>
                <c:pt idx="28819">
                  <c:v>3677.9388666179602</c:v>
                </c:pt>
                <c:pt idx="28820">
                  <c:v>3764.3194115833494</c:v>
                </c:pt>
                <c:pt idx="28821">
                  <c:v>3850.8213535809214</c:v>
                </c:pt>
                <c:pt idx="28822">
                  <c:v>3937.4445592085917</c:v>
                </c:pt>
                <c:pt idx="28823">
                  <c:v>4024.1888983374283</c:v>
                </c:pt>
                <c:pt idx="28824">
                  <c:v>3989.3549749720796</c:v>
                </c:pt>
                <c:pt idx="28825">
                  <c:v>3954.5414929534059</c:v>
                </c:pt>
                <c:pt idx="28826">
                  <c:v>3919.7484798629957</c:v>
                </c:pt>
                <c:pt idx="28827">
                  <c:v>3884.9759635241089</c:v>
                </c:pt>
                <c:pt idx="28828">
                  <c:v>3850.2239720025323</c:v>
                </c:pt>
                <c:pt idx="28829">
                  <c:v>3815.4925336073129</c:v>
                </c:pt>
                <c:pt idx="28830">
                  <c:v>3806.7238102402753</c:v>
                </c:pt>
                <c:pt idx="28831">
                  <c:v>3797.9565866815801</c:v>
                </c:pt>
                <c:pt idx="28832">
                  <c:v>3789.1908606800098</c:v>
                </c:pt>
                <c:pt idx="28833">
                  <c:v>3780.4266409289771</c:v>
                </c:pt>
                <c:pt idx="28834">
                  <c:v>3771.6639251853621</c:v>
                </c:pt>
                <c:pt idx="28835">
                  <c:v>3762.9027111994037</c:v>
                </c:pt>
                <c:pt idx="28836">
                  <c:v>3642.6086542723315</c:v>
                </c:pt>
                <c:pt idx="28837">
                  <c:v>3522.5324985701764</c:v>
                </c:pt>
                <c:pt idx="28838">
                  <c:v>3402.6733534541818</c:v>
                </c:pt>
                <c:pt idx="28839">
                  <c:v>3283.0303069612787</c:v>
                </c:pt>
                <c:pt idx="28840">
                  <c:v>3163.6024159421991</c:v>
                </c:pt>
                <c:pt idx="28841">
                  <c:v>3044.3887252532804</c:v>
                </c:pt>
                <c:pt idx="28842">
                  <c:v>2841.8789484179333</c:v>
                </c:pt>
                <c:pt idx="28843">
                  <c:v>2674.6729523692766</c:v>
                </c:pt>
                <c:pt idx="28844">
                  <c:v>2507.8589442519674</c:v>
                </c:pt>
                <c:pt idx="28845">
                  <c:v>2368.5892979853361</c:v>
                </c:pt>
                <c:pt idx="28846">
                  <c:v>2200.6166233746922</c:v>
                </c:pt>
                <c:pt idx="28847">
                  <c:v>2033.0232108149885</c:v>
                </c:pt>
                <c:pt idx="28848">
                  <c:v>1865.8028993661601</c:v>
                </c:pt>
                <c:pt idx="28849">
                  <c:v>1698.9493188232602</c:v>
                </c:pt>
                <c:pt idx="28850">
                  <c:v>1532.4558882184649</c:v>
                </c:pt>
                <c:pt idx="28851">
                  <c:v>1366.3157999748482</c:v>
                </c:pt>
                <c:pt idx="28852">
                  <c:v>1200.5220197650015</c:v>
                </c:pt>
                <c:pt idx="28853">
                  <c:v>1035.0672832271039</c:v>
                </c:pt>
                <c:pt idx="28854">
                  <c:v>869.82718350507844</c:v>
                </c:pt>
                <c:pt idx="28855">
                  <c:v>704.95131429276228</c:v>
                </c:pt>
                <c:pt idx="28856">
                  <c:v>540.43416041855164</c:v>
                </c:pt>
                <c:pt idx="28857">
                  <c:v>376.2700301385396</c:v>
                </c:pt>
                <c:pt idx="28858">
                  <c:v>212.45305328151431</c:v>
                </c:pt>
                <c:pt idx="28859">
                  <c:v>48.97717667800994</c:v>
                </c:pt>
                <c:pt idx="28860">
                  <c:v>0</c:v>
                </c:pt>
                <c:pt idx="28861">
                  <c:v>0</c:v>
                </c:pt>
                <c:pt idx="28862">
                  <c:v>0</c:v>
                </c:pt>
                <c:pt idx="28863">
                  <c:v>0</c:v>
                </c:pt>
                <c:pt idx="28864">
                  <c:v>0</c:v>
                </c:pt>
                <c:pt idx="28865">
                  <c:v>0</c:v>
                </c:pt>
                <c:pt idx="28866">
                  <c:v>0</c:v>
                </c:pt>
                <c:pt idx="28867">
                  <c:v>0</c:v>
                </c:pt>
                <c:pt idx="28868">
                  <c:v>0</c:v>
                </c:pt>
                <c:pt idx="28869">
                  <c:v>0</c:v>
                </c:pt>
                <c:pt idx="28870">
                  <c:v>0</c:v>
                </c:pt>
                <c:pt idx="28871">
                  <c:v>0</c:v>
                </c:pt>
                <c:pt idx="28872">
                  <c:v>0</c:v>
                </c:pt>
                <c:pt idx="28873">
                  <c:v>0</c:v>
                </c:pt>
                <c:pt idx="28874">
                  <c:v>0</c:v>
                </c:pt>
                <c:pt idx="28875">
                  <c:v>0</c:v>
                </c:pt>
                <c:pt idx="28876">
                  <c:v>0</c:v>
                </c:pt>
                <c:pt idx="28877">
                  <c:v>0</c:v>
                </c:pt>
                <c:pt idx="28878">
                  <c:v>0</c:v>
                </c:pt>
                <c:pt idx="28879">
                  <c:v>0</c:v>
                </c:pt>
                <c:pt idx="28880">
                  <c:v>0</c:v>
                </c:pt>
                <c:pt idx="28881">
                  <c:v>0</c:v>
                </c:pt>
                <c:pt idx="28882">
                  <c:v>0</c:v>
                </c:pt>
                <c:pt idx="28883">
                  <c:v>0</c:v>
                </c:pt>
                <c:pt idx="28884">
                  <c:v>0</c:v>
                </c:pt>
                <c:pt idx="28885">
                  <c:v>0</c:v>
                </c:pt>
                <c:pt idx="28886">
                  <c:v>0</c:v>
                </c:pt>
                <c:pt idx="28887">
                  <c:v>0</c:v>
                </c:pt>
                <c:pt idx="28888">
                  <c:v>0</c:v>
                </c:pt>
                <c:pt idx="28889">
                  <c:v>0</c:v>
                </c:pt>
                <c:pt idx="28890">
                  <c:v>0</c:v>
                </c:pt>
                <c:pt idx="28891">
                  <c:v>0</c:v>
                </c:pt>
                <c:pt idx="28892">
                  <c:v>0</c:v>
                </c:pt>
                <c:pt idx="28893">
                  <c:v>0</c:v>
                </c:pt>
                <c:pt idx="28894">
                  <c:v>0</c:v>
                </c:pt>
                <c:pt idx="28895">
                  <c:v>0</c:v>
                </c:pt>
                <c:pt idx="28896">
                  <c:v>0</c:v>
                </c:pt>
                <c:pt idx="28897">
                  <c:v>0</c:v>
                </c:pt>
                <c:pt idx="28898">
                  <c:v>0</c:v>
                </c:pt>
                <c:pt idx="28899">
                  <c:v>0</c:v>
                </c:pt>
                <c:pt idx="28900">
                  <c:v>0</c:v>
                </c:pt>
                <c:pt idx="28901">
                  <c:v>0</c:v>
                </c:pt>
                <c:pt idx="28902">
                  <c:v>0</c:v>
                </c:pt>
                <c:pt idx="28903">
                  <c:v>0</c:v>
                </c:pt>
                <c:pt idx="28904">
                  <c:v>0</c:v>
                </c:pt>
                <c:pt idx="28905">
                  <c:v>0</c:v>
                </c:pt>
                <c:pt idx="28906">
                  <c:v>0</c:v>
                </c:pt>
                <c:pt idx="28907">
                  <c:v>0</c:v>
                </c:pt>
                <c:pt idx="28908">
                  <c:v>0</c:v>
                </c:pt>
                <c:pt idx="28909">
                  <c:v>0</c:v>
                </c:pt>
                <c:pt idx="28910">
                  <c:v>0</c:v>
                </c:pt>
                <c:pt idx="28911">
                  <c:v>0</c:v>
                </c:pt>
                <c:pt idx="28912">
                  <c:v>0</c:v>
                </c:pt>
                <c:pt idx="28913">
                  <c:v>0</c:v>
                </c:pt>
                <c:pt idx="28914">
                  <c:v>0</c:v>
                </c:pt>
                <c:pt idx="28915">
                  <c:v>0</c:v>
                </c:pt>
                <c:pt idx="28916">
                  <c:v>0</c:v>
                </c:pt>
                <c:pt idx="28917">
                  <c:v>0</c:v>
                </c:pt>
                <c:pt idx="28918">
                  <c:v>0</c:v>
                </c:pt>
                <c:pt idx="28919">
                  <c:v>0</c:v>
                </c:pt>
                <c:pt idx="28920">
                  <c:v>0</c:v>
                </c:pt>
                <c:pt idx="28921">
                  <c:v>147.0710466928598</c:v>
                </c:pt>
                <c:pt idx="28922">
                  <c:v>343.66614977214482</c:v>
                </c:pt>
                <c:pt idx="28923">
                  <c:v>540.83748419442213</c:v>
                </c:pt>
                <c:pt idx="28924">
                  <c:v>738.58967736941383</c:v>
                </c:pt>
                <c:pt idx="28925">
                  <c:v>936.92720675166561</c:v>
                </c:pt>
                <c:pt idx="28926">
                  <c:v>1011.4055304051044</c:v>
                </c:pt>
                <c:pt idx="28927">
                  <c:v>1085.9606030152236</c:v>
                </c:pt>
                <c:pt idx="28928">
                  <c:v>1160.5928216241136</c:v>
                </c:pt>
                <c:pt idx="28929">
                  <c:v>1221.1387939100864</c:v>
                </c:pt>
                <c:pt idx="28930">
                  <c:v>1295.068978043895</c:v>
                </c:pt>
                <c:pt idx="28931">
                  <c:v>1369.0765742236335</c:v>
                </c:pt>
                <c:pt idx="28932">
                  <c:v>1551.394554214065</c:v>
                </c:pt>
                <c:pt idx="28933">
                  <c:v>1718.1892308201047</c:v>
                </c:pt>
                <c:pt idx="28934">
                  <c:v>1885.3465916405455</c:v>
                </c:pt>
                <c:pt idx="28935">
                  <c:v>2052.8727321284473</c:v>
                </c:pt>
                <c:pt idx="28936">
                  <c:v>2220.7735474256551</c:v>
                </c:pt>
                <c:pt idx="28937">
                  <c:v>2389.0547476832426</c:v>
                </c:pt>
                <c:pt idx="28938">
                  <c:v>2405.9931821556984</c:v>
                </c:pt>
                <c:pt idx="28939">
                  <c:v>2422.9363567977371</c:v>
                </c:pt>
                <c:pt idx="28940">
                  <c:v>2439.884274886369</c:v>
                </c:pt>
                <c:pt idx="28941">
                  <c:v>2456.8369312617119</c:v>
                </c:pt>
                <c:pt idx="28942">
                  <c:v>2473.7943292542586</c:v>
                </c:pt>
                <c:pt idx="28943">
                  <c:v>2490.7564636707898</c:v>
                </c:pt>
                <c:pt idx="28944">
                  <c:v>2583.6644663923043</c:v>
                </c:pt>
                <c:pt idx="28945">
                  <c:v>2676.6929579009238</c:v>
                </c:pt>
                <c:pt idx="28946">
                  <c:v>2769.8427138097982</c:v>
                </c:pt>
                <c:pt idx="28947">
                  <c:v>2863.1144958212585</c:v>
                </c:pt>
                <c:pt idx="28948">
                  <c:v>2956.5090519447172</c:v>
                </c:pt>
                <c:pt idx="28949">
                  <c:v>3050.0271167126716</c:v>
                </c:pt>
                <c:pt idx="28950">
                  <c:v>3092.9210263298296</c:v>
                </c:pt>
                <c:pt idx="28951">
                  <c:v>3135.8465030057914</c:v>
                </c:pt>
                <c:pt idx="28952">
                  <c:v>3178.8034921419262</c:v>
                </c:pt>
                <c:pt idx="28953">
                  <c:v>3221.7919477529276</c:v>
                </c:pt>
                <c:pt idx="28954">
                  <c:v>3264.8118244477764</c:v>
                </c:pt>
                <c:pt idx="28955">
                  <c:v>3307.8630690949758</c:v>
                </c:pt>
                <c:pt idx="28956">
                  <c:v>3375.6337995869717</c:v>
                </c:pt>
                <c:pt idx="28957">
                  <c:v>3443.4570126635117</c:v>
                </c:pt>
                <c:pt idx="28958">
                  <c:v>3511.3334316371424</c:v>
                </c:pt>
                <c:pt idx="28959">
                  <c:v>3579.2637725719774</c:v>
                </c:pt>
                <c:pt idx="28960">
                  <c:v>3647.2487318210497</c:v>
                </c:pt>
                <c:pt idx="28961">
                  <c:v>3715.2890048466452</c:v>
                </c:pt>
                <c:pt idx="28962">
                  <c:v>3784.0953458815457</c:v>
                </c:pt>
                <c:pt idx="28963">
                  <c:v>3852.9719272630473</c:v>
                </c:pt>
                <c:pt idx="28964">
                  <c:v>3921.9189305794011</c:v>
                </c:pt>
                <c:pt idx="28965">
                  <c:v>3990.9365350692328</c:v>
                </c:pt>
                <c:pt idx="28966">
                  <c:v>4060.0249194818161</c:v>
                </c:pt>
                <c:pt idx="28967">
                  <c:v>4129.1842548189734</c:v>
                </c:pt>
                <c:pt idx="28968">
                  <c:v>4172.4294021479473</c:v>
                </c:pt>
                <c:pt idx="28969">
                  <c:v>4215.7022179317801</c:v>
                </c:pt>
                <c:pt idx="28970">
                  <c:v>4259.002750924561</c:v>
                </c:pt>
                <c:pt idx="28971">
                  <c:v>4302.3310438637654</c:v>
                </c:pt>
                <c:pt idx="28972">
                  <c:v>4345.687139047227</c:v>
                </c:pt>
                <c:pt idx="28973">
                  <c:v>4389.0710842364188</c:v>
                </c:pt>
                <c:pt idx="28974">
                  <c:v>4372.1209726355009</c:v>
                </c:pt>
                <c:pt idx="28975">
                  <c:v>4355.1738347789242</c:v>
                </c:pt>
                <c:pt idx="28976">
                  <c:v>4338.2296531603452</c:v>
                </c:pt>
                <c:pt idx="28977">
                  <c:v>4321.2884102055696</c:v>
                </c:pt>
                <c:pt idx="28978">
                  <c:v>4304.3500882724447</c:v>
                </c:pt>
                <c:pt idx="28979">
                  <c:v>4287.4146678015222</c:v>
                </c:pt>
                <c:pt idx="28980">
                  <c:v>4278.8222104660526</c:v>
                </c:pt>
                <c:pt idx="28981">
                  <c:v>4270.2307107514162</c:v>
                </c:pt>
                <c:pt idx="28982">
                  <c:v>4261.6401712727838</c:v>
                </c:pt>
                <c:pt idx="28983">
                  <c:v>4253.0505872928379</c:v>
                </c:pt>
                <c:pt idx="28984">
                  <c:v>4244.4619613996256</c:v>
                </c:pt>
                <c:pt idx="28985">
                  <c:v>4235.8742888749994</c:v>
                </c:pt>
                <c:pt idx="28986">
                  <c:v>4042.1598400778826</c:v>
                </c:pt>
                <c:pt idx="28987">
                  <c:v>3897.3160422624187</c:v>
                </c:pt>
                <c:pt idx="28988">
                  <c:v>3752.7723660149495</c:v>
                </c:pt>
                <c:pt idx="28989">
                  <c:v>3650.3807841662638</c:v>
                </c:pt>
                <c:pt idx="28990">
                  <c:v>3504.7594160253007</c:v>
                </c:pt>
                <c:pt idx="28991">
                  <c:v>3359.4331258478242</c:v>
                </c:pt>
                <c:pt idx="28992">
                  <c:v>3230.8042921007573</c:v>
                </c:pt>
                <c:pt idx="28993">
                  <c:v>3102.4319669705042</c:v>
                </c:pt>
                <c:pt idx="28994">
                  <c:v>2974.31586762502</c:v>
                </c:pt>
                <c:pt idx="28995">
                  <c:v>2846.4557091163888</c:v>
                </c:pt>
                <c:pt idx="28996">
                  <c:v>2718.8512041836889</c:v>
                </c:pt>
                <c:pt idx="28997">
                  <c:v>2591.5020630523736</c:v>
                </c:pt>
                <c:pt idx="28998">
                  <c:v>2523.9573052766596</c:v>
                </c:pt>
                <c:pt idx="28999">
                  <c:v>2456.4749789759685</c:v>
                </c:pt>
                <c:pt idx="29000">
                  <c:v>2389.0547476832426</c:v>
                </c:pt>
                <c:pt idx="29001">
                  <c:v>2321.6962637873507</c:v>
                </c:pt>
                <c:pt idx="29002">
                  <c:v>2254.3991772925901</c:v>
                </c:pt>
                <c:pt idx="29003">
                  <c:v>2187.1631335486227</c:v>
                </c:pt>
                <c:pt idx="29004">
                  <c:v>2119.9063837683889</c:v>
                </c:pt>
                <c:pt idx="29005">
                  <c:v>2052.7138026206894</c:v>
                </c:pt>
                <c:pt idx="29006">
                  <c:v>1985.5851270562057</c:v>
                </c:pt>
                <c:pt idx="29007">
                  <c:v>1918.5200959069778</c:v>
                </c:pt>
                <c:pt idx="29008">
                  <c:v>1851.5184393684335</c:v>
                </c:pt>
                <c:pt idx="29009">
                  <c:v>1784.5798860068921</c:v>
                </c:pt>
                <c:pt idx="29010">
                  <c:v>1692.7018384815649</c:v>
                </c:pt>
                <c:pt idx="29011">
                  <c:v>1600.9366352455322</c:v>
                </c:pt>
                <c:pt idx="29012">
                  <c:v>1509.2833471751517</c:v>
                </c:pt>
                <c:pt idx="29013">
                  <c:v>1417.7410286274187</c:v>
                </c:pt>
                <c:pt idx="29014">
                  <c:v>1326.3087171952163</c:v>
                </c:pt>
                <c:pt idx="29015">
                  <c:v>1234.985433460186</c:v>
                </c:pt>
                <c:pt idx="29016">
                  <c:v>1143.6711749968174</c:v>
                </c:pt>
                <c:pt idx="29017">
                  <c:v>1052.4776629097632</c:v>
                </c:pt>
                <c:pt idx="29018">
                  <c:v>961.40434195574937</c:v>
                </c:pt>
                <c:pt idx="29019">
                  <c:v>870.45064677001108</c:v>
                </c:pt>
                <c:pt idx="29020">
                  <c:v>779.61600275856563</c:v>
                </c:pt>
                <c:pt idx="29021">
                  <c:v>688.89982595202309</c:v>
                </c:pt>
                <c:pt idx="29022">
                  <c:v>614.63869054644113</c:v>
                </c:pt>
                <c:pt idx="29023">
                  <c:v>540.48457589053908</c:v>
                </c:pt>
                <c:pt idx="29024">
                  <c:v>466.43791404753631</c:v>
                </c:pt>
                <c:pt idx="29025">
                  <c:v>392.49914439547155</c:v>
                </c:pt>
                <c:pt idx="29026">
                  <c:v>318.66871457203638</c:v>
                </c:pt>
                <c:pt idx="29027">
                  <c:v>244.94707802559103</c:v>
                </c:pt>
                <c:pt idx="29028">
                  <c:v>155.02499943294796</c:v>
                </c:pt>
                <c:pt idx="29029">
                  <c:v>65.228232848207668</c:v>
                </c:pt>
                <c:pt idx="29030">
                  <c:v>0</c:v>
                </c:pt>
                <c:pt idx="29031">
                  <c:v>0</c:v>
                </c:pt>
                <c:pt idx="29032">
                  <c:v>0</c:v>
                </c:pt>
                <c:pt idx="29033">
                  <c:v>0</c:v>
                </c:pt>
                <c:pt idx="29034">
                  <c:v>0</c:v>
                </c:pt>
                <c:pt idx="29035">
                  <c:v>0</c:v>
                </c:pt>
                <c:pt idx="29036">
                  <c:v>0</c:v>
                </c:pt>
                <c:pt idx="29037">
                  <c:v>0</c:v>
                </c:pt>
                <c:pt idx="29038">
                  <c:v>0</c:v>
                </c:pt>
                <c:pt idx="29039">
                  <c:v>0</c:v>
                </c:pt>
                <c:pt idx="29040">
                  <c:v>0</c:v>
                </c:pt>
                <c:pt idx="29041">
                  <c:v>0</c:v>
                </c:pt>
                <c:pt idx="29042">
                  <c:v>0</c:v>
                </c:pt>
                <c:pt idx="29043">
                  <c:v>0</c:v>
                </c:pt>
                <c:pt idx="29044">
                  <c:v>0</c:v>
                </c:pt>
                <c:pt idx="29045">
                  <c:v>0</c:v>
                </c:pt>
                <c:pt idx="29046">
                  <c:v>0</c:v>
                </c:pt>
                <c:pt idx="29047">
                  <c:v>0</c:v>
                </c:pt>
                <c:pt idx="29048">
                  <c:v>0</c:v>
                </c:pt>
                <c:pt idx="29049">
                  <c:v>0</c:v>
                </c:pt>
                <c:pt idx="29050">
                  <c:v>0</c:v>
                </c:pt>
                <c:pt idx="29051">
                  <c:v>0</c:v>
                </c:pt>
                <c:pt idx="29052">
                  <c:v>0</c:v>
                </c:pt>
                <c:pt idx="29053">
                  <c:v>0</c:v>
                </c:pt>
                <c:pt idx="29054">
                  <c:v>0</c:v>
                </c:pt>
                <c:pt idx="29055">
                  <c:v>0</c:v>
                </c:pt>
                <c:pt idx="29056">
                  <c:v>0</c:v>
                </c:pt>
                <c:pt idx="29057">
                  <c:v>0</c:v>
                </c:pt>
                <c:pt idx="29058">
                  <c:v>40.827604572995519</c:v>
                </c:pt>
                <c:pt idx="29059">
                  <c:v>130.6856798156808</c:v>
                </c:pt>
                <c:pt idx="29060">
                  <c:v>220.59722334967006</c:v>
                </c:pt>
                <c:pt idx="29061">
                  <c:v>310.56478579739473</c:v>
                </c:pt>
                <c:pt idx="29062">
                  <c:v>400.59087330362826</c:v>
                </c:pt>
                <c:pt idx="29063">
                  <c:v>490.67794765537457</c:v>
                </c:pt>
                <c:pt idx="29064">
                  <c:v>712.71103684483467</c:v>
                </c:pt>
                <c:pt idx="29065">
                  <c:v>935.51324623662993</c:v>
                </c:pt>
                <c:pt idx="29066">
                  <c:v>1159.0892504556525</c:v>
                </c:pt>
                <c:pt idx="29067">
                  <c:v>1383.4435553229996</c:v>
                </c:pt>
                <c:pt idx="29068">
                  <c:v>1608.5805061570049</c:v>
                </c:pt>
                <c:pt idx="29069">
                  <c:v>1834.5042970309498</c:v>
                </c:pt>
                <c:pt idx="29070">
                  <c:v>1951.6238657428885</c:v>
                </c:pt>
                <c:pt idx="29071">
                  <c:v>2068.9263132104311</c:v>
                </c:pt>
                <c:pt idx="29072">
                  <c:v>2186.4136259376601</c:v>
                </c:pt>
                <c:pt idx="29073">
                  <c:v>2277.6694364329724</c:v>
                </c:pt>
                <c:pt idx="29074">
                  <c:v>2394.1808649627365</c:v>
                </c:pt>
                <c:pt idx="29075">
                  <c:v>2510.8806721174969</c:v>
                </c:pt>
                <c:pt idx="29076">
                  <c:v>2624.0666092483502</c:v>
                </c:pt>
                <c:pt idx="29077">
                  <c:v>2708.2117446599036</c:v>
                </c:pt>
                <c:pt idx="29078">
                  <c:v>2792.4406138036256</c:v>
                </c:pt>
                <c:pt idx="29079">
                  <c:v>2876.7544344061857</c:v>
                </c:pt>
                <c:pt idx="29080">
                  <c:v>2961.1544024272885</c:v>
                </c:pt>
                <c:pt idx="29081">
                  <c:v>3045.6417011331869</c:v>
                </c:pt>
                <c:pt idx="29082">
                  <c:v>3130.9609400062468</c:v>
                </c:pt>
                <c:pt idx="29083">
                  <c:v>3216.3942437508908</c:v>
                </c:pt>
                <c:pt idx="29084">
                  <c:v>3301.9417603436609</c:v>
                </c:pt>
                <c:pt idx="29085">
                  <c:v>3387.6036269189603</c:v>
                </c:pt>
                <c:pt idx="29086">
                  <c:v>3473.3799786232762</c:v>
                </c:pt>
                <c:pt idx="29087">
                  <c:v>3559.2709586422175</c:v>
                </c:pt>
                <c:pt idx="29088">
                  <c:v>3576.8532052407845</c:v>
                </c:pt>
                <c:pt idx="29089">
                  <c:v>3594.4421198893906</c:v>
                </c:pt>
                <c:pt idx="29090">
                  <c:v>3612.0376924919187</c:v>
                </c:pt>
                <c:pt idx="29091">
                  <c:v>3629.639899806115</c:v>
                </c:pt>
                <c:pt idx="29092">
                  <c:v>3647.2487318210497</c:v>
                </c:pt>
                <c:pt idx="29093">
                  <c:v>3664.8641654707044</c:v>
                </c:pt>
                <c:pt idx="29094">
                  <c:v>3690.4240723353673</c:v>
                </c:pt>
                <c:pt idx="29095">
                  <c:v>3715.9921286469466</c:v>
                </c:pt>
                <c:pt idx="29096">
                  <c:v>3741.5683659829228</c:v>
                </c:pt>
                <c:pt idx="29097">
                  <c:v>3767.1528123512121</c:v>
                </c:pt>
                <c:pt idx="29098">
                  <c:v>3792.7455057431393</c:v>
                </c:pt>
                <c:pt idx="29099">
                  <c:v>3818.3464738585699</c:v>
                </c:pt>
                <c:pt idx="29100">
                  <c:v>3878.713885293902</c:v>
                </c:pt>
                <c:pt idx="29101">
                  <c:v>3939.1364945396422</c:v>
                </c:pt>
                <c:pt idx="29102">
                  <c:v>3999.6143830769415</c:v>
                </c:pt>
                <c:pt idx="29103">
                  <c:v>4060.1476297211043</c:v>
                </c:pt>
                <c:pt idx="29104">
                  <c:v>4120.7363160646937</c:v>
                </c:pt>
                <c:pt idx="29105">
                  <c:v>4181.3805229734044</c:v>
                </c:pt>
                <c:pt idx="29106">
                  <c:v>4259.002750924561</c:v>
                </c:pt>
                <c:pt idx="29107">
                  <c:v>4336.7097046404369</c:v>
                </c:pt>
                <c:pt idx="29108">
                  <c:v>4414.5018645395612</c:v>
                </c:pt>
                <c:pt idx="29109">
                  <c:v>4492.3797091970036</c:v>
                </c:pt>
                <c:pt idx="29110">
                  <c:v>4570.3437035964243</c:v>
                </c:pt>
                <c:pt idx="29111">
                  <c:v>4648.394307092196</c:v>
                </c:pt>
                <c:pt idx="29112">
                  <c:v>4649.047501268622</c:v>
                </c:pt>
                <c:pt idx="29113">
                  <c:v>4649.7006954450508</c:v>
                </c:pt>
                <c:pt idx="29114">
                  <c:v>4650.3538896214777</c:v>
                </c:pt>
                <c:pt idx="29115">
                  <c:v>4651.0070837978692</c:v>
                </c:pt>
                <c:pt idx="29116">
                  <c:v>4651.6602779742971</c:v>
                </c:pt>
                <c:pt idx="29117">
                  <c:v>4652.3134721507267</c:v>
                </c:pt>
                <c:pt idx="29118">
                  <c:v>4652.0521944801476</c:v>
                </c:pt>
                <c:pt idx="29119">
                  <c:v>4651.7909168095675</c:v>
                </c:pt>
                <c:pt idx="29120">
                  <c:v>4651.5296391390275</c:v>
                </c:pt>
                <c:pt idx="29121">
                  <c:v>4651.2683614684483</c:v>
                </c:pt>
                <c:pt idx="29122">
                  <c:v>4651.0070837978692</c:v>
                </c:pt>
                <c:pt idx="29123">
                  <c:v>4650.7458061273283</c:v>
                </c:pt>
                <c:pt idx="29124">
                  <c:v>4537.4058239174501</c:v>
                </c:pt>
                <c:pt idx="29125">
                  <c:v>4424.2584563415612</c:v>
                </c:pt>
                <c:pt idx="29126">
                  <c:v>4311.3031777002107</c:v>
                </c:pt>
                <c:pt idx="29127">
                  <c:v>4198.5394519579877</c:v>
                </c:pt>
                <c:pt idx="29128">
                  <c:v>4085.9667324821025</c:v>
                </c:pt>
                <c:pt idx="29129">
                  <c:v>3973.5844635738317</c:v>
                </c:pt>
                <c:pt idx="29130">
                  <c:v>3799.8815511653688</c:v>
                </c:pt>
                <c:pt idx="29131">
                  <c:v>3671.9950193137329</c:v>
                </c:pt>
                <c:pt idx="29132">
                  <c:v>3544.3639267399722</c:v>
                </c:pt>
                <c:pt idx="29133">
                  <c:v>3456.6208990083387</c:v>
                </c:pt>
                <c:pt idx="29134">
                  <c:v>3328.0248650153176</c:v>
                </c:pt>
                <c:pt idx="29135">
                  <c:v>3199.6858428220944</c:v>
                </c:pt>
                <c:pt idx="29136">
                  <c:v>3140.2651036213661</c:v>
                </c:pt>
                <c:pt idx="29137">
                  <c:v>3080.8912036099018</c:v>
                </c:pt>
                <c:pt idx="29138">
                  <c:v>3021.5638417344444</c:v>
                </c:pt>
                <c:pt idx="29139">
                  <c:v>2962.2827132080747</c:v>
                </c:pt>
                <c:pt idx="29140">
                  <c:v>2903.0475121611721</c:v>
                </c:pt>
                <c:pt idx="29141">
                  <c:v>2843.8579207874727</c:v>
                </c:pt>
                <c:pt idx="29142">
                  <c:v>2810.1689551604391</c:v>
                </c:pt>
                <c:pt idx="29143">
                  <c:v>2776.4929257436288</c:v>
                </c:pt>
                <c:pt idx="29144">
                  <c:v>2742.8297427075549</c:v>
                </c:pt>
                <c:pt idx="29145">
                  <c:v>2709.1793230996832</c:v>
                </c:pt>
                <c:pt idx="29146">
                  <c:v>2675.5415758033732</c:v>
                </c:pt>
                <c:pt idx="29147">
                  <c:v>2641.9164116047414</c:v>
                </c:pt>
                <c:pt idx="29148">
                  <c:v>2422.040188862637</c:v>
                </c:pt>
                <c:pt idx="29149">
                  <c:v>2202.8777498280438</c:v>
                </c:pt>
                <c:pt idx="29150">
                  <c:v>1984.4225637909794</c:v>
                </c:pt>
                <c:pt idx="29151">
                  <c:v>1766.6678342420516</c:v>
                </c:pt>
                <c:pt idx="29152">
                  <c:v>1549.6064814395584</c:v>
                </c:pt>
                <c:pt idx="29153">
                  <c:v>1333.2311414373355</c:v>
                </c:pt>
                <c:pt idx="29154">
                  <c:v>1258.5565950210898</c:v>
                </c:pt>
                <c:pt idx="29155">
                  <c:v>1183.9563079165298</c:v>
                </c:pt>
                <c:pt idx="29156">
                  <c:v>1109.4297547941637</c:v>
                </c:pt>
                <c:pt idx="29157">
                  <c:v>1034.9764070219169</c:v>
                </c:pt>
                <c:pt idx="29158">
                  <c:v>960.59572518162167</c:v>
                </c:pt>
                <c:pt idx="29159">
                  <c:v>886.28716238461925</c:v>
                </c:pt>
                <c:pt idx="29160">
                  <c:v>671.84663887233546</c:v>
                </c:pt>
                <c:pt idx="29161">
                  <c:v>458.09239850898092</c:v>
                </c:pt>
                <c:pt idx="29162">
                  <c:v>245.01822101592674</c:v>
                </c:pt>
                <c:pt idx="29163">
                  <c:v>32.617647847504379</c:v>
                </c:pt>
                <c:pt idx="29164">
                  <c:v>0</c:v>
                </c:pt>
                <c:pt idx="29165">
                  <c:v>0</c:v>
                </c:pt>
                <c:pt idx="29166">
                  <c:v>0</c:v>
                </c:pt>
                <c:pt idx="29167">
                  <c:v>0</c:v>
                </c:pt>
                <c:pt idx="29168">
                  <c:v>0</c:v>
                </c:pt>
                <c:pt idx="29169">
                  <c:v>0</c:v>
                </c:pt>
                <c:pt idx="29170">
                  <c:v>0</c:v>
                </c:pt>
                <c:pt idx="29171">
                  <c:v>0</c:v>
                </c:pt>
                <c:pt idx="29172">
                  <c:v>0</c:v>
                </c:pt>
                <c:pt idx="29173">
                  <c:v>0</c:v>
                </c:pt>
                <c:pt idx="29174">
                  <c:v>0</c:v>
                </c:pt>
                <c:pt idx="29175">
                  <c:v>0</c:v>
                </c:pt>
                <c:pt idx="29176">
                  <c:v>0</c:v>
                </c:pt>
                <c:pt idx="29177">
                  <c:v>0</c:v>
                </c:pt>
                <c:pt idx="29178">
                  <c:v>0</c:v>
                </c:pt>
                <c:pt idx="29179">
                  <c:v>0</c:v>
                </c:pt>
                <c:pt idx="29180">
                  <c:v>0</c:v>
                </c:pt>
                <c:pt idx="29181">
                  <c:v>0</c:v>
                </c:pt>
                <c:pt idx="29182">
                  <c:v>0</c:v>
                </c:pt>
                <c:pt idx="29183">
                  <c:v>0</c:v>
                </c:pt>
                <c:pt idx="29184">
                  <c:v>0</c:v>
                </c:pt>
                <c:pt idx="29185">
                  <c:v>0</c:v>
                </c:pt>
                <c:pt idx="29186">
                  <c:v>0</c:v>
                </c:pt>
                <c:pt idx="29187">
                  <c:v>0</c:v>
                </c:pt>
                <c:pt idx="29188">
                  <c:v>0</c:v>
                </c:pt>
                <c:pt idx="29189">
                  <c:v>0</c:v>
                </c:pt>
                <c:pt idx="29190">
                  <c:v>0</c:v>
                </c:pt>
                <c:pt idx="29191">
                  <c:v>0</c:v>
                </c:pt>
                <c:pt idx="29192">
                  <c:v>0</c:v>
                </c:pt>
                <c:pt idx="29193">
                  <c:v>0</c:v>
                </c:pt>
                <c:pt idx="29194">
                  <c:v>0</c:v>
                </c:pt>
                <c:pt idx="29195">
                  <c:v>0</c:v>
                </c:pt>
                <c:pt idx="29196">
                  <c:v>0</c:v>
                </c:pt>
                <c:pt idx="29197">
                  <c:v>0</c:v>
                </c:pt>
                <c:pt idx="29198">
                  <c:v>0</c:v>
                </c:pt>
                <c:pt idx="29199">
                  <c:v>0</c:v>
                </c:pt>
                <c:pt idx="29200">
                  <c:v>0</c:v>
                </c:pt>
                <c:pt idx="29201">
                  <c:v>0</c:v>
                </c:pt>
                <c:pt idx="29202">
                  <c:v>24.448095551528947</c:v>
                </c:pt>
                <c:pt idx="29203">
                  <c:v>146.85517570055163</c:v>
                </c:pt>
                <c:pt idx="29204">
                  <c:v>269.53918723318202</c:v>
                </c:pt>
                <c:pt idx="29205">
                  <c:v>392.49914439547155</c:v>
                </c:pt>
                <c:pt idx="29206">
                  <c:v>515.73408908139959</c:v>
                </c:pt>
                <c:pt idx="29207">
                  <c:v>639.24309050611794</c:v>
                </c:pt>
                <c:pt idx="29208">
                  <c:v>795.78251462592618</c:v>
                </c:pt>
                <c:pt idx="29209">
                  <c:v>952.65477921793524</c:v>
                </c:pt>
                <c:pt idx="29210">
                  <c:v>1109.8641327831081</c:v>
                </c:pt>
                <c:pt idx="29211">
                  <c:v>1267.4147016732252</c:v>
                </c:pt>
                <c:pt idx="29212">
                  <c:v>1425.310488909375</c:v>
                </c:pt>
                <c:pt idx="29213">
                  <c:v>1583.5553835020535</c:v>
                </c:pt>
                <c:pt idx="29214">
                  <c:v>1716.9419082817431</c:v>
                </c:pt>
                <c:pt idx="29215">
                  <c:v>1850.5632772898366</c:v>
                </c:pt>
                <c:pt idx="29216">
                  <c:v>1984.4225637909801</c:v>
                </c:pt>
                <c:pt idx="29217">
                  <c:v>2094.2321122221006</c:v>
                </c:pt>
                <c:pt idx="29218">
                  <c:v>2227.035769657547</c:v>
                </c:pt>
                <c:pt idx="29219">
                  <c:v>2360.0832658260151</c:v>
                </c:pt>
                <c:pt idx="29220">
                  <c:v>2463.1381292271353</c:v>
                </c:pt>
                <c:pt idx="29221">
                  <c:v>2538.8924058988973</c:v>
                </c:pt>
                <c:pt idx="29222">
                  <c:v>2614.7209764308641</c:v>
                </c:pt>
                <c:pt idx="29223">
                  <c:v>2690.6244968604869</c:v>
                </c:pt>
                <c:pt idx="29224">
                  <c:v>2766.603605688495</c:v>
                </c:pt>
                <c:pt idx="29225">
                  <c:v>2842.6589415587086</c:v>
                </c:pt>
                <c:pt idx="29226">
                  <c:v>2910.6663312649825</c:v>
                </c:pt>
                <c:pt idx="29227">
                  <c:v>2978.7448708076026</c:v>
                </c:pt>
                <c:pt idx="29228">
                  <c:v>3046.8946770130692</c:v>
                </c:pt>
                <c:pt idx="29229">
                  <c:v>3115.1158653476559</c:v>
                </c:pt>
                <c:pt idx="29230">
                  <c:v>3183.4085499376229</c:v>
                </c:pt>
                <c:pt idx="29231">
                  <c:v>3251.772843589577</c:v>
                </c:pt>
                <c:pt idx="29232">
                  <c:v>3286.2005169304916</c:v>
                </c:pt>
                <c:pt idx="29233">
                  <c:v>3320.6488141276345</c:v>
                </c:pt>
                <c:pt idx="29234">
                  <c:v>3355.117708149794</c:v>
                </c:pt>
                <c:pt idx="29235">
                  <c:v>3389.6071691934399</c:v>
                </c:pt>
                <c:pt idx="29236">
                  <c:v>3424.1171677046018</c:v>
                </c:pt>
                <c:pt idx="29237">
                  <c:v>3458.6476743782641</c:v>
                </c:pt>
                <c:pt idx="29238">
                  <c:v>3458.5350757466063</c:v>
                </c:pt>
                <c:pt idx="29239">
                  <c:v>3458.4224771149479</c:v>
                </c:pt>
                <c:pt idx="29240">
                  <c:v>3458.3098784832905</c:v>
                </c:pt>
                <c:pt idx="29241">
                  <c:v>3458.1972798516049</c:v>
                </c:pt>
                <c:pt idx="29242">
                  <c:v>3458.0846812199466</c:v>
                </c:pt>
                <c:pt idx="29243">
                  <c:v>3457.9720825882891</c:v>
                </c:pt>
                <c:pt idx="29244">
                  <c:v>3534.6773932729147</c:v>
                </c:pt>
                <c:pt idx="29245">
                  <c:v>3611.4606979588552</c:v>
                </c:pt>
                <c:pt idx="29246">
                  <c:v>3688.3226441156089</c:v>
                </c:pt>
                <c:pt idx="29247">
                  <c:v>3765.2638785059803</c:v>
                </c:pt>
                <c:pt idx="29248">
                  <c:v>3842.2850378923322</c:v>
                </c:pt>
                <c:pt idx="29249">
                  <c:v>3919.3867380768893</c:v>
                </c:pt>
                <c:pt idx="29250">
                  <c:v>3970.9138515491018</c:v>
                </c:pt>
                <c:pt idx="29251">
                  <c:v>4022.4782719453538</c:v>
                </c:pt>
                <c:pt idx="29252">
                  <c:v>4074.0801547904011</c:v>
                </c:pt>
                <c:pt idx="29253">
                  <c:v>4125.7196407256615</c:v>
                </c:pt>
                <c:pt idx="29254">
                  <c:v>4177.3968764340652</c:v>
                </c:pt>
                <c:pt idx="29255">
                  <c:v>4229.1120051230155</c:v>
                </c:pt>
                <c:pt idx="29256">
                  <c:v>4307.2612934944991</c:v>
                </c:pt>
                <c:pt idx="29257">
                  <c:v>4385.5050320566988</c:v>
                </c:pt>
                <c:pt idx="29258">
                  <c:v>4463.8433143369684</c:v>
                </c:pt>
                <c:pt idx="29259">
                  <c:v>4542.2762307361063</c:v>
                </c:pt>
                <c:pt idx="29260">
                  <c:v>4620.8038770456251</c:v>
                </c:pt>
                <c:pt idx="29261">
                  <c:v>4699.4263417757275</c:v>
                </c:pt>
                <c:pt idx="29262">
                  <c:v>4699.4263417757275</c:v>
                </c:pt>
                <c:pt idx="29263">
                  <c:v>4699.4263417757275</c:v>
                </c:pt>
                <c:pt idx="29264">
                  <c:v>4699.4263417757275</c:v>
                </c:pt>
                <c:pt idx="29265">
                  <c:v>4699.4263417757275</c:v>
                </c:pt>
                <c:pt idx="29266">
                  <c:v>4699.4263417757275</c:v>
                </c:pt>
                <c:pt idx="29267">
                  <c:v>4699.4263417757275</c:v>
                </c:pt>
                <c:pt idx="29268">
                  <c:v>4525.2977102317191</c:v>
                </c:pt>
                <c:pt idx="29269">
                  <c:v>4351.6207434674943</c:v>
                </c:pt>
                <c:pt idx="29270">
                  <c:v>4178.3927880688989</c:v>
                </c:pt>
                <c:pt idx="29271">
                  <c:v>4005.6111085369002</c:v>
                </c:pt>
                <c:pt idx="29272">
                  <c:v>3833.2728699888298</c:v>
                </c:pt>
                <c:pt idx="29273">
                  <c:v>3661.3751395807994</c:v>
                </c:pt>
                <c:pt idx="29274">
                  <c:v>3475.9936592224326</c:v>
                </c:pt>
                <c:pt idx="29275">
                  <c:v>3332.8701046075585</c:v>
                </c:pt>
                <c:pt idx="29276">
                  <c:v>3190.0193714483457</c:v>
                </c:pt>
                <c:pt idx="29277">
                  <c:v>3082.7836811352895</c:v>
                </c:pt>
                <c:pt idx="29278">
                  <c:v>2938.8142494405738</c:v>
                </c:pt>
                <c:pt idx="29279">
                  <c:v>2795.1067551766787</c:v>
                </c:pt>
                <c:pt idx="29280">
                  <c:v>2685.1036504303606</c:v>
                </c:pt>
                <c:pt idx="29281">
                  <c:v>2575.2643023577589</c:v>
                </c:pt>
                <c:pt idx="29282">
                  <c:v>2465.5871526623014</c:v>
                </c:pt>
                <c:pt idx="29283">
                  <c:v>2356.0705997742025</c:v>
                </c:pt>
                <c:pt idx="29284">
                  <c:v>2246.7130156326375</c:v>
                </c:pt>
                <c:pt idx="29285">
                  <c:v>2137.5127285114459</c:v>
                </c:pt>
                <c:pt idx="29286">
                  <c:v>2002.9658019130818</c:v>
                </c:pt>
                <c:pt idx="29287">
                  <c:v>1868.6883461634329</c:v>
                </c:pt>
                <c:pt idx="29288">
                  <c:v>1734.6790646986672</c:v>
                </c:pt>
                <c:pt idx="29289">
                  <c:v>1600.9366352455322</c:v>
                </c:pt>
                <c:pt idx="29290">
                  <c:v>1467.4596998379789</c:v>
                </c:pt>
                <c:pt idx="29291">
                  <c:v>1334.2468702706278</c:v>
                </c:pt>
                <c:pt idx="29292">
                  <c:v>1267.9552863229887</c:v>
                </c:pt>
                <c:pt idx="29293">
                  <c:v>1201.7099006228104</c:v>
                </c:pt>
                <c:pt idx="29294">
                  <c:v>1135.5100406836964</c:v>
                </c:pt>
                <c:pt idx="29295">
                  <c:v>1069.3550219510601</c:v>
                </c:pt>
                <c:pt idx="29296">
                  <c:v>1003.2441519659114</c:v>
                </c:pt>
                <c:pt idx="29297">
                  <c:v>937.17672919548852</c:v>
                </c:pt>
                <c:pt idx="29298">
                  <c:v>1019.5213533522516</c:v>
                </c:pt>
                <c:pt idx="29299">
                  <c:v>1101.899488260128</c:v>
                </c:pt>
                <c:pt idx="29300">
                  <c:v>1184.3135720775563</c:v>
                </c:pt>
                <c:pt idx="29301">
                  <c:v>1266.7660000934904</c:v>
                </c:pt>
                <c:pt idx="29302">
                  <c:v>1349.2591274344986</c:v>
                </c:pt>
                <c:pt idx="29303">
                  <c:v>1431.7952736136635</c:v>
                </c:pt>
                <c:pt idx="29304">
                  <c:v>1398.8812748799737</c:v>
                </c:pt>
                <c:pt idx="29305">
                  <c:v>1365.9702014314828</c:v>
                </c:pt>
                <c:pt idx="29306">
                  <c:v>1333.0618532984572</c:v>
                </c:pt>
                <c:pt idx="29307">
                  <c:v>1300.1560291481878</c:v>
                </c:pt>
                <c:pt idx="29308">
                  <c:v>1267.252526278289</c:v>
                </c:pt>
                <c:pt idx="29309">
                  <c:v>1234.3511395357955</c:v>
                </c:pt>
                <c:pt idx="29310">
                  <c:v>1209.0919220615872</c:v>
                </c:pt>
                <c:pt idx="29311">
                  <c:v>1183.8542324419577</c:v>
                </c:pt>
                <c:pt idx="29312">
                  <c:v>1158.6381791050956</c:v>
                </c:pt>
                <c:pt idx="29313">
                  <c:v>1133.4438699635618</c:v>
                </c:pt>
                <c:pt idx="29314">
                  <c:v>1108.2714134902687</c:v>
                </c:pt>
                <c:pt idx="29315">
                  <c:v>1083.1209197792875</c:v>
                </c:pt>
                <c:pt idx="29316">
                  <c:v>1025.1541470729917</c:v>
                </c:pt>
                <c:pt idx="29317">
                  <c:v>967.24624075708118</c:v>
                </c:pt>
                <c:pt idx="29318">
                  <c:v>909.39725640121617</c:v>
                </c:pt>
                <c:pt idx="29319">
                  <c:v>851.60725037752775</c:v>
                </c:pt>
                <c:pt idx="29320">
                  <c:v>793.87627986357597</c:v>
                </c:pt>
                <c:pt idx="29321">
                  <c:v>736.20440284524045</c:v>
                </c:pt>
                <c:pt idx="29322">
                  <c:v>892.48026377806787</c:v>
                </c:pt>
                <c:pt idx="29323">
                  <c:v>1049.0684308099444</c:v>
                </c:pt>
                <c:pt idx="29324">
                  <c:v>1205.974882567901</c:v>
                </c:pt>
                <c:pt idx="29325">
                  <c:v>1363.2054130843826</c:v>
                </c:pt>
                <c:pt idx="29326">
                  <c:v>1520.7656370571262</c:v>
                </c:pt>
                <c:pt idx="29327">
                  <c:v>1678.6609942914067</c:v>
                </c:pt>
                <c:pt idx="29328">
                  <c:v>1537.4372534511958</c:v>
                </c:pt>
                <c:pt idx="29329">
                  <c:v>1396.4721087022033</c:v>
                </c:pt>
                <c:pt idx="29330">
                  <c:v>1255.7611135152927</c:v>
                </c:pt>
                <c:pt idx="29331">
                  <c:v>1115.2996989584335</c:v>
                </c:pt>
                <c:pt idx="29332">
                  <c:v>975.08315978329131</c:v>
                </c:pt>
                <c:pt idx="29333">
                  <c:v>835.10666130065044</c:v>
                </c:pt>
                <c:pt idx="29334">
                  <c:v>802.11994533524592</c:v>
                </c:pt>
                <c:pt idx="29335">
                  <c:v>769.15252246043781</c:v>
                </c:pt>
                <c:pt idx="29336">
                  <c:v>736.20440284524045</c:v>
                </c:pt>
                <c:pt idx="29337">
                  <c:v>703.27559901907398</c:v>
                </c:pt>
                <c:pt idx="29338">
                  <c:v>670.36612129398327</c:v>
                </c:pt>
                <c:pt idx="29339">
                  <c:v>637.47598084714218</c:v>
                </c:pt>
                <c:pt idx="29340">
                  <c:v>768.97774978057146</c:v>
                </c:pt>
                <c:pt idx="29341">
                  <c:v>900.73510799988696</c:v>
                </c:pt>
                <c:pt idx="29342">
                  <c:v>1032.7499399946446</c:v>
                </c:pt>
                <c:pt idx="29343">
                  <c:v>1165.024082538534</c:v>
                </c:pt>
                <c:pt idx="29344">
                  <c:v>1297.5593277377966</c:v>
                </c:pt>
                <c:pt idx="29345">
                  <c:v>1430.3574189382336</c:v>
                </c:pt>
                <c:pt idx="29346">
                  <c:v>1447.1949940229842</c:v>
                </c:pt>
                <c:pt idx="29347">
                  <c:v>1464.0408331451965</c:v>
                </c:pt>
                <c:pt idx="29348">
                  <c:v>1480.8949099289271</c:v>
                </c:pt>
                <c:pt idx="29349">
                  <c:v>1497.7572039191286</c:v>
                </c:pt>
                <c:pt idx="29350">
                  <c:v>1514.6276903597943</c:v>
                </c:pt>
                <c:pt idx="29351">
                  <c:v>1531.5063445655717</c:v>
                </c:pt>
                <c:pt idx="29352">
                  <c:v>1623.2567345167504</c:v>
                </c:pt>
                <c:pt idx="29353">
                  <c:v>1715.140220170681</c:v>
                </c:pt>
                <c:pt idx="29354">
                  <c:v>1807.1570375412891</c:v>
                </c:pt>
                <c:pt idx="29355">
                  <c:v>1899.3074192161855</c:v>
                </c:pt>
                <c:pt idx="29356">
                  <c:v>1991.59159443352</c:v>
                </c:pt>
                <c:pt idx="29357">
                  <c:v>2084.0097891581295</c:v>
                </c:pt>
                <c:pt idx="29358">
                  <c:v>2083.2859051961045</c:v>
                </c:pt>
                <c:pt idx="29359">
                  <c:v>2082.5620212340432</c:v>
                </c:pt>
                <c:pt idx="29360">
                  <c:v>2081.8381372719823</c:v>
                </c:pt>
                <c:pt idx="29361">
                  <c:v>2057.2525222176841</c:v>
                </c:pt>
                <c:pt idx="29362">
                  <c:v>2056.5369381960913</c:v>
                </c:pt>
                <c:pt idx="29363">
                  <c:v>2055.8213541744808</c:v>
                </c:pt>
                <c:pt idx="29364">
                  <c:v>2113.4766187626715</c:v>
                </c:pt>
                <c:pt idx="29365">
                  <c:v>2147.3101692518771</c:v>
                </c:pt>
                <c:pt idx="29366">
                  <c:v>2181.1670726605107</c:v>
                </c:pt>
                <c:pt idx="29367">
                  <c:v>2215.0472652658</c:v>
                </c:pt>
                <c:pt idx="29368">
                  <c:v>2248.9506838131992</c:v>
                </c:pt>
                <c:pt idx="29369">
                  <c:v>2282.8772655144949</c:v>
                </c:pt>
                <c:pt idx="29370">
                  <c:v>2333.5482293718287</c:v>
                </c:pt>
                <c:pt idx="29371">
                  <c:v>2384.2629462246518</c:v>
                </c:pt>
                <c:pt idx="29372">
                  <c:v>2435.0213867839375</c:v>
                </c:pt>
                <c:pt idx="29373">
                  <c:v>2485.8235127207436</c:v>
                </c:pt>
                <c:pt idx="29374">
                  <c:v>2536.6692957997366</c:v>
                </c:pt>
                <c:pt idx="29375">
                  <c:v>2587.5587009669634</c:v>
                </c:pt>
                <c:pt idx="29376">
                  <c:v>2630.569388631533</c:v>
                </c:pt>
                <c:pt idx="29377">
                  <c:v>2673.6226056407663</c:v>
                </c:pt>
                <c:pt idx="29378">
                  <c:v>2716.7181081387853</c:v>
                </c:pt>
                <c:pt idx="29379">
                  <c:v>2759.8556470492035</c:v>
                </c:pt>
                <c:pt idx="29380">
                  <c:v>2803.0349830978485</c:v>
                </c:pt>
                <c:pt idx="29381">
                  <c:v>2846.2558792449522</c:v>
                </c:pt>
                <c:pt idx="29382">
                  <c:v>2930.6830924780202</c:v>
                </c:pt>
                <c:pt idx="29383">
                  <c:v>3015.1955912204885</c:v>
                </c:pt>
                <c:pt idx="29384">
                  <c:v>3099.7945599856303</c:v>
                </c:pt>
                <c:pt idx="29385">
                  <c:v>3184.4811620374162</c:v>
                </c:pt>
                <c:pt idx="29386">
                  <c:v>3269.2565486985368</c:v>
                </c:pt>
                <c:pt idx="29387">
                  <c:v>3354.1218425271481</c:v>
                </c:pt>
                <c:pt idx="29388">
                  <c:v>3388.2714743437882</c:v>
                </c:pt>
                <c:pt idx="29389">
                  <c:v>3422.4378148677806</c:v>
                </c:pt>
                <c:pt idx="29390">
                  <c:v>3456.6208990083387</c:v>
                </c:pt>
                <c:pt idx="29391">
                  <c:v>3490.8207614354556</c:v>
                </c:pt>
                <c:pt idx="29392">
                  <c:v>3525.037436581365</c:v>
                </c:pt>
                <c:pt idx="29393">
                  <c:v>3559.2709586422175</c:v>
                </c:pt>
                <c:pt idx="29394">
                  <c:v>3628.2514842910027</c:v>
                </c:pt>
                <c:pt idx="29395">
                  <c:v>3697.3093400721586</c:v>
                </c:pt>
                <c:pt idx="29396">
                  <c:v>3766.4444621592543</c:v>
                </c:pt>
                <c:pt idx="29397">
                  <c:v>3835.6567915897431</c:v>
                </c:pt>
                <c:pt idx="29398">
                  <c:v>3904.94626038764</c:v>
                </c:pt>
                <c:pt idx="29399">
                  <c:v>3974.3128123078277</c:v>
                </c:pt>
                <c:pt idx="29400">
                  <c:v>4016.7295767725764</c:v>
                </c:pt>
                <c:pt idx="29401">
                  <c:v>4059.1659478066554</c:v>
                </c:pt>
                <c:pt idx="29402">
                  <c:v>4101.6221498127088</c:v>
                </c:pt>
                <c:pt idx="29403">
                  <c:v>4144.0984124637307</c:v>
                </c:pt>
                <c:pt idx="29404">
                  <c:v>4186.5949576875882</c:v>
                </c:pt>
                <c:pt idx="29405">
                  <c:v>4229.1120051230155</c:v>
                </c:pt>
                <c:pt idx="29406">
                  <c:v>4246.0242385050833</c:v>
                </c:pt>
                <c:pt idx="29407">
                  <c:v>4262.9394153042058</c:v>
                </c:pt>
                <c:pt idx="29408">
                  <c:v>4279.8575531587485</c:v>
                </c:pt>
                <c:pt idx="29409">
                  <c:v>4296.7786717396584</c:v>
                </c:pt>
                <c:pt idx="29410">
                  <c:v>4313.7027843684991</c:v>
                </c:pt>
                <c:pt idx="29411">
                  <c:v>4330.6299105604749</c:v>
                </c:pt>
                <c:pt idx="29412">
                  <c:v>4391.4285183863076</c:v>
                </c:pt>
                <c:pt idx="29413">
                  <c:v>4452.2840207740255</c:v>
                </c:pt>
                <c:pt idx="29414">
                  <c:v>4513.1964795757785</c:v>
                </c:pt>
                <c:pt idx="29415">
                  <c:v>4574.1659581147896</c:v>
                </c:pt>
                <c:pt idx="29416">
                  <c:v>4635.1925167993459</c:v>
                </c:pt>
                <c:pt idx="29417">
                  <c:v>4696.2762221347539</c:v>
                </c:pt>
                <c:pt idx="29418">
                  <c:v>4624.967728928882</c:v>
                </c:pt>
                <c:pt idx="29419">
                  <c:v>4607.5112586231426</c:v>
                </c:pt>
                <c:pt idx="29420">
                  <c:v>4590.060046666058</c:v>
                </c:pt>
                <c:pt idx="29421">
                  <c:v>4625.6510916230682</c:v>
                </c:pt>
                <c:pt idx="29422">
                  <c:v>4608.0081209741929</c:v>
                </c:pt>
                <c:pt idx="29423">
                  <c:v>4590.3704860569433</c:v>
                </c:pt>
                <c:pt idx="29424">
                  <c:v>4590.6305052034013</c:v>
                </c:pt>
                <c:pt idx="29425">
                  <c:v>4590.8905243498939</c:v>
                </c:pt>
                <c:pt idx="29426">
                  <c:v>4591.1505434963519</c:v>
                </c:pt>
                <c:pt idx="29427">
                  <c:v>4591.4105626428081</c:v>
                </c:pt>
                <c:pt idx="29428">
                  <c:v>4591.6705817893035</c:v>
                </c:pt>
                <c:pt idx="29429">
                  <c:v>4591.9306009357606</c:v>
                </c:pt>
                <c:pt idx="29430">
                  <c:v>4627.0858276079234</c:v>
                </c:pt>
                <c:pt idx="29431">
                  <c:v>4662.2614748844499</c:v>
                </c:pt>
                <c:pt idx="29432">
                  <c:v>4697.4575170001244</c:v>
                </c:pt>
                <c:pt idx="29433">
                  <c:v>4732.6739284228406</c:v>
                </c:pt>
                <c:pt idx="29434">
                  <c:v>4767.9106838523176</c:v>
                </c:pt>
                <c:pt idx="29435">
                  <c:v>4803.1677582196544</c:v>
                </c:pt>
                <c:pt idx="29436">
                  <c:v>4768.7030218089085</c:v>
                </c:pt>
                <c:pt idx="29437">
                  <c:v>4734.2538307294362</c:v>
                </c:pt>
                <c:pt idx="29438">
                  <c:v>4699.8201067308246</c:v>
                </c:pt>
                <c:pt idx="29439">
                  <c:v>4665.4017709545105</c:v>
                </c:pt>
                <c:pt idx="29440">
                  <c:v>4630.9987439301831</c:v>
                </c:pt>
                <c:pt idx="29441">
                  <c:v>4596.6109455720989</c:v>
                </c:pt>
                <c:pt idx="29442">
                  <c:v>4595.4408594130427</c:v>
                </c:pt>
                <c:pt idx="29443">
                  <c:v>4594.2707732539484</c:v>
                </c:pt>
                <c:pt idx="29444">
                  <c:v>4593.100687094854</c:v>
                </c:pt>
                <c:pt idx="29445">
                  <c:v>4591.9306009357606</c:v>
                </c:pt>
                <c:pt idx="29446">
                  <c:v>4590.7605147766681</c:v>
                </c:pt>
                <c:pt idx="29447">
                  <c:v>4589.5904286174964</c:v>
                </c:pt>
                <c:pt idx="29448">
                  <c:v>4476.6922033277197</c:v>
                </c:pt>
                <c:pt idx="29449">
                  <c:v>4363.9847597288781</c:v>
                </c:pt>
                <c:pt idx="29450">
                  <c:v>4251.4672642149408</c:v>
                </c:pt>
                <c:pt idx="29451">
                  <c:v>4139.138863783689</c:v>
                </c:pt>
                <c:pt idx="29452">
                  <c:v>4026.9986856150081</c:v>
                </c:pt>
                <c:pt idx="29453">
                  <c:v>3915.0458366438511</c:v>
                </c:pt>
                <c:pt idx="29454">
                  <c:v>3795.7026055167548</c:v>
                </c:pt>
                <c:pt idx="29455">
                  <c:v>3676.5396899381381</c:v>
                </c:pt>
                <c:pt idx="29456">
                  <c:v>3557.5537389811461</c:v>
                </c:pt>
                <c:pt idx="29457">
                  <c:v>3438.7413097187823</c:v>
                </c:pt>
                <c:pt idx="29458">
                  <c:v>3320.0988725780489</c:v>
                </c:pt>
                <c:pt idx="29459">
                  <c:v>3201.622797123599</c:v>
                </c:pt>
                <c:pt idx="29460">
                  <c:v>3388.7167059603485</c:v>
                </c:pt>
                <c:pt idx="29461">
                  <c:v>3576.279260638139</c:v>
                </c:pt>
                <c:pt idx="29462">
                  <c:v>3764.3194115833494</c:v>
                </c:pt>
                <c:pt idx="29463">
                  <c:v>3952.8457735611651</c:v>
                </c:pt>
                <c:pt idx="29464">
                  <c:v>4141.8666155577394</c:v>
                </c:pt>
                <c:pt idx="29465">
                  <c:v>4331.3898848205026</c:v>
                </c:pt>
                <c:pt idx="29466">
                  <c:v>4417.9954822295349</c:v>
                </c:pt>
                <c:pt idx="29467">
                  <c:v>4504.7122344275786</c:v>
                </c:pt>
                <c:pt idx="29468">
                  <c:v>4591.5405722160758</c:v>
                </c:pt>
                <c:pt idx="29469">
                  <c:v>4678.4809121492008</c:v>
                </c:pt>
                <c:pt idx="29470">
                  <c:v>4765.5336699824638</c:v>
                </c:pt>
                <c:pt idx="29471">
                  <c:v>4852.6992543155757</c:v>
                </c:pt>
                <c:pt idx="29472">
                  <c:v>4817.8194569173302</c:v>
                </c:pt>
                <c:pt idx="29473">
                  <c:v>4782.9577475733731</c:v>
                </c:pt>
                <c:pt idx="29474">
                  <c:v>4748.1141053800648</c:v>
                </c:pt>
                <c:pt idx="29475">
                  <c:v>4713.2885022226073</c:v>
                </c:pt>
                <c:pt idx="29476">
                  <c:v>4678.4809121492008</c:v>
                </c:pt>
                <c:pt idx="29477">
                  <c:v>4643.6913090217322</c:v>
                </c:pt>
                <c:pt idx="29478">
                  <c:v>4625.9119527112343</c:v>
                </c:pt>
                <c:pt idx="29479">
                  <c:v>4608.1383417657298</c:v>
                </c:pt>
                <c:pt idx="29480">
                  <c:v>4590.3704860569433</c:v>
                </c:pt>
                <c:pt idx="29481">
                  <c:v>4572.6083954977457</c:v>
                </c:pt>
                <c:pt idx="29482">
                  <c:v>4554.8520800424794</c:v>
                </c:pt>
                <c:pt idx="29483">
                  <c:v>4537.1015473987773</c:v>
                </c:pt>
                <c:pt idx="29484">
                  <c:v>4510.8737445431934</c:v>
                </c:pt>
                <c:pt idx="29485">
                  <c:v>4484.6570349311851</c:v>
                </c:pt>
                <c:pt idx="29486">
                  <c:v>4458.4514270702257</c:v>
                </c:pt>
                <c:pt idx="29487">
                  <c:v>4432.2569203985722</c:v>
                </c:pt>
                <c:pt idx="29488">
                  <c:v>4406.0735212031259</c:v>
                </c:pt>
                <c:pt idx="29489">
                  <c:v>4379.9012357739857</c:v>
                </c:pt>
                <c:pt idx="29490">
                  <c:v>4353.8670760982131</c:v>
                </c:pt>
                <c:pt idx="29491">
                  <c:v>4327.8433382737221</c:v>
                </c:pt>
                <c:pt idx="29492">
                  <c:v>4301.8300115927641</c:v>
                </c:pt>
                <c:pt idx="29493">
                  <c:v>4275.8270920156829</c:v>
                </c:pt>
                <c:pt idx="29494">
                  <c:v>4249.8345754277634</c:v>
                </c:pt>
                <c:pt idx="29495">
                  <c:v>4223.8524510933539</c:v>
                </c:pt>
                <c:pt idx="29496">
                  <c:v>4223.8524510933539</c:v>
                </c:pt>
                <c:pt idx="29497">
                  <c:v>4223.8524510933539</c:v>
                </c:pt>
                <c:pt idx="29498">
                  <c:v>4223.8524510933539</c:v>
                </c:pt>
                <c:pt idx="29499">
                  <c:v>4223.8524510933539</c:v>
                </c:pt>
                <c:pt idx="29500">
                  <c:v>4223.8524510933539</c:v>
                </c:pt>
                <c:pt idx="29501">
                  <c:v>4223.8524510933539</c:v>
                </c:pt>
                <c:pt idx="29502">
                  <c:v>4275.8270920156829</c:v>
                </c:pt>
                <c:pt idx="29503">
                  <c:v>4327.8433382737221</c:v>
                </c:pt>
                <c:pt idx="29504">
                  <c:v>4379.9012357739857</c:v>
                </c:pt>
                <c:pt idx="29505">
                  <c:v>4381.1842069614577</c:v>
                </c:pt>
                <c:pt idx="29506">
                  <c:v>4432.7277157644967</c:v>
                </c:pt>
                <c:pt idx="29507">
                  <c:v>4484.3125467758609</c:v>
                </c:pt>
                <c:pt idx="29508">
                  <c:v>4606.1850298926929</c:v>
                </c:pt>
                <c:pt idx="29509">
                  <c:v>4676.1219932244103</c:v>
                </c:pt>
                <c:pt idx="29510">
                  <c:v>4746.136233262896</c:v>
                </c:pt>
                <c:pt idx="29511">
                  <c:v>4816.2277488786067</c:v>
                </c:pt>
                <c:pt idx="29512">
                  <c:v>4886.3965321913593</c:v>
                </c:pt>
                <c:pt idx="29513">
                  <c:v>4956.6425828944666</c:v>
                </c:pt>
                <c:pt idx="29514">
                  <c:v>4939.576178178555</c:v>
                </c:pt>
                <c:pt idx="29515">
                  <c:v>4922.513221691529</c:v>
                </c:pt>
                <c:pt idx="29516">
                  <c:v>4905.4536978579217</c:v>
                </c:pt>
                <c:pt idx="29517">
                  <c:v>4888.3975910399331</c:v>
                </c:pt>
                <c:pt idx="29518">
                  <c:v>4871.3448855371144</c:v>
                </c:pt>
                <c:pt idx="29519">
                  <c:v>4854.2955655864907</c:v>
                </c:pt>
                <c:pt idx="29520">
                  <c:v>4906.9231968664471</c:v>
                </c:pt>
                <c:pt idx="29521">
                  <c:v>4959.5937326846115</c:v>
                </c:pt>
                <c:pt idx="29522">
                  <c:v>5012.3071840080229</c:v>
                </c:pt>
                <c:pt idx="29523">
                  <c:v>5065.0635618096367</c:v>
                </c:pt>
                <c:pt idx="29524">
                  <c:v>5117.8628794625965</c:v>
                </c:pt>
                <c:pt idx="29525">
                  <c:v>5170.7051431879681</c:v>
                </c:pt>
                <c:pt idx="29526">
                  <c:v>5144.2106511743368</c:v>
                </c:pt>
                <c:pt idx="29527">
                  <c:v>5117.7271532466157</c:v>
                </c:pt>
                <c:pt idx="29528">
                  <c:v>5091.2546477582591</c:v>
                </c:pt>
                <c:pt idx="29529">
                  <c:v>5064.793140291672</c:v>
                </c:pt>
                <c:pt idx="29530">
                  <c:v>5038.3426364363586</c:v>
                </c:pt>
                <c:pt idx="29531">
                  <c:v>5011.9031346654056</c:v>
                </c:pt>
                <c:pt idx="29532">
                  <c:v>5021.1193955059207</c:v>
                </c:pt>
                <c:pt idx="29533">
                  <c:v>5030.3374076461814</c:v>
                </c:pt>
                <c:pt idx="29534">
                  <c:v>5039.5571726171711</c:v>
                </c:pt>
                <c:pt idx="29535">
                  <c:v>5048.7786825443663</c:v>
                </c:pt>
                <c:pt idx="29536">
                  <c:v>5058.0019389291656</c:v>
                </c:pt>
                <c:pt idx="29537">
                  <c:v>5067.2269339533514</c:v>
                </c:pt>
                <c:pt idx="29538">
                  <c:v>5066.6860909174229</c:v>
                </c:pt>
                <c:pt idx="29539">
                  <c:v>5066.1452478814936</c:v>
                </c:pt>
                <c:pt idx="29540">
                  <c:v>5065.6044048455633</c:v>
                </c:pt>
                <c:pt idx="29541">
                  <c:v>5065.0635618096367</c:v>
                </c:pt>
                <c:pt idx="29542">
                  <c:v>5064.5227187737073</c:v>
                </c:pt>
                <c:pt idx="29543">
                  <c:v>5063.981875737778</c:v>
                </c:pt>
                <c:pt idx="29544">
                  <c:v>5038.0727395072945</c:v>
                </c:pt>
                <c:pt idx="29545">
                  <c:v>5012.172500893832</c:v>
                </c:pt>
                <c:pt idx="29546">
                  <c:v>4986.2811311131272</c:v>
                </c:pt>
                <c:pt idx="29547">
                  <c:v>4960.3985917182899</c:v>
                </c:pt>
                <c:pt idx="29548">
                  <c:v>4934.5248511382788</c:v>
                </c:pt>
                <c:pt idx="29549">
                  <c:v>4908.6598775128141</c:v>
                </c:pt>
                <c:pt idx="29550">
                  <c:v>4926.2589587314687</c:v>
                </c:pt>
                <c:pt idx="29551">
                  <c:v>4943.8629122333068</c:v>
                </c:pt>
                <c:pt idx="29552">
                  <c:v>4961.4717370964818</c:v>
                </c:pt>
                <c:pt idx="29553">
                  <c:v>4979.0854324048914</c:v>
                </c:pt>
                <c:pt idx="29554">
                  <c:v>4996.7039972481025</c:v>
                </c:pt>
                <c:pt idx="29555">
                  <c:v>5014.3274307210258</c:v>
                </c:pt>
                <c:pt idx="29556">
                  <c:v>5014.3274307210258</c:v>
                </c:pt>
                <c:pt idx="29557">
                  <c:v>5014.3274307210258</c:v>
                </c:pt>
                <c:pt idx="29558">
                  <c:v>5014.3274307210258</c:v>
                </c:pt>
                <c:pt idx="29559">
                  <c:v>5014.3274307210258</c:v>
                </c:pt>
                <c:pt idx="29560">
                  <c:v>5014.3274307210258</c:v>
                </c:pt>
                <c:pt idx="29561">
                  <c:v>5014.3274307210258</c:v>
                </c:pt>
                <c:pt idx="29562">
                  <c:v>4922.128800632172</c:v>
                </c:pt>
                <c:pt idx="29563">
                  <c:v>4887.4422009345881</c:v>
                </c:pt>
                <c:pt idx="29564">
                  <c:v>4852.7741270367515</c:v>
                </c:pt>
                <c:pt idx="29565">
                  <c:v>4874.0091981656424</c:v>
                </c:pt>
                <c:pt idx="29566">
                  <c:v>4838.9764683132607</c:v>
                </c:pt>
                <c:pt idx="29567">
                  <c:v>4803.9624487487881</c:v>
                </c:pt>
                <c:pt idx="29568">
                  <c:v>4838.5779637861069</c:v>
                </c:pt>
                <c:pt idx="29569">
                  <c:v>4873.2099043770877</c:v>
                </c:pt>
                <c:pt idx="29570">
                  <c:v>4907.8583325991221</c:v>
                </c:pt>
                <c:pt idx="29571">
                  <c:v>4942.5233078412075</c:v>
                </c:pt>
                <c:pt idx="29572">
                  <c:v>4977.2048890366459</c:v>
                </c:pt>
                <c:pt idx="29573">
                  <c:v>5011.9031346654056</c:v>
                </c:pt>
                <c:pt idx="29574">
                  <c:v>4950.3878333479261</c:v>
                </c:pt>
                <c:pt idx="29575">
                  <c:v>4888.9312067328929</c:v>
                </c:pt>
                <c:pt idx="29576">
                  <c:v>4827.5332488812001</c:v>
                </c:pt>
                <c:pt idx="29577">
                  <c:v>4766.1939516129651</c:v>
                </c:pt>
                <c:pt idx="29578">
                  <c:v>4704.9133091633948</c:v>
                </c:pt>
                <c:pt idx="29579">
                  <c:v>4643.6913090217322</c:v>
                </c:pt>
                <c:pt idx="29580">
                  <c:v>4591.5405722160758</c:v>
                </c:pt>
                <c:pt idx="29581">
                  <c:v>4539.4301549006032</c:v>
                </c:pt>
                <c:pt idx="29582">
                  <c:v>4487.3599709242917</c:v>
                </c:pt>
                <c:pt idx="29583">
                  <c:v>4435.3299264622019</c:v>
                </c:pt>
                <c:pt idx="29584">
                  <c:v>4383.3399289475356</c:v>
                </c:pt>
                <c:pt idx="29585">
                  <c:v>4331.3898848205026</c:v>
                </c:pt>
                <c:pt idx="29586">
                  <c:v>4218.9055125130426</c:v>
                </c:pt>
                <c:pt idx="29587">
                  <c:v>4106.6088988638403</c:v>
                </c:pt>
                <c:pt idx="29588">
                  <c:v>3994.4991461135428</c:v>
                </c:pt>
                <c:pt idx="29589">
                  <c:v>3882.5753280136992</c:v>
                </c:pt>
                <c:pt idx="29590">
                  <c:v>3770.836510827985</c:v>
                </c:pt>
                <c:pt idx="29591">
                  <c:v>3659.2817240467994</c:v>
                </c:pt>
                <c:pt idx="29592">
                  <c:v>3548.3672973716261</c:v>
                </c:pt>
                <c:pt idx="29593">
                  <c:v>3437.6185233033298</c:v>
                </c:pt>
                <c:pt idx="29594">
                  <c:v>3327.0334713588777</c:v>
                </c:pt>
                <c:pt idx="29595">
                  <c:v>3216.610151910992</c:v>
                </c:pt>
                <c:pt idx="29596">
                  <c:v>3106.3465414017874</c:v>
                </c:pt>
                <c:pt idx="29597">
                  <c:v>2996.2405565224476</c:v>
                </c:pt>
                <c:pt idx="29598">
                  <c:v>2979.5684367589624</c:v>
                </c:pt>
                <c:pt idx="29599">
                  <c:v>2962.8981554521156</c:v>
                </c:pt>
                <c:pt idx="29600">
                  <c:v>2946.2296959124683</c:v>
                </c:pt>
                <c:pt idx="29601">
                  <c:v>2929.5630304944816</c:v>
                </c:pt>
                <c:pt idx="29602">
                  <c:v>2912.8981422063885</c:v>
                </c:pt>
                <c:pt idx="29603">
                  <c:v>2896.2350033805915</c:v>
                </c:pt>
                <c:pt idx="29604">
                  <c:v>2751.8308889325622</c:v>
                </c:pt>
                <c:pt idx="29605">
                  <c:v>2607.7379079449179</c:v>
                </c:pt>
                <c:pt idx="29606">
                  <c:v>2463.9544703722049</c:v>
                </c:pt>
                <c:pt idx="29607">
                  <c:v>2320.4789348519284</c:v>
                </c:pt>
                <c:pt idx="29608">
                  <c:v>2177.3096257632615</c:v>
                </c:pt>
                <c:pt idx="29609">
                  <c:v>2034.4448147831024</c:v>
                </c:pt>
                <c:pt idx="29610">
                  <c:v>2101.6660509228973</c:v>
                </c:pt>
                <c:pt idx="29611">
                  <c:v>2168.9558538251445</c:v>
                </c:pt>
                <c:pt idx="29612">
                  <c:v>2236.3143696543475</c:v>
                </c:pt>
                <c:pt idx="29613">
                  <c:v>2303.7417449439381</c:v>
                </c:pt>
                <c:pt idx="29614">
                  <c:v>2371.2381183763773</c:v>
                </c:pt>
                <c:pt idx="29615">
                  <c:v>2438.8036330858654</c:v>
                </c:pt>
                <c:pt idx="29616">
                  <c:v>2278.9847699915845</c:v>
                </c:pt>
                <c:pt idx="29617">
                  <c:v>2119.4994366161577</c:v>
                </c:pt>
                <c:pt idx="29618">
                  <c:v>1960.3419431988136</c:v>
                </c:pt>
                <c:pt idx="29619">
                  <c:v>1801.5064169931275</c:v>
                </c:pt>
                <c:pt idx="29620">
                  <c:v>1642.9867975826453</c:v>
                </c:pt>
                <c:pt idx="29621">
                  <c:v>1484.7768308858419</c:v>
                </c:pt>
                <c:pt idx="29622">
                  <c:v>1501.4259383911424</c:v>
                </c:pt>
                <c:pt idx="29623">
                  <c:v>1518.0785907022739</c:v>
                </c:pt>
                <c:pt idx="29624">
                  <c:v>1534.7347929853054</c:v>
                </c:pt>
                <c:pt idx="29625">
                  <c:v>1551.394554214065</c:v>
                </c:pt>
                <c:pt idx="29626">
                  <c:v>1568.0578782167829</c:v>
                </c:pt>
                <c:pt idx="29627">
                  <c:v>1584.7247739873505</c:v>
                </c:pt>
                <c:pt idx="29628">
                  <c:v>1651.5624860408882</c:v>
                </c:pt>
                <c:pt idx="29629">
                  <c:v>1718.4664136064123</c:v>
                </c:pt>
                <c:pt idx="29630">
                  <c:v>1785.4367287193547</c:v>
                </c:pt>
                <c:pt idx="29631">
                  <c:v>1852.4736014469984</c:v>
                </c:pt>
                <c:pt idx="29632">
                  <c:v>1919.5771999129663</c:v>
                </c:pt>
                <c:pt idx="29633">
                  <c:v>1986.7476903213997</c:v>
                </c:pt>
                <c:pt idx="29634">
                  <c:v>2079.1164001956549</c:v>
                </c:pt>
                <c:pt idx="29635">
                  <c:v>2171.605762097859</c:v>
                </c:pt>
                <c:pt idx="29636">
                  <c:v>2264.2164404000646</c:v>
                </c:pt>
                <c:pt idx="29637">
                  <c:v>2356.9490881458091</c:v>
                </c:pt>
                <c:pt idx="29638">
                  <c:v>2449.8043472292038</c:v>
                </c:pt>
                <c:pt idx="29639">
                  <c:v>2542.7828485721934</c:v>
                </c:pt>
                <c:pt idx="29640">
                  <c:v>2694.5750184263211</c:v>
                </c:pt>
                <c:pt idx="29641">
                  <c:v>2846.6555389878499</c:v>
                </c:pt>
                <c:pt idx="29642">
                  <c:v>2999.0300846540003</c:v>
                </c:pt>
                <c:pt idx="29643">
                  <c:v>3151.7041636477638</c:v>
                </c:pt>
                <c:pt idx="29644">
                  <c:v>3304.6831069878481</c:v>
                </c:pt>
                <c:pt idx="29645">
                  <c:v>3457.9720825882891</c:v>
                </c:pt>
                <c:pt idx="29646">
                  <c:v>3491.9530941599751</c:v>
                </c:pt>
                <c:pt idx="29647">
                  <c:v>3525.94832313089</c:v>
                </c:pt>
                <c:pt idx="29648">
                  <c:v>3559.9578465066043</c:v>
                </c:pt>
                <c:pt idx="29649">
                  <c:v>3552.7737072437785</c:v>
                </c:pt>
                <c:pt idx="29650">
                  <c:v>3586.4217699118035</c:v>
                </c:pt>
                <c:pt idx="29651">
                  <c:v>3620.0841881545161</c:v>
                </c:pt>
                <c:pt idx="29652">
                  <c:v>3713.9999445460876</c:v>
                </c:pt>
                <c:pt idx="29653">
                  <c:v>3765.9722286979395</c:v>
                </c:pt>
                <c:pt idx="29654">
                  <c:v>3817.9897313271699</c:v>
                </c:pt>
                <c:pt idx="29655">
                  <c:v>3870.0523771514527</c:v>
                </c:pt>
                <c:pt idx="29656">
                  <c:v>3922.1600917701167</c:v>
                </c:pt>
                <c:pt idx="29657">
                  <c:v>3974.3128123078277</c:v>
                </c:pt>
                <c:pt idx="29658">
                  <c:v>4000.5887139270717</c:v>
                </c:pt>
                <c:pt idx="29659">
                  <c:v>4026.8770255248719</c:v>
                </c:pt>
                <c:pt idx="29660">
                  <c:v>4053.1777292999304</c:v>
                </c:pt>
                <c:pt idx="29661">
                  <c:v>4079.4907969686783</c:v>
                </c:pt>
                <c:pt idx="29662">
                  <c:v>4105.8162021794533</c:v>
                </c:pt>
                <c:pt idx="29663">
                  <c:v>4132.153924041696</c:v>
                </c:pt>
                <c:pt idx="29664">
                  <c:v>4139.8624194680633</c:v>
                </c:pt>
                <c:pt idx="29665">
                  <c:v>4147.5700965396272</c:v>
                </c:pt>
                <c:pt idx="29666">
                  <c:v>4155.2769610580253</c:v>
                </c:pt>
                <c:pt idx="29667">
                  <c:v>4162.9830261341076</c:v>
                </c:pt>
                <c:pt idx="29668">
                  <c:v>4170.6882993323197</c:v>
                </c:pt>
                <c:pt idx="29669">
                  <c:v>4178.3927880688989</c:v>
                </c:pt>
                <c:pt idx="29670">
                  <c:v>4221.6578306454403</c:v>
                </c:pt>
                <c:pt idx="29671">
                  <c:v>4264.9508071517739</c:v>
                </c:pt>
                <c:pt idx="29672">
                  <c:v>4308.2717645459561</c:v>
                </c:pt>
                <c:pt idx="29673">
                  <c:v>4351.6207434674943</c:v>
                </c:pt>
                <c:pt idx="29674">
                  <c:v>4394.9977841265081</c:v>
                </c:pt>
                <c:pt idx="29675">
                  <c:v>4438.4029325257216</c:v>
                </c:pt>
                <c:pt idx="29676">
                  <c:v>4551.5435187289495</c:v>
                </c:pt>
                <c:pt idx="29677">
                  <c:v>4664.8783882761718</c:v>
                </c:pt>
                <c:pt idx="29678">
                  <c:v>4778.4080243816143</c:v>
                </c:pt>
                <c:pt idx="29679">
                  <c:v>4892.1329008905268</c:v>
                </c:pt>
                <c:pt idx="29680">
                  <c:v>5006.0534825262348</c:v>
                </c:pt>
                <c:pt idx="29681">
                  <c:v>5120.1702251337838</c:v>
                </c:pt>
                <c:pt idx="29682">
                  <c:v>5128.4551169215392</c:v>
                </c:pt>
                <c:pt idx="29683">
                  <c:v>5136.7405513630274</c:v>
                </c:pt>
                <c:pt idx="29684">
                  <c:v>5145.0265276647679</c:v>
                </c:pt>
                <c:pt idx="29685">
                  <c:v>5153.3130544570122</c:v>
                </c:pt>
                <c:pt idx="29686">
                  <c:v>5161.6001308557488</c:v>
                </c:pt>
                <c:pt idx="29687">
                  <c:v>5169.8877655499846</c:v>
                </c:pt>
                <c:pt idx="29688">
                  <c:v>5152.7688018818117</c:v>
                </c:pt>
                <c:pt idx="29689">
                  <c:v>5135.6533885758581</c:v>
                </c:pt>
                <c:pt idx="29690">
                  <c:v>5118.5415105423381</c:v>
                </c:pt>
                <c:pt idx="29691">
                  <c:v>5101.4331526304677</c:v>
                </c:pt>
                <c:pt idx="29692">
                  <c:v>5084.328299628427</c:v>
                </c:pt>
                <c:pt idx="29693">
                  <c:v>5067.2269339533514</c:v>
                </c:pt>
                <c:pt idx="29694">
                  <c:v>5146.6582806455854</c:v>
                </c:pt>
                <c:pt idx="29695">
                  <c:v>5226.1880660872721</c:v>
                </c:pt>
                <c:pt idx="29696">
                  <c:v>5305.8162135147095</c:v>
                </c:pt>
                <c:pt idx="29697">
                  <c:v>5385.5426484217087</c:v>
                </c:pt>
                <c:pt idx="29698">
                  <c:v>5465.3672961618122</c:v>
                </c:pt>
                <c:pt idx="29699">
                  <c:v>5545.2900914628608</c:v>
                </c:pt>
                <c:pt idx="29700">
                  <c:v>5439.1638807837635</c:v>
                </c:pt>
                <c:pt idx="29701">
                  <c:v>5333.2067838472003</c:v>
                </c:pt>
                <c:pt idx="29702">
                  <c:v>5227.4185554293208</c:v>
                </c:pt>
                <c:pt idx="29703">
                  <c:v>5121.7989397252304</c:v>
                </c:pt>
                <c:pt idx="29704">
                  <c:v>5016.3476774339906</c:v>
                </c:pt>
                <c:pt idx="29705">
                  <c:v>4911.0645122538954</c:v>
                </c:pt>
                <c:pt idx="29706">
                  <c:v>4759.9235918495815</c:v>
                </c:pt>
                <c:pt idx="29707">
                  <c:v>4665.2243815568518</c:v>
                </c:pt>
                <c:pt idx="29708">
                  <c:v>4570.6567555149213</c:v>
                </c:pt>
                <c:pt idx="29709">
                  <c:v>4528.1390093011187</c:v>
                </c:pt>
                <c:pt idx="29710">
                  <c:v>4432.7387791140218</c:v>
                </c:pt>
                <c:pt idx="29711">
                  <c:v>4337.4696789003901</c:v>
                </c:pt>
                <c:pt idx="29712">
                  <c:v>4208.1192355922567</c:v>
                </c:pt>
                <c:pt idx="29713">
                  <c:v>4078.9989204070307</c:v>
                </c:pt>
                <c:pt idx="29714">
                  <c:v>3950.1061431183384</c:v>
                </c:pt>
                <c:pt idx="29715">
                  <c:v>3821.4382424640075</c:v>
                </c:pt>
                <c:pt idx="29716">
                  <c:v>3692.9924846039125</c:v>
                </c:pt>
                <c:pt idx="29717">
                  <c:v>3564.766061557315</c:v>
                </c:pt>
                <c:pt idx="29718">
                  <c:v>3427.6997870896948</c:v>
                </c:pt>
                <c:pt idx="29719">
                  <c:v>3290.9011730914685</c:v>
                </c:pt>
                <c:pt idx="29720">
                  <c:v>3154.3681855151963</c:v>
                </c:pt>
                <c:pt idx="29721">
                  <c:v>3018.0987443054532</c:v>
                </c:pt>
                <c:pt idx="29722">
                  <c:v>2882.090705935339</c:v>
                </c:pt>
                <c:pt idx="29723">
                  <c:v>2746.341870708221</c:v>
                </c:pt>
                <c:pt idx="29724">
                  <c:v>2712.082058418931</c:v>
                </c:pt>
                <c:pt idx="29725">
                  <c:v>2677.8443399984303</c:v>
                </c:pt>
                <c:pt idx="29726">
                  <c:v>2643.6287706703151</c:v>
                </c:pt>
                <c:pt idx="29727">
                  <c:v>2609.435406092251</c:v>
                </c:pt>
                <c:pt idx="29728">
                  <c:v>2575.2643023577584</c:v>
                </c:pt>
                <c:pt idx="29729">
                  <c:v>2541.1155159979726</c:v>
                </c:pt>
                <c:pt idx="29730">
                  <c:v>2472.9760442804168</c:v>
                </c:pt>
                <c:pt idx="29731">
                  <c:v>2404.9230463305348</c:v>
                </c:pt>
                <c:pt idx="29732">
                  <c:v>2336.9568886603251</c:v>
                </c:pt>
                <c:pt idx="29733">
                  <c:v>2269.0779434983015</c:v>
                </c:pt>
                <c:pt idx="29734">
                  <c:v>2201.2865867682904</c:v>
                </c:pt>
                <c:pt idx="29735">
                  <c:v>2133.5832064522292</c:v>
                </c:pt>
                <c:pt idx="29736">
                  <c:v>2116.8135854113184</c:v>
                </c:pt>
                <c:pt idx="29737">
                  <c:v>2100.0478188207385</c:v>
                </c:pt>
                <c:pt idx="29738">
                  <c:v>2083.2859051961045</c:v>
                </c:pt>
                <c:pt idx="29739">
                  <c:v>2066.5278350281505</c:v>
                </c:pt>
                <c:pt idx="29740">
                  <c:v>2049.7736067269375</c:v>
                </c:pt>
                <c:pt idx="29741">
                  <c:v>2033.0232108149885</c:v>
                </c:pt>
                <c:pt idx="29742">
                  <c:v>1991.5138431772532</c:v>
                </c:pt>
                <c:pt idx="29743">
                  <c:v>1950.0171477964475</c:v>
                </c:pt>
                <c:pt idx="29744">
                  <c:v>1908.5328477739972</c:v>
                </c:pt>
                <c:pt idx="29745">
                  <c:v>1867.0606582265373</c:v>
                </c:pt>
                <c:pt idx="29746">
                  <c:v>1825.6002920622329</c:v>
                </c:pt>
                <c:pt idx="29747">
                  <c:v>1784.1514646506605</c:v>
                </c:pt>
                <c:pt idx="29748">
                  <c:v>1750.6065297813834</c:v>
                </c:pt>
                <c:pt idx="29749">
                  <c:v>1717.0804996748896</c:v>
                </c:pt>
                <c:pt idx="29750">
                  <c:v>1683.5733822615168</c:v>
                </c:pt>
                <c:pt idx="29751">
                  <c:v>1650.0851855509475</c:v>
                </c:pt>
                <c:pt idx="29752">
                  <c:v>1616.6159176321887</c:v>
                </c:pt>
                <c:pt idx="29753">
                  <c:v>1583.1655866736171</c:v>
                </c:pt>
                <c:pt idx="29754">
                  <c:v>1524.9882169708808</c:v>
                </c:pt>
                <c:pt idx="29755">
                  <c:v>1466.8491879285773</c:v>
                </c:pt>
                <c:pt idx="29756">
                  <c:v>1408.7480935155604</c:v>
                </c:pt>
                <c:pt idx="29757">
                  <c:v>1350.6845229680375</c:v>
                </c:pt>
                <c:pt idx="29758">
                  <c:v>1292.6580607474598</c:v>
                </c:pt>
                <c:pt idx="29759">
                  <c:v>1234.6682864979962</c:v>
                </c:pt>
                <c:pt idx="29760">
                  <c:v>1251.2025266797</c:v>
                </c:pt>
                <c:pt idx="29761">
                  <c:v>1267.7390524630769</c:v>
                </c:pt>
                <c:pt idx="29762">
                  <c:v>1284.2778770078633</c:v>
                </c:pt>
                <c:pt idx="29763">
                  <c:v>1300.8190167422899</c:v>
                </c:pt>
                <c:pt idx="29764">
                  <c:v>1317.3624836009712</c:v>
                </c:pt>
                <c:pt idx="29765">
                  <c:v>1333.9082939928712</c:v>
                </c:pt>
                <c:pt idx="29766">
                  <c:v>1383.9090049265751</c:v>
                </c:pt>
                <c:pt idx="29767">
                  <c:v>1433.9520556266925</c:v>
                </c:pt>
                <c:pt idx="29768">
                  <c:v>1484.0374173702851</c:v>
                </c:pt>
                <c:pt idx="29769">
                  <c:v>1534.1650667936112</c:v>
                </c:pt>
                <c:pt idx="29770">
                  <c:v>1584.3349771589271</c:v>
                </c:pt>
                <c:pt idx="29771">
                  <c:v>1634.5471219736901</c:v>
                </c:pt>
                <c:pt idx="29772">
                  <c:v>1650.8238357959312</c:v>
                </c:pt>
                <c:pt idx="29773">
                  <c:v>1667.0976776121738</c:v>
                </c:pt>
                <c:pt idx="29774">
                  <c:v>1683.3686994294499</c:v>
                </c:pt>
                <c:pt idx="29775">
                  <c:v>1699.6369472269071</c:v>
                </c:pt>
                <c:pt idx="29776">
                  <c:v>1715.9024728330583</c:v>
                </c:pt>
                <c:pt idx="29777">
                  <c:v>1732.1653217267435</c:v>
                </c:pt>
                <c:pt idx="29778">
                  <c:v>1807.5179592381744</c:v>
                </c:pt>
                <c:pt idx="29779">
                  <c:v>1882.9627413660121</c:v>
                </c:pt>
                <c:pt idx="29780">
                  <c:v>1958.4997107105748</c:v>
                </c:pt>
                <c:pt idx="29781">
                  <c:v>2034.1289027901942</c:v>
                </c:pt>
                <c:pt idx="29782">
                  <c:v>2109.8503583547417</c:v>
                </c:pt>
                <c:pt idx="29783">
                  <c:v>2185.6641183266779</c:v>
                </c:pt>
                <c:pt idx="29784">
                  <c:v>2261.228769591728</c:v>
                </c:pt>
                <c:pt idx="29785">
                  <c:v>2336.8694871401076</c:v>
                </c:pt>
                <c:pt idx="29786">
                  <c:v>2412.5868260202237</c:v>
                </c:pt>
                <c:pt idx="29787">
                  <c:v>2488.3813391393428</c:v>
                </c:pt>
                <c:pt idx="29788">
                  <c:v>2564.2535714182527</c:v>
                </c:pt>
                <c:pt idx="29789">
                  <c:v>2640.2040525391021</c:v>
                </c:pt>
                <c:pt idx="29790">
                  <c:v>2656.9121524464713</c:v>
                </c:pt>
                <c:pt idx="29791">
                  <c:v>2673.6226056407663</c:v>
                </c:pt>
                <c:pt idx="29792">
                  <c:v>2690.3354343068763</c:v>
                </c:pt>
                <c:pt idx="29793">
                  <c:v>2676.0120304403922</c:v>
                </c:pt>
                <c:pt idx="29794">
                  <c:v>2692.5379747123557</c:v>
                </c:pt>
                <c:pt idx="29795">
                  <c:v>2709.0663128049609</c:v>
                </c:pt>
                <c:pt idx="29796">
                  <c:v>2790.8606781750809</c:v>
                </c:pt>
                <c:pt idx="29797">
                  <c:v>2841.2601324584357</c:v>
                </c:pt>
                <c:pt idx="29798">
                  <c:v>2891.6870270057907</c:v>
                </c:pt>
                <c:pt idx="29799">
                  <c:v>2942.1417067403868</c:v>
                </c:pt>
                <c:pt idx="29800">
                  <c:v>2992.6245015369032</c:v>
                </c:pt>
                <c:pt idx="29801">
                  <c:v>3043.1357493733481</c:v>
                </c:pt>
                <c:pt idx="29802">
                  <c:v>3095.0472274125623</c:v>
                </c:pt>
                <c:pt idx="29803">
                  <c:v>3147.0154851607876</c:v>
                </c:pt>
                <c:pt idx="29804">
                  <c:v>3199.040191388242</c:v>
                </c:pt>
                <c:pt idx="29805">
                  <c:v>3251.1210064291636</c:v>
                </c:pt>
                <c:pt idx="29806">
                  <c:v>3303.2576067328978</c:v>
                </c:pt>
                <c:pt idx="29807">
                  <c:v>3355.4496633573517</c:v>
                </c:pt>
                <c:pt idx="29808">
                  <c:v>3526.7453488616784</c:v>
                </c:pt>
                <c:pt idx="29809">
                  <c:v>3698.478275459554</c:v>
                </c:pt>
                <c:pt idx="29810">
                  <c:v>3870.6511515233101</c:v>
                </c:pt>
                <c:pt idx="29811">
                  <c:v>4043.2665901289856</c:v>
                </c:pt>
                <c:pt idx="29812">
                  <c:v>4216.3271323032914</c:v>
                </c:pt>
                <c:pt idx="29813">
                  <c:v>4389.8352382749126</c:v>
                </c:pt>
                <c:pt idx="29814">
                  <c:v>4329.6321195705559</c:v>
                </c:pt>
                <c:pt idx="29815">
                  <c:v>4269.4764388086414</c:v>
                </c:pt>
                <c:pt idx="29816">
                  <c:v>4209.3678354184758</c:v>
                </c:pt>
                <c:pt idx="29817">
                  <c:v>4149.3059385774914</c:v>
                </c:pt>
                <c:pt idx="29818">
                  <c:v>4089.2903782049866</c:v>
                </c:pt>
                <c:pt idx="29819">
                  <c:v>4029.3207775133819</c:v>
                </c:pt>
                <c:pt idx="29820">
                  <c:v>3976.4978585098161</c:v>
                </c:pt>
                <c:pt idx="29821">
                  <c:v>3923.7276395097329</c:v>
                </c:pt>
                <c:pt idx="29822">
                  <c:v>3871.0104161464219</c:v>
                </c:pt>
                <c:pt idx="29823">
                  <c:v>3818.3464738585699</c:v>
                </c:pt>
                <c:pt idx="29824">
                  <c:v>3765.7361119672973</c:v>
                </c:pt>
                <c:pt idx="29825">
                  <c:v>3713.179633445709</c:v>
                </c:pt>
                <c:pt idx="29826">
                  <c:v>3859.7174499210996</c:v>
                </c:pt>
                <c:pt idx="29827">
                  <c:v>4006.5864992867678</c:v>
                </c:pt>
                <c:pt idx="29828">
                  <c:v>4153.7875885877147</c:v>
                </c:pt>
                <c:pt idx="29829">
                  <c:v>4301.321521659389</c:v>
                </c:pt>
                <c:pt idx="29830">
                  <c:v>4449.1890717277465</c:v>
                </c:pt>
                <c:pt idx="29831">
                  <c:v>4597.3910030114703</c:v>
                </c:pt>
                <c:pt idx="29832">
                  <c:v>4614.3889397591784</c:v>
                </c:pt>
                <c:pt idx="29833">
                  <c:v>4631.3900355623746</c:v>
                </c:pt>
                <c:pt idx="29834">
                  <c:v>4648.394307092196</c:v>
                </c:pt>
                <c:pt idx="29835">
                  <c:v>4665.4017709545105</c:v>
                </c:pt>
                <c:pt idx="29836">
                  <c:v>4682.4124436903894</c:v>
                </c:pt>
                <c:pt idx="29837">
                  <c:v>4699.4263417757275</c:v>
                </c:pt>
                <c:pt idx="29838">
                  <c:v>4726.1372970233488</c:v>
                </c:pt>
                <c:pt idx="29839">
                  <c:v>4752.8609984611812</c:v>
                </c:pt>
                <c:pt idx="29840">
                  <c:v>4779.5974183143417</c:v>
                </c:pt>
                <c:pt idx="29841">
                  <c:v>4806.3465203360283</c:v>
                </c:pt>
                <c:pt idx="29842">
                  <c:v>4833.1082771332776</c:v>
                </c:pt>
                <c:pt idx="29843">
                  <c:v>4859.8826550345784</c:v>
                </c:pt>
                <c:pt idx="29844">
                  <c:v>4649.7006954450508</c:v>
                </c:pt>
                <c:pt idx="29845">
                  <c:v>4440.1955193960785</c:v>
                </c:pt>
                <c:pt idx="29846">
                  <c:v>4231.3660997070565</c:v>
                </c:pt>
                <c:pt idx="29847">
                  <c:v>4023.2113975419575</c:v>
                </c:pt>
                <c:pt idx="29848">
                  <c:v>3815.7303619615891</c:v>
                </c:pt>
                <c:pt idx="29849">
                  <c:v>3608.9219220133509</c:v>
                </c:pt>
                <c:pt idx="29850">
                  <c:v>3474.1952452351657</c:v>
                </c:pt>
                <c:pt idx="29851">
                  <c:v>3380.983213727945</c:v>
                </c:pt>
                <c:pt idx="29852">
                  <c:v>3287.906198553409</c:v>
                </c:pt>
                <c:pt idx="29853">
                  <c:v>3232.0217579383834</c:v>
                </c:pt>
                <c:pt idx="29854">
                  <c:v>3138.1374112627855</c:v>
                </c:pt>
                <c:pt idx="29855">
                  <c:v>3044.3887252532804</c:v>
                </c:pt>
                <c:pt idx="29856">
                  <c:v>2934.0196848359424</c:v>
                </c:pt>
                <c:pt idx="29857">
                  <c:v>2823.8269417267356</c:v>
                </c:pt>
                <c:pt idx="29858">
                  <c:v>2713.8093408047184</c:v>
                </c:pt>
                <c:pt idx="29859">
                  <c:v>2603.9656898395128</c:v>
                </c:pt>
                <c:pt idx="29860">
                  <c:v>2494.2947808447202</c:v>
                </c:pt>
                <c:pt idx="29861">
                  <c:v>2384.7953686089691</c:v>
                </c:pt>
                <c:pt idx="29862">
                  <c:v>2351.0632160556988</c:v>
                </c:pt>
                <c:pt idx="29863">
                  <c:v>2317.3486604464247</c:v>
                </c:pt>
                <c:pt idx="29864">
                  <c:v>2283.6516858754835</c:v>
                </c:pt>
                <c:pt idx="29865">
                  <c:v>2249.9722763406271</c:v>
                </c:pt>
                <c:pt idx="29866">
                  <c:v>2216.3104157423068</c:v>
                </c:pt>
                <c:pt idx="29867">
                  <c:v>2182.6660878826037</c:v>
                </c:pt>
                <c:pt idx="29868">
                  <c:v>2207.8766967643846</c:v>
                </c:pt>
                <c:pt idx="29869">
                  <c:v>2233.0968161000374</c:v>
                </c:pt>
                <c:pt idx="29870">
                  <c:v>2258.3264608063009</c:v>
                </c:pt>
                <c:pt idx="29871">
                  <c:v>2283.5656391687066</c:v>
                </c:pt>
                <c:pt idx="29872">
                  <c:v>2308.8143616076518</c:v>
                </c:pt>
                <c:pt idx="29873">
                  <c:v>2334.0726384931381</c:v>
                </c:pt>
                <c:pt idx="29874">
                  <c:v>2308.6409085424198</c:v>
                </c:pt>
                <c:pt idx="29875">
                  <c:v>2283.221452341601</c:v>
                </c:pt>
                <c:pt idx="29876">
                  <c:v>2257.8142886676742</c:v>
                </c:pt>
                <c:pt idx="29877">
                  <c:v>2232.4194364043692</c:v>
                </c:pt>
                <c:pt idx="29878">
                  <c:v>2207.0369167777799</c:v>
                </c:pt>
                <c:pt idx="29879">
                  <c:v>2181.6667444012019</c:v>
                </c:pt>
                <c:pt idx="29880">
                  <c:v>2056.1177052645544</c:v>
                </c:pt>
                <c:pt idx="29881">
                  <c:v>1930.7768075706274</c:v>
                </c:pt>
                <c:pt idx="29882">
                  <c:v>1805.6411664143532</c:v>
                </c:pt>
                <c:pt idx="29883">
                  <c:v>1680.7078226123629</c:v>
                </c:pt>
                <c:pt idx="29884">
                  <c:v>1555.9737412059199</c:v>
                </c:pt>
                <c:pt idx="29885">
                  <c:v>1431.4358099448207</c:v>
                </c:pt>
                <c:pt idx="29886">
                  <c:v>1448.4651188569258</c:v>
                </c:pt>
                <c:pt idx="29887">
                  <c:v>1465.5060617278659</c:v>
                </c:pt>
                <c:pt idx="29888">
                  <c:v>1482.5585903390961</c:v>
                </c:pt>
                <c:pt idx="29889">
                  <c:v>1499.6226621252947</c:v>
                </c:pt>
                <c:pt idx="29890">
                  <c:v>1516.6982305653282</c:v>
                </c:pt>
                <c:pt idx="29891">
                  <c:v>1533.7852493324776</c:v>
                </c:pt>
                <c:pt idx="29892">
                  <c:v>1524.8621698092775</c:v>
                </c:pt>
                <c:pt idx="29893">
                  <c:v>1515.9453068542368</c:v>
                </c:pt>
                <c:pt idx="29894">
                  <c:v>1507.0346756314086</c:v>
                </c:pt>
                <c:pt idx="29895">
                  <c:v>1498.1302955603769</c:v>
                </c:pt>
                <c:pt idx="29896">
                  <c:v>1489.2321818896562</c:v>
                </c:pt>
                <c:pt idx="29897">
                  <c:v>1480.340349792187</c:v>
                </c:pt>
                <c:pt idx="29898">
                  <c:v>1463.796628381406</c:v>
                </c:pt>
                <c:pt idx="29899">
                  <c:v>1447.2554761579354</c:v>
                </c:pt>
                <c:pt idx="29900">
                  <c:v>1430.7168826071006</c:v>
                </c:pt>
                <c:pt idx="29901">
                  <c:v>1414.1808313566041</c:v>
                </c:pt>
                <c:pt idx="29902">
                  <c:v>1397.6473117157768</c:v>
                </c:pt>
                <c:pt idx="29903">
                  <c:v>1381.1163073049925</c:v>
                </c:pt>
                <c:pt idx="29904">
                  <c:v>1281.8184028451324</c:v>
                </c:pt>
                <c:pt idx="29905">
                  <c:v>1182.6293267469746</c:v>
                </c:pt>
                <c:pt idx="29906">
                  <c:v>1083.546872264699</c:v>
                </c:pt>
                <c:pt idx="29907">
                  <c:v>984.56878736101157</c:v>
                </c:pt>
                <c:pt idx="29908">
                  <c:v>885.69277784876181</c:v>
                </c:pt>
                <c:pt idx="29909">
                  <c:v>786.91650083681225</c:v>
                </c:pt>
                <c:pt idx="29910">
                  <c:v>811.64714773042954</c:v>
                </c:pt>
                <c:pt idx="29911">
                  <c:v>836.3864213383514</c:v>
                </c:pt>
                <c:pt idx="29912">
                  <c:v>861.13433542513008</c:v>
                </c:pt>
                <c:pt idx="29913">
                  <c:v>885.89090602738611</c:v>
                </c:pt>
                <c:pt idx="29914">
                  <c:v>910.65614679822522</c:v>
                </c:pt>
                <c:pt idx="29915">
                  <c:v>935.43007208868073</c:v>
                </c:pt>
                <c:pt idx="29916">
                  <c:v>984.91698339166498</c:v>
                </c:pt>
                <c:pt idx="29917">
                  <c:v>1034.4311497907697</c:v>
                </c:pt>
                <c:pt idx="29918">
                  <c:v>1083.9728247501016</c:v>
                </c:pt>
                <c:pt idx="29919">
                  <c:v>1133.5422590454746</c:v>
                </c:pt>
                <c:pt idx="29920">
                  <c:v>1183.1397041198838</c:v>
                </c:pt>
                <c:pt idx="29921">
                  <c:v>1232.7654047247609</c:v>
                </c:pt>
                <c:pt idx="29922">
                  <c:v>1199.953902832978</c:v>
                </c:pt>
                <c:pt idx="29923">
                  <c:v>1167.1419710113421</c:v>
                </c:pt>
                <c:pt idx="29924">
                  <c:v>1134.3293717007848</c:v>
                </c:pt>
                <c:pt idx="29925">
                  <c:v>1101.5158657339521</c:v>
                </c:pt>
                <c:pt idx="29926">
                  <c:v>1068.7012123274212</c:v>
                </c:pt>
                <c:pt idx="29927">
                  <c:v>1035.8851690737952</c:v>
                </c:pt>
                <c:pt idx="29928">
                  <c:v>1243.0945991302574</c:v>
                </c:pt>
                <c:pt idx="29929">
                  <c:v>1450.8844042547476</c:v>
                </c:pt>
                <c:pt idx="29930">
                  <c:v>1659.2645038706191</c:v>
                </c:pt>
                <c:pt idx="29931">
                  <c:v>1868.2444312715593</c:v>
                </c:pt>
                <c:pt idx="29932">
                  <c:v>2077.8333490999667</c:v>
                </c:pt>
                <c:pt idx="29933">
                  <c:v>2288.0400679207778</c:v>
                </c:pt>
                <c:pt idx="29934">
                  <c:v>2355.2799602397331</c:v>
                </c:pt>
                <c:pt idx="29935">
                  <c:v>2422.5778896237011</c:v>
                </c:pt>
                <c:pt idx="29936">
                  <c:v>2489.9343051791402</c:v>
                </c:pt>
                <c:pt idx="29937">
                  <c:v>2528.027480429676</c:v>
                </c:pt>
                <c:pt idx="29938">
                  <c:v>2594.7285371304888</c:v>
                </c:pt>
                <c:pt idx="29939">
                  <c:v>2661.4887057270043</c:v>
                </c:pt>
                <c:pt idx="29940">
                  <c:v>2599.2438305928476</c:v>
                </c:pt>
                <c:pt idx="29941">
                  <c:v>2506.2548700728339</c:v>
                </c:pt>
                <c:pt idx="29942">
                  <c:v>2413.3914049056566</c:v>
                </c:pt>
                <c:pt idx="29943">
                  <c:v>2320.6528389855685</c:v>
                </c:pt>
                <c:pt idx="29944">
                  <c:v>2228.0385656452877</c:v>
                </c:pt>
                <c:pt idx="29945">
                  <c:v>2135.5479674818735</c:v>
                </c:pt>
                <c:pt idx="29946">
                  <c:v>2354.4893207052642</c:v>
                </c:pt>
                <c:pt idx="29947">
                  <c:v>2574.1426426335361</c:v>
                </c:pt>
                <c:pt idx="29948">
                  <c:v>2794.5142793160212</c:v>
                </c:pt>
                <c:pt idx="29949">
                  <c:v>3015.6103273754902</c:v>
                </c:pt>
                <c:pt idx="29950">
                  <c:v>3237.4366442103956</c:v>
                </c:pt>
                <c:pt idx="29951">
                  <c:v>3459.9988579581859</c:v>
                </c:pt>
                <c:pt idx="29952">
                  <c:v>3545.3489056080284</c:v>
                </c:pt>
                <c:pt idx="29953">
                  <c:v>3630.7969127353149</c:v>
                </c:pt>
                <c:pt idx="29954">
                  <c:v>3716.3436905470821</c:v>
                </c:pt>
                <c:pt idx="29955">
                  <c:v>3801.9900266605814</c:v>
                </c:pt>
                <c:pt idx="29956">
                  <c:v>3887.7366943610327</c:v>
                </c:pt>
                <c:pt idx="29957">
                  <c:v>3973.5844635738317</c:v>
                </c:pt>
                <c:pt idx="29958">
                  <c:v>3947.5653977627057</c:v>
                </c:pt>
                <c:pt idx="29959">
                  <c:v>3921.5571887933593</c:v>
                </c:pt>
                <c:pt idx="29960">
                  <c:v>3895.5598398428378</c:v>
                </c:pt>
                <c:pt idx="29961">
                  <c:v>3869.573357654001</c:v>
                </c:pt>
                <c:pt idx="29962">
                  <c:v>3843.5977383679092</c:v>
                </c:pt>
                <c:pt idx="29963">
                  <c:v>3817.6329887957713</c:v>
                </c:pt>
                <c:pt idx="29964">
                  <c:v>3912.0470921077476</c:v>
                </c:pt>
                <c:pt idx="29965">
                  <c:v>4006.5864992867678</c:v>
                </c:pt>
                <c:pt idx="29966">
                  <c:v>4101.252086368554</c:v>
                </c:pt>
                <c:pt idx="29967">
                  <c:v>4196.0447179244975</c:v>
                </c:pt>
                <c:pt idx="29968">
                  <c:v>4290.9652360431064</c:v>
                </c:pt>
                <c:pt idx="29969">
                  <c:v>4386.0144680823714</c:v>
                </c:pt>
                <c:pt idx="29970">
                  <c:v>4403.9827764272777</c:v>
                </c:pt>
                <c:pt idx="29971">
                  <c:v>4421.9577719739455</c:v>
                </c:pt>
                <c:pt idx="29972">
                  <c:v>4439.9394355574459</c:v>
                </c:pt>
                <c:pt idx="29973">
                  <c:v>4457.9277480910423</c:v>
                </c:pt>
                <c:pt idx="29974">
                  <c:v>4475.9226905657879</c:v>
                </c:pt>
                <c:pt idx="29975">
                  <c:v>4493.9242440500648</c:v>
                </c:pt>
                <c:pt idx="29976">
                  <c:v>4563.2749569492116</c:v>
                </c:pt>
                <c:pt idx="29977">
                  <c:v>4632.6943410030881</c:v>
                </c:pt>
                <c:pt idx="29978">
                  <c:v>4702.1826964614884</c:v>
                </c:pt>
                <c:pt idx="29979">
                  <c:v>4771.7403173091816</c:v>
                </c:pt>
                <c:pt idx="29980">
                  <c:v>4841.3674954761455</c:v>
                </c:pt>
                <c:pt idx="29981">
                  <c:v>4911.0645122538954</c:v>
                </c:pt>
                <c:pt idx="29982">
                  <c:v>4955.3477564715895</c:v>
                </c:pt>
                <c:pt idx="29983">
                  <c:v>4999.6630963697844</c:v>
                </c:pt>
                <c:pt idx="29984">
                  <c:v>5044.0104719466381</c:v>
                </c:pt>
                <c:pt idx="29985">
                  <c:v>5088.3898173282514</c:v>
                </c:pt>
                <c:pt idx="29986">
                  <c:v>5132.801067374693</c:v>
                </c:pt>
                <c:pt idx="29987">
                  <c:v>5177.2441642913982</c:v>
                </c:pt>
                <c:pt idx="29988">
                  <c:v>4948.6854880447199</c:v>
                </c:pt>
                <c:pt idx="29989">
                  <c:v>4720.9130357709664</c:v>
                </c:pt>
                <c:pt idx="29990">
                  <c:v>4493.9242440500648</c:v>
                </c:pt>
                <c:pt idx="29991">
                  <c:v>4267.7164709420822</c:v>
                </c:pt>
                <c:pt idx="29992">
                  <c:v>4042.2869923211256</c:v>
                </c:pt>
                <c:pt idx="29993">
                  <c:v>3817.6329887957713</c:v>
                </c:pt>
                <c:pt idx="29994">
                  <c:v>3578.8079901856418</c:v>
                </c:pt>
                <c:pt idx="29995">
                  <c:v>3384.3034090068318</c:v>
                </c:pt>
                <c:pt idx="29996">
                  <c:v>3190.3400305697537</c:v>
                </c:pt>
                <c:pt idx="29997">
                  <c:v>3031.6714195736949</c:v>
                </c:pt>
                <c:pt idx="29998">
                  <c:v>2836.5313947564441</c:v>
                </c:pt>
                <c:pt idx="29999">
                  <c:v>2641.9164116047414</c:v>
                </c:pt>
                <c:pt idx="30000">
                  <c:v>2506.2548700728339</c:v>
                </c:pt>
                <c:pt idx="30001">
                  <c:v>2370.8849423242486</c:v>
                </c:pt>
                <c:pt idx="30002">
                  <c:v>2235.806334882634</c:v>
                </c:pt>
                <c:pt idx="30003">
                  <c:v>2101.0187580820439</c:v>
                </c:pt>
                <c:pt idx="30004">
                  <c:v>1966.5219131970109</c:v>
                </c:pt>
                <c:pt idx="30005">
                  <c:v>1832.3155006765455</c:v>
                </c:pt>
                <c:pt idx="30006">
                  <c:v>1915.7263210338699</c:v>
                </c:pt>
                <c:pt idx="30007">
                  <c:v>1999.2219106906693</c:v>
                </c:pt>
                <c:pt idx="30008">
                  <c:v>2082.8033158880639</c:v>
                </c:pt>
                <c:pt idx="30009">
                  <c:v>2166.471564819316</c:v>
                </c:pt>
                <c:pt idx="30010">
                  <c:v>2250.2276744724877</c:v>
                </c:pt>
                <c:pt idx="30011">
                  <c:v>2334.0726384931381</c:v>
                </c:pt>
                <c:pt idx="30012">
                  <c:v>2292.095850068406</c:v>
                </c:pt>
                <c:pt idx="30013">
                  <c:v>2250.1425417618675</c:v>
                </c:pt>
                <c:pt idx="30014">
                  <c:v>2208.2126087590273</c:v>
                </c:pt>
                <c:pt idx="30015">
                  <c:v>2166.3059455522653</c:v>
                </c:pt>
                <c:pt idx="30016">
                  <c:v>2124.4224521534993</c:v>
                </c:pt>
                <c:pt idx="30017">
                  <c:v>2082.5620212340432</c:v>
                </c:pt>
                <c:pt idx="30018">
                  <c:v>2066.0481393916866</c:v>
                </c:pt>
                <c:pt idx="30019">
                  <c:v>2049.535212465275</c:v>
                </c:pt>
                <c:pt idx="30020">
                  <c:v>2033.0232108149885</c:v>
                </c:pt>
                <c:pt idx="30021">
                  <c:v>2016.5121125680216</c:v>
                </c:pt>
                <c:pt idx="30022">
                  <c:v>2000.0018880287005</c:v>
                </c:pt>
                <c:pt idx="30023">
                  <c:v>1983.4925131787743</c:v>
                </c:pt>
                <c:pt idx="30024">
                  <c:v>1966.5219131970109</c:v>
                </c:pt>
                <c:pt idx="30025">
                  <c:v>1949.5580855260239</c:v>
                </c:pt>
                <c:pt idx="30026">
                  <c:v>1932.6010486086061</c:v>
                </c:pt>
                <c:pt idx="30027">
                  <c:v>1915.6508136048633</c:v>
                </c:pt>
                <c:pt idx="30028">
                  <c:v>1898.7073990507561</c:v>
                </c:pt>
                <c:pt idx="30029">
                  <c:v>1881.7708162286881</c:v>
                </c:pt>
                <c:pt idx="30030">
                  <c:v>1831.8777414056365</c:v>
                </c:pt>
                <c:pt idx="30031">
                  <c:v>1782.0093578693984</c:v>
                </c:pt>
                <c:pt idx="30032">
                  <c:v>1732.165321726744</c:v>
                </c:pt>
                <c:pt idx="30033">
                  <c:v>1682.3452852690566</c:v>
                </c:pt>
                <c:pt idx="30034">
                  <c:v>1632.5488924441913</c:v>
                </c:pt>
                <c:pt idx="30035">
                  <c:v>1582.7757898451805</c:v>
                </c:pt>
                <c:pt idx="30036">
                  <c:v>1499.3117524242757</c:v>
                </c:pt>
                <c:pt idx="30037">
                  <c:v>1415.9609299920596</c:v>
                </c:pt>
                <c:pt idx="30038">
                  <c:v>1332.7232770206783</c:v>
                </c:pt>
                <c:pt idx="30039">
                  <c:v>1249.5987441767227</c:v>
                </c:pt>
                <c:pt idx="30040">
                  <c:v>1166.5872859351446</c:v>
                </c:pt>
                <c:pt idx="30041">
                  <c:v>1083.6888564264968</c:v>
                </c:pt>
                <c:pt idx="30042">
                  <c:v>1067.1600896430498</c:v>
                </c:pt>
                <c:pt idx="30043">
                  <c:v>1050.6348347477613</c:v>
                </c:pt>
                <c:pt idx="30044">
                  <c:v>1034.1130830725888</c:v>
                </c:pt>
                <c:pt idx="30045">
                  <c:v>1017.594829898264</c:v>
                </c:pt>
                <c:pt idx="30046">
                  <c:v>1001.0800665794414</c:v>
                </c:pt>
                <c:pt idx="30047">
                  <c:v>984.56878736101157</c:v>
                </c:pt>
                <c:pt idx="30048">
                  <c:v>984.6558363686753</c:v>
                </c:pt>
                <c:pt idx="30049">
                  <c:v>984.74288537633845</c:v>
                </c:pt>
                <c:pt idx="30050">
                  <c:v>984.82993438400194</c:v>
                </c:pt>
                <c:pt idx="30051">
                  <c:v>984.91698339166498</c:v>
                </c:pt>
                <c:pt idx="30052">
                  <c:v>985.00403239932837</c:v>
                </c:pt>
                <c:pt idx="30053">
                  <c:v>985.09108140698322</c:v>
                </c:pt>
                <c:pt idx="30054">
                  <c:v>919.00867315231039</c:v>
                </c:pt>
                <c:pt idx="30055">
                  <c:v>852.98621524405758</c:v>
                </c:pt>
                <c:pt idx="30056">
                  <c:v>787.02339080783065</c:v>
                </c:pt>
                <c:pt idx="30057">
                  <c:v>721.11987898661482</c:v>
                </c:pt>
                <c:pt idx="30058">
                  <c:v>655.27535489809156</c:v>
                </c:pt>
                <c:pt idx="30059">
                  <c:v>589.48948959172128</c:v>
                </c:pt>
                <c:pt idx="30060">
                  <c:v>556.70917750795547</c:v>
                </c:pt>
                <c:pt idx="30061">
                  <c:v>523.9333835685344</c:v>
                </c:pt>
                <c:pt idx="30062">
                  <c:v>491.16194574148693</c:v>
                </c:pt>
                <c:pt idx="30063">
                  <c:v>458.39470225221993</c:v>
                </c:pt>
                <c:pt idx="30064">
                  <c:v>425.63148891508212</c:v>
                </c:pt>
                <c:pt idx="30065">
                  <c:v>392.87214093800856</c:v>
                </c:pt>
                <c:pt idx="30066">
                  <c:v>466.74532322273865</c:v>
                </c:pt>
                <c:pt idx="30067">
                  <c:v>540.68623777847245</c:v>
                </c:pt>
                <c:pt idx="30068">
                  <c:v>614.69549111925244</c:v>
                </c:pt>
                <c:pt idx="30069">
                  <c:v>688.77368159421258</c:v>
                </c:pt>
                <c:pt idx="30070">
                  <c:v>762.92139752670664</c:v>
                </c:pt>
                <c:pt idx="30071">
                  <c:v>837.13922136048132</c:v>
                </c:pt>
                <c:pt idx="30072">
                  <c:v>1018.9389160289708</c:v>
                </c:pt>
                <c:pt idx="30073">
                  <c:v>1201.1934306846408</c:v>
                </c:pt>
                <c:pt idx="30074">
                  <c:v>1383.9090049265756</c:v>
                </c:pt>
                <c:pt idx="30075">
                  <c:v>1567.0916659421082</c:v>
                </c:pt>
                <c:pt idx="30076">
                  <c:v>1750.7472384406506</c:v>
                </c:pt>
                <c:pt idx="30077">
                  <c:v>1934.8813499059559</c:v>
                </c:pt>
                <c:pt idx="30078">
                  <c:v>2052.3959436051564</c:v>
                </c:pt>
                <c:pt idx="30079">
                  <c:v>2170.1151886944785</c:v>
                </c:pt>
                <c:pt idx="30080">
                  <c:v>2288.0400679207783</c:v>
                </c:pt>
                <c:pt idx="30081">
                  <c:v>2378.5827509596879</c:v>
                </c:pt>
                <c:pt idx="30082">
                  <c:v>2495.5648943131728</c:v>
                </c:pt>
                <c:pt idx="30083">
                  <c:v>2612.7530941426826</c:v>
                </c:pt>
                <c:pt idx="30084">
                  <c:v>2693.4187682119677</c:v>
                </c:pt>
                <c:pt idx="30085">
                  <c:v>2743.8053338188711</c:v>
                </c:pt>
                <c:pt idx="30086">
                  <c:v>2794.2180413856695</c:v>
                </c:pt>
                <c:pt idx="30087">
                  <c:v>2844.657240273315</c:v>
                </c:pt>
                <c:pt idx="30088">
                  <c:v>2895.1232758223473</c:v>
                </c:pt>
                <c:pt idx="30089">
                  <c:v>2945.6164975366673</c:v>
                </c:pt>
                <c:pt idx="30090">
                  <c:v>2988.316789276661</c:v>
                </c:pt>
                <c:pt idx="30091">
                  <c:v>3031.0471177645318</c:v>
                </c:pt>
                <c:pt idx="30092">
                  <c:v>3073.8074615853511</c:v>
                </c:pt>
                <c:pt idx="30093">
                  <c:v>3116.5978077984842</c:v>
                </c:pt>
                <c:pt idx="30094">
                  <c:v>3159.418143772969</c:v>
                </c:pt>
                <c:pt idx="30095">
                  <c:v>3202.2684485574255</c:v>
                </c:pt>
                <c:pt idx="30096">
                  <c:v>3244.9317721919883</c:v>
                </c:pt>
                <c:pt idx="30097">
                  <c:v>3287.6216455373433</c:v>
                </c:pt>
                <c:pt idx="30098">
                  <c:v>3330.3381168802885</c:v>
                </c:pt>
                <c:pt idx="30099">
                  <c:v>3373.0812428435188</c:v>
                </c:pt>
                <c:pt idx="30100">
                  <c:v>3415.8510797618947</c:v>
                </c:pt>
                <c:pt idx="30101">
                  <c:v>3458.6476743782641</c:v>
                </c:pt>
                <c:pt idx="30102">
                  <c:v>3449.9287982953224</c:v>
                </c:pt>
                <c:pt idx="30103">
                  <c:v>3441.211439832719</c:v>
                </c:pt>
                <c:pt idx="30104">
                  <c:v>3432.4956066605509</c:v>
                </c:pt>
                <c:pt idx="30105">
                  <c:v>3423.7812971372264</c:v>
                </c:pt>
                <c:pt idx="30106">
                  <c:v>3415.06851272833</c:v>
                </c:pt>
                <c:pt idx="30107">
                  <c:v>3406.3572517884427</c:v>
                </c:pt>
                <c:pt idx="30108">
                  <c:v>3449.5914817258176</c:v>
                </c:pt>
                <c:pt idx="30109">
                  <c:v>3492.8589603396085</c:v>
                </c:pt>
                <c:pt idx="30110">
                  <c:v>3536.1596091142392</c:v>
                </c:pt>
                <c:pt idx="30111">
                  <c:v>3579.4933504130408</c:v>
                </c:pt>
                <c:pt idx="30112">
                  <c:v>3622.8600979784915</c:v>
                </c:pt>
                <c:pt idx="30113">
                  <c:v>3666.2597758266111</c:v>
                </c:pt>
                <c:pt idx="30114">
                  <c:v>3708.8730244247768</c:v>
                </c:pt>
                <c:pt idx="30115">
                  <c:v>3751.5088372430423</c:v>
                </c:pt>
                <c:pt idx="30116">
                  <c:v>3794.167363768353</c:v>
                </c:pt>
                <c:pt idx="30117">
                  <c:v>3836.8487523901522</c:v>
                </c:pt>
                <c:pt idx="30118">
                  <c:v>3879.5531400230971</c:v>
                </c:pt>
                <c:pt idx="30119">
                  <c:v>3922.2806723654744</c:v>
                </c:pt>
                <c:pt idx="30120">
                  <c:v>3957.0850720416852</c:v>
                </c:pt>
                <c:pt idx="30121">
                  <c:v>3991.9098028213407</c:v>
                </c:pt>
                <c:pt idx="30122">
                  <c:v>4026.7548379254376</c:v>
                </c:pt>
                <c:pt idx="30123">
                  <c:v>4061.6201525928127</c:v>
                </c:pt>
                <c:pt idx="30124">
                  <c:v>4096.50571696111</c:v>
                </c:pt>
                <c:pt idx="30125">
                  <c:v>4131.4115067360326</c:v>
                </c:pt>
                <c:pt idx="30126">
                  <c:v>4165.8405375707653</c:v>
                </c:pt>
                <c:pt idx="30127">
                  <c:v>4200.2857657814029</c:v>
                </c:pt>
                <c:pt idx="30128">
                  <c:v>4234.7472415830143</c:v>
                </c:pt>
                <c:pt idx="30129">
                  <c:v>4269.2250148277035</c:v>
                </c:pt>
                <c:pt idx="30130">
                  <c:v>4303.7191368947369</c:v>
                </c:pt>
                <c:pt idx="30131">
                  <c:v>4338.2296531603452</c:v>
                </c:pt>
                <c:pt idx="30132">
                  <c:v>4295.5038023674197</c:v>
                </c:pt>
                <c:pt idx="30133">
                  <c:v>4252.7996462647407</c:v>
                </c:pt>
                <c:pt idx="30134">
                  <c:v>4210.1169953142225</c:v>
                </c:pt>
                <c:pt idx="30135">
                  <c:v>4167.4556527305804</c:v>
                </c:pt>
                <c:pt idx="30136">
                  <c:v>4124.8154253600078</c:v>
                </c:pt>
                <c:pt idx="30137">
                  <c:v>4082.1961180576809</c:v>
                </c:pt>
                <c:pt idx="30138">
                  <c:v>3983.9667209076106</c:v>
                </c:pt>
                <c:pt idx="30139">
                  <c:v>3932.5839493399862</c:v>
                </c:pt>
                <c:pt idx="30140">
                  <c:v>3881.2419498075897</c:v>
                </c:pt>
                <c:pt idx="30141">
                  <c:v>3874.3635526286557</c:v>
                </c:pt>
                <c:pt idx="30142">
                  <c:v>3822.5084700581419</c:v>
                </c:pt>
                <c:pt idx="30143">
                  <c:v>3770.6945633108753</c:v>
                </c:pt>
                <c:pt idx="30144">
                  <c:v>3684.7015539034464</c:v>
                </c:pt>
                <c:pt idx="30145">
                  <c:v>3598.8157218635915</c:v>
                </c:pt>
                <c:pt idx="30146">
                  <c:v>3513.0366506365135</c:v>
                </c:pt>
                <c:pt idx="30147">
                  <c:v>3427.3639165223472</c:v>
                </c:pt>
                <c:pt idx="30148">
                  <c:v>3341.7970801029287</c:v>
                </c:pt>
                <c:pt idx="30149">
                  <c:v>3256.3357037122328</c:v>
                </c:pt>
                <c:pt idx="30150">
                  <c:v>3128.2343657113811</c:v>
                </c:pt>
                <c:pt idx="30151">
                  <c:v>3000.3731907913752</c:v>
                </c:pt>
                <c:pt idx="30152">
                  <c:v>2872.7509236870251</c:v>
                </c:pt>
                <c:pt idx="30153">
                  <c:v>2745.3662795969508</c:v>
                </c:pt>
                <c:pt idx="30154">
                  <c:v>2618.2179434783475</c:v>
                </c:pt>
                <c:pt idx="30155">
                  <c:v>2491.3045693318686</c:v>
                </c:pt>
                <c:pt idx="30156">
                  <c:v>2415.53694860005</c:v>
                </c:pt>
                <c:pt idx="30157">
                  <c:v>2339.8411388273353</c:v>
                </c:pt>
                <c:pt idx="30158">
                  <c:v>2264.2164404000646</c:v>
                </c:pt>
                <c:pt idx="30159">
                  <c:v>2188.6621487705315</c:v>
                </c:pt>
                <c:pt idx="30160">
                  <c:v>2113.1775410630753</c:v>
                </c:pt>
                <c:pt idx="30161">
                  <c:v>2037.7618907085302</c:v>
                </c:pt>
                <c:pt idx="30162">
                  <c:v>1878.2792303637025</c:v>
                </c:pt>
                <c:pt idx="30163">
                  <c:v>1719.1593705721436</c:v>
                </c:pt>
                <c:pt idx="30164">
                  <c:v>1560.3992114299667</c:v>
                </c:pt>
                <c:pt idx="30165">
                  <c:v>1401.9955628655696</c:v>
                </c:pt>
                <c:pt idx="30166">
                  <c:v>1243.9451421453584</c:v>
                </c:pt>
                <c:pt idx="30167">
                  <c:v>1086.244571338791</c:v>
                </c:pt>
                <c:pt idx="30168">
                  <c:v>1036.5667406126793</c:v>
                </c:pt>
                <c:pt idx="30169">
                  <c:v>986.9191105677786</c:v>
                </c:pt>
                <c:pt idx="30170">
                  <c:v>937.30149041739992</c:v>
                </c:pt>
                <c:pt idx="30171">
                  <c:v>887.71368527060611</c:v>
                </c:pt>
                <c:pt idx="30172">
                  <c:v>838.1555013903112</c:v>
                </c:pt>
                <c:pt idx="30173">
                  <c:v>788.62674037304146</c:v>
                </c:pt>
                <c:pt idx="30174">
                  <c:v>796.89748212833535</c:v>
                </c:pt>
                <c:pt idx="30175">
                  <c:v>805.16937325748506</c:v>
                </c:pt>
                <c:pt idx="30176">
                  <c:v>813.44241240508188</c:v>
                </c:pt>
                <c:pt idx="30177">
                  <c:v>821.71660009928814</c:v>
                </c:pt>
                <c:pt idx="30178">
                  <c:v>829.99193624267627</c:v>
                </c:pt>
                <c:pt idx="30179">
                  <c:v>838.26842139362259</c:v>
                </c:pt>
                <c:pt idx="30180">
                  <c:v>772.08870348190328</c:v>
                </c:pt>
                <c:pt idx="30181">
                  <c:v>705.98252369186025</c:v>
                </c:pt>
                <c:pt idx="30182">
                  <c:v>639.94993436964432</c:v>
                </c:pt>
                <c:pt idx="30183">
                  <c:v>573.99098720502593</c:v>
                </c:pt>
                <c:pt idx="30184">
                  <c:v>508.10573562076553</c:v>
                </c:pt>
                <c:pt idx="30185">
                  <c:v>442.29423416944644</c:v>
                </c:pt>
                <c:pt idx="30186">
                  <c:v>466.98685900325074</c:v>
                </c:pt>
                <c:pt idx="30187">
                  <c:v>491.69203888339126</c:v>
                </c:pt>
                <c:pt idx="30188">
                  <c:v>516.40975237979592</c:v>
                </c:pt>
                <c:pt idx="30189">
                  <c:v>541.13997702631241</c:v>
                </c:pt>
                <c:pt idx="30190">
                  <c:v>565.88269085358945</c:v>
                </c:pt>
                <c:pt idx="30191">
                  <c:v>590.63787200989054</c:v>
                </c:pt>
                <c:pt idx="30192">
                  <c:v>615.37709799300853</c:v>
                </c:pt>
                <c:pt idx="30193">
                  <c:v>640.1266453355189</c:v>
                </c:pt>
                <c:pt idx="30194">
                  <c:v>664.88651091580437</c:v>
                </c:pt>
                <c:pt idx="30195">
                  <c:v>689.65669209888165</c:v>
                </c:pt>
                <c:pt idx="30196">
                  <c:v>714.43718627158569</c:v>
                </c:pt>
                <c:pt idx="30197">
                  <c:v>739.2279902701855</c:v>
                </c:pt>
                <c:pt idx="30198">
                  <c:v>764.02910265218839</c:v>
                </c:pt>
                <c:pt idx="30199">
                  <c:v>788.84052031505189</c:v>
                </c:pt>
                <c:pt idx="30200">
                  <c:v>813.6622407325807</c:v>
                </c:pt>
                <c:pt idx="30201">
                  <c:v>838.49426140023797</c:v>
                </c:pt>
                <c:pt idx="30202">
                  <c:v>863.33657917561584</c:v>
                </c:pt>
                <c:pt idx="30203">
                  <c:v>888.18919289924543</c:v>
                </c:pt>
                <c:pt idx="30204">
                  <c:v>954.42867204810284</c:v>
                </c:pt>
                <c:pt idx="30205">
                  <c:v>1020.731030869789</c:v>
                </c:pt>
                <c:pt idx="30206">
                  <c:v>1087.0964763094946</c:v>
                </c:pt>
                <c:pt idx="30207">
                  <c:v>1153.5252152016326</c:v>
                </c:pt>
                <c:pt idx="30208">
                  <c:v>1220.0174513389798</c:v>
                </c:pt>
                <c:pt idx="30209">
                  <c:v>1286.5733862262134</c:v>
                </c:pt>
                <c:pt idx="30210">
                  <c:v>1369.8869849227503</c:v>
                </c:pt>
                <c:pt idx="30211">
                  <c:v>1453.3036896523852</c:v>
                </c:pt>
                <c:pt idx="30212">
                  <c:v>1536.8237890214309</c:v>
                </c:pt>
                <c:pt idx="30213">
                  <c:v>1620.4475647546346</c:v>
                </c:pt>
                <c:pt idx="30214">
                  <c:v>1704.1752946906201</c:v>
                </c:pt>
                <c:pt idx="30215">
                  <c:v>1788.0072568566077</c:v>
                </c:pt>
                <c:pt idx="30216">
                  <c:v>1896.8161835495034</c:v>
                </c:pt>
                <c:pt idx="30217">
                  <c:v>2005.7737203296849</c:v>
                </c:pt>
                <c:pt idx="30218">
                  <c:v>2114.8817078160332</c:v>
                </c:pt>
                <c:pt idx="30219">
                  <c:v>2224.1419486958489</c:v>
                </c:pt>
                <c:pt idx="30220">
                  <c:v>2333.5562029083899</c:v>
                </c:pt>
                <c:pt idx="30221">
                  <c:v>2443.1262002877165</c:v>
                </c:pt>
                <c:pt idx="30222">
                  <c:v>2535.8626448411392</c:v>
                </c:pt>
                <c:pt idx="30223">
                  <c:v>2628.7078537520201</c:v>
                </c:pt>
                <c:pt idx="30224">
                  <c:v>2721.6630126063919</c:v>
                </c:pt>
                <c:pt idx="30225">
                  <c:v>2782.4560387207503</c:v>
                </c:pt>
                <c:pt idx="30226">
                  <c:v>2874.5661970188098</c:v>
                </c:pt>
                <c:pt idx="30227">
                  <c:v>2966.7884302770412</c:v>
                </c:pt>
                <c:pt idx="30228">
                  <c:v>3120.4085169575787</c:v>
                </c:pt>
                <c:pt idx="30229">
                  <c:v>3239.8191941699433</c:v>
                </c:pt>
                <c:pt idx="30230">
                  <c:v>3359.4331258478242</c:v>
                </c:pt>
                <c:pt idx="30231">
                  <c:v>3479.2516545537624</c:v>
                </c:pt>
                <c:pt idx="30232">
                  <c:v>3599.276101018741</c:v>
                </c:pt>
                <c:pt idx="30233">
                  <c:v>3719.5077476483284</c:v>
                </c:pt>
                <c:pt idx="30234">
                  <c:v>3806.1420972269998</c:v>
                </c:pt>
                <c:pt idx="30235">
                  <c:v>3892.8980607080111</c:v>
                </c:pt>
                <c:pt idx="30236">
                  <c:v>3979.775427812649</c:v>
                </c:pt>
                <c:pt idx="30237">
                  <c:v>4066.7739826434995</c:v>
                </c:pt>
                <c:pt idx="30238">
                  <c:v>4153.893521106038</c:v>
                </c:pt>
                <c:pt idx="30239">
                  <c:v>4241.1338429039588</c:v>
                </c:pt>
                <c:pt idx="30240">
                  <c:v>4267.4173777495726</c:v>
                </c:pt>
                <c:pt idx="30241">
                  <c:v>4293.7122633366807</c:v>
                </c:pt>
                <c:pt idx="30242">
                  <c:v>4320.0184905182268</c:v>
                </c:pt>
                <c:pt idx="30243">
                  <c:v>4346.33604526617</c:v>
                </c:pt>
                <c:pt idx="30244">
                  <c:v>4372.6649136325013</c:v>
                </c:pt>
                <c:pt idx="30245">
                  <c:v>4399.0050867363625</c:v>
                </c:pt>
                <c:pt idx="30246">
                  <c:v>4459.5695790329446</c:v>
                </c:pt>
                <c:pt idx="30247">
                  <c:v>4520.1839957035991</c:v>
                </c:pt>
                <c:pt idx="30248">
                  <c:v>4580.8485927688662</c:v>
                </c:pt>
                <c:pt idx="30249">
                  <c:v>4641.5636179994262</c:v>
                </c:pt>
                <c:pt idx="30250">
                  <c:v>4702.3293177548985</c:v>
                </c:pt>
                <c:pt idx="30251">
                  <c:v>4763.1459334694118</c:v>
                </c:pt>
                <c:pt idx="30252">
                  <c:v>4806.5609603770199</c:v>
                </c:pt>
                <c:pt idx="30253">
                  <c:v>4850.0017602305561</c:v>
                </c:pt>
                <c:pt idx="30254">
                  <c:v>4893.4684282595454</c:v>
                </c:pt>
                <c:pt idx="30255">
                  <c:v>4936.961064559192</c:v>
                </c:pt>
                <c:pt idx="30256">
                  <c:v>4980.4797626157106</c:v>
                </c:pt>
                <c:pt idx="30257">
                  <c:v>5024.0246149428494</c:v>
                </c:pt>
                <c:pt idx="30258">
                  <c:v>5067.7308428255237</c:v>
                </c:pt>
                <c:pt idx="30259">
                  <c:v>5111.4642775618941</c:v>
                </c:pt>
                <c:pt idx="30260">
                  <c:v>5155.2249837946601</c:v>
                </c:pt>
                <c:pt idx="30261">
                  <c:v>5199.0130317393468</c:v>
                </c:pt>
                <c:pt idx="30262">
                  <c:v>5242.8284848867115</c:v>
                </c:pt>
                <c:pt idx="30263">
                  <c:v>5286.6714060666736</c:v>
                </c:pt>
                <c:pt idx="30264">
                  <c:v>5277.9554705732216</c:v>
                </c:pt>
                <c:pt idx="30265">
                  <c:v>5269.2405702818387</c:v>
                </c:pt>
                <c:pt idx="30266">
                  <c:v>5260.5267085114701</c:v>
                </c:pt>
                <c:pt idx="30267">
                  <c:v>5251.8138801397436</c:v>
                </c:pt>
                <c:pt idx="30268">
                  <c:v>5243.1020884594045</c:v>
                </c:pt>
                <c:pt idx="30269">
                  <c:v>5234.391328367381</c:v>
                </c:pt>
                <c:pt idx="30270">
                  <c:v>5216.6997905651551</c:v>
                </c:pt>
                <c:pt idx="30271">
                  <c:v>5199.0130317393468</c:v>
                </c:pt>
                <c:pt idx="30272">
                  <c:v>5181.3310524808394</c:v>
                </c:pt>
                <c:pt idx="30273">
                  <c:v>5163.6538533852481</c:v>
                </c:pt>
                <c:pt idx="30274">
                  <c:v>5145.9814350532661</c:v>
                </c:pt>
                <c:pt idx="30275">
                  <c:v>5128.3137980906313</c:v>
                </c:pt>
                <c:pt idx="30276">
                  <c:v>5049.1385135985793</c:v>
                </c:pt>
                <c:pt idx="30277">
                  <c:v>4970.0569001217464</c:v>
                </c:pt>
                <c:pt idx="30278">
                  <c:v>4891.0688490847951</c:v>
                </c:pt>
                <c:pt idx="30279">
                  <c:v>4812.17425088238</c:v>
                </c:pt>
                <c:pt idx="30280">
                  <c:v>4733.3729968065045</c:v>
                </c:pt>
                <c:pt idx="30281">
                  <c:v>4654.6649711857444</c:v>
                </c:pt>
                <c:pt idx="30282">
                  <c:v>4454.3538977192738</c:v>
                </c:pt>
                <c:pt idx="30283">
                  <c:v>4307.7469145310833</c:v>
                </c:pt>
                <c:pt idx="30284">
                  <c:v>4161.4741661228372</c:v>
                </c:pt>
                <c:pt idx="30285">
                  <c:v>4062.1109935500367</c:v>
                </c:pt>
                <c:pt idx="30286">
                  <c:v>3914.817304313684</c:v>
                </c:pt>
                <c:pt idx="30287">
                  <c:v>3767.861162543139</c:v>
                </c:pt>
                <c:pt idx="30288">
                  <c:v>3724.868630051908</c:v>
                </c:pt>
                <c:pt idx="30289">
                  <c:v>3681.9032005440158</c:v>
                </c:pt>
                <c:pt idx="30290">
                  <c:v>3638.9648207948967</c:v>
                </c:pt>
                <c:pt idx="30291">
                  <c:v>3596.0534469325485</c:v>
                </c:pt>
                <c:pt idx="30292">
                  <c:v>3553.1690248668087</c:v>
                </c:pt>
                <c:pt idx="30293">
                  <c:v>3510.3115002375148</c:v>
                </c:pt>
                <c:pt idx="30294">
                  <c:v>3382.3443957688223</c:v>
                </c:pt>
                <c:pt idx="30295">
                  <c:v>3254.5974712845968</c:v>
                </c:pt>
                <c:pt idx="30296">
                  <c:v>3127.0680280056386</c:v>
                </c:pt>
                <c:pt idx="30297">
                  <c:v>2999.7532956510636</c:v>
                </c:pt>
                <c:pt idx="30298">
                  <c:v>2872.650430934646</c:v>
                </c:pt>
                <c:pt idx="30299">
                  <c:v>2745.7565160414588</c:v>
                </c:pt>
                <c:pt idx="30300">
                  <c:v>2686.5459243800592</c:v>
                </c:pt>
                <c:pt idx="30301">
                  <c:v>2627.3817838938699</c:v>
                </c:pt>
                <c:pt idx="30302">
                  <c:v>2568.2638332550259</c:v>
                </c:pt>
                <c:pt idx="30303">
                  <c:v>2509.1918057165467</c:v>
                </c:pt>
                <c:pt idx="30304">
                  <c:v>2450.1654313909385</c:v>
                </c:pt>
                <c:pt idx="30305">
                  <c:v>2391.1844372202286</c:v>
                </c:pt>
                <c:pt idx="30306">
                  <c:v>2222.7945881878059</c:v>
                </c:pt>
                <c:pt idx="30307">
                  <c:v>2054.7798862215755</c:v>
                </c:pt>
                <c:pt idx="30308">
                  <c:v>1887.1344793463634</c:v>
                </c:pt>
                <c:pt idx="30309">
                  <c:v>1719.8523275378757</c:v>
                </c:pt>
                <c:pt idx="30310">
                  <c:v>1552.9271880206904</c:v>
                </c:pt>
                <c:pt idx="30311">
                  <c:v>1386.3526153452365</c:v>
                </c:pt>
                <c:pt idx="30312">
                  <c:v>1369.7717854083103</c:v>
                </c:pt>
                <c:pt idx="30313">
                  <c:v>1353.1932191068836</c:v>
                </c:pt>
                <c:pt idx="30314">
                  <c:v>1336.6169042148338</c:v>
                </c:pt>
                <c:pt idx="30315">
                  <c:v>1320.0428243490314</c:v>
                </c:pt>
                <c:pt idx="30316">
                  <c:v>1303.4709671185442</c:v>
                </c:pt>
                <c:pt idx="30317">
                  <c:v>1286.9013161145303</c:v>
                </c:pt>
                <c:pt idx="30318">
                  <c:v>1220.3309734560873</c:v>
                </c:pt>
                <c:pt idx="30319">
                  <c:v>1153.8240843065387</c:v>
                </c:pt>
                <c:pt idx="30320">
                  <c:v>1087.3804446330535</c:v>
                </c:pt>
                <c:pt idx="30321">
                  <c:v>1020.9998480958938</c:v>
                </c:pt>
                <c:pt idx="30322">
                  <c:v>954.68208530953643</c:v>
                </c:pt>
                <c:pt idx="30323">
                  <c:v>888.42694671355389</c:v>
                </c:pt>
                <c:pt idx="30324">
                  <c:v>764.37526050388783</c:v>
                </c:pt>
                <c:pt idx="30325">
                  <c:v>640.53897092255272</c:v>
                </c:pt>
                <c:pt idx="30326">
                  <c:v>516.91649985356696</c:v>
                </c:pt>
                <c:pt idx="30327">
                  <c:v>393.50623506028899</c:v>
                </c:pt>
                <c:pt idx="30328">
                  <c:v>270.30652947573077</c:v>
                </c:pt>
                <c:pt idx="30329">
                  <c:v>147.31570048412436</c:v>
                </c:pt>
                <c:pt idx="30330">
                  <c:v>188.2651376336494</c:v>
                </c:pt>
                <c:pt idx="30331">
                  <c:v>229.2273277289766</c:v>
                </c:pt>
                <c:pt idx="30332">
                  <c:v>270.20248306996916</c:v>
                </c:pt>
                <c:pt idx="30333">
                  <c:v>311.19081441991534</c:v>
                </c:pt>
                <c:pt idx="30334">
                  <c:v>352.19253019766188</c:v>
                </c:pt>
                <c:pt idx="30335">
                  <c:v>393.20783782628223</c:v>
                </c:pt>
                <c:pt idx="30336">
                  <c:v>434.29842760486605</c:v>
                </c:pt>
                <c:pt idx="30337">
                  <c:v>475.41398024199674</c:v>
                </c:pt>
                <c:pt idx="30338">
                  <c:v>516.55453737230448</c:v>
                </c:pt>
                <c:pt idx="30339">
                  <c:v>557.72014048157234</c:v>
                </c:pt>
                <c:pt idx="30340">
                  <c:v>598.91082950051191</c:v>
                </c:pt>
                <c:pt idx="30341">
                  <c:v>640.1266453355189</c:v>
                </c:pt>
                <c:pt idx="30342">
                  <c:v>615.51909942503937</c:v>
                </c:pt>
                <c:pt idx="30343">
                  <c:v>590.91129639515145</c:v>
                </c:pt>
                <c:pt idx="30344">
                  <c:v>566.30314306999674</c:v>
                </c:pt>
                <c:pt idx="30345">
                  <c:v>541.69454721809177</c:v>
                </c:pt>
                <c:pt idx="30346">
                  <c:v>517.08541567814837</c:v>
                </c:pt>
                <c:pt idx="30347">
                  <c:v>492.47565483224122</c:v>
                </c:pt>
                <c:pt idx="30348">
                  <c:v>558.42003792480057</c:v>
                </c:pt>
                <c:pt idx="30349">
                  <c:v>624.4308427549613</c:v>
                </c:pt>
                <c:pt idx="30350">
                  <c:v>690.50816651404705</c:v>
                </c:pt>
                <c:pt idx="30351">
                  <c:v>756.65210526338353</c:v>
                </c:pt>
                <c:pt idx="30352">
                  <c:v>822.8627542975845</c:v>
                </c:pt>
                <c:pt idx="30353">
                  <c:v>889.1402081564795</c:v>
                </c:pt>
                <c:pt idx="30354">
                  <c:v>963.87275105552499</c:v>
                </c:pt>
                <c:pt idx="30355">
                  <c:v>1038.7023314343785</c:v>
                </c:pt>
                <c:pt idx="30356">
                  <c:v>1113.6287420202816</c:v>
                </c:pt>
                <c:pt idx="30357">
                  <c:v>1188.6517797467284</c:v>
                </c:pt>
                <c:pt idx="30358">
                  <c:v>1263.7712432137939</c:v>
                </c:pt>
                <c:pt idx="30359">
                  <c:v>1338.9869381588469</c:v>
                </c:pt>
                <c:pt idx="30360">
                  <c:v>1514.0930057542914</c:v>
                </c:pt>
                <c:pt idx="30361">
                  <c:v>1689.57741200186</c:v>
                </c:pt>
                <c:pt idx="30362">
                  <c:v>1865.4476034341722</c:v>
                </c:pt>
                <c:pt idx="30363">
                  <c:v>2041.7107906194328</c:v>
                </c:pt>
                <c:pt idx="30364">
                  <c:v>2218.3739465957051</c:v>
                </c:pt>
                <c:pt idx="30365">
                  <c:v>2395.44381629398</c:v>
                </c:pt>
                <c:pt idx="30366">
                  <c:v>2581.4334308406701</c:v>
                </c:pt>
                <c:pt idx="30367">
                  <c:v>2767.8880988959004</c:v>
                </c:pt>
                <c:pt idx="30368">
                  <c:v>2954.8144731729922</c:v>
                </c:pt>
                <c:pt idx="30369">
                  <c:v>3106.190784311098</c:v>
                </c:pt>
                <c:pt idx="30370">
                  <c:v>3291.9253125927926</c:v>
                </c:pt>
                <c:pt idx="30371">
                  <c:v>3478.1445294104942</c:v>
                </c:pt>
                <c:pt idx="30372">
                  <c:v>3586.7250524060819</c:v>
                </c:pt>
                <c:pt idx="30373">
                  <c:v>3655.0208617144958</c:v>
                </c:pt>
                <c:pt idx="30374">
                  <c:v>3723.374928549691</c:v>
                </c:pt>
                <c:pt idx="30375">
                  <c:v>3791.7877917493229</c:v>
                </c:pt>
                <c:pt idx="30376">
                  <c:v>3860.2599825187672</c:v>
                </c:pt>
                <c:pt idx="30377">
                  <c:v>3928.7920245143951</c:v>
                </c:pt>
                <c:pt idx="30378">
                  <c:v>3980.7465594578985</c:v>
                </c:pt>
                <c:pt idx="30379">
                  <c:v>4032.74203029716</c:v>
                </c:pt>
                <c:pt idx="30380">
                  <c:v>4084.7784700061948</c:v>
                </c:pt>
                <c:pt idx="30381">
                  <c:v>4136.855900310783</c:v>
                </c:pt>
                <c:pt idx="30382">
                  <c:v>4188.974349188511</c:v>
                </c:pt>
                <c:pt idx="30383">
                  <c:v>4241.1338429039588</c:v>
                </c:pt>
                <c:pt idx="30384">
                  <c:v>4276.0134623125796</c:v>
                </c:pt>
                <c:pt idx="30385">
                  <c:v>4310.9119826003562</c:v>
                </c:pt>
                <c:pt idx="30386">
                  <c:v>4345.8293957595697</c:v>
                </c:pt>
                <c:pt idx="30387">
                  <c:v>4380.7656988480358</c:v>
                </c:pt>
                <c:pt idx="30388">
                  <c:v>4415.7208873383543</c:v>
                </c:pt>
                <c:pt idx="30389">
                  <c:v>4450.6949567788433</c:v>
                </c:pt>
                <c:pt idx="30390">
                  <c:v>4511.5585338915334</c:v>
                </c:pt>
                <c:pt idx="30391">
                  <c:v>4572.475330184935</c:v>
                </c:pt>
                <c:pt idx="30392">
                  <c:v>4633.4454847612924</c:v>
                </c:pt>
                <c:pt idx="30393">
                  <c:v>4694.4691404157193</c:v>
                </c:pt>
                <c:pt idx="30394">
                  <c:v>4755.5464331226294</c:v>
                </c:pt>
                <c:pt idx="30395">
                  <c:v>4816.6774972134453</c:v>
                </c:pt>
                <c:pt idx="30396">
                  <c:v>4773.1200650708633</c:v>
                </c:pt>
                <c:pt idx="30397">
                  <c:v>4729.5892291183545</c:v>
                </c:pt>
                <c:pt idx="30398">
                  <c:v>4686.0849186771093</c:v>
                </c:pt>
                <c:pt idx="30399">
                  <c:v>4642.6070623518999</c:v>
                </c:pt>
                <c:pt idx="30400">
                  <c:v>4599.1555828169021</c:v>
                </c:pt>
                <c:pt idx="30401">
                  <c:v>4555.7304074119247</c:v>
                </c:pt>
                <c:pt idx="30402">
                  <c:v>4660.4130799378327</c:v>
                </c:pt>
                <c:pt idx="30403">
                  <c:v>4765.2556637274165</c:v>
                </c:pt>
                <c:pt idx="30404">
                  <c:v>4870.2586782945282</c:v>
                </c:pt>
                <c:pt idx="30405">
                  <c:v>4975.4226270121844</c:v>
                </c:pt>
                <c:pt idx="30406">
                  <c:v>5080.7480098504875</c:v>
                </c:pt>
                <c:pt idx="30407">
                  <c:v>5186.2353183079649</c:v>
                </c:pt>
                <c:pt idx="30408">
                  <c:v>5221.4793397900921</c:v>
                </c:pt>
                <c:pt idx="30409">
                  <c:v>5256.7416397120578</c:v>
                </c:pt>
                <c:pt idx="30410">
                  <c:v>5292.0222303395294</c:v>
                </c:pt>
                <c:pt idx="30411">
                  <c:v>5327.3211238814811</c:v>
                </c:pt>
                <c:pt idx="30412">
                  <c:v>5362.6383344657452</c:v>
                </c:pt>
                <c:pt idx="30413">
                  <c:v>5397.9738702500563</c:v>
                </c:pt>
                <c:pt idx="30414">
                  <c:v>5371.7807693365221</c:v>
                </c:pt>
                <c:pt idx="30415">
                  <c:v>5345.5969461610393</c:v>
                </c:pt>
                <c:pt idx="30416">
                  <c:v>5319.4223779426293</c:v>
                </c:pt>
                <c:pt idx="30417">
                  <c:v>5293.2570359409474</c:v>
                </c:pt>
                <c:pt idx="30418">
                  <c:v>5267.100899009346</c:v>
                </c:pt>
                <c:pt idx="30419">
                  <c:v>5240.9539381910372</c:v>
                </c:pt>
                <c:pt idx="30420">
                  <c:v>5073.5411604298797</c:v>
                </c:pt>
                <c:pt idx="30421">
                  <c:v>4906.5405245987185</c:v>
                </c:pt>
                <c:pt idx="30422">
                  <c:v>4739.9509056998577</c:v>
                </c:pt>
                <c:pt idx="30423">
                  <c:v>4573.7711574011792</c:v>
                </c:pt>
                <c:pt idx="30424">
                  <c:v>4408.0001093217525</c:v>
                </c:pt>
                <c:pt idx="30425">
                  <c:v>4242.6365726264521</c:v>
                </c:pt>
                <c:pt idx="30426">
                  <c:v>4082.7751954566729</c:v>
                </c:pt>
                <c:pt idx="30427">
                  <c:v>3971.73598538241</c:v>
                </c:pt>
                <c:pt idx="30428">
                  <c:v>3860.8724665751042</c:v>
                </c:pt>
                <c:pt idx="30429">
                  <c:v>3793.6813168858789</c:v>
                </c:pt>
                <c:pt idx="30430">
                  <c:v>3681.8840590806076</c:v>
                </c:pt>
                <c:pt idx="30431">
                  <c:v>3570.2611644720264</c:v>
                </c:pt>
                <c:pt idx="30432">
                  <c:v>3458.8114679579639</c:v>
                </c:pt>
                <c:pt idx="30433">
                  <c:v>3347.5337687736151</c:v>
                </c:pt>
                <c:pt idx="30434">
                  <c:v>3236.4268509195927</c:v>
                </c:pt>
                <c:pt idx="30435">
                  <c:v>3125.4894625027264</c:v>
                </c:pt>
                <c:pt idx="30436">
                  <c:v>3014.7203346728907</c:v>
                </c:pt>
                <c:pt idx="30437">
                  <c:v>2904.1181624294472</c:v>
                </c:pt>
                <c:pt idx="30438">
                  <c:v>2810.3566944100912</c:v>
                </c:pt>
                <c:pt idx="30439">
                  <c:v>2716.7264349294419</c:v>
                </c:pt>
                <c:pt idx="30440">
                  <c:v>2623.2271124919398</c:v>
                </c:pt>
                <c:pt idx="30441">
                  <c:v>2529.8584540627344</c:v>
                </c:pt>
                <c:pt idx="30442">
                  <c:v>2436.6201774619649</c:v>
                </c:pt>
                <c:pt idx="30443">
                  <c:v>2343.512002676016</c:v>
                </c:pt>
                <c:pt idx="30444">
                  <c:v>2274.9837079095641</c:v>
                </c:pt>
                <c:pt idx="30445">
                  <c:v>2206.5625484925258</c:v>
                </c:pt>
                <c:pt idx="30446">
                  <c:v>2138.2495138975091</c:v>
                </c:pt>
                <c:pt idx="30447">
                  <c:v>2070.0456030287805</c:v>
                </c:pt>
                <c:pt idx="30448">
                  <c:v>2001.9518313737112</c:v>
                </c:pt>
                <c:pt idx="30449">
                  <c:v>1933.9692293870319</c:v>
                </c:pt>
                <c:pt idx="30450">
                  <c:v>1925.640261018332</c:v>
                </c:pt>
                <c:pt idx="30451">
                  <c:v>1917.3119770429578</c:v>
                </c:pt>
                <c:pt idx="30452">
                  <c:v>1908.9843793425125</c:v>
                </c:pt>
                <c:pt idx="30453">
                  <c:v>1900.6574645883868</c:v>
                </c:pt>
                <c:pt idx="30454">
                  <c:v>1892.3312311886266</c:v>
                </c:pt>
                <c:pt idx="30455">
                  <c:v>1884.0056758611424</c:v>
                </c:pt>
                <c:pt idx="30456">
                  <c:v>1833.8476581246334</c:v>
                </c:pt>
                <c:pt idx="30457">
                  <c:v>1783.7230432944145</c:v>
                </c:pt>
                <c:pt idx="30458">
                  <c:v>1733.6316717937257</c:v>
                </c:pt>
                <c:pt idx="30459">
                  <c:v>1683.5733822615168</c:v>
                </c:pt>
                <c:pt idx="30460">
                  <c:v>1633.548007208954</c:v>
                </c:pt>
                <c:pt idx="30461">
                  <c:v>1583.5553835020535</c:v>
                </c:pt>
                <c:pt idx="30462">
                  <c:v>1550.6282373107126</c:v>
                </c:pt>
                <c:pt idx="30463">
                  <c:v>1517.7021288467545</c:v>
                </c:pt>
                <c:pt idx="30464">
                  <c:v>1484.7768308858419</c:v>
                </c:pt>
                <c:pt idx="30465">
                  <c:v>1451.8521184138242</c:v>
                </c:pt>
                <c:pt idx="30466">
                  <c:v>1418.9277610509241</c:v>
                </c:pt>
                <c:pt idx="30467">
                  <c:v>1386.0035281425842</c:v>
                </c:pt>
                <c:pt idx="30468">
                  <c:v>1369.0805883216478</c:v>
                </c:pt>
                <c:pt idx="30469">
                  <c:v>1352.1669343228373</c:v>
                </c:pt>
                <c:pt idx="30470">
                  <c:v>1335.2625991038865</c:v>
                </c:pt>
                <c:pt idx="30471">
                  <c:v>1318.3676113815218</c:v>
                </c:pt>
                <c:pt idx="30472">
                  <c:v>1301.4820043363811</c:v>
                </c:pt>
                <c:pt idx="30473">
                  <c:v>1284.6058068962129</c:v>
                </c:pt>
                <c:pt idx="30474">
                  <c:v>1276.823531960513</c:v>
                </c:pt>
                <c:pt idx="30475">
                  <c:v>1269.0364556224831</c:v>
                </c:pt>
                <c:pt idx="30476">
                  <c:v>1261.2445580071417</c:v>
                </c:pt>
                <c:pt idx="30477">
                  <c:v>1253.4478221837007</c:v>
                </c:pt>
                <c:pt idx="30478">
                  <c:v>1245.6462281754552</c:v>
                </c:pt>
                <c:pt idx="30479">
                  <c:v>1237.8397561197405</c:v>
                </c:pt>
                <c:pt idx="30480">
                  <c:v>1163.0486545323949</c:v>
                </c:pt>
                <c:pt idx="30481">
                  <c:v>1088.3270057115669</c:v>
                </c:pt>
                <c:pt idx="30482">
                  <c:v>1013.6742281975595</c:v>
                </c:pt>
                <c:pt idx="30483">
                  <c:v>939.08973459800279</c:v>
                </c:pt>
                <c:pt idx="30484">
                  <c:v>864.57292654419666</c:v>
                </c:pt>
                <c:pt idx="30485">
                  <c:v>790.12319996709323</c:v>
                </c:pt>
                <c:pt idx="30486">
                  <c:v>856.05058161374325</c:v>
                </c:pt>
                <c:pt idx="30487">
                  <c:v>921.99699669367681</c:v>
                </c:pt>
                <c:pt idx="30488">
                  <c:v>987.96369865958752</c:v>
                </c:pt>
                <c:pt idx="30489">
                  <c:v>1053.9519254392596</c:v>
                </c:pt>
                <c:pt idx="30490">
                  <c:v>1119.9628964649078</c:v>
                </c:pt>
                <c:pt idx="30491">
                  <c:v>1185.9978174080288</c:v>
                </c:pt>
                <c:pt idx="30492">
                  <c:v>1244.2109368375604</c:v>
                </c:pt>
                <c:pt idx="30493">
                  <c:v>1302.4764857274797</c:v>
                </c:pt>
                <c:pt idx="30494">
                  <c:v>1360.7945223044483</c:v>
                </c:pt>
                <c:pt idx="30495">
                  <c:v>1419.1651075356201</c:v>
                </c:pt>
                <c:pt idx="30496">
                  <c:v>1477.5882988054093</c:v>
                </c:pt>
                <c:pt idx="30497">
                  <c:v>1536.0641540992149</c:v>
                </c:pt>
                <c:pt idx="30498">
                  <c:v>1619.0602442448303</c:v>
                </c:pt>
                <c:pt idx="30499">
                  <c:v>1702.1124094799097</c:v>
                </c:pt>
                <c:pt idx="30500">
                  <c:v>1785.2225180412395</c:v>
                </c:pt>
                <c:pt idx="30501">
                  <c:v>1868.3924029021732</c:v>
                </c:pt>
                <c:pt idx="30502">
                  <c:v>1951.6238657428885</c:v>
                </c:pt>
                <c:pt idx="30503">
                  <c:v>2034.9186827724743</c:v>
                </c:pt>
                <c:pt idx="30504">
                  <c:v>2136.4484829537637</c:v>
                </c:pt>
                <c:pt idx="30505">
                  <c:v>2238.1771638172845</c:v>
                </c:pt>
                <c:pt idx="30506">
                  <c:v>2340.103343387972</c:v>
                </c:pt>
                <c:pt idx="30507">
                  <c:v>2442.2256654540242</c:v>
                </c:pt>
                <c:pt idx="30508">
                  <c:v>2544.5428107338366</c:v>
                </c:pt>
                <c:pt idx="30509">
                  <c:v>2647.0534888013294</c:v>
                </c:pt>
                <c:pt idx="30510">
                  <c:v>2654.8023301316589</c:v>
                </c:pt>
                <c:pt idx="30511">
                  <c:v>2662.5490595124215</c:v>
                </c:pt>
                <c:pt idx="30512">
                  <c:v>2670.2936911074157</c:v>
                </c:pt>
                <c:pt idx="30513">
                  <c:v>2647.330291658152</c:v>
                </c:pt>
                <c:pt idx="30514">
                  <c:v>2654.9820151772346</c:v>
                </c:pt>
                <c:pt idx="30515">
                  <c:v>2662.6316985569761</c:v>
                </c:pt>
                <c:pt idx="30516">
                  <c:v>2820.8746315156855</c:v>
                </c:pt>
                <c:pt idx="30517">
                  <c:v>2948.4780899569978</c:v>
                </c:pt>
                <c:pt idx="30518">
                  <c:v>3076.3264441339911</c:v>
                </c:pt>
                <c:pt idx="30519">
                  <c:v>3204.4206200034587</c:v>
                </c:pt>
                <c:pt idx="30520">
                  <c:v>3332.7615235958638</c:v>
                </c:pt>
                <c:pt idx="30521">
                  <c:v>3461.3500415381063</c:v>
                </c:pt>
                <c:pt idx="30522">
                  <c:v>3555.5698886142668</c:v>
                </c:pt>
                <c:pt idx="30523">
                  <c:v>3649.9167764114291</c:v>
                </c:pt>
                <c:pt idx="30524">
                  <c:v>3744.3913598188519</c:v>
                </c:pt>
                <c:pt idx="30525">
                  <c:v>3838.9942818308741</c:v>
                </c:pt>
                <c:pt idx="30526">
                  <c:v>3933.7261737447943</c:v>
                </c:pt>
                <c:pt idx="30527">
                  <c:v>4028.5876519168119</c:v>
                </c:pt>
                <c:pt idx="30528">
                  <c:v>4028.343276717977</c:v>
                </c:pt>
                <c:pt idx="30529">
                  <c:v>4028.0989015191089</c:v>
                </c:pt>
                <c:pt idx="30530">
                  <c:v>4027.854526320275</c:v>
                </c:pt>
                <c:pt idx="30531">
                  <c:v>4027.6101511214069</c:v>
                </c:pt>
                <c:pt idx="30532">
                  <c:v>4027.3657759225739</c:v>
                </c:pt>
                <c:pt idx="30533">
                  <c:v>4027.1214007237058</c:v>
                </c:pt>
                <c:pt idx="30534">
                  <c:v>4113.6473799808691</c:v>
                </c:pt>
                <c:pt idx="30535">
                  <c:v>4200.2857657814029</c:v>
                </c:pt>
                <c:pt idx="30536">
                  <c:v>4287.036812069412</c:v>
                </c:pt>
                <c:pt idx="30537">
                  <c:v>4373.9007692087407</c:v>
                </c:pt>
                <c:pt idx="30538">
                  <c:v>4460.877878279377</c:v>
                </c:pt>
                <c:pt idx="30539">
                  <c:v>4547.9683824068497</c:v>
                </c:pt>
                <c:pt idx="30540">
                  <c:v>4382.2498248186821</c:v>
                </c:pt>
                <c:pt idx="30541">
                  <c:v>4216.9520466748027</c:v>
                </c:pt>
                <c:pt idx="30542">
                  <c:v>4052.0745076229236</c:v>
                </c:pt>
                <c:pt idx="30543">
                  <c:v>3887.6166625855194</c:v>
                </c:pt>
                <c:pt idx="30544">
                  <c:v>3723.577961077101</c:v>
                </c:pt>
                <c:pt idx="30545">
                  <c:v>3559.9578465066043</c:v>
                </c:pt>
                <c:pt idx="30546">
                  <c:v>3585.8192427986296</c:v>
                </c:pt>
                <c:pt idx="30547">
                  <c:v>3611.6914957720746</c:v>
                </c:pt>
                <c:pt idx="30548">
                  <c:v>3637.5745987663745</c:v>
                </c:pt>
                <c:pt idx="30549">
                  <c:v>3663.4685551147668</c:v>
                </c:pt>
                <c:pt idx="30550">
                  <c:v>3689.373358225504</c:v>
                </c:pt>
                <c:pt idx="30551">
                  <c:v>3715.2890048466452</c:v>
                </c:pt>
                <c:pt idx="30552">
                  <c:v>3698.2444883820622</c:v>
                </c:pt>
                <c:pt idx="30553">
                  <c:v>3681.2036122041504</c:v>
                </c:pt>
                <c:pt idx="30554">
                  <c:v>3664.166360292737</c:v>
                </c:pt>
                <c:pt idx="30555">
                  <c:v>3647.1327298823257</c:v>
                </c:pt>
                <c:pt idx="30556">
                  <c:v>3630.1027049777904</c:v>
                </c:pt>
                <c:pt idx="30557">
                  <c:v>3613.0762826514224</c:v>
                </c:pt>
                <c:pt idx="30558">
                  <c:v>3845.0297752502961</c:v>
                </c:pt>
                <c:pt idx="30559">
                  <c:v>4077.7692290028976</c:v>
                </c:pt>
                <c:pt idx="30560">
                  <c:v>4311.3031777002107</c:v>
                </c:pt>
                <c:pt idx="30561">
                  <c:v>4545.6397749052494</c:v>
                </c:pt>
                <c:pt idx="30562">
                  <c:v>4780.7868122470672</c:v>
                </c:pt>
                <c:pt idx="30563">
                  <c:v>5016.751726776567</c:v>
                </c:pt>
                <c:pt idx="30564">
                  <c:v>4902.3986165621627</c:v>
                </c:pt>
                <c:pt idx="30565">
                  <c:v>4788.247870964542</c:v>
                </c:pt>
                <c:pt idx="30566">
                  <c:v>4674.2995497375332</c:v>
                </c:pt>
                <c:pt idx="30567">
                  <c:v>4560.5537197948315</c:v>
                </c:pt>
                <c:pt idx="30568">
                  <c:v>4447.0104467376386</c:v>
                </c:pt>
                <c:pt idx="30569">
                  <c:v>4333.6698076005096</c:v>
                </c:pt>
                <c:pt idx="30570">
                  <c:v>4155.6730333174901</c:v>
                </c:pt>
                <c:pt idx="30571">
                  <c:v>4027.6105062358429</c:v>
                </c:pt>
                <c:pt idx="30572">
                  <c:v>3899.7916157016607</c:v>
                </c:pt>
                <c:pt idx="30573">
                  <c:v>3815.9681903158657</c:v>
                </c:pt>
                <c:pt idx="30574">
                  <c:v>3687.1551839934878</c:v>
                </c:pt>
                <c:pt idx="30575">
                  <c:v>3558.5840707778007</c:v>
                </c:pt>
                <c:pt idx="30576">
                  <c:v>3404.7943858284825</c:v>
                </c:pt>
                <c:pt idx="30577">
                  <c:v>3251.3382854826332</c:v>
                </c:pt>
                <c:pt idx="30578">
                  <c:v>3098.2121157946599</c:v>
                </c:pt>
                <c:pt idx="30579">
                  <c:v>2945.4120980780667</c:v>
                </c:pt>
                <c:pt idx="30580">
                  <c:v>2792.9343436875229</c:v>
                </c:pt>
                <c:pt idx="30581">
                  <c:v>2640.7748388943301</c:v>
                </c:pt>
                <c:pt idx="30582">
                  <c:v>2564.9064047405418</c:v>
                </c:pt>
                <c:pt idx="30583">
                  <c:v>2489.1121466874902</c:v>
                </c:pt>
                <c:pt idx="30584">
                  <c:v>2413.3914049056566</c:v>
                </c:pt>
                <c:pt idx="30585">
                  <c:v>2337.7435023422508</c:v>
                </c:pt>
                <c:pt idx="30586">
                  <c:v>2262.1677518457877</c:v>
                </c:pt>
                <c:pt idx="30587">
                  <c:v>2186.6634618079866</c:v>
                </c:pt>
                <c:pt idx="30588">
                  <c:v>2111.1487711190071</c:v>
                </c:pt>
                <c:pt idx="30589">
                  <c:v>2035.7084627547194</c:v>
                </c:pt>
                <c:pt idx="30590">
                  <c:v>1960.3419431988136</c:v>
                </c:pt>
                <c:pt idx="30591">
                  <c:v>1885.0486103562428</c:v>
                </c:pt>
                <c:pt idx="30592">
                  <c:v>1809.8278580981371</c:v>
                </c:pt>
                <c:pt idx="30593">
                  <c:v>1734.6790646986669</c:v>
                </c:pt>
                <c:pt idx="30594">
                  <c:v>1742.0830689008342</c:v>
                </c:pt>
                <c:pt idx="30595">
                  <c:v>1749.4808605072526</c:v>
                </c:pt>
                <c:pt idx="30596">
                  <c:v>1756.8724655664557</c:v>
                </c:pt>
                <c:pt idx="30597">
                  <c:v>1764.257910340674</c:v>
                </c:pt>
                <c:pt idx="30598">
                  <c:v>1771.6372159063842</c:v>
                </c:pt>
                <c:pt idx="30599">
                  <c:v>1779.0104083754316</c:v>
                </c:pt>
                <c:pt idx="30600">
                  <c:v>1687.2906922363268</c:v>
                </c:pt>
                <c:pt idx="30601">
                  <c:v>1595.6953780354065</c:v>
                </c:pt>
                <c:pt idx="30602">
                  <c:v>1504.2238362015087</c:v>
                </c:pt>
                <c:pt idx="30603">
                  <c:v>1412.875425690529</c:v>
                </c:pt>
                <c:pt idx="30604">
                  <c:v>1321.6494938012347</c:v>
                </c:pt>
                <c:pt idx="30605">
                  <c:v>1230.5453759891475</c:v>
                </c:pt>
                <c:pt idx="30606">
                  <c:v>1214.2695458580124</c:v>
                </c:pt>
                <c:pt idx="30607">
                  <c:v>1197.9913170677319</c:v>
                </c:pt>
                <c:pt idx="30608">
                  <c:v>1181.7106474756968</c:v>
                </c:pt>
                <c:pt idx="30609">
                  <c:v>1165.4274898667013</c:v>
                </c:pt>
                <c:pt idx="30610">
                  <c:v>1149.141801662571</c:v>
                </c:pt>
                <c:pt idx="30611">
                  <c:v>1132.853535472058</c:v>
                </c:pt>
                <c:pt idx="30612">
                  <c:v>1066.646382081565</c:v>
                </c:pt>
                <c:pt idx="30613">
                  <c:v>1000.5059214768742</c:v>
                </c:pt>
                <c:pt idx="30614">
                  <c:v>934.43198231329438</c:v>
                </c:pt>
                <c:pt idx="30615">
                  <c:v>868.42439115891239</c:v>
                </c:pt>
                <c:pt idx="30616">
                  <c:v>802.48297246886864</c:v>
                </c:pt>
                <c:pt idx="30617">
                  <c:v>736.60754783526818</c:v>
                </c:pt>
                <c:pt idx="30618">
                  <c:v>744.94866612974704</c:v>
                </c:pt>
                <c:pt idx="30619">
                  <c:v>753.29302321282466</c:v>
                </c:pt>
                <c:pt idx="30620">
                  <c:v>761.64061347527195</c:v>
                </c:pt>
                <c:pt idx="30621">
                  <c:v>769.99143132376605</c:v>
                </c:pt>
                <c:pt idx="30622">
                  <c:v>778.34546898792951</c:v>
                </c:pt>
                <c:pt idx="30623">
                  <c:v>786.70272089477521</c:v>
                </c:pt>
                <c:pt idx="30624">
                  <c:v>836.16058133170054</c:v>
                </c:pt>
                <c:pt idx="30625">
                  <c:v>885.65315221303956</c:v>
                </c:pt>
                <c:pt idx="30626">
                  <c:v>935.18054964483417</c:v>
                </c:pt>
                <c:pt idx="30627">
                  <c:v>984.74288537633845</c:v>
                </c:pt>
                <c:pt idx="30628">
                  <c:v>1034.3402735855734</c:v>
                </c:pt>
                <c:pt idx="30629">
                  <c:v>1083.9728247501012</c:v>
                </c:pt>
                <c:pt idx="30630">
                  <c:v>1018.0876614795329</c:v>
                </c:pt>
                <c:pt idx="30631">
                  <c:v>952.23242378216548</c:v>
                </c:pt>
                <c:pt idx="30632">
                  <c:v>886.40603929179235</c:v>
                </c:pt>
                <c:pt idx="30633">
                  <c:v>820.6074186169875</c:v>
                </c:pt>
                <c:pt idx="30634">
                  <c:v>754.83545884837065</c:v>
                </c:pt>
                <c:pt idx="30635">
                  <c:v>689.08904248874239</c:v>
                </c:pt>
                <c:pt idx="30636">
                  <c:v>754.93828789073405</c:v>
                </c:pt>
                <c:pt idx="30637">
                  <c:v>820.82925491345202</c:v>
                </c:pt>
                <c:pt idx="30638">
                  <c:v>886.762670013297</c:v>
                </c:pt>
                <c:pt idx="30639">
                  <c:v>952.73925030509042</c:v>
                </c:pt>
                <c:pt idx="30640">
                  <c:v>1018.7597045448775</c:v>
                </c:pt>
                <c:pt idx="30641">
                  <c:v>1084.8247297208875</c:v>
                </c:pt>
                <c:pt idx="30642">
                  <c:v>1159.3398456503974</c:v>
                </c:pt>
                <c:pt idx="30643">
                  <c:v>1233.9282769195352</c:v>
                </c:pt>
                <c:pt idx="30644">
                  <c:v>1308.5905531315752</c:v>
                </c:pt>
                <c:pt idx="30645">
                  <c:v>1383.3271929221</c:v>
                </c:pt>
                <c:pt idx="30646">
                  <c:v>1458.1387121618982</c:v>
                </c:pt>
                <c:pt idx="30647">
                  <c:v>1533.0256144101841</c:v>
                </c:pt>
                <c:pt idx="30648">
                  <c:v>1599.9538995187006</c:v>
                </c:pt>
                <c:pt idx="30649">
                  <c:v>1666.9622975933785</c:v>
                </c:pt>
                <c:pt idx="30650">
                  <c:v>1734.0506289557084</c:v>
                </c:pt>
                <c:pt idx="30651">
                  <c:v>1801.218718347905</c:v>
                </c:pt>
                <c:pt idx="30652">
                  <c:v>1868.4663887174959</c:v>
                </c:pt>
                <c:pt idx="30653">
                  <c:v>1935.7934704248632</c:v>
                </c:pt>
                <c:pt idx="30654">
                  <c:v>2061.218972024601</c:v>
                </c:pt>
                <c:pt idx="30655">
                  <c:v>2186.8300190548657</c:v>
                </c:pt>
                <c:pt idx="30656">
                  <c:v>2312.6303290426631</c:v>
                </c:pt>
                <c:pt idx="30657">
                  <c:v>2410.6626495248238</c:v>
                </c:pt>
                <c:pt idx="30658">
                  <c:v>2535.405395800477</c:v>
                </c:pt>
                <c:pt idx="30659">
                  <c:v>2660.3457128970331</c:v>
                </c:pt>
                <c:pt idx="30660">
                  <c:v>2775.8044593081336</c:v>
                </c:pt>
                <c:pt idx="30661">
                  <c:v>2860.5066792075322</c:v>
                </c:pt>
                <c:pt idx="30662">
                  <c:v>2945.3098983487789</c:v>
                </c:pt>
                <c:pt idx="30663">
                  <c:v>3030.2147153523147</c:v>
                </c:pt>
                <c:pt idx="30664">
                  <c:v>3115.221718379848</c:v>
                </c:pt>
                <c:pt idx="30665">
                  <c:v>3200.33149425592</c:v>
                </c:pt>
                <c:pt idx="30666">
                  <c:v>3260.0241963949538</c:v>
                </c:pt>
                <c:pt idx="30667">
                  <c:v>3319.7689076483157</c:v>
                </c:pt>
                <c:pt idx="30668">
                  <c:v>3379.565782137503</c:v>
                </c:pt>
                <c:pt idx="30669">
                  <c:v>3439.4149815680676</c:v>
                </c:pt>
                <c:pt idx="30670">
                  <c:v>3499.3166564609069</c:v>
                </c:pt>
                <c:pt idx="30671">
                  <c:v>3559.2709586422175</c:v>
                </c:pt>
                <c:pt idx="30672">
                  <c:v>3636.879487752115</c:v>
                </c:pt>
                <c:pt idx="30673">
                  <c:v>3714.5858810463437</c:v>
                </c:pt>
                <c:pt idx="30674">
                  <c:v>3792.3900412368207</c:v>
                </c:pt>
                <c:pt idx="30675">
                  <c:v>3870.291886900196</c:v>
                </c:pt>
                <c:pt idx="30676">
                  <c:v>3948.291325007177</c:v>
                </c:pt>
                <c:pt idx="30677">
                  <c:v>4026.3882751271362</c:v>
                </c:pt>
                <c:pt idx="30678">
                  <c:v>4034.4601363878851</c:v>
                </c:pt>
                <c:pt idx="30679">
                  <c:v>4042.5318917730733</c:v>
                </c:pt>
                <c:pt idx="30680">
                  <c:v>4050.6035453868467</c:v>
                </c:pt>
                <c:pt idx="30681">
                  <c:v>4058.6751068493986</c:v>
                </c:pt>
                <c:pt idx="30682">
                  <c:v>4066.746578371075</c:v>
                </c:pt>
                <c:pt idx="30683">
                  <c:v>4074.8179696329203</c:v>
                </c:pt>
                <c:pt idx="30684">
                  <c:v>4057.2025839776584</c:v>
                </c:pt>
                <c:pt idx="30685">
                  <c:v>4039.5930983494245</c:v>
                </c:pt>
                <c:pt idx="30686">
                  <c:v>4021.9895215476199</c:v>
                </c:pt>
                <c:pt idx="30687">
                  <c:v>4004.3918700995109</c:v>
                </c:pt>
                <c:pt idx="30688">
                  <c:v>3986.8001471227517</c:v>
                </c:pt>
                <c:pt idx="30689">
                  <c:v>3969.2143711696908</c:v>
                </c:pt>
                <c:pt idx="30690">
                  <c:v>4073.2193708074938</c:v>
                </c:pt>
                <c:pt idx="30691">
                  <c:v>4177.3968764340652</c:v>
                </c:pt>
                <c:pt idx="30692">
                  <c:v>4281.7468318195142</c:v>
                </c:pt>
                <c:pt idx="30693">
                  <c:v>4386.2691860952273</c:v>
                </c:pt>
                <c:pt idx="30694">
                  <c:v>4490.9638855816556</c:v>
                </c:pt>
                <c:pt idx="30695">
                  <c:v>4595.8308881327284</c:v>
                </c:pt>
                <c:pt idx="30696">
                  <c:v>4674.5614468250951</c:v>
                </c:pt>
                <c:pt idx="30697">
                  <c:v>4753.3884310257044</c:v>
                </c:pt>
                <c:pt idx="30698">
                  <c:v>4832.3118445258588</c:v>
                </c:pt>
                <c:pt idx="30699">
                  <c:v>4911.3316938918197</c:v>
                </c:pt>
                <c:pt idx="30700">
                  <c:v>4990.4479863613215</c:v>
                </c:pt>
                <c:pt idx="30701">
                  <c:v>5069.6607276149489</c:v>
                </c:pt>
                <c:pt idx="30702">
                  <c:v>5061.6502778903841</c:v>
                </c:pt>
                <c:pt idx="30703">
                  <c:v>5053.639987065907</c:v>
                </c:pt>
                <c:pt idx="30704">
                  <c:v>5045.6298535209862</c:v>
                </c:pt>
                <c:pt idx="30705">
                  <c:v>5037.6198668981197</c:v>
                </c:pt>
                <c:pt idx="30706">
                  <c:v>5029.6100254453886</c:v>
                </c:pt>
                <c:pt idx="30707">
                  <c:v>5021.6003188874784</c:v>
                </c:pt>
                <c:pt idx="30708">
                  <c:v>4889.6024395890727</c:v>
                </c:pt>
                <c:pt idx="30709">
                  <c:v>4757.8716078242851</c:v>
                </c:pt>
                <c:pt idx="30710">
                  <c:v>4626.4078887135902</c:v>
                </c:pt>
                <c:pt idx="30711">
                  <c:v>4495.2113564276324</c:v>
                </c:pt>
                <c:pt idx="30712">
                  <c:v>4364.2820941920145</c:v>
                </c:pt>
                <c:pt idx="30713">
                  <c:v>4233.6201942910629</c:v>
                </c:pt>
                <c:pt idx="30714">
                  <c:v>3980.343122442976</c:v>
                </c:pt>
                <c:pt idx="30715">
                  <c:v>3776.211619529945</c:v>
                </c:pt>
                <c:pt idx="30716">
                  <c:v>3572.6759959716005</c:v>
                </c:pt>
                <c:pt idx="30717">
                  <c:v>3408.8131840111787</c:v>
                </c:pt>
                <c:pt idx="30718">
                  <c:v>3204.0977942865725</c:v>
                </c:pt>
                <c:pt idx="30719">
                  <c:v>2999.9599273644922</c:v>
                </c:pt>
                <c:pt idx="30720">
                  <c:v>2898.4584584970326</c:v>
                </c:pt>
                <c:pt idx="30721">
                  <c:v>2797.0816747122203</c:v>
                </c:pt>
                <c:pt idx="30722">
                  <c:v>2695.8276228251893</c:v>
                </c:pt>
                <c:pt idx="30723">
                  <c:v>2594.6943085498815</c:v>
                </c:pt>
                <c:pt idx="30724">
                  <c:v>2493.6796938631906</c:v>
                </c:pt>
                <c:pt idx="30725">
                  <c:v>2392.7817043729378</c:v>
                </c:pt>
                <c:pt idx="30726">
                  <c:v>2274.6413447553132</c:v>
                </c:pt>
                <c:pt idx="30727">
                  <c:v>2156.6967512654651</c:v>
                </c:pt>
                <c:pt idx="30728">
                  <c:v>2038.9465606818483</c:v>
                </c:pt>
                <c:pt idx="30729">
                  <c:v>1921.3893782088821</c:v>
                </c:pt>
                <c:pt idx="30730">
                  <c:v>1804.02378013869</c:v>
                </c:pt>
                <c:pt idx="30731">
                  <c:v>1686.8483075745628</c:v>
                </c:pt>
                <c:pt idx="30732">
                  <c:v>1677.7140462245029</c:v>
                </c:pt>
                <c:pt idx="30733">
                  <c:v>1668.5868578189661</c:v>
                </c:pt>
                <c:pt idx="30734">
                  <c:v>1659.4667648124764</c:v>
                </c:pt>
                <c:pt idx="30735">
                  <c:v>1650.3537856400428</c:v>
                </c:pt>
                <c:pt idx="30736">
                  <c:v>1641.2479401098437</c:v>
                </c:pt>
                <c:pt idx="30737">
                  <c:v>1632.1492465382751</c:v>
                </c:pt>
                <c:pt idx="30738">
                  <c:v>1640.6460279076919</c:v>
                </c:pt>
                <c:pt idx="30739">
                  <c:v>1649.1450852391422</c:v>
                </c:pt>
                <c:pt idx="30740">
                  <c:v>1657.6464163356993</c:v>
                </c:pt>
                <c:pt idx="30741">
                  <c:v>1666.1500174805481</c:v>
                </c:pt>
                <c:pt idx="30742">
                  <c:v>1674.6558864817891</c:v>
                </c:pt>
                <c:pt idx="30743">
                  <c:v>1683.1640165973681</c:v>
                </c:pt>
                <c:pt idx="30744">
                  <c:v>1574.6118913928917</c:v>
                </c:pt>
                <c:pt idx="30745">
                  <c:v>1466.2386760191755</c:v>
                </c:pt>
                <c:pt idx="30746">
                  <c:v>1358.043733342666</c:v>
                </c:pt>
                <c:pt idx="30747">
                  <c:v>1250.0264195108587</c:v>
                </c:pt>
                <c:pt idx="30748">
                  <c:v>1142.1860744724906</c:v>
                </c:pt>
                <c:pt idx="30749">
                  <c:v>1034.5220259959563</c:v>
                </c:pt>
                <c:pt idx="30750">
                  <c:v>1100.5568094184944</c:v>
                </c:pt>
                <c:pt idx="30751">
                  <c:v>1166.6377118511643</c:v>
                </c:pt>
                <c:pt idx="30752">
                  <c:v>1232.7654047247609</c:v>
                </c:pt>
                <c:pt idx="30753">
                  <c:v>1298.9405518922936</c:v>
                </c:pt>
                <c:pt idx="30754">
                  <c:v>1365.163804830265</c:v>
                </c:pt>
                <c:pt idx="30755">
                  <c:v>1431.4358099448207</c:v>
                </c:pt>
                <c:pt idx="30756">
                  <c:v>1447.8602975074423</c:v>
                </c:pt>
                <c:pt idx="30757">
                  <c:v>1464.2850379089748</c:v>
                </c:pt>
                <c:pt idx="30758">
                  <c:v>1480.710056550022</c:v>
                </c:pt>
                <c:pt idx="30759">
                  <c:v>1497.1353845170522</c:v>
                </c:pt>
                <c:pt idx="30760">
                  <c:v>1513.5610484356728</c:v>
                </c:pt>
                <c:pt idx="30761">
                  <c:v>1529.9870747208813</c:v>
                </c:pt>
                <c:pt idx="30762">
                  <c:v>1455.2218976613074</c:v>
                </c:pt>
                <c:pt idx="30763">
                  <c:v>1380.5344953004696</c:v>
                </c:pt>
                <c:pt idx="30764">
                  <c:v>1305.9243924572152</c:v>
                </c:pt>
                <c:pt idx="30765">
                  <c:v>1231.3911012217839</c:v>
                </c:pt>
                <c:pt idx="30766">
                  <c:v>1156.934131780705</c:v>
                </c:pt>
                <c:pt idx="30767">
                  <c:v>1082.5529831320507</c:v>
                </c:pt>
                <c:pt idx="30768">
                  <c:v>1107.2578648493206</c:v>
                </c:pt>
                <c:pt idx="30769">
                  <c:v>1131.9680337347875</c:v>
                </c:pt>
                <c:pt idx="30770">
                  <c:v>1156.6835365859301</c:v>
                </c:pt>
                <c:pt idx="30771">
                  <c:v>1181.4044210519301</c:v>
                </c:pt>
                <c:pt idx="30772">
                  <c:v>1206.1307345425903</c:v>
                </c:pt>
                <c:pt idx="30773">
                  <c:v>1230.86252295139</c:v>
                </c:pt>
                <c:pt idx="30774">
                  <c:v>1247.246529838849</c:v>
                </c:pt>
                <c:pt idx="30775">
                  <c:v>1263.6306091245724</c:v>
                </c:pt>
                <c:pt idx="30776">
                  <c:v>1280.0147884589919</c:v>
                </c:pt>
                <c:pt idx="30777">
                  <c:v>1296.3990994479634</c:v>
                </c:pt>
                <c:pt idx="30778">
                  <c:v>1312.7835681557981</c:v>
                </c:pt>
                <c:pt idx="30779">
                  <c:v>1329.1682261038052</c:v>
                </c:pt>
                <c:pt idx="30780">
                  <c:v>1320.9758711418028</c:v>
                </c:pt>
                <c:pt idx="30781">
                  <c:v>1312.7835681557981</c:v>
                </c:pt>
                <c:pt idx="30782">
                  <c:v>1304.5913121199469</c:v>
                </c:pt>
                <c:pt idx="30783">
                  <c:v>1296.3990994479634</c:v>
                </c:pt>
                <c:pt idx="30784">
                  <c:v>1288.2069251727733</c:v>
                </c:pt>
                <c:pt idx="30785">
                  <c:v>1280.0147884589919</c:v>
                </c:pt>
                <c:pt idx="30786">
                  <c:v>1387.7443089001276</c:v>
                </c:pt>
                <c:pt idx="30787">
                  <c:v>1495.6430179520205</c:v>
                </c:pt>
                <c:pt idx="30788">
                  <c:v>1603.7120757063458</c:v>
                </c:pt>
                <c:pt idx="30789">
                  <c:v>1711.9526181278202</c:v>
                </c:pt>
                <c:pt idx="30790">
                  <c:v>1820.3657517091203</c:v>
                </c:pt>
                <c:pt idx="30791">
                  <c:v>1928.9525665325675</c:v>
                </c:pt>
                <c:pt idx="30792">
                  <c:v>2012.5876630464354</c:v>
                </c:pt>
                <c:pt idx="30793">
                  <c:v>2096.3258849855642</c:v>
                </c:pt>
                <c:pt idx="30794">
                  <c:v>2180.167729179072</c:v>
                </c:pt>
                <c:pt idx="30795">
                  <c:v>2264.113677760743</c:v>
                </c:pt>
                <c:pt idx="30796">
                  <c:v>2348.1642044289756</c:v>
                </c:pt>
                <c:pt idx="30797">
                  <c:v>2432.3197822824122</c:v>
                </c:pt>
                <c:pt idx="30798">
                  <c:v>2449.0549571179486</c:v>
                </c:pt>
                <c:pt idx="30799">
                  <c:v>2465.7933206205521</c:v>
                </c:pt>
                <c:pt idx="30800">
                  <c:v>2482.5348787537887</c:v>
                </c:pt>
                <c:pt idx="30801">
                  <c:v>2470.6232977021446</c:v>
                </c:pt>
                <c:pt idx="30802">
                  <c:v>2487.1792565548972</c:v>
                </c:pt>
                <c:pt idx="30803">
                  <c:v>2503.7384062532497</c:v>
                </c:pt>
                <c:pt idx="30804">
                  <c:v>2574.9521455984782</c:v>
                </c:pt>
                <c:pt idx="30805">
                  <c:v>2617.1521021299372</c:v>
                </c:pt>
                <c:pt idx="30806">
                  <c:v>2659.3787717309528</c:v>
                </c:pt>
                <c:pt idx="30807">
                  <c:v>2701.6322112689236</c:v>
                </c:pt>
                <c:pt idx="30808">
                  <c:v>2743.9124773249059</c:v>
                </c:pt>
                <c:pt idx="30809">
                  <c:v>2786.2196172659951</c:v>
                </c:pt>
                <c:pt idx="30810">
                  <c:v>2768.9197949528616</c:v>
                </c:pt>
                <c:pt idx="30811">
                  <c:v>2751.6272817416689</c:v>
                </c:pt>
                <c:pt idx="30812">
                  <c:v>2734.3421000384437</c:v>
                </c:pt>
                <c:pt idx="30813">
                  <c:v>2717.0642723399592</c:v>
                </c:pt>
                <c:pt idx="30814">
                  <c:v>2699.7938122330929</c:v>
                </c:pt>
                <c:pt idx="30815">
                  <c:v>2682.5307453588648</c:v>
                </c:pt>
                <c:pt idx="30816">
                  <c:v>2707.797888313828</c:v>
                </c:pt>
                <c:pt idx="30817">
                  <c:v>2733.0738315935159</c:v>
                </c:pt>
                <c:pt idx="30818">
                  <c:v>2758.3586031971354</c:v>
                </c:pt>
                <c:pt idx="30819">
                  <c:v>2783.6522218693513</c:v>
                </c:pt>
                <c:pt idx="30820">
                  <c:v>2808.9547092734529</c:v>
                </c:pt>
                <c:pt idx="30821">
                  <c:v>2834.2660869566225</c:v>
                </c:pt>
                <c:pt idx="30822">
                  <c:v>2868.0955787163712</c:v>
                </c:pt>
                <c:pt idx="30823">
                  <c:v>2901.9419794023975</c:v>
                </c:pt>
                <c:pt idx="30824">
                  <c:v>2935.8053235231105</c:v>
                </c:pt>
                <c:pt idx="30825">
                  <c:v>2969.6856453420282</c:v>
                </c:pt>
                <c:pt idx="30826">
                  <c:v>3003.5829788793167</c:v>
                </c:pt>
                <c:pt idx="30827">
                  <c:v>3037.4973579133698</c:v>
                </c:pt>
                <c:pt idx="30828">
                  <c:v>3216.7478950516056</c:v>
                </c:pt>
                <c:pt idx="30829">
                  <c:v>3396.5335228967024</c:v>
                </c:pt>
                <c:pt idx="30830">
                  <c:v>3576.8537611110728</c:v>
                </c:pt>
                <c:pt idx="30831">
                  <c:v>3757.7081431246802</c:v>
                </c:pt>
                <c:pt idx="30832">
                  <c:v>3939.0962465766788</c:v>
                </c:pt>
                <c:pt idx="30833">
                  <c:v>4121.017664455956</c:v>
                </c:pt>
                <c:pt idx="30834">
                  <c:v>3992.4286930568078</c:v>
                </c:pt>
                <c:pt idx="30835">
                  <c:v>3864.0646334327971</c:v>
                </c:pt>
                <c:pt idx="30836">
                  <c:v>3735.9223783107213</c:v>
                </c:pt>
                <c:pt idx="30837">
                  <c:v>3607.9987307604129</c:v>
                </c:pt>
                <c:pt idx="30838">
                  <c:v>3480.2904044378947</c:v>
                </c:pt>
                <c:pt idx="30839">
                  <c:v>3352.7940216969146</c:v>
                </c:pt>
                <c:pt idx="30840">
                  <c:v>3463.9853309040413</c:v>
                </c:pt>
                <c:pt idx="30841">
                  <c:v>3575.360949273851</c:v>
                </c:pt>
                <c:pt idx="30842">
                  <c:v>3686.9216919690639</c:v>
                </c:pt>
                <c:pt idx="30843">
                  <c:v>3798.6683702073196</c:v>
                </c:pt>
                <c:pt idx="30844">
                  <c:v>3910.6017640002578</c:v>
                </c:pt>
                <c:pt idx="30845">
                  <c:v>4022.7226471442218</c:v>
                </c:pt>
                <c:pt idx="30846">
                  <c:v>4066.9922581570227</c:v>
                </c:pt>
                <c:pt idx="30847">
                  <c:v>4111.301219608572</c:v>
                </c:pt>
                <c:pt idx="30848">
                  <c:v>4155.6493041756039</c:v>
                </c:pt>
                <c:pt idx="30849">
                  <c:v>4200.0362923780694</c:v>
                </c:pt>
                <c:pt idx="30850">
                  <c:v>4244.4619613996256</c:v>
                </c:pt>
                <c:pt idx="30851">
                  <c:v>4288.9260907299986</c:v>
                </c:pt>
                <c:pt idx="30852">
                  <c:v>4148.8099837095342</c:v>
                </c:pt>
                <c:pt idx="30853">
                  <c:v>4009.0249761614168</c:v>
                </c:pt>
                <c:pt idx="30854">
                  <c:v>3869.573357654001</c:v>
                </c:pt>
                <c:pt idx="30855">
                  <c:v>3730.4574944457372</c:v>
                </c:pt>
                <c:pt idx="30856">
                  <c:v>3591.6798449581947</c:v>
                </c:pt>
                <c:pt idx="30857">
                  <c:v>3453.2429400582896</c:v>
                </c:pt>
                <c:pt idx="30858">
                  <c:v>3236.4776719274696</c:v>
                </c:pt>
                <c:pt idx="30859">
                  <c:v>3059.768472501512</c:v>
                </c:pt>
                <c:pt idx="30860">
                  <c:v>2883.5162632697616</c:v>
                </c:pt>
                <c:pt idx="30861">
                  <c:v>2739.1224964844273</c:v>
                </c:pt>
                <c:pt idx="30862">
                  <c:v>2561.7355000322177</c:v>
                </c:pt>
                <c:pt idx="30863">
                  <c:v>2384.7953686089691</c:v>
                </c:pt>
                <c:pt idx="30864">
                  <c:v>2267.0237645724706</c:v>
                </c:pt>
                <c:pt idx="30865">
                  <c:v>2149.4509686586421</c:v>
                </c:pt>
                <c:pt idx="30866">
                  <c:v>2032.0754748362119</c:v>
                </c:pt>
                <c:pt idx="30867">
                  <c:v>1914.8957393148066</c:v>
                </c:pt>
                <c:pt idx="30868">
                  <c:v>1797.9101839277519</c:v>
                </c:pt>
                <c:pt idx="30869">
                  <c:v>1681.1171882765398</c:v>
                </c:pt>
                <c:pt idx="30870">
                  <c:v>1597.7918809195569</c:v>
                </c:pt>
                <c:pt idx="30871">
                  <c:v>1514.5649467172009</c:v>
                </c:pt>
                <c:pt idx="30872">
                  <c:v>1431.4358099448207</c:v>
                </c:pt>
                <c:pt idx="30873">
                  <c:v>1348.4038901143451</c:v>
                </c:pt>
                <c:pt idx="30874">
                  <c:v>1265.468596933988</c:v>
                </c:pt>
                <c:pt idx="30875">
                  <c:v>1182.6293267469639</c:v>
                </c:pt>
                <c:pt idx="30876">
                  <c:v>1248.6364746748961</c:v>
                </c:pt>
                <c:pt idx="30877">
                  <c:v>1314.6821428526659</c:v>
                </c:pt>
                <c:pt idx="30878">
                  <c:v>1380.7672201022808</c:v>
                </c:pt>
                <c:pt idx="30879">
                  <c:v>1446.8925833482303</c:v>
                </c:pt>
                <c:pt idx="30880">
                  <c:v>1513.0590992949024</c:v>
                </c:pt>
                <c:pt idx="30881">
                  <c:v>1579.2676183889826</c:v>
                </c:pt>
                <c:pt idx="30882">
                  <c:v>1537.7551616090236</c:v>
                </c:pt>
                <c:pt idx="30883">
                  <c:v>1496.2648373541226</c:v>
                </c:pt>
                <c:pt idx="30884">
                  <c:v>1454.796528879946</c:v>
                </c:pt>
                <c:pt idx="30885">
                  <c:v>1413.3501186600172</c:v>
                </c:pt>
                <c:pt idx="30886">
                  <c:v>1371.9254926160388</c:v>
                </c:pt>
                <c:pt idx="30887">
                  <c:v>1330.5225312150455</c:v>
                </c:pt>
                <c:pt idx="30888">
                  <c:v>1288.9213049564132</c:v>
                </c:pt>
                <c:pt idx="30889">
                  <c:v>1247.3534486723941</c:v>
                </c:pt>
                <c:pt idx="30890">
                  <c:v>1205.819030593201</c:v>
                </c:pt>
                <c:pt idx="30891">
                  <c:v>1164.3181197142285</c:v>
                </c:pt>
                <c:pt idx="30892">
                  <c:v>1122.8507893867466</c:v>
                </c:pt>
                <c:pt idx="30893">
                  <c:v>1081.4171098375498</c:v>
                </c:pt>
                <c:pt idx="30894">
                  <c:v>999.22513624800581</c:v>
                </c:pt>
                <c:pt idx="30895">
                  <c:v>917.0846840227</c:v>
                </c:pt>
                <c:pt idx="30896">
                  <c:v>834.99374129731791</c:v>
                </c:pt>
                <c:pt idx="30897">
                  <c:v>752.95025973823294</c:v>
                </c:pt>
                <c:pt idx="30898">
                  <c:v>670.95215950210138</c:v>
                </c:pt>
                <c:pt idx="30899">
                  <c:v>588.99732569818946</c:v>
                </c:pt>
                <c:pt idx="30900">
                  <c:v>482.1927869368713</c:v>
                </c:pt>
                <c:pt idx="30901">
                  <c:v>375.58957269001058</c:v>
                </c:pt>
                <c:pt idx="30902">
                  <c:v>269.18803061367709</c:v>
                </c:pt>
                <c:pt idx="30903">
                  <c:v>162.98851904975194</c:v>
                </c:pt>
                <c:pt idx="30904">
                  <c:v>56.991404578113013</c:v>
                </c:pt>
                <c:pt idx="30905">
                  <c:v>0</c:v>
                </c:pt>
                <c:pt idx="30906">
                  <c:v>0</c:v>
                </c:pt>
                <c:pt idx="30907">
                  <c:v>0</c:v>
                </c:pt>
                <c:pt idx="30908">
                  <c:v>24.421334100397601</c:v>
                </c:pt>
                <c:pt idx="30909">
                  <c:v>48.855878324212249</c:v>
                </c:pt>
                <c:pt idx="30910">
                  <c:v>73.303607415851971</c:v>
                </c:pt>
                <c:pt idx="30911">
                  <c:v>97.764496246967951</c:v>
                </c:pt>
                <c:pt idx="30912">
                  <c:v>73.32537924183525</c:v>
                </c:pt>
                <c:pt idx="30913">
                  <c:v>48.884989929125183</c:v>
                </c:pt>
                <c:pt idx="30914">
                  <c:v>24.443229833141508</c:v>
                </c:pt>
                <c:pt idx="30915">
                  <c:v>0</c:v>
                </c:pt>
                <c:pt idx="30916">
                  <c:v>0</c:v>
                </c:pt>
                <c:pt idx="30917">
                  <c:v>0</c:v>
                </c:pt>
                <c:pt idx="30918">
                  <c:v>32.622508967219332</c:v>
                </c:pt>
                <c:pt idx="30919">
                  <c:v>114.27755304931878</c:v>
                </c:pt>
                <c:pt idx="30920">
                  <c:v>196.07304595208876</c:v>
                </c:pt>
                <c:pt idx="30921">
                  <c:v>278.0081824139674</c:v>
                </c:pt>
                <c:pt idx="30922">
                  <c:v>360.08217081961607</c:v>
                </c:pt>
                <c:pt idx="30923">
                  <c:v>442.29423416944644</c:v>
                </c:pt>
                <c:pt idx="30924">
                  <c:v>507.79671986749963</c:v>
                </c:pt>
                <c:pt idx="30925">
                  <c:v>573.29851116876819</c:v>
                </c:pt>
                <c:pt idx="30926">
                  <c:v>638.80131309139881</c:v>
                </c:pt>
                <c:pt idx="30927">
                  <c:v>704.30680841829223</c:v>
                </c:pt>
                <c:pt idx="30928">
                  <c:v>769.81665864390607</c:v>
                </c:pt>
                <c:pt idx="30929">
                  <c:v>835.33250130730846</c:v>
                </c:pt>
                <c:pt idx="30930">
                  <c:v>917.61685122877736</c:v>
                </c:pt>
                <c:pt idx="30931">
                  <c:v>999.97594138218062</c:v>
                </c:pt>
                <c:pt idx="30932">
                  <c:v>1082.410998970244</c:v>
                </c:pt>
                <c:pt idx="30933">
                  <c:v>1164.9232307064947</c:v>
                </c:pt>
                <c:pt idx="30934">
                  <c:v>1247.5138269227159</c:v>
                </c:pt>
                <c:pt idx="30935">
                  <c:v>1330.1839549372439</c:v>
                </c:pt>
                <c:pt idx="30936">
                  <c:v>1388.3874897313569</c:v>
                </c:pt>
                <c:pt idx="30937">
                  <c:v>1446.6506548084274</c:v>
                </c:pt>
                <c:pt idx="30938">
                  <c:v>1504.9733933828381</c:v>
                </c:pt>
                <c:pt idx="30939">
                  <c:v>1563.3556451464424</c:v>
                </c:pt>
                <c:pt idx="30940">
                  <c:v>1621.7973520671576</c:v>
                </c:pt>
                <c:pt idx="30941">
                  <c:v>1680.2984569481862</c:v>
                </c:pt>
                <c:pt idx="30942">
                  <c:v>1797.7663346051252</c:v>
                </c:pt>
                <c:pt idx="30943">
                  <c:v>1915.4997987468482</c:v>
                </c:pt>
                <c:pt idx="30944">
                  <c:v>2033.4970788043595</c:v>
                </c:pt>
                <c:pt idx="30945">
                  <c:v>2127.0847415110411</c:v>
                </c:pt>
                <c:pt idx="30946">
                  <c:v>2244.2455819336033</c:v>
                </c:pt>
                <c:pt idx="30947">
                  <c:v>2361.6622189630421</c:v>
                </c:pt>
                <c:pt idx="30948">
                  <c:v>2489.8429542356162</c:v>
                </c:pt>
                <c:pt idx="30949">
                  <c:v>2590.7509464647114</c:v>
                </c:pt>
                <c:pt idx="30950">
                  <c:v>2691.7807470749076</c:v>
                </c:pt>
                <c:pt idx="30951">
                  <c:v>2792.9343436875229</c:v>
                </c:pt>
                <c:pt idx="30952">
                  <c:v>2894.2136805474061</c:v>
                </c:pt>
                <c:pt idx="30953">
                  <c:v>2995.6206613820855</c:v>
                </c:pt>
                <c:pt idx="30954">
                  <c:v>3055.5491639227466</c:v>
                </c:pt>
                <c:pt idx="30955">
                  <c:v>3115.5392774764528</c:v>
                </c:pt>
                <c:pt idx="30956">
                  <c:v>3175.5908873604608</c:v>
                </c:pt>
                <c:pt idx="30957">
                  <c:v>3235.7038806033852</c:v>
                </c:pt>
                <c:pt idx="30958">
                  <c:v>3295.8781459344705</c:v>
                </c:pt>
                <c:pt idx="30959">
                  <c:v>3356.1135737724398</c:v>
                </c:pt>
                <c:pt idx="30960">
                  <c:v>3407.4735846169842</c:v>
                </c:pt>
                <c:pt idx="30961">
                  <c:v>3458.8728716415799</c:v>
                </c:pt>
                <c:pt idx="30962">
                  <c:v>3510.3115002375148</c:v>
                </c:pt>
                <c:pt idx="30963">
                  <c:v>3561.7895474783541</c:v>
                </c:pt>
                <c:pt idx="30964">
                  <c:v>3613.3070804646413</c:v>
                </c:pt>
                <c:pt idx="30965">
                  <c:v>3664.8641654707044</c:v>
                </c:pt>
                <c:pt idx="30966">
                  <c:v>3741.8036154692618</c:v>
                </c:pt>
                <c:pt idx="30967">
                  <c:v>3818.8221305671223</c:v>
                </c:pt>
                <c:pt idx="30968">
                  <c:v>3895.9203486527244</c:v>
                </c:pt>
                <c:pt idx="30969">
                  <c:v>3973.098897751157</c:v>
                </c:pt>
                <c:pt idx="30970">
                  <c:v>4050.3583850141895</c:v>
                </c:pt>
                <c:pt idx="30971">
                  <c:v>4127.6994202075775</c:v>
                </c:pt>
                <c:pt idx="30972">
                  <c:v>4135.651088753556</c:v>
                </c:pt>
                <c:pt idx="30973">
                  <c:v>4143.6024575957399</c:v>
                </c:pt>
                <c:pt idx="30974">
                  <c:v>4151.5535298821806</c:v>
                </c:pt>
                <c:pt idx="30975">
                  <c:v>4159.5043165589623</c:v>
                </c:pt>
                <c:pt idx="30976">
                  <c:v>4167.4548226746929</c:v>
                </c:pt>
                <c:pt idx="30977">
                  <c:v>4175.405053164327</c:v>
                </c:pt>
                <c:pt idx="30978">
                  <c:v>4253.4767273375564</c:v>
                </c:pt>
                <c:pt idx="30979">
                  <c:v>4331.6432095738201</c:v>
                </c:pt>
                <c:pt idx="30980">
                  <c:v>4409.9045863561378</c:v>
                </c:pt>
                <c:pt idx="30981">
                  <c:v>4488.26094958866</c:v>
                </c:pt>
                <c:pt idx="30982">
                  <c:v>4566.7123838822226</c:v>
                </c:pt>
                <c:pt idx="30983">
                  <c:v>4645.2589750452444</c:v>
                </c:pt>
                <c:pt idx="30984">
                  <c:v>4645.5202527158235</c:v>
                </c:pt>
                <c:pt idx="30985">
                  <c:v>4645.7815303864027</c:v>
                </c:pt>
                <c:pt idx="30986">
                  <c:v>4646.0428080569809</c:v>
                </c:pt>
                <c:pt idx="30987">
                  <c:v>4646.304085727561</c:v>
                </c:pt>
                <c:pt idx="30988">
                  <c:v>4646.5653633981401</c:v>
                </c:pt>
                <c:pt idx="30989">
                  <c:v>4646.8266410687193</c:v>
                </c:pt>
                <c:pt idx="30990">
                  <c:v>4611.3938615540073</c:v>
                </c:pt>
                <c:pt idx="30991">
                  <c:v>4575.9831145013368</c:v>
                </c:pt>
                <c:pt idx="30992">
                  <c:v>4540.5944586514979</c:v>
                </c:pt>
                <c:pt idx="30993">
                  <c:v>4505.2279598034984</c:v>
                </c:pt>
                <c:pt idx="30994">
                  <c:v>4469.8836777405486</c:v>
                </c:pt>
                <c:pt idx="30995">
                  <c:v>4434.5616749463043</c:v>
                </c:pt>
                <c:pt idx="30996">
                  <c:v>4313.5763572712058</c:v>
                </c:pt>
                <c:pt idx="30997">
                  <c:v>4192.8015636808623</c:v>
                </c:pt>
                <c:pt idx="30998">
                  <c:v>4072.2356176841004</c:v>
                </c:pt>
                <c:pt idx="30999">
                  <c:v>3951.8767910512756</c:v>
                </c:pt>
                <c:pt idx="31000">
                  <c:v>3831.723320948231</c:v>
                </c:pt>
                <c:pt idx="31001">
                  <c:v>3711.7733858450774</c:v>
                </c:pt>
                <c:pt idx="31002">
                  <c:v>3542.3186917690409</c:v>
                </c:pt>
                <c:pt idx="31003">
                  <c:v>3415.652132362186</c:v>
                </c:pt>
                <c:pt idx="31004">
                  <c:v>3289.2129005421648</c:v>
                </c:pt>
                <c:pt idx="31005">
                  <c:v>3199.6858428220944</c:v>
                </c:pt>
                <c:pt idx="31006">
                  <c:v>3072.233097492393</c:v>
                </c:pt>
                <c:pt idx="31007">
                  <c:v>2945.0032991608659</c:v>
                </c:pt>
                <c:pt idx="31008">
                  <c:v>2775.5094022643511</c:v>
                </c:pt>
                <c:pt idx="31009">
                  <c:v>2606.4176316080629</c:v>
                </c:pt>
                <c:pt idx="31010">
                  <c:v>2437.7229912853409</c:v>
                </c:pt>
                <c:pt idx="31011">
                  <c:v>2269.4203066525906</c:v>
                </c:pt>
                <c:pt idx="31012">
                  <c:v>2101.5042277126886</c:v>
                </c:pt>
                <c:pt idx="31013">
                  <c:v>1933.9692293870319</c:v>
                </c:pt>
                <c:pt idx="31014">
                  <c:v>1858.8118852796886</c:v>
                </c:pt>
                <c:pt idx="31015">
                  <c:v>1783.7230432944152</c:v>
                </c:pt>
                <c:pt idx="31016">
                  <c:v>1708.7019473226642</c:v>
                </c:pt>
                <c:pt idx="31017">
                  <c:v>1633.7478301618989</c:v>
                </c:pt>
                <c:pt idx="31018">
                  <c:v>1558.8599174390663</c:v>
                </c:pt>
                <c:pt idx="31019">
                  <c:v>1484.0374173702851</c:v>
                </c:pt>
                <c:pt idx="31020">
                  <c:v>1491.8319890622265</c:v>
                </c:pt>
                <c:pt idx="31021">
                  <c:v>1499.6226621252947</c:v>
                </c:pt>
                <c:pt idx="31022">
                  <c:v>1507.4094542220478</c:v>
                </c:pt>
                <c:pt idx="31023">
                  <c:v>1515.1923831431322</c:v>
                </c:pt>
                <c:pt idx="31024">
                  <c:v>1522.9714623852703</c:v>
                </c:pt>
                <c:pt idx="31025">
                  <c:v>1530.7467096432263</c:v>
                </c:pt>
                <c:pt idx="31026">
                  <c:v>1422.5677884156237</c:v>
                </c:pt>
                <c:pt idx="31027">
                  <c:v>1314.5704619881542</c:v>
                </c:pt>
                <c:pt idx="31028">
                  <c:v>1206.7541424413589</c:v>
                </c:pt>
                <c:pt idx="31029">
                  <c:v>1099.1182249452381</c:v>
                </c:pt>
                <c:pt idx="31030">
                  <c:v>991.66209759099274</c:v>
                </c:pt>
                <c:pt idx="31031">
                  <c:v>884.38513186980492</c:v>
                </c:pt>
                <c:pt idx="31032">
                  <c:v>826.89548025099839</c:v>
                </c:pt>
                <c:pt idx="31033">
                  <c:v>769.43215874822056</c:v>
                </c:pt>
                <c:pt idx="31034">
                  <c:v>711.99452198838355</c:v>
                </c:pt>
                <c:pt idx="31035">
                  <c:v>654.5819195392437</c:v>
                </c:pt>
                <c:pt idx="31036">
                  <c:v>597.19369259761095</c:v>
                </c:pt>
                <c:pt idx="31037">
                  <c:v>539.82917475472459</c:v>
                </c:pt>
                <c:pt idx="31038">
                  <c:v>490.67794765537457</c:v>
                </c:pt>
                <c:pt idx="31039">
                  <c:v>441.54321579140731</c:v>
                </c:pt>
                <c:pt idx="31040">
                  <c:v>392.42454508696164</c:v>
                </c:pt>
                <c:pt idx="31041">
                  <c:v>343.3214988510847</c:v>
                </c:pt>
                <c:pt idx="31042">
                  <c:v>294.2336347068287</c:v>
                </c:pt>
                <c:pt idx="31043">
                  <c:v>245.16050699659579</c:v>
                </c:pt>
                <c:pt idx="31044">
                  <c:v>179.69048419680917</c:v>
                </c:pt>
                <c:pt idx="31045">
                  <c:v>114.28878884412268</c:v>
                </c:pt>
                <c:pt idx="31046">
                  <c:v>48.955342974327245</c:v>
                </c:pt>
                <c:pt idx="31047">
                  <c:v>0</c:v>
                </c:pt>
                <c:pt idx="31048">
                  <c:v>0</c:v>
                </c:pt>
                <c:pt idx="31049">
                  <c:v>0</c:v>
                </c:pt>
                <c:pt idx="31050">
                  <c:v>0</c:v>
                </c:pt>
                <c:pt idx="31051">
                  <c:v>0</c:v>
                </c:pt>
                <c:pt idx="31052">
                  <c:v>0</c:v>
                </c:pt>
                <c:pt idx="31053">
                  <c:v>0</c:v>
                </c:pt>
                <c:pt idx="31054">
                  <c:v>0</c:v>
                </c:pt>
                <c:pt idx="31055">
                  <c:v>0</c:v>
                </c:pt>
                <c:pt idx="31056">
                  <c:v>0</c:v>
                </c:pt>
                <c:pt idx="31057">
                  <c:v>0</c:v>
                </c:pt>
                <c:pt idx="31058">
                  <c:v>0</c:v>
                </c:pt>
                <c:pt idx="31059">
                  <c:v>0</c:v>
                </c:pt>
                <c:pt idx="31060">
                  <c:v>0</c:v>
                </c:pt>
                <c:pt idx="31061">
                  <c:v>0</c:v>
                </c:pt>
                <c:pt idx="31062">
                  <c:v>8.1607771041077015</c:v>
                </c:pt>
                <c:pt idx="31063">
                  <c:v>16.329205862048212</c:v>
                </c:pt>
                <c:pt idx="31064">
                  <c:v>24.505267742577526</c:v>
                </c:pt>
                <c:pt idx="31065">
                  <c:v>32.688944269986834</c:v>
                </c:pt>
                <c:pt idx="31066">
                  <c:v>40.880216927846242</c:v>
                </c:pt>
                <c:pt idx="31067">
                  <c:v>49.079067295188693</c:v>
                </c:pt>
                <c:pt idx="31068">
                  <c:v>89.969437341476493</c:v>
                </c:pt>
                <c:pt idx="31069">
                  <c:v>130.85229576590842</c:v>
                </c:pt>
                <c:pt idx="31070">
                  <c:v>171.7281408532794</c:v>
                </c:pt>
                <c:pt idx="31071">
                  <c:v>212.5974671273687</c:v>
                </c:pt>
                <c:pt idx="31072">
                  <c:v>253.46076528380257</c:v>
                </c:pt>
                <c:pt idx="31073">
                  <c:v>294.31852146789299</c:v>
                </c:pt>
                <c:pt idx="31074">
                  <c:v>367.88863046347848</c:v>
                </c:pt>
                <c:pt idx="31075">
                  <c:v>441.45976930495635</c:v>
                </c:pt>
                <c:pt idx="31076">
                  <c:v>515.03429495087323</c:v>
                </c:pt>
                <c:pt idx="31077">
                  <c:v>588.61453155875768</c:v>
                </c:pt>
                <c:pt idx="31078">
                  <c:v>662.20276721830862</c:v>
                </c:pt>
                <c:pt idx="31079">
                  <c:v>735.80125785520613</c:v>
                </c:pt>
                <c:pt idx="31080">
                  <c:v>941.90174921030973</c:v>
                </c:pt>
                <c:pt idx="31081">
                  <c:v>1148.7433095226161</c:v>
                </c:pt>
                <c:pt idx="31082">
                  <c:v>1356.3244902414162</c:v>
                </c:pt>
                <c:pt idx="31083">
                  <c:v>1564.6439281794746</c:v>
                </c:pt>
                <c:pt idx="31084">
                  <c:v>1773.700337669326</c:v>
                </c:pt>
                <c:pt idx="31085">
                  <c:v>1983.4925131787743</c:v>
                </c:pt>
                <c:pt idx="31086">
                  <c:v>2033.8919687954999</c:v>
                </c:pt>
                <c:pt idx="31087">
                  <c:v>2084.3315153634835</c:v>
                </c:pt>
                <c:pt idx="31088">
                  <c:v>2134.8111820957747</c:v>
                </c:pt>
                <c:pt idx="31089">
                  <c:v>2160.2743397511399</c:v>
                </c:pt>
                <c:pt idx="31090">
                  <c:v>2210.2546301567868</c:v>
                </c:pt>
                <c:pt idx="31091">
                  <c:v>2260.2746757907998</c:v>
                </c:pt>
                <c:pt idx="31092">
                  <c:v>2345.7655383314082</c:v>
                </c:pt>
                <c:pt idx="31093">
                  <c:v>2405.1014023014054</c:v>
                </c:pt>
                <c:pt idx="31094">
                  <c:v>2464.4986978022507</c:v>
                </c:pt>
                <c:pt idx="31095">
                  <c:v>2523.9573052766596</c:v>
                </c:pt>
                <c:pt idx="31096">
                  <c:v>2583.4771046548231</c:v>
                </c:pt>
                <c:pt idx="31097">
                  <c:v>2643.0579843151313</c:v>
                </c:pt>
                <c:pt idx="31098">
                  <c:v>2702.2170463287334</c:v>
                </c:pt>
                <c:pt idx="31099">
                  <c:v>2761.4229547266941</c:v>
                </c:pt>
                <c:pt idx="31100">
                  <c:v>2820.6759661449905</c:v>
                </c:pt>
                <c:pt idx="31101">
                  <c:v>2879.9763341974226</c:v>
                </c:pt>
                <c:pt idx="31102">
                  <c:v>2939.3243095048606</c:v>
                </c:pt>
                <c:pt idx="31103">
                  <c:v>2998.7201370838443</c:v>
                </c:pt>
                <c:pt idx="31104">
                  <c:v>3066.5103178529448</c:v>
                </c:pt>
                <c:pt idx="31105">
                  <c:v>3134.3595925277154</c:v>
                </c:pt>
                <c:pt idx="31106">
                  <c:v>3202.2684485574255</c:v>
                </c:pt>
                <c:pt idx="31107">
                  <c:v>3270.2373639830967</c:v>
                </c:pt>
                <c:pt idx="31108">
                  <c:v>3338.2668101515296</c:v>
                </c:pt>
                <c:pt idx="31109">
                  <c:v>3406.3572517884427</c:v>
                </c:pt>
                <c:pt idx="31110">
                  <c:v>3474.6220639163016</c:v>
                </c:pt>
                <c:pt idx="31111">
                  <c:v>3542.9512948572619</c:v>
                </c:pt>
                <c:pt idx="31112">
                  <c:v>3611.345299052231</c:v>
                </c:pt>
                <c:pt idx="31113">
                  <c:v>3679.8044355243587</c:v>
                </c:pt>
                <c:pt idx="31114">
                  <c:v>3748.3290551160089</c:v>
                </c:pt>
                <c:pt idx="31115">
                  <c:v>3816.9195037329732</c:v>
                </c:pt>
                <c:pt idx="31116">
                  <c:v>3834.1072425491757</c:v>
                </c:pt>
                <c:pt idx="31117">
                  <c:v>3851.2992588436273</c:v>
                </c:pt>
                <c:pt idx="31118">
                  <c:v>3868.4955637846601</c:v>
                </c:pt>
                <c:pt idx="31119">
                  <c:v>3885.6961541772353</c:v>
                </c:pt>
                <c:pt idx="31120">
                  <c:v>3902.9010412283901</c:v>
                </c:pt>
                <c:pt idx="31121">
                  <c:v>3920.1102216490681</c:v>
                </c:pt>
                <c:pt idx="31122">
                  <c:v>3962.8488620033031</c:v>
                </c:pt>
                <c:pt idx="31123">
                  <c:v>4005.6111085369002</c:v>
                </c:pt>
                <c:pt idx="31124">
                  <c:v>4048.3971020327303</c:v>
                </c:pt>
                <c:pt idx="31125">
                  <c:v>4091.2069802979413</c:v>
                </c:pt>
                <c:pt idx="31126">
                  <c:v>4134.0408740685252</c:v>
                </c:pt>
                <c:pt idx="31127">
                  <c:v>4176.8989206166307</c:v>
                </c:pt>
                <c:pt idx="31128">
                  <c:v>4167.8279161351848</c:v>
                </c:pt>
                <c:pt idx="31129">
                  <c:v>4158.7588787928025</c:v>
                </c:pt>
                <c:pt idx="31130">
                  <c:v>4149.6918142941558</c:v>
                </c:pt>
                <c:pt idx="31131">
                  <c:v>4140.6267283877296</c:v>
                </c:pt>
                <c:pt idx="31132">
                  <c:v>4131.5636207068992</c:v>
                </c:pt>
                <c:pt idx="31133">
                  <c:v>4122.5024990674874</c:v>
                </c:pt>
                <c:pt idx="31134">
                  <c:v>4148.326556196268</c:v>
                </c:pt>
                <c:pt idx="31135">
                  <c:v>4174.1601636207224</c:v>
                </c:pt>
                <c:pt idx="31136">
                  <c:v>4200.0033367212691</c:v>
                </c:pt>
                <c:pt idx="31137">
                  <c:v>4225.8560907237452</c:v>
                </c:pt>
                <c:pt idx="31138">
                  <c:v>4251.7184471052542</c:v>
                </c:pt>
                <c:pt idx="31139">
                  <c:v>4277.5904187658043</c:v>
                </c:pt>
                <c:pt idx="31140">
                  <c:v>4208.5781940962561</c:v>
                </c:pt>
                <c:pt idx="31141">
                  <c:v>4139.6348186516807</c:v>
                </c:pt>
                <c:pt idx="31142">
                  <c:v>4070.7599879990262</c:v>
                </c:pt>
                <c:pt idx="31143">
                  <c:v>4001.9533932247587</c:v>
                </c:pt>
                <c:pt idx="31144">
                  <c:v>3933.2147208808187</c:v>
                </c:pt>
                <c:pt idx="31145">
                  <c:v>3864.5436529303129</c:v>
                </c:pt>
                <c:pt idx="31146">
                  <c:v>3769.2761267108017</c:v>
                </c:pt>
                <c:pt idx="31147">
                  <c:v>3718.3573995176675</c:v>
                </c:pt>
                <c:pt idx="31148">
                  <c:v>3667.477117011731</c:v>
                </c:pt>
                <c:pt idx="31149">
                  <c:v>3658.5839188688001</c:v>
                </c:pt>
                <c:pt idx="31150">
                  <c:v>3607.1909384140686</c:v>
                </c:pt>
                <c:pt idx="31151">
                  <c:v>3555.8365193200734</c:v>
                </c:pt>
                <c:pt idx="31152">
                  <c:v>3393.5231017227175</c:v>
                </c:pt>
                <c:pt idx="31153">
                  <c:v>3231.5885670365842</c:v>
                </c:pt>
                <c:pt idx="31154">
                  <c:v>3070.0289877621849</c:v>
                </c:pt>
                <c:pt idx="31155">
                  <c:v>2908.8403041310485</c:v>
                </c:pt>
                <c:pt idx="31156">
                  <c:v>2748.018320380846</c:v>
                </c:pt>
                <c:pt idx="31157">
                  <c:v>2587.5587009669634</c:v>
                </c:pt>
                <c:pt idx="31158">
                  <c:v>2427.2772959114282</c:v>
                </c:pt>
                <c:pt idx="31159">
                  <c:v>2267.3661277267779</c:v>
                </c:pt>
                <c:pt idx="31160">
                  <c:v>2107.8215884105134</c:v>
                </c:pt>
                <c:pt idx="31161">
                  <c:v>1948.6399609851605</c:v>
                </c:pt>
                <c:pt idx="31162">
                  <c:v>1789.8174035562101</c:v>
                </c:pt>
                <c:pt idx="31163">
                  <c:v>1631.3499547264285</c:v>
                </c:pt>
                <c:pt idx="31164">
                  <c:v>1489.7892834266545</c:v>
                </c:pt>
                <c:pt idx="31165">
                  <c:v>1348.5179217570364</c:v>
                </c:pt>
                <c:pt idx="31166">
                  <c:v>1207.5334023147957</c:v>
                </c:pt>
                <c:pt idx="31167">
                  <c:v>1066.8331848311982</c:v>
                </c:pt>
                <c:pt idx="31168">
                  <c:v>926.41466439350609</c:v>
                </c:pt>
                <c:pt idx="31169">
                  <c:v>786.27516101068113</c:v>
                </c:pt>
                <c:pt idx="31170">
                  <c:v>687.51223801602339</c:v>
                </c:pt>
                <c:pt idx="31171">
                  <c:v>588.88795594406895</c:v>
                </c:pt>
                <c:pt idx="31172">
                  <c:v>490.40137732044502</c:v>
                </c:pt>
                <c:pt idx="31173">
                  <c:v>392.05154854440099</c:v>
                </c:pt>
                <c:pt idx="31174">
                  <c:v>293.83749648850534</c:v>
                </c:pt>
                <c:pt idx="31175">
                  <c:v>195.75823037457863</c:v>
                </c:pt>
                <c:pt idx="31176">
                  <c:v>277.49946876248015</c:v>
                </c:pt>
                <c:pt idx="31177">
                  <c:v>359.34425562260355</c:v>
                </c:pt>
                <c:pt idx="31178">
                  <c:v>441.29287633204694</c:v>
                </c:pt>
                <c:pt idx="31179">
                  <c:v>523.34561135079889</c:v>
                </c:pt>
                <c:pt idx="31180">
                  <c:v>605.5027368524934</c:v>
                </c:pt>
                <c:pt idx="31181">
                  <c:v>687.76452673166818</c:v>
                </c:pt>
                <c:pt idx="31182">
                  <c:v>474.1416401085134</c:v>
                </c:pt>
                <c:pt idx="31183">
                  <c:v>261.18839144491756</c:v>
                </c:pt>
                <c:pt idx="31184">
                  <c:v>48.897119764505106</c:v>
                </c:pt>
                <c:pt idx="31185">
                  <c:v>0</c:v>
                </c:pt>
                <c:pt idx="31186">
                  <c:v>0</c:v>
                </c:pt>
                <c:pt idx="31187">
                  <c:v>0</c:v>
                </c:pt>
                <c:pt idx="31188">
                  <c:v>0</c:v>
                </c:pt>
                <c:pt idx="31189">
                  <c:v>0</c:v>
                </c:pt>
                <c:pt idx="31190">
                  <c:v>0</c:v>
                </c:pt>
                <c:pt idx="31191">
                  <c:v>0</c:v>
                </c:pt>
                <c:pt idx="31192">
                  <c:v>0</c:v>
                </c:pt>
                <c:pt idx="31193">
                  <c:v>0</c:v>
                </c:pt>
                <c:pt idx="31194">
                  <c:v>0</c:v>
                </c:pt>
                <c:pt idx="31195">
                  <c:v>0</c:v>
                </c:pt>
                <c:pt idx="31196">
                  <c:v>0</c:v>
                </c:pt>
                <c:pt idx="31197">
                  <c:v>0</c:v>
                </c:pt>
                <c:pt idx="31198">
                  <c:v>0</c:v>
                </c:pt>
                <c:pt idx="31199">
                  <c:v>0</c:v>
                </c:pt>
                <c:pt idx="31200">
                  <c:v>0</c:v>
                </c:pt>
                <c:pt idx="31201">
                  <c:v>0</c:v>
                </c:pt>
                <c:pt idx="31202">
                  <c:v>48.838896554679664</c:v>
                </c:pt>
                <c:pt idx="31203">
                  <c:v>97.65835798354324</c:v>
                </c:pt>
                <c:pt idx="31204">
                  <c:v>146.45941221461541</c:v>
                </c:pt>
                <c:pt idx="31205">
                  <c:v>195.24307761132766</c:v>
                </c:pt>
                <c:pt idx="31206">
                  <c:v>219.7945837540347</c:v>
                </c:pt>
                <c:pt idx="31207">
                  <c:v>244.37793410286633</c:v>
                </c:pt>
                <c:pt idx="31208">
                  <c:v>268.99294360283045</c:v>
                </c:pt>
                <c:pt idx="31209">
                  <c:v>293.63942737933371</c:v>
                </c:pt>
                <c:pt idx="31210">
                  <c:v>318.31720170846086</c:v>
                </c:pt>
                <c:pt idx="31211">
                  <c:v>343.0260837758758</c:v>
                </c:pt>
                <c:pt idx="31212">
                  <c:v>408.50482803555019</c:v>
                </c:pt>
                <c:pt idx="31213">
                  <c:v>474.030031324866</c:v>
                </c:pt>
                <c:pt idx="31214">
                  <c:v>539.60230513078375</c:v>
                </c:pt>
                <c:pt idx="31215">
                  <c:v>605.22225313082129</c:v>
                </c:pt>
                <c:pt idx="31216">
                  <c:v>670.89047126966932</c:v>
                </c:pt>
                <c:pt idx="31217">
                  <c:v>736.60754783526818</c:v>
                </c:pt>
                <c:pt idx="31218">
                  <c:v>794.12804671899505</c:v>
                </c:pt>
                <c:pt idx="31219">
                  <c:v>851.68385953678376</c:v>
                </c:pt>
                <c:pt idx="31220">
                  <c:v>909.27542829827598</c:v>
                </c:pt>
                <c:pt idx="31221">
                  <c:v>966.90318996000713</c:v>
                </c:pt>
                <c:pt idx="31222">
                  <c:v>1024.5675764694029</c:v>
                </c:pt>
                <c:pt idx="31223">
                  <c:v>1082.2690148084369</c:v>
                </c:pt>
                <c:pt idx="31224">
                  <c:v>1247.9415022568835</c:v>
                </c:pt>
                <c:pt idx="31225">
                  <c:v>1414.0621581142379</c:v>
                </c:pt>
                <c:pt idx="31226">
                  <c:v>1580.6319072886643</c:v>
                </c:pt>
                <c:pt idx="31227">
                  <c:v>1747.6516479367083</c:v>
                </c:pt>
                <c:pt idx="31228">
                  <c:v>1915.1222616018283</c:v>
                </c:pt>
                <c:pt idx="31229">
                  <c:v>2083.0446105420842</c:v>
                </c:pt>
                <c:pt idx="31230">
                  <c:v>2141.9284158946452</c:v>
                </c:pt>
                <c:pt idx="31231">
                  <c:v>2200.8678596473001</c:v>
                </c:pt>
                <c:pt idx="31232">
                  <c:v>2259.8629772221225</c:v>
                </c:pt>
                <c:pt idx="31233">
                  <c:v>2292.3254941105888</c:v>
                </c:pt>
                <c:pt idx="31234">
                  <c:v>2350.7543417478878</c:v>
                </c:pt>
                <c:pt idx="31235">
                  <c:v>2409.2383144176551</c:v>
                </c:pt>
                <c:pt idx="31236">
                  <c:v>2453.8508249043539</c:v>
                </c:pt>
                <c:pt idx="31237">
                  <c:v>2470.5211893587884</c:v>
                </c:pt>
                <c:pt idx="31238">
                  <c:v>2487.1937768735775</c:v>
                </c:pt>
                <c:pt idx="31239">
                  <c:v>2503.8686098622061</c:v>
                </c:pt>
                <c:pt idx="31240">
                  <c:v>2520.5457036344146</c:v>
                </c:pt>
                <c:pt idx="31241">
                  <c:v>2537.2250733245264</c:v>
                </c:pt>
                <c:pt idx="31242">
                  <c:v>2545.4263566967734</c:v>
                </c:pt>
                <c:pt idx="31243">
                  <c:v>2553.6275863876504</c:v>
                </c:pt>
                <c:pt idx="31244">
                  <c:v>2561.8287619354051</c:v>
                </c:pt>
                <c:pt idx="31245">
                  <c:v>2570.0298903111411</c:v>
                </c:pt>
                <c:pt idx="31246">
                  <c:v>2578.2309760049329</c:v>
                </c:pt>
                <c:pt idx="31247">
                  <c:v>2586.4320260853619</c:v>
                </c:pt>
                <c:pt idx="31248">
                  <c:v>2679.334554631183</c:v>
                </c:pt>
                <c:pt idx="31249">
                  <c:v>2772.362127130591</c:v>
                </c:pt>
                <c:pt idx="31250">
                  <c:v>2865.5154455158399</c:v>
                </c:pt>
                <c:pt idx="31251">
                  <c:v>2958.7952071583213</c:v>
                </c:pt>
                <c:pt idx="31252">
                  <c:v>3052.2020881407107</c:v>
                </c:pt>
                <c:pt idx="31253">
                  <c:v>3145.7367546642654</c:v>
                </c:pt>
                <c:pt idx="31254">
                  <c:v>3188.3242351263739</c:v>
                </c:pt>
                <c:pt idx="31255">
                  <c:v>3230.9387806839109</c:v>
                </c:pt>
                <c:pt idx="31256">
                  <c:v>3273.5804450640853</c:v>
                </c:pt>
                <c:pt idx="31257">
                  <c:v>3316.2492817309553</c:v>
                </c:pt>
                <c:pt idx="31258">
                  <c:v>3358.9453338187604</c:v>
                </c:pt>
                <c:pt idx="31259">
                  <c:v>3401.6686539084517</c:v>
                </c:pt>
                <c:pt idx="31260">
                  <c:v>3495.4613684358901</c:v>
                </c:pt>
                <c:pt idx="31261">
                  <c:v>3589.377949182091</c:v>
                </c:pt>
                <c:pt idx="31262">
                  <c:v>3683.4193116026058</c:v>
                </c:pt>
                <c:pt idx="31263">
                  <c:v>3777.5863532236558</c:v>
                </c:pt>
                <c:pt idx="31264">
                  <c:v>3871.8799539273391</c:v>
                </c:pt>
                <c:pt idx="31265">
                  <c:v>3966.3009762334759</c:v>
                </c:pt>
                <c:pt idx="31266">
                  <c:v>3948.9698435216064</c:v>
                </c:pt>
                <c:pt idx="31267">
                  <c:v>3931.6436380732816</c:v>
                </c:pt>
                <c:pt idx="31268">
                  <c:v>3914.3223530716396</c:v>
                </c:pt>
                <c:pt idx="31269">
                  <c:v>3897.0059977691885</c:v>
                </c:pt>
                <c:pt idx="31270">
                  <c:v>3879.694565401097</c:v>
                </c:pt>
                <c:pt idx="31271">
                  <c:v>3862.3880651914706</c:v>
                </c:pt>
                <c:pt idx="31272">
                  <c:v>3897.0059977691885</c:v>
                </c:pt>
                <c:pt idx="31273">
                  <c:v>3931.6436380732816</c:v>
                </c:pt>
                <c:pt idx="31274">
                  <c:v>3966.3009762334759</c:v>
                </c:pt>
                <c:pt idx="31275">
                  <c:v>4000.9780024748256</c:v>
                </c:pt>
                <c:pt idx="31276">
                  <c:v>4035.674707117681</c:v>
                </c:pt>
                <c:pt idx="31277">
                  <c:v>4070.3910805777664</c:v>
                </c:pt>
                <c:pt idx="31278">
                  <c:v>4018.323893564504</c:v>
                </c:pt>
                <c:pt idx="31279">
                  <c:v>3966.3009762334759</c:v>
                </c:pt>
                <c:pt idx="31280">
                  <c:v>3914.3223530716396</c:v>
                </c:pt>
                <c:pt idx="31281">
                  <c:v>3862.3880651914706</c:v>
                </c:pt>
                <c:pt idx="31282">
                  <c:v>3810.4981381673738</c:v>
                </c:pt>
                <c:pt idx="31283">
                  <c:v>3758.6526100473739</c:v>
                </c:pt>
                <c:pt idx="31284">
                  <c:v>3630.0442294448944</c:v>
                </c:pt>
                <c:pt idx="31285">
                  <c:v>3501.6818573066485</c:v>
                </c:pt>
                <c:pt idx="31286">
                  <c:v>3373.5639766934728</c:v>
                </c:pt>
                <c:pt idx="31287">
                  <c:v>3245.6890300922128</c:v>
                </c:pt>
                <c:pt idx="31288">
                  <c:v>3118.0554184606326</c:v>
                </c:pt>
                <c:pt idx="31289">
                  <c:v>2990.6615002589656</c:v>
                </c:pt>
                <c:pt idx="31290">
                  <c:v>2948.0382507016825</c:v>
                </c:pt>
                <c:pt idx="31291">
                  <c:v>2939.7063087706724</c:v>
                </c:pt>
                <c:pt idx="31292">
                  <c:v>2931.3752153885057</c:v>
                </c:pt>
                <c:pt idx="31293">
                  <c:v>2956.9488804260272</c:v>
                </c:pt>
                <c:pt idx="31294">
                  <c:v>2948.5228690201743</c:v>
                </c:pt>
                <c:pt idx="31295">
                  <c:v>2940.0977121542355</c:v>
                </c:pt>
                <c:pt idx="31296">
                  <c:v>2897.7821851840972</c:v>
                </c:pt>
                <c:pt idx="31297">
                  <c:v>2855.4916472577684</c:v>
                </c:pt>
                <c:pt idx="31298">
                  <c:v>2813.2260147438492</c:v>
                </c:pt>
                <c:pt idx="31299">
                  <c:v>2770.9851942595328</c:v>
                </c:pt>
                <c:pt idx="31300">
                  <c:v>2728.7690918182689</c:v>
                </c:pt>
                <c:pt idx="31301">
                  <c:v>2686.5776211098228</c:v>
                </c:pt>
                <c:pt idx="31302">
                  <c:v>2627.5317751060138</c:v>
                </c:pt>
                <c:pt idx="31303">
                  <c:v>2568.5343440119905</c:v>
                </c:pt>
                <c:pt idx="31304">
                  <c:v>2509.5850825385946</c:v>
                </c:pt>
                <c:pt idx="31305">
                  <c:v>2450.6837424039495</c:v>
                </c:pt>
                <c:pt idx="31306">
                  <c:v>2391.8300747367707</c:v>
                </c:pt>
                <c:pt idx="31307">
                  <c:v>2333.0238202504975</c:v>
                </c:pt>
                <c:pt idx="31308">
                  <c:v>2282.5330786873883</c:v>
                </c:pt>
                <c:pt idx="31309">
                  <c:v>2232.0807465565354</c:v>
                </c:pt>
                <c:pt idx="31310">
                  <c:v>2181.6667444012019</c:v>
                </c:pt>
                <c:pt idx="31311">
                  <c:v>2131.2909852508587</c:v>
                </c:pt>
                <c:pt idx="31312">
                  <c:v>2080.9533902072189</c:v>
                </c:pt>
                <c:pt idx="31313">
                  <c:v>2030.6538708680121</c:v>
                </c:pt>
                <c:pt idx="31314">
                  <c:v>1896.607328471656</c:v>
                </c:pt>
                <c:pt idx="31315">
                  <c:v>1762.8403080456746</c:v>
                </c:pt>
                <c:pt idx="31316">
                  <c:v>1629.351725196751</c:v>
                </c:pt>
                <c:pt idx="31317">
                  <c:v>1496.1404734737016</c:v>
                </c:pt>
                <c:pt idx="31318">
                  <c:v>1363.2054130843824</c:v>
                </c:pt>
                <c:pt idx="31319">
                  <c:v>1230.5453759891475</c:v>
                </c:pt>
                <c:pt idx="31320">
                  <c:v>1180.9961191535622</c:v>
                </c:pt>
                <c:pt idx="31321">
                  <c:v>1131.4760883251768</c:v>
                </c:pt>
                <c:pt idx="31322">
                  <c:v>1081.9850464848139</c:v>
                </c:pt>
                <c:pt idx="31323">
                  <c:v>1032.5227494816509</c:v>
                </c:pt>
                <c:pt idx="31324">
                  <c:v>983.0889542306943</c:v>
                </c:pt>
                <c:pt idx="31325">
                  <c:v>933.68341498172219</c:v>
                </c:pt>
                <c:pt idx="31326">
                  <c:v>933.3507183899028</c:v>
                </c:pt>
                <c:pt idx="31327">
                  <c:v>933.01802179807544</c:v>
                </c:pt>
                <c:pt idx="31328">
                  <c:v>932.68532520624012</c:v>
                </c:pt>
                <c:pt idx="31329">
                  <c:v>932.35262861440503</c:v>
                </c:pt>
                <c:pt idx="31330">
                  <c:v>932.01993202256199</c:v>
                </c:pt>
                <c:pt idx="31331">
                  <c:v>931.68723543071849</c:v>
                </c:pt>
                <c:pt idx="31332">
                  <c:v>981.08682705421268</c:v>
                </c:pt>
                <c:pt idx="31333">
                  <c:v>1030.5234729671613</c:v>
                </c:pt>
                <c:pt idx="31334">
                  <c:v>1079.9972682193516</c:v>
                </c:pt>
                <c:pt idx="31335">
                  <c:v>1129.5083066866184</c:v>
                </c:pt>
                <c:pt idx="31336">
                  <c:v>1179.0566851362539</c:v>
                </c:pt>
                <c:pt idx="31337">
                  <c:v>1228.6424942156202</c:v>
                </c:pt>
                <c:pt idx="31338">
                  <c:v>1220.4631830238854</c:v>
                </c:pt>
                <c:pt idx="31339">
                  <c:v>1212.2839057824635</c:v>
                </c:pt>
                <c:pt idx="31340">
                  <c:v>1204.1046588715051</c:v>
                </c:pt>
                <c:pt idx="31341">
                  <c:v>1195.9254373146662</c:v>
                </c:pt>
                <c:pt idx="31342">
                  <c:v>1187.7462401949308</c:v>
                </c:pt>
                <c:pt idx="31343">
                  <c:v>1179.5670625092441</c:v>
                </c:pt>
                <c:pt idx="31344">
                  <c:v>1245.8031255859612</c:v>
                </c:pt>
                <c:pt idx="31345">
                  <c:v>1312.1134829686268</c:v>
                </c:pt>
                <c:pt idx="31346">
                  <c:v>1378.4981532845186</c:v>
                </c:pt>
                <c:pt idx="31347">
                  <c:v>1444.9571550297451</c:v>
                </c:pt>
                <c:pt idx="31348">
                  <c:v>1511.4905082299465</c:v>
                </c:pt>
                <c:pt idx="31349">
                  <c:v>1578.0982279035118</c:v>
                </c:pt>
                <c:pt idx="31350">
                  <c:v>1503.5367421186052</c:v>
                </c:pt>
                <c:pt idx="31351">
                  <c:v>1429.0393854856829</c:v>
                </c:pt>
                <c:pt idx="31352">
                  <c:v>1354.6052471400621</c:v>
                </c:pt>
                <c:pt idx="31353">
                  <c:v>1280.2334083845979</c:v>
                </c:pt>
                <c:pt idx="31354">
                  <c:v>1205.9229319096712</c:v>
                </c:pt>
                <c:pt idx="31355">
                  <c:v>1131.6728664890211</c:v>
                </c:pt>
                <c:pt idx="31356">
                  <c:v>1172.9605971565747</c:v>
                </c:pt>
                <c:pt idx="31357">
                  <c:v>1214.2695458580124</c:v>
                </c:pt>
                <c:pt idx="31358">
                  <c:v>1255.5998357361063</c:v>
                </c:pt>
                <c:pt idx="31359">
                  <c:v>1296.9515891097999</c:v>
                </c:pt>
                <c:pt idx="31360">
                  <c:v>1338.3249232720955</c:v>
                </c:pt>
                <c:pt idx="31361">
                  <c:v>1379.7199584941009</c:v>
                </c:pt>
                <c:pt idx="31362">
                  <c:v>1529.2907427087009</c:v>
                </c:pt>
                <c:pt idx="31363">
                  <c:v>1679.2068151770002</c:v>
                </c:pt>
                <c:pt idx="31364">
                  <c:v>1829.4700654156229</c:v>
                </c:pt>
                <c:pt idx="31365">
                  <c:v>1980.0823276005112</c:v>
                </c:pt>
                <c:pt idx="31366">
                  <c:v>2131.0453901221349</c:v>
                </c:pt>
                <c:pt idx="31367">
                  <c:v>2282.3609852738359</c:v>
                </c:pt>
                <c:pt idx="31368">
                  <c:v>2366.3819476593417</c:v>
                </c:pt>
                <c:pt idx="31369">
                  <c:v>2450.5027662610464</c:v>
                </c:pt>
                <c:pt idx="31370">
                  <c:v>2534.7240744629075</c:v>
                </c:pt>
                <c:pt idx="31371">
                  <c:v>2619.0464876419114</c:v>
                </c:pt>
                <c:pt idx="31372">
                  <c:v>2703.470610304711</c:v>
                </c:pt>
                <c:pt idx="31373">
                  <c:v>2787.9970448482491</c:v>
                </c:pt>
                <c:pt idx="31374">
                  <c:v>2813.4246801145682</c:v>
                </c:pt>
                <c:pt idx="31375">
                  <c:v>2838.8621740007666</c:v>
                </c:pt>
                <c:pt idx="31376">
                  <c:v>2864.3095324872456</c:v>
                </c:pt>
                <c:pt idx="31377">
                  <c:v>2856.633155721448</c:v>
                </c:pt>
                <c:pt idx="31378">
                  <c:v>2881.8082767483029</c:v>
                </c:pt>
                <c:pt idx="31379">
                  <c:v>2906.9931783799047</c:v>
                </c:pt>
                <c:pt idx="31380">
                  <c:v>3000.2303087908322</c:v>
                </c:pt>
                <c:pt idx="31381">
                  <c:v>3059.8045836478645</c:v>
                </c:pt>
                <c:pt idx="31382">
                  <c:v>3119.4338175675894</c:v>
                </c:pt>
                <c:pt idx="31383">
                  <c:v>3179.118101538239</c:v>
                </c:pt>
                <c:pt idx="31384">
                  <c:v>3238.8575161949843</c:v>
                </c:pt>
                <c:pt idx="31385">
                  <c:v>3298.6521443704892</c:v>
                </c:pt>
                <c:pt idx="31386">
                  <c:v>3332.4198005441294</c:v>
                </c:pt>
                <c:pt idx="31387">
                  <c:v>3366.2004377085177</c:v>
                </c:pt>
                <c:pt idx="31388">
                  <c:v>3399.9941546655382</c:v>
                </c:pt>
                <c:pt idx="31389">
                  <c:v>3433.8010494906525</c:v>
                </c:pt>
                <c:pt idx="31390">
                  <c:v>3467.6212195371759</c:v>
                </c:pt>
                <c:pt idx="31391">
                  <c:v>3501.4547614400476</c:v>
                </c:pt>
                <c:pt idx="31392">
                  <c:v>3484.1399983603142</c:v>
                </c:pt>
                <c:pt idx="31393">
                  <c:v>3466.8308016233764</c:v>
                </c:pt>
                <c:pt idx="31394">
                  <c:v>3449.5271852130973</c:v>
                </c:pt>
                <c:pt idx="31395">
                  <c:v>3432.2291485089136</c:v>
                </c:pt>
                <c:pt idx="31396">
                  <c:v>3414.9367055294783</c:v>
                </c:pt>
                <c:pt idx="31397">
                  <c:v>3397.6498557253567</c:v>
                </c:pt>
                <c:pt idx="31398">
                  <c:v>3380.4799210537958</c:v>
                </c:pt>
                <c:pt idx="31399">
                  <c:v>3363.3149387807443</c:v>
                </c:pt>
                <c:pt idx="31400">
                  <c:v>3346.1549175453897</c:v>
                </c:pt>
                <c:pt idx="31401">
                  <c:v>3328.9998515282473</c:v>
                </c:pt>
                <c:pt idx="31402">
                  <c:v>3311.8497493339992</c:v>
                </c:pt>
                <c:pt idx="31403">
                  <c:v>3294.7046052024775</c:v>
                </c:pt>
                <c:pt idx="31404">
                  <c:v>3286.0244100281047</c:v>
                </c:pt>
                <c:pt idx="31405">
                  <c:v>3277.3457925333814</c:v>
                </c:pt>
                <c:pt idx="31406">
                  <c:v>3268.6687507017205</c:v>
                </c:pt>
                <c:pt idx="31407">
                  <c:v>3259.993293232636</c:v>
                </c:pt>
                <c:pt idx="31408">
                  <c:v>3251.3194181162226</c:v>
                </c:pt>
                <c:pt idx="31409">
                  <c:v>3242.6471233433126</c:v>
                </c:pt>
                <c:pt idx="31410">
                  <c:v>3268.0138581200463</c:v>
                </c:pt>
                <c:pt idx="31411">
                  <c:v>3293.3887588131029</c:v>
                </c:pt>
                <c:pt idx="31412">
                  <c:v>3318.7718575547092</c:v>
                </c:pt>
                <c:pt idx="31413">
                  <c:v>3344.163186299817</c:v>
                </c:pt>
                <c:pt idx="31414">
                  <c:v>3369.5627730638275</c:v>
                </c:pt>
                <c:pt idx="31415">
                  <c:v>3394.9706569365153</c:v>
                </c:pt>
                <c:pt idx="31416">
                  <c:v>3446.0366276310742</c:v>
                </c:pt>
                <c:pt idx="31417">
                  <c:v>3497.1399399742336</c:v>
                </c:pt>
                <c:pt idx="31418">
                  <c:v>3548.2807528108046</c:v>
                </c:pt>
                <c:pt idx="31419">
                  <c:v>3599.4592116702051</c:v>
                </c:pt>
                <c:pt idx="31420">
                  <c:v>3650.6754601841644</c:v>
                </c:pt>
                <c:pt idx="31421">
                  <c:v>3701.929652639808</c:v>
                </c:pt>
                <c:pt idx="31422">
                  <c:v>3693.6577425562436</c:v>
                </c:pt>
                <c:pt idx="31423">
                  <c:v>3685.3861991199356</c:v>
                </c:pt>
                <c:pt idx="31424">
                  <c:v>3677.1150269425334</c:v>
                </c:pt>
                <c:pt idx="31425">
                  <c:v>3668.8442181986393</c:v>
                </c:pt>
                <c:pt idx="31426">
                  <c:v>3660.5737692082175</c:v>
                </c:pt>
                <c:pt idx="31427">
                  <c:v>3652.303672266376</c:v>
                </c:pt>
                <c:pt idx="31428">
                  <c:v>3609.3407109161749</c:v>
                </c:pt>
                <c:pt idx="31429">
                  <c:v>3566.4074134714679</c:v>
                </c:pt>
                <c:pt idx="31430">
                  <c:v>3523.5037661604169</c:v>
                </c:pt>
                <c:pt idx="31431">
                  <c:v>3480.6297669137871</c:v>
                </c:pt>
                <c:pt idx="31432">
                  <c:v>3437.7854017927139</c:v>
                </c:pt>
                <c:pt idx="31433">
                  <c:v>3394.9706569365153</c:v>
                </c:pt>
                <c:pt idx="31434">
                  <c:v>3204.5008927739527</c:v>
                </c:pt>
                <c:pt idx="31435">
                  <c:v>3053.3026986178852</c:v>
                </c:pt>
                <c:pt idx="31436">
                  <c:v>2902.4469218371578</c:v>
                </c:pt>
                <c:pt idx="31437">
                  <c:v>2783.8497138229432</c:v>
                </c:pt>
                <c:pt idx="31438">
                  <c:v>2631.9276503878068</c:v>
                </c:pt>
                <c:pt idx="31439">
                  <c:v>2480.3424561090333</c:v>
                </c:pt>
                <c:pt idx="31440">
                  <c:v>2446.7022672602961</c:v>
                </c:pt>
                <c:pt idx="31441">
                  <c:v>2413.0785095108877</c:v>
                </c:pt>
                <c:pt idx="31442">
                  <c:v>2379.4711447656191</c:v>
                </c:pt>
                <c:pt idx="31443">
                  <c:v>2345.8801346623477</c:v>
                </c:pt>
                <c:pt idx="31444">
                  <c:v>2312.3054405704688</c:v>
                </c:pt>
                <c:pt idx="31445">
                  <c:v>2278.7470235890673</c:v>
                </c:pt>
                <c:pt idx="31446">
                  <c:v>2178.2523208396096</c:v>
                </c:pt>
                <c:pt idx="31447">
                  <c:v>2077.8969912561156</c:v>
                </c:pt>
                <c:pt idx="31448">
                  <c:v>1977.6796968520212</c:v>
                </c:pt>
                <c:pt idx="31449">
                  <c:v>1877.59907824778</c:v>
                </c:pt>
                <c:pt idx="31450">
                  <c:v>1777.6537407471346</c:v>
                </c:pt>
                <c:pt idx="31451">
                  <c:v>1677.8422629629824</c:v>
                </c:pt>
                <c:pt idx="31452">
                  <c:v>1677.5011249094705</c:v>
                </c:pt>
                <c:pt idx="31453">
                  <c:v>1677.1599868559592</c:v>
                </c:pt>
                <c:pt idx="31454">
                  <c:v>1676.8188488024334</c:v>
                </c:pt>
                <c:pt idx="31455">
                  <c:v>1676.4777107489067</c:v>
                </c:pt>
                <c:pt idx="31456">
                  <c:v>1676.1365726953807</c:v>
                </c:pt>
                <c:pt idx="31457">
                  <c:v>1675.7954346418553</c:v>
                </c:pt>
                <c:pt idx="31458">
                  <c:v>1642.5643830557633</c:v>
                </c:pt>
                <c:pt idx="31459">
                  <c:v>1609.3490006746586</c:v>
                </c:pt>
                <c:pt idx="31460">
                  <c:v>1576.1492437609538</c:v>
                </c:pt>
                <c:pt idx="31461">
                  <c:v>1542.9650682762854</c:v>
                </c:pt>
                <c:pt idx="31462">
                  <c:v>1509.7964298796894</c:v>
                </c:pt>
                <c:pt idx="31463">
                  <c:v>1476.6432822136624</c:v>
                </c:pt>
                <c:pt idx="31464">
                  <c:v>1427.0024246952773</c:v>
                </c:pt>
                <c:pt idx="31465">
                  <c:v>1377.3927104758011</c:v>
                </c:pt>
                <c:pt idx="31466">
                  <c:v>1327.8139209924964</c:v>
                </c:pt>
                <c:pt idx="31467">
                  <c:v>1278.2658290541303</c:v>
                </c:pt>
                <c:pt idx="31468">
                  <c:v>1228.7482098697008</c:v>
                </c:pt>
                <c:pt idx="31469">
                  <c:v>1179.2608360854579</c:v>
                </c:pt>
                <c:pt idx="31470">
                  <c:v>1162.7044904014501</c:v>
                </c:pt>
                <c:pt idx="31471">
                  <c:v>1146.1531106127636</c:v>
                </c:pt>
                <c:pt idx="31472">
                  <c:v>1129.6066957685505</c:v>
                </c:pt>
                <c:pt idx="31473">
                  <c:v>1113.0652501529175</c:v>
                </c:pt>
                <c:pt idx="31474">
                  <c:v>1096.5287728931464</c:v>
                </c:pt>
                <c:pt idx="31475">
                  <c:v>1079.9972682193516</c:v>
                </c:pt>
                <c:pt idx="31476">
                  <c:v>1055.1629489095674</c:v>
                </c:pt>
                <c:pt idx="31477">
                  <c:v>1030.3417205567437</c:v>
                </c:pt>
                <c:pt idx="31478">
                  <c:v>1005.5336067058589</c:v>
                </c:pt>
                <c:pt idx="31479">
                  <c:v>980.7386310235006</c:v>
                </c:pt>
                <c:pt idx="31480">
                  <c:v>955.95681842416866</c:v>
                </c:pt>
                <c:pt idx="31481">
                  <c:v>931.18819054293783</c:v>
                </c:pt>
                <c:pt idx="31482">
                  <c:v>922.94866990353478</c:v>
                </c:pt>
                <c:pt idx="31483">
                  <c:v>914.71039956461732</c:v>
                </c:pt>
                <c:pt idx="31484">
                  <c:v>906.47338193040775</c:v>
                </c:pt>
                <c:pt idx="31485">
                  <c:v>898.23761613382635</c:v>
                </c:pt>
                <c:pt idx="31486">
                  <c:v>890.00310240170029</c:v>
                </c:pt>
                <c:pt idx="31487">
                  <c:v>881.76983991162137</c:v>
                </c:pt>
                <c:pt idx="31488">
                  <c:v>848.84932064415591</c:v>
                </c:pt>
                <c:pt idx="31489">
                  <c:v>815.94885639056167</c:v>
                </c:pt>
                <c:pt idx="31490">
                  <c:v>783.06846187966391</c:v>
                </c:pt>
                <c:pt idx="31491">
                  <c:v>750.20815194127681</c:v>
                </c:pt>
                <c:pt idx="31492">
                  <c:v>717.36794150631567</c:v>
                </c:pt>
                <c:pt idx="31493">
                  <c:v>684.5478456068422</c:v>
                </c:pt>
                <c:pt idx="31494">
                  <c:v>627.48124590566533</c:v>
                </c:pt>
                <c:pt idx="31495">
                  <c:v>570.42207224848846</c:v>
                </c:pt>
                <c:pt idx="31496">
                  <c:v>513.36926753667842</c:v>
                </c:pt>
                <c:pt idx="31497">
                  <c:v>456.3217622984061</c:v>
                </c:pt>
                <c:pt idx="31498">
                  <c:v>399.27847502575031</c:v>
                </c:pt>
                <c:pt idx="31499">
                  <c:v>342.23831024193066</c:v>
                </c:pt>
                <c:pt idx="31500">
                  <c:v>350.46349514469557</c:v>
                </c:pt>
                <c:pt idx="31501">
                  <c:v>358.69214451820767</c:v>
                </c:pt>
                <c:pt idx="31502">
                  <c:v>366.92425161556241</c:v>
                </c:pt>
                <c:pt idx="31503">
                  <c:v>375.15981009091223</c:v>
                </c:pt>
                <c:pt idx="31504">
                  <c:v>383.39881244442057</c:v>
                </c:pt>
                <c:pt idx="31505">
                  <c:v>391.64125234756727</c:v>
                </c:pt>
                <c:pt idx="31506">
                  <c:v>547.3324168848319</c:v>
                </c:pt>
                <c:pt idx="31507">
                  <c:v>703.40450019397997</c:v>
                </c:pt>
                <c:pt idx="31508">
                  <c:v>859.85935220103966</c:v>
                </c:pt>
                <c:pt idx="31509">
                  <c:v>1016.6987724777383</c:v>
                </c:pt>
                <c:pt idx="31510">
                  <c:v>1173.9245079411949</c:v>
                </c:pt>
                <c:pt idx="31511">
                  <c:v>1331.5382600484397</c:v>
                </c:pt>
                <c:pt idx="31512">
                  <c:v>1505.847876761042</c:v>
                </c:pt>
                <c:pt idx="31513">
                  <c:v>1680.5713673909756</c:v>
                </c:pt>
                <c:pt idx="31514">
                  <c:v>1855.7152168072193</c:v>
                </c:pt>
                <c:pt idx="31515">
                  <c:v>2031.2856948538806</c:v>
                </c:pt>
                <c:pt idx="31516">
                  <c:v>2207.2888507737607</c:v>
                </c:pt>
                <c:pt idx="31517">
                  <c:v>2383.7305238403351</c:v>
                </c:pt>
                <c:pt idx="31518">
                  <c:v>2400.6425030296141</c:v>
                </c:pt>
                <c:pt idx="31519">
                  <c:v>2417.5593491869554</c:v>
                </c:pt>
                <c:pt idx="31520">
                  <c:v>2434.481065883645</c:v>
                </c:pt>
                <c:pt idx="31521">
                  <c:v>2423.3001896475057</c:v>
                </c:pt>
                <c:pt idx="31522">
                  <c:v>2440.0375054150718</c:v>
                </c:pt>
                <c:pt idx="31523">
                  <c:v>2456.7796272824512</c:v>
                </c:pt>
                <c:pt idx="31524">
                  <c:v>2536.0208886874611</c:v>
                </c:pt>
                <c:pt idx="31525">
                  <c:v>2586.8075843792362</c:v>
                </c:pt>
                <c:pt idx="31526">
                  <c:v>2637.6355139405532</c:v>
                </c:pt>
                <c:pt idx="31527">
                  <c:v>2688.5047048006522</c:v>
                </c:pt>
                <c:pt idx="31528">
                  <c:v>2739.4151738178321</c:v>
                </c:pt>
                <c:pt idx="31529">
                  <c:v>2790.36694829116</c:v>
                </c:pt>
                <c:pt idx="31530">
                  <c:v>2798.6815331279608</c:v>
                </c:pt>
                <c:pt idx="31531">
                  <c:v>2806.9965516367693</c:v>
                </c:pt>
                <c:pt idx="31532">
                  <c:v>2815.3120011362671</c:v>
                </c:pt>
                <c:pt idx="31533">
                  <c:v>2823.6278871962336</c:v>
                </c:pt>
                <c:pt idx="31534">
                  <c:v>2831.9442126350937</c:v>
                </c:pt>
                <c:pt idx="31535">
                  <c:v>2840.260983101085</c:v>
                </c:pt>
                <c:pt idx="31536">
                  <c:v>2823.329305400518</c:v>
                </c:pt>
                <c:pt idx="31537">
                  <c:v>2806.4017259760612</c:v>
                </c:pt>
                <c:pt idx="31538">
                  <c:v>2789.4782345000804</c:v>
                </c:pt>
                <c:pt idx="31539">
                  <c:v>2772.5588318264695</c:v>
                </c:pt>
                <c:pt idx="31540">
                  <c:v>2755.643507665734</c:v>
                </c:pt>
                <c:pt idx="31541">
                  <c:v>2738.7322600398738</c:v>
                </c:pt>
                <c:pt idx="31542">
                  <c:v>2747.2362550368725</c:v>
                </c:pt>
                <c:pt idx="31543">
                  <c:v>2755.7414643955858</c:v>
                </c:pt>
                <c:pt idx="31544">
                  <c:v>2764.2478906910792</c:v>
                </c:pt>
                <c:pt idx="31545">
                  <c:v>2772.7555365223252</c:v>
                </c:pt>
                <c:pt idx="31546">
                  <c:v>2781.2643962374718</c:v>
                </c:pt>
                <c:pt idx="31547">
                  <c:v>2789.7744724304321</c:v>
                </c:pt>
                <c:pt idx="31548">
                  <c:v>2789.9719643840012</c:v>
                </c:pt>
                <c:pt idx="31549">
                  <c:v>2790.1694563375922</c:v>
                </c:pt>
                <c:pt idx="31550">
                  <c:v>2790.36694829116</c:v>
                </c:pt>
                <c:pt idx="31551">
                  <c:v>2790.5644402447288</c:v>
                </c:pt>
                <c:pt idx="31552">
                  <c:v>2790.7619321982961</c:v>
                </c:pt>
                <c:pt idx="31553">
                  <c:v>2790.9594241518648</c:v>
                </c:pt>
                <c:pt idx="31554">
                  <c:v>2867.123329553951</c:v>
                </c:pt>
                <c:pt idx="31555">
                  <c:v>2943.3681034920387</c:v>
                </c:pt>
                <c:pt idx="31556">
                  <c:v>3019.6942283034819</c:v>
                </c:pt>
                <c:pt idx="31557">
                  <c:v>3096.1021902066209</c:v>
                </c:pt>
                <c:pt idx="31558">
                  <c:v>3172.5924562309278</c:v>
                </c:pt>
                <c:pt idx="31559">
                  <c:v>3249.1654949479184</c:v>
                </c:pt>
                <c:pt idx="31560">
                  <c:v>3317.2391765202137</c:v>
                </c:pt>
                <c:pt idx="31561">
                  <c:v>3385.3774688361868</c:v>
                </c:pt>
                <c:pt idx="31562">
                  <c:v>3453.5807359533228</c:v>
                </c:pt>
                <c:pt idx="31563">
                  <c:v>3521.8493336580086</c:v>
                </c:pt>
                <c:pt idx="31564">
                  <c:v>3590.1836127037272</c:v>
                </c:pt>
                <c:pt idx="31565">
                  <c:v>3658.5839188688001</c:v>
                </c:pt>
                <c:pt idx="31566">
                  <c:v>3675.6069054849222</c:v>
                </c:pt>
                <c:pt idx="31567">
                  <c:v>3692.6335985224814</c:v>
                </c:pt>
                <c:pt idx="31568">
                  <c:v>3709.6640144440498</c:v>
                </c:pt>
                <c:pt idx="31569">
                  <c:v>3726.6981549347561</c:v>
                </c:pt>
                <c:pt idx="31570">
                  <c:v>3743.7360364878487</c:v>
                </c:pt>
                <c:pt idx="31571">
                  <c:v>3760.7776606234042</c:v>
                </c:pt>
                <c:pt idx="31572">
                  <c:v>3752.2563797038388</c:v>
                </c:pt>
                <c:pt idx="31573">
                  <c:v>3743.7360364878487</c:v>
                </c:pt>
                <c:pt idx="31574">
                  <c:v>3735.2166298516772</c:v>
                </c:pt>
                <c:pt idx="31575">
                  <c:v>3726.6981549347561</c:v>
                </c:pt>
                <c:pt idx="31576">
                  <c:v>3718.1806180912554</c:v>
                </c:pt>
                <c:pt idx="31577">
                  <c:v>3709.6640144440498</c:v>
                </c:pt>
                <c:pt idx="31578">
                  <c:v>3616.5201995151187</c:v>
                </c:pt>
                <c:pt idx="31579">
                  <c:v>3565.9455260862737</c:v>
                </c:pt>
                <c:pt idx="31580">
                  <c:v>3515.4053590402791</c:v>
                </c:pt>
                <c:pt idx="31581">
                  <c:v>3505.0882953057976</c:v>
                </c:pt>
                <c:pt idx="31582">
                  <c:v>3454.0311304799811</c:v>
                </c:pt>
                <c:pt idx="31583">
                  <c:v>3403.0082533027594</c:v>
                </c:pt>
                <c:pt idx="31584">
                  <c:v>3385.9340083568813</c:v>
                </c:pt>
                <c:pt idx="31585">
                  <c:v>3368.8639751802084</c:v>
                </c:pt>
                <c:pt idx="31586">
                  <c:v>3351.798156074241</c:v>
                </c:pt>
                <c:pt idx="31587">
                  <c:v>3334.7365401999373</c:v>
                </c:pt>
                <c:pt idx="31588">
                  <c:v>3317.679129759887</c:v>
                </c:pt>
                <c:pt idx="31589">
                  <c:v>3300.6259139544254</c:v>
                </c:pt>
                <c:pt idx="31590">
                  <c:v>3240.9184244797466</c:v>
                </c:pt>
                <c:pt idx="31591">
                  <c:v>3181.2633257379575</c:v>
                </c:pt>
                <c:pt idx="31592">
                  <c:v>3121.6604622787804</c:v>
                </c:pt>
                <c:pt idx="31593">
                  <c:v>3062.1096797809496</c:v>
                </c:pt>
                <c:pt idx="31594">
                  <c:v>3002.6108130431144</c:v>
                </c:pt>
                <c:pt idx="31595">
                  <c:v>2943.1637040334381</c:v>
                </c:pt>
                <c:pt idx="31596">
                  <c:v>2714.1002175381286</c:v>
                </c:pt>
                <c:pt idx="31597">
                  <c:v>2485.8235127207436</c:v>
                </c:pt>
                <c:pt idx="31598">
                  <c:v>2258.3264608063005</c:v>
                </c:pt>
                <c:pt idx="31599">
                  <c:v>2031.6016068468064</c:v>
                </c:pt>
                <c:pt idx="31600">
                  <c:v>1805.6411664143532</c:v>
                </c:pt>
                <c:pt idx="31601">
                  <c:v>1580.4370088744263</c:v>
                </c:pt>
                <c:pt idx="31602">
                  <c:v>1588.7862616974726</c:v>
                </c:pt>
                <c:pt idx="31603">
                  <c:v>1597.1367237682728</c:v>
                </c:pt>
                <c:pt idx="31604">
                  <c:v>1605.4883949249111</c:v>
                </c:pt>
                <c:pt idx="31605">
                  <c:v>1613.8412766122253</c:v>
                </c:pt>
                <c:pt idx="31606">
                  <c:v>1622.195365462507</c:v>
                </c:pt>
                <c:pt idx="31607">
                  <c:v>1630.5506629145684</c:v>
                </c:pt>
                <c:pt idx="31608">
                  <c:v>1630.6172705655683</c:v>
                </c:pt>
                <c:pt idx="31609">
                  <c:v>1630.6838782165541</c:v>
                </c:pt>
                <c:pt idx="31610">
                  <c:v>1630.7504858675402</c:v>
                </c:pt>
                <c:pt idx="31611">
                  <c:v>1630.8170935185262</c:v>
                </c:pt>
                <c:pt idx="31612">
                  <c:v>1630.8837011695125</c:v>
                </c:pt>
                <c:pt idx="31613">
                  <c:v>1630.9503088205122</c:v>
                </c:pt>
                <c:pt idx="31614">
                  <c:v>1547.6268294391159</c:v>
                </c:pt>
                <c:pt idx="31615">
                  <c:v>1464.4071402908703</c:v>
                </c:pt>
                <c:pt idx="31616">
                  <c:v>1381.2908509063479</c:v>
                </c:pt>
                <c:pt idx="31617">
                  <c:v>1298.2775642981362</c:v>
                </c:pt>
                <c:pt idx="31618">
                  <c:v>1215.3668732681117</c:v>
                </c:pt>
                <c:pt idx="31619">
                  <c:v>1132.5583682263007</c:v>
                </c:pt>
                <c:pt idx="31620">
                  <c:v>1107.7887712802985</c:v>
                </c:pt>
                <c:pt idx="31621">
                  <c:v>1083.0262636714133</c:v>
                </c:pt>
                <c:pt idx="31622">
                  <c:v>1058.270812444511</c:v>
                </c:pt>
                <c:pt idx="31623">
                  <c:v>1033.52238773883</c:v>
                </c:pt>
                <c:pt idx="31624">
                  <c:v>1008.780958448825</c:v>
                </c:pt>
                <c:pt idx="31625">
                  <c:v>984.04649331503219</c:v>
                </c:pt>
                <c:pt idx="31626">
                  <c:v>984.00296881120062</c:v>
                </c:pt>
                <c:pt idx="31627">
                  <c:v>983.95944430736904</c:v>
                </c:pt>
                <c:pt idx="31628">
                  <c:v>983.91591980353724</c:v>
                </c:pt>
                <c:pt idx="31629">
                  <c:v>983.87239529969702</c:v>
                </c:pt>
                <c:pt idx="31630">
                  <c:v>983.82887079586567</c:v>
                </c:pt>
                <c:pt idx="31631">
                  <c:v>983.78534629203386</c:v>
                </c:pt>
                <c:pt idx="31632">
                  <c:v>1074.6012760264009</c:v>
                </c:pt>
                <c:pt idx="31633">
                  <c:v>1165.5283416987411</c:v>
                </c:pt>
                <c:pt idx="31634">
                  <c:v>1256.5675024112231</c:v>
                </c:pt>
                <c:pt idx="31635">
                  <c:v>1347.7197002582113</c:v>
                </c:pt>
                <c:pt idx="31636">
                  <c:v>1438.9858605746197</c:v>
                </c:pt>
                <c:pt idx="31637">
                  <c:v>1530.366892182054</c:v>
                </c:pt>
                <c:pt idx="31638">
                  <c:v>1571.8948925429422</c:v>
                </c:pt>
                <c:pt idx="31639">
                  <c:v>1613.4448993236474</c:v>
                </c:pt>
                <c:pt idx="31640">
                  <c:v>1655.0170240912953</c:v>
                </c:pt>
                <c:pt idx="31641">
                  <c:v>1696.6113822507632</c:v>
                </c:pt>
                <c:pt idx="31642">
                  <c:v>1738.2280884400147</c:v>
                </c:pt>
                <c:pt idx="31643">
                  <c:v>1779.8672510880303</c:v>
                </c:pt>
                <c:pt idx="31644">
                  <c:v>1837.9217953187242</c:v>
                </c:pt>
                <c:pt idx="31645">
                  <c:v>1896.0073083061782</c:v>
                </c:pt>
                <c:pt idx="31646">
                  <c:v>1954.1244085507258</c:v>
                </c:pt>
                <c:pt idx="31647">
                  <c:v>2012.2737070846983</c:v>
                </c:pt>
                <c:pt idx="31648">
                  <c:v>2070.4558052990751</c:v>
                </c:pt>
                <c:pt idx="31649">
                  <c:v>2128.6713038777239</c:v>
                </c:pt>
                <c:pt idx="31650">
                  <c:v>2178.7519925803372</c:v>
                </c:pt>
                <c:pt idx="31651">
                  <c:v>2228.8631930019237</c:v>
                </c:pt>
                <c:pt idx="31652">
                  <c:v>2279.0051637094352</c:v>
                </c:pt>
                <c:pt idx="31653">
                  <c:v>2329.1781533605745</c:v>
                </c:pt>
                <c:pt idx="31654">
                  <c:v>2379.3824077015529</c:v>
                </c:pt>
                <c:pt idx="31655">
                  <c:v>2429.6181777807233</c:v>
                </c:pt>
                <c:pt idx="31656">
                  <c:v>2446.7927553317477</c:v>
                </c:pt>
                <c:pt idx="31657">
                  <c:v>2463.9749095672664</c:v>
                </c:pt>
                <c:pt idx="31658">
                  <c:v>2481.1646146008293</c:v>
                </c:pt>
                <c:pt idx="31659">
                  <c:v>2498.3618555295752</c:v>
                </c:pt>
                <c:pt idx="31660">
                  <c:v>2515.566609345356</c:v>
                </c:pt>
                <c:pt idx="31661">
                  <c:v>2532.778853125993</c:v>
                </c:pt>
                <c:pt idx="31662">
                  <c:v>2540.5057901333375</c:v>
                </c:pt>
                <c:pt idx="31663">
                  <c:v>2548.2305908885564</c:v>
                </c:pt>
                <c:pt idx="31664">
                  <c:v>2555.9532620342193</c:v>
                </c:pt>
                <c:pt idx="31665">
                  <c:v>2534.2791348171763</c:v>
                </c:pt>
                <c:pt idx="31666">
                  <c:v>2541.9090902742182</c:v>
                </c:pt>
                <c:pt idx="31667">
                  <c:v>2549.5369823864817</c:v>
                </c:pt>
                <c:pt idx="31668">
                  <c:v>2587.2934138375167</c:v>
                </c:pt>
                <c:pt idx="31669">
                  <c:v>2595.4781991014283</c:v>
                </c:pt>
                <c:pt idx="31670">
                  <c:v>2603.662999549495</c:v>
                </c:pt>
                <c:pt idx="31671">
                  <c:v>2611.8478226960351</c:v>
                </c:pt>
                <c:pt idx="31672">
                  <c:v>2620.0326667141385</c:v>
                </c:pt>
                <c:pt idx="31673">
                  <c:v>2628.217539078204</c:v>
                </c:pt>
                <c:pt idx="31674">
                  <c:v>2645.1606343241369</c:v>
                </c:pt>
                <c:pt idx="31675">
                  <c:v>2662.1087846636869</c:v>
                </c:pt>
                <c:pt idx="31676">
                  <c:v>2679.0619947149703</c:v>
                </c:pt>
                <c:pt idx="31677">
                  <c:v>2696.0202563172247</c:v>
                </c:pt>
                <c:pt idx="31678">
                  <c:v>2712.9835741593838</c:v>
                </c:pt>
                <c:pt idx="31679">
                  <c:v>2729.9519400366903</c:v>
                </c:pt>
                <c:pt idx="31680">
                  <c:v>2738.4380199165012</c:v>
                </c:pt>
                <c:pt idx="31681">
                  <c:v>2746.9253587082922</c:v>
                </c:pt>
                <c:pt idx="31682">
                  <c:v>2755.4139594499425</c:v>
                </c:pt>
                <c:pt idx="31683">
                  <c:v>2763.9038252077767</c:v>
                </c:pt>
                <c:pt idx="31684">
                  <c:v>2772.3949492106813</c:v>
                </c:pt>
                <c:pt idx="31685">
                  <c:v>2780.8873345189522</c:v>
                </c:pt>
                <c:pt idx="31686">
                  <c:v>2789.2820388737259</c:v>
                </c:pt>
                <c:pt idx="31687">
                  <c:v>2797.6776162849919</c:v>
                </c:pt>
                <c:pt idx="31688">
                  <c:v>2806.0740613978764</c:v>
                </c:pt>
                <c:pt idx="31689">
                  <c:v>2814.4713787934184</c:v>
                </c:pt>
                <c:pt idx="31690">
                  <c:v>2822.8695697418107</c:v>
                </c:pt>
                <c:pt idx="31691">
                  <c:v>2831.2686388841885</c:v>
                </c:pt>
                <c:pt idx="31692">
                  <c:v>2847.9690993323456</c:v>
                </c:pt>
                <c:pt idx="31693">
                  <c:v>2864.6723101874909</c:v>
                </c:pt>
                <c:pt idx="31694">
                  <c:v>2881.3782805550086</c:v>
                </c:pt>
                <c:pt idx="31695">
                  <c:v>2898.087033230147</c:v>
                </c:pt>
                <c:pt idx="31696">
                  <c:v>2914.7985770732862</c:v>
                </c:pt>
                <c:pt idx="31697">
                  <c:v>2931.5129348917135</c:v>
                </c:pt>
                <c:pt idx="31698">
                  <c:v>2965.2589783526992</c:v>
                </c:pt>
                <c:pt idx="31699">
                  <c:v>2999.0208811732568</c:v>
                </c:pt>
                <c:pt idx="31700">
                  <c:v>3032.7986983629844</c:v>
                </c:pt>
                <c:pt idx="31701">
                  <c:v>3066.5924845272953</c:v>
                </c:pt>
                <c:pt idx="31702">
                  <c:v>3100.4022938697622</c:v>
                </c:pt>
                <c:pt idx="31703">
                  <c:v>3134.2281801946183</c:v>
                </c:pt>
                <c:pt idx="31704">
                  <c:v>3125.6904109637067</c:v>
                </c:pt>
                <c:pt idx="31705">
                  <c:v>3117.1539141360631</c:v>
                </c:pt>
                <c:pt idx="31706">
                  <c:v>3108.6186861121764</c:v>
                </c:pt>
                <c:pt idx="31707">
                  <c:v>3100.0847347730801</c:v>
                </c:pt>
                <c:pt idx="31708">
                  <c:v>3091.552056513397</c:v>
                </c:pt>
                <c:pt idx="31709">
                  <c:v>3083.0206515592972</c:v>
                </c:pt>
                <c:pt idx="31710">
                  <c:v>3108.6186861121764</c:v>
                </c:pt>
                <c:pt idx="31711">
                  <c:v>3134.2281801946183</c:v>
                </c:pt>
                <c:pt idx="31712">
                  <c:v>3159.8491239289515</c:v>
                </c:pt>
                <c:pt idx="31713">
                  <c:v>3185.4815112759411</c:v>
                </c:pt>
                <c:pt idx="31714">
                  <c:v>3211.1253362311531</c:v>
                </c:pt>
                <c:pt idx="31715">
                  <c:v>3236.7805888986586</c:v>
                </c:pt>
                <c:pt idx="31716">
                  <c:v>3262.4472711755675</c:v>
                </c:pt>
                <c:pt idx="31717">
                  <c:v>3288.1253732553037</c:v>
                </c:pt>
                <c:pt idx="31718">
                  <c:v>3313.8148892717295</c:v>
                </c:pt>
                <c:pt idx="31719">
                  <c:v>3339.5158133932468</c:v>
                </c:pt>
                <c:pt idx="31720">
                  <c:v>3365.2281357981306</c:v>
                </c:pt>
                <c:pt idx="31721">
                  <c:v>3390.951858753052</c:v>
                </c:pt>
                <c:pt idx="31722">
                  <c:v>3394.4780533817329</c:v>
                </c:pt>
                <c:pt idx="31723">
                  <c:v>3436.9156209035918</c:v>
                </c:pt>
                <c:pt idx="31724">
                  <c:v>3479.3844150035598</c:v>
                </c:pt>
                <c:pt idx="31725">
                  <c:v>3562.7341680138102</c:v>
                </c:pt>
                <c:pt idx="31726">
                  <c:v>3605.7586510958504</c:v>
                </c:pt>
                <c:pt idx="31727">
                  <c:v>3648.8146463759203</c:v>
                </c:pt>
                <c:pt idx="31728">
                  <c:v>3666.5122570652952</c:v>
                </c:pt>
                <c:pt idx="31729">
                  <c:v>3684.2172637323547</c:v>
                </c:pt>
                <c:pt idx="31730">
                  <c:v>3701.929652639808</c:v>
                </c:pt>
                <c:pt idx="31731">
                  <c:v>3719.6493933511865</c:v>
                </c:pt>
                <c:pt idx="31732">
                  <c:v>3737.3764722330302</c:v>
                </c:pt>
                <c:pt idx="31733">
                  <c:v>3755.1108590871781</c:v>
                </c:pt>
                <c:pt idx="31734">
                  <c:v>3677.5820109914443</c:v>
                </c:pt>
                <c:pt idx="31735">
                  <c:v>3600.1516051099838</c:v>
                </c:pt>
                <c:pt idx="31736">
                  <c:v>3522.8196665412211</c:v>
                </c:pt>
                <c:pt idx="31737">
                  <c:v>3445.5862331043277</c:v>
                </c:pt>
                <c:pt idx="31738">
                  <c:v>3368.4513276111247</c:v>
                </c:pt>
                <c:pt idx="31739">
                  <c:v>3291.4149892289724</c:v>
                </c:pt>
                <c:pt idx="31740">
                  <c:v>3180.6963415434525</c:v>
                </c:pt>
                <c:pt idx="31741">
                  <c:v>3070.1671642982433</c:v>
                </c:pt>
                <c:pt idx="31742">
                  <c:v>2959.8267126817886</c:v>
                </c:pt>
                <c:pt idx="31743">
                  <c:v>2849.6742101955224</c:v>
                </c:pt>
                <c:pt idx="31744">
                  <c:v>2739.7088761006371</c:v>
                </c:pt>
                <c:pt idx="31745">
                  <c:v>2629.929898144198</c:v>
                </c:pt>
                <c:pt idx="31746">
                  <c:v>2504.2495113162922</c:v>
                </c:pt>
                <c:pt idx="31747">
                  <c:v>2378.7612482531295</c:v>
                </c:pt>
                <c:pt idx="31748">
                  <c:v>2253.4608254891605</c:v>
                </c:pt>
                <c:pt idx="31749">
                  <c:v>2128.343843706069</c:v>
                </c:pt>
                <c:pt idx="31750">
                  <c:v>2003.4057854372572</c:v>
                </c:pt>
                <c:pt idx="31751">
                  <c:v>1878.6420127430388</c:v>
                </c:pt>
                <c:pt idx="31752">
                  <c:v>1853.4295805535726</c:v>
                </c:pt>
                <c:pt idx="31753">
                  <c:v>1828.2297474813088</c:v>
                </c:pt>
                <c:pt idx="31754">
                  <c:v>1803.0425301965952</c:v>
                </c:pt>
                <c:pt idx="31755">
                  <c:v>1777.8679514252956</c:v>
                </c:pt>
                <c:pt idx="31756">
                  <c:v>1752.7060320194807</c:v>
                </c:pt>
                <c:pt idx="31757">
                  <c:v>1727.5567929444121</c:v>
                </c:pt>
                <c:pt idx="31758">
                  <c:v>1752.7766495372275</c:v>
                </c:pt>
                <c:pt idx="31759">
                  <c:v>1778.0107585440644</c:v>
                </c:pt>
                <c:pt idx="31760">
                  <c:v>1803.2590832147509</c:v>
                </c:pt>
                <c:pt idx="31761">
                  <c:v>1828.5215869952683</c:v>
                </c:pt>
                <c:pt idx="31762">
                  <c:v>1853.7982315622392</c:v>
                </c:pt>
                <c:pt idx="31763">
                  <c:v>1879.0889846695807</c:v>
                </c:pt>
                <c:pt idx="31764">
                  <c:v>1828.8863863877186</c:v>
                </c:pt>
                <c:pt idx="31765">
                  <c:v>1778.7247941379092</c:v>
                </c:pt>
                <c:pt idx="31766">
                  <c:v>1728.6041858495428</c:v>
                </c:pt>
                <c:pt idx="31767">
                  <c:v>1678.5245390700054</c:v>
                </c:pt>
                <c:pt idx="31768">
                  <c:v>1628.485825733849</c:v>
                </c:pt>
                <c:pt idx="31769">
                  <c:v>1578.488024732002</c:v>
                </c:pt>
                <c:pt idx="31770">
                  <c:v>1478.6766693819047</c:v>
                </c:pt>
                <c:pt idx="31771">
                  <c:v>1379.0217840886319</c:v>
                </c:pt>
                <c:pt idx="31772">
                  <c:v>1279.5228936263909</c:v>
                </c:pt>
                <c:pt idx="31773">
                  <c:v>1180.179515356826</c:v>
                </c:pt>
                <c:pt idx="31774">
                  <c:v>1080.991157352101</c:v>
                </c:pt>
                <c:pt idx="31775">
                  <c:v>981.95731713096256</c:v>
                </c:pt>
                <c:pt idx="31776">
                  <c:v>998.43016610591462</c:v>
                </c:pt>
                <c:pt idx="31777">
                  <c:v>1014.9066576365919</c:v>
                </c:pt>
                <c:pt idx="31778">
                  <c:v>1031.3867969166215</c:v>
                </c:pt>
                <c:pt idx="31779">
                  <c:v>1047.8705925044726</c:v>
                </c:pt>
                <c:pt idx="31780">
                  <c:v>1064.3580483984615</c:v>
                </c:pt>
                <c:pt idx="31781">
                  <c:v>1080.849173190285</c:v>
                </c:pt>
                <c:pt idx="31782">
                  <c:v>1147.1493409627353</c:v>
                </c:pt>
                <c:pt idx="31783">
                  <c:v>1213.5379942512452</c:v>
                </c:pt>
                <c:pt idx="31784">
                  <c:v>1280.0147884589919</c:v>
                </c:pt>
                <c:pt idx="31785">
                  <c:v>1346.5793838312684</c:v>
                </c:pt>
                <c:pt idx="31786">
                  <c:v>1413.2314454176512</c:v>
                </c:pt>
                <c:pt idx="31787">
                  <c:v>1479.9706430343524</c:v>
                </c:pt>
                <c:pt idx="31788">
                  <c:v>1571.3773689524496</c:v>
                </c:pt>
                <c:pt idx="31789">
                  <c:v>1662.900897029062</c:v>
                </c:pt>
                <c:pt idx="31790">
                  <c:v>1754.5420874809151</c:v>
                </c:pt>
                <c:pt idx="31791">
                  <c:v>1846.3017849388966</c:v>
                </c:pt>
                <c:pt idx="31792">
                  <c:v>1938.180818683606</c:v>
                </c:pt>
                <c:pt idx="31793">
                  <c:v>2030.1800028786067</c:v>
                </c:pt>
                <c:pt idx="31794">
                  <c:v>2105.6305168706417</c:v>
                </c:pt>
                <c:pt idx="31795">
                  <c:v>2181.1670726605107</c:v>
                </c:pt>
                <c:pt idx="31796">
                  <c:v>2256.7899443904025</c:v>
                </c:pt>
                <c:pt idx="31797">
                  <c:v>2332.4994111291685</c:v>
                </c:pt>
                <c:pt idx="31798">
                  <c:v>2408.2957386310518</c:v>
                </c:pt>
                <c:pt idx="31799">
                  <c:v>2484.1791957372761</c:v>
                </c:pt>
                <c:pt idx="31800">
                  <c:v>2560.4298333875745</c:v>
                </c:pt>
                <c:pt idx="31801">
                  <c:v>2636.7793344076886</c:v>
                </c:pt>
                <c:pt idx="31802">
                  <c:v>2713.2275873378944</c:v>
                </c:pt>
                <c:pt idx="31803">
                  <c:v>2789.7744724304321</c:v>
                </c:pt>
                <c:pt idx="31804">
                  <c:v>2866.4198802872988</c:v>
                </c:pt>
                <c:pt idx="31805">
                  <c:v>2943.1637040334381</c:v>
                </c:pt>
                <c:pt idx="31806">
                  <c:v>2977.0977389048594</c:v>
                </c:pt>
                <c:pt idx="31807">
                  <c:v>3011.0482296703149</c:v>
                </c:pt>
                <c:pt idx="31808">
                  <c:v>3045.0152131932473</c:v>
                </c:pt>
                <c:pt idx="31809">
                  <c:v>3043.6954074327728</c:v>
                </c:pt>
                <c:pt idx="31810">
                  <c:v>3077.3056464590563</c:v>
                </c:pt>
                <c:pt idx="31811">
                  <c:v>3110.9322969693999</c:v>
                </c:pt>
                <c:pt idx="31812">
                  <c:v>3121.6604622787804</c:v>
                </c:pt>
                <c:pt idx="31813">
                  <c:v>3096.3131827654265</c:v>
                </c:pt>
                <c:pt idx="31814">
                  <c:v>3070.9736062179968</c:v>
                </c:pt>
                <c:pt idx="31815">
                  <c:v>3045.6417011331869</c:v>
                </c:pt>
                <c:pt idx="31816">
                  <c:v>3020.3174327804609</c:v>
                </c:pt>
                <c:pt idx="31817">
                  <c:v>2995.0007662417238</c:v>
                </c:pt>
                <c:pt idx="31818">
                  <c:v>3002.9213135977543</c:v>
                </c:pt>
                <c:pt idx="31819">
                  <c:v>3010.8408615927883</c:v>
                </c:pt>
                <c:pt idx="31820">
                  <c:v>3018.7594215879499</c:v>
                </c:pt>
                <c:pt idx="31821">
                  <c:v>3026.6770051002882</c:v>
                </c:pt>
                <c:pt idx="31822">
                  <c:v>3034.5936145678529</c:v>
                </c:pt>
                <c:pt idx="31823">
                  <c:v>3042.5092614333807</c:v>
                </c:pt>
                <c:pt idx="31824">
                  <c:v>3069.0843693063744</c:v>
                </c:pt>
                <c:pt idx="31825">
                  <c:v>3095.6802050890078</c:v>
                </c:pt>
                <c:pt idx="31826">
                  <c:v>3122.2966464819565</c:v>
                </c:pt>
                <c:pt idx="31827">
                  <c:v>3148.9335809054919</c:v>
                </c:pt>
                <c:pt idx="31828">
                  <c:v>3175.5908873604608</c:v>
                </c:pt>
                <c:pt idx="31829">
                  <c:v>3202.2684485574255</c:v>
                </c:pt>
                <c:pt idx="31830">
                  <c:v>3253.8369945974882</c:v>
                </c:pt>
                <c:pt idx="31831">
                  <c:v>3305.4506840482077</c:v>
                </c:pt>
                <c:pt idx="31832">
                  <c:v>3357.1094393950862</c:v>
                </c:pt>
                <c:pt idx="31833">
                  <c:v>3408.8131840111787</c:v>
                </c:pt>
                <c:pt idx="31834">
                  <c:v>3460.5618511165012</c:v>
                </c:pt>
                <c:pt idx="31835">
                  <c:v>3512.3553630367705</c:v>
                </c:pt>
                <c:pt idx="31836">
                  <c:v>3674.0819310952315</c:v>
                </c:pt>
                <c:pt idx="31837">
                  <c:v>3836.1335759098993</c:v>
                </c:pt>
                <c:pt idx="31838">
                  <c:v>3998.518260870504</c:v>
                </c:pt>
                <c:pt idx="31839">
                  <c:v>4161.2436713465504</c:v>
                </c:pt>
                <c:pt idx="31840">
                  <c:v>4324.3172324510333</c:v>
                </c:pt>
                <c:pt idx="31841">
                  <c:v>4487.746104637602</c:v>
                </c:pt>
                <c:pt idx="31842">
                  <c:v>4522.5855611198795</c:v>
                </c:pt>
                <c:pt idx="31843">
                  <c:v>4557.4437344754242</c:v>
                </c:pt>
                <c:pt idx="31844">
                  <c:v>4592.3206296554845</c:v>
                </c:pt>
                <c:pt idx="31845">
                  <c:v>4627.216258152027</c:v>
                </c:pt>
                <c:pt idx="31846">
                  <c:v>4662.1306292148456</c:v>
                </c:pt>
                <c:pt idx="31847">
                  <c:v>4697.0637520450264</c:v>
                </c:pt>
                <c:pt idx="31848">
                  <c:v>4670.7639390553613</c:v>
                </c:pt>
                <c:pt idx="31849">
                  <c:v>4644.4751420335069</c:v>
                </c:pt>
                <c:pt idx="31850">
                  <c:v>4618.1973599906087</c:v>
                </c:pt>
                <c:pt idx="31851">
                  <c:v>4591.9306009357606</c:v>
                </c:pt>
                <c:pt idx="31852">
                  <c:v>4565.6748639638417</c:v>
                </c:pt>
                <c:pt idx="31853">
                  <c:v>4539.4301549006032</c:v>
                </c:pt>
                <c:pt idx="31854">
                  <c:v>4539.4301549006032</c:v>
                </c:pt>
                <c:pt idx="31855">
                  <c:v>4539.4301549006032</c:v>
                </c:pt>
                <c:pt idx="31856">
                  <c:v>4539.4301549006032</c:v>
                </c:pt>
                <c:pt idx="31857">
                  <c:v>4539.4301549006032</c:v>
                </c:pt>
                <c:pt idx="31858">
                  <c:v>4539.4301549006032</c:v>
                </c:pt>
                <c:pt idx="31859">
                  <c:v>4539.4301549006032</c:v>
                </c:pt>
                <c:pt idx="31860">
                  <c:v>4495.9711353288749</c:v>
                </c:pt>
                <c:pt idx="31861">
                  <c:v>4452.5405538339</c:v>
                </c:pt>
                <c:pt idx="31862">
                  <c:v>4409.1383733255434</c:v>
                </c:pt>
                <c:pt idx="31863">
                  <c:v>4365.7645563022634</c:v>
                </c:pt>
                <c:pt idx="31864">
                  <c:v>4322.419058479697</c:v>
                </c:pt>
                <c:pt idx="31865">
                  <c:v>4279.101841694458</c:v>
                </c:pt>
                <c:pt idx="31866">
                  <c:v>4195.8516048773345</c:v>
                </c:pt>
                <c:pt idx="31867">
                  <c:v>4161.6823418741233</c:v>
                </c:pt>
                <c:pt idx="31868">
                  <c:v>4127.5305107545364</c:v>
                </c:pt>
                <c:pt idx="31869">
                  <c:v>4140.8747058217241</c:v>
                </c:pt>
                <c:pt idx="31870">
                  <c:v>4106.3619346140886</c:v>
                </c:pt>
                <c:pt idx="31871">
                  <c:v>4071.8667102628415</c:v>
                </c:pt>
                <c:pt idx="31872">
                  <c:v>3968.2432395243072</c:v>
                </c:pt>
                <c:pt idx="31873">
                  <c:v>3864.7831626790567</c:v>
                </c:pt>
                <c:pt idx="31874">
                  <c:v>3761.4860108154244</c:v>
                </c:pt>
                <c:pt idx="31875">
                  <c:v>3658.3513171427699</c:v>
                </c:pt>
                <c:pt idx="31876">
                  <c:v>3555.3785940770981</c:v>
                </c:pt>
                <c:pt idx="31877">
                  <c:v>3452.5673482682873</c:v>
                </c:pt>
                <c:pt idx="31878">
                  <c:v>3384.4870056030386</c:v>
                </c:pt>
                <c:pt idx="31879">
                  <c:v>3316.4692583507785</c:v>
                </c:pt>
                <c:pt idx="31880">
                  <c:v>3248.5136577874769</c:v>
                </c:pt>
                <c:pt idx="31881">
                  <c:v>3180.6197584780502</c:v>
                </c:pt>
                <c:pt idx="31882">
                  <c:v>3112.7870986391285</c:v>
                </c:pt>
                <c:pt idx="31883">
                  <c:v>3045.0152131932473</c:v>
                </c:pt>
                <c:pt idx="31884">
                  <c:v>2993.9676076744295</c:v>
                </c:pt>
                <c:pt idx="31885">
                  <c:v>2942.9593045748134</c:v>
                </c:pt>
                <c:pt idx="31886">
                  <c:v>2891.9902254307954</c:v>
                </c:pt>
                <c:pt idx="31887">
                  <c:v>2841.060302586975</c:v>
                </c:pt>
                <c:pt idx="31888">
                  <c:v>2790.1694563375922</c:v>
                </c:pt>
                <c:pt idx="31889">
                  <c:v>2739.3176147067052</c:v>
                </c:pt>
                <c:pt idx="31890">
                  <c:v>2646.3174100938363</c:v>
                </c:pt>
                <c:pt idx="31891">
                  <c:v>2553.4414830945993</c:v>
                </c:pt>
                <c:pt idx="31892">
                  <c:v>2460.6891057918674</c:v>
                </c:pt>
                <c:pt idx="31893">
                  <c:v>2368.0595339071115</c:v>
                </c:pt>
                <c:pt idx="31894">
                  <c:v>2275.5520092751544</c:v>
                </c:pt>
                <c:pt idx="31895">
                  <c:v>2183.1657596232949</c:v>
                </c:pt>
                <c:pt idx="31896">
                  <c:v>2023.9802128693975</c:v>
                </c:pt>
                <c:pt idx="31897">
                  <c:v>1865.137027028303</c:v>
                </c:pt>
                <c:pt idx="31898">
                  <c:v>1706.6310604556561</c:v>
                </c:pt>
                <c:pt idx="31899">
                  <c:v>1548.4570060844778</c:v>
                </c:pt>
                <c:pt idx="31900">
                  <c:v>1390.6093871482176</c:v>
                </c:pt>
                <c:pt idx="31901">
                  <c:v>1233.0825516869825</c:v>
                </c:pt>
                <c:pt idx="31902">
                  <c:v>1232.7654047247609</c:v>
                </c:pt>
                <c:pt idx="31903">
                  <c:v>1232.4482577625397</c:v>
                </c:pt>
                <c:pt idx="31904">
                  <c:v>1232.1311108003183</c:v>
                </c:pt>
                <c:pt idx="31905">
                  <c:v>1231.8139638380967</c:v>
                </c:pt>
                <c:pt idx="31906">
                  <c:v>1231.4968168758646</c:v>
                </c:pt>
                <c:pt idx="31907">
                  <c:v>1231.1796699136323</c:v>
                </c:pt>
                <c:pt idx="31908">
                  <c:v>1264.4414860993299</c:v>
                </c:pt>
                <c:pt idx="31909">
                  <c:v>1297.7250746363441</c:v>
                </c:pt>
                <c:pt idx="31910">
                  <c:v>1331.0303956317484</c:v>
                </c:pt>
                <c:pt idx="31911">
                  <c:v>1364.3574082290354</c:v>
                </c:pt>
                <c:pt idx="31912">
                  <c:v>1397.7060718664475</c:v>
                </c:pt>
                <c:pt idx="31913">
                  <c:v>1431.0763462759548</c:v>
                </c:pt>
                <c:pt idx="31914">
                  <c:v>1364.9334058013505</c:v>
                </c:pt>
                <c:pt idx="31915">
                  <c:v>1298.8300539599286</c:v>
                </c:pt>
                <c:pt idx="31916">
                  <c:v>1232.7654047247609</c:v>
                </c:pt>
                <c:pt idx="31917">
                  <c:v>1166.7385636832037</c:v>
                </c:pt>
                <c:pt idx="31918">
                  <c:v>1100.7486206815915</c:v>
                </c:pt>
                <c:pt idx="31919">
                  <c:v>1034.7946546115345</c:v>
                </c:pt>
                <c:pt idx="31920">
                  <c:v>1092.5500674689843</c:v>
                </c:pt>
                <c:pt idx="31921">
                  <c:v>1150.3372780823984</c:v>
                </c:pt>
                <c:pt idx="31922">
                  <c:v>1208.1568102135225</c:v>
                </c:pt>
                <c:pt idx="31923">
                  <c:v>1266.0091815837834</c:v>
                </c:pt>
                <c:pt idx="31924">
                  <c:v>1323.894902665902</c:v>
                </c:pt>
                <c:pt idx="31925">
                  <c:v>1381.8144817104142</c:v>
                </c:pt>
                <c:pt idx="31926">
                  <c:v>1390.0831482863402</c:v>
                </c:pt>
                <c:pt idx="31927">
                  <c:v>1398.3524335238988</c:v>
                </c:pt>
                <c:pt idx="31928">
                  <c:v>1406.622340462578</c:v>
                </c:pt>
                <c:pt idx="31929">
                  <c:v>1414.8928708108001</c:v>
                </c:pt>
                <c:pt idx="31930">
                  <c:v>1423.1640276534233</c:v>
                </c:pt>
                <c:pt idx="31931">
                  <c:v>1431.4358099448207</c:v>
                </c:pt>
                <c:pt idx="31932">
                  <c:v>1456.6803049116397</c:v>
                </c:pt>
                <c:pt idx="31933">
                  <c:v>1481.9424124094132</c:v>
                </c:pt>
                <c:pt idx="31934">
                  <c:v>1507.2220649267215</c:v>
                </c:pt>
                <c:pt idx="31935">
                  <c:v>1532.5191911286556</c:v>
                </c:pt>
                <c:pt idx="31936">
                  <c:v>1557.8337214450883</c:v>
                </c:pt>
                <c:pt idx="31937">
                  <c:v>1583.1655866736171</c:v>
                </c:pt>
                <c:pt idx="31938">
                  <c:v>1658.118358533382</c:v>
                </c:pt>
                <c:pt idx="31939">
                  <c:v>1733.1428884380648</c:v>
                </c:pt>
                <c:pt idx="31940">
                  <c:v>1808.2398026319283</c:v>
                </c:pt>
                <c:pt idx="31941">
                  <c:v>1883.4097132924894</c:v>
                </c:pt>
                <c:pt idx="31942">
                  <c:v>1958.6532300845995</c:v>
                </c:pt>
                <c:pt idx="31943">
                  <c:v>2033.9709467937314</c:v>
                </c:pt>
                <c:pt idx="31944">
                  <c:v>2101.5042277126886</c:v>
                </c:pt>
                <c:pt idx="31945">
                  <c:v>2169.1214730921947</c:v>
                </c:pt>
                <c:pt idx="31946">
                  <c:v>2236.8224044260605</c:v>
                </c:pt>
                <c:pt idx="31947">
                  <c:v>2304.6067495522689</c:v>
                </c:pt>
                <c:pt idx="31948">
                  <c:v>2372.4742345588211</c:v>
                </c:pt>
                <c:pt idx="31949">
                  <c:v>2440.4245957866001</c:v>
                </c:pt>
                <c:pt idx="31950">
                  <c:v>2617.4618424951273</c:v>
                </c:pt>
                <c:pt idx="31951">
                  <c:v>2794.9092632231341</c:v>
                </c:pt>
                <c:pt idx="31952">
                  <c:v>2972.7744681631266</c:v>
                </c:pt>
                <c:pt idx="31953">
                  <c:v>3114.9351814148135</c:v>
                </c:pt>
                <c:pt idx="31954">
                  <c:v>3291.6085208548307</c:v>
                </c:pt>
                <c:pt idx="31955">
                  <c:v>3468.715864535684</c:v>
                </c:pt>
                <c:pt idx="31956">
                  <c:v>3551.7971027253398</c:v>
                </c:pt>
                <c:pt idx="31957">
                  <c:v>3594.6723094669801</c:v>
                </c:pt>
                <c:pt idx="31958">
                  <c:v>3637.5745987663745</c:v>
                </c:pt>
                <c:pt idx="31959">
                  <c:v>3680.504023864255</c:v>
                </c:pt>
                <c:pt idx="31960">
                  <c:v>3723.4606275339479</c:v>
                </c:pt>
                <c:pt idx="31961">
                  <c:v>3766.4444621592543</c:v>
                </c:pt>
                <c:pt idx="31962">
                  <c:v>3800.8037207844436</c:v>
                </c:pt>
                <c:pt idx="31963">
                  <c:v>3835.1800072695537</c:v>
                </c:pt>
                <c:pt idx="31964">
                  <c:v>3869.573357654001</c:v>
                </c:pt>
                <c:pt idx="31965">
                  <c:v>3903.9838043126929</c:v>
                </c:pt>
                <c:pt idx="31966">
                  <c:v>3938.4113793977781</c:v>
                </c:pt>
                <c:pt idx="31967">
                  <c:v>3972.8561148398353</c:v>
                </c:pt>
                <c:pt idx="31968">
                  <c:v>4015.9972412250272</c:v>
                </c:pt>
                <c:pt idx="31969">
                  <c:v>4059.1659478066554</c:v>
                </c:pt>
                <c:pt idx="31970">
                  <c:v>4102.3622767009483</c:v>
                </c:pt>
                <c:pt idx="31971">
                  <c:v>4145.5862770677022</c:v>
                </c:pt>
                <c:pt idx="31972">
                  <c:v>4188.837992105904</c:v>
                </c:pt>
                <c:pt idx="31973">
                  <c:v>4232.1174645683914</c:v>
                </c:pt>
                <c:pt idx="31974">
                  <c:v>4214.9523206859403</c:v>
                </c:pt>
                <c:pt idx="31975">
                  <c:v>4197.7910317479482</c:v>
                </c:pt>
                <c:pt idx="31976">
                  <c:v>4180.6335892473035</c:v>
                </c:pt>
                <c:pt idx="31977">
                  <c:v>4163.4799846448577</c:v>
                </c:pt>
                <c:pt idx="31978">
                  <c:v>4146.3302093696866</c:v>
                </c:pt>
                <c:pt idx="31979">
                  <c:v>4129.1842548189734</c:v>
                </c:pt>
                <c:pt idx="31980">
                  <c:v>4180.5091002929539</c:v>
                </c:pt>
                <c:pt idx="31981">
                  <c:v>4231.867009614637</c:v>
                </c:pt>
                <c:pt idx="31982">
                  <c:v>4283.2582547480615</c:v>
                </c:pt>
                <c:pt idx="31983">
                  <c:v>4334.6831066138184</c:v>
                </c:pt>
                <c:pt idx="31984">
                  <c:v>4386.1418270888007</c:v>
                </c:pt>
                <c:pt idx="31985">
                  <c:v>4437.6346810098612</c:v>
                </c:pt>
                <c:pt idx="31986">
                  <c:v>4472.0680015284388</c:v>
                </c:pt>
                <c:pt idx="31987">
                  <c:v>4506.5172732432256</c:v>
                </c:pt>
                <c:pt idx="31988">
                  <c:v>4540.9825599017831</c:v>
                </c:pt>
                <c:pt idx="31989">
                  <c:v>4575.4639269623349</c:v>
                </c:pt>
                <c:pt idx="31990">
                  <c:v>4609.9614328471916</c:v>
                </c:pt>
                <c:pt idx="31991">
                  <c:v>4644.4751420335069</c:v>
                </c:pt>
                <c:pt idx="31992">
                  <c:v>4722.9799007541615</c:v>
                </c:pt>
                <c:pt idx="31993">
                  <c:v>4801.5783771614688</c:v>
                </c:pt>
                <c:pt idx="31994">
                  <c:v>4880.270742797592</c:v>
                </c:pt>
                <c:pt idx="31995">
                  <c:v>4959.0571599954956</c:v>
                </c:pt>
                <c:pt idx="31996">
                  <c:v>5037.9377910427411</c:v>
                </c:pt>
                <c:pt idx="31997">
                  <c:v>5116.9127959508915</c:v>
                </c:pt>
                <c:pt idx="31998">
                  <c:v>5125.8747088398522</c:v>
                </c:pt>
                <c:pt idx="31999">
                  <c:v>5134.8380164854898</c:v>
                </c:pt>
                <c:pt idx="32000">
                  <c:v>5143.8027129291013</c:v>
                </c:pt>
                <c:pt idx="32001">
                  <c:v>5152.7688018818117</c:v>
                </c:pt>
                <c:pt idx="32002">
                  <c:v>5161.7362773992745</c:v>
                </c:pt>
                <c:pt idx="32003">
                  <c:v>5170.7051431879681</c:v>
                </c:pt>
                <c:pt idx="32004">
                  <c:v>5039.0173787590411</c:v>
                </c:pt>
                <c:pt idx="32005">
                  <c:v>4907.5911509611969</c:v>
                </c:pt>
                <c:pt idx="32006">
                  <c:v>4776.4257011603504</c:v>
                </c:pt>
                <c:pt idx="32007">
                  <c:v>4645.5202527158235</c:v>
                </c:pt>
                <c:pt idx="32008">
                  <c:v>4514.8740104326089</c:v>
                </c:pt>
                <c:pt idx="32009">
                  <c:v>4384.4861600053118</c:v>
                </c:pt>
                <c:pt idx="32010">
                  <c:v>4197.3399875423502</c:v>
                </c:pt>
                <c:pt idx="32011">
                  <c:v>4060.7438253987302</c:v>
                </c:pt>
                <c:pt idx="32012">
                  <c:v>3924.4239765271222</c:v>
                </c:pt>
                <c:pt idx="32013">
                  <c:v>3832.3193013484511</c:v>
                </c:pt>
                <c:pt idx="32014">
                  <c:v>3694.9714692973657</c:v>
                </c:pt>
                <c:pt idx="32015">
                  <c:v>3557.8971829133538</c:v>
                </c:pt>
                <c:pt idx="32016">
                  <c:v>3438.6290310772542</c:v>
                </c:pt>
                <c:pt idx="32017">
                  <c:v>3319.5489310284656</c:v>
                </c:pt>
                <c:pt idx="32018">
                  <c:v>3200.6543199728608</c:v>
                </c:pt>
                <c:pt idx="32019">
                  <c:v>3081.9425800129084</c:v>
                </c:pt>
                <c:pt idx="32020">
                  <c:v>2963.4110239888109</c:v>
                </c:pt>
                <c:pt idx="32021">
                  <c:v>2845.0569000162122</c:v>
                </c:pt>
                <c:pt idx="32022">
                  <c:v>2683.4690732873255</c:v>
                </c:pt>
                <c:pt idx="32023">
                  <c:v>2522.2976071804619</c:v>
                </c:pt>
                <c:pt idx="32024">
                  <c:v>2361.5422701750003</c:v>
                </c:pt>
                <c:pt idx="32025">
                  <c:v>2201.2028413441008</c:v>
                </c:pt>
                <c:pt idx="32026">
                  <c:v>2041.2790963654115</c:v>
                </c:pt>
                <c:pt idx="32027">
                  <c:v>1881.7708162286881</c:v>
                </c:pt>
                <c:pt idx="32028">
                  <c:v>1815.3246630718438</c:v>
                </c:pt>
                <c:pt idx="32029">
                  <c:v>1748.9180258701806</c:v>
                </c:pt>
                <c:pt idx="32030">
                  <c:v>1682.5499681011388</c:v>
                </c:pt>
                <c:pt idx="32031">
                  <c:v>1616.2195403436376</c:v>
                </c:pt>
                <c:pt idx="32032">
                  <c:v>1549.9257801493043</c:v>
                </c:pt>
                <c:pt idx="32033">
                  <c:v>1483.6677106124876</c:v>
                </c:pt>
                <c:pt idx="32034">
                  <c:v>1383.8508237261312</c:v>
                </c:pt>
                <c:pt idx="32035">
                  <c:v>1284.1685670450877</c:v>
                </c:pt>
                <c:pt idx="32036">
                  <c:v>1184.6197985012923</c:v>
                </c:pt>
                <c:pt idx="32037">
                  <c:v>1085.2033541523392</c:v>
                </c:pt>
                <c:pt idx="32038">
                  <c:v>985.91804697974305</c:v>
                </c:pt>
                <c:pt idx="32039">
                  <c:v>886.76267001329654</c:v>
                </c:pt>
                <c:pt idx="32040">
                  <c:v>919.41803254156696</c:v>
                </c:pt>
                <c:pt idx="32041">
                  <c:v>952.06348160784671</c:v>
                </c:pt>
                <c:pt idx="32042">
                  <c:v>984.6993608725071</c:v>
                </c:pt>
                <c:pt idx="32043">
                  <c:v>1017.3260126721074</c:v>
                </c:pt>
                <c:pt idx="32044">
                  <c:v>1049.943774186977</c:v>
                </c:pt>
                <c:pt idx="32045">
                  <c:v>1082.5529831320507</c:v>
                </c:pt>
                <c:pt idx="32046">
                  <c:v>1041.2525298562593</c:v>
                </c:pt>
                <c:pt idx="32047">
                  <c:v>999.97594138218039</c:v>
                </c:pt>
                <c:pt idx="32048">
                  <c:v>958.72313896773062</c:v>
                </c:pt>
                <c:pt idx="32049">
                  <c:v>917.49404341199556</c:v>
                </c:pt>
                <c:pt idx="32050">
                  <c:v>876.28857769328272</c:v>
                </c:pt>
                <c:pt idx="32051">
                  <c:v>835.10666130065044</c:v>
                </c:pt>
                <c:pt idx="32052">
                  <c:v>851.83707785528861</c:v>
                </c:pt>
                <c:pt idx="32053">
                  <c:v>868.58025697515473</c:v>
                </c:pt>
                <c:pt idx="32054">
                  <c:v>885.33614712723499</c:v>
                </c:pt>
                <c:pt idx="32055">
                  <c:v>902.10470031339298</c:v>
                </c:pt>
                <c:pt idx="32056">
                  <c:v>918.88586533553621</c:v>
                </c:pt>
                <c:pt idx="32057">
                  <c:v>935.67959453251979</c:v>
                </c:pt>
                <c:pt idx="32058">
                  <c:v>844.9891763811753</c:v>
                </c:pt>
                <c:pt idx="32059">
                  <c:v>754.38986633144805</c:v>
                </c:pt>
                <c:pt idx="32060">
                  <c:v>663.88010702930569</c:v>
                </c:pt>
                <c:pt idx="32061">
                  <c:v>573.45831333098249</c:v>
                </c:pt>
                <c:pt idx="32062">
                  <c:v>483.12287192287357</c:v>
                </c:pt>
                <c:pt idx="32063">
                  <c:v>392.87214093800856</c:v>
                </c:pt>
                <c:pt idx="32064">
                  <c:v>425.63148891508212</c:v>
                </c:pt>
                <c:pt idx="32065">
                  <c:v>458.39470225221993</c:v>
                </c:pt>
                <c:pt idx="32066">
                  <c:v>491.16194574148676</c:v>
                </c:pt>
                <c:pt idx="32067">
                  <c:v>523.9333835685344</c:v>
                </c:pt>
                <c:pt idx="32068">
                  <c:v>556.70917750795547</c:v>
                </c:pt>
                <c:pt idx="32069">
                  <c:v>589.48948959172128</c:v>
                </c:pt>
                <c:pt idx="32070">
                  <c:v>622.36073486747239</c:v>
                </c:pt>
                <c:pt idx="32071">
                  <c:v>655.24520553466277</c:v>
                </c:pt>
                <c:pt idx="32072">
                  <c:v>688.14295980512975</c:v>
                </c:pt>
                <c:pt idx="32073">
                  <c:v>721.05405552205548</c:v>
                </c:pt>
                <c:pt idx="32074">
                  <c:v>753.97855016197525</c:v>
                </c:pt>
                <c:pt idx="32075">
                  <c:v>786.91650083681225</c:v>
                </c:pt>
                <c:pt idx="32076">
                  <c:v>836.3864213383514</c:v>
                </c:pt>
                <c:pt idx="32077">
                  <c:v>885.89090602738611</c:v>
                </c:pt>
                <c:pt idx="32078">
                  <c:v>935.43007208868073</c:v>
                </c:pt>
                <c:pt idx="32079">
                  <c:v>985.00403239932837</c:v>
                </c:pt>
                <c:pt idx="32080">
                  <c:v>1034.6129022011519</c:v>
                </c:pt>
                <c:pt idx="32081">
                  <c:v>1084.2567930736968</c:v>
                </c:pt>
                <c:pt idx="32082">
                  <c:v>1117.6312977117798</c:v>
                </c:pt>
                <c:pt idx="32083">
                  <c:v>1151.0346393272596</c:v>
                </c:pt>
                <c:pt idx="32084">
                  <c:v>1184.4666852894195</c:v>
                </c:pt>
                <c:pt idx="32085">
                  <c:v>1217.927303891498</c:v>
                </c:pt>
                <c:pt idx="32086">
                  <c:v>1251.4163643467571</c:v>
                </c:pt>
                <c:pt idx="32087">
                  <c:v>1284.9337367845519</c:v>
                </c:pt>
                <c:pt idx="32088">
                  <c:v>1293.2625359489041</c:v>
                </c:pt>
                <c:pt idx="32089">
                  <c:v>1301.5925022687243</c:v>
                </c:pt>
                <c:pt idx="32090">
                  <c:v>1309.9236334686545</c:v>
                </c:pt>
                <c:pt idx="32091">
                  <c:v>1318.2559305170209</c:v>
                </c:pt>
                <c:pt idx="32092">
                  <c:v>1326.5893933032578</c:v>
                </c:pt>
                <c:pt idx="32093">
                  <c:v>1334.924022826141</c:v>
                </c:pt>
                <c:pt idx="32094">
                  <c:v>1418.1563849756465</c:v>
                </c:pt>
                <c:pt idx="32095">
                  <c:v>1501.4881203313337</c:v>
                </c:pt>
                <c:pt idx="32096">
                  <c:v>1584.9196724015619</c:v>
                </c:pt>
                <c:pt idx="32097">
                  <c:v>1649.3212736605535</c:v>
                </c:pt>
                <c:pt idx="32098">
                  <c:v>1731.9948494584005</c:v>
                </c:pt>
                <c:pt idx="32099">
                  <c:v>1814.7683771670436</c:v>
                </c:pt>
                <c:pt idx="32100">
                  <c:v>1877.3883400882137</c:v>
                </c:pt>
                <c:pt idx="32101">
                  <c:v>1918.9731404809727</c:v>
                </c:pt>
                <c:pt idx="32102">
                  <c:v>1960.5722222598267</c:v>
                </c:pt>
                <c:pt idx="32103">
                  <c:v>2002.1858245751177</c:v>
                </c:pt>
                <c:pt idx="32104">
                  <c:v>2043.8141894522309</c:v>
                </c:pt>
                <c:pt idx="32105">
                  <c:v>2085.4575570821803</c:v>
                </c:pt>
                <c:pt idx="32106">
                  <c:v>2152.4151524524768</c:v>
                </c:pt>
                <c:pt idx="32107">
                  <c:v>2219.4261869175166</c:v>
                </c:pt>
                <c:pt idx="32108">
                  <c:v>2286.4912271989547</c:v>
                </c:pt>
                <c:pt idx="32109">
                  <c:v>2353.6108323335989</c:v>
                </c:pt>
                <c:pt idx="32110">
                  <c:v>2420.7855537534811</c:v>
                </c:pt>
                <c:pt idx="32111">
                  <c:v>2488.015935365248</c:v>
                </c:pt>
                <c:pt idx="32112">
                  <c:v>2555.0233610855958</c:v>
                </c:pt>
                <c:pt idx="32113">
                  <c:v>2622.0775044609372</c:v>
                </c:pt>
                <c:pt idx="32114">
                  <c:v>2689.1791840924329</c:v>
                </c:pt>
                <c:pt idx="32115">
                  <c:v>2756.3292047746972</c:v>
                </c:pt>
                <c:pt idx="32116">
                  <c:v>2823.5283599309946</c:v>
                </c:pt>
                <c:pt idx="32117">
                  <c:v>2890.7774317308022</c:v>
                </c:pt>
                <c:pt idx="32118">
                  <c:v>2838.6623441292809</c:v>
                </c:pt>
                <c:pt idx="32119">
                  <c:v>2786.614601173178</c:v>
                </c:pt>
                <c:pt idx="32120">
                  <c:v>2734.6347773718935</c:v>
                </c:pt>
                <c:pt idx="32121">
                  <c:v>2682.7234537279614</c:v>
                </c:pt>
                <c:pt idx="32122">
                  <c:v>2630.8812087364008</c:v>
                </c:pt>
                <c:pt idx="32123">
                  <c:v>2579.1086393543869</c:v>
                </c:pt>
                <c:pt idx="32124">
                  <c:v>2578.8269706339529</c:v>
                </c:pt>
                <c:pt idx="32125">
                  <c:v>2578.5453019135207</c:v>
                </c:pt>
                <c:pt idx="32126">
                  <c:v>2578.2636331930657</c:v>
                </c:pt>
                <c:pt idx="32127">
                  <c:v>2577.9819644726322</c:v>
                </c:pt>
                <c:pt idx="32128">
                  <c:v>2577.7002957521781</c:v>
                </c:pt>
                <c:pt idx="32129">
                  <c:v>2577.4186270317232</c:v>
                </c:pt>
                <c:pt idx="32130">
                  <c:v>2619.463114178011</c:v>
                </c:pt>
                <c:pt idx="32131">
                  <c:v>2661.5330936147648</c:v>
                </c:pt>
                <c:pt idx="32132">
                  <c:v>2703.6286551342932</c:v>
                </c:pt>
                <c:pt idx="32133">
                  <c:v>2745.7498779498837</c:v>
                </c:pt>
                <c:pt idx="32134">
                  <c:v>2787.8968502466637</c:v>
                </c:pt>
                <c:pt idx="32135">
                  <c:v>2830.0696596551625</c:v>
                </c:pt>
                <c:pt idx="32136">
                  <c:v>2941.5605557005129</c:v>
                </c:pt>
                <c:pt idx="32137">
                  <c:v>3053.3084036360128</c:v>
                </c:pt>
                <c:pt idx="32138">
                  <c:v>3165.310552058681</c:v>
                </c:pt>
                <c:pt idx="32139">
                  <c:v>3277.5644277036772</c:v>
                </c:pt>
                <c:pt idx="32140">
                  <c:v>3390.0675063429835</c:v>
                </c:pt>
                <c:pt idx="32141">
                  <c:v>3502.8173366397082</c:v>
                </c:pt>
                <c:pt idx="32142">
                  <c:v>3528.2924634945502</c:v>
                </c:pt>
                <c:pt idx="32143">
                  <c:v>3553.7758557267039</c:v>
                </c:pt>
                <c:pt idx="32144">
                  <c:v>3579.2675446424587</c:v>
                </c:pt>
                <c:pt idx="32145">
                  <c:v>3604.767561375038</c:v>
                </c:pt>
                <c:pt idx="32146">
                  <c:v>3630.2759331163238</c:v>
                </c:pt>
                <c:pt idx="32147">
                  <c:v>3655.7926981566484</c:v>
                </c:pt>
                <c:pt idx="32148">
                  <c:v>3664.4166083659725</c:v>
                </c:pt>
                <c:pt idx="32149">
                  <c:v>3673.0417482384746</c:v>
                </c:pt>
                <c:pt idx="32150">
                  <c:v>3681.6681214192854</c:v>
                </c:pt>
                <c:pt idx="32151">
                  <c:v>3690.2957277475339</c:v>
                </c:pt>
                <c:pt idx="32152">
                  <c:v>3698.9245708956882</c:v>
                </c:pt>
                <c:pt idx="32153">
                  <c:v>3707.5546430429604</c:v>
                </c:pt>
                <c:pt idx="32154">
                  <c:v>3529.8275081229831</c:v>
                </c:pt>
                <c:pt idx="32155">
                  <c:v>3394.873587884857</c:v>
                </c:pt>
                <c:pt idx="32156">
                  <c:v>3260.1799343704774</c:v>
                </c:pt>
                <c:pt idx="32157">
                  <c:v>3161.9987363185965</c:v>
                </c:pt>
                <c:pt idx="32158">
                  <c:v>3026.2608038941535</c:v>
                </c:pt>
                <c:pt idx="32159">
                  <c:v>2890.7774317308022</c:v>
                </c:pt>
                <c:pt idx="32160">
                  <c:v>2738.1469053730198</c:v>
                </c:pt>
                <c:pt idx="32161">
                  <c:v>2585.8686886445616</c:v>
                </c:pt>
                <c:pt idx="32162">
                  <c:v>2433.9407449833534</c:v>
                </c:pt>
                <c:pt idx="32163">
                  <c:v>2282.3609852738359</c:v>
                </c:pt>
                <c:pt idx="32164">
                  <c:v>2131.1272551650491</c:v>
                </c:pt>
                <c:pt idx="32165">
                  <c:v>1980.2373360358984</c:v>
                </c:pt>
                <c:pt idx="32166">
                  <c:v>1904.5443189186096</c:v>
                </c:pt>
                <c:pt idx="32167">
                  <c:v>1828.9593462661935</c:v>
                </c:pt>
                <c:pt idx="32168">
                  <c:v>1753.4828247147057</c:v>
                </c:pt>
                <c:pt idx="32169">
                  <c:v>1678.1151734057858</c:v>
                </c:pt>
                <c:pt idx="32170">
                  <c:v>1602.8568108973766</c:v>
                </c:pt>
                <c:pt idx="32171">
                  <c:v>1527.708169953703</c:v>
                </c:pt>
                <c:pt idx="32172">
                  <c:v>1444.7757086248805</c:v>
                </c:pt>
                <c:pt idx="32173">
                  <c:v>1361.9382184252086</c:v>
                </c:pt>
                <c:pt idx="32174">
                  <c:v>1279.194963737976</c:v>
                </c:pt>
                <c:pt idx="32175">
                  <c:v>1196.5452012406045</c:v>
                </c:pt>
                <c:pt idx="32176">
                  <c:v>1113.9881746595647</c:v>
                </c:pt>
                <c:pt idx="32177">
                  <c:v>1031.5231112244278</c:v>
                </c:pt>
                <c:pt idx="32178">
                  <c:v>1014.7722490235005</c:v>
                </c:pt>
                <c:pt idx="32179">
                  <c:v>998.03268103486062</c:v>
                </c:pt>
                <c:pt idx="32180">
                  <c:v>981.30444957340467</c:v>
                </c:pt>
                <c:pt idx="32181">
                  <c:v>964.58759707961167</c:v>
                </c:pt>
                <c:pt idx="32182">
                  <c:v>947.88216279315691</c:v>
                </c:pt>
                <c:pt idx="32183">
                  <c:v>931.18819054293783</c:v>
                </c:pt>
                <c:pt idx="32184">
                  <c:v>906.47338193040775</c:v>
                </c:pt>
                <c:pt idx="32185">
                  <c:v>881.76983991162137</c:v>
                </c:pt>
                <c:pt idx="32186">
                  <c:v>857.07757062090195</c:v>
                </c:pt>
                <c:pt idx="32187">
                  <c:v>832.39658122051128</c:v>
                </c:pt>
                <c:pt idx="32188">
                  <c:v>807.72687588919439</c:v>
                </c:pt>
                <c:pt idx="32189">
                  <c:v>783.06846187966391</c:v>
                </c:pt>
                <c:pt idx="32190">
                  <c:v>758.69827173509907</c:v>
                </c:pt>
                <c:pt idx="32191">
                  <c:v>734.32305955831612</c:v>
                </c:pt>
                <c:pt idx="32192">
                  <c:v>709.94268399019006</c:v>
                </c:pt>
                <c:pt idx="32193">
                  <c:v>685.55700046960897</c:v>
                </c:pt>
                <c:pt idx="32194">
                  <c:v>661.1658662441364</c:v>
                </c:pt>
                <c:pt idx="32195">
                  <c:v>636.76913698349097</c:v>
                </c:pt>
                <c:pt idx="32196">
                  <c:v>603.9320280110361</c:v>
                </c:pt>
                <c:pt idx="32197">
                  <c:v>571.11454828491219</c:v>
                </c:pt>
                <c:pt idx="32198">
                  <c:v>538.31671059501946</c:v>
                </c:pt>
                <c:pt idx="32199">
                  <c:v>505.53852782412434</c:v>
                </c:pt>
                <c:pt idx="32200">
                  <c:v>472.7800129479391</c:v>
                </c:pt>
                <c:pt idx="32201">
                  <c:v>440.04117903514771</c:v>
                </c:pt>
                <c:pt idx="32202">
                  <c:v>407.39959916843651</c:v>
                </c:pt>
                <c:pt idx="32203">
                  <c:v>374.76586104171474</c:v>
                </c:pt>
                <c:pt idx="32204">
                  <c:v>342.13983855018171</c:v>
                </c:pt>
                <c:pt idx="32205">
                  <c:v>309.52140475972595</c:v>
                </c:pt>
                <c:pt idx="32206">
                  <c:v>276.91043190280857</c:v>
                </c:pt>
                <c:pt idx="32207">
                  <c:v>244.30679111252238</c:v>
                </c:pt>
                <c:pt idx="32208">
                  <c:v>317.73644132511691</c:v>
                </c:pt>
                <c:pt idx="32209">
                  <c:v>391.23095615070997</c:v>
                </c:pt>
                <c:pt idx="32210">
                  <c:v>464.79107918019804</c:v>
                </c:pt>
                <c:pt idx="32211">
                  <c:v>538.41754153900445</c:v>
                </c:pt>
                <c:pt idx="32212">
                  <c:v>612.11106505593943</c:v>
                </c:pt>
                <c:pt idx="32213">
                  <c:v>685.87236136420904</c:v>
                </c:pt>
                <c:pt idx="32214">
                  <c:v>702.34106550097704</c:v>
                </c:pt>
                <c:pt idx="32215">
                  <c:v>718.8160577268884</c:v>
                </c:pt>
                <c:pt idx="32216">
                  <c:v>735.29732661764319</c:v>
                </c:pt>
                <c:pt idx="32217">
                  <c:v>751.78486392458717</c:v>
                </c:pt>
                <c:pt idx="32218">
                  <c:v>768.27865906109173</c:v>
                </c:pt>
                <c:pt idx="32219">
                  <c:v>784.77870141628125</c:v>
                </c:pt>
                <c:pt idx="32220">
                  <c:v>751.921969314433</c:v>
                </c:pt>
                <c:pt idx="32221">
                  <c:v>719.07935158516227</c:v>
                </c:pt>
                <c:pt idx="32222">
                  <c:v>686.25079443772313</c:v>
                </c:pt>
                <c:pt idx="32223">
                  <c:v>653.43624372888974</c:v>
                </c:pt>
                <c:pt idx="32224">
                  <c:v>620.63564496097979</c:v>
                </c:pt>
                <c:pt idx="32225">
                  <c:v>587.84894327986956</c:v>
                </c:pt>
                <c:pt idx="32226">
                  <c:v>661.59282546880127</c:v>
                </c:pt>
                <c:pt idx="32227">
                  <c:v>735.39811286515953</c:v>
                </c:pt>
                <c:pt idx="32228">
                  <c:v>809.26567418211914</c:v>
                </c:pt>
                <c:pt idx="32229">
                  <c:v>883.19636279794645</c:v>
                </c:pt>
                <c:pt idx="32230">
                  <c:v>957.19102297442362</c:v>
                </c:pt>
                <c:pt idx="32231">
                  <c:v>1031.250482608815</c:v>
                </c:pt>
                <c:pt idx="32232">
                  <c:v>1146.5516027527583</c:v>
                </c:pt>
                <c:pt idx="32233">
                  <c:v>1262.0088551749936</c:v>
                </c:pt>
                <c:pt idx="32234">
                  <c:v>1377.6254352776471</c:v>
                </c:pt>
                <c:pt idx="32235">
                  <c:v>1493.4044681043395</c:v>
                </c:pt>
                <c:pt idx="32236">
                  <c:v>1609.3490006746586</c:v>
                </c:pt>
                <c:pt idx="32237">
                  <c:v>1725.462007134076</c:v>
                </c:pt>
                <c:pt idx="32238">
                  <c:v>1758.7292613898503</c:v>
                </c:pt>
                <c:pt idx="32239">
                  <c:v>1792.0123616998039</c:v>
                </c:pt>
                <c:pt idx="32240">
                  <c:v>1825.3113523415864</c:v>
                </c:pt>
                <c:pt idx="32241">
                  <c:v>1837.3155566052842</c:v>
                </c:pt>
                <c:pt idx="32242">
                  <c:v>1870.2642866547376</c:v>
                </c:pt>
                <c:pt idx="32243">
                  <c:v>1903.2288484325302</c:v>
                </c:pt>
                <c:pt idx="32244">
                  <c:v>2033.8322604220061</c:v>
                </c:pt>
                <c:pt idx="32245">
                  <c:v>2142.5345398056115</c:v>
                </c:pt>
                <c:pt idx="32246">
                  <c:v>2251.4121369344284</c:v>
                </c:pt>
                <c:pt idx="32247">
                  <c:v>2360.4662487852197</c:v>
                </c:pt>
                <c:pt idx="32248">
                  <c:v>2469.6980348609795</c:v>
                </c:pt>
                <c:pt idx="32249">
                  <c:v>2579.1086393543869</c:v>
                </c:pt>
                <c:pt idx="32250">
                  <c:v>2672.3154880747443</c:v>
                </c:pt>
                <c:pt idx="32251">
                  <c:v>2765.6741674708023</c:v>
                </c:pt>
                <c:pt idx="32252">
                  <c:v>2859.1844021153693</c:v>
                </c:pt>
                <c:pt idx="32253">
                  <c:v>2952.8459321318624</c:v>
                </c:pt>
                <c:pt idx="32254">
                  <c:v>3046.6584938763604</c:v>
                </c:pt>
                <c:pt idx="32255">
                  <c:v>3140.621832678019</c:v>
                </c:pt>
                <c:pt idx="32256">
                  <c:v>2987.3553928433266</c:v>
                </c:pt>
                <c:pt idx="32257">
                  <c:v>2834.4659168281305</c:v>
                </c:pt>
                <c:pt idx="32258">
                  <c:v>2681.9526202515758</c:v>
                </c:pt>
                <c:pt idx="32259">
                  <c:v>2529.8147063267506</c:v>
                </c:pt>
                <c:pt idx="32260">
                  <c:v>2378.0513517406202</c:v>
                </c:pt>
                <c:pt idx="32261">
                  <c:v>2226.6617089907586</c:v>
                </c:pt>
                <c:pt idx="32262">
                  <c:v>2259.5773659656261</c:v>
                </c:pt>
                <c:pt idx="32263">
                  <c:v>2292.4966850342262</c:v>
                </c:pt>
                <c:pt idx="32264">
                  <c:v>2325.4198879905939</c:v>
                </c:pt>
                <c:pt idx="32265">
                  <c:v>2358.3471924719443</c:v>
                </c:pt>
                <c:pt idx="32266">
                  <c:v>2391.2788145575901</c:v>
                </c:pt>
                <c:pt idx="32267">
                  <c:v>2424.2149687769333</c:v>
                </c:pt>
                <c:pt idx="32268">
                  <c:v>2415.5088585713165</c:v>
                </c:pt>
                <c:pt idx="32269">
                  <c:v>2406.805333963744</c:v>
                </c:pt>
                <c:pt idx="32270">
                  <c:v>2398.1044060803629</c:v>
                </c:pt>
                <c:pt idx="32271">
                  <c:v>2389.4060768629711</c:v>
                </c:pt>
                <c:pt idx="32272">
                  <c:v>2380.7103513241741</c:v>
                </c:pt>
                <c:pt idx="32273">
                  <c:v>2372.0172313839785</c:v>
                </c:pt>
                <c:pt idx="32274">
                  <c:v>2355.2569020148985</c:v>
                </c:pt>
                <c:pt idx="32275">
                  <c:v>2338.5008323386746</c:v>
                </c:pt>
                <c:pt idx="32276">
                  <c:v>2321.7490241405767</c:v>
                </c:pt>
                <c:pt idx="32277">
                  <c:v>2305.0014669560978</c:v>
                </c:pt>
                <c:pt idx="32278">
                  <c:v>2288.2581624522018</c:v>
                </c:pt>
                <c:pt idx="32279">
                  <c:v>2271.5191002187421</c:v>
                </c:pt>
                <c:pt idx="32280">
                  <c:v>2280.2763318105976</c:v>
                </c:pt>
                <c:pt idx="32281">
                  <c:v>2289.0366665999532</c:v>
                </c:pt>
                <c:pt idx="32282">
                  <c:v>2297.8000919639967</c:v>
                </c:pt>
                <c:pt idx="32283">
                  <c:v>2306.5666041592694</c:v>
                </c:pt>
                <c:pt idx="32284">
                  <c:v>2315.3361964944438</c:v>
                </c:pt>
                <c:pt idx="32285">
                  <c:v>2324.1088651870427</c:v>
                </c:pt>
                <c:pt idx="32286">
                  <c:v>2332.4464705330529</c:v>
                </c:pt>
                <c:pt idx="32287">
                  <c:v>2340.784902105639</c:v>
                </c:pt>
                <c:pt idx="32288">
                  <c:v>2349.1241612709646</c:v>
                </c:pt>
                <c:pt idx="32289">
                  <c:v>2357.4642523413713</c:v>
                </c:pt>
                <c:pt idx="32290">
                  <c:v>2365.8051707934274</c:v>
                </c:pt>
                <c:pt idx="32291">
                  <c:v>2374.1469209217084</c:v>
                </c:pt>
                <c:pt idx="32292">
                  <c:v>2340.6970532684627</c:v>
                </c:pt>
                <c:pt idx="32293">
                  <c:v>2307.2622206939864</c:v>
                </c:pt>
                <c:pt idx="32294">
                  <c:v>2273.8423613021901</c:v>
                </c:pt>
                <c:pt idx="32295">
                  <c:v>2240.4374127504279</c:v>
                </c:pt>
                <c:pt idx="32296">
                  <c:v>2207.0473122471853</c:v>
                </c:pt>
                <c:pt idx="32297">
                  <c:v>2173.6719965492571</c:v>
                </c:pt>
                <c:pt idx="32298">
                  <c:v>2099.1659284286438</c:v>
                </c:pt>
                <c:pt idx="32299">
                  <c:v>2049.6196259866751</c:v>
                </c:pt>
                <c:pt idx="32300">
                  <c:v>2000.1099728996348</c:v>
                </c:pt>
                <c:pt idx="32301">
                  <c:v>1973.261956443165</c:v>
                </c:pt>
                <c:pt idx="32302">
                  <c:v>1923.2518132880919</c:v>
                </c:pt>
                <c:pt idx="32303">
                  <c:v>1873.2783496242193</c:v>
                </c:pt>
                <c:pt idx="32304">
                  <c:v>1848.5633872389121</c:v>
                </c:pt>
                <c:pt idx="32305">
                  <c:v>1823.8521547716487</c:v>
                </c:pt>
                <c:pt idx="32306">
                  <c:v>1799.1445758696298</c:v>
                </c:pt>
                <c:pt idx="32307">
                  <c:v>1774.4405805746608</c:v>
                </c:pt>
                <c:pt idx="32308">
                  <c:v>1749.7400962738827</c:v>
                </c:pt>
                <c:pt idx="32309">
                  <c:v>1725.0430499720062</c:v>
                </c:pt>
                <c:pt idx="32310">
                  <c:v>1658.5687364266198</c:v>
                </c:pt>
                <c:pt idx="32311">
                  <c:v>1592.15752941812</c:v>
                </c:pt>
                <c:pt idx="32312">
                  <c:v>1525.8090826476068</c:v>
                </c:pt>
                <c:pt idx="32313">
                  <c:v>1459.5230450148599</c:v>
                </c:pt>
                <c:pt idx="32314">
                  <c:v>1393.2990605653315</c:v>
                </c:pt>
                <c:pt idx="32315">
                  <c:v>1327.136768436814</c:v>
                </c:pt>
                <c:pt idx="32316">
                  <c:v>1252.7505949702715</c:v>
                </c:pt>
                <c:pt idx="32317">
                  <c:v>1178.4442322886514</c:v>
                </c:pt>
                <c:pt idx="32318">
                  <c:v>1104.217218926213</c:v>
                </c:pt>
                <c:pt idx="32319">
                  <c:v>1030.0690919411124</c:v>
                </c:pt>
                <c:pt idx="32320">
                  <c:v>955.99937720176513</c:v>
                </c:pt>
                <c:pt idx="32321">
                  <c:v>882.00759372601283</c:v>
                </c:pt>
                <c:pt idx="32322">
                  <c:v>873.65572014310465</c:v>
                </c:pt>
                <c:pt idx="32323">
                  <c:v>865.30707483370441</c:v>
                </c:pt>
                <c:pt idx="32324">
                  <c:v>856.96166305504755</c:v>
                </c:pt>
                <c:pt idx="32325">
                  <c:v>848.61949316635844</c:v>
                </c:pt>
                <c:pt idx="32326">
                  <c:v>840.28057044411514</c:v>
                </c:pt>
                <c:pt idx="32327">
                  <c:v>831.94490120711657</c:v>
                </c:pt>
                <c:pt idx="32328">
                  <c:v>815.6161019457677</c:v>
                </c:pt>
                <c:pt idx="32329">
                  <c:v>799.2883336926692</c:v>
                </c:pt>
                <c:pt idx="32330">
                  <c:v>782.96157190861845</c:v>
                </c:pt>
                <c:pt idx="32331">
                  <c:v>766.63579587019103</c:v>
                </c:pt>
                <c:pt idx="32332">
                  <c:v>750.31098098367215</c:v>
                </c:pt>
                <c:pt idx="32333">
                  <c:v>733.98710539991168</c:v>
                </c:pt>
                <c:pt idx="32334">
                  <c:v>684.80013432254566</c:v>
                </c:pt>
                <c:pt idx="32335">
                  <c:v>635.64996753262665</c:v>
                </c:pt>
                <c:pt idx="32336">
                  <c:v>586.53650623023373</c:v>
                </c:pt>
                <c:pt idx="32337">
                  <c:v>537.45964757109698</c:v>
                </c:pt>
                <c:pt idx="32338">
                  <c:v>488.41928991989892</c:v>
                </c:pt>
                <c:pt idx="32339">
                  <c:v>439.41533038663829</c:v>
                </c:pt>
                <c:pt idx="32340">
                  <c:v>406.81789976463756</c:v>
                </c:pt>
                <c:pt idx="32341">
                  <c:v>374.22865779278249</c:v>
                </c:pt>
                <c:pt idx="32342">
                  <c:v>341.64748009141618</c:v>
                </c:pt>
                <c:pt idx="32343">
                  <c:v>309.07424145781602</c:v>
                </c:pt>
                <c:pt idx="32344">
                  <c:v>276.50881586209016</c:v>
                </c:pt>
                <c:pt idx="32345">
                  <c:v>243.95107616078374</c:v>
                </c:pt>
                <c:pt idx="32346">
                  <c:v>178.78805252709728</c:v>
                </c:pt>
                <c:pt idx="32347">
                  <c:v>113.70452751428384</c:v>
                </c:pt>
                <c:pt idx="32348">
                  <c:v>48.700616431330573</c:v>
                </c:pt>
                <c:pt idx="32349">
                  <c:v>0</c:v>
                </c:pt>
                <c:pt idx="32350">
                  <c:v>0</c:v>
                </c:pt>
                <c:pt idx="32351">
                  <c:v>0</c:v>
                </c:pt>
                <c:pt idx="32352">
                  <c:v>0</c:v>
                </c:pt>
                <c:pt idx="32353">
                  <c:v>0</c:v>
                </c:pt>
                <c:pt idx="32354">
                  <c:v>0</c:v>
                </c:pt>
                <c:pt idx="32355">
                  <c:v>0</c:v>
                </c:pt>
                <c:pt idx="32356">
                  <c:v>16.236669772056775</c:v>
                </c:pt>
                <c:pt idx="32357">
                  <c:v>48.729728036247693</c:v>
                </c:pt>
                <c:pt idx="32358">
                  <c:v>97.489501655355653</c:v>
                </c:pt>
                <c:pt idx="32359">
                  <c:v>146.27951972099115</c:v>
                </c:pt>
                <c:pt idx="32360">
                  <c:v>195.09997962152431</c:v>
                </c:pt>
                <c:pt idx="32361">
                  <c:v>243.95107616078374</c:v>
                </c:pt>
                <c:pt idx="32362">
                  <c:v>292.83300314907387</c:v>
                </c:pt>
                <c:pt idx="32363">
                  <c:v>341.74595178317105</c:v>
                </c:pt>
                <c:pt idx="32364">
                  <c:v>390.70876099104584</c:v>
                </c:pt>
                <c:pt idx="32365">
                  <c:v>439.70739308928034</c:v>
                </c:pt>
                <c:pt idx="32366">
                  <c:v>488.74195531071291</c:v>
                </c:pt>
                <c:pt idx="32367">
                  <c:v>537.81255587507201</c:v>
                </c:pt>
                <c:pt idx="32368">
                  <c:v>586.91930036972553</c:v>
                </c:pt>
                <c:pt idx="32369">
                  <c:v>636.06229311979621</c:v>
                </c:pt>
                <c:pt idx="32370">
                  <c:v>685.24163957500321</c:v>
                </c:pt>
                <c:pt idx="32371">
                  <c:v>734.45744122167559</c:v>
                </c:pt>
                <c:pt idx="32372">
                  <c:v>783.70980170591542</c:v>
                </c:pt>
                <c:pt idx="32373">
                  <c:v>832.99882123835891</c:v>
                </c:pt>
                <c:pt idx="32374">
                  <c:v>882.32459881187003</c:v>
                </c:pt>
                <c:pt idx="32375">
                  <c:v>931.68723543071849</c:v>
                </c:pt>
                <c:pt idx="32376">
                  <c:v>1005.7115437876811</c:v>
                </c:pt>
                <c:pt idx="32377">
                  <c:v>1079.8079560035844</c:v>
                </c:pt>
                <c:pt idx="32378">
                  <c:v>1153.9771084822055</c:v>
                </c:pt>
                <c:pt idx="32379">
                  <c:v>1228.2196315992549</c:v>
                </c:pt>
                <c:pt idx="32380">
                  <c:v>1302.5361465998574</c:v>
                </c:pt>
                <c:pt idx="32381">
                  <c:v>1376.9272608721196</c:v>
                </c:pt>
                <c:pt idx="32382">
                  <c:v>1393.5341011680746</c:v>
                </c:pt>
                <c:pt idx="32383">
                  <c:v>1410.1459411158332</c:v>
                </c:pt>
                <c:pt idx="32384">
                  <c:v>1426.762782249338</c:v>
                </c:pt>
                <c:pt idx="32385">
                  <c:v>1426.8349968373197</c:v>
                </c:pt>
                <c:pt idx="32386">
                  <c:v>1443.2711911646168</c:v>
                </c:pt>
                <c:pt idx="32387">
                  <c:v>1459.7123208965331</c:v>
                </c:pt>
                <c:pt idx="32388">
                  <c:v>1468.2040745969305</c:v>
                </c:pt>
                <c:pt idx="32389">
                  <c:v>1459.7672497786753</c:v>
                </c:pt>
                <c:pt idx="32390">
                  <c:v>1451.3328116600871</c:v>
                </c:pt>
                <c:pt idx="32391">
                  <c:v>1442.9007624412106</c:v>
                </c:pt>
                <c:pt idx="32392">
                  <c:v>1434.4711094542433</c:v>
                </c:pt>
                <c:pt idx="32393">
                  <c:v>1426.0438549115081</c:v>
                </c:pt>
                <c:pt idx="32394">
                  <c:v>1500.6009764914863</c:v>
                </c:pt>
                <c:pt idx="32395">
                  <c:v>1575.2397178277297</c:v>
                </c:pt>
                <c:pt idx="32396">
                  <c:v>1649.9605005438264</c:v>
                </c:pt>
                <c:pt idx="32397">
                  <c:v>1724.763745197278</c:v>
                </c:pt>
                <c:pt idx="32398">
                  <c:v>1799.6498662453662</c:v>
                </c:pt>
                <c:pt idx="32399">
                  <c:v>1874.619265404004</c:v>
                </c:pt>
                <c:pt idx="32400">
                  <c:v>1949.6723467033764</c:v>
                </c:pt>
                <c:pt idx="32401">
                  <c:v>2024.8094989982533</c:v>
                </c:pt>
                <c:pt idx="32402">
                  <c:v>2100.0311118238237</c:v>
                </c:pt>
                <c:pt idx="32403">
                  <c:v>2175.337569018523</c:v>
                </c:pt>
                <c:pt idx="32404">
                  <c:v>2250.7292407494911</c:v>
                </c:pt>
                <c:pt idx="32405">
                  <c:v>2326.2065016727165</c:v>
                </c:pt>
                <c:pt idx="32406">
                  <c:v>2368.2836133183441</c:v>
                </c:pt>
                <c:pt idx="32407">
                  <c:v>2410.3900057050591</c:v>
                </c:pt>
                <c:pt idx="32408">
                  <c:v>2452.5256943401027</c:v>
                </c:pt>
                <c:pt idx="32409">
                  <c:v>2494.6906859741707</c:v>
                </c:pt>
                <c:pt idx="32410">
                  <c:v>2536.8849958693781</c:v>
                </c:pt>
                <c:pt idx="32411">
                  <c:v>2579.1086393543869</c:v>
                </c:pt>
                <c:pt idx="32412">
                  <c:v>2596.0440318173514</c:v>
                </c:pt>
                <c:pt idx="32413">
                  <c:v>2612.9844540033528</c:v>
                </c:pt>
                <c:pt idx="32414">
                  <c:v>2629.929898144198</c:v>
                </c:pt>
                <c:pt idx="32415">
                  <c:v>2646.8803686836477</c:v>
                </c:pt>
                <c:pt idx="32416">
                  <c:v>2663.8358578104057</c:v>
                </c:pt>
                <c:pt idx="32417">
                  <c:v>2680.7963700369514</c:v>
                </c:pt>
                <c:pt idx="32418">
                  <c:v>2697.7618975091918</c:v>
                </c:pt>
                <c:pt idx="32419">
                  <c:v>2714.7324448082409</c:v>
                </c:pt>
                <c:pt idx="32420">
                  <c:v>2731.7080040374367</c:v>
                </c:pt>
                <c:pt idx="32421">
                  <c:v>2748.6885798458575</c:v>
                </c:pt>
                <c:pt idx="32422">
                  <c:v>2765.6741674708023</c:v>
                </c:pt>
                <c:pt idx="32423">
                  <c:v>2782.6647621013703</c:v>
                </c:pt>
                <c:pt idx="32424">
                  <c:v>2841.7708494603285</c:v>
                </c:pt>
                <c:pt idx="32425">
                  <c:v>2900.9275198834102</c:v>
                </c:pt>
                <c:pt idx="32426">
                  <c:v>2960.1349925742361</c:v>
                </c:pt>
                <c:pt idx="32427">
                  <c:v>3019.3934839925728</c:v>
                </c:pt>
                <c:pt idx="32428">
                  <c:v>3078.703204338743</c:v>
                </c:pt>
                <c:pt idx="32429">
                  <c:v>3138.064371684738</c:v>
                </c:pt>
                <c:pt idx="32430">
                  <c:v>3146.7164817238709</c:v>
                </c:pt>
                <c:pt idx="32431">
                  <c:v>3155.3701938740046</c:v>
                </c:pt>
                <c:pt idx="32432">
                  <c:v>3164.0255101458447</c:v>
                </c:pt>
                <c:pt idx="32433">
                  <c:v>3172.6824289386568</c:v>
                </c:pt>
                <c:pt idx="32434">
                  <c:v>3181.3409522688171</c:v>
                </c:pt>
                <c:pt idx="32435">
                  <c:v>3190.0010713136876</c:v>
                </c:pt>
                <c:pt idx="32436">
                  <c:v>3139.0234195572216</c:v>
                </c:pt>
                <c:pt idx="32437">
                  <c:v>3088.0844729714559</c:v>
                </c:pt>
                <c:pt idx="32438">
                  <c:v>3037.1841139433359</c:v>
                </c:pt>
                <c:pt idx="32439">
                  <c:v>2986.3222342759059</c:v>
                </c:pt>
                <c:pt idx="32440">
                  <c:v>2935.4987243351725</c:v>
                </c:pt>
                <c:pt idx="32441">
                  <c:v>2884.7134632304701</c:v>
                </c:pt>
                <c:pt idx="32442">
                  <c:v>2768.1479053120997</c:v>
                </c:pt>
                <c:pt idx="32443">
                  <c:v>2684.7582920433815</c:v>
                </c:pt>
                <c:pt idx="32444">
                  <c:v>2601.4682579822834</c:v>
                </c:pt>
                <c:pt idx="32445">
                  <c:v>2547.48617771624</c:v>
                </c:pt>
                <c:pt idx="32446">
                  <c:v>2463.4293862512682</c:v>
                </c:pt>
                <c:pt idx="32447">
                  <c:v>2379.4711447656191</c:v>
                </c:pt>
                <c:pt idx="32448">
                  <c:v>2303.7842227155675</c:v>
                </c:pt>
                <c:pt idx="32449">
                  <c:v>2228.1858133061996</c:v>
                </c:pt>
                <c:pt idx="32450">
                  <c:v>2152.6756710245691</c:v>
                </c:pt>
                <c:pt idx="32451">
                  <c:v>2077.2535388453184</c:v>
                </c:pt>
                <c:pt idx="32452">
                  <c:v>2001.9191561537705</c:v>
                </c:pt>
                <c:pt idx="32453">
                  <c:v>1926.6722652348756</c:v>
                </c:pt>
                <c:pt idx="32454">
                  <c:v>1868.1824739069127</c:v>
                </c:pt>
                <c:pt idx="32455">
                  <c:v>1809.7465185661067</c:v>
                </c:pt>
                <c:pt idx="32456">
                  <c:v>1751.3642991822119</c:v>
                </c:pt>
                <c:pt idx="32457">
                  <c:v>1693.0357145513774</c:v>
                </c:pt>
                <c:pt idx="32458">
                  <c:v>1634.7606641528564</c:v>
                </c:pt>
                <c:pt idx="32459">
                  <c:v>1576.5390405894709</c:v>
                </c:pt>
                <c:pt idx="32460">
                  <c:v>1510.1728917353121</c:v>
                </c:pt>
                <c:pt idx="32461">
                  <c:v>1443.8684766005329</c:v>
                </c:pt>
                <c:pt idx="32462">
                  <c:v>1377.6254352776471</c:v>
                </c:pt>
                <c:pt idx="32463">
                  <c:v>1311.4433977814556</c:v>
                </c:pt>
                <c:pt idx="32464">
                  <c:v>1245.3219908349845</c:v>
                </c:pt>
                <c:pt idx="32465">
                  <c:v>1179.2608360854579</c:v>
                </c:pt>
                <c:pt idx="32466">
                  <c:v>1113.2109750750178</c:v>
                </c:pt>
                <c:pt idx="32467">
                  <c:v>1047.2256026476568</c:v>
                </c:pt>
                <c:pt idx="32468">
                  <c:v>981.30444957340444</c:v>
                </c:pt>
                <c:pt idx="32469">
                  <c:v>915.44724646543193</c:v>
                </c:pt>
                <c:pt idx="32470">
                  <c:v>849.65371681643558</c:v>
                </c:pt>
                <c:pt idx="32471">
                  <c:v>783.92358164799271</c:v>
                </c:pt>
                <c:pt idx="32472">
                  <c:v>751.03078428041431</c:v>
                </c:pt>
                <c:pt idx="32473">
                  <c:v>718.15782308119208</c:v>
                </c:pt>
                <c:pt idx="32474">
                  <c:v>685.30471175392904</c:v>
                </c:pt>
                <c:pt idx="32475">
                  <c:v>652.47146409904803</c:v>
                </c:pt>
                <c:pt idx="32476">
                  <c:v>619.65809401386673</c:v>
                </c:pt>
                <c:pt idx="32477">
                  <c:v>586.86461549265528</c:v>
                </c:pt>
                <c:pt idx="32478">
                  <c:v>537.81255587507201</c:v>
                </c:pt>
                <c:pt idx="32479">
                  <c:v>488.78805036654268</c:v>
                </c:pt>
                <c:pt idx="32480">
                  <c:v>439.79083957574989</c:v>
                </c:pt>
                <c:pt idx="32481">
                  <c:v>390.82065995383601</c:v>
                </c:pt>
                <c:pt idx="32482">
                  <c:v>341.8772473721765</c:v>
                </c:pt>
                <c:pt idx="32483">
                  <c:v>292.96033329069911</c:v>
                </c:pt>
                <c:pt idx="32484">
                  <c:v>260.34260614196995</c:v>
                </c:pt>
                <c:pt idx="32485">
                  <c:v>227.74157527551253</c:v>
                </c:pt>
                <c:pt idx="32486">
                  <c:v>195.15721881744506</c:v>
                </c:pt>
                <c:pt idx="32487">
                  <c:v>162.5895147543001</c:v>
                </c:pt>
                <c:pt idx="32488">
                  <c:v>130.03844093200868</c:v>
                </c:pt>
                <c:pt idx="32489">
                  <c:v>97.5039750549155</c:v>
                </c:pt>
                <c:pt idx="32490">
                  <c:v>113.77194228311869</c:v>
                </c:pt>
                <c:pt idx="32491">
                  <c:v>130.04484923778855</c:v>
                </c:pt>
                <c:pt idx="32492">
                  <c:v>146.32269391946159</c:v>
                </c:pt>
                <c:pt idx="32493">
                  <c:v>162.60547492611988</c:v>
                </c:pt>
                <c:pt idx="32494">
                  <c:v>178.89319019736553</c:v>
                </c:pt>
                <c:pt idx="32495">
                  <c:v>195.18583841540695</c:v>
                </c:pt>
                <c:pt idx="32496">
                  <c:v>178.91071314240995</c:v>
                </c:pt>
                <c:pt idx="32497">
                  <c:v>162.63739526975684</c:v>
                </c:pt>
                <c:pt idx="32498">
                  <c:v>146.36586811793197</c:v>
                </c:pt>
                <c:pt idx="32499">
                  <c:v>130.09611568402565</c:v>
                </c:pt>
                <c:pt idx="32500">
                  <c:v>113.82812125714582</c:v>
                </c:pt>
                <c:pt idx="32501">
                  <c:v>97.561868653152246</c:v>
                </c:pt>
                <c:pt idx="32502">
                  <c:v>97.552219720112646</c:v>
                </c:pt>
                <c:pt idx="32503">
                  <c:v>97.542570787073075</c:v>
                </c:pt>
                <c:pt idx="32504">
                  <c:v>97.532921854034271</c:v>
                </c:pt>
                <c:pt idx="32505">
                  <c:v>97.523272920994671</c:v>
                </c:pt>
                <c:pt idx="32506">
                  <c:v>97.513623987955071</c:v>
                </c:pt>
                <c:pt idx="32507">
                  <c:v>97.5039750549155</c:v>
                </c:pt>
                <c:pt idx="32508">
                  <c:v>138.18315445390067</c:v>
                </c:pt>
                <c:pt idx="32509">
                  <c:v>178.89319019736553</c:v>
                </c:pt>
                <c:pt idx="32510">
                  <c:v>219.63405583489109</c:v>
                </c:pt>
                <c:pt idx="32511">
                  <c:v>260.40572444816519</c:v>
                </c:pt>
                <c:pt idx="32512">
                  <c:v>301.20816999991803</c:v>
                </c:pt>
                <c:pt idx="32513">
                  <c:v>342.04136685842974</c:v>
                </c:pt>
                <c:pt idx="32514">
                  <c:v>456.4297279210088</c:v>
                </c:pt>
                <c:pt idx="32515">
                  <c:v>571.00801351007806</c:v>
                </c:pt>
                <c:pt idx="32516">
                  <c:v>685.77775309583205</c:v>
                </c:pt>
                <c:pt idx="32517">
                  <c:v>800.74044222737916</c:v>
                </c:pt>
                <c:pt idx="32518">
                  <c:v>915.89754179369368</c:v>
                </c:pt>
                <c:pt idx="32519">
                  <c:v>1031.250482608815</c:v>
                </c:pt>
                <c:pt idx="32520">
                  <c:v>1121.921972841134</c:v>
                </c:pt>
                <c:pt idx="32521">
                  <c:v>1212.7019352720708</c:v>
                </c:pt>
                <c:pt idx="32522">
                  <c:v>1303.5915018669486</c:v>
                </c:pt>
                <c:pt idx="32523">
                  <c:v>1394.5917838804007</c:v>
                </c:pt>
                <c:pt idx="32524">
                  <c:v>1485.7038721551194</c:v>
                </c:pt>
                <c:pt idx="32525">
                  <c:v>1576.928837417988</c:v>
                </c:pt>
                <c:pt idx="32526">
                  <c:v>1643.5716333900384</c:v>
                </c:pt>
                <c:pt idx="32527">
                  <c:v>1710.2895214096866</c:v>
                </c:pt>
                <c:pt idx="32528">
                  <c:v>1777.0825122720437</c:v>
                </c:pt>
                <c:pt idx="32529">
                  <c:v>1822.8081668799939</c:v>
                </c:pt>
                <c:pt idx="32530">
                  <c:v>1888.9838351026024</c:v>
                </c:pt>
                <c:pt idx="32531">
                  <c:v>1955.2337769336316</c:v>
                </c:pt>
                <c:pt idx="32532">
                  <c:v>2027.968618927956</c:v>
                </c:pt>
                <c:pt idx="32533">
                  <c:v>2078.0578543588003</c:v>
                </c:pt>
                <c:pt idx="32534">
                  <c:v>2128.1801136202407</c:v>
                </c:pt>
                <c:pt idx="32535">
                  <c:v>2178.335599463057</c:v>
                </c:pt>
                <c:pt idx="32536">
                  <c:v>2228.5245031540717</c:v>
                </c:pt>
                <c:pt idx="32537">
                  <c:v>2278.7470235890673</c:v>
                </c:pt>
                <c:pt idx="32538">
                  <c:v>2312.3923926372991</c:v>
                </c:pt>
                <c:pt idx="32539">
                  <c:v>2346.0558323367218</c:v>
                </c:pt>
                <c:pt idx="32540">
                  <c:v>2379.7373559577977</c:v>
                </c:pt>
                <c:pt idx="32541">
                  <c:v>2413.4369766850045</c:v>
                </c:pt>
                <c:pt idx="32542">
                  <c:v>2447.1547076175325</c:v>
                </c:pt>
                <c:pt idx="32543">
                  <c:v>2480.890561770238</c:v>
                </c:pt>
                <c:pt idx="32544">
                  <c:v>2506.2733486765492</c:v>
                </c:pt>
                <c:pt idx="32545">
                  <c:v>2531.6672980762846</c:v>
                </c:pt>
                <c:pt idx="32546">
                  <c:v>2557.0724048725951</c:v>
                </c:pt>
                <c:pt idx="32547">
                  <c:v>2582.4886639995825</c:v>
                </c:pt>
                <c:pt idx="32548">
                  <c:v>2607.9160675810549</c:v>
                </c:pt>
                <c:pt idx="32549">
                  <c:v>2633.3546162760545</c:v>
                </c:pt>
                <c:pt idx="32550">
                  <c:v>2683.9760581270993</c:v>
                </c:pt>
                <c:pt idx="32551">
                  <c:v>2734.6347773718935</c:v>
                </c:pt>
                <c:pt idx="32552">
                  <c:v>2785.3309034748677</c:v>
                </c:pt>
                <c:pt idx="32553">
                  <c:v>2836.0645558000306</c:v>
                </c:pt>
                <c:pt idx="32554">
                  <c:v>2886.8358522056465</c:v>
                </c:pt>
                <c:pt idx="32555">
                  <c:v>2937.6449186507843</c:v>
                </c:pt>
                <c:pt idx="32556">
                  <c:v>2971.7445602207008</c:v>
                </c:pt>
                <c:pt idx="32557">
                  <c:v>3005.8640277322065</c:v>
                </c:pt>
                <c:pt idx="32558">
                  <c:v>3040.0033096734132</c:v>
                </c:pt>
                <c:pt idx="32559">
                  <c:v>3074.1623946302393</c:v>
                </c:pt>
                <c:pt idx="32560">
                  <c:v>3108.3412712863028</c:v>
                </c:pt>
                <c:pt idx="32561">
                  <c:v>3142.5399284229075</c:v>
                </c:pt>
                <c:pt idx="32562">
                  <c:v>3176.6510937084731</c:v>
                </c:pt>
                <c:pt idx="32563">
                  <c:v>3210.7806315883236</c:v>
                </c:pt>
                <c:pt idx="32564">
                  <c:v>3244.9285534049945</c:v>
                </c:pt>
                <c:pt idx="32565">
                  <c:v>3279.0948738958532</c:v>
                </c:pt>
                <c:pt idx="32566">
                  <c:v>3313.2795973630427</c:v>
                </c:pt>
                <c:pt idx="32567">
                  <c:v>3347.482738375762</c:v>
                </c:pt>
                <c:pt idx="32568">
                  <c:v>3373.11939851242</c:v>
                </c:pt>
                <c:pt idx="32569">
                  <c:v>3398.7661885540124</c:v>
                </c:pt>
                <c:pt idx="32570">
                  <c:v>3424.4231126339291</c:v>
                </c:pt>
                <c:pt idx="32571">
                  <c:v>3450.0901783714712</c:v>
                </c:pt>
                <c:pt idx="32572">
                  <c:v>3475.7673933478745</c:v>
                </c:pt>
                <c:pt idx="32573">
                  <c:v>3501.4547614400476</c:v>
                </c:pt>
                <c:pt idx="32574">
                  <c:v>3518.5473699157969</c:v>
                </c:pt>
                <c:pt idx="32575">
                  <c:v>3535.6442906639718</c:v>
                </c:pt>
                <c:pt idx="32576">
                  <c:v>3552.7455239299893</c:v>
                </c:pt>
                <c:pt idx="32577">
                  <c:v>3569.8510810878838</c:v>
                </c:pt>
                <c:pt idx="32578">
                  <c:v>3586.9609586171446</c:v>
                </c:pt>
                <c:pt idx="32579">
                  <c:v>3604.0751679352884</c:v>
                </c:pt>
                <c:pt idx="32580">
                  <c:v>3561.3550780432838</c:v>
                </c:pt>
                <c:pt idx="32581">
                  <c:v>3518.6612307345058</c:v>
                </c:pt>
                <c:pt idx="32582">
                  <c:v>3475.9935439023739</c:v>
                </c:pt>
                <c:pt idx="32583">
                  <c:v>3433.3519349244543</c:v>
                </c:pt>
                <c:pt idx="32584">
                  <c:v>3390.736331255197</c:v>
                </c:pt>
                <c:pt idx="32585">
                  <c:v>3348.1466487909056</c:v>
                </c:pt>
                <c:pt idx="32586">
                  <c:v>3217.267161309062</c:v>
                </c:pt>
                <c:pt idx="32587">
                  <c:v>3124.8982633976848</c:v>
                </c:pt>
                <c:pt idx="32588">
                  <c:v>3032.6496769773971</c:v>
                </c:pt>
                <c:pt idx="32589">
                  <c:v>2974.6270410506813</c:v>
                </c:pt>
                <c:pt idx="32590">
                  <c:v>2881.548928764938</c:v>
                </c:pt>
                <c:pt idx="32591">
                  <c:v>2788.5895207089766</c:v>
                </c:pt>
                <c:pt idx="32592">
                  <c:v>2695.4581076563832</c:v>
                </c:pt>
                <c:pt idx="32593">
                  <c:v>2602.4568025972771</c:v>
                </c:pt>
                <c:pt idx="32594">
                  <c:v>2509.5850825385946</c:v>
                </c:pt>
                <c:pt idx="32595">
                  <c:v>2416.8424148388226</c:v>
                </c:pt>
                <c:pt idx="32596">
                  <c:v>2324.2282570418129</c:v>
                </c:pt>
                <c:pt idx="32597">
                  <c:v>2231.7420567086829</c:v>
                </c:pt>
                <c:pt idx="32598">
                  <c:v>2156.2263664187972</c:v>
                </c:pt>
                <c:pt idx="32599">
                  <c:v>2080.7925271045333</c:v>
                </c:pt>
                <c:pt idx="32600">
                  <c:v>2005.440120246139</c:v>
                </c:pt>
                <c:pt idx="32601">
                  <c:v>1930.1687272246074</c:v>
                </c:pt>
                <c:pt idx="32602">
                  <c:v>1854.9779147899328</c:v>
                </c:pt>
                <c:pt idx="32603">
                  <c:v>1779.8672510880303</c:v>
                </c:pt>
                <c:pt idx="32604">
                  <c:v>1696.6113822507632</c:v>
                </c:pt>
                <c:pt idx="32605">
                  <c:v>1613.4448993236474</c:v>
                </c:pt>
                <c:pt idx="32606">
                  <c:v>1530.366892182054</c:v>
                </c:pt>
                <c:pt idx="32607">
                  <c:v>1447.3764404278361</c:v>
                </c:pt>
                <c:pt idx="32608">
                  <c:v>1364.4726077434984</c:v>
                </c:pt>
                <c:pt idx="32609">
                  <c:v>1281.6544379009463</c:v>
                </c:pt>
                <c:pt idx="32610">
                  <c:v>1240.2240164541208</c:v>
                </c:pt>
                <c:pt idx="32611">
                  <c:v>1198.817668968901</c:v>
                </c:pt>
                <c:pt idx="32612">
                  <c:v>1157.4353221702443</c:v>
                </c:pt>
                <c:pt idx="32613">
                  <c:v>1116.076898542904</c:v>
                </c:pt>
                <c:pt idx="32614">
                  <c:v>1074.742320121585</c:v>
                </c:pt>
                <c:pt idx="32615">
                  <c:v>1033.4315115336344</c:v>
                </c:pt>
                <c:pt idx="32616">
                  <c:v>959.10616796604154</c:v>
                </c:pt>
                <c:pt idx="32617">
                  <c:v>884.86063949852758</c:v>
                </c:pt>
                <c:pt idx="32618">
                  <c:v>810.69455831114283</c:v>
                </c:pt>
                <c:pt idx="32619">
                  <c:v>736.60754783526818</c:v>
                </c:pt>
                <c:pt idx="32620">
                  <c:v>662.59922935546945</c:v>
                </c:pt>
                <c:pt idx="32621">
                  <c:v>588.66921643582293</c:v>
                </c:pt>
                <c:pt idx="32622">
                  <c:v>555.80190304437951</c:v>
                </c:pt>
                <c:pt idx="32623">
                  <c:v>522.95376320562411</c:v>
                </c:pt>
                <c:pt idx="32624">
                  <c:v>490.12480698550718</c:v>
                </c:pt>
                <c:pt idx="32625">
                  <c:v>457.31504602632936</c:v>
                </c:pt>
                <c:pt idx="32626">
                  <c:v>424.52449053239656</c:v>
                </c:pt>
                <c:pt idx="32627">
                  <c:v>391.75315131034068</c:v>
                </c:pt>
                <c:pt idx="32628">
                  <c:v>342.64860895753873</c:v>
                </c:pt>
                <c:pt idx="32629">
                  <c:v>293.58283620528505</c:v>
                </c:pt>
                <c:pt idx="32630">
                  <c:v>244.55579157872526</c:v>
                </c:pt>
                <c:pt idx="32631">
                  <c:v>195.56743305486256</c:v>
                </c:pt>
                <c:pt idx="32632">
                  <c:v>146.61771760899563</c:v>
                </c:pt>
                <c:pt idx="32633">
                  <c:v>97.706602648737018</c:v>
                </c:pt>
                <c:pt idx="32634">
                  <c:v>0</c:v>
                </c:pt>
                <c:pt idx="32635">
                  <c:v>0</c:v>
                </c:pt>
                <c:pt idx="32636">
                  <c:v>0</c:v>
                </c:pt>
                <c:pt idx="32637">
                  <c:v>0</c:v>
                </c:pt>
                <c:pt idx="32638">
                  <c:v>0</c:v>
                </c:pt>
                <c:pt idx="32639">
                  <c:v>0</c:v>
                </c:pt>
                <c:pt idx="32640">
                  <c:v>0</c:v>
                </c:pt>
                <c:pt idx="32641">
                  <c:v>0</c:v>
                </c:pt>
                <c:pt idx="32642">
                  <c:v>0</c:v>
                </c:pt>
                <c:pt idx="32643">
                  <c:v>0</c:v>
                </c:pt>
                <c:pt idx="32644">
                  <c:v>0</c:v>
                </c:pt>
                <c:pt idx="32645">
                  <c:v>0</c:v>
                </c:pt>
                <c:pt idx="32646">
                  <c:v>0</c:v>
                </c:pt>
                <c:pt idx="32647">
                  <c:v>0</c:v>
                </c:pt>
                <c:pt idx="32648">
                  <c:v>0</c:v>
                </c:pt>
                <c:pt idx="32649">
                  <c:v>0</c:v>
                </c:pt>
                <c:pt idx="32650">
                  <c:v>0</c:v>
                </c:pt>
                <c:pt idx="32651">
                  <c:v>0</c:v>
                </c:pt>
                <c:pt idx="32652">
                  <c:v>0</c:v>
                </c:pt>
                <c:pt idx="32653">
                  <c:v>0</c:v>
                </c:pt>
                <c:pt idx="32654">
                  <c:v>0</c:v>
                </c:pt>
                <c:pt idx="32655">
                  <c:v>81.442349355656731</c:v>
                </c:pt>
                <c:pt idx="32656">
                  <c:v>236.43235891811324</c:v>
                </c:pt>
                <c:pt idx="32657">
                  <c:v>391.75315131034068</c:v>
                </c:pt>
                <c:pt idx="32658">
                  <c:v>539.24939682686409</c:v>
                </c:pt>
                <c:pt idx="32659">
                  <c:v>687.07073276363019</c:v>
                </c:pt>
                <c:pt idx="32660">
                  <c:v>835.21958130398309</c:v>
                </c:pt>
                <c:pt idx="32661">
                  <c:v>983.69829728437037</c:v>
                </c:pt>
                <c:pt idx="32662">
                  <c:v>1132.5091736853499</c:v>
                </c:pt>
                <c:pt idx="32663">
                  <c:v>1281.6544379009463</c:v>
                </c:pt>
                <c:pt idx="32664">
                  <c:v>1322.996739120053</c:v>
                </c:pt>
                <c:pt idx="32665">
                  <c:v>1364.3574082290354</c:v>
                </c:pt>
                <c:pt idx="32666">
                  <c:v>1405.7366100238007</c:v>
                </c:pt>
                <c:pt idx="32667">
                  <c:v>1447.1345118880333</c:v>
                </c:pt>
                <c:pt idx="32668">
                  <c:v>1488.5512800110944</c:v>
                </c:pt>
                <c:pt idx="32669">
                  <c:v>1529.9870747208813</c:v>
                </c:pt>
                <c:pt idx="32670">
                  <c:v>1563.3556451464424</c:v>
                </c:pt>
                <c:pt idx="32671">
                  <c:v>1596.7436294775021</c:v>
                </c:pt>
                <c:pt idx="32672">
                  <c:v>1630.1510170086385</c:v>
                </c:pt>
                <c:pt idx="32673">
                  <c:v>1644.5034738452218</c:v>
                </c:pt>
                <c:pt idx="32674">
                  <c:v>1677.5661475417537</c:v>
                </c:pt>
                <c:pt idx="32675">
                  <c:v>1710.6479707422316</c:v>
                </c:pt>
                <c:pt idx="32676">
                  <c:v>1663.6454871325498</c:v>
                </c:pt>
                <c:pt idx="32677">
                  <c:v>1596.8746609077589</c:v>
                </c:pt>
                <c:pt idx="32678">
                  <c:v>1530.1769834514671</c:v>
                </c:pt>
                <c:pt idx="32679">
                  <c:v>1463.5524236176154</c:v>
                </c:pt>
                <c:pt idx="32680">
                  <c:v>1397.000950058313</c:v>
                </c:pt>
                <c:pt idx="32681">
                  <c:v>1330.5225312150455</c:v>
                </c:pt>
                <c:pt idx="32682">
                  <c:v>1430.0578658808367</c:v>
                </c:pt>
                <c:pt idx="32683">
                  <c:v>1529.7338630800907</c:v>
                </c:pt>
                <c:pt idx="32684">
                  <c:v>1629.5515481497225</c:v>
                </c:pt>
                <c:pt idx="32685">
                  <c:v>1729.5119263672882</c:v>
                </c:pt>
                <c:pt idx="32686">
                  <c:v>1829.6159851725872</c:v>
                </c:pt>
                <c:pt idx="32687">
                  <c:v>1929.8646870516059</c:v>
                </c:pt>
                <c:pt idx="32688">
                  <c:v>2038.3478949835844</c:v>
                </c:pt>
                <c:pt idx="32689">
                  <c:v>2146.9808154969805</c:v>
                </c:pt>
                <c:pt idx="32690">
                  <c:v>2255.7656001131313</c:v>
                </c:pt>
                <c:pt idx="32691">
                  <c:v>2364.7043614115328</c:v>
                </c:pt>
                <c:pt idx="32692">
                  <c:v>2473.7991552980016</c:v>
                </c:pt>
                <c:pt idx="32693">
                  <c:v>2583.0520014404265</c:v>
                </c:pt>
                <c:pt idx="32694">
                  <c:v>2658.8043022900206</c:v>
                </c:pt>
                <c:pt idx="32695">
                  <c:v>2734.6347773718935</c:v>
                </c:pt>
                <c:pt idx="32696">
                  <c:v>2810.5440322392278</c:v>
                </c:pt>
                <c:pt idx="32697">
                  <c:v>2886.5326537806177</c:v>
                </c:pt>
                <c:pt idx="32698">
                  <c:v>2962.6012317137238</c:v>
                </c:pt>
                <c:pt idx="32699">
                  <c:v>3038.7503337934036</c:v>
                </c:pt>
                <c:pt idx="32700">
                  <c:v>3047.0768783491631</c:v>
                </c:pt>
                <c:pt idx="32701">
                  <c:v>3055.4039455753827</c:v>
                </c:pt>
                <c:pt idx="32702">
                  <c:v>3063.731531389788</c:v>
                </c:pt>
                <c:pt idx="32703">
                  <c:v>3072.0596418239406</c:v>
                </c:pt>
                <c:pt idx="32704">
                  <c:v>3080.3882795378504</c:v>
                </c:pt>
                <c:pt idx="32705">
                  <c:v>3088.7174506479532</c:v>
                </c:pt>
                <c:pt idx="32706">
                  <c:v>3097.4698504691642</c:v>
                </c:pt>
                <c:pt idx="32707">
                  <c:v>3106.224210641979</c:v>
                </c:pt>
                <c:pt idx="32708">
                  <c:v>3114.980528144999</c:v>
                </c:pt>
                <c:pt idx="32709">
                  <c:v>3123.7388033976013</c:v>
                </c:pt>
                <c:pt idx="32710">
                  <c:v>3132.4990265122178</c:v>
                </c:pt>
                <c:pt idx="32711">
                  <c:v>3141.2611979263065</c:v>
                </c:pt>
                <c:pt idx="32712">
                  <c:v>3234.7356996252961</c:v>
                </c:pt>
                <c:pt idx="32713">
                  <c:v>3328.3379259122476</c:v>
                </c:pt>
                <c:pt idx="32714">
                  <c:v>3422.0686352093076</c:v>
                </c:pt>
                <c:pt idx="32715">
                  <c:v>3515.9285710856634</c:v>
                </c:pt>
                <c:pt idx="32716">
                  <c:v>3609.9184625000748</c:v>
                </c:pt>
                <c:pt idx="32717">
                  <c:v>3704.0390240410206</c:v>
                </c:pt>
                <c:pt idx="32718">
                  <c:v>3746.832324252739</c:v>
                </c:pt>
                <c:pt idx="32719">
                  <c:v>3789.6524455476992</c:v>
                </c:pt>
                <c:pt idx="32720">
                  <c:v>3832.499452528386</c:v>
                </c:pt>
                <c:pt idx="32721">
                  <c:v>3875.3734214819838</c:v>
                </c:pt>
                <c:pt idx="32722">
                  <c:v>3918.2744282303429</c:v>
                </c:pt>
                <c:pt idx="32723">
                  <c:v>3961.2025350948761</c:v>
                </c:pt>
                <c:pt idx="32724">
                  <c:v>3849.310874705543</c:v>
                </c:pt>
                <c:pt idx="32725">
                  <c:v>3737.6120116498955</c:v>
                </c:pt>
                <c:pt idx="32726">
                  <c:v>3626.1052670302765</c:v>
                </c:pt>
                <c:pt idx="32727">
                  <c:v>3514.7899628986315</c:v>
                </c:pt>
                <c:pt idx="32728">
                  <c:v>3403.6653930954785</c:v>
                </c:pt>
                <c:pt idx="32729">
                  <c:v>3292.7308356184021</c:v>
                </c:pt>
                <c:pt idx="32730">
                  <c:v>3145.8200232101108</c:v>
                </c:pt>
                <c:pt idx="32731">
                  <c:v>3036.8358856289692</c:v>
                </c:pt>
                <c:pt idx="32732">
                  <c:v>2928.0230181520656</c:v>
                </c:pt>
                <c:pt idx="32733">
                  <c:v>2852.0814255316791</c:v>
                </c:pt>
                <c:pt idx="32734">
                  <c:v>2742.3483466368461</c:v>
                </c:pt>
                <c:pt idx="32735">
                  <c:v>2632.7838299207601</c:v>
                </c:pt>
                <c:pt idx="32736">
                  <c:v>2573.546932567097</c:v>
                </c:pt>
                <c:pt idx="32737">
                  <c:v>2514.3679384979</c:v>
                </c:pt>
                <c:pt idx="32738">
                  <c:v>2455.2468314908288</c:v>
                </c:pt>
                <c:pt idx="32739">
                  <c:v>2396.183603757438</c:v>
                </c:pt>
                <c:pt idx="32740">
                  <c:v>2337.1782446197162</c:v>
                </c:pt>
                <c:pt idx="32741">
                  <c:v>2278.2307433483693</c:v>
                </c:pt>
                <c:pt idx="32742">
                  <c:v>2202.8380168445292</c:v>
                </c:pt>
                <c:pt idx="32743">
                  <c:v>2127.5251932769306</c:v>
                </c:pt>
                <c:pt idx="32744">
                  <c:v>2052.291755194115</c:v>
                </c:pt>
                <c:pt idx="32745">
                  <c:v>1977.1371673281578</c:v>
                </c:pt>
                <c:pt idx="32746">
                  <c:v>1902.0608952914604</c:v>
                </c:pt>
                <c:pt idx="32747">
                  <c:v>1827.0623894254388</c:v>
                </c:pt>
                <c:pt idx="32748">
                  <c:v>1752.2117093952268</c:v>
                </c:pt>
                <c:pt idx="32749">
                  <c:v>1677.4328972987621</c:v>
                </c:pt>
                <c:pt idx="32750">
                  <c:v>1602.7252316960021</c:v>
                </c:pt>
                <c:pt idx="32751">
                  <c:v>1528.0879874149146</c:v>
                </c:pt>
                <c:pt idx="32752">
                  <c:v>1453.5204225358391</c:v>
                </c:pt>
                <c:pt idx="32753">
                  <c:v>1379.0217840886319</c:v>
                </c:pt>
                <c:pt idx="32754">
                  <c:v>1337.4740795665464</c:v>
                </c:pt>
                <c:pt idx="32755">
                  <c:v>1295.9571077184924</c:v>
                </c:pt>
                <c:pt idx="32756">
                  <c:v>1254.4708912817505</c:v>
                </c:pt>
                <c:pt idx="32757">
                  <c:v>1213.0154573892612</c:v>
                </c:pt>
                <c:pt idx="32758">
                  <c:v>1171.5908291994183</c:v>
                </c:pt>
                <c:pt idx="32759">
                  <c:v>1130.1970302601312</c:v>
                </c:pt>
                <c:pt idx="32760">
                  <c:v>1097.2480651298631</c:v>
                </c:pt>
                <c:pt idx="32761">
                  <c:v>1064.3113477110555</c:v>
                </c:pt>
                <c:pt idx="32762">
                  <c:v>1031.3867969166215</c:v>
                </c:pt>
                <c:pt idx="32763">
                  <c:v>998.47433111381395</c:v>
                </c:pt>
                <c:pt idx="32764">
                  <c:v>965.57386812129698</c:v>
                </c:pt>
                <c:pt idx="32765">
                  <c:v>932.68532520624012</c:v>
                </c:pt>
                <c:pt idx="32766">
                  <c:v>850.22828551089617</c:v>
                </c:pt>
                <c:pt idx="32767">
                  <c:v>767.89415916536018</c:v>
                </c:pt>
                <c:pt idx="32768">
                  <c:v>685.68314482745484</c:v>
                </c:pt>
                <c:pt idx="32769">
                  <c:v>603.59544754498108</c:v>
                </c:pt>
                <c:pt idx="32770">
                  <c:v>521.63127571556208</c:v>
                </c:pt>
                <c:pt idx="32771">
                  <c:v>439.79083957574989</c:v>
                </c:pt>
                <c:pt idx="32772">
                  <c:v>349.97667945009749</c:v>
                </c:pt>
                <c:pt idx="32773">
                  <c:v>260.27948783577688</c:v>
                </c:pt>
                <c:pt idx="32774">
                  <c:v>170.69848894205691</c:v>
                </c:pt>
                <c:pt idx="32775">
                  <c:v>81.232893027450885</c:v>
                </c:pt>
                <c:pt idx="32776">
                  <c:v>0</c:v>
                </c:pt>
                <c:pt idx="32777">
                  <c:v>0</c:v>
                </c:pt>
                <c:pt idx="32778">
                  <c:v>0</c:v>
                </c:pt>
                <c:pt idx="32779">
                  <c:v>0</c:v>
                </c:pt>
                <c:pt idx="32780">
                  <c:v>0</c:v>
                </c:pt>
                <c:pt idx="32781">
                  <c:v>0</c:v>
                </c:pt>
                <c:pt idx="32782">
                  <c:v>0</c:v>
                </c:pt>
                <c:pt idx="32783">
                  <c:v>0</c:v>
                </c:pt>
                <c:pt idx="32784">
                  <c:v>0</c:v>
                </c:pt>
                <c:pt idx="32785">
                  <c:v>0</c:v>
                </c:pt>
                <c:pt idx="32786">
                  <c:v>0</c:v>
                </c:pt>
                <c:pt idx="32787">
                  <c:v>48.753987707011333</c:v>
                </c:pt>
                <c:pt idx="32788">
                  <c:v>97.542570787073075</c:v>
                </c:pt>
                <c:pt idx="32789">
                  <c:v>146.36586811793197</c:v>
                </c:pt>
                <c:pt idx="32790">
                  <c:v>219.67686327999732</c:v>
                </c:pt>
                <c:pt idx="32791">
                  <c:v>293.07351563881161</c:v>
                </c:pt>
                <c:pt idx="32792">
                  <c:v>366.55603423723426</c:v>
                </c:pt>
                <c:pt idx="32793">
                  <c:v>440.12462552161384</c:v>
                </c:pt>
                <c:pt idx="32794">
                  <c:v>513.77949168222767</c:v>
                </c:pt>
                <c:pt idx="32795">
                  <c:v>587.52083401747313</c:v>
                </c:pt>
                <c:pt idx="32796">
                  <c:v>710.56149227539072</c:v>
                </c:pt>
                <c:pt idx="32797">
                  <c:v>833.82690126285718</c:v>
                </c:pt>
                <c:pt idx="32798">
                  <c:v>957.31869930720472</c:v>
                </c:pt>
                <c:pt idx="32799">
                  <c:v>1081.038485406043</c:v>
                </c:pt>
                <c:pt idx="32800">
                  <c:v>1204.9878200614835</c:v>
                </c:pt>
                <c:pt idx="32801">
                  <c:v>1329.1682261038052</c:v>
                </c:pt>
                <c:pt idx="32802">
                  <c:v>1395.6494665926798</c:v>
                </c:pt>
                <c:pt idx="32803">
                  <c:v>1462.2092974167549</c:v>
                </c:pt>
                <c:pt idx="32804">
                  <c:v>1528.8476223373116</c:v>
                </c:pt>
                <c:pt idx="32805">
                  <c:v>1595.5643466051497</c:v>
                </c:pt>
                <c:pt idx="32806">
                  <c:v>1662.3593769537813</c:v>
                </c:pt>
                <c:pt idx="32807">
                  <c:v>1729.2326215926043</c:v>
                </c:pt>
                <c:pt idx="32808">
                  <c:v>1820.9473673039515</c:v>
                </c:pt>
                <c:pt idx="32809">
                  <c:v>1912.7815313025537</c:v>
                </c:pt>
                <c:pt idx="32810">
                  <c:v>2004.7359274276887</c:v>
                </c:pt>
                <c:pt idx="32811">
                  <c:v>2096.8113546162608</c:v>
                </c:pt>
                <c:pt idx="32812">
                  <c:v>2189.0085971319991</c:v>
                </c:pt>
                <c:pt idx="32813">
                  <c:v>2281.328424792498</c:v>
                </c:pt>
                <c:pt idx="32814">
                  <c:v>2239.4113700622001</c:v>
                </c:pt>
                <c:pt idx="32815">
                  <c:v>2197.5180426791921</c:v>
                </c:pt>
                <c:pt idx="32816">
                  <c:v>2155.6483462383562</c:v>
                </c:pt>
                <c:pt idx="32817">
                  <c:v>2089.5656507689073</c:v>
                </c:pt>
                <c:pt idx="32818">
                  <c:v>2048.2224358585131</c:v>
                </c:pt>
                <c:pt idx="32819">
                  <c:v>2006.9022759491761</c:v>
                </c:pt>
                <c:pt idx="32820">
                  <c:v>1996.7259832088814</c:v>
                </c:pt>
                <c:pt idx="32821">
                  <c:v>1963.287559073151</c:v>
                </c:pt>
                <c:pt idx="32822">
                  <c:v>1929.8646870516059</c:v>
                </c:pt>
                <c:pt idx="32823">
                  <c:v>1896.4573234302986</c:v>
                </c:pt>
                <c:pt idx="32824">
                  <c:v>1863.0654241993284</c:v>
                </c:pt>
                <c:pt idx="32825">
                  <c:v>1829.6889450510776</c:v>
                </c:pt>
                <c:pt idx="32826">
                  <c:v>1988.3260416705227</c:v>
                </c:pt>
                <c:pt idx="32827">
                  <c:v>2147.3101692518771</c:v>
                </c:pt>
                <c:pt idx="32828">
                  <c:v>2306.6461982921614</c:v>
                </c:pt>
                <c:pt idx="32829">
                  <c:v>2466.3388439365299</c:v>
                </c:pt>
                <c:pt idx="32830">
                  <c:v>2626.3926700338916</c:v>
                </c:pt>
                <c:pt idx="32831">
                  <c:v>2786.8120931267695</c:v>
                </c:pt>
                <c:pt idx="32832">
                  <c:v>2803.8241481129112</c:v>
                </c:pt>
                <c:pt idx="32833">
                  <c:v>2820.8411237694381</c:v>
                </c:pt>
                <c:pt idx="32834">
                  <c:v>2837.8630246433668</c:v>
                </c:pt>
                <c:pt idx="32835">
                  <c:v>2854.8898434237663</c:v>
                </c:pt>
                <c:pt idx="32836">
                  <c:v>2871.9215847189926</c:v>
                </c:pt>
                <c:pt idx="32837">
                  <c:v>2888.9582411807751</c:v>
                </c:pt>
                <c:pt idx="32838">
                  <c:v>2965.067470853136</c:v>
                </c:pt>
                <c:pt idx="32839">
                  <c:v>3041.2562855534225</c:v>
                </c:pt>
                <c:pt idx="32840">
                  <c:v>3117.5252649579334</c:v>
                </c:pt>
                <c:pt idx="32841">
                  <c:v>3193.8749799172047</c:v>
                </c:pt>
                <c:pt idx="32842">
                  <c:v>3270.3059821559063</c:v>
                </c:pt>
                <c:pt idx="32843">
                  <c:v>3346.8188279605906</c:v>
                </c:pt>
                <c:pt idx="32844">
                  <c:v>3355.7316565250921</c:v>
                </c:pt>
                <c:pt idx="32845">
                  <c:v>3364.6467075166738</c:v>
                </c:pt>
                <c:pt idx="32846">
                  <c:v>3373.5639766934728</c:v>
                </c:pt>
                <c:pt idx="32847">
                  <c:v>3382.4834633284449</c:v>
                </c:pt>
                <c:pt idx="32848">
                  <c:v>3391.4051561674114</c:v>
                </c:pt>
                <c:pt idx="32849">
                  <c:v>3400.3290545141158</c:v>
                </c:pt>
                <c:pt idx="32850">
                  <c:v>3426.4412361406771</c:v>
                </c:pt>
                <c:pt idx="32851">
                  <c:v>3452.5673482682873</c:v>
                </c:pt>
                <c:pt idx="32852">
                  <c:v>3478.7073505564281</c:v>
                </c:pt>
                <c:pt idx="32853">
                  <c:v>3504.8611994391977</c:v>
                </c:pt>
                <c:pt idx="32854">
                  <c:v>3531.0288619710386</c:v>
                </c:pt>
                <c:pt idx="32855">
                  <c:v>3557.210295048937</c:v>
                </c:pt>
                <c:pt idx="32856">
                  <c:v>3522.7602202075641</c:v>
                </c:pt>
                <c:pt idx="32857">
                  <c:v>3488.3296294413835</c:v>
                </c:pt>
                <c:pt idx="32858">
                  <c:v>3453.9185318483228</c:v>
                </c:pt>
                <c:pt idx="32859">
                  <c:v>3419.5269366171819</c:v>
                </c:pt>
                <c:pt idx="32860">
                  <c:v>3385.1548530278924</c:v>
                </c:pt>
                <c:pt idx="32861">
                  <c:v>3350.8022904515387</c:v>
                </c:pt>
                <c:pt idx="32862">
                  <c:v>3325.6014582995463</c:v>
                </c:pt>
                <c:pt idx="32863">
                  <c:v>3300.406606222859</c:v>
                </c:pt>
                <c:pt idx="32864">
                  <c:v>3275.2176765181339</c:v>
                </c:pt>
                <c:pt idx="32865">
                  <c:v>3250.034611161806</c:v>
                </c:pt>
                <c:pt idx="32866">
                  <c:v>3224.8573548880172</c:v>
                </c:pt>
                <c:pt idx="32867">
                  <c:v>3199.6858428220944</c:v>
                </c:pt>
                <c:pt idx="32868">
                  <c:v>3199.1477999605459</c:v>
                </c:pt>
                <c:pt idx="32869">
                  <c:v>3198.6097570989978</c:v>
                </c:pt>
                <c:pt idx="32870">
                  <c:v>3198.0717142374488</c:v>
                </c:pt>
                <c:pt idx="32871">
                  <c:v>3197.5336713759002</c:v>
                </c:pt>
                <c:pt idx="32872">
                  <c:v>3196.9956285143244</c:v>
                </c:pt>
                <c:pt idx="32873">
                  <c:v>3196.4575856527772</c:v>
                </c:pt>
                <c:pt idx="32874">
                  <c:v>3033.479710406828</c:v>
                </c:pt>
                <c:pt idx="32875">
                  <c:v>2907.397290072573</c:v>
                </c:pt>
                <c:pt idx="32876">
                  <c:v>2781.5591670175768</c:v>
                </c:pt>
                <c:pt idx="32877">
                  <c:v>2686.7703294788971</c:v>
                </c:pt>
                <c:pt idx="32878">
                  <c:v>2559.963523871616</c:v>
                </c:pt>
                <c:pt idx="32879">
                  <c:v>2433.4004240830391</c:v>
                </c:pt>
                <c:pt idx="32880">
                  <c:v>2433.4004240830391</c:v>
                </c:pt>
                <c:pt idx="32881">
                  <c:v>2433.4004240830391</c:v>
                </c:pt>
                <c:pt idx="32882">
                  <c:v>2433.4004240830391</c:v>
                </c:pt>
                <c:pt idx="32883">
                  <c:v>2433.4004240830391</c:v>
                </c:pt>
                <c:pt idx="32884">
                  <c:v>2433.4004240830391</c:v>
                </c:pt>
                <c:pt idx="32885">
                  <c:v>2433.4004240830391</c:v>
                </c:pt>
                <c:pt idx="32886">
                  <c:v>2332.41200960893</c:v>
                </c:pt>
                <c:pt idx="32887">
                  <c:v>2231.5727117847655</c:v>
                </c:pt>
                <c:pt idx="32888">
                  <c:v>2130.8816600363261</c:v>
                </c:pt>
                <c:pt idx="32889">
                  <c:v>2030.337958875069</c:v>
                </c:pt>
                <c:pt idx="32890">
                  <c:v>1929.9406970948485</c:v>
                </c:pt>
                <c:pt idx="32891">
                  <c:v>1829.6889450510776</c:v>
                </c:pt>
                <c:pt idx="32892">
                  <c:v>1787.6674714245696</c:v>
                </c:pt>
                <c:pt idx="32893">
                  <c:v>1745.6817267067931</c:v>
                </c:pt>
                <c:pt idx="32894">
                  <c:v>1703.7318188416386</c:v>
                </c:pt>
                <c:pt idx="32895">
                  <c:v>1661.8178568785008</c:v>
                </c:pt>
                <c:pt idx="32896">
                  <c:v>1619.9399562221047</c:v>
                </c:pt>
                <c:pt idx="32897">
                  <c:v>1578.0982279035118</c:v>
                </c:pt>
                <c:pt idx="32898">
                  <c:v>1519.8833069258278</c:v>
                </c:pt>
                <c:pt idx="32899">
                  <c:v>1461.7208878891615</c:v>
                </c:pt>
                <c:pt idx="32900">
                  <c:v>1403.6108569706159</c:v>
                </c:pt>
                <c:pt idx="32901">
                  <c:v>1345.5530990469813</c:v>
                </c:pt>
                <c:pt idx="32902">
                  <c:v>1287.5474976801654</c:v>
                </c:pt>
                <c:pt idx="32903">
                  <c:v>1229.5939351023997</c:v>
                </c:pt>
                <c:pt idx="32904">
                  <c:v>1179.8732889330399</c:v>
                </c:pt>
                <c:pt idx="32905">
                  <c:v>1130.1970302601312</c:v>
                </c:pt>
                <c:pt idx="32906">
                  <c:v>1080.5652048666436</c:v>
                </c:pt>
                <c:pt idx="32907">
                  <c:v>1030.9778539931924</c:v>
                </c:pt>
                <c:pt idx="32908">
                  <c:v>981.43502308491588</c:v>
                </c:pt>
                <c:pt idx="32909">
                  <c:v>931.93675787460484</c:v>
                </c:pt>
                <c:pt idx="32910">
                  <c:v>866.16433682318814</c:v>
                </c:pt>
                <c:pt idx="32911">
                  <c:v>800.45002052044936</c:v>
                </c:pt>
                <c:pt idx="32912">
                  <c:v>734.79339538006764</c:v>
                </c:pt>
                <c:pt idx="32913">
                  <c:v>669.19404487767827</c:v>
                </c:pt>
                <c:pt idx="32914">
                  <c:v>603.65154428932772</c:v>
                </c:pt>
                <c:pt idx="32915">
                  <c:v>538.1654641790376</c:v>
                </c:pt>
                <c:pt idx="32916">
                  <c:v>546.38650129145674</c:v>
                </c:pt>
                <c:pt idx="32917">
                  <c:v>554.60948517785403</c:v>
                </c:pt>
                <c:pt idx="32918">
                  <c:v>562.83441228419269</c:v>
                </c:pt>
                <c:pt idx="32919">
                  <c:v>571.06128089749757</c:v>
                </c:pt>
                <c:pt idx="32920">
                  <c:v>579.29008869863196</c:v>
                </c:pt>
                <c:pt idx="32921">
                  <c:v>587.52083401747313</c:v>
                </c:pt>
                <c:pt idx="32922">
                  <c:v>530.21971980362048</c:v>
                </c:pt>
                <c:pt idx="32923">
                  <c:v>472.95858700179792</c:v>
                </c:pt>
                <c:pt idx="32924">
                  <c:v>415.73708470257782</c:v>
                </c:pt>
                <c:pt idx="32925">
                  <c:v>358.55485796990808</c:v>
                </c:pt>
                <c:pt idx="32926">
                  <c:v>301.41154780541615</c:v>
                </c:pt>
                <c:pt idx="32927">
                  <c:v>244.30679111252238</c:v>
                </c:pt>
                <c:pt idx="32928">
                  <c:v>276.95059350687825</c:v>
                </c:pt>
                <c:pt idx="32929">
                  <c:v>309.61083742010413</c:v>
                </c:pt>
                <c:pt idx="32930">
                  <c:v>342.28754608780525</c:v>
                </c:pt>
                <c:pt idx="32931">
                  <c:v>374.98074234128001</c:v>
                </c:pt>
                <c:pt idx="32932">
                  <c:v>407.69044887032368</c:v>
                </c:pt>
                <c:pt idx="32933">
                  <c:v>440.41668822423713</c:v>
                </c:pt>
                <c:pt idx="32934">
                  <c:v>473.18180456911347</c:v>
                </c:pt>
                <c:pt idx="32935">
                  <c:v>505.96639579027368</c:v>
                </c:pt>
                <c:pt idx="32936">
                  <c:v>538.77044984295162</c:v>
                </c:pt>
                <c:pt idx="32937">
                  <c:v>571.59395477164333</c:v>
                </c:pt>
                <c:pt idx="32938">
                  <c:v>604.43689871009519</c:v>
                </c:pt>
                <c:pt idx="32939">
                  <c:v>637.29926988123475</c:v>
                </c:pt>
                <c:pt idx="32940">
                  <c:v>703.0500219629871</c:v>
                </c:pt>
                <c:pt idx="32941">
                  <c:v>768.87288617264858</c:v>
                </c:pt>
                <c:pt idx="32942">
                  <c:v>834.76790129065273</c:v>
                </c:pt>
                <c:pt idx="32943">
                  <c:v>900.73510799988696</c:v>
                </c:pt>
                <c:pt idx="32944">
                  <c:v>966.77454591110097</c:v>
                </c:pt>
                <c:pt idx="32945">
                  <c:v>1032.8862543024425</c:v>
                </c:pt>
                <c:pt idx="32946">
                  <c:v>1264.4955445643159</c:v>
                </c:pt>
                <c:pt idx="32947">
                  <c:v>1496.8866567562243</c:v>
                </c:pt>
                <c:pt idx="32948">
                  <c:v>1730.0705359166714</c:v>
                </c:pt>
                <c:pt idx="32949">
                  <c:v>1964.0576433883787</c:v>
                </c:pt>
                <c:pt idx="32950">
                  <c:v>2198.857969466465</c:v>
                </c:pt>
                <c:pt idx="32951">
                  <c:v>2434.481065883645</c:v>
                </c:pt>
                <c:pt idx="32952">
                  <c:v>2519.0704164377053</c:v>
                </c:pt>
                <c:pt idx="32953">
                  <c:v>2603.777078934243</c:v>
                </c:pt>
                <c:pt idx="32954">
                  <c:v>2688.601058985189</c:v>
                </c:pt>
                <c:pt idx="32955">
                  <c:v>2773.5423553057713</c:v>
                </c:pt>
                <c:pt idx="32956">
                  <c:v>2858.6009670666663</c:v>
                </c:pt>
                <c:pt idx="32957">
                  <c:v>2943.7769024092395</c:v>
                </c:pt>
                <c:pt idx="32958">
                  <c:v>2969.6916692392406</c:v>
                </c:pt>
                <c:pt idx="32959">
                  <c:v>2995.6206613820855</c:v>
                </c:pt>
                <c:pt idx="32960">
                  <c:v>3021.5638417344444</c:v>
                </c:pt>
                <c:pt idx="32961">
                  <c:v>3012.5787631025091</c:v>
                </c:pt>
                <c:pt idx="32962">
                  <c:v>3038.2524026258825</c:v>
                </c:pt>
                <c:pt idx="32963">
                  <c:v>3063.9399395228475</c:v>
                </c:pt>
                <c:pt idx="32964">
                  <c:v>3108.6713890267833</c:v>
                </c:pt>
                <c:pt idx="32965">
                  <c:v>3117.8680441848755</c:v>
                </c:pt>
                <c:pt idx="32966">
                  <c:v>3127.0680280056386</c:v>
                </c:pt>
                <c:pt idx="32967">
                  <c:v>3136.2713345709499</c:v>
                </c:pt>
                <c:pt idx="32968">
                  <c:v>3145.4779498996081</c:v>
                </c:pt>
                <c:pt idx="32969">
                  <c:v>3154.6878681392877</c:v>
                </c:pt>
                <c:pt idx="32970">
                  <c:v>3215.1533665435168</c:v>
                </c:pt>
                <c:pt idx="32971">
                  <c:v>3275.6863377859158</c:v>
                </c:pt>
                <c:pt idx="32972">
                  <c:v>3336.2864788184002</c:v>
                </c:pt>
                <c:pt idx="32973">
                  <c:v>3396.9534908659662</c:v>
                </c:pt>
                <c:pt idx="32974">
                  <c:v>3457.6870793931298</c:v>
                </c:pt>
                <c:pt idx="32975">
                  <c:v>3518.4869514342149</c:v>
                </c:pt>
                <c:pt idx="32976">
                  <c:v>3629.5620163503581</c:v>
                </c:pt>
                <c:pt idx="32977">
                  <c:v>3740.795678100028</c:v>
                </c:pt>
                <c:pt idx="32978">
                  <c:v>3852.1899596619696</c:v>
                </c:pt>
                <c:pt idx="32979">
                  <c:v>3963.7468267964032</c:v>
                </c:pt>
                <c:pt idx="32980">
                  <c:v>4075.4682107714339</c:v>
                </c:pt>
                <c:pt idx="32981">
                  <c:v>4187.3559927820652</c:v>
                </c:pt>
                <c:pt idx="32982">
                  <c:v>4230.915627999244</c:v>
                </c:pt>
                <c:pt idx="32983">
                  <c:v>4274.5049184270993</c:v>
                </c:pt>
                <c:pt idx="32984">
                  <c:v>4318.1238572969733</c:v>
                </c:pt>
                <c:pt idx="32985">
                  <c:v>4361.7724329283237</c:v>
                </c:pt>
                <c:pt idx="32986">
                  <c:v>4405.4506337934135</c:v>
                </c:pt>
                <c:pt idx="32987">
                  <c:v>4449.1584537473027</c:v>
                </c:pt>
                <c:pt idx="32988">
                  <c:v>4509.8838547072155</c:v>
                </c:pt>
                <c:pt idx="32989">
                  <c:v>4570.6611720821911</c:v>
                </c:pt>
                <c:pt idx="32990">
                  <c:v>4631.4905969703059</c:v>
                </c:pt>
                <c:pt idx="32991">
                  <c:v>4692.3723235940497</c:v>
                </c:pt>
                <c:pt idx="32992">
                  <c:v>4753.3065384457814</c:v>
                </c:pt>
                <c:pt idx="32993">
                  <c:v>4814.2934256264443</c:v>
                </c:pt>
                <c:pt idx="32994">
                  <c:v>4840.8071256713547</c:v>
                </c:pt>
                <c:pt idx="32995">
                  <c:v>4867.3321076315551</c:v>
                </c:pt>
                <c:pt idx="32996">
                  <c:v>4893.8683581219984</c:v>
                </c:pt>
                <c:pt idx="32997">
                  <c:v>4920.4158695798415</c:v>
                </c:pt>
                <c:pt idx="32998">
                  <c:v>4946.9746268712179</c:v>
                </c:pt>
                <c:pt idx="32999">
                  <c:v>4973.5446226005606</c:v>
                </c:pt>
                <c:pt idx="33000">
                  <c:v>4991.4432888240926</c:v>
                </c:pt>
                <c:pt idx="33001">
                  <c:v>5009.347420767529</c:v>
                </c:pt>
                <c:pt idx="33002">
                  <c:v>5027.2570096832924</c:v>
                </c:pt>
                <c:pt idx="33003">
                  <c:v>5045.1720468625472</c:v>
                </c:pt>
                <c:pt idx="33004">
                  <c:v>5063.0925236349558</c:v>
                </c:pt>
                <c:pt idx="33005">
                  <c:v>5081.0184313684094</c:v>
                </c:pt>
                <c:pt idx="33006">
                  <c:v>5081.1536421273722</c:v>
                </c:pt>
                <c:pt idx="33007">
                  <c:v>5081.2888528863323</c:v>
                </c:pt>
                <c:pt idx="33008">
                  <c:v>5081.4240636452942</c:v>
                </c:pt>
                <c:pt idx="33009">
                  <c:v>5081.5592744042551</c:v>
                </c:pt>
                <c:pt idx="33010">
                  <c:v>5081.6944851632607</c:v>
                </c:pt>
                <c:pt idx="33011">
                  <c:v>5081.8296959221798</c:v>
                </c:pt>
                <c:pt idx="33012">
                  <c:v>5055.7509883598577</c:v>
                </c:pt>
                <c:pt idx="33013">
                  <c:v>5029.6813057385416</c:v>
                </c:pt>
                <c:pt idx="33014">
                  <c:v>5003.6206255318984</c:v>
                </c:pt>
                <c:pt idx="33015">
                  <c:v>4977.5689177682871</c:v>
                </c:pt>
                <c:pt idx="33016">
                  <c:v>4951.5261577839656</c:v>
                </c:pt>
                <c:pt idx="33017">
                  <c:v>4925.4923206993162</c:v>
                </c:pt>
                <c:pt idx="33018">
                  <c:v>4782.6406777320626</c:v>
                </c:pt>
                <c:pt idx="33019">
                  <c:v>4696.3703831220027</c:v>
                </c:pt>
                <c:pt idx="33020">
                  <c:v>4610.2060349896483</c:v>
                </c:pt>
                <c:pt idx="33021">
                  <c:v>4576.6219772768063</c:v>
                </c:pt>
                <c:pt idx="33022">
                  <c:v>4489.6710814643147</c:v>
                </c:pt>
                <c:pt idx="33023">
                  <c:v>4402.8258569283935</c:v>
                </c:pt>
                <c:pt idx="33024">
                  <c:v>4333.0461302517715</c:v>
                </c:pt>
                <c:pt idx="33025">
                  <c:v>4263.3391694454049</c:v>
                </c:pt>
                <c:pt idx="33026">
                  <c:v>4193.7049294533581</c:v>
                </c:pt>
                <c:pt idx="33027">
                  <c:v>4124.1433605929315</c:v>
                </c:pt>
                <c:pt idx="33028">
                  <c:v>4054.6544146446831</c:v>
                </c:pt>
                <c:pt idx="33029">
                  <c:v>3985.2380433170733</c:v>
                </c:pt>
                <c:pt idx="33030">
                  <c:v>3950.8591893324328</c:v>
                </c:pt>
                <c:pt idx="33031">
                  <c:v>3916.4957332858366</c:v>
                </c:pt>
                <c:pt idx="33032">
                  <c:v>3882.1476194618494</c:v>
                </c:pt>
                <c:pt idx="33033">
                  <c:v>3847.8147917532228</c:v>
                </c:pt>
                <c:pt idx="33034">
                  <c:v>3813.4971936583765</c:v>
                </c:pt>
                <c:pt idx="33035">
                  <c:v>3779.1947656133957</c:v>
                </c:pt>
                <c:pt idx="33036">
                  <c:v>3693.3298100944112</c:v>
                </c:pt>
                <c:pt idx="33037">
                  <c:v>3607.5629258112463</c:v>
                </c:pt>
                <c:pt idx="33038">
                  <c:v>3521.8933894326051</c:v>
                </c:pt>
                <c:pt idx="33039">
                  <c:v>3436.3204649843638</c:v>
                </c:pt>
                <c:pt idx="33040">
                  <c:v>3350.8433968526138</c:v>
                </c:pt>
                <c:pt idx="33041">
                  <c:v>3265.4614239566763</c:v>
                </c:pt>
                <c:pt idx="33042">
                  <c:v>3128.6650534682481</c:v>
                </c:pt>
                <c:pt idx="33043">
                  <c:v>2992.1278175157177</c:v>
                </c:pt>
                <c:pt idx="33044">
                  <c:v>2855.8477130738715</c:v>
                </c:pt>
                <c:pt idx="33045">
                  <c:v>2719.8226859362367</c:v>
                </c:pt>
                <c:pt idx="33046">
                  <c:v>2584.0506368635038</c:v>
                </c:pt>
                <c:pt idx="33047">
                  <c:v>2448.5294092895383</c:v>
                </c:pt>
                <c:pt idx="33048">
                  <c:v>2414.8218027125431</c:v>
                </c:pt>
                <c:pt idx="33049">
                  <c:v>2381.1270478350884</c:v>
                </c:pt>
                <c:pt idx="33050">
                  <c:v>2347.4450710850183</c:v>
                </c:pt>
                <c:pt idx="33051">
                  <c:v>2313.7757983996516</c:v>
                </c:pt>
                <c:pt idx="33052">
                  <c:v>2280.1191552231217</c:v>
                </c:pt>
                <c:pt idx="33053">
                  <c:v>2246.4750650875981</c:v>
                </c:pt>
                <c:pt idx="33054">
                  <c:v>2237.5804573231871</c:v>
                </c:pt>
                <c:pt idx="33055">
                  <c:v>2228.689290410211</c:v>
                </c:pt>
                <c:pt idx="33056">
                  <c:v>2219.8015725725813</c:v>
                </c:pt>
                <c:pt idx="33057">
                  <c:v>2210.9173105501613</c:v>
                </c:pt>
                <c:pt idx="33058">
                  <c:v>2202.0365155746099</c:v>
                </c:pt>
                <c:pt idx="33059">
                  <c:v>2193.1591944359811</c:v>
                </c:pt>
                <c:pt idx="33060">
                  <c:v>2168.4473645178086</c:v>
                </c:pt>
                <c:pt idx="33061">
                  <c:v>2143.7344717711703</c:v>
                </c:pt>
                <c:pt idx="33062">
                  <c:v>2119.0203985015023</c:v>
                </c:pt>
                <c:pt idx="33063">
                  <c:v>2094.3050277280472</c:v>
                </c:pt>
                <c:pt idx="33064">
                  <c:v>2069.588237801514</c:v>
                </c:pt>
                <c:pt idx="33065">
                  <c:v>2044.8699105478827</c:v>
                </c:pt>
                <c:pt idx="33066">
                  <c:v>1943.6225048779868</c:v>
                </c:pt>
                <c:pt idx="33067">
                  <c:v>1842.5298836627419</c:v>
                </c:pt>
                <c:pt idx="33068">
                  <c:v>1741.5918578705991</c:v>
                </c:pt>
                <c:pt idx="33069">
                  <c:v>1640.808241165385</c:v>
                </c:pt>
                <c:pt idx="33070">
                  <c:v>1540.1788432609892</c:v>
                </c:pt>
                <c:pt idx="33071">
                  <c:v>1439.7034743273557</c:v>
                </c:pt>
                <c:pt idx="33072">
                  <c:v>1456.0858678594209</c:v>
                </c:pt>
                <c:pt idx="33073">
                  <c:v>1472.4658974946065</c:v>
                </c:pt>
                <c:pt idx="33074">
                  <c:v>1488.8436052211473</c:v>
                </c:pt>
                <c:pt idx="33075">
                  <c:v>1505.2190367431081</c:v>
                </c:pt>
                <c:pt idx="33076">
                  <c:v>1521.592234686975</c:v>
                </c:pt>
                <c:pt idx="33077">
                  <c:v>1537.9632414047153</c:v>
                </c:pt>
                <c:pt idx="33078">
                  <c:v>1579.4636750529889</c:v>
                </c:pt>
                <c:pt idx="33079">
                  <c:v>1620.9760678059715</c:v>
                </c:pt>
                <c:pt idx="33080">
                  <c:v>1662.500678940218</c:v>
                </c:pt>
                <c:pt idx="33081">
                  <c:v>1704.0377690099137</c:v>
                </c:pt>
                <c:pt idx="33082">
                  <c:v>1745.5875965921296</c:v>
                </c:pt>
                <c:pt idx="33083">
                  <c:v>1787.1504141442051</c:v>
                </c:pt>
                <c:pt idx="33084">
                  <c:v>1845.9024735944747</c:v>
                </c:pt>
                <c:pt idx="33085">
                  <c:v>1904.7076007046996</c:v>
                </c:pt>
                <c:pt idx="33086">
                  <c:v>1963.5658500530012</c:v>
                </c:pt>
                <c:pt idx="33087">
                  <c:v>2022.4772758401368</c:v>
                </c:pt>
                <c:pt idx="33088">
                  <c:v>2081.4419303064788</c:v>
                </c:pt>
                <c:pt idx="33089">
                  <c:v>2140.4598700556239</c:v>
                </c:pt>
                <c:pt idx="33090">
                  <c:v>2317.2268352708211</c:v>
                </c:pt>
                <c:pt idx="33091">
                  <c:v>2494.4105014112547</c:v>
                </c:pt>
                <c:pt idx="33092">
                  <c:v>2672.0170994298064</c:v>
                </c:pt>
                <c:pt idx="33093">
                  <c:v>2850.0526468024182</c:v>
                </c:pt>
                <c:pt idx="33094">
                  <c:v>3028.5229583937471</c:v>
                </c:pt>
                <c:pt idx="33095">
                  <c:v>3207.4336600278193</c:v>
                </c:pt>
                <c:pt idx="33096">
                  <c:v>3411.938915930898</c:v>
                </c:pt>
                <c:pt idx="33097">
                  <c:v>3616.9998454760635</c:v>
                </c:pt>
                <c:pt idx="33098">
                  <c:v>3822.6273842352643</c:v>
                </c:pt>
                <c:pt idx="33099">
                  <c:v>4028.8320271156781</c:v>
                </c:pt>
                <c:pt idx="33100">
                  <c:v>4235.6238339212068</c:v>
                </c:pt>
                <c:pt idx="33101">
                  <c:v>4443.0124416208173</c:v>
                </c:pt>
                <c:pt idx="33102">
                  <c:v>4288.044427355062</c:v>
                </c:pt>
                <c:pt idx="33103">
                  <c:v>4133.3912862177776</c:v>
                </c:pt>
                <c:pt idx="33104">
                  <c:v>3979.0470790786853</c:v>
                </c:pt>
                <c:pt idx="33105">
                  <c:v>3781.1487500109752</c:v>
                </c:pt>
                <c:pt idx="33106">
                  <c:v>3629.1666108154373</c:v>
                </c:pt>
                <c:pt idx="33107">
                  <c:v>3477.4710533480561</c:v>
                </c:pt>
                <c:pt idx="33108">
                  <c:v>3457.3497628236823</c:v>
                </c:pt>
                <c:pt idx="33109">
                  <c:v>3396.9534908659662</c:v>
                </c:pt>
                <c:pt idx="33110">
                  <c:v>3336.616943370519</c:v>
                </c:pt>
                <c:pt idx="33111">
                  <c:v>3276.3402146422441</c:v>
                </c:pt>
                <c:pt idx="33112">
                  <c:v>3216.1234005697279</c:v>
                </c:pt>
                <c:pt idx="33113">
                  <c:v>3155.9665986356254</c:v>
                </c:pt>
                <c:pt idx="33114">
                  <c:v>3268.4025454871621</c:v>
                </c:pt>
                <c:pt idx="33115">
                  <c:v>3381.0718552575236</c:v>
                </c:pt>
                <c:pt idx="33116">
                  <c:v>3493.9725129834928</c:v>
                </c:pt>
                <c:pt idx="33117">
                  <c:v>3607.1025466561264</c:v>
                </c:pt>
                <c:pt idx="33118">
                  <c:v>3720.4600467688224</c:v>
                </c:pt>
                <c:pt idx="33119">
                  <c:v>3834.0431452386733</c:v>
                </c:pt>
                <c:pt idx="33120">
                  <c:v>3972.2254237561951</c:v>
                </c:pt>
                <c:pt idx="33121">
                  <c:v>4110.6767568725836</c:v>
                </c:pt>
                <c:pt idx="33122">
                  <c:v>4249.3988563773801</c:v>
                </c:pt>
                <c:pt idx="33123">
                  <c:v>4388.3933984466476</c:v>
                </c:pt>
                <c:pt idx="33124">
                  <c:v>4527.6620136527708</c:v>
                </c:pt>
                <c:pt idx="33125">
                  <c:v>4667.2062993716954</c:v>
                </c:pt>
                <c:pt idx="33126">
                  <c:v>4728.4261062247988</c:v>
                </c:pt>
                <c:pt idx="33127">
                  <c:v>4789.6999776566236</c:v>
                </c:pt>
                <c:pt idx="33128">
                  <c:v>4851.0280107986082</c:v>
                </c:pt>
                <c:pt idx="33129">
                  <c:v>4912.4102972199744</c:v>
                </c:pt>
                <c:pt idx="33130">
                  <c:v>4973.846929201065</c:v>
                </c:pt>
                <c:pt idx="33131">
                  <c:v>5035.3379965338991</c:v>
                </c:pt>
                <c:pt idx="33132">
                  <c:v>4939.2492585954242</c:v>
                </c:pt>
                <c:pt idx="33133">
                  <c:v>4843.2867855330705</c:v>
                </c:pt>
                <c:pt idx="33134">
                  <c:v>4747.4497218377646</c:v>
                </c:pt>
                <c:pt idx="33135">
                  <c:v>4651.7372004354438</c:v>
                </c:pt>
                <c:pt idx="33136">
                  <c:v>4556.1483360389111</c:v>
                </c:pt>
                <c:pt idx="33137">
                  <c:v>4460.6822264833136</c:v>
                </c:pt>
                <c:pt idx="33138">
                  <c:v>4641.3953617775223</c:v>
                </c:pt>
                <c:pt idx="33139">
                  <c:v>4822.5052277592431</c:v>
                </c:pt>
                <c:pt idx="33140">
                  <c:v>5004.0238695881208</c:v>
                </c:pt>
                <c:pt idx="33141">
                  <c:v>5185.9628590953607</c:v>
                </c:pt>
                <c:pt idx="33142">
                  <c:v>5368.3333187101953</c:v>
                </c:pt>
                <c:pt idx="33143">
                  <c:v>5551.1459280069366</c:v>
                </c:pt>
                <c:pt idx="33144">
                  <c:v>5533.3709734627619</c:v>
                </c:pt>
                <c:pt idx="33145">
                  <c:v>5515.600810567701</c:v>
                </c:pt>
                <c:pt idx="33146">
                  <c:v>5497.8354398952115</c:v>
                </c:pt>
                <c:pt idx="33147">
                  <c:v>5480.0748620235563</c:v>
                </c:pt>
                <c:pt idx="33148">
                  <c:v>5462.3190775361663</c:v>
                </c:pt>
                <c:pt idx="33149">
                  <c:v>5444.5680870216329</c:v>
                </c:pt>
                <c:pt idx="33150">
                  <c:v>5453.165697098807</c:v>
                </c:pt>
                <c:pt idx="33151">
                  <c:v>5461.7642171975622</c:v>
                </c:pt>
                <c:pt idx="33152">
                  <c:v>5470.3636447102299</c:v>
                </c:pt>
                <c:pt idx="33153">
                  <c:v>5478.9639859038452</c:v>
                </c:pt>
                <c:pt idx="33154">
                  <c:v>5487.5652403728191</c:v>
                </c:pt>
                <c:pt idx="33155">
                  <c:v>5496.1674076675927</c:v>
                </c:pt>
                <c:pt idx="33156">
                  <c:v>5496.0284049819666</c:v>
                </c:pt>
                <c:pt idx="33157">
                  <c:v>5495.8894022963395</c:v>
                </c:pt>
                <c:pt idx="33158">
                  <c:v>5495.7503996107107</c:v>
                </c:pt>
                <c:pt idx="33159">
                  <c:v>5495.6113969250846</c:v>
                </c:pt>
                <c:pt idx="33160">
                  <c:v>5495.472394239413</c:v>
                </c:pt>
                <c:pt idx="33161">
                  <c:v>5495.3333915537842</c:v>
                </c:pt>
                <c:pt idx="33162">
                  <c:v>5380.0868107915603</c:v>
                </c:pt>
                <c:pt idx="33163">
                  <c:v>5327.8890864171435</c:v>
                </c:pt>
                <c:pt idx="33164">
                  <c:v>5275.7314971618889</c:v>
                </c:pt>
                <c:pt idx="33165">
                  <c:v>5284.2017948637067</c:v>
                </c:pt>
                <c:pt idx="33166">
                  <c:v>5231.5201865694407</c:v>
                </c:pt>
                <c:pt idx="33167">
                  <c:v>5178.8789195671925</c:v>
                </c:pt>
                <c:pt idx="33168">
                  <c:v>5108.6176069733538</c:v>
                </c:pt>
                <c:pt idx="33169">
                  <c:v>5038.4290290372019</c:v>
                </c:pt>
                <c:pt idx="33170">
                  <c:v>4968.313038882281</c:v>
                </c:pt>
                <c:pt idx="33171">
                  <c:v>4898.269481359066</c:v>
                </c:pt>
                <c:pt idx="33172">
                  <c:v>4828.2982015048001</c:v>
                </c:pt>
                <c:pt idx="33173">
                  <c:v>4758.3990403888065</c:v>
                </c:pt>
                <c:pt idx="33174">
                  <c:v>4706.1203460124225</c:v>
                </c:pt>
                <c:pt idx="33175">
                  <c:v>4653.8811381740852</c:v>
                </c:pt>
                <c:pt idx="33176">
                  <c:v>4601.6813189278937</c:v>
                </c:pt>
                <c:pt idx="33177">
                  <c:v>4549.5207874079179</c:v>
                </c:pt>
                <c:pt idx="33178">
                  <c:v>4497.39944746942</c:v>
                </c:pt>
                <c:pt idx="33179">
                  <c:v>4445.317196168291</c:v>
                </c:pt>
                <c:pt idx="33180">
                  <c:v>4393.1465724416694</c:v>
                </c:pt>
                <c:pt idx="33181">
                  <c:v>4341.0162254468114</c:v>
                </c:pt>
                <c:pt idx="33182">
                  <c:v>4288.9260907299986</c:v>
                </c:pt>
                <c:pt idx="33183">
                  <c:v>4236.8761086900513</c:v>
                </c:pt>
                <c:pt idx="33184">
                  <c:v>4184.8662136951698</c:v>
                </c:pt>
                <c:pt idx="33185">
                  <c:v>4132.8963413473602</c:v>
                </c:pt>
                <c:pt idx="33186">
                  <c:v>4063.5835164216755</c:v>
                </c:pt>
                <c:pt idx="33187">
                  <c:v>3994.3429722014926</c:v>
                </c:pt>
                <c:pt idx="33188">
                  <c:v>3925.1746066539604</c:v>
                </c:pt>
                <c:pt idx="33189">
                  <c:v>3856.0783114704886</c:v>
                </c:pt>
                <c:pt idx="33190">
                  <c:v>3787.0539789076961</c:v>
                </c:pt>
                <c:pt idx="33191">
                  <c:v>3718.1015000477878</c:v>
                </c:pt>
                <c:pt idx="33192">
                  <c:v>3700.9330397729691</c:v>
                </c:pt>
                <c:pt idx="33193">
                  <c:v>3683.7687694503234</c:v>
                </c:pt>
                <c:pt idx="33194">
                  <c:v>3666.6086784155805</c:v>
                </c:pt>
                <c:pt idx="33195">
                  <c:v>3649.4527686565939</c:v>
                </c:pt>
                <c:pt idx="33196">
                  <c:v>3632.3010295432946</c:v>
                </c:pt>
                <c:pt idx="33197">
                  <c:v>3615.1534629703679</c:v>
                </c:pt>
                <c:pt idx="33198">
                  <c:v>3546.2622811321075</c:v>
                </c:pt>
                <c:pt idx="33199">
                  <c:v>3477.4449850367237</c:v>
                </c:pt>
                <c:pt idx="33200">
                  <c:v>3408.7015507283381</c:v>
                </c:pt>
                <c:pt idx="33201">
                  <c:v>3340.0319451272717</c:v>
                </c:pt>
                <c:pt idx="33202">
                  <c:v>3271.4361382197476</c:v>
                </c:pt>
                <c:pt idx="33203">
                  <c:v>3202.9140999912515</c:v>
                </c:pt>
                <c:pt idx="33204">
                  <c:v>3185.9828189771206</c:v>
                </c:pt>
                <c:pt idx="33205">
                  <c:v>3169.0549266621424</c:v>
                </c:pt>
                <c:pt idx="33206">
                  <c:v>3152.1304071465597</c:v>
                </c:pt>
                <c:pt idx="33207">
                  <c:v>3135.2092556580301</c:v>
                </c:pt>
                <c:pt idx="33208">
                  <c:v>3118.2914563136728</c:v>
                </c:pt>
                <c:pt idx="33209">
                  <c:v>3101.3770041765747</c:v>
                </c:pt>
                <c:pt idx="33210">
                  <c:v>3075.8016561030217</c:v>
                </c:pt>
                <c:pt idx="33211">
                  <c:v>3050.235946025985</c:v>
                </c:pt>
                <c:pt idx="33212">
                  <c:v>3024.6798641193159</c:v>
                </c:pt>
                <c:pt idx="33213">
                  <c:v>2999.1334005107269</c:v>
                </c:pt>
                <c:pt idx="33214">
                  <c:v>2973.5965478761486</c:v>
                </c:pt>
                <c:pt idx="33215">
                  <c:v>2948.0692910398225</c:v>
                </c:pt>
                <c:pt idx="33216">
                  <c:v>2982.0391346129409</c:v>
                </c:pt>
                <c:pt idx="33217">
                  <c:v>3016.0250635304924</c:v>
                </c:pt>
                <c:pt idx="33218">
                  <c:v>3050.0271167126716</c:v>
                </c:pt>
                <c:pt idx="33219">
                  <c:v>3084.0453328188732</c:v>
                </c:pt>
                <c:pt idx="33220">
                  <c:v>3118.079750249261</c:v>
                </c:pt>
                <c:pt idx="33221">
                  <c:v>3152.1304071465597</c:v>
                </c:pt>
                <c:pt idx="33222">
                  <c:v>3194.8777774997334</c:v>
                </c:pt>
                <c:pt idx="33223">
                  <c:v>3237.6532396612688</c:v>
                </c:pt>
                <c:pt idx="33224">
                  <c:v>3280.456817170817</c:v>
                </c:pt>
                <c:pt idx="33225">
                  <c:v>3323.2885335654805</c:v>
                </c:pt>
                <c:pt idx="33226">
                  <c:v>3366.1484036143738</c:v>
                </c:pt>
                <c:pt idx="33227">
                  <c:v>3409.0364505768862</c:v>
                </c:pt>
                <c:pt idx="33228">
                  <c:v>3460.3366538531864</c:v>
                </c:pt>
                <c:pt idx="33229">
                  <c:v>3511.6740754370285</c:v>
                </c:pt>
                <c:pt idx="33230">
                  <c:v>3563.0488418963919</c:v>
                </c:pt>
                <c:pt idx="33231">
                  <c:v>3614.4610695307392</c:v>
                </c:pt>
                <c:pt idx="33232">
                  <c:v>3665.9108732376417</c:v>
                </c:pt>
                <c:pt idx="33233">
                  <c:v>3717.3983762475177</c:v>
                </c:pt>
                <c:pt idx="33234">
                  <c:v>3734.686751395393</c:v>
                </c:pt>
                <c:pt idx="33235">
                  <c:v>3751.9799160766797</c:v>
                </c:pt>
                <c:pt idx="33236">
                  <c:v>3769.2778629270219</c:v>
                </c:pt>
                <c:pt idx="33237">
                  <c:v>3786.5805976235342</c:v>
                </c:pt>
                <c:pt idx="33238">
                  <c:v>3803.8881160623951</c:v>
                </c:pt>
                <c:pt idx="33239">
                  <c:v>3821.2004141097318</c:v>
                </c:pt>
                <c:pt idx="33240">
                  <c:v>3812.4248946850489</c:v>
                </c:pt>
                <c:pt idx="33241">
                  <c:v>3803.6508548871807</c:v>
                </c:pt>
                <c:pt idx="33242">
                  <c:v>3794.8782927809284</c:v>
                </c:pt>
                <c:pt idx="33243">
                  <c:v>3786.1072163393396</c:v>
                </c:pt>
                <c:pt idx="33244">
                  <c:v>3777.3376236357581</c:v>
                </c:pt>
                <c:pt idx="33245">
                  <c:v>3768.5695127350959</c:v>
                </c:pt>
                <c:pt idx="33246">
                  <c:v>3854.6445956824687</c:v>
                </c:pt>
                <c:pt idx="33247">
                  <c:v>3940.8284298706594</c:v>
                </c:pt>
                <c:pt idx="33248">
                  <c:v>4027.1214007237058</c:v>
                </c:pt>
                <c:pt idx="33249">
                  <c:v>4066.3588751111288</c:v>
                </c:pt>
                <c:pt idx="33250">
                  <c:v>4151.879332025268</c:v>
                </c:pt>
                <c:pt idx="33251">
                  <c:v>4237.5087940444</c:v>
                </c:pt>
                <c:pt idx="33252">
                  <c:v>4338.3563155370048</c:v>
                </c:pt>
                <c:pt idx="33253">
                  <c:v>4390.0899562877667</c:v>
                </c:pt>
                <c:pt idx="33254">
                  <c:v>4441.8600643470609</c:v>
                </c:pt>
                <c:pt idx="33255">
                  <c:v>4493.666821574574</c:v>
                </c:pt>
                <c:pt idx="33256">
                  <c:v>4545.510407821821</c:v>
                </c:pt>
                <c:pt idx="33257">
                  <c:v>4597.3910030114703</c:v>
                </c:pt>
                <c:pt idx="33258">
                  <c:v>4536.7595303959624</c:v>
                </c:pt>
                <c:pt idx="33259">
                  <c:v>4476.179669834929</c:v>
                </c:pt>
                <c:pt idx="33260">
                  <c:v>4415.6511840853991</c:v>
                </c:pt>
                <c:pt idx="33261">
                  <c:v>4355.1738347789242</c:v>
                </c:pt>
                <c:pt idx="33262">
                  <c:v>4294.7473746467122</c:v>
                </c:pt>
                <c:pt idx="33263">
                  <c:v>4234.3715591523642</c:v>
                </c:pt>
                <c:pt idx="33264">
                  <c:v>4233.9958767217131</c:v>
                </c:pt>
                <c:pt idx="33265">
                  <c:v>4233.6201942910629</c:v>
                </c:pt>
                <c:pt idx="33266">
                  <c:v>4233.2445118604119</c:v>
                </c:pt>
                <c:pt idx="33267">
                  <c:v>4232.8688294297262</c:v>
                </c:pt>
                <c:pt idx="33268">
                  <c:v>4232.493146999077</c:v>
                </c:pt>
                <c:pt idx="33269">
                  <c:v>4232.1174645683914</c:v>
                </c:pt>
                <c:pt idx="33270">
                  <c:v>4301.0691411083117</c:v>
                </c:pt>
                <c:pt idx="33271">
                  <c:v>4370.0869194089282</c:v>
                </c:pt>
                <c:pt idx="33272">
                  <c:v>4439.1711840415828</c:v>
                </c:pt>
                <c:pt idx="33273">
                  <c:v>4508.3223120588746</c:v>
                </c:pt>
                <c:pt idx="33274">
                  <c:v>4577.5406771183061</c:v>
                </c:pt>
                <c:pt idx="33275">
                  <c:v>4646.8266410687193</c:v>
                </c:pt>
                <c:pt idx="33276">
                  <c:v>4664.4858512674373</c:v>
                </c:pt>
                <c:pt idx="33277">
                  <c:v>4682.1503415876568</c:v>
                </c:pt>
                <c:pt idx="33278">
                  <c:v>4699.8201067308246</c:v>
                </c:pt>
                <c:pt idx="33279">
                  <c:v>4717.4951414217676</c:v>
                </c:pt>
                <c:pt idx="33280">
                  <c:v>4735.1754404082767</c:v>
                </c:pt>
                <c:pt idx="33281">
                  <c:v>4752.8609984611812</c:v>
                </c:pt>
                <c:pt idx="33282">
                  <c:v>4770.2876977220922</c:v>
                </c:pt>
                <c:pt idx="33283">
                  <c:v>4787.7188586254306</c:v>
                </c:pt>
                <c:pt idx="33284">
                  <c:v>4805.1544845423887</c:v>
                </c:pt>
                <c:pt idx="33285">
                  <c:v>4822.5945810332587</c:v>
                </c:pt>
                <c:pt idx="33286">
                  <c:v>4840.03914705231</c:v>
                </c:pt>
                <c:pt idx="33287">
                  <c:v>4857.4881881283254</c:v>
                </c:pt>
                <c:pt idx="33288">
                  <c:v>4866.2809472231802</c:v>
                </c:pt>
                <c:pt idx="33289">
                  <c:v>4875.0749232170601</c:v>
                </c:pt>
                <c:pt idx="33290">
                  <c:v>4883.8701115601416</c:v>
                </c:pt>
                <c:pt idx="33291">
                  <c:v>4892.6665165834429</c:v>
                </c:pt>
                <c:pt idx="33292">
                  <c:v>4901.4641337304029</c:v>
                </c:pt>
                <c:pt idx="33293">
                  <c:v>4910.2629673402025</c:v>
                </c:pt>
                <c:pt idx="33294">
                  <c:v>4919.0630128495786</c:v>
                </c:pt>
                <c:pt idx="33295">
                  <c:v>4927.8642746057176</c:v>
                </c:pt>
                <c:pt idx="33296">
                  <c:v>4936.6667480387032</c:v>
                </c:pt>
                <c:pt idx="33297">
                  <c:v>4945.4704375038191</c:v>
                </c:pt>
                <c:pt idx="33298">
                  <c:v>4954.2753406611046</c:v>
                </c:pt>
                <c:pt idx="33299">
                  <c:v>4963.0814551637932</c:v>
                </c:pt>
                <c:pt idx="33300">
                  <c:v>4971.7545513597834</c:v>
                </c:pt>
                <c:pt idx="33301">
                  <c:v>4980.4286776679319</c:v>
                </c:pt>
                <c:pt idx="33302">
                  <c:v>4989.1038395070873</c:v>
                </c:pt>
                <c:pt idx="33303">
                  <c:v>4997.7800332923471</c:v>
                </c:pt>
                <c:pt idx="33304">
                  <c:v>5006.4572644627615</c:v>
                </c:pt>
                <c:pt idx="33305">
                  <c:v>5015.1355294062214</c:v>
                </c:pt>
                <c:pt idx="33306">
                  <c:v>4914.3511052032036</c:v>
                </c:pt>
                <c:pt idx="33307">
                  <c:v>4871.0976673197656</c:v>
                </c:pt>
                <c:pt idx="33308">
                  <c:v>4827.8724194074721</c:v>
                </c:pt>
                <c:pt idx="33309">
                  <c:v>4840.1719818946822</c:v>
                </c:pt>
                <c:pt idx="33310">
                  <c:v>4796.5022898056695</c:v>
                </c:pt>
                <c:pt idx="33311">
                  <c:v>4752.8609984611812</c:v>
                </c:pt>
                <c:pt idx="33312">
                  <c:v>4700.6076366410589</c:v>
                </c:pt>
                <c:pt idx="33313">
                  <c:v>4648.394307092196</c:v>
                </c:pt>
                <c:pt idx="33314">
                  <c:v>4596.2209168524141</c:v>
                </c:pt>
                <c:pt idx="33315">
                  <c:v>4544.0873699041058</c:v>
                </c:pt>
                <c:pt idx="33316">
                  <c:v>4491.9935754837297</c:v>
                </c:pt>
                <c:pt idx="33317">
                  <c:v>4439.9394355574459</c:v>
                </c:pt>
                <c:pt idx="33318">
                  <c:v>4379.3232160551661</c:v>
                </c:pt>
                <c:pt idx="33319">
                  <c:v>4318.7598682599519</c:v>
                </c:pt>
                <c:pt idx="33320">
                  <c:v>4258.2492022536208</c:v>
                </c:pt>
                <c:pt idx="33321">
                  <c:v>4197.7910317479482</c:v>
                </c:pt>
                <c:pt idx="33322">
                  <c:v>4137.3851661066083</c:v>
                </c:pt>
                <c:pt idx="33323">
                  <c:v>4077.0314141604126</c:v>
                </c:pt>
                <c:pt idx="33324">
                  <c:v>4060.0249194818161</c:v>
                </c:pt>
                <c:pt idx="33325">
                  <c:v>4043.0216906770379</c:v>
                </c:pt>
                <c:pt idx="33326">
                  <c:v>4026.021712328868</c:v>
                </c:pt>
                <c:pt idx="33327">
                  <c:v>4009.0249761614168</c:v>
                </c:pt>
                <c:pt idx="33328">
                  <c:v>3992.0314612903485</c:v>
                </c:pt>
                <c:pt idx="33329">
                  <c:v>3975.0411610418232</c:v>
                </c:pt>
                <c:pt idx="33330">
                  <c:v>3888.5769167896106</c:v>
                </c:pt>
                <c:pt idx="33331">
                  <c:v>3802.2272878358281</c:v>
                </c:pt>
                <c:pt idx="33332">
                  <c:v>3715.9921286469466</c:v>
                </c:pt>
                <c:pt idx="33333">
                  <c:v>3629.8713023919372</c:v>
                </c:pt>
                <c:pt idx="33334">
                  <c:v>3543.864670381372</c:v>
                </c:pt>
                <c:pt idx="33335">
                  <c:v>3457.9720825882891</c:v>
                </c:pt>
                <c:pt idx="33336">
                  <c:v>3475.073731295583</c:v>
                </c:pt>
                <c:pt idx="33337">
                  <c:v>3492.1795607048898</c:v>
                </c:pt>
                <c:pt idx="33338">
                  <c:v>3509.2895688378585</c:v>
                </c:pt>
                <c:pt idx="33339">
                  <c:v>3526.40376640564</c:v>
                </c:pt>
                <c:pt idx="33340">
                  <c:v>3543.5221545598379</c:v>
                </c:pt>
                <c:pt idx="33341">
                  <c:v>3560.6447343710215</c:v>
                </c:pt>
                <c:pt idx="33342">
                  <c:v>3552.3687369509603</c:v>
                </c:pt>
                <c:pt idx="33343">
                  <c:v>3544.0930142623856</c:v>
                </c:pt>
                <c:pt idx="33344">
                  <c:v>3535.8175593047008</c:v>
                </c:pt>
                <c:pt idx="33345">
                  <c:v>3527.542374592495</c:v>
                </c:pt>
                <c:pt idx="33346">
                  <c:v>3519.267453085432</c:v>
                </c:pt>
                <c:pt idx="33347">
                  <c:v>3510.9927878372582</c:v>
                </c:pt>
                <c:pt idx="33348">
                  <c:v>3545.0063897864934</c:v>
                </c:pt>
                <c:pt idx="33349">
                  <c:v>3579.0341947309134</c:v>
                </c:pt>
                <c:pt idx="33350">
                  <c:v>3613.0762826514224</c:v>
                </c:pt>
                <c:pt idx="33351">
                  <c:v>3647.1327298823257</c:v>
                </c:pt>
                <c:pt idx="33352">
                  <c:v>3681.2036122041504</c:v>
                </c:pt>
                <c:pt idx="33353">
                  <c:v>3715.2890048466452</c:v>
                </c:pt>
                <c:pt idx="33354">
                  <c:v>3655.3006385533367</c:v>
                </c:pt>
                <c:pt idx="33355">
                  <c:v>3595.3628781997791</c:v>
                </c:pt>
                <c:pt idx="33356">
                  <c:v>3535.475509495162</c:v>
                </c:pt>
                <c:pt idx="33357">
                  <c:v>3475.6383155196841</c:v>
                </c:pt>
                <c:pt idx="33358">
                  <c:v>3415.8510797618947</c:v>
                </c:pt>
                <c:pt idx="33359">
                  <c:v>3356.1135737724398</c:v>
                </c:pt>
                <c:pt idx="33360">
                  <c:v>3390.2750166182386</c:v>
                </c:pt>
                <c:pt idx="33361">
                  <c:v>3424.453038271949</c:v>
                </c:pt>
                <c:pt idx="33362">
                  <c:v>3458.6476743782641</c:v>
                </c:pt>
                <c:pt idx="33363">
                  <c:v>3492.8589603396085</c:v>
                </c:pt>
                <c:pt idx="33364">
                  <c:v>3527.0869313177463</c:v>
                </c:pt>
                <c:pt idx="33365">
                  <c:v>3561.3316222354092</c:v>
                </c:pt>
                <c:pt idx="33366">
                  <c:v>3587.0836056006547</c:v>
                </c:pt>
                <c:pt idx="33367">
                  <c:v>3612.8454848382021</c:v>
                </c:pt>
                <c:pt idx="33368">
                  <c:v>3638.6172652877508</c:v>
                </c:pt>
                <c:pt idx="33369">
                  <c:v>3664.3989620187358</c:v>
                </c:pt>
                <c:pt idx="33370">
                  <c:v>3690.1905803109748</c:v>
                </c:pt>
                <c:pt idx="33371">
                  <c:v>3715.9921286469466</c:v>
                </c:pt>
                <c:pt idx="33372">
                  <c:v>3673.0338840523523</c:v>
                </c:pt>
                <c:pt idx="33373">
                  <c:v>3630.1027049777904</c:v>
                </c:pt>
                <c:pt idx="33374">
                  <c:v>3587.1985476735581</c:v>
                </c:pt>
                <c:pt idx="33375">
                  <c:v>3544.3213581434261</c:v>
                </c:pt>
                <c:pt idx="33376">
                  <c:v>3501.4710821218773</c:v>
                </c:pt>
                <c:pt idx="33377">
                  <c:v>3458.6476743782641</c:v>
                </c:pt>
                <c:pt idx="33378">
                  <c:v>3604.1034267701693</c:v>
                </c:pt>
                <c:pt idx="33379">
                  <c:v>3749.8600613253348</c:v>
                </c:pt>
                <c:pt idx="33380">
                  <c:v>3895.9203486527244</c:v>
                </c:pt>
                <c:pt idx="33381">
                  <c:v>4042.2869923211256</c:v>
                </c:pt>
                <c:pt idx="33382">
                  <c:v>4188.9626051291671</c:v>
                </c:pt>
                <c:pt idx="33383">
                  <c:v>4335.9497303804455</c:v>
                </c:pt>
                <c:pt idx="33384">
                  <c:v>4431.587417701051</c:v>
                </c:pt>
                <c:pt idx="33385">
                  <c:v>4527.3641095549428</c:v>
                </c:pt>
                <c:pt idx="33386">
                  <c:v>4623.2800682477837</c:v>
                </c:pt>
                <c:pt idx="33387">
                  <c:v>4719.3355460713474</c:v>
                </c:pt>
                <c:pt idx="33388">
                  <c:v>4815.5307934792836</c:v>
                </c:pt>
                <c:pt idx="33389">
                  <c:v>4911.8660571675882</c:v>
                </c:pt>
                <c:pt idx="33390">
                  <c:v>4902.9326067517341</c:v>
                </c:pt>
                <c:pt idx="33391">
                  <c:v>4894.0005558157609</c:v>
                </c:pt>
                <c:pt idx="33392">
                  <c:v>4885.0699011476172</c:v>
                </c:pt>
                <c:pt idx="33393">
                  <c:v>4820.2315809350293</c:v>
                </c:pt>
                <c:pt idx="33394">
                  <c:v>4811.4060920121919</c:v>
                </c:pt>
                <c:pt idx="33395">
                  <c:v>4802.5819910980854</c:v>
                </c:pt>
                <c:pt idx="33396">
                  <c:v>4902.1316214673552</c:v>
                </c:pt>
                <c:pt idx="33397">
                  <c:v>4946.0062792606432</c:v>
                </c:pt>
                <c:pt idx="33398">
                  <c:v>4989.9103276196111</c:v>
                </c:pt>
                <c:pt idx="33399">
                  <c:v>5033.8437769156972</c:v>
                </c:pt>
                <c:pt idx="33400">
                  <c:v>5077.8066441897963</c:v>
                </c:pt>
                <c:pt idx="33401">
                  <c:v>5121.7989397252304</c:v>
                </c:pt>
                <c:pt idx="33402">
                  <c:v>5156.578569908138</c:v>
                </c:pt>
                <c:pt idx="33403">
                  <c:v>5191.3749262933943</c:v>
                </c:pt>
                <c:pt idx="33404">
                  <c:v>5226.1880660872721</c:v>
                </c:pt>
                <c:pt idx="33405">
                  <c:v>5261.0180460550209</c:v>
                </c:pt>
                <c:pt idx="33406">
                  <c:v>5295.8649225235413</c:v>
                </c:pt>
                <c:pt idx="33407">
                  <c:v>5330.7287513842666</c:v>
                </c:pt>
                <c:pt idx="33408">
                  <c:v>5330.4534144439258</c:v>
                </c:pt>
                <c:pt idx="33409">
                  <c:v>5330.1780775036277</c:v>
                </c:pt>
                <c:pt idx="33410">
                  <c:v>5329.9027405632878</c:v>
                </c:pt>
                <c:pt idx="33411">
                  <c:v>5329.627403622947</c:v>
                </c:pt>
                <c:pt idx="33412">
                  <c:v>5329.352066682608</c:v>
                </c:pt>
                <c:pt idx="33413">
                  <c:v>5329.0767297422663</c:v>
                </c:pt>
                <c:pt idx="33414">
                  <c:v>5356.0603944797576</c:v>
                </c:pt>
                <c:pt idx="33415">
                  <c:v>5383.0564040558711</c:v>
                </c:pt>
                <c:pt idx="33416">
                  <c:v>5410.0647271400949</c:v>
                </c:pt>
                <c:pt idx="33417">
                  <c:v>5437.0853399230145</c:v>
                </c:pt>
                <c:pt idx="33418">
                  <c:v>5464.1182090246393</c:v>
                </c:pt>
                <c:pt idx="33419">
                  <c:v>5491.1633109846989</c:v>
                </c:pt>
                <c:pt idx="33420">
                  <c:v>5526.6852807913065</c:v>
                </c:pt>
                <c:pt idx="33421">
                  <c:v>5562.2266567595052</c:v>
                </c:pt>
                <c:pt idx="33422">
                  <c:v>5597.7874328436201</c:v>
                </c:pt>
                <c:pt idx="33423">
                  <c:v>5633.3676055247452</c:v>
                </c:pt>
                <c:pt idx="33424">
                  <c:v>5668.9671640560991</c:v>
                </c:pt>
                <c:pt idx="33425">
                  <c:v>5704.5861050860367</c:v>
                </c:pt>
                <c:pt idx="33426">
                  <c:v>5810.8523223077736</c:v>
                </c:pt>
                <c:pt idx="33427">
                  <c:v>5917.2857618508206</c:v>
                </c:pt>
                <c:pt idx="33428">
                  <c:v>6023.8869041130365</c:v>
                </c:pt>
                <c:pt idx="33429">
                  <c:v>6130.6562276374052</c:v>
                </c:pt>
                <c:pt idx="33430">
                  <c:v>6237.5942019657741</c:v>
                </c:pt>
                <c:pt idx="33431">
                  <c:v>6344.7012798064943</c:v>
                </c:pt>
                <c:pt idx="33432">
                  <c:v>6335.4201913307252</c:v>
                </c:pt>
                <c:pt idx="33433">
                  <c:v>6326.1404888651796</c:v>
                </c:pt>
                <c:pt idx="33434">
                  <c:v>6316.8621794880683</c:v>
                </c:pt>
                <c:pt idx="33435">
                  <c:v>6307.5852594997323</c:v>
                </c:pt>
                <c:pt idx="33436">
                  <c:v>6298.3097360181155</c:v>
                </c:pt>
                <c:pt idx="33437">
                  <c:v>6289.035605319692</c:v>
                </c:pt>
                <c:pt idx="33438">
                  <c:v>6396.9434866104675</c:v>
                </c:pt>
                <c:pt idx="33439">
                  <c:v>6505.0265222055123</c:v>
                </c:pt>
                <c:pt idx="33440">
                  <c:v>6613.2845692439942</c:v>
                </c:pt>
                <c:pt idx="33441">
                  <c:v>6721.7175028883312</c:v>
                </c:pt>
                <c:pt idx="33442">
                  <c:v>6830.325194183336</c:v>
                </c:pt>
                <c:pt idx="33443">
                  <c:v>6939.1075293873128</c:v>
                </c:pt>
                <c:pt idx="33444">
                  <c:v>6857.5044109152122</c:v>
                </c:pt>
                <c:pt idx="33445">
                  <c:v>6775.9995109264009</c:v>
                </c:pt>
                <c:pt idx="33446">
                  <c:v>6694.5928802892613</c:v>
                </c:pt>
                <c:pt idx="33447">
                  <c:v>6613.2845692439942</c:v>
                </c:pt>
                <c:pt idx="33448">
                  <c:v>6532.0746302177076</c:v>
                </c:pt>
                <c:pt idx="33449">
                  <c:v>6450.9631205850983</c:v>
                </c:pt>
                <c:pt idx="33450">
                  <c:v>6163.9407244129316</c:v>
                </c:pt>
                <c:pt idx="33451">
                  <c:v>5951.5727725299685</c:v>
                </c:pt>
                <c:pt idx="33452">
                  <c:v>5739.8938105670177</c:v>
                </c:pt>
                <c:pt idx="33453">
                  <c:v>5593.0330265284383</c:v>
                </c:pt>
                <c:pt idx="33454">
                  <c:v>5380.2939103159961</c:v>
                </c:pt>
                <c:pt idx="33455">
                  <c:v>5168.2530102740629</c:v>
                </c:pt>
                <c:pt idx="33456">
                  <c:v>5046.4830665202153</c:v>
                </c:pt>
                <c:pt idx="33457">
                  <c:v>4924.9211955029441</c:v>
                </c:pt>
                <c:pt idx="33458">
                  <c:v>4803.5651034842422</c:v>
                </c:pt>
                <c:pt idx="33459">
                  <c:v>4682.4124436903894</c:v>
                </c:pt>
                <c:pt idx="33460">
                  <c:v>4561.4607988462767</c:v>
                </c:pt>
                <c:pt idx="33461">
                  <c:v>4440.7076870733063</c:v>
                </c:pt>
                <c:pt idx="33462">
                  <c:v>4337.2163541470736</c:v>
                </c:pt>
                <c:pt idx="33463">
                  <c:v>4233.8706492448182</c:v>
                </c:pt>
                <c:pt idx="33464">
                  <c:v>4130.6690894303365</c:v>
                </c:pt>
                <c:pt idx="33465">
                  <c:v>4027.6101511214069</c:v>
                </c:pt>
                <c:pt idx="33466">
                  <c:v>3924.6922842725612</c:v>
                </c:pt>
                <c:pt idx="33467">
                  <c:v>3821.9138991724981</c:v>
                </c:pt>
                <c:pt idx="33468">
                  <c:v>3752.6865343270865</c:v>
                </c:pt>
                <c:pt idx="33469">
                  <c:v>3683.5355733370366</c:v>
                </c:pt>
                <c:pt idx="33470">
                  <c:v>3614.4610695307401</c:v>
                </c:pt>
                <c:pt idx="33471">
                  <c:v>3545.4630775485484</c:v>
                </c:pt>
                <c:pt idx="33472">
                  <c:v>3476.5416502782191</c:v>
                </c:pt>
                <c:pt idx="33473">
                  <c:v>3407.6968511826644</c:v>
                </c:pt>
                <c:pt idx="33474">
                  <c:v>3348.4044463005953</c:v>
                </c:pt>
                <c:pt idx="33475">
                  <c:v>3289.1520917292723</c:v>
                </c:pt>
                <c:pt idx="33476">
                  <c:v>3229.9392830516558</c:v>
                </c:pt>
                <c:pt idx="33477">
                  <c:v>3170.7655182604508</c:v>
                </c:pt>
                <c:pt idx="33478">
                  <c:v>3111.6302860039514</c:v>
                </c:pt>
                <c:pt idx="33479">
                  <c:v>3052.5330684722562</c:v>
                </c:pt>
                <c:pt idx="33480">
                  <c:v>3018.3061123829534</c:v>
                </c:pt>
                <c:pt idx="33481">
                  <c:v>2984.0980494911878</c:v>
                </c:pt>
                <c:pt idx="33482">
                  <c:v>2949.9088861671262</c:v>
                </c:pt>
                <c:pt idx="33483">
                  <c:v>2915.7386288589441</c:v>
                </c:pt>
                <c:pt idx="33484">
                  <c:v>2881.5872840929924</c:v>
                </c:pt>
                <c:pt idx="33485">
                  <c:v>2847.4548584736435</c:v>
                </c:pt>
                <c:pt idx="33486">
                  <c:v>2796.0942149444495</c:v>
                </c:pt>
                <c:pt idx="33487">
                  <c:v>2744.7809249301654</c:v>
                </c:pt>
                <c:pt idx="33488">
                  <c:v>2693.5151223965049</c:v>
                </c:pt>
                <c:pt idx="33489">
                  <c:v>2642.2969358415376</c:v>
                </c:pt>
                <c:pt idx="33490">
                  <c:v>2591.1265047585421</c:v>
                </c:pt>
                <c:pt idx="33491">
                  <c:v>2540.0039609484347</c:v>
                </c:pt>
                <c:pt idx="33492">
                  <c:v>2565.3727142564571</c:v>
                </c:pt>
                <c:pt idx="33493">
                  <c:v>2590.7509464647123</c:v>
                </c:pt>
                <c:pt idx="33494">
                  <c:v>2616.1386657744611</c:v>
                </c:pt>
                <c:pt idx="33495">
                  <c:v>2641.5358873679443</c:v>
                </c:pt>
                <c:pt idx="33496">
                  <c:v>2666.9426193692548</c:v>
                </c:pt>
                <c:pt idx="33497">
                  <c:v>2692.3588721821066</c:v>
                </c:pt>
                <c:pt idx="33498">
                  <c:v>2632.7526733529162</c:v>
                </c:pt>
                <c:pt idx="33499">
                  <c:v>2573.2079261966587</c:v>
                </c:pt>
                <c:pt idx="33500">
                  <c:v>2513.7247498658671</c:v>
                </c:pt>
                <c:pt idx="33501">
                  <c:v>2454.3032652615284</c:v>
                </c:pt>
                <c:pt idx="33502">
                  <c:v>2394.9435972918668</c:v>
                </c:pt>
                <c:pt idx="33503">
                  <c:v>2335.6458658570882</c:v>
                </c:pt>
                <c:pt idx="33504">
                  <c:v>2242.7225814256713</c:v>
                </c:pt>
                <c:pt idx="33505">
                  <c:v>2149.9449992909781</c:v>
                </c:pt>
                <c:pt idx="33506">
                  <c:v>2057.3133146614809</c:v>
                </c:pt>
                <c:pt idx="33507">
                  <c:v>1964.8277277035891</c:v>
                </c:pt>
                <c:pt idx="33508">
                  <c:v>1872.4884435726296</c:v>
                </c:pt>
                <c:pt idx="33509">
                  <c:v>1780.2956724443068</c:v>
                </c:pt>
                <c:pt idx="33510">
                  <c:v>1689.5510444654421</c:v>
                </c:pt>
                <c:pt idx="33511">
                  <c:v>1598.8401323615849</c:v>
                </c:pt>
                <c:pt idx="33512">
                  <c:v>1508.1590114032992</c:v>
                </c:pt>
                <c:pt idx="33513">
                  <c:v>1417.5036821427104</c:v>
                </c:pt>
                <c:pt idx="33514">
                  <c:v>1326.8700694113106</c:v>
                </c:pt>
                <c:pt idx="33515">
                  <c:v>1236.2540213089153</c:v>
                </c:pt>
                <c:pt idx="33516">
                  <c:v>1352.7370925362002</c:v>
                </c:pt>
                <c:pt idx="33517">
                  <c:v>1469.4133379479813</c:v>
                </c:pt>
                <c:pt idx="33518">
                  <c:v>1586.2839613010033</c:v>
                </c:pt>
                <c:pt idx="33519">
                  <c:v>1703.3501406063533</c:v>
                </c:pt>
                <c:pt idx="33520">
                  <c:v>1820.6130338362714</c:v>
                </c:pt>
                <c:pt idx="33521">
                  <c:v>1938.07377172205</c:v>
                </c:pt>
                <c:pt idx="33522">
                  <c:v>2064.4072637493241</c:v>
                </c:pt>
                <c:pt idx="33523">
                  <c:v>2190.9939502267412</c:v>
                </c:pt>
                <c:pt idx="33524">
                  <c:v>2317.8339209990272</c:v>
                </c:pt>
                <c:pt idx="33525">
                  <c:v>2444.9272699550584</c:v>
                </c:pt>
                <c:pt idx="33526">
                  <c:v>2572.274095091519</c:v>
                </c:pt>
                <c:pt idx="33527">
                  <c:v>2699.8744985751982</c:v>
                </c:pt>
                <c:pt idx="33528">
                  <c:v>2802.1177195275045</c:v>
                </c:pt>
                <c:pt idx="33529">
                  <c:v>2904.5224269960299</c:v>
                </c:pt>
                <c:pt idx="33530">
                  <c:v>3007.0887214778249</c:v>
                </c:pt>
                <c:pt idx="33531">
                  <c:v>3109.8167065276148</c:v>
                </c:pt>
                <c:pt idx="33532">
                  <c:v>3212.7064800700891</c:v>
                </c:pt>
                <c:pt idx="33533">
                  <c:v>3315.758147429287</c:v>
                </c:pt>
                <c:pt idx="33534">
                  <c:v>3332.9675048368545</c:v>
                </c:pt>
                <c:pt idx="33535">
                  <c:v>3350.1814712368359</c:v>
                </c:pt>
                <c:pt idx="33536">
                  <c:v>3367.4000508280697</c:v>
                </c:pt>
                <c:pt idx="33537">
                  <c:v>3345.815676959638</c:v>
                </c:pt>
                <c:pt idx="33538">
                  <c:v>3362.8459457884883</c:v>
                </c:pt>
                <c:pt idx="33539">
                  <c:v>3379.8807690813792</c:v>
                </c:pt>
                <c:pt idx="33540">
                  <c:v>3487.8333347589801</c:v>
                </c:pt>
                <c:pt idx="33541">
                  <c:v>3556.6519277177545</c:v>
                </c:pt>
                <c:pt idx="33542">
                  <c:v>3625.5393645643117</c:v>
                </c:pt>
                <c:pt idx="33543">
                  <c:v>3694.4957906607005</c:v>
                </c:pt>
                <c:pt idx="33544">
                  <c:v>3763.5213474995867</c:v>
                </c:pt>
                <c:pt idx="33545">
                  <c:v>3832.6161751133313</c:v>
                </c:pt>
                <c:pt idx="33546">
                  <c:v>3936.268021425527</c:v>
                </c:pt>
                <c:pt idx="33547">
                  <c:v>4040.0732862619861</c:v>
                </c:pt>
                <c:pt idx="33548">
                  <c:v>4144.0326009315568</c:v>
                </c:pt>
                <c:pt idx="33549">
                  <c:v>4248.1465816087457</c:v>
                </c:pt>
                <c:pt idx="33550">
                  <c:v>4352.4158393450516</c:v>
                </c:pt>
                <c:pt idx="33551">
                  <c:v>4456.8409689048149</c:v>
                </c:pt>
                <c:pt idx="33552">
                  <c:v>4387.1221151802611</c:v>
                </c:pt>
                <c:pt idx="33553">
                  <c:v>4317.4738769277674</c:v>
                </c:pt>
                <c:pt idx="33554">
                  <c:v>4247.8961266550268</c:v>
                </c:pt>
                <c:pt idx="33555">
                  <c:v>4178.3887399654195</c:v>
                </c:pt>
                <c:pt idx="33556">
                  <c:v>4108.9515867965265</c:v>
                </c:pt>
                <c:pt idx="33557">
                  <c:v>4039.5845358643505</c:v>
                </c:pt>
                <c:pt idx="33558">
                  <c:v>4099.6306093420635</c:v>
                </c:pt>
                <c:pt idx="33559">
                  <c:v>4159.7209908041141</c:v>
                </c:pt>
                <c:pt idx="33560">
                  <c:v>4219.8560739582181</c:v>
                </c:pt>
                <c:pt idx="33561">
                  <c:v>4280.0362460070764</c:v>
                </c:pt>
                <c:pt idx="33562">
                  <c:v>4340.2618938087435</c:v>
                </c:pt>
                <c:pt idx="33563">
                  <c:v>4400.5333948132056</c:v>
                </c:pt>
                <c:pt idx="33564">
                  <c:v>4513.3620345515128</c:v>
                </c:pt>
                <c:pt idx="33565">
                  <c:v>4626.3692525788229</c:v>
                </c:pt>
                <c:pt idx="33566">
                  <c:v>4739.5562311662889</c:v>
                </c:pt>
                <c:pt idx="33567">
                  <c:v>4852.9241267626439</c:v>
                </c:pt>
                <c:pt idx="33568">
                  <c:v>4966.4740705049408</c:v>
                </c:pt>
                <c:pt idx="33569">
                  <c:v>5080.2071668146436</c:v>
                </c:pt>
                <c:pt idx="33570">
                  <c:v>5141.3571573289182</c:v>
                </c:pt>
                <c:pt idx="33571">
                  <c:v>5202.5592949819411</c:v>
                </c:pt>
                <c:pt idx="33572">
                  <c:v>5263.8138037604522</c:v>
                </c:pt>
                <c:pt idx="33573">
                  <c:v>5325.1209027909572</c:v>
                </c:pt>
                <c:pt idx="33574">
                  <c:v>5386.4808144723183</c:v>
                </c:pt>
                <c:pt idx="33575">
                  <c:v>5447.8937523986169</c:v>
                </c:pt>
                <c:pt idx="33576">
                  <c:v>5456.7703994479289</c:v>
                </c:pt>
                <c:pt idx="33577">
                  <c:v>5465.648239567834</c:v>
                </c:pt>
                <c:pt idx="33578">
                  <c:v>5474.5272685004302</c:v>
                </c:pt>
                <c:pt idx="33579">
                  <c:v>5483.407490382644</c:v>
                </c:pt>
                <c:pt idx="33580">
                  <c:v>5492.2889030543338</c:v>
                </c:pt>
                <c:pt idx="33581">
                  <c:v>5501.1715043503063</c:v>
                </c:pt>
                <c:pt idx="33582">
                  <c:v>5581.0288678462775</c:v>
                </c:pt>
                <c:pt idx="33583">
                  <c:v>5660.981424808715</c:v>
                </c:pt>
                <c:pt idx="33584">
                  <c:v>5741.0292059473777</c:v>
                </c:pt>
                <c:pt idx="33585">
                  <c:v>5821.1722489591366</c:v>
                </c:pt>
                <c:pt idx="33586">
                  <c:v>5901.4105856666447</c:v>
                </c:pt>
                <c:pt idx="33587">
                  <c:v>5981.7442505874005</c:v>
                </c:pt>
                <c:pt idx="33588">
                  <c:v>5990.5494657583877</c:v>
                </c:pt>
                <c:pt idx="33589">
                  <c:v>5999.3557634376129</c:v>
                </c:pt>
                <c:pt idx="33590">
                  <c:v>6008.1631400263223</c:v>
                </c:pt>
                <c:pt idx="33591">
                  <c:v>6016.971600760251</c:v>
                </c:pt>
                <c:pt idx="33592">
                  <c:v>6025.7811442407419</c:v>
                </c:pt>
                <c:pt idx="33593">
                  <c:v>6034.5917690452625</c:v>
                </c:pt>
                <c:pt idx="33594">
                  <c:v>5798.2794245812674</c:v>
                </c:pt>
                <c:pt idx="33595">
                  <c:v>5631.5702421626665</c:v>
                </c:pt>
                <c:pt idx="33596">
                  <c:v>5465.2709743538007</c:v>
                </c:pt>
                <c:pt idx="33597">
                  <c:v>5360.8466507275907</c:v>
                </c:pt>
                <c:pt idx="33598">
                  <c:v>5193.4429397750737</c:v>
                </c:pt>
                <c:pt idx="33599">
                  <c:v>5026.4489109981832</c:v>
                </c:pt>
                <c:pt idx="33600">
                  <c:v>4842.2672521181867</c:v>
                </c:pt>
                <c:pt idx="33601">
                  <c:v>4658.5841362440469</c:v>
                </c:pt>
                <c:pt idx="33602">
                  <c:v>4475.3973584789092</c:v>
                </c:pt>
                <c:pt idx="33603">
                  <c:v>4292.7046480510653</c:v>
                </c:pt>
                <c:pt idx="33604">
                  <c:v>4110.5036724714992</c:v>
                </c:pt>
                <c:pt idx="33605">
                  <c:v>3928.7920245143951</c:v>
                </c:pt>
                <c:pt idx="33606">
                  <c:v>3825.7191528405124</c:v>
                </c:pt>
                <c:pt idx="33607">
                  <c:v>3722.7889920494977</c:v>
                </c:pt>
                <c:pt idx="33608">
                  <c:v>3620.0002170477364</c:v>
                </c:pt>
                <c:pt idx="33609">
                  <c:v>3517.3514721013908</c:v>
                </c:pt>
                <c:pt idx="33610">
                  <c:v>3414.8413812847944</c:v>
                </c:pt>
                <c:pt idx="33611">
                  <c:v>3312.4685314567769</c:v>
                </c:pt>
                <c:pt idx="33612">
                  <c:v>3184.4790939221798</c:v>
                </c:pt>
                <c:pt idx="33613">
                  <c:v>3056.7096547379924</c:v>
                </c:pt>
                <c:pt idx="33614">
                  <c:v>2929.1579059170699</c:v>
                </c:pt>
                <c:pt idx="33615">
                  <c:v>2801.8214815971996</c:v>
                </c:pt>
                <c:pt idx="33616">
                  <c:v>2674.6979568201255</c:v>
                </c:pt>
                <c:pt idx="33617">
                  <c:v>2547.7848462946217</c:v>
                </c:pt>
                <c:pt idx="33618">
                  <c:v>2522.6480327702388</c:v>
                </c:pt>
                <c:pt idx="33619">
                  <c:v>2497.5164334904725</c:v>
                </c:pt>
                <c:pt idx="33620">
                  <c:v>2472.3899955371498</c:v>
                </c:pt>
                <c:pt idx="33621">
                  <c:v>2447.2686605224885</c:v>
                </c:pt>
                <c:pt idx="33622">
                  <c:v>2422.1523749905973</c:v>
                </c:pt>
                <c:pt idx="33623">
                  <c:v>2397.0410834465297</c:v>
                </c:pt>
                <c:pt idx="33624">
                  <c:v>2363.1863555838322</c:v>
                </c:pt>
                <c:pt idx="33625">
                  <c:v>2329.3480456664465</c:v>
                </c:pt>
                <c:pt idx="33626">
                  <c:v>2295.526131408913</c:v>
                </c:pt>
                <c:pt idx="33627">
                  <c:v>2261.7205904045131</c:v>
                </c:pt>
                <c:pt idx="33628">
                  <c:v>2227.9314001245116</c:v>
                </c:pt>
                <c:pt idx="33629">
                  <c:v>2194.1585379171238</c:v>
                </c:pt>
                <c:pt idx="33630">
                  <c:v>2211.0010559743532</c:v>
                </c:pt>
                <c:pt idx="33631">
                  <c:v>2227.8471900927702</c:v>
                </c:pt>
                <c:pt idx="33632">
                  <c:v>2244.6969433869408</c:v>
                </c:pt>
                <c:pt idx="33633">
                  <c:v>2261.5503249833096</c:v>
                </c:pt>
                <c:pt idx="33634">
                  <c:v>2278.4073394519996</c:v>
                </c:pt>
                <c:pt idx="33635">
                  <c:v>2295.267991288641</c:v>
                </c:pt>
                <c:pt idx="33636">
                  <c:v>2193.5755875531318</c:v>
                </c:pt>
                <c:pt idx="33637">
                  <c:v>2092.0529442910938</c:v>
                </c:pt>
                <c:pt idx="33638">
                  <c:v>1990.7004054228237</c:v>
                </c:pt>
                <c:pt idx="33639">
                  <c:v>1889.5183296206437</c:v>
                </c:pt>
                <c:pt idx="33640">
                  <c:v>1788.5070817721712</c:v>
                </c:pt>
                <c:pt idx="33641">
                  <c:v>1687.6670389027747</c:v>
                </c:pt>
                <c:pt idx="33642">
                  <c:v>1712.7056619318926</c:v>
                </c:pt>
                <c:pt idx="33643">
                  <c:v>1737.7514172196804</c:v>
                </c:pt>
                <c:pt idx="33644">
                  <c:v>1762.8043370562566</c:v>
                </c:pt>
                <c:pt idx="33645">
                  <c:v>1787.8644497378848</c:v>
                </c:pt>
                <c:pt idx="33646">
                  <c:v>1812.9317846909917</c:v>
                </c:pt>
                <c:pt idx="33647">
                  <c:v>1838.0063711977562</c:v>
                </c:pt>
                <c:pt idx="33648">
                  <c:v>1829.7443031746129</c:v>
                </c:pt>
                <c:pt idx="33649">
                  <c:v>1821.4823550577476</c:v>
                </c:pt>
                <c:pt idx="33650">
                  <c:v>1813.2205220484655</c:v>
                </c:pt>
                <c:pt idx="33651">
                  <c:v>1804.9588007355726</c:v>
                </c:pt>
                <c:pt idx="33652">
                  <c:v>1796.6971863766328</c:v>
                </c:pt>
                <c:pt idx="33653">
                  <c:v>1788.4356782128098</c:v>
                </c:pt>
                <c:pt idx="33654">
                  <c:v>1797.1271728028767</c:v>
                </c:pt>
                <c:pt idx="33655">
                  <c:v>1805.8218966711343</c:v>
                </c:pt>
                <c:pt idx="33656">
                  <c:v>1814.5198401570165</c:v>
                </c:pt>
                <c:pt idx="33657">
                  <c:v>1823.2209975006542</c:v>
                </c:pt>
                <c:pt idx="33658">
                  <c:v>1831.9253616546448</c:v>
                </c:pt>
                <c:pt idx="33659">
                  <c:v>1840.6329268226521</c:v>
                </c:pt>
                <c:pt idx="33660">
                  <c:v>1941.2661935378837</c:v>
                </c:pt>
                <c:pt idx="33661">
                  <c:v>2042.0267026122901</c:v>
                </c:pt>
                <c:pt idx="33662">
                  <c:v>2142.9158213423007</c:v>
                </c:pt>
                <c:pt idx="33663">
                  <c:v>2243.9348912294831</c:v>
                </c:pt>
                <c:pt idx="33664">
                  <c:v>2345.0852300396523</c:v>
                </c:pt>
                <c:pt idx="33665">
                  <c:v>2446.368125688879</c:v>
                </c:pt>
                <c:pt idx="33666">
                  <c:v>2547.7848462946217</c:v>
                </c:pt>
                <c:pt idx="33667">
                  <c:v>2649.3366342218865</c:v>
                </c:pt>
                <c:pt idx="33668">
                  <c:v>2751.0247080420891</c:v>
                </c:pt>
                <c:pt idx="33669">
                  <c:v>2852.8502650025098</c:v>
                </c:pt>
                <c:pt idx="33670">
                  <c:v>2954.8144731729922</c:v>
                </c:pt>
                <c:pt idx="33671">
                  <c:v>3056.9184840512803</c:v>
                </c:pt>
                <c:pt idx="33672">
                  <c:v>3117.1253803897839</c:v>
                </c:pt>
                <c:pt idx="33673">
                  <c:v>3177.3940607035061</c:v>
                </c:pt>
                <c:pt idx="33674">
                  <c:v>3237.7243644931095</c:v>
                </c:pt>
                <c:pt idx="33675">
                  <c:v>3298.116133710032</c:v>
                </c:pt>
                <c:pt idx="33676">
                  <c:v>3358.5692104060658</c:v>
                </c:pt>
                <c:pt idx="33677">
                  <c:v>3419.0834460326014</c:v>
                </c:pt>
                <c:pt idx="33678">
                  <c:v>3607.7931153887757</c:v>
                </c:pt>
                <c:pt idx="33679">
                  <c:v>3796.9949858747341</c:v>
                </c:pt>
                <c:pt idx="33680">
                  <c:v>3986.6947407848661</c:v>
                </c:pt>
                <c:pt idx="33681">
                  <c:v>4129.0062056827583</c:v>
                </c:pt>
                <c:pt idx="33682">
                  <c:v>4317.5313240105988</c:v>
                </c:pt>
                <c:pt idx="33683">
                  <c:v>4506.5643246078189</c:v>
                </c:pt>
                <c:pt idx="33684">
                  <c:v>4506.4092341115802</c:v>
                </c:pt>
                <c:pt idx="33685">
                  <c:v>4454.0240466804435</c:v>
                </c:pt>
                <c:pt idx="33686">
                  <c:v>4401.6796258707991</c:v>
                </c:pt>
                <c:pt idx="33687">
                  <c:v>4349.3759423056645</c:v>
                </c:pt>
                <c:pt idx="33688">
                  <c:v>4297.1129649254608</c:v>
                </c:pt>
                <c:pt idx="33689">
                  <c:v>4244.8906672101421</c:v>
                </c:pt>
                <c:pt idx="33690">
                  <c:v>4271.0595296586598</c:v>
                </c:pt>
                <c:pt idx="33691">
                  <c:v>4297.2389168361751</c:v>
                </c:pt>
                <c:pt idx="33692">
                  <c:v>4323.4288303163385</c:v>
                </c:pt>
                <c:pt idx="33693">
                  <c:v>4349.6292670589464</c:v>
                </c:pt>
                <c:pt idx="33694">
                  <c:v>4375.8402240264513</c:v>
                </c:pt>
                <c:pt idx="33695">
                  <c:v>4402.0617028900087</c:v>
                </c:pt>
                <c:pt idx="33696">
                  <c:v>4315.2024519683328</c:v>
                </c:pt>
                <c:pt idx="33697">
                  <c:v>4228.4504711097143</c:v>
                </c:pt>
                <c:pt idx="33698">
                  <c:v>4141.8053490148404</c:v>
                </c:pt>
                <c:pt idx="33699">
                  <c:v>4055.2666632744872</c:v>
                </c:pt>
                <c:pt idx="33700">
                  <c:v>3968.8339849723698</c:v>
                </c:pt>
                <c:pt idx="33701">
                  <c:v>3882.5068840849008</c:v>
                </c:pt>
                <c:pt idx="33702">
                  <c:v>3968.1072480901184</c:v>
                </c:pt>
                <c:pt idx="33703">
                  <c:v>4053.7972665628963</c:v>
                </c:pt>
                <c:pt idx="33704">
                  <c:v>4139.5780970980559</c:v>
                </c:pt>
                <c:pt idx="33705">
                  <c:v>4225.45088212684</c:v>
                </c:pt>
                <c:pt idx="33706">
                  <c:v>4311.4167437024726</c:v>
                </c:pt>
                <c:pt idx="33707">
                  <c:v>4397.4767786595212</c:v>
                </c:pt>
                <c:pt idx="33708">
                  <c:v>4449.1584537473027</c:v>
                </c:pt>
                <c:pt idx="33709">
                  <c:v>4500.8746508886652</c:v>
                </c:pt>
                <c:pt idx="33710">
                  <c:v>4552.6255974099777</c:v>
                </c:pt>
                <c:pt idx="33711">
                  <c:v>4604.4115199655007</c:v>
                </c:pt>
                <c:pt idx="33712">
                  <c:v>4656.2326372090665</c:v>
                </c:pt>
                <c:pt idx="33713">
                  <c:v>4708.08917078783</c:v>
                </c:pt>
                <c:pt idx="33714">
                  <c:v>4638.0419933098183</c:v>
                </c:pt>
                <c:pt idx="33715">
                  <c:v>4568.0695176496229</c:v>
                </c:pt>
                <c:pt idx="33716">
                  <c:v>4498.1717148959315</c:v>
                </c:pt>
                <c:pt idx="33717">
                  <c:v>4428.3485618838831</c:v>
                </c:pt>
                <c:pt idx="33718">
                  <c:v>4358.6000299719335</c:v>
                </c:pt>
                <c:pt idx="33719">
                  <c:v>4288.9260907299986</c:v>
                </c:pt>
                <c:pt idx="33720">
                  <c:v>4401.3714729479389</c:v>
                </c:pt>
                <c:pt idx="33721">
                  <c:v>4513.9952911934815</c:v>
                </c:pt>
                <c:pt idx="33722">
                  <c:v>4626.7988662718253</c:v>
                </c:pt>
                <c:pt idx="33723">
                  <c:v>4739.7834888024045</c:v>
                </c:pt>
                <c:pt idx="33724">
                  <c:v>4852.9504198083132</c:v>
                </c:pt>
                <c:pt idx="33725">
                  <c:v>4966.3008912982932</c:v>
                </c:pt>
                <c:pt idx="33726">
                  <c:v>4957.3585361162777</c:v>
                </c:pt>
                <c:pt idx="33727">
                  <c:v>4948.4175671663088</c:v>
                </c:pt>
                <c:pt idx="33728">
                  <c:v>4939.4779877203873</c:v>
                </c:pt>
                <c:pt idx="33729">
                  <c:v>4930.5398010626895</c:v>
                </c:pt>
                <c:pt idx="33730">
                  <c:v>4921.6030040363567</c:v>
                </c:pt>
                <c:pt idx="33731">
                  <c:v>4912.667602081282</c:v>
                </c:pt>
                <c:pt idx="33732">
                  <c:v>4966.3008912982932</c:v>
                </c:pt>
                <c:pt idx="33733">
                  <c:v>5019.9841215172146</c:v>
                </c:pt>
                <c:pt idx="33734">
                  <c:v>5073.7170503842062</c:v>
                </c:pt>
                <c:pt idx="33735">
                  <c:v>5127.4994407949926</c:v>
                </c:pt>
                <c:pt idx="33736">
                  <c:v>5181.3310524808394</c:v>
                </c:pt>
                <c:pt idx="33737">
                  <c:v>5235.2116545953713</c:v>
                </c:pt>
                <c:pt idx="33738">
                  <c:v>5052.3210203121134</c:v>
                </c:pt>
                <c:pt idx="33739">
                  <c:v>4929.697510420604</c:v>
                </c:pt>
                <c:pt idx="33740">
                  <c:v>4807.3160157431821</c:v>
                </c:pt>
                <c:pt idx="33741">
                  <c:v>4739.5201717513182</c:v>
                </c:pt>
                <c:pt idx="33742">
                  <c:v>4616.2120308405247</c:v>
                </c:pt>
                <c:pt idx="33743">
                  <c:v>4493.1519766235533</c:v>
                </c:pt>
                <c:pt idx="33744">
                  <c:v>4380.3411669294428</c:v>
                </c:pt>
                <c:pt idx="33745">
                  <c:v>4267.7164709420822</c:v>
                </c:pt>
                <c:pt idx="33746">
                  <c:v>4155.2769610580253</c:v>
                </c:pt>
                <c:pt idx="33747">
                  <c:v>4043.0216906770379</c:v>
                </c:pt>
                <c:pt idx="33748">
                  <c:v>3930.9496882228837</c:v>
                </c:pt>
                <c:pt idx="33749">
                  <c:v>3819.0599589213693</c:v>
                </c:pt>
                <c:pt idx="33750">
                  <c:v>3819.5356156299217</c:v>
                </c:pt>
                <c:pt idx="33751">
                  <c:v>3820.0112723384432</c:v>
                </c:pt>
                <c:pt idx="33752">
                  <c:v>3820.4869290469651</c:v>
                </c:pt>
                <c:pt idx="33753">
                  <c:v>3820.9625857554865</c:v>
                </c:pt>
                <c:pt idx="33754">
                  <c:v>3821.4382424640075</c:v>
                </c:pt>
                <c:pt idx="33755">
                  <c:v>3821.9138991724981</c:v>
                </c:pt>
                <c:pt idx="33756">
                  <c:v>3787.8823961550038</c:v>
                </c:pt>
                <c:pt idx="33757">
                  <c:v>3753.8642314111294</c:v>
                </c:pt>
                <c:pt idx="33758">
                  <c:v>3719.8593095484648</c:v>
                </c:pt>
                <c:pt idx="33759">
                  <c:v>3685.8675344698577</c:v>
                </c:pt>
                <c:pt idx="33760">
                  <c:v>3651.8888093694632</c:v>
                </c:pt>
                <c:pt idx="33761">
                  <c:v>3617.923036728911</c:v>
                </c:pt>
                <c:pt idx="33762">
                  <c:v>3446.2639787018884</c:v>
                </c:pt>
                <c:pt idx="33763">
                  <c:v>3275.0324609296172</c:v>
                </c:pt>
                <c:pt idx="33764">
                  <c:v>3104.2254037201765</c:v>
                </c:pt>
                <c:pt idx="33765">
                  <c:v>2933.8396307951534</c:v>
                </c:pt>
                <c:pt idx="33766">
                  <c:v>2763.8718729726911</c:v>
                </c:pt>
                <c:pt idx="33767">
                  <c:v>2594.3187502560736</c:v>
                </c:pt>
                <c:pt idx="33768">
                  <c:v>2560.6995115235723</c:v>
                </c:pt>
                <c:pt idx="33769">
                  <c:v>2527.0922905693337</c:v>
                </c:pt>
                <c:pt idx="33770">
                  <c:v>2493.4969919761647</c:v>
                </c:pt>
                <c:pt idx="33771">
                  <c:v>2459.9135256903141</c:v>
                </c:pt>
                <c:pt idx="33772">
                  <c:v>2426.3417949509249</c:v>
                </c:pt>
                <c:pt idx="33773">
                  <c:v>2392.7817043729378</c:v>
                </c:pt>
                <c:pt idx="33774">
                  <c:v>2367.7072887786812</c:v>
                </c:pt>
                <c:pt idx="33775">
                  <c:v>2342.6379874739691</c:v>
                </c:pt>
                <c:pt idx="33776">
                  <c:v>2317.5737414012269</c:v>
                </c:pt>
                <c:pt idx="33777">
                  <c:v>2292.5144966724461</c:v>
                </c:pt>
                <c:pt idx="33778">
                  <c:v>2267.4601972774849</c:v>
                </c:pt>
                <c:pt idx="33779">
                  <c:v>2242.4107869145496</c:v>
                </c:pt>
                <c:pt idx="33780">
                  <c:v>2191.7434578376497</c:v>
                </c:pt>
                <c:pt idx="33781">
                  <c:v>2141.1147903987544</c:v>
                </c:pt>
                <c:pt idx="33782">
                  <c:v>2090.5247448159371</c:v>
                </c:pt>
                <c:pt idx="33783">
                  <c:v>2039.9732746586844</c:v>
                </c:pt>
                <c:pt idx="33784">
                  <c:v>1989.4603379400617</c:v>
                </c:pt>
                <c:pt idx="33785">
                  <c:v>1938.985892240876</c:v>
                </c:pt>
                <c:pt idx="33786">
                  <c:v>1931.0191514178503</c:v>
                </c:pt>
                <c:pt idx="33787">
                  <c:v>1923.0505416467349</c:v>
                </c:pt>
                <c:pt idx="33788">
                  <c:v>1915.0800555168996</c:v>
                </c:pt>
                <c:pt idx="33789">
                  <c:v>1907.1076813660175</c:v>
                </c:pt>
                <c:pt idx="33790">
                  <c:v>1899.1334089357508</c:v>
                </c:pt>
                <c:pt idx="33791">
                  <c:v>1891.1572266841426</c:v>
                </c:pt>
                <c:pt idx="33792">
                  <c:v>1999.7554763398966</c:v>
                </c:pt>
                <c:pt idx="33793">
                  <c:v>2108.4626257512955</c:v>
                </c:pt>
                <c:pt idx="33794">
                  <c:v>2217.2822326133601</c:v>
                </c:pt>
                <c:pt idx="33795">
                  <c:v>2326.217771261508</c:v>
                </c:pt>
                <c:pt idx="33796">
                  <c:v>2435.2726464692005</c:v>
                </c:pt>
                <c:pt idx="33797">
                  <c:v>2544.4501811463933</c:v>
                </c:pt>
                <c:pt idx="33798">
                  <c:v>2544.6354403213013</c:v>
                </c:pt>
                <c:pt idx="33799">
                  <c:v>2544.8206994962102</c:v>
                </c:pt>
                <c:pt idx="33800">
                  <c:v>2545.0059586710977</c:v>
                </c:pt>
                <c:pt idx="33801">
                  <c:v>2545.1912178460066</c:v>
                </c:pt>
                <c:pt idx="33802">
                  <c:v>2545.376477020915</c:v>
                </c:pt>
                <c:pt idx="33803">
                  <c:v>2545.5617361958234</c:v>
                </c:pt>
                <c:pt idx="33804">
                  <c:v>2621.525885279817</c:v>
                </c:pt>
                <c:pt idx="33805">
                  <c:v>2697.561998146673</c:v>
                </c:pt>
                <c:pt idx="33806">
                  <c:v>2773.6707506801827</c:v>
                </c:pt>
                <c:pt idx="33807">
                  <c:v>2849.8528169309816</c:v>
                </c:pt>
                <c:pt idx="33808">
                  <c:v>2926.1088520810235</c:v>
                </c:pt>
                <c:pt idx="33809">
                  <c:v>3002.4395079257392</c:v>
                </c:pt>
                <c:pt idx="33810">
                  <c:v>3172.1553739340602</c:v>
                </c:pt>
                <c:pt idx="33811">
                  <c:v>3342.2383638468641</c:v>
                </c:pt>
                <c:pt idx="33812">
                  <c:v>3512.6960068366279</c:v>
                </c:pt>
                <c:pt idx="33813">
                  <c:v>3683.5355733370352</c:v>
                </c:pt>
                <c:pt idx="33814">
                  <c:v>3854.76407199812</c:v>
                </c:pt>
                <c:pt idx="33815">
                  <c:v>4026.3882751271362</c:v>
                </c:pt>
                <c:pt idx="33816">
                  <c:v>4061.988283310714</c:v>
                </c:pt>
                <c:pt idx="33817">
                  <c:v>4097.6147548672934</c:v>
                </c:pt>
                <c:pt idx="33818">
                  <c:v>4133.2675500001915</c:v>
                </c:pt>
                <c:pt idx="33819">
                  <c:v>4168.9465282626916</c:v>
                </c:pt>
                <c:pt idx="33820">
                  <c:v>4204.6515503397695</c:v>
                </c:pt>
                <c:pt idx="33821">
                  <c:v>4240.3824780426912</c:v>
                </c:pt>
                <c:pt idx="33822">
                  <c:v>4309.3976992939342</c:v>
                </c:pt>
                <c:pt idx="33823">
                  <c:v>4378.4773889683074</c:v>
                </c:pt>
                <c:pt idx="33824">
                  <c:v>4447.6219507157284</c:v>
                </c:pt>
                <c:pt idx="33825">
                  <c:v>4465.0424928011635</c:v>
                </c:pt>
                <c:pt idx="33826">
                  <c:v>4533.5236815912303</c:v>
                </c:pt>
                <c:pt idx="33827">
                  <c:v>4602.0701550902349</c:v>
                </c:pt>
                <c:pt idx="33828">
                  <c:v>4663.9577294398969</c:v>
                </c:pt>
                <c:pt idx="33829">
                  <c:v>4672.4674371118626</c:v>
                </c:pt>
                <c:pt idx="33830">
                  <c:v>4680.9779254701443</c:v>
                </c:pt>
                <c:pt idx="33831">
                  <c:v>4689.4892004641415</c:v>
                </c:pt>
                <c:pt idx="33832">
                  <c:v>4698.0012622567383</c:v>
                </c:pt>
                <c:pt idx="33833">
                  <c:v>4706.5141109675187</c:v>
                </c:pt>
                <c:pt idx="33834">
                  <c:v>4698.6570282413077</c:v>
                </c:pt>
                <c:pt idx="33835">
                  <c:v>4690.799710977728</c:v>
                </c:pt>
                <c:pt idx="33836">
                  <c:v>4682.9421536267073</c:v>
                </c:pt>
                <c:pt idx="33837">
                  <c:v>4675.0843505033527</c:v>
                </c:pt>
                <c:pt idx="33838">
                  <c:v>4667.2262903467563</c:v>
                </c:pt>
                <c:pt idx="33839">
                  <c:v>4659.3679692556689</c:v>
                </c:pt>
                <c:pt idx="33840">
                  <c:v>4885.9986049932659</c:v>
                </c:pt>
                <c:pt idx="33841">
                  <c:v>5113.3620579542303</c:v>
                </c:pt>
                <c:pt idx="33842">
                  <c:v>5341.4668920565873</c:v>
                </c:pt>
                <c:pt idx="33843">
                  <c:v>5570.3213021469937</c:v>
                </c:pt>
                <c:pt idx="33844">
                  <c:v>5799.9331171545518</c:v>
                </c:pt>
                <c:pt idx="33845">
                  <c:v>6030.3098230724709</c:v>
                </c:pt>
                <c:pt idx="33846">
                  <c:v>5915.1674181557746</c:v>
                </c:pt>
                <c:pt idx="33847">
                  <c:v>5800.2156125298125</c:v>
                </c:pt>
                <c:pt idx="33848">
                  <c:v>5685.4533510176707</c:v>
                </c:pt>
                <c:pt idx="33849">
                  <c:v>5570.879553553038</c:v>
                </c:pt>
                <c:pt idx="33850">
                  <c:v>5456.4931146518393</c:v>
                </c:pt>
                <c:pt idx="33851">
                  <c:v>5342.2929028774779</c:v>
                </c:pt>
                <c:pt idx="33852">
                  <c:v>5306.4414785342187</c:v>
                </c:pt>
                <c:pt idx="33853">
                  <c:v>5270.6109909862216</c:v>
                </c:pt>
                <c:pt idx="33854">
                  <c:v>5234.8014914813975</c:v>
                </c:pt>
                <c:pt idx="33855">
                  <c:v>5199.0130317393468</c:v>
                </c:pt>
                <c:pt idx="33856">
                  <c:v>5163.2456639538877</c:v>
                </c:pt>
                <c:pt idx="33857">
                  <c:v>5127.4994407949926</c:v>
                </c:pt>
                <c:pt idx="33858">
                  <c:v>5250.3081758259259</c:v>
                </c:pt>
                <c:pt idx="33859">
                  <c:v>5373.3361288408478</c:v>
                </c:pt>
                <c:pt idx="33860">
                  <c:v>5496.5844157245192</c:v>
                </c:pt>
                <c:pt idx="33861">
                  <c:v>5620.0541345748888</c:v>
                </c:pt>
                <c:pt idx="33862">
                  <c:v>5743.7463485485077</c:v>
                </c:pt>
                <c:pt idx="33863">
                  <c:v>5867.6621022487516</c:v>
                </c:pt>
                <c:pt idx="33864">
                  <c:v>5903.5336780583129</c:v>
                </c:pt>
                <c:pt idx="33865">
                  <c:v>5939.424968616142</c:v>
                </c:pt>
                <c:pt idx="33866">
                  <c:v>5975.3359578141208</c:v>
                </c:pt>
                <c:pt idx="33867">
                  <c:v>6011.2666273494533</c:v>
                </c:pt>
                <c:pt idx="33868">
                  <c:v>6047.2169591213114</c:v>
                </c:pt>
                <c:pt idx="33869">
                  <c:v>6083.1869352298554</c:v>
                </c:pt>
                <c:pt idx="33870">
                  <c:v>6199.0393429529604</c:v>
                </c:pt>
                <c:pt idx="33871">
                  <c:v>6315.0885558409236</c:v>
                </c:pt>
                <c:pt idx="33872">
                  <c:v>6431.3351334188528</c:v>
                </c:pt>
                <c:pt idx="33873">
                  <c:v>6547.7796244162764</c:v>
                </c:pt>
                <c:pt idx="33874">
                  <c:v>6664.4225670478245</c:v>
                </c:pt>
                <c:pt idx="33875">
                  <c:v>6781.2644892903199</c:v>
                </c:pt>
                <c:pt idx="33876">
                  <c:v>6547.7796244162764</c:v>
                </c:pt>
                <c:pt idx="33877">
                  <c:v>6315.0885558409236</c:v>
                </c:pt>
                <c:pt idx="33878">
                  <c:v>6083.1869352298554</c:v>
                </c:pt>
                <c:pt idx="33879">
                  <c:v>5852.0702414904172</c:v>
                </c:pt>
                <c:pt idx="33880">
                  <c:v>5621.7337738526721</c:v>
                </c:pt>
                <c:pt idx="33881">
                  <c:v>5392.1726333969818</c:v>
                </c:pt>
                <c:pt idx="33882">
                  <c:v>5312.5446472242938</c:v>
                </c:pt>
                <c:pt idx="33883">
                  <c:v>5294.7478062457258</c:v>
                </c:pt>
                <c:pt idx="33884">
                  <c:v>5276.9563070266586</c:v>
                </c:pt>
                <c:pt idx="33885">
                  <c:v>5320.1704053371113</c:v>
                </c:pt>
                <c:pt idx="33886">
                  <c:v>5302.1833845560031</c:v>
                </c:pt>
                <c:pt idx="33887">
                  <c:v>5284.2017948637067</c:v>
                </c:pt>
                <c:pt idx="33888">
                  <c:v>5055.6655306164839</c:v>
                </c:pt>
                <c:pt idx="33889">
                  <c:v>4827.9002744951385</c:v>
                </c:pt>
                <c:pt idx="33890">
                  <c:v>4600.9012614885614</c:v>
                </c:pt>
                <c:pt idx="33891">
                  <c:v>4374.6635391686741</c:v>
                </c:pt>
                <c:pt idx="33892">
                  <c:v>4149.1819498605091</c:v>
                </c:pt>
                <c:pt idx="33893">
                  <c:v>3924.4511230818466</c:v>
                </c:pt>
                <c:pt idx="33894">
                  <c:v>3829.6202457708041</c:v>
                </c:pt>
                <c:pt idx="33895">
                  <c:v>3734.9217101148106</c:v>
                </c:pt>
                <c:pt idx="33896">
                  <c:v>3640.3550428233571</c:v>
                </c:pt>
                <c:pt idx="33897">
                  <c:v>3545.9197653105743</c:v>
                </c:pt>
                <c:pt idx="33898">
                  <c:v>3451.6153811427316</c:v>
                </c:pt>
                <c:pt idx="33899">
                  <c:v>3357.4413946026166</c:v>
                </c:pt>
                <c:pt idx="33900">
                  <c:v>3348.2939597342292</c:v>
                </c:pt>
                <c:pt idx="33901">
                  <c:v>3339.1493776394018</c:v>
                </c:pt>
                <c:pt idx="33902">
                  <c:v>3330.0076523281427</c:v>
                </c:pt>
                <c:pt idx="33903">
                  <c:v>3320.8687907474573</c:v>
                </c:pt>
                <c:pt idx="33904">
                  <c:v>3311.7327967921392</c:v>
                </c:pt>
                <c:pt idx="33905">
                  <c:v>3302.5996835382803</c:v>
                </c:pt>
                <c:pt idx="33906">
                  <c:v>3234.079414721798</c:v>
                </c:pt>
                <c:pt idx="33907">
                  <c:v>3165.6337434653665</c:v>
                </c:pt>
                <c:pt idx="33908">
                  <c:v>3097.2626492800555</c:v>
                </c:pt>
                <c:pt idx="33909">
                  <c:v>3028.9661117339879</c:v>
                </c:pt>
                <c:pt idx="33910">
                  <c:v>2960.7441075979114</c:v>
                </c:pt>
                <c:pt idx="33911">
                  <c:v>2892.596622280781</c:v>
                </c:pt>
                <c:pt idx="33912">
                  <c:v>2875.6469063529139</c:v>
                </c:pt>
                <c:pt idx="33913">
                  <c:v>2858.7012677056659</c:v>
                </c:pt>
                <c:pt idx="33914">
                  <c:v>2841.7597071370992</c:v>
                </c:pt>
                <c:pt idx="33915">
                  <c:v>2824.8222143791186</c:v>
                </c:pt>
                <c:pt idx="33916">
                  <c:v>2807.8887901278213</c:v>
                </c:pt>
                <c:pt idx="33917">
                  <c:v>2790.9594241518648</c:v>
                </c:pt>
                <c:pt idx="33918">
                  <c:v>2630.0947615181785</c:v>
                </c:pt>
                <c:pt idx="33919">
                  <c:v>2469.6119838322497</c:v>
                </c:pt>
                <c:pt idx="33920">
                  <c:v>2309.5081738685803</c:v>
                </c:pt>
                <c:pt idx="33921">
                  <c:v>2149.78032241352</c:v>
                </c:pt>
                <c:pt idx="33922">
                  <c:v>1990.4253255896156</c:v>
                </c:pt>
                <c:pt idx="33923">
                  <c:v>1831.4399821347429</c:v>
                </c:pt>
                <c:pt idx="33924">
                  <c:v>1890.0140058019804</c:v>
                </c:pt>
                <c:pt idx="33925">
                  <c:v>1948.6399609851605</c:v>
                </c:pt>
                <c:pt idx="33926">
                  <c:v>2007.3179677619491</c:v>
                </c:pt>
                <c:pt idx="33927">
                  <c:v>2066.0481393916866</c:v>
                </c:pt>
                <c:pt idx="33928">
                  <c:v>2124.8305897210894</c:v>
                </c:pt>
                <c:pt idx="33929">
                  <c:v>2183.665431363986</c:v>
                </c:pt>
                <c:pt idx="33930">
                  <c:v>2166.9684226205031</c:v>
                </c:pt>
                <c:pt idx="33931">
                  <c:v>2150.2743530458383</c:v>
                </c:pt>
                <c:pt idx="33932">
                  <c:v>2133.5832064522292</c:v>
                </c:pt>
                <c:pt idx="33933">
                  <c:v>2116.894974841779</c:v>
                </c:pt>
                <c:pt idx="33934">
                  <c:v>2100.2096420309654</c:v>
                </c:pt>
                <c:pt idx="33935">
                  <c:v>2083.5271998501066</c:v>
                </c:pt>
                <c:pt idx="33936">
                  <c:v>2100.290553636069</c:v>
                </c:pt>
                <c:pt idx="33937">
                  <c:v>2117.0577537026829</c:v>
                </c:pt>
                <c:pt idx="33938">
                  <c:v>2133.8288015809358</c:v>
                </c:pt>
                <c:pt idx="33939">
                  <c:v>2150.6037068007172</c:v>
                </c:pt>
                <c:pt idx="33940">
                  <c:v>2167.3824707881299</c:v>
                </c:pt>
                <c:pt idx="33941">
                  <c:v>2184.165103104659</c:v>
                </c:pt>
                <c:pt idx="33942">
                  <c:v>2242.8923871366114</c:v>
                </c:pt>
                <c:pt idx="33943">
                  <c:v>2301.6657338838941</c:v>
                </c:pt>
                <c:pt idx="33944">
                  <c:v>2360.4854098428636</c:v>
                </c:pt>
                <c:pt idx="33945">
                  <c:v>2419.3516850572769</c:v>
                </c:pt>
                <c:pt idx="33946">
                  <c:v>2478.2648197735066</c:v>
                </c:pt>
                <c:pt idx="33947">
                  <c:v>2537.2250733245264</c:v>
                </c:pt>
                <c:pt idx="33948">
                  <c:v>2613.0197492184775</c:v>
                </c:pt>
                <c:pt idx="33949">
                  <c:v>2688.8901215387991</c:v>
                </c:pt>
                <c:pt idx="33950">
                  <c:v>2764.8368194404625</c:v>
                </c:pt>
                <c:pt idx="33951">
                  <c:v>2840.8604727154911</c:v>
                </c:pt>
                <c:pt idx="33952">
                  <c:v>2916.961690572005</c:v>
                </c:pt>
                <c:pt idx="33953">
                  <c:v>2993.1410808205637</c:v>
                </c:pt>
                <c:pt idx="33954">
                  <c:v>3069.6091573373951</c:v>
                </c:pt>
                <c:pt idx="33955">
                  <c:v>3146.1629981631154</c:v>
                </c:pt>
                <c:pt idx="33956">
                  <c:v>3222.8029583962057</c:v>
                </c:pt>
                <c:pt idx="33957">
                  <c:v>3299.5293752966741</c:v>
                </c:pt>
                <c:pt idx="33958">
                  <c:v>3376.3425903250177</c:v>
                </c:pt>
                <c:pt idx="33959">
                  <c:v>3453.2429400582896</c:v>
                </c:pt>
                <c:pt idx="33960">
                  <c:v>3530.002712542363</c:v>
                </c:pt>
                <c:pt idx="33961">
                  <c:v>3606.844741694224</c:v>
                </c:pt>
                <c:pt idx="33962">
                  <c:v>3683.7695496392575</c:v>
                </c:pt>
                <c:pt idx="33963">
                  <c:v>3760.7776606234042</c:v>
                </c:pt>
                <c:pt idx="33964">
                  <c:v>3837.8695908380123</c:v>
                </c:pt>
                <c:pt idx="33965">
                  <c:v>3915.0458366438511</c:v>
                </c:pt>
                <c:pt idx="33966">
                  <c:v>3923.5859657512729</c:v>
                </c:pt>
                <c:pt idx="33967">
                  <c:v>3932.1270481679221</c:v>
                </c:pt>
                <c:pt idx="33968">
                  <c:v>3940.6690889398483</c:v>
                </c:pt>
                <c:pt idx="33969">
                  <c:v>3903.9310399478895</c:v>
                </c:pt>
                <c:pt idx="33970">
                  <c:v>3912.3770409321669</c:v>
                </c:pt>
                <c:pt idx="33971">
                  <c:v>3920.8239885211628</c:v>
                </c:pt>
                <c:pt idx="33972">
                  <c:v>3992.3069017005332</c:v>
                </c:pt>
                <c:pt idx="33973">
                  <c:v>4018.323893564504</c:v>
                </c:pt>
                <c:pt idx="33974">
                  <c:v>4044.3519558833668</c:v>
                </c:pt>
                <c:pt idx="33975">
                  <c:v>4070.3910805777664</c:v>
                </c:pt>
                <c:pt idx="33976">
                  <c:v>4096.4412615946458</c:v>
                </c:pt>
                <c:pt idx="33977">
                  <c:v>4122.5024990674874</c:v>
                </c:pt>
                <c:pt idx="33978">
                  <c:v>4096.8113250388005</c:v>
                </c:pt>
                <c:pt idx="33979">
                  <c:v>4071.1288954203219</c:v>
                </c:pt>
                <c:pt idx="33980">
                  <c:v>4045.4551775604759</c:v>
                </c:pt>
                <c:pt idx="33981">
                  <c:v>4019.790144757776</c:v>
                </c:pt>
                <c:pt idx="33982">
                  <c:v>3994.1337720446854</c:v>
                </c:pt>
                <c:pt idx="33983">
                  <c:v>3968.4860224356612</c:v>
                </c:pt>
                <c:pt idx="33984">
                  <c:v>3985.8268793706125</c:v>
                </c:pt>
                <c:pt idx="33985">
                  <c:v>4003.1726316621503</c:v>
                </c:pt>
                <c:pt idx="33986">
                  <c:v>4020.5232703544134</c:v>
                </c:pt>
                <c:pt idx="33987">
                  <c:v>4037.8788021855516</c:v>
                </c:pt>
                <c:pt idx="33988">
                  <c:v>4055.239220148625</c:v>
                </c:pt>
                <c:pt idx="33989">
                  <c:v>4072.6045251053611</c:v>
                </c:pt>
                <c:pt idx="33990">
                  <c:v>4081.6583028411219</c:v>
                </c:pt>
                <c:pt idx="33991">
                  <c:v>4090.7140745618367</c:v>
                </c:pt>
                <c:pt idx="33992">
                  <c:v>4099.7718325920041</c:v>
                </c:pt>
                <c:pt idx="33993">
                  <c:v>4108.8315771113821</c:v>
                </c:pt>
                <c:pt idx="33994">
                  <c:v>4117.893300495115</c:v>
                </c:pt>
                <c:pt idx="33995">
                  <c:v>4126.9570029018469</c:v>
                </c:pt>
                <c:pt idx="33996">
                  <c:v>4170.6882993323197</c:v>
                </c:pt>
                <c:pt idx="33997">
                  <c:v>4214.4523891887229</c:v>
                </c:pt>
                <c:pt idx="33998">
                  <c:v>4258.2492022536208</c:v>
                </c:pt>
                <c:pt idx="33999">
                  <c:v>4302.0786633126509</c:v>
                </c:pt>
                <c:pt idx="34000">
                  <c:v>4345.9406979298892</c:v>
                </c:pt>
                <c:pt idx="34001">
                  <c:v>4389.8352382749126</c:v>
                </c:pt>
                <c:pt idx="34002">
                  <c:v>4433.122566251679</c:v>
                </c:pt>
                <c:pt idx="34003">
                  <c:v>4476.436649104071</c:v>
                </c:pt>
                <c:pt idx="34004">
                  <c:v>4519.7775621678047</c:v>
                </c:pt>
                <c:pt idx="34005">
                  <c:v>4563.1453742275844</c:v>
                </c:pt>
                <c:pt idx="34006">
                  <c:v>4606.5401533513941</c:v>
                </c:pt>
                <c:pt idx="34007">
                  <c:v>4649.9619731155917</c:v>
                </c:pt>
                <c:pt idx="34008">
                  <c:v>4736.8870012404177</c:v>
                </c:pt>
                <c:pt idx="34009">
                  <c:v>4823.9210043987687</c:v>
                </c:pt>
                <c:pt idx="34010">
                  <c:v>4911.0645122538954</c:v>
                </c:pt>
                <c:pt idx="34011">
                  <c:v>4998.318051314488</c:v>
                </c:pt>
                <c:pt idx="34012">
                  <c:v>5085.6821388617172</c:v>
                </c:pt>
                <c:pt idx="34013">
                  <c:v>5173.1572761017878</c:v>
                </c:pt>
                <c:pt idx="34014">
                  <c:v>5173.8384241334034</c:v>
                </c:pt>
                <c:pt idx="34015">
                  <c:v>5174.5195721650198</c:v>
                </c:pt>
                <c:pt idx="34016">
                  <c:v>5175.2007201966353</c:v>
                </c:pt>
                <c:pt idx="34017">
                  <c:v>5175.881868228209</c:v>
                </c:pt>
                <c:pt idx="34018">
                  <c:v>5176.5630162598263</c:v>
                </c:pt>
                <c:pt idx="34019">
                  <c:v>5177.2441642913982</c:v>
                </c:pt>
                <c:pt idx="34020">
                  <c:v>5114.1917669635004</c:v>
                </c:pt>
                <c:pt idx="34021">
                  <c:v>5051.2093348051794</c:v>
                </c:pt>
                <c:pt idx="34022">
                  <c:v>4988.2973513945217</c:v>
                </c:pt>
                <c:pt idx="34023">
                  <c:v>4925.4563007943443</c:v>
                </c:pt>
                <c:pt idx="34024">
                  <c:v>4862.6866812301905</c:v>
                </c:pt>
                <c:pt idx="34025">
                  <c:v>4799.9889961032413</c:v>
                </c:pt>
                <c:pt idx="34026">
                  <c:v>4520.8211248520993</c:v>
                </c:pt>
                <c:pt idx="34027">
                  <c:v>4297.4607404617509</c:v>
                </c:pt>
                <c:pt idx="34028">
                  <c:v>4074.8675766505489</c:v>
                </c:pt>
                <c:pt idx="34029">
                  <c:v>3897.7278398254239</c:v>
                </c:pt>
                <c:pt idx="34030">
                  <c:v>3674.0911307483943</c:v>
                </c:pt>
                <c:pt idx="34031">
                  <c:v>3451.2161646882214</c:v>
                </c:pt>
                <c:pt idx="34032">
                  <c:v>3331.8681958641478</c:v>
                </c:pt>
                <c:pt idx="34033">
                  <c:v>3212.7238050292585</c:v>
                </c:pt>
                <c:pt idx="34034">
                  <c:v>3093.7812720596967</c:v>
                </c:pt>
                <c:pt idx="34035">
                  <c:v>2975.0388240263869</c:v>
                </c:pt>
                <c:pt idx="34036">
                  <c:v>2856.4946536477501</c:v>
                </c:pt>
                <c:pt idx="34037">
                  <c:v>2738.1469053730198</c:v>
                </c:pt>
                <c:pt idx="34038">
                  <c:v>2772.0670700868081</c:v>
                </c:pt>
                <c:pt idx="34039">
                  <c:v>2806.005175535573</c:v>
                </c:pt>
                <c:pt idx="34040">
                  <c:v>2839.9612382938826</c:v>
                </c:pt>
                <c:pt idx="34041">
                  <c:v>2873.9352720887146</c:v>
                </c:pt>
                <c:pt idx="34042">
                  <c:v>2907.9272905640696</c:v>
                </c:pt>
                <c:pt idx="34043">
                  <c:v>2941.9373072817616</c:v>
                </c:pt>
                <c:pt idx="34044">
                  <c:v>2840.1610681653433</c:v>
                </c:pt>
                <c:pt idx="34045">
                  <c:v>2738.5371418175969</c:v>
                </c:pt>
                <c:pt idx="34046">
                  <c:v>2637.064727585303</c:v>
                </c:pt>
                <c:pt idx="34047">
                  <c:v>2535.7429999250653</c:v>
                </c:pt>
                <c:pt idx="34048">
                  <c:v>2434.5711193670413</c:v>
                </c:pt>
                <c:pt idx="34049">
                  <c:v>2333.5482293718287</c:v>
                </c:pt>
                <c:pt idx="34050">
                  <c:v>2400.6425030296141</c:v>
                </c:pt>
                <c:pt idx="34051">
                  <c:v>2467.7935727790873</c:v>
                </c:pt>
                <c:pt idx="34052">
                  <c:v>2535.0019632253025</c:v>
                </c:pt>
                <c:pt idx="34053">
                  <c:v>2602.2681916920055</c:v>
                </c:pt>
                <c:pt idx="34054">
                  <c:v>2669.5927682990573</c:v>
                </c:pt>
                <c:pt idx="34055">
                  <c:v>2736.9761960393339</c:v>
                </c:pt>
                <c:pt idx="34056">
                  <c:v>2635.923154874803</c:v>
                </c:pt>
                <c:pt idx="34057">
                  <c:v>2535.0019632253025</c:v>
                </c:pt>
                <c:pt idx="34058">
                  <c:v>2434.2109054334987</c:v>
                </c:pt>
                <c:pt idx="34059">
                  <c:v>2333.5482293718287</c:v>
                </c:pt>
                <c:pt idx="34060">
                  <c:v>2233.0121436380782</c:v>
                </c:pt>
                <c:pt idx="34061">
                  <c:v>2132.6008259373721</c:v>
                </c:pt>
                <c:pt idx="34062">
                  <c:v>2048.6611001725123</c:v>
                </c:pt>
                <c:pt idx="34063">
                  <c:v>1964.8277277035891</c:v>
                </c:pt>
                <c:pt idx="34064">
                  <c:v>1881.1003583389231</c:v>
                </c:pt>
                <c:pt idx="34065">
                  <c:v>1797.4786359598875</c:v>
                </c:pt>
                <c:pt idx="34066">
                  <c:v>1713.9621933287765</c:v>
                </c:pt>
                <c:pt idx="34067">
                  <c:v>1630.5506629145684</c:v>
                </c:pt>
                <c:pt idx="34068">
                  <c:v>1738.5785412092002</c:v>
                </c:pt>
                <c:pt idx="34069">
                  <c:v>1846.7426289752148</c:v>
                </c:pt>
                <c:pt idx="34070">
                  <c:v>1955.045524794944</c:v>
                </c:pt>
                <c:pt idx="34071">
                  <c:v>2063.4897626637562</c:v>
                </c:pt>
                <c:pt idx="34072">
                  <c:v>2172.0778285215406</c:v>
                </c:pt>
                <c:pt idx="34073">
                  <c:v>2280.8121445518386</c:v>
                </c:pt>
                <c:pt idx="34074">
                  <c:v>2263.7713146063961</c:v>
                </c:pt>
                <c:pt idx="34075">
                  <c:v>2246.7372333370286</c:v>
                </c:pt>
                <c:pt idx="34076">
                  <c:v>2229.7099176215838</c:v>
                </c:pt>
                <c:pt idx="34077">
                  <c:v>2212.6893843762505</c:v>
                </c:pt>
                <c:pt idx="34078">
                  <c:v>2195.6756433466271</c:v>
                </c:pt>
                <c:pt idx="34079">
                  <c:v>2178.668713956888</c:v>
                </c:pt>
                <c:pt idx="34080">
                  <c:v>2271.1752393613747</c:v>
                </c:pt>
                <c:pt idx="34081">
                  <c:v>2363.8214212810785</c:v>
                </c:pt>
                <c:pt idx="34082">
                  <c:v>2456.6074000661301</c:v>
                </c:pt>
                <c:pt idx="34083">
                  <c:v>2549.5333139401159</c:v>
                </c:pt>
                <c:pt idx="34084">
                  <c:v>2642.5992990656287</c:v>
                </c:pt>
                <c:pt idx="34085">
                  <c:v>2735.8054867056248</c:v>
                </c:pt>
                <c:pt idx="34086">
                  <c:v>2702.116000488882</c:v>
                </c:pt>
                <c:pt idx="34087">
                  <c:v>2668.4413862013716</c:v>
                </c:pt>
                <c:pt idx="34088">
                  <c:v>2634.7815821642575</c:v>
                </c:pt>
                <c:pt idx="34089">
                  <c:v>2601.1365262602899</c:v>
                </c:pt>
                <c:pt idx="34090">
                  <c:v>2567.5061559313326</c:v>
                </c:pt>
                <c:pt idx="34091">
                  <c:v>2533.8904081756586</c:v>
                </c:pt>
                <c:pt idx="34092">
                  <c:v>2592.4687911728038</c:v>
                </c:pt>
                <c:pt idx="34093">
                  <c:v>2651.0841637844815</c:v>
                </c:pt>
                <c:pt idx="34094">
                  <c:v>2709.7370665367753</c:v>
                </c:pt>
                <c:pt idx="34095">
                  <c:v>2768.4280332131534</c:v>
                </c:pt>
                <c:pt idx="34096">
                  <c:v>2827.157587812429</c:v>
                </c:pt>
                <c:pt idx="34097">
                  <c:v>2885.9262569305847</c:v>
                </c:pt>
                <c:pt idx="34098">
                  <c:v>3013.1505812945798</c:v>
                </c:pt>
                <c:pt idx="34099">
                  <c:v>3140.621832678019</c:v>
                </c:pt>
                <c:pt idx="34100">
                  <c:v>3268.3413044109111</c:v>
                </c:pt>
                <c:pt idx="34101">
                  <c:v>3396.3102563309362</c:v>
                </c:pt>
                <c:pt idx="34102">
                  <c:v>3524.5299155891812</c:v>
                </c:pt>
                <c:pt idx="34103">
                  <c:v>3653.001477444438</c:v>
                </c:pt>
                <c:pt idx="34104">
                  <c:v>3834.0508258178693</c:v>
                </c:pt>
                <c:pt idx="34105">
                  <c:v>4015.6357663767926</c:v>
                </c:pt>
                <c:pt idx="34106">
                  <c:v>4197.7558570337897</c:v>
                </c:pt>
                <c:pt idx="34107">
                  <c:v>4380.4106717997347</c:v>
                </c:pt>
                <c:pt idx="34108">
                  <c:v>4563.59982412708</c:v>
                </c:pt>
                <c:pt idx="34109">
                  <c:v>4747.3229565332058</c:v>
                </c:pt>
                <c:pt idx="34110">
                  <c:v>4738.0225512378638</c:v>
                </c:pt>
                <c:pt idx="34111">
                  <c:v>4728.7241726561942</c:v>
                </c:pt>
                <c:pt idx="34112">
                  <c:v>4719.4278299511725</c:v>
                </c:pt>
                <c:pt idx="34113">
                  <c:v>4656.127867270442</c:v>
                </c:pt>
                <c:pt idx="34114">
                  <c:v>4646.942148585892</c:v>
                </c:pt>
                <c:pt idx="34115">
                  <c:v>4637.7584509364751</c:v>
                </c:pt>
                <c:pt idx="34116">
                  <c:v>4562.6919941984634</c:v>
                </c:pt>
                <c:pt idx="34117">
                  <c:v>4434.0495072690373</c:v>
                </c:pt>
                <c:pt idx="34118">
                  <c:v>4305.6192780358788</c:v>
                </c:pt>
                <c:pt idx="34119">
                  <c:v>4177.3968764340652</c:v>
                </c:pt>
                <c:pt idx="34120">
                  <c:v>4049.3777435234588</c:v>
                </c:pt>
                <c:pt idx="34121">
                  <c:v>3921.5571887933593</c:v>
                </c:pt>
                <c:pt idx="34122">
                  <c:v>4042.0420928691437</c:v>
                </c:pt>
                <c:pt idx="34123">
                  <c:v>4162.7345468787671</c:v>
                </c:pt>
                <c:pt idx="34124">
                  <c:v>4283.6361104802063</c:v>
                </c:pt>
                <c:pt idx="34125">
                  <c:v>4404.7483053997848</c:v>
                </c:pt>
                <c:pt idx="34126">
                  <c:v>4526.0726099779322</c:v>
                </c:pt>
                <c:pt idx="34127">
                  <c:v>4647.6104740804558</c:v>
                </c:pt>
                <c:pt idx="34128">
                  <c:v>4637.8032142809734</c:v>
                </c:pt>
                <c:pt idx="34129">
                  <c:v>4627.9988414164845</c:v>
                </c:pt>
                <c:pt idx="34130">
                  <c:v>4618.1973599906087</c:v>
                </c:pt>
                <c:pt idx="34131">
                  <c:v>4608.3987833488</c:v>
                </c:pt>
                <c:pt idx="34132">
                  <c:v>4598.6031159109471</c:v>
                </c:pt>
                <c:pt idx="34133">
                  <c:v>4588.8103711780877</c:v>
                </c:pt>
                <c:pt idx="34134">
                  <c:v>4616.2424721993539</c:v>
                </c:pt>
                <c:pt idx="34135">
                  <c:v>4643.6913090217322</c:v>
                </c:pt>
                <c:pt idx="34136">
                  <c:v>4671.1567846867447</c:v>
                </c:pt>
                <c:pt idx="34137">
                  <c:v>4698.6388118654941</c:v>
                </c:pt>
                <c:pt idx="34138">
                  <c:v>4726.1372970233488</c:v>
                </c:pt>
                <c:pt idx="34139">
                  <c:v>4753.6521473080038</c:v>
                </c:pt>
                <c:pt idx="34140">
                  <c:v>4841.6331651608853</c:v>
                </c:pt>
                <c:pt idx="34141">
                  <c:v>4929.737143125607</c:v>
                </c:pt>
                <c:pt idx="34142">
                  <c:v>5017.9638748043344</c:v>
                </c:pt>
                <c:pt idx="34143">
                  <c:v>5106.3131593539838</c:v>
                </c:pt>
                <c:pt idx="34144">
                  <c:v>5194.7847947961427</c:v>
                </c:pt>
                <c:pt idx="34145">
                  <c:v>5283.3785911293835</c:v>
                </c:pt>
                <c:pt idx="34146">
                  <c:v>5405.9001837843889</c:v>
                </c:pt>
                <c:pt idx="34147">
                  <c:v>5528.6352744871838</c:v>
                </c:pt>
                <c:pt idx="34148">
                  <c:v>5651.5856671838374</c:v>
                </c:pt>
                <c:pt idx="34149">
                  <c:v>5774.7531093055932</c:v>
                </c:pt>
                <c:pt idx="34150">
                  <c:v>5898.1393119425984</c:v>
                </c:pt>
                <c:pt idx="34151">
                  <c:v>6021.7459311264911</c:v>
                </c:pt>
                <c:pt idx="34152">
                  <c:v>5826.2921997943695</c:v>
                </c:pt>
                <c:pt idx="34153">
                  <c:v>5631.4061610584749</c:v>
                </c:pt>
                <c:pt idx="34154">
                  <c:v>5437.0853399230145</c:v>
                </c:pt>
                <c:pt idx="34155">
                  <c:v>5243.3271830979957</c:v>
                </c:pt>
                <c:pt idx="34156">
                  <c:v>5050.1290449114749</c:v>
                </c:pt>
                <c:pt idx="34157">
                  <c:v>4857.4881881283254</c:v>
                </c:pt>
                <c:pt idx="34158">
                  <c:v>5006.9956403781425</c:v>
                </c:pt>
                <c:pt idx="34159">
                  <c:v>5156.8506961957382</c:v>
                </c:pt>
                <c:pt idx="34160">
                  <c:v>5307.053137553652</c:v>
                </c:pt>
                <c:pt idx="34161">
                  <c:v>5457.6027646578086</c:v>
                </c:pt>
                <c:pt idx="34162">
                  <c:v>5608.4993958769628</c:v>
                </c:pt>
                <c:pt idx="34163">
                  <c:v>5759.7428676713598</c:v>
                </c:pt>
                <c:pt idx="34164">
                  <c:v>5812.9728551814105</c:v>
                </c:pt>
                <c:pt idx="34165">
                  <c:v>5866.2448495158887</c:v>
                </c:pt>
                <c:pt idx="34166">
                  <c:v>5919.5588997516488</c:v>
                </c:pt>
                <c:pt idx="34167">
                  <c:v>5972.9150472107722</c:v>
                </c:pt>
                <c:pt idx="34168">
                  <c:v>6026.3133401644081</c:v>
                </c:pt>
                <c:pt idx="34169">
                  <c:v>6079.7538240555359</c:v>
                </c:pt>
                <c:pt idx="34170">
                  <c:v>5692.8662448279547</c:v>
                </c:pt>
                <c:pt idx="34171">
                  <c:v>5377.2102187015289</c:v>
                </c:pt>
                <c:pt idx="34172">
                  <c:v>5063.0731927779998</c:v>
                </c:pt>
                <c:pt idx="34173">
                  <c:v>4805.5518298069337</c:v>
                </c:pt>
                <c:pt idx="34174">
                  <c:v>4490.8351743438707</c:v>
                </c:pt>
                <c:pt idx="34175">
                  <c:v>4177.6458543427643</c:v>
                </c:pt>
                <c:pt idx="34176">
                  <c:v>3944.0567494143115</c:v>
                </c:pt>
                <c:pt idx="34177">
                  <c:v>3711.3046366448361</c:v>
                </c:pt>
                <c:pt idx="34178">
                  <c:v>3479.3858022198979</c:v>
                </c:pt>
                <c:pt idx="34179">
                  <c:v>3248.2963787340054</c:v>
                </c:pt>
                <c:pt idx="34180">
                  <c:v>3018.0323496981109</c:v>
                </c:pt>
                <c:pt idx="34181">
                  <c:v>2788.5895207089766</c:v>
                </c:pt>
                <c:pt idx="34182">
                  <c:v>2636.874465466894</c:v>
                </c:pt>
                <c:pt idx="34183">
                  <c:v>2485.4581089466496</c:v>
                </c:pt>
                <c:pt idx="34184">
                  <c:v>2334.3348430538126</c:v>
                </c:pt>
                <c:pt idx="34185">
                  <c:v>2183.4988741170887</c:v>
                </c:pt>
                <c:pt idx="34186">
                  <c:v>2032.944232816757</c:v>
                </c:pt>
                <c:pt idx="34187">
                  <c:v>1882.6647600816757</c:v>
                </c:pt>
                <c:pt idx="34188">
                  <c:v>1824.0735511259929</c:v>
                </c:pt>
                <c:pt idx="34189">
                  <c:v>1765.5337524061276</c:v>
                </c:pt>
                <c:pt idx="34190">
                  <c:v>1707.0452378290606</c:v>
                </c:pt>
                <c:pt idx="34191">
                  <c:v>1648.6078850609515</c:v>
                </c:pt>
                <c:pt idx="34192">
                  <c:v>1590.2215687102537</c:v>
                </c:pt>
                <c:pt idx="34193">
                  <c:v>1531.8861620267314</c:v>
                </c:pt>
                <c:pt idx="34194">
                  <c:v>1448.7675295316669</c:v>
                </c:pt>
                <c:pt idx="34195">
                  <c:v>1365.7398024025686</c:v>
                </c:pt>
                <c:pt idx="34196">
                  <c:v>1282.8021925102578</c:v>
                </c:pt>
                <c:pt idx="34197">
                  <c:v>1199.953902832978</c:v>
                </c:pt>
                <c:pt idx="34198">
                  <c:v>1117.194122945544</c:v>
                </c:pt>
                <c:pt idx="34199">
                  <c:v>1034.5220259959563</c:v>
                </c:pt>
                <c:pt idx="34200">
                  <c:v>993.28436574047214</c:v>
                </c:pt>
                <c:pt idx="34201">
                  <c:v>952.06348160784648</c:v>
                </c:pt>
                <c:pt idx="34202">
                  <c:v>910.85919363644643</c:v>
                </c:pt>
                <c:pt idx="34203">
                  <c:v>869.67131768884371</c:v>
                </c:pt>
                <c:pt idx="34204">
                  <c:v>828.49966829494667</c:v>
                </c:pt>
                <c:pt idx="34205">
                  <c:v>787.3440607208862</c:v>
                </c:pt>
                <c:pt idx="34206">
                  <c:v>770.79538565108305</c:v>
                </c:pt>
                <c:pt idx="34207">
                  <c:v>754.25276094162803</c:v>
                </c:pt>
                <c:pt idx="34208">
                  <c:v>737.716196557785</c:v>
                </c:pt>
                <c:pt idx="34209">
                  <c:v>721.1857024511678</c:v>
                </c:pt>
                <c:pt idx="34210">
                  <c:v>704.66128664925509</c:v>
                </c:pt>
                <c:pt idx="34211">
                  <c:v>688.14295980512975</c:v>
                </c:pt>
                <c:pt idx="34212">
                  <c:v>663.30066236734729</c:v>
                </c:pt>
                <c:pt idx="34213">
                  <c:v>638.47734298725868</c:v>
                </c:pt>
                <c:pt idx="34214">
                  <c:v>613.67308080855025</c:v>
                </c:pt>
                <c:pt idx="34215">
                  <c:v>588.88795594406895</c:v>
                </c:pt>
                <c:pt idx="34216">
                  <c:v>564.12204719722274</c:v>
                </c:pt>
                <c:pt idx="34217">
                  <c:v>539.37543550683381</c:v>
                </c:pt>
                <c:pt idx="34218">
                  <c:v>522.95376320562411</c:v>
                </c:pt>
                <c:pt idx="34219">
                  <c:v>506.53688641178019</c:v>
                </c:pt>
                <c:pt idx="34220">
                  <c:v>490.12480698550718</c:v>
                </c:pt>
                <c:pt idx="34221">
                  <c:v>473.71752673064935</c:v>
                </c:pt>
                <c:pt idx="34222">
                  <c:v>457.31504602632936</c:v>
                </c:pt>
                <c:pt idx="34223">
                  <c:v>440.9173671429952</c:v>
                </c:pt>
                <c:pt idx="34224">
                  <c:v>449.20051726062849</c:v>
                </c:pt>
                <c:pt idx="34225">
                  <c:v>457.48779102247886</c:v>
                </c:pt>
                <c:pt idx="34226">
                  <c:v>465.77918010063502</c:v>
                </c:pt>
                <c:pt idx="34227">
                  <c:v>474.07467483832653</c:v>
                </c:pt>
                <c:pt idx="34228">
                  <c:v>482.37426693414716</c:v>
                </c:pt>
                <c:pt idx="34229">
                  <c:v>490.67794765537457</c:v>
                </c:pt>
                <c:pt idx="34230">
                  <c:v>556.32034559500232</c:v>
                </c:pt>
                <c:pt idx="34231">
                  <c:v>622.01571688618981</c:v>
                </c:pt>
                <c:pt idx="34232">
                  <c:v>687.76452673166841</c:v>
                </c:pt>
                <c:pt idx="34233">
                  <c:v>753.56723399248358</c:v>
                </c:pt>
                <c:pt idx="34234">
                  <c:v>819.42429170245805</c:v>
                </c:pt>
                <c:pt idx="34235">
                  <c:v>885.33614712723477</c:v>
                </c:pt>
                <c:pt idx="34236">
                  <c:v>984.26411583419042</c:v>
                </c:pt>
                <c:pt idx="34237">
                  <c:v>1083.3102319950269</c:v>
                </c:pt>
                <c:pt idx="34238">
                  <c:v>1182.4762135350911</c:v>
                </c:pt>
                <c:pt idx="34239">
                  <c:v>1281.7637478637444</c:v>
                </c:pt>
                <c:pt idx="34240">
                  <c:v>1381.1744885054479</c:v>
                </c:pt>
                <c:pt idx="34241">
                  <c:v>1480.710056550022</c:v>
                </c:pt>
                <c:pt idx="34242">
                  <c:v>1572.6064874798578</c:v>
                </c:pt>
                <c:pt idx="34243">
                  <c:v>1664.6608372736573</c:v>
                </c:pt>
                <c:pt idx="34244">
                  <c:v>1756.8724655664553</c:v>
                </c:pt>
                <c:pt idx="34245">
                  <c:v>1849.2407451809743</c:v>
                </c:pt>
                <c:pt idx="34246">
                  <c:v>1941.7650619905528</c:v>
                </c:pt>
                <c:pt idx="34247">
                  <c:v>2034.4448147831024</c:v>
                </c:pt>
                <c:pt idx="34248">
                  <c:v>2126.4631399914338</c:v>
                </c:pt>
                <c:pt idx="34249">
                  <c:v>2218.5840865999076</c:v>
                </c:pt>
                <c:pt idx="34250">
                  <c:v>2310.8090718578123</c:v>
                </c:pt>
                <c:pt idx="34251">
                  <c:v>2403.1394866218661</c:v>
                </c:pt>
                <c:pt idx="34252">
                  <c:v>2495.5766957360293</c:v>
                </c:pt>
                <c:pt idx="34253">
                  <c:v>2588.1220384077424</c:v>
                </c:pt>
                <c:pt idx="34254">
                  <c:v>2638.3014313550088</c:v>
                </c:pt>
                <c:pt idx="34255">
                  <c:v>2688.5047048006522</c:v>
                </c:pt>
                <c:pt idx="34256">
                  <c:v>2738.7322600398738</c:v>
                </c:pt>
                <c:pt idx="34257">
                  <c:v>2757.0064437462556</c:v>
                </c:pt>
                <c:pt idx="34258">
                  <c:v>2806.7073008681391</c:v>
                </c:pt>
                <c:pt idx="34259">
                  <c:v>2856.4333410553209</c:v>
                </c:pt>
                <c:pt idx="34260">
                  <c:v>2906.7099391414076</c:v>
                </c:pt>
                <c:pt idx="34261">
                  <c:v>2923.8608967598057</c:v>
                </c:pt>
                <c:pt idx="34262">
                  <c:v>2941.0175097180231</c:v>
                </c:pt>
                <c:pt idx="34263">
                  <c:v>2958.1797649142322</c:v>
                </c:pt>
                <c:pt idx="34264">
                  <c:v>2975.3476612581721</c:v>
                </c:pt>
                <c:pt idx="34265">
                  <c:v>2992.5211856801761</c:v>
                </c:pt>
                <c:pt idx="34266">
                  <c:v>2934.2237088616921</c:v>
                </c:pt>
                <c:pt idx="34267">
                  <c:v>2875.9489594583411</c:v>
                </c:pt>
                <c:pt idx="34268">
                  <c:v>2817.6959855846567</c:v>
                </c:pt>
                <c:pt idx="34269">
                  <c:v>2759.4638201298185</c:v>
                </c:pt>
                <c:pt idx="34270">
                  <c:v>2701.2514836613195</c:v>
                </c:pt>
                <c:pt idx="34271">
                  <c:v>2643.0579843151313</c:v>
                </c:pt>
                <c:pt idx="34272">
                  <c:v>2837.9274936628763</c:v>
                </c:pt>
                <c:pt idx="34273">
                  <c:v>3033.3362243980796</c:v>
                </c:pt>
                <c:pt idx="34274">
                  <c:v>3229.2905262648428</c:v>
                </c:pt>
                <c:pt idx="34275">
                  <c:v>3425.7965205413652</c:v>
                </c:pt>
                <c:pt idx="34276">
                  <c:v>3622.8600979784915</c:v>
                </c:pt>
                <c:pt idx="34277">
                  <c:v>3820.4869290469651</c:v>
                </c:pt>
                <c:pt idx="34278">
                  <c:v>3757.9162636524125</c:v>
                </c:pt>
                <c:pt idx="34279">
                  <c:v>3695.4390434523179</c:v>
                </c:pt>
                <c:pt idx="34280">
                  <c:v>3633.0563771735774</c:v>
                </c:pt>
                <c:pt idx="34281">
                  <c:v>3570.7693924522619</c:v>
                </c:pt>
                <c:pt idx="34282">
                  <c:v>3508.5792213133623</c:v>
                </c:pt>
                <c:pt idx="34283">
                  <c:v>3446.4870221577912</c:v>
                </c:pt>
                <c:pt idx="34284">
                  <c:v>3542.1936477345316</c:v>
                </c:pt>
                <c:pt idx="34285">
                  <c:v>3638.0845786620957</c:v>
                </c:pt>
                <c:pt idx="34286">
                  <c:v>3734.1580071630951</c:v>
                </c:pt>
                <c:pt idx="34287">
                  <c:v>3830.4121640676635</c:v>
                </c:pt>
                <c:pt idx="34288">
                  <c:v>3926.8453183207325</c:v>
                </c:pt>
                <c:pt idx="34289">
                  <c:v>4023.4557727408246</c:v>
                </c:pt>
                <c:pt idx="34290">
                  <c:v>4022.4782719453538</c:v>
                </c:pt>
                <c:pt idx="34291">
                  <c:v>4021.5007711498838</c:v>
                </c:pt>
                <c:pt idx="34292">
                  <c:v>4020.5232703544134</c:v>
                </c:pt>
                <c:pt idx="34293">
                  <c:v>4019.5457695589089</c:v>
                </c:pt>
                <c:pt idx="34294">
                  <c:v>4018.5682687634035</c:v>
                </c:pt>
                <c:pt idx="34295">
                  <c:v>4017.5907679678662</c:v>
                </c:pt>
                <c:pt idx="34296">
                  <c:v>4070.3910805777664</c:v>
                </c:pt>
                <c:pt idx="34297">
                  <c:v>4123.2449163732208</c:v>
                </c:pt>
                <c:pt idx="34298">
                  <c:v>4176.1519868904952</c:v>
                </c:pt>
                <c:pt idx="34299">
                  <c:v>4229.1120051230155</c:v>
                </c:pt>
                <c:pt idx="34300">
                  <c:v>4282.1246875516581</c:v>
                </c:pt>
                <c:pt idx="34301">
                  <c:v>4335.1897561204914</c:v>
                </c:pt>
                <c:pt idx="34302">
                  <c:v>4283.510158569492</c:v>
                </c:pt>
                <c:pt idx="34303">
                  <c:v>4231.867009614637</c:v>
                </c:pt>
                <c:pt idx="34304">
                  <c:v>4180.2601223842203</c:v>
                </c:pt>
                <c:pt idx="34305">
                  <c:v>4128.6893099485205</c:v>
                </c:pt>
                <c:pt idx="34306">
                  <c:v>4077.1543833008332</c:v>
                </c:pt>
                <c:pt idx="34307">
                  <c:v>4025.6551495305671</c:v>
                </c:pt>
                <c:pt idx="34308">
                  <c:v>4008.6592046301962</c:v>
                </c:pt>
                <c:pt idx="34309">
                  <c:v>3991.6664858833224</c:v>
                </c:pt>
                <c:pt idx="34310">
                  <c:v>3974.6769866748423</c:v>
                </c:pt>
                <c:pt idx="34311">
                  <c:v>3957.6906861103175</c:v>
                </c:pt>
                <c:pt idx="34312">
                  <c:v>3940.7075773470142</c:v>
                </c:pt>
                <c:pt idx="34313">
                  <c:v>3923.7276395097329</c:v>
                </c:pt>
                <c:pt idx="34314">
                  <c:v>3707.3304288664835</c:v>
                </c:pt>
                <c:pt idx="34315">
                  <c:v>3536.408928707448</c:v>
                </c:pt>
                <c:pt idx="34316">
                  <c:v>3365.9762516366541</c:v>
                </c:pt>
                <c:pt idx="34317">
                  <c:v>3233.1047351928032</c:v>
                </c:pt>
                <c:pt idx="34318">
                  <c:v>3061.6905713931064</c:v>
                </c:pt>
                <c:pt idx="34319">
                  <c:v>2890.7774317308022</c:v>
                </c:pt>
                <c:pt idx="34320">
                  <c:v>2696.3271140571533</c:v>
                </c:pt>
                <c:pt idx="34321">
                  <c:v>2502.4001420402351</c:v>
                </c:pt>
                <c:pt idx="34322">
                  <c:v>2308.9878146728843</c:v>
                </c:pt>
                <c:pt idx="34323">
                  <c:v>2116.0810805372462</c:v>
                </c:pt>
                <c:pt idx="34324">
                  <c:v>1923.6705265056607</c:v>
                </c:pt>
                <c:pt idx="34325">
                  <c:v>1731.7463645647319</c:v>
                </c:pt>
                <c:pt idx="34326">
                  <c:v>1531.7595562063361</c:v>
                </c:pt>
                <c:pt idx="34327">
                  <c:v>1332.3282713632689</c:v>
                </c:pt>
                <c:pt idx="34328">
                  <c:v>1133.4438699635618</c:v>
                </c:pt>
                <c:pt idx="34329">
                  <c:v>935.09737549689305</c:v>
                </c:pt>
                <c:pt idx="34330">
                  <c:v>737.27945615195813</c:v>
                </c:pt>
                <c:pt idx="34331">
                  <c:v>539.98042117068371</c:v>
                </c:pt>
                <c:pt idx="34332">
                  <c:v>474.40950118926128</c:v>
                </c:pt>
                <c:pt idx="34333">
                  <c:v>408.87323765788904</c:v>
                </c:pt>
                <c:pt idx="34334">
                  <c:v>343.37073469695054</c:v>
                </c:pt>
                <c:pt idx="34335">
                  <c:v>277.90108480313222</c:v>
                </c:pt>
                <c:pt idx="34336">
                  <c:v>212.46336855621718</c:v>
                </c:pt>
                <c:pt idx="34337">
                  <c:v>147.05665529337341</c:v>
                </c:pt>
                <c:pt idx="34338">
                  <c:v>163.37954325924852</c:v>
                </c:pt>
                <c:pt idx="34339">
                  <c:v>179.69924566932914</c:v>
                </c:pt>
                <c:pt idx="34340">
                  <c:v>196.01580675617987</c:v>
                </c:pt>
                <c:pt idx="34341">
                  <c:v>212.32926998506204</c:v>
                </c:pt>
                <c:pt idx="34342">
                  <c:v>228.63967937056989</c:v>
                </c:pt>
                <c:pt idx="34343">
                  <c:v>244.94707802559103</c:v>
                </c:pt>
                <c:pt idx="34344">
                  <c:v>187.72522611931103</c:v>
                </c:pt>
                <c:pt idx="34345">
                  <c:v>130.54469708855723</c:v>
                </c:pt>
                <c:pt idx="34346">
                  <c:v>73.40520927043795</c:v>
                </c:pt>
                <c:pt idx="34347">
                  <c:v>16.306477699596531</c:v>
                </c:pt>
                <c:pt idx="34348">
                  <c:v>0</c:v>
                </c:pt>
                <c:pt idx="34349">
                  <c:v>0</c:v>
                </c:pt>
                <c:pt idx="34350">
                  <c:v>0</c:v>
                </c:pt>
                <c:pt idx="34351">
                  <c:v>0</c:v>
                </c:pt>
                <c:pt idx="34352">
                  <c:v>0</c:v>
                </c:pt>
                <c:pt idx="34353">
                  <c:v>0</c:v>
                </c:pt>
                <c:pt idx="34354">
                  <c:v>0</c:v>
                </c:pt>
                <c:pt idx="34355">
                  <c:v>0</c:v>
                </c:pt>
                <c:pt idx="34356">
                  <c:v>0</c:v>
                </c:pt>
                <c:pt idx="34357">
                  <c:v>0</c:v>
                </c:pt>
                <c:pt idx="34358">
                  <c:v>0</c:v>
                </c:pt>
                <c:pt idx="34359">
                  <c:v>0</c:v>
                </c:pt>
                <c:pt idx="34360">
                  <c:v>0</c:v>
                </c:pt>
                <c:pt idx="34361">
                  <c:v>0</c:v>
                </c:pt>
                <c:pt idx="34362">
                  <c:v>0</c:v>
                </c:pt>
                <c:pt idx="34363">
                  <c:v>0</c:v>
                </c:pt>
                <c:pt idx="34364">
                  <c:v>0</c:v>
                </c:pt>
                <c:pt idx="34365">
                  <c:v>0</c:v>
                </c:pt>
                <c:pt idx="34366">
                  <c:v>0</c:v>
                </c:pt>
                <c:pt idx="34367">
                  <c:v>0</c:v>
                </c:pt>
                <c:pt idx="34368">
                  <c:v>0</c:v>
                </c:pt>
                <c:pt idx="34369">
                  <c:v>0</c:v>
                </c:pt>
                <c:pt idx="34370">
                  <c:v>0</c:v>
                </c:pt>
                <c:pt idx="34371">
                  <c:v>0</c:v>
                </c:pt>
                <c:pt idx="34372">
                  <c:v>16.286996417493867</c:v>
                </c:pt>
                <c:pt idx="34373">
                  <c:v>48.875286060820727</c:v>
                </c:pt>
                <c:pt idx="34374">
                  <c:v>236.45530452978002</c:v>
                </c:pt>
                <c:pt idx="34375">
                  <c:v>424.40372707245859</c:v>
                </c:pt>
                <c:pt idx="34376">
                  <c:v>612.73587135700495</c:v>
                </c:pt>
                <c:pt idx="34377">
                  <c:v>801.46649649469327</c:v>
                </c:pt>
                <c:pt idx="34378">
                  <c:v>990.60981554802686</c:v>
                </c:pt>
                <c:pt idx="34379">
                  <c:v>1180.179515356826</c:v>
                </c:pt>
                <c:pt idx="34380">
                  <c:v>1229.9110820646524</c:v>
                </c:pt>
                <c:pt idx="34381">
                  <c:v>1279.6868585705881</c:v>
                </c:pt>
                <c:pt idx="34382">
                  <c:v>1329.5068023816184</c:v>
                </c:pt>
                <c:pt idx="34383">
                  <c:v>1379.3708712913667</c:v>
                </c:pt>
                <c:pt idx="34384">
                  <c:v>1429.27902793161</c:v>
                </c:pt>
                <c:pt idx="34385">
                  <c:v>1479.2312295186821</c:v>
                </c:pt>
                <c:pt idx="34386">
                  <c:v>1504.3487623983974</c:v>
                </c:pt>
                <c:pt idx="34387">
                  <c:v>1529.4806514393003</c:v>
                </c:pt>
                <c:pt idx="34388">
                  <c:v>1554.6268589637143</c:v>
                </c:pt>
                <c:pt idx="34389">
                  <c:v>1579.7873474936359</c:v>
                </c:pt>
                <c:pt idx="34390">
                  <c:v>1604.962078119426</c:v>
                </c:pt>
                <c:pt idx="34391">
                  <c:v>1630.1510170086385</c:v>
                </c:pt>
                <c:pt idx="34392">
                  <c:v>1771.8506422956636</c:v>
                </c:pt>
                <c:pt idx="34393">
                  <c:v>1913.8386353086878</c:v>
                </c:pt>
                <c:pt idx="34394">
                  <c:v>2056.1177052645544</c:v>
                </c:pt>
                <c:pt idx="34395">
                  <c:v>2198.6904786180653</c:v>
                </c:pt>
                <c:pt idx="34396">
                  <c:v>2341.5595169217922</c:v>
                </c:pt>
                <c:pt idx="34397">
                  <c:v>2484.7273013984395</c:v>
                </c:pt>
                <c:pt idx="34398">
                  <c:v>2519.0704164377053</c:v>
                </c:pt>
                <c:pt idx="34399">
                  <c:v>2553.4414830945993</c:v>
                </c:pt>
                <c:pt idx="34400">
                  <c:v>2587.8403696873534</c:v>
                </c:pt>
                <c:pt idx="34401">
                  <c:v>2592.2004396730317</c:v>
                </c:pt>
                <c:pt idx="34402">
                  <c:v>2626.2595218616389</c:v>
                </c:pt>
                <c:pt idx="34403">
                  <c:v>2660.3457128970331</c:v>
                </c:pt>
                <c:pt idx="34404">
                  <c:v>2741.9517107073661</c:v>
                </c:pt>
                <c:pt idx="34405">
                  <c:v>2792.7368517339773</c:v>
                </c:pt>
                <c:pt idx="34406">
                  <c:v>2843.5581759802931</c:v>
                </c:pt>
                <c:pt idx="34407">
                  <c:v>2894.4158128307113</c:v>
                </c:pt>
                <c:pt idx="34408">
                  <c:v>2945.3098983487789</c:v>
                </c:pt>
                <c:pt idx="34409">
                  <c:v>2996.2405565224476</c:v>
                </c:pt>
                <c:pt idx="34410">
                  <c:v>3047.2079209830517</c:v>
                </c:pt>
                <c:pt idx="34411">
                  <c:v>3098.2121157946594</c:v>
                </c:pt>
                <c:pt idx="34412">
                  <c:v>3149.2532635296084</c:v>
                </c:pt>
                <c:pt idx="34413">
                  <c:v>3200.33149425592</c:v>
                </c:pt>
                <c:pt idx="34414">
                  <c:v>3251.4469250093553</c:v>
                </c:pt>
                <c:pt idx="34415">
                  <c:v>3302.5996835382803</c:v>
                </c:pt>
                <c:pt idx="34416">
                  <c:v>3328.0248650153176</c:v>
                </c:pt>
                <c:pt idx="34417">
                  <c:v>3353.4579321120323</c:v>
                </c:pt>
                <c:pt idx="34418">
                  <c:v>3378.8989148659653</c:v>
                </c:pt>
                <c:pt idx="34419">
                  <c:v>3404.3478526970657</c:v>
                </c:pt>
                <c:pt idx="34420">
                  <c:v>3429.8047753184292</c:v>
                </c:pt>
                <c:pt idx="34421">
                  <c:v>3455.269715428331</c:v>
                </c:pt>
                <c:pt idx="34422">
                  <c:v>3489.2354956210456</c:v>
                </c:pt>
                <c:pt idx="34423">
                  <c:v>3523.2156634823127</c:v>
                </c:pt>
                <c:pt idx="34424">
                  <c:v>3557.210295048937</c:v>
                </c:pt>
                <c:pt idx="34425">
                  <c:v>3591.2194658029853</c:v>
                </c:pt>
                <c:pt idx="34426">
                  <c:v>3625.2432506749233</c:v>
                </c:pt>
                <c:pt idx="34427">
                  <c:v>3659.2817240467994</c:v>
                </c:pt>
                <c:pt idx="34428">
                  <c:v>3677.122680221421</c:v>
                </c:pt>
                <c:pt idx="34429">
                  <c:v>3694.9714692973657</c:v>
                </c:pt>
                <c:pt idx="34430">
                  <c:v>3712.8280715455444</c:v>
                </c:pt>
                <c:pt idx="34431">
                  <c:v>3730.692453165183</c:v>
                </c:pt>
                <c:pt idx="34432">
                  <c:v>3748.5645945328429</c:v>
                </c:pt>
                <c:pt idx="34433">
                  <c:v>3766.4444621592543</c:v>
                </c:pt>
                <c:pt idx="34434">
                  <c:v>3723.6952946202532</c:v>
                </c:pt>
                <c:pt idx="34435">
                  <c:v>3680.9704160908627</c:v>
                </c:pt>
                <c:pt idx="34436">
                  <c:v>3638.2697097806363</c:v>
                </c:pt>
                <c:pt idx="34437">
                  <c:v>3595.5930677773677</c:v>
                </c:pt>
                <c:pt idx="34438">
                  <c:v>3552.9403711765494</c:v>
                </c:pt>
                <c:pt idx="34439">
                  <c:v>3510.3115002375148</c:v>
                </c:pt>
                <c:pt idx="34440">
                  <c:v>3544.4355300839488</c:v>
                </c:pt>
                <c:pt idx="34441">
                  <c:v>3578.5750390487851</c:v>
                </c:pt>
                <c:pt idx="34442">
                  <c:v>3612.7300859315769</c:v>
                </c:pt>
                <c:pt idx="34443">
                  <c:v>3646.9007260049079</c:v>
                </c:pt>
                <c:pt idx="34444">
                  <c:v>3681.087014147507</c:v>
                </c:pt>
                <c:pt idx="34445">
                  <c:v>3715.2890048466452</c:v>
                </c:pt>
                <c:pt idx="34446">
                  <c:v>3792.3900412368207</c:v>
                </c:pt>
                <c:pt idx="34447">
                  <c:v>3869.573357654001</c:v>
                </c:pt>
                <c:pt idx="34448">
                  <c:v>3946.8394705182345</c:v>
                </c:pt>
                <c:pt idx="34449">
                  <c:v>4024.1888983374283</c:v>
                </c:pt>
                <c:pt idx="34450">
                  <c:v>4101.6221498127088</c:v>
                </c:pt>
                <c:pt idx="34451">
                  <c:v>4179.1397217950353</c:v>
                </c:pt>
                <c:pt idx="34452">
                  <c:v>4187.4672488502902</c:v>
                </c:pt>
                <c:pt idx="34453">
                  <c:v>4195.795244521164</c:v>
                </c:pt>
                <c:pt idx="34454">
                  <c:v>4204.1237161481849</c:v>
                </c:pt>
                <c:pt idx="34455">
                  <c:v>4212.4526631998615</c:v>
                </c:pt>
                <c:pt idx="34456">
                  <c:v>4220.782093057881</c:v>
                </c:pt>
                <c:pt idx="34457">
                  <c:v>4229.1120051230155</c:v>
                </c:pt>
                <c:pt idx="34458">
                  <c:v>4086.3957219216668</c:v>
                </c:pt>
                <c:pt idx="34459">
                  <c:v>3992.307388716034</c:v>
                </c:pt>
                <c:pt idx="34460">
                  <c:v>3898.3564079495363</c:v>
                </c:pt>
                <c:pt idx="34461">
                  <c:v>3848.6707798987318</c:v>
                </c:pt>
                <c:pt idx="34462">
                  <c:v>3753.9071791888946</c:v>
                </c:pt>
                <c:pt idx="34463">
                  <c:v>3659.2817240467994</c:v>
                </c:pt>
                <c:pt idx="34464">
                  <c:v>3547.795663145977</c:v>
                </c:pt>
                <c:pt idx="34465">
                  <c:v>3436.4957368878736</c:v>
                </c:pt>
                <c:pt idx="34466">
                  <c:v>3325.3811485981155</c:v>
                </c:pt>
                <c:pt idx="34467">
                  <c:v>3214.4510703100646</c:v>
                </c:pt>
                <c:pt idx="34468">
                  <c:v>3103.7046691005366</c:v>
                </c:pt>
                <c:pt idx="34469">
                  <c:v>2993.1410808205637</c:v>
                </c:pt>
                <c:pt idx="34470">
                  <c:v>2891.383828580811</c:v>
                </c:pt>
                <c:pt idx="34471">
                  <c:v>2789.7744724304321</c:v>
                </c:pt>
                <c:pt idx="34472">
                  <c:v>2688.3119964315779</c:v>
                </c:pt>
                <c:pt idx="34473">
                  <c:v>2586.9953635261627</c:v>
                </c:pt>
                <c:pt idx="34474">
                  <c:v>2485.8235127207436</c:v>
                </c:pt>
                <c:pt idx="34475">
                  <c:v>2384.7953686089691</c:v>
                </c:pt>
                <c:pt idx="34476">
                  <c:v>2266.9381737838976</c:v>
                </c:pt>
                <c:pt idx="34477">
                  <c:v>2149.2862917812031</c:v>
                </c:pt>
                <c:pt idx="34478">
                  <c:v>2031.8385408415174</c:v>
                </c:pt>
                <c:pt idx="34479">
                  <c:v>1914.593709598777</c:v>
                </c:pt>
                <c:pt idx="34480">
                  <c:v>1797.550560621193</c:v>
                </c:pt>
                <c:pt idx="34481">
                  <c:v>1680.7078226123629</c:v>
                </c:pt>
                <c:pt idx="34482">
                  <c:v>1614.1055281379481</c:v>
                </c:pt>
                <c:pt idx="34483">
                  <c:v>1547.5629696971598</c:v>
                </c:pt>
                <c:pt idx="34484">
                  <c:v>1481.0797633078448</c:v>
                </c:pt>
                <c:pt idx="34485">
                  <c:v>1414.6555243260686</c:v>
                </c:pt>
                <c:pt idx="34486">
                  <c:v>1348.2898584716659</c:v>
                </c:pt>
                <c:pt idx="34487">
                  <c:v>1281.9823677893287</c:v>
                </c:pt>
                <c:pt idx="34488">
                  <c:v>1232.2896842814339</c:v>
                </c:pt>
                <c:pt idx="34489">
                  <c:v>1182.6293267469746</c:v>
                </c:pt>
                <c:pt idx="34490">
                  <c:v>1133.0011190949415</c:v>
                </c:pt>
                <c:pt idx="34491">
                  <c:v>1083.4048881028921</c:v>
                </c:pt>
                <c:pt idx="34492">
                  <c:v>1033.8404544570105</c:v>
                </c:pt>
                <c:pt idx="34493">
                  <c:v>984.307640338022</c:v>
                </c:pt>
                <c:pt idx="34494">
                  <c:v>1091.7401745428049</c:v>
                </c:pt>
                <c:pt idx="34495">
                  <c:v>1199.334138907122</c:v>
                </c:pt>
                <c:pt idx="34496">
                  <c:v>1307.0908377522824</c:v>
                </c:pt>
                <c:pt idx="34497">
                  <c:v>1415.0115440531665</c:v>
                </c:pt>
                <c:pt idx="34498">
                  <c:v>1523.0975095468732</c:v>
                </c:pt>
                <c:pt idx="34499">
                  <c:v>1631.3499547264285</c:v>
                </c:pt>
                <c:pt idx="34500">
                  <c:v>1723.095151902512</c:v>
                </c:pt>
                <c:pt idx="34501">
                  <c:v>1814.9624458961607</c:v>
                </c:pt>
                <c:pt idx="34502">
                  <c:v>1906.9524872841694</c:v>
                </c:pt>
                <c:pt idx="34503">
                  <c:v>1999.0659152230598</c:v>
                </c:pt>
                <c:pt idx="34504">
                  <c:v>2091.3033576303578</c:v>
                </c:pt>
                <c:pt idx="34505">
                  <c:v>2183.665431363986</c:v>
                </c:pt>
                <c:pt idx="34506">
                  <c:v>2217.3209361234753</c:v>
                </c:pt>
                <c:pt idx="34507">
                  <c:v>2250.9938688680531</c:v>
                </c:pt>
                <c:pt idx="34508">
                  <c:v>2284.6842463567627</c:v>
                </c:pt>
                <c:pt idx="34509">
                  <c:v>2318.3920852482847</c:v>
                </c:pt>
                <c:pt idx="34510">
                  <c:v>2352.1174021017573</c:v>
                </c:pt>
                <c:pt idx="34511">
                  <c:v>2385.8602133775626</c:v>
                </c:pt>
                <c:pt idx="34512">
                  <c:v>2520.7301145340084</c:v>
                </c:pt>
                <c:pt idx="34513">
                  <c:v>2655.8612036714017</c:v>
                </c:pt>
                <c:pt idx="34514">
                  <c:v>2791.2556620822174</c:v>
                </c:pt>
                <c:pt idx="34515">
                  <c:v>2926.9156112605888</c:v>
                </c:pt>
                <c:pt idx="34516">
                  <c:v>3062.8431194596246</c:v>
                </c:pt>
                <c:pt idx="34517">
                  <c:v>3199.040191388242</c:v>
                </c:pt>
                <c:pt idx="34518">
                  <c:v>3249.9259716350821</c:v>
                </c:pt>
                <c:pt idx="34519">
                  <c:v>3300.845221685965</c:v>
                </c:pt>
                <c:pt idx="34520">
                  <c:v>3351.798156074241</c:v>
                </c:pt>
                <c:pt idx="34521">
                  <c:v>3402.784986737051</c:v>
                </c:pt>
                <c:pt idx="34522">
                  <c:v>3453.8059332166372</c:v>
                </c:pt>
                <c:pt idx="34523">
                  <c:v>3504.8611994391977</c:v>
                </c:pt>
                <c:pt idx="34524">
                  <c:v>3556.0654819415458</c:v>
                </c:pt>
                <c:pt idx="34525">
                  <c:v>3607.3063373206933</c:v>
                </c:pt>
                <c:pt idx="34526">
                  <c:v>3658.5839188688001</c:v>
                </c:pt>
                <c:pt idx="34527">
                  <c:v>3709.8983890441709</c:v>
                </c:pt>
                <c:pt idx="34528">
                  <c:v>3761.2498940847518</c:v>
                </c:pt>
                <c:pt idx="34529">
                  <c:v>3812.6385933559595</c:v>
                </c:pt>
                <c:pt idx="34530">
                  <c:v>3812.9953358873918</c:v>
                </c:pt>
                <c:pt idx="34531">
                  <c:v>3813.3520784188217</c:v>
                </c:pt>
                <c:pt idx="34532">
                  <c:v>3813.7088209502522</c:v>
                </c:pt>
                <c:pt idx="34533">
                  <c:v>3814.0655634816508</c:v>
                </c:pt>
                <c:pt idx="34534">
                  <c:v>3814.422306013083</c:v>
                </c:pt>
                <c:pt idx="34535">
                  <c:v>3814.7790485444816</c:v>
                </c:pt>
                <c:pt idx="34536">
                  <c:v>3840.6143281961354</c:v>
                </c:pt>
                <c:pt idx="34537">
                  <c:v>3866.4597309203173</c:v>
                </c:pt>
                <c:pt idx="34538">
                  <c:v>3892.3152605537857</c:v>
                </c:pt>
                <c:pt idx="34539">
                  <c:v>3918.1809321233141</c:v>
                </c:pt>
                <c:pt idx="34540">
                  <c:v>3944.0567494143115</c:v>
                </c:pt>
                <c:pt idx="34541">
                  <c:v>3969.9427199037532</c:v>
                </c:pt>
                <c:pt idx="34542">
                  <c:v>3978.6141414020676</c:v>
                </c:pt>
                <c:pt idx="34543">
                  <c:v>3987.2867809988225</c:v>
                </c:pt>
                <c:pt idx="34544">
                  <c:v>3995.9606423888026</c:v>
                </c:pt>
                <c:pt idx="34545">
                  <c:v>3958.7191899134564</c:v>
                </c:pt>
                <c:pt idx="34546">
                  <c:v>3967.2960019885422</c:v>
                </c:pt>
                <c:pt idx="34547">
                  <c:v>3975.8740176697038</c:v>
                </c:pt>
                <c:pt idx="34548">
                  <c:v>3978.9787169017077</c:v>
                </c:pt>
                <c:pt idx="34549">
                  <c:v>3935.9943289247976</c:v>
                </c:pt>
                <c:pt idx="34550">
                  <c:v>3893.0362781735607</c:v>
                </c:pt>
                <c:pt idx="34551">
                  <c:v>3850.1044956868805</c:v>
                </c:pt>
                <c:pt idx="34552">
                  <c:v>3807.1989006106855</c:v>
                </c:pt>
                <c:pt idx="34553">
                  <c:v>3764.3194115833494</c:v>
                </c:pt>
                <c:pt idx="34554">
                  <c:v>3738.5101226605302</c:v>
                </c:pt>
                <c:pt idx="34555">
                  <c:v>3712.7108842455</c:v>
                </c:pt>
                <c:pt idx="34556">
                  <c:v>3686.9216919690639</c:v>
                </c:pt>
                <c:pt idx="34557">
                  <c:v>3661.1425378547992</c:v>
                </c:pt>
                <c:pt idx="34558">
                  <c:v>3635.3734138878494</c:v>
                </c:pt>
                <c:pt idx="34559">
                  <c:v>3609.6143154530391</c:v>
                </c:pt>
                <c:pt idx="34560">
                  <c:v>3618.4691859414111</c:v>
                </c:pt>
                <c:pt idx="34561">
                  <c:v>3627.3258739476237</c:v>
                </c:pt>
                <c:pt idx="34562">
                  <c:v>3636.1843767378541</c:v>
                </c:pt>
                <c:pt idx="34563">
                  <c:v>3645.0446949854449</c:v>
                </c:pt>
                <c:pt idx="34564">
                  <c:v>3653.9068191539914</c:v>
                </c:pt>
                <c:pt idx="34565">
                  <c:v>3662.770749936798</c:v>
                </c:pt>
                <c:pt idx="34566">
                  <c:v>3671.2871389808765</c:v>
                </c:pt>
                <c:pt idx="34567">
                  <c:v>3679.8044355243587</c:v>
                </c:pt>
                <c:pt idx="34568">
                  <c:v>3688.3226441156089</c:v>
                </c:pt>
                <c:pt idx="34569">
                  <c:v>3696.8417659172055</c:v>
                </c:pt>
                <c:pt idx="34570">
                  <c:v>3705.3618055322977</c:v>
                </c:pt>
                <c:pt idx="34571">
                  <c:v>3713.8827572460414</c:v>
                </c:pt>
                <c:pt idx="34572">
                  <c:v>3688.2058981034129</c:v>
                </c:pt>
                <c:pt idx="34573">
                  <c:v>3662.5381482107973</c:v>
                </c:pt>
                <c:pt idx="34574">
                  <c:v>3636.879487752115</c:v>
                </c:pt>
                <c:pt idx="34575">
                  <c:v>3611.2299001456358</c:v>
                </c:pt>
                <c:pt idx="34576">
                  <c:v>3585.5893586528223</c:v>
                </c:pt>
                <c:pt idx="34577">
                  <c:v>3559.9578465066043</c:v>
                </c:pt>
                <c:pt idx="34578">
                  <c:v>3628.0200817051809</c:v>
                </c:pt>
                <c:pt idx="34579">
                  <c:v>3696.1404046847611</c:v>
                </c:pt>
                <c:pt idx="34580">
                  <c:v>3764.3194115833494</c:v>
                </c:pt>
                <c:pt idx="34581">
                  <c:v>3832.5576935085778</c:v>
                </c:pt>
                <c:pt idx="34582">
                  <c:v>3900.8558220691393</c:v>
                </c:pt>
                <c:pt idx="34583">
                  <c:v>3969.2143711696908</c:v>
                </c:pt>
                <c:pt idx="34584">
                  <c:v>4003.2945555058809</c:v>
                </c:pt>
                <c:pt idx="34585">
                  <c:v>4037.3890032815884</c:v>
                </c:pt>
                <c:pt idx="34586">
                  <c:v>4071.4978028415817</c:v>
                </c:pt>
                <c:pt idx="34587">
                  <c:v>4105.6210418649071</c:v>
                </c:pt>
                <c:pt idx="34588">
                  <c:v>4139.7588073686939</c:v>
                </c:pt>
                <c:pt idx="34589">
                  <c:v>4173.9111857119888</c:v>
                </c:pt>
                <c:pt idx="34590">
                  <c:v>4225.9813182006392</c:v>
                </c:pt>
                <c:pt idx="34591">
                  <c:v>4278.0942264086998</c:v>
                </c:pt>
                <c:pt idx="34592">
                  <c:v>4330.2499234304614</c:v>
                </c:pt>
                <c:pt idx="34593">
                  <c:v>4382.4484159025405</c:v>
                </c:pt>
                <c:pt idx="34594">
                  <c:v>4434.6897168656033</c:v>
                </c:pt>
                <c:pt idx="34595">
                  <c:v>4486.9738372109787</c:v>
                </c:pt>
                <c:pt idx="34596">
                  <c:v>4504.4543717396164</c:v>
                </c:pt>
                <c:pt idx="34597">
                  <c:v>4521.9398113313764</c:v>
                </c:pt>
                <c:pt idx="34598">
                  <c:v>4539.4301549006032</c:v>
                </c:pt>
                <c:pt idx="34599">
                  <c:v>4556.9254035888134</c:v>
                </c:pt>
                <c:pt idx="34600">
                  <c:v>4574.4255518843283</c:v>
                </c:pt>
                <c:pt idx="34601">
                  <c:v>4591.9306009357606</c:v>
                </c:pt>
                <c:pt idx="34602">
                  <c:v>4513.197345853845</c:v>
                </c:pt>
                <c:pt idx="34603">
                  <c:v>4487.1259899503193</c:v>
                </c:pt>
                <c:pt idx="34604">
                  <c:v>4461.0661895928279</c:v>
                </c:pt>
                <c:pt idx="34605">
                  <c:v>4486.4589922599225</c:v>
                </c:pt>
                <c:pt idx="34606">
                  <c:v>4460.1203445575811</c:v>
                </c:pt>
                <c:pt idx="34607">
                  <c:v>4433.7934234304048</c:v>
                </c:pt>
                <c:pt idx="34608">
                  <c:v>4442.3968879348658</c:v>
                </c:pt>
                <c:pt idx="34609">
                  <c:v>4451.0013554746529</c:v>
                </c:pt>
                <c:pt idx="34610">
                  <c:v>4459.6068314845361</c:v>
                </c:pt>
                <c:pt idx="34611">
                  <c:v>4468.2133124909415</c:v>
                </c:pt>
                <c:pt idx="34612">
                  <c:v>4476.8208039493056</c:v>
                </c:pt>
                <c:pt idx="34613">
                  <c:v>4485.4293023578093</c:v>
                </c:pt>
                <c:pt idx="34614">
                  <c:v>4494.0388131928203</c:v>
                </c:pt>
                <c:pt idx="34615">
                  <c:v>4502.6493329239329</c:v>
                </c:pt>
                <c:pt idx="34616">
                  <c:v>4511.2608670486243</c:v>
                </c:pt>
                <c:pt idx="34617">
                  <c:v>4519.8734120080026</c:v>
                </c:pt>
                <c:pt idx="34618">
                  <c:v>4528.4869733204678</c:v>
                </c:pt>
                <c:pt idx="34619">
                  <c:v>4537.1015473987773</c:v>
                </c:pt>
                <c:pt idx="34620">
                  <c:v>4554.333749155905</c:v>
                </c:pt>
                <c:pt idx="34621">
                  <c:v>4571.5700204197028</c:v>
                </c:pt>
                <c:pt idx="34622">
                  <c:v>4588.8103711780877</c:v>
                </c:pt>
                <c:pt idx="34623">
                  <c:v>4606.0548091011569</c:v>
                </c:pt>
                <c:pt idx="34624">
                  <c:v>4623.3033418296127</c:v>
                </c:pt>
                <c:pt idx="34625">
                  <c:v>4640.5559769746669</c:v>
                </c:pt>
                <c:pt idx="34626">
                  <c:v>4614.5482361135137</c:v>
                </c:pt>
                <c:pt idx="34627">
                  <c:v>4588.5503520315933</c:v>
                </c:pt>
                <c:pt idx="34628">
                  <c:v>4562.5623042086618</c:v>
                </c:pt>
                <c:pt idx="34629">
                  <c:v>4536.5840790650227</c:v>
                </c:pt>
                <c:pt idx="34630">
                  <c:v>4510.6156628729068</c:v>
                </c:pt>
                <c:pt idx="34631">
                  <c:v>4484.6570349311851</c:v>
                </c:pt>
                <c:pt idx="34632">
                  <c:v>4501.7468135160507</c:v>
                </c:pt>
                <c:pt idx="34633">
                  <c:v>4518.8402123463338</c:v>
                </c:pt>
                <c:pt idx="34634">
                  <c:v>4535.937243647807</c:v>
                </c:pt>
                <c:pt idx="34635">
                  <c:v>4553.0379219393944</c:v>
                </c:pt>
                <c:pt idx="34636">
                  <c:v>4570.142254687371</c:v>
                </c:pt>
                <c:pt idx="34637">
                  <c:v>4587.250256299194</c:v>
                </c:pt>
                <c:pt idx="34638">
                  <c:v>4569.7528640331202</c:v>
                </c:pt>
                <c:pt idx="34639">
                  <c:v>4552.2604256094955</c:v>
                </c:pt>
                <c:pt idx="34640">
                  <c:v>4534.7729398968731</c:v>
                </c:pt>
                <c:pt idx="34641">
                  <c:v>4517.2904128537584</c:v>
                </c:pt>
                <c:pt idx="34642">
                  <c:v>4499.8128433563279</c:v>
                </c:pt>
                <c:pt idx="34643">
                  <c:v>4482.3402326513169</c:v>
                </c:pt>
                <c:pt idx="34644">
                  <c:v>4482.4689438891</c:v>
                </c:pt>
                <c:pt idx="34645">
                  <c:v>4482.5976551268823</c:v>
                </c:pt>
                <c:pt idx="34646">
                  <c:v>4482.7263663646299</c:v>
                </c:pt>
                <c:pt idx="34647">
                  <c:v>4482.8550776024113</c:v>
                </c:pt>
                <c:pt idx="34648">
                  <c:v>4482.9837888401944</c:v>
                </c:pt>
                <c:pt idx="34649">
                  <c:v>4483.1125000779393</c:v>
                </c:pt>
                <c:pt idx="34650">
                  <c:v>4482.9837888401944</c:v>
                </c:pt>
                <c:pt idx="34651">
                  <c:v>4482.8550776024113</c:v>
                </c:pt>
                <c:pt idx="34652">
                  <c:v>4482.7263663646299</c:v>
                </c:pt>
                <c:pt idx="34653">
                  <c:v>4482.5976551268823</c:v>
                </c:pt>
                <c:pt idx="34654">
                  <c:v>4482.4689438891</c:v>
                </c:pt>
                <c:pt idx="34655">
                  <c:v>4482.3402326513169</c:v>
                </c:pt>
                <c:pt idx="34656">
                  <c:v>4491.0759192508103</c:v>
                </c:pt>
                <c:pt idx="34657">
                  <c:v>4499.8128433563279</c:v>
                </c:pt>
                <c:pt idx="34658">
                  <c:v>4508.5510095105346</c:v>
                </c:pt>
                <c:pt idx="34659">
                  <c:v>4517.2904128537584</c:v>
                </c:pt>
                <c:pt idx="34660">
                  <c:v>4526.0310579385396</c:v>
                </c:pt>
                <c:pt idx="34661">
                  <c:v>4534.7729398968731</c:v>
                </c:pt>
                <c:pt idx="34662">
                  <c:v>4526.0310579385396</c:v>
                </c:pt>
                <c:pt idx="34663">
                  <c:v>4517.2904128537584</c:v>
                </c:pt>
                <c:pt idx="34664">
                  <c:v>4508.5510095105346</c:v>
                </c:pt>
                <c:pt idx="34665">
                  <c:v>4499.8128433563279</c:v>
                </c:pt>
                <c:pt idx="34666">
                  <c:v>4491.0759192508103</c:v>
                </c:pt>
                <c:pt idx="34667">
                  <c:v>4482.3402326513169</c:v>
                </c:pt>
                <c:pt idx="34668">
                  <c:v>4525.9017992342197</c:v>
                </c:pt>
                <c:pt idx="34669">
                  <c:v>4569.4932702635815</c:v>
                </c:pt>
                <c:pt idx="34670">
                  <c:v>4613.1146517332027</c:v>
                </c:pt>
                <c:pt idx="34671">
                  <c:v>4656.7659567615265</c:v>
                </c:pt>
                <c:pt idx="34672">
                  <c:v>4700.4471912851859</c:v>
                </c:pt>
                <c:pt idx="34673">
                  <c:v>4744.1583611456499</c:v>
                </c:pt>
                <c:pt idx="34674">
                  <c:v>4726.7492947728115</c:v>
                </c:pt>
                <c:pt idx="34675">
                  <c:v>4709.3447779732487</c:v>
                </c:pt>
                <c:pt idx="34676">
                  <c:v>4691.9448076282952</c:v>
                </c:pt>
                <c:pt idx="34677">
                  <c:v>4674.5493806078566</c:v>
                </c:pt>
                <c:pt idx="34678">
                  <c:v>4657.1584937702983</c:v>
                </c:pt>
                <c:pt idx="34679">
                  <c:v>4639.7721439628522</c:v>
                </c:pt>
                <c:pt idx="34680">
                  <c:v>4622.520758565116</c:v>
                </c:pt>
                <c:pt idx="34681">
                  <c:v>4605.2734843519438</c:v>
                </c:pt>
                <c:pt idx="34682">
                  <c:v>4588.0303137386409</c:v>
                </c:pt>
                <c:pt idx="34683">
                  <c:v>4570.7912391111613</c:v>
                </c:pt>
                <c:pt idx="34684">
                  <c:v>4553.5562528260079</c:v>
                </c:pt>
                <c:pt idx="34685">
                  <c:v>4536.3253448981304</c:v>
                </c:pt>
                <c:pt idx="34686">
                  <c:v>4527.3236449816632</c:v>
                </c:pt>
                <c:pt idx="34687">
                  <c:v>4518.3236125154654</c:v>
                </c:pt>
                <c:pt idx="34688">
                  <c:v>4509.3252545214318</c:v>
                </c:pt>
                <c:pt idx="34689">
                  <c:v>4448.7285040251172</c:v>
                </c:pt>
                <c:pt idx="34690">
                  <c:v>4439.8366328355887</c:v>
                </c:pt>
                <c:pt idx="34691">
                  <c:v>4430.9464193970671</c:v>
                </c:pt>
                <c:pt idx="34692">
                  <c:v>4499.8128433563279</c:v>
                </c:pt>
                <c:pt idx="34693">
                  <c:v>4517.2904128537584</c:v>
                </c:pt>
                <c:pt idx="34694">
                  <c:v>4534.7729398968731</c:v>
                </c:pt>
                <c:pt idx="34695">
                  <c:v>4552.2604256094955</c:v>
                </c:pt>
                <c:pt idx="34696">
                  <c:v>4569.7528640331202</c:v>
                </c:pt>
                <c:pt idx="34697">
                  <c:v>4587.250256299194</c:v>
                </c:pt>
                <c:pt idx="34698">
                  <c:v>4578.5009398267448</c:v>
                </c:pt>
                <c:pt idx="34699">
                  <c:v>4569.7528640331202</c:v>
                </c:pt>
                <c:pt idx="34700">
                  <c:v>4561.0060243310318</c:v>
                </c:pt>
                <c:pt idx="34701">
                  <c:v>4552.2604256094955</c:v>
                </c:pt>
                <c:pt idx="34702">
                  <c:v>4543.5160632912166</c:v>
                </c:pt>
                <c:pt idx="34703">
                  <c:v>4534.7729398968731</c:v>
                </c:pt>
                <c:pt idx="34704">
                  <c:v>4526.0310579385396</c:v>
                </c:pt>
                <c:pt idx="34705">
                  <c:v>4517.2904128537584</c:v>
                </c:pt>
                <c:pt idx="34706">
                  <c:v>4508.5510095105346</c:v>
                </c:pt>
                <c:pt idx="34707">
                  <c:v>4499.8128433563279</c:v>
                </c:pt>
                <c:pt idx="34708">
                  <c:v>4491.0759192508103</c:v>
                </c:pt>
                <c:pt idx="34709">
                  <c:v>4482.3402326513169</c:v>
                </c:pt>
                <c:pt idx="34710">
                  <c:v>4499.6839120123295</c:v>
                </c:pt>
                <c:pt idx="34711">
                  <c:v>4517.0321129383428</c:v>
                </c:pt>
                <c:pt idx="34712">
                  <c:v>4534.3848386465506</c:v>
                </c:pt>
                <c:pt idx="34713">
                  <c:v>4551.7420947229248</c:v>
                </c:pt>
                <c:pt idx="34714">
                  <c:v>4569.1038796093308</c:v>
                </c:pt>
                <c:pt idx="34715">
                  <c:v>4586.4701988597462</c:v>
                </c:pt>
                <c:pt idx="34716">
                  <c:v>4603.9712764365468</c:v>
                </c:pt>
                <c:pt idx="34717">
                  <c:v>4621.4773142124523</c:v>
                </c:pt>
                <c:pt idx="34718">
                  <c:v>4638.9883109510765</c:v>
                </c:pt>
                <c:pt idx="34719">
                  <c:v>4656.5042654223198</c:v>
                </c:pt>
                <c:pt idx="34720">
                  <c:v>4674.0251764023142</c:v>
                </c:pt>
                <c:pt idx="34721">
                  <c:v>4691.5510426731607</c:v>
                </c:pt>
                <c:pt idx="34722">
                  <c:v>4691.5510426731607</c:v>
                </c:pt>
                <c:pt idx="34723">
                  <c:v>4691.5510426731607</c:v>
                </c:pt>
                <c:pt idx="34724">
                  <c:v>4691.5510426731607</c:v>
                </c:pt>
                <c:pt idx="34725">
                  <c:v>4691.5510426731607</c:v>
                </c:pt>
                <c:pt idx="34726">
                  <c:v>4691.5510426731607</c:v>
                </c:pt>
                <c:pt idx="34727">
                  <c:v>4691.5510426731607</c:v>
                </c:pt>
                <c:pt idx="34728">
                  <c:v>4726.7492947728115</c:v>
                </c:pt>
                <c:pt idx="34729">
                  <c:v>4761.9681491775873</c:v>
                </c:pt>
                <c:pt idx="34730">
                  <c:v>4797.207579251256</c:v>
                </c:pt>
                <c:pt idx="34731">
                  <c:v>4832.4675610361892</c:v>
                </c:pt>
                <c:pt idx="34732">
                  <c:v>4867.7480634884396</c:v>
                </c:pt>
                <c:pt idx="34733">
                  <c:v>4903.0490631167213</c:v>
                </c:pt>
                <c:pt idx="34734">
                  <c:v>4894.1217686233877</c:v>
                </c:pt>
                <c:pt idx="34735">
                  <c:v>4885.1958968821791</c:v>
                </c:pt>
                <c:pt idx="34736">
                  <c:v>4876.2714441724311</c:v>
                </c:pt>
                <c:pt idx="34737">
                  <c:v>4867.3484165941436</c:v>
                </c:pt>
                <c:pt idx="34738">
                  <c:v>4858.4268104235061</c:v>
                </c:pt>
                <c:pt idx="34739">
                  <c:v>4849.5066317736228</c:v>
                </c:pt>
                <c:pt idx="34740">
                  <c:v>4928.6346346619912</c:v>
                </c:pt>
                <c:pt idx="34741">
                  <c:v>5007.8626412393132</c:v>
                </c:pt>
                <c:pt idx="34742">
                  <c:v>5087.1905476574566</c:v>
                </c:pt>
                <c:pt idx="34743">
                  <c:v>5166.6182549980986</c:v>
                </c:pt>
                <c:pt idx="34744">
                  <c:v>5246.1456667959719</c:v>
                </c:pt>
                <c:pt idx="34745">
                  <c:v>5325.7726864582655</c:v>
                </c:pt>
                <c:pt idx="34746">
                  <c:v>5055.0229927566743</c:v>
                </c:pt>
                <c:pt idx="34747">
                  <c:v>4846.0391135750797</c:v>
                </c:pt>
                <c:pt idx="34748">
                  <c:v>4637.7584509364751</c:v>
                </c:pt>
                <c:pt idx="34749">
                  <c:v>4481.5679652246945</c:v>
                </c:pt>
                <c:pt idx="34750">
                  <c:v>4272.3004385153727</c:v>
                </c:pt>
                <c:pt idx="34751">
                  <c:v>4063.7507469946145</c:v>
                </c:pt>
                <c:pt idx="34752">
                  <c:v>3943.8826853444239</c:v>
                </c:pt>
                <c:pt idx="34753">
                  <c:v>3824.2139679047909</c:v>
                </c:pt>
                <c:pt idx="34754">
                  <c:v>3704.7421478414149</c:v>
                </c:pt>
                <c:pt idx="34755">
                  <c:v>3585.4647263626171</c:v>
                </c:pt>
                <c:pt idx="34756">
                  <c:v>3466.3791342440368</c:v>
                </c:pt>
                <c:pt idx="34757">
                  <c:v>3347.482738375762</c:v>
                </c:pt>
                <c:pt idx="34758">
                  <c:v>3304.9238749787846</c:v>
                </c:pt>
                <c:pt idx="34759">
                  <c:v>3262.390841706293</c:v>
                </c:pt>
                <c:pt idx="34760">
                  <c:v>3219.8835528551317</c:v>
                </c:pt>
                <c:pt idx="34761">
                  <c:v>3177.4019221784056</c:v>
                </c:pt>
                <c:pt idx="34762">
                  <c:v>3134.9458727247725</c:v>
                </c:pt>
                <c:pt idx="34763">
                  <c:v>3092.5153167068061</c:v>
                </c:pt>
                <c:pt idx="34764">
                  <c:v>3032.925891079849</c:v>
                </c:pt>
                <c:pt idx="34765">
                  <c:v>2973.39169212357</c:v>
                </c:pt>
                <c:pt idx="34766">
                  <c:v>2913.9126367353483</c:v>
                </c:pt>
                <c:pt idx="34767">
                  <c:v>2854.4886408677639</c:v>
                </c:pt>
                <c:pt idx="34768">
                  <c:v>2795.119619516001</c:v>
                </c:pt>
                <c:pt idx="34769">
                  <c:v>2735.8054867056248</c:v>
                </c:pt>
                <c:pt idx="34770">
                  <c:v>2668.921128742068</c:v>
                </c:pt>
                <c:pt idx="34771">
                  <c:v>2602.0795807867125</c:v>
                </c:pt>
                <c:pt idx="34772">
                  <c:v>2535.2798519877201</c:v>
                </c:pt>
                <c:pt idx="34773">
                  <c:v>2468.5209372003565</c:v>
                </c:pt>
                <c:pt idx="34774">
                  <c:v>2401.8018168403046</c:v>
                </c:pt>
                <c:pt idx="34775">
                  <c:v>2335.1214567357779</c:v>
                </c:pt>
                <c:pt idx="34776">
                  <c:v>2200.5328779505007</c:v>
                </c:pt>
                <c:pt idx="34777">
                  <c:v>2066.2080379371801</c:v>
                </c:pt>
                <c:pt idx="34778">
                  <c:v>1932.1449883491198</c:v>
                </c:pt>
                <c:pt idx="34779">
                  <c:v>1798.3417318956162</c:v>
                </c:pt>
                <c:pt idx="34780">
                  <c:v>1664.7962172924663</c:v>
                </c:pt>
                <c:pt idx="34781">
                  <c:v>1531.5063445655717</c:v>
                </c:pt>
                <c:pt idx="34782">
                  <c:v>1490.1606844513201</c:v>
                </c:pt>
                <c:pt idx="34783">
                  <c:v>1448.828011666606</c:v>
                </c:pt>
                <c:pt idx="34784">
                  <c:v>1407.5080709013441</c:v>
                </c:pt>
                <c:pt idx="34785">
                  <c:v>1366.2006004603973</c:v>
                </c:pt>
                <c:pt idx="34786">
                  <c:v>1324.9053366549431</c:v>
                </c:pt>
                <c:pt idx="34787">
                  <c:v>1283.6220172311641</c:v>
                </c:pt>
                <c:pt idx="34788">
                  <c:v>1241.978261422913</c:v>
                </c:pt>
                <c:pt idx="34789">
                  <c:v>1200.3670787835429</c:v>
                </c:pt>
                <c:pt idx="34790">
                  <c:v>1158.788536221954</c:v>
                </c:pt>
                <c:pt idx="34791">
                  <c:v>1117.242697919577</c:v>
                </c:pt>
                <c:pt idx="34792">
                  <c:v>1075.7296287877994</c:v>
                </c:pt>
                <c:pt idx="34793">
                  <c:v>1034.2493973803869</c:v>
                </c:pt>
                <c:pt idx="34794">
                  <c:v>984.82993438400194</c:v>
                </c:pt>
                <c:pt idx="34795">
                  <c:v>935.43007208868073</c:v>
                </c:pt>
                <c:pt idx="34796">
                  <c:v>886.04940857028066</c:v>
                </c:pt>
                <c:pt idx="34797">
                  <c:v>836.68754134720768</c:v>
                </c:pt>
                <c:pt idx="34798">
                  <c:v>787.3440607208862</c:v>
                </c:pt>
                <c:pt idx="34799">
                  <c:v>738.01855530027774</c:v>
                </c:pt>
                <c:pt idx="34800">
                  <c:v>787.84288058562151</c:v>
                </c:pt>
                <c:pt idx="34801">
                  <c:v>837.74146137816513</c:v>
                </c:pt>
                <c:pt idx="34802">
                  <c:v>887.71368527060611</c:v>
                </c:pt>
                <c:pt idx="34803">
                  <c:v>937.75894823105921</c:v>
                </c:pt>
                <c:pt idx="34804">
                  <c:v>987.87664965194108</c:v>
                </c:pt>
                <c:pt idx="34805">
                  <c:v>1038.0661979981489</c:v>
                </c:pt>
                <c:pt idx="34806">
                  <c:v>1137.4778223217543</c:v>
                </c:pt>
                <c:pt idx="34807">
                  <c:v>1236.9940308873136</c:v>
                </c:pt>
                <c:pt idx="34808">
                  <c:v>1336.6169042148338</c:v>
                </c:pt>
                <c:pt idx="34809">
                  <c:v>1436.3484800854424</c:v>
                </c:pt>
                <c:pt idx="34810">
                  <c:v>1536.1907599195845</c:v>
                </c:pt>
                <c:pt idx="34811">
                  <c:v>1636.145705597203</c:v>
                </c:pt>
                <c:pt idx="34812">
                  <c:v>1794.4039254366389</c:v>
                </c:pt>
                <c:pt idx="34813">
                  <c:v>1952.9245421756921</c:v>
                </c:pt>
                <c:pt idx="34814">
                  <c:v>2111.7168267033612</c:v>
                </c:pt>
                <c:pt idx="34815">
                  <c:v>2270.7897592697486</c:v>
                </c:pt>
                <c:pt idx="34816">
                  <c:v>2430.1520286963851</c:v>
                </c:pt>
                <c:pt idx="34817">
                  <c:v>2589.8120507301014</c:v>
                </c:pt>
                <c:pt idx="34818">
                  <c:v>2640.2040525391021</c:v>
                </c:pt>
                <c:pt idx="34819">
                  <c:v>2690.6244968604869</c:v>
                </c:pt>
                <c:pt idx="34820">
                  <c:v>2741.0736787071528</c:v>
                </c:pt>
                <c:pt idx="34821">
                  <c:v>2791.5519000125696</c:v>
                </c:pt>
                <c:pt idx="34822">
                  <c:v>2842.0594519443034</c:v>
                </c:pt>
                <c:pt idx="34823">
                  <c:v>2892.596622280781</c:v>
                </c:pt>
                <c:pt idx="34824">
                  <c:v>2935.3458410032267</c:v>
                </c:pt>
                <c:pt idx="34825">
                  <c:v>2978.1271963440836</c:v>
                </c:pt>
                <c:pt idx="34826">
                  <c:v>3020.9406372574658</c:v>
                </c:pt>
                <c:pt idx="34827">
                  <c:v>3063.7861133322203</c:v>
                </c:pt>
                <c:pt idx="34828">
                  <c:v>3106.6635660779129</c:v>
                </c:pt>
                <c:pt idx="34829">
                  <c:v>3149.5729461537258</c:v>
                </c:pt>
                <c:pt idx="34830">
                  <c:v>3183.5158111475939</c:v>
                </c:pt>
                <c:pt idx="34831">
                  <c:v>3217.4737845513423</c:v>
                </c:pt>
                <c:pt idx="34832">
                  <c:v>3251.4469250093553</c:v>
                </c:pt>
                <c:pt idx="34833">
                  <c:v>3247.765005729133</c:v>
                </c:pt>
                <c:pt idx="34834">
                  <c:v>3281.3787740842668</c:v>
                </c:pt>
                <c:pt idx="34835">
                  <c:v>3315.0077070569359</c:v>
                </c:pt>
                <c:pt idx="34836">
                  <c:v>3446.6680714568515</c:v>
                </c:pt>
                <c:pt idx="34837">
                  <c:v>3539.9828244038322</c:v>
                </c:pt>
                <c:pt idx="34838">
                  <c:v>3633.4039326807224</c:v>
                </c:pt>
                <c:pt idx="34839">
                  <c:v>3726.933113654201</c:v>
                </c:pt>
                <c:pt idx="34840">
                  <c:v>3820.5720397917812</c:v>
                </c:pt>
                <c:pt idx="34841">
                  <c:v>3914.3223530716396</c:v>
                </c:pt>
                <c:pt idx="34842">
                  <c:v>3948.6064750803812</c:v>
                </c:pt>
                <c:pt idx="34843">
                  <c:v>3982.9070761141238</c:v>
                </c:pt>
                <c:pt idx="34844">
                  <c:v>4017.2242051695662</c:v>
                </c:pt>
                <c:pt idx="34845">
                  <c:v>4051.5579129691055</c:v>
                </c:pt>
                <c:pt idx="34846">
                  <c:v>4085.9082436344661</c:v>
                </c:pt>
                <c:pt idx="34847">
                  <c:v>4120.2752471501899</c:v>
                </c:pt>
                <c:pt idx="34848">
                  <c:v>4172.2928293052646</c:v>
                </c:pt>
                <c:pt idx="34849">
                  <c:v>4224.3533610009681</c:v>
                </c:pt>
                <c:pt idx="34850">
                  <c:v>4276.4568515692954</c:v>
                </c:pt>
                <c:pt idx="34851">
                  <c:v>4328.603312533749</c:v>
                </c:pt>
                <c:pt idx="34852">
                  <c:v>4380.7927488190171</c:v>
                </c:pt>
                <c:pt idx="34853">
                  <c:v>4433.0251719144708</c:v>
                </c:pt>
                <c:pt idx="34854">
                  <c:v>4432.5130042372048</c:v>
                </c:pt>
                <c:pt idx="34855">
                  <c:v>4432.0008365599015</c:v>
                </c:pt>
                <c:pt idx="34856">
                  <c:v>4431.4886688826373</c:v>
                </c:pt>
                <c:pt idx="34857">
                  <c:v>4430.9765012053349</c:v>
                </c:pt>
                <c:pt idx="34858">
                  <c:v>4430.464333528068</c:v>
                </c:pt>
                <c:pt idx="34859">
                  <c:v>4429.9521658507683</c:v>
                </c:pt>
                <c:pt idx="34860">
                  <c:v>4456.0122399732654</c:v>
                </c:pt>
                <c:pt idx="34861">
                  <c:v>4482.0828101757879</c:v>
                </c:pt>
                <c:pt idx="34862">
                  <c:v>4508.163887005102</c:v>
                </c:pt>
                <c:pt idx="34863">
                  <c:v>4534.2554715630849</c:v>
                </c:pt>
                <c:pt idx="34864">
                  <c:v>4560.3575743820211</c:v>
                </c:pt>
                <c:pt idx="34865">
                  <c:v>4586.4701988597462</c:v>
                </c:pt>
                <c:pt idx="34866">
                  <c:v>4551.4829292795985</c:v>
                </c:pt>
                <c:pt idx="34867">
                  <c:v>4516.5155131074698</c:v>
                </c:pt>
                <c:pt idx="34868">
                  <c:v>4481.5679652246945</c:v>
                </c:pt>
                <c:pt idx="34869">
                  <c:v>4446.6402934566759</c:v>
                </c:pt>
                <c:pt idx="34870">
                  <c:v>4411.7325081171084</c:v>
                </c:pt>
                <c:pt idx="34871">
                  <c:v>4376.8446196196492</c:v>
                </c:pt>
                <c:pt idx="34872">
                  <c:v>4403.008669080562</c:v>
                </c:pt>
                <c:pt idx="34873">
                  <c:v>4429.1839143348325</c:v>
                </c:pt>
                <c:pt idx="34874">
                  <c:v>4455.3703486319591</c:v>
                </c:pt>
                <c:pt idx="34875">
                  <c:v>4481.5679652246945</c:v>
                </c:pt>
                <c:pt idx="34876">
                  <c:v>4507.7767644996347</c:v>
                </c:pt>
                <c:pt idx="34877">
                  <c:v>4533.9967373962281</c:v>
                </c:pt>
                <c:pt idx="34878">
                  <c:v>4525.2555057126592</c:v>
                </c:pt>
                <c:pt idx="34879">
                  <c:v>4516.5155131074698</c:v>
                </c:pt>
                <c:pt idx="34880">
                  <c:v>4507.7767644996347</c:v>
                </c:pt>
                <c:pt idx="34881">
                  <c:v>4499.0392552924104</c:v>
                </c:pt>
                <c:pt idx="34882">
                  <c:v>4490.3029903963734</c:v>
                </c:pt>
                <c:pt idx="34883">
                  <c:v>4481.5679652246945</c:v>
                </c:pt>
                <c:pt idx="34884">
                  <c:v>4472.9627853010725</c:v>
                </c:pt>
                <c:pt idx="34885">
                  <c:v>4464.3586234532968</c:v>
                </c:pt>
                <c:pt idx="34886">
                  <c:v>4455.7554834367429</c:v>
                </c:pt>
                <c:pt idx="34887">
                  <c:v>4447.1533595764622</c:v>
                </c:pt>
                <c:pt idx="34888">
                  <c:v>4438.552255599031</c:v>
                </c:pt>
                <c:pt idx="34889">
                  <c:v>4429.9521658507683</c:v>
                </c:pt>
                <c:pt idx="34890">
                  <c:v>4345.0370053699235</c:v>
                </c:pt>
                <c:pt idx="34891">
                  <c:v>4310.9318952125359</c:v>
                </c:pt>
                <c:pt idx="34892">
                  <c:v>4276.8436513458746</c:v>
                </c:pt>
                <c:pt idx="34893">
                  <c:v>4291.9834412685677</c:v>
                </c:pt>
                <c:pt idx="34894">
                  <c:v>4257.5337997136339</c:v>
                </c:pt>
                <c:pt idx="34895">
                  <c:v>4223.1010862319472</c:v>
                </c:pt>
                <c:pt idx="34896">
                  <c:v>4162.8533366616539</c:v>
                </c:pt>
                <c:pt idx="34897">
                  <c:v>4102.6574708680464</c:v>
                </c:pt>
                <c:pt idx="34898">
                  <c:v>4042.5132530881197</c:v>
                </c:pt>
                <c:pt idx="34899">
                  <c:v>3982.4204422380208</c:v>
                </c:pt>
                <c:pt idx="34900">
                  <c:v>3922.3787981328874</c:v>
                </c:pt>
                <c:pt idx="34901">
                  <c:v>3862.3880651914706</c:v>
                </c:pt>
                <c:pt idx="34902">
                  <c:v>3819.1433756897391</c:v>
                </c:pt>
                <c:pt idx="34903">
                  <c:v>3775.9295187288508</c:v>
                </c:pt>
                <c:pt idx="34904">
                  <c:v>3732.7465102449437</c:v>
                </c:pt>
                <c:pt idx="34905">
                  <c:v>3689.5943665150603</c:v>
                </c:pt>
                <c:pt idx="34906">
                  <c:v>3646.4731156904604</c:v>
                </c:pt>
                <c:pt idx="34907">
                  <c:v>3603.3827744955393</c:v>
                </c:pt>
                <c:pt idx="34908">
                  <c:v>3577.6583556215437</c:v>
                </c:pt>
                <c:pt idx="34909">
                  <c:v>3551.9441547547763</c:v>
                </c:pt>
                <c:pt idx="34910">
                  <c:v>3526.2401646370822</c:v>
                </c:pt>
                <c:pt idx="34911">
                  <c:v>3500.5463779735601</c:v>
                </c:pt>
                <c:pt idx="34912">
                  <c:v>3474.8627911298468</c:v>
                </c:pt>
                <c:pt idx="34913">
                  <c:v>3449.1893893180659</c:v>
                </c:pt>
                <c:pt idx="34914">
                  <c:v>3363.5369002367415</c:v>
                </c:pt>
                <c:pt idx="34915">
                  <c:v>3278.0016980443229</c:v>
                </c:pt>
                <c:pt idx="34916">
                  <c:v>3192.5836770493925</c:v>
                </c:pt>
                <c:pt idx="34917">
                  <c:v>3107.2827409641413</c:v>
                </c:pt>
                <c:pt idx="34918">
                  <c:v>3022.098791832685</c:v>
                </c:pt>
                <c:pt idx="34919">
                  <c:v>2937.0317202749097</c:v>
                </c:pt>
                <c:pt idx="34920">
                  <c:v>2886.2294553556135</c:v>
                </c:pt>
                <c:pt idx="34921">
                  <c:v>2835.4650661855767</c:v>
                </c:pt>
                <c:pt idx="34922">
                  <c:v>2784.7384276140938</c:v>
                </c:pt>
                <c:pt idx="34923">
                  <c:v>2734.0494227049921</c:v>
                </c:pt>
                <c:pt idx="34924">
                  <c:v>2683.3979330198104</c:v>
                </c:pt>
                <c:pt idx="34925">
                  <c:v>2632.7838299207601</c:v>
                </c:pt>
                <c:pt idx="34926">
                  <c:v>2607.3489918435193</c:v>
                </c:pt>
                <c:pt idx="34927">
                  <c:v>2581.9253265587381</c:v>
                </c:pt>
                <c:pt idx="34928">
                  <c:v>2556.512833453407</c:v>
                </c:pt>
                <c:pt idx="34929">
                  <c:v>2531.1115205514311</c:v>
                </c:pt>
                <c:pt idx="34930">
                  <c:v>2505.7213930328467</c:v>
                </c:pt>
                <c:pt idx="34931">
                  <c:v>2480.3424561090333</c:v>
                </c:pt>
                <c:pt idx="34932">
                  <c:v>2488.9839905803387</c:v>
                </c:pt>
                <c:pt idx="34933">
                  <c:v>2497.6276216185151</c:v>
                </c:pt>
                <c:pt idx="34934">
                  <c:v>2506.2733486765492</c:v>
                </c:pt>
                <c:pt idx="34935">
                  <c:v>2514.9211711967237</c:v>
                </c:pt>
                <c:pt idx="34936">
                  <c:v>2523.5710803519996</c:v>
                </c:pt>
                <c:pt idx="34937">
                  <c:v>2532.2230756011381</c:v>
                </c:pt>
                <c:pt idx="34938">
                  <c:v>2616.6785057519273</c:v>
                </c:pt>
                <c:pt idx="34939">
                  <c:v>2701.2451798929665</c:v>
                </c:pt>
                <c:pt idx="34940">
                  <c:v>2785.9233793356193</c:v>
                </c:pt>
                <c:pt idx="34941">
                  <c:v>2870.7133722971403</c:v>
                </c:pt>
                <c:pt idx="34942">
                  <c:v>2955.6154222304535</c:v>
                </c:pt>
                <c:pt idx="34943">
                  <c:v>3040.6297976134315</c:v>
                </c:pt>
                <c:pt idx="34944">
                  <c:v>3049.0642045949226</c:v>
                </c:pt>
                <c:pt idx="34945">
                  <c:v>3057.4994875147008</c:v>
                </c:pt>
                <c:pt idx="34946">
                  <c:v>3065.935641120202</c:v>
                </c:pt>
                <c:pt idx="34947">
                  <c:v>3074.372669910867</c:v>
                </c:pt>
                <c:pt idx="34948">
                  <c:v>3082.8105751364797</c:v>
                </c:pt>
                <c:pt idx="34949">
                  <c:v>3091.2493613538904</c:v>
                </c:pt>
                <c:pt idx="34950">
                  <c:v>3065.7257259077683</c:v>
                </c:pt>
                <c:pt idx="34951">
                  <c:v>3040.2121389867521</c:v>
                </c:pt>
                <c:pt idx="34952">
                  <c:v>3014.7085924872422</c:v>
                </c:pt>
                <c:pt idx="34953">
                  <c:v>2989.2150782646372</c:v>
                </c:pt>
                <c:pt idx="34954">
                  <c:v>2963.7315913192933</c:v>
                </c:pt>
                <c:pt idx="34955">
                  <c:v>2938.2581170266603</c:v>
                </c:pt>
                <c:pt idx="34956">
                  <c:v>2972.3622346842703</c:v>
                </c:pt>
                <c:pt idx="34957">
                  <c:v>3006.4861319648098</c:v>
                </c:pt>
                <c:pt idx="34958">
                  <c:v>3040.6297976134315</c:v>
                </c:pt>
                <c:pt idx="34959">
                  <c:v>3074.793220472096</c:v>
                </c:pt>
                <c:pt idx="34960">
                  <c:v>3108.9763894795901</c:v>
                </c:pt>
                <c:pt idx="34961">
                  <c:v>3143.1792936711954</c:v>
                </c:pt>
                <c:pt idx="34962">
                  <c:v>3254.0396613284483</c:v>
                </c:pt>
                <c:pt idx="34963">
                  <c:v>3365.0906304286132</c:v>
                </c:pt>
                <c:pt idx="34964">
                  <c:v>3476.332769734152</c:v>
                </c:pt>
                <c:pt idx="34965">
                  <c:v>3587.7666221388131</c:v>
                </c:pt>
                <c:pt idx="34966">
                  <c:v>3699.3927334147456</c:v>
                </c:pt>
                <c:pt idx="34967">
                  <c:v>3811.2116232302665</c:v>
                </c:pt>
                <c:pt idx="34968">
                  <c:v>3845.0864904282971</c:v>
                </c:pt>
                <c:pt idx="34969">
                  <c:v>3878.9743747479056</c:v>
                </c:pt>
                <c:pt idx="34970">
                  <c:v>3912.8753859272506</c:v>
                </c:pt>
                <c:pt idx="34971">
                  <c:v>3946.78963287429</c:v>
                </c:pt>
                <c:pt idx="34972">
                  <c:v>3980.7172236716933</c:v>
                </c:pt>
                <c:pt idx="34973">
                  <c:v>4014.6582655812545</c:v>
                </c:pt>
                <c:pt idx="34974">
                  <c:v>4075.6265013433967</c:v>
                </c:pt>
                <c:pt idx="34975">
                  <c:v>4136.6590894435312</c:v>
                </c:pt>
                <c:pt idx="34976">
                  <c:v>4197.7558570337897</c:v>
                </c:pt>
                <c:pt idx="34977">
                  <c:v>4210.0845584798317</c:v>
                </c:pt>
                <c:pt idx="34978">
                  <c:v>4270.6071846730811</c:v>
                </c:pt>
                <c:pt idx="34979">
                  <c:v>4331.1927567988914</c:v>
                </c:pt>
                <c:pt idx="34980">
                  <c:v>4424.423391131043</c:v>
                </c:pt>
                <c:pt idx="34981">
                  <c:v>4467.4423746834427</c:v>
                </c:pt>
                <c:pt idx="34982">
                  <c:v>4510.4866220377635</c:v>
                </c:pt>
                <c:pt idx="34983">
                  <c:v>4553.5562528260079</c:v>
                </c:pt>
                <c:pt idx="34984">
                  <c:v>4596.6513853926881</c:v>
                </c:pt>
                <c:pt idx="34985">
                  <c:v>4639.7721439628522</c:v>
                </c:pt>
                <c:pt idx="34986">
                  <c:v>4605.2734843519438</c:v>
                </c:pt>
                <c:pt idx="34987">
                  <c:v>4570.7912391111613</c:v>
                </c:pt>
                <c:pt idx="34988">
                  <c:v>4536.3253448981304</c:v>
                </c:pt>
                <c:pt idx="34989">
                  <c:v>4501.8757448600509</c:v>
                </c:pt>
                <c:pt idx="34990">
                  <c:v>4467.4423746834054</c:v>
                </c:pt>
                <c:pt idx="34991">
                  <c:v>4433.0251719144708</c:v>
                </c:pt>
                <c:pt idx="34992">
                  <c:v>4450.1034897650916</c:v>
                </c:pt>
                <c:pt idx="34993">
                  <c:v>4467.1853954142625</c:v>
                </c:pt>
                <c:pt idx="34994">
                  <c:v>4484.2709012178748</c:v>
                </c:pt>
                <c:pt idx="34995">
                  <c:v>4501.3600194840901</c:v>
                </c:pt>
                <c:pt idx="34996">
                  <c:v>4518.4527624731736</c:v>
                </c:pt>
                <c:pt idx="34997">
                  <c:v>4535.5491423974827</c:v>
                </c:pt>
                <c:pt idx="34998">
                  <c:v>4509.1962136862885</c:v>
                </c:pt>
                <c:pt idx="34999">
                  <c:v>4482.8550776024113</c:v>
                </c:pt>
                <c:pt idx="35000">
                  <c:v>4456.5257530463077</c:v>
                </c:pt>
                <c:pt idx="35001">
                  <c:v>4430.2082496894</c:v>
                </c:pt>
                <c:pt idx="35002">
                  <c:v>4403.9025842829778</c:v>
                </c:pt>
                <c:pt idx="35003">
                  <c:v>4377.6087736582513</c:v>
                </c:pt>
                <c:pt idx="35004">
                  <c:v>4351.4538401982745</c:v>
                </c:pt>
                <c:pt idx="35005">
                  <c:v>4325.3100907402168</c:v>
                </c:pt>
                <c:pt idx="35006">
                  <c:v>4299.1775250825094</c:v>
                </c:pt>
                <c:pt idx="35007">
                  <c:v>4273.0561499797332</c:v>
                </c:pt>
                <c:pt idx="35008">
                  <c:v>4246.9459721888361</c:v>
                </c:pt>
                <c:pt idx="35009">
                  <c:v>4220.8469916476961</c:v>
                </c:pt>
                <c:pt idx="35010">
                  <c:v>4220.9722191245901</c:v>
                </c:pt>
                <c:pt idx="35011">
                  <c:v>4221.0974466015223</c:v>
                </c:pt>
                <c:pt idx="35012">
                  <c:v>4221.2226740784154</c:v>
                </c:pt>
                <c:pt idx="35013">
                  <c:v>4221.3479015553121</c:v>
                </c:pt>
                <c:pt idx="35014">
                  <c:v>4221.4731290322061</c:v>
                </c:pt>
                <c:pt idx="35015">
                  <c:v>4221.5983565091374</c:v>
                </c:pt>
                <c:pt idx="35016">
                  <c:v>4212.7753493996788</c:v>
                </c:pt>
                <c:pt idx="35017">
                  <c:v>4203.9538277465635</c:v>
                </c:pt>
                <c:pt idx="35018">
                  <c:v>4195.1337973983309</c:v>
                </c:pt>
                <c:pt idx="35019">
                  <c:v>4186.315255193208</c:v>
                </c:pt>
                <c:pt idx="35020">
                  <c:v>4177.4982069905409</c:v>
                </c:pt>
                <c:pt idx="35021">
                  <c:v>4168.6826496286294</c:v>
                </c:pt>
                <c:pt idx="35022">
                  <c:v>4212.400033290689</c:v>
                </c:pt>
                <c:pt idx="35023">
                  <c:v>4256.1509678183029</c:v>
                </c:pt>
                <c:pt idx="35024">
                  <c:v>4299.935378371154</c:v>
                </c:pt>
                <c:pt idx="35025">
                  <c:v>4343.7531841345926</c:v>
                </c:pt>
                <c:pt idx="35026">
                  <c:v>4387.6043050931066</c:v>
                </c:pt>
                <c:pt idx="35027">
                  <c:v>4431.4886688826373</c:v>
                </c:pt>
                <c:pt idx="35028">
                  <c:v>4405.3073081724942</c:v>
                </c:pt>
                <c:pt idx="35029">
                  <c:v>4379.1370817354191</c:v>
                </c:pt>
                <c:pt idx="35030">
                  <c:v>4352.9779891877461</c:v>
                </c:pt>
                <c:pt idx="35031">
                  <c:v>4326.8300392603051</c:v>
                </c:pt>
                <c:pt idx="35032">
                  <c:v>4300.6932316597986</c:v>
                </c:pt>
                <c:pt idx="35033">
                  <c:v>4274.5675729084596</c:v>
                </c:pt>
                <c:pt idx="35034">
                  <c:v>4174.3082936394285</c:v>
                </c:pt>
                <c:pt idx="35035">
                  <c:v>4123.1002937503399</c:v>
                </c:pt>
                <c:pt idx="35036">
                  <c:v>4071.9319571911587</c:v>
                </c:pt>
                <c:pt idx="35037">
                  <c:v>4067.4398212075521</c:v>
                </c:pt>
                <c:pt idx="35038">
                  <c:v>4015.7579539762587</c:v>
                </c:pt>
                <c:pt idx="35039">
                  <c:v>3964.1159300312565</c:v>
                </c:pt>
                <c:pt idx="35040">
                  <c:v>3895.3216996379097</c:v>
                </c:pt>
                <c:pt idx="35041">
                  <c:v>3826.5978895059584</c:v>
                </c:pt>
                <c:pt idx="35042">
                  <c:v>3757.9442598553533</c:v>
                </c:pt>
                <c:pt idx="35043">
                  <c:v>3689.360579437538</c:v>
                </c:pt>
                <c:pt idx="35044">
                  <c:v>3620.8466015434592</c:v>
                </c:pt>
                <c:pt idx="35045">
                  <c:v>3552.4020799977525</c:v>
                </c:pt>
                <c:pt idx="35046">
                  <c:v>3475.3150922388454</c:v>
                </c:pt>
                <c:pt idx="35047">
                  <c:v>3398.3196554225692</c:v>
                </c:pt>
                <c:pt idx="35048">
                  <c:v>3321.4155739721327</c:v>
                </c:pt>
                <c:pt idx="35049">
                  <c:v>3244.6026348247456</c:v>
                </c:pt>
                <c:pt idx="35050">
                  <c:v>3167.8806358842721</c:v>
                </c:pt>
                <c:pt idx="35051">
                  <c:v>3091.2493613538904</c:v>
                </c:pt>
                <c:pt idx="35052">
                  <c:v>3023.5554960542177</c:v>
                </c:pt>
                <c:pt idx="35053">
                  <c:v>2955.923143352511</c:v>
                </c:pt>
                <c:pt idx="35054">
                  <c:v>2888.3518443307416</c:v>
                </c:pt>
                <c:pt idx="35055">
                  <c:v>2820.8411237694381</c:v>
                </c:pt>
                <c:pt idx="35056">
                  <c:v>2753.3905028790946</c:v>
                </c:pt>
                <c:pt idx="35057">
                  <c:v>2685.9994960025556</c:v>
                </c:pt>
                <c:pt idx="35058">
                  <c:v>2660.6234555195915</c:v>
                </c:pt>
                <c:pt idx="35059">
                  <c:v>2635.2572374603255</c:v>
                </c:pt>
                <c:pt idx="35060">
                  <c:v>2609.9008326623193</c:v>
                </c:pt>
                <c:pt idx="35061">
                  <c:v>2584.5542346159682</c:v>
                </c:pt>
                <c:pt idx="35062">
                  <c:v>2559.2174286460754</c:v>
                </c:pt>
                <c:pt idx="35063">
                  <c:v>2533.8904081756586</c:v>
                </c:pt>
                <c:pt idx="35064">
                  <c:v>2500.1974403071822</c:v>
                </c:pt>
                <c:pt idx="35065">
                  <c:v>2466.5206850418417</c:v>
                </c:pt>
                <c:pt idx="35066">
                  <c:v>2432.8601031827257</c:v>
                </c:pt>
                <c:pt idx="35067">
                  <c:v>2399.2156552625461</c:v>
                </c:pt>
                <c:pt idx="35068">
                  <c:v>2365.5873015419656</c:v>
                </c:pt>
                <c:pt idx="35069">
                  <c:v>2331.9750020078181</c:v>
                </c:pt>
                <c:pt idx="35070">
                  <c:v>2273.0632577555934</c:v>
                </c:pt>
                <c:pt idx="35071">
                  <c:v>2214.2051649481159</c:v>
                </c:pt>
                <c:pt idx="35072">
                  <c:v>2155.400623303889</c:v>
                </c:pt>
                <c:pt idx="35073">
                  <c:v>2096.6495314060348</c:v>
                </c:pt>
                <c:pt idx="35074">
                  <c:v>2037.9517866887329</c:v>
                </c:pt>
                <c:pt idx="35075">
                  <c:v>1979.3072854235932</c:v>
                </c:pt>
                <c:pt idx="35076">
                  <c:v>1945.8090769840205</c:v>
                </c:pt>
                <c:pt idx="35077">
                  <c:v>1912.3284867284947</c:v>
                </c:pt>
                <c:pt idx="35078">
                  <c:v>1878.8654987063098</c:v>
                </c:pt>
                <c:pt idx="35079">
                  <c:v>1845.4200968662278</c:v>
                </c:pt>
                <c:pt idx="35080">
                  <c:v>1811.9922650555127</c:v>
                </c:pt>
                <c:pt idx="35081">
                  <c:v>1778.5819870191399</c:v>
                </c:pt>
                <c:pt idx="35082">
                  <c:v>1753.6240597502133</c:v>
                </c:pt>
                <c:pt idx="35083">
                  <c:v>1728.6740120432216</c:v>
                </c:pt>
                <c:pt idx="35084">
                  <c:v>1703.7318188416386</c:v>
                </c:pt>
                <c:pt idx="35085">
                  <c:v>1678.7974495128094</c:v>
                </c:pt>
                <c:pt idx="35086">
                  <c:v>1653.8708787539329</c:v>
                </c:pt>
                <c:pt idx="35087">
                  <c:v>1628.9520792907933</c:v>
                </c:pt>
                <c:pt idx="35088">
                  <c:v>1620.7359830128594</c:v>
                </c:pt>
                <c:pt idx="35089">
                  <c:v>1612.5200189835962</c:v>
                </c:pt>
                <c:pt idx="35090">
                  <c:v>1604.3041821125521</c:v>
                </c:pt>
                <c:pt idx="35091">
                  <c:v>1596.0884723262045</c:v>
                </c:pt>
                <c:pt idx="35092">
                  <c:v>1587.872884507487</c:v>
                </c:pt>
                <c:pt idx="35093">
                  <c:v>1579.657415217473</c:v>
                </c:pt>
                <c:pt idx="35094">
                  <c:v>1696.3363308892931</c:v>
                </c:pt>
                <c:pt idx="35095">
                  <c:v>1813.2238034528859</c:v>
                </c:pt>
                <c:pt idx="35096">
                  <c:v>1930.3207473111086</c:v>
                </c:pt>
                <c:pt idx="35097">
                  <c:v>2047.628058371922</c:v>
                </c:pt>
                <c:pt idx="35098">
                  <c:v>2165.1466106828398</c:v>
                </c:pt>
                <c:pt idx="35099">
                  <c:v>2282.8772655144949</c:v>
                </c:pt>
                <c:pt idx="35100">
                  <c:v>2349.8333323353081</c:v>
                </c:pt>
                <c:pt idx="35101">
                  <c:v>2416.8424148388226</c:v>
                </c:pt>
                <c:pt idx="35102">
                  <c:v>2483.9051429067063</c:v>
                </c:pt>
                <c:pt idx="35103">
                  <c:v>2551.0221402847055</c:v>
                </c:pt>
                <c:pt idx="35104">
                  <c:v>2618.1940141615282</c:v>
                </c:pt>
                <c:pt idx="35105">
                  <c:v>2685.4213708952893</c:v>
                </c:pt>
                <c:pt idx="35106">
                  <c:v>2778.4064633067619</c:v>
                </c:pt>
                <c:pt idx="35107">
                  <c:v>2871.5188472450582</c:v>
                </c:pt>
                <c:pt idx="35108">
                  <c:v>2964.7591909607131</c:v>
                </c:pt>
                <c:pt idx="35109">
                  <c:v>3058.1281500964915</c:v>
                </c:pt>
                <c:pt idx="35110">
                  <c:v>3151.6263678943988</c:v>
                </c:pt>
                <c:pt idx="35111">
                  <c:v>3245.2544719852158</c:v>
                </c:pt>
                <c:pt idx="35112">
                  <c:v>3322.2968127779409</c:v>
                </c:pt>
                <c:pt idx="35113">
                  <c:v>3399.4359882512249</c:v>
                </c:pt>
                <c:pt idx="35114">
                  <c:v>3476.6719955659019</c:v>
                </c:pt>
                <c:pt idx="35115">
                  <c:v>3554.0048183481767</c:v>
                </c:pt>
                <c:pt idx="35116">
                  <c:v>3631.4344514735353</c:v>
                </c:pt>
                <c:pt idx="35117">
                  <c:v>3708.9608906436847</c:v>
                </c:pt>
                <c:pt idx="35118">
                  <c:v>3606.4985449743485</c:v>
                </c:pt>
                <c:pt idx="35119">
                  <c:v>3504.1799118393669</c:v>
                </c:pt>
                <c:pt idx="35120">
                  <c:v>3402.0035537570279</c:v>
                </c:pt>
                <c:pt idx="35121">
                  <c:v>3262.1310730205405</c:v>
                </c:pt>
                <c:pt idx="35122">
                  <c:v>3161.4031232951679</c:v>
                </c:pt>
                <c:pt idx="35123">
                  <c:v>3060.8113392568644</c:v>
                </c:pt>
                <c:pt idx="35124">
                  <c:v>3291.9366515720949</c:v>
                </c:pt>
                <c:pt idx="35125">
                  <c:v>3488.1031628964683</c:v>
                </c:pt>
                <c:pt idx="35126">
                  <c:v>3684.8202637492141</c:v>
                </c:pt>
                <c:pt idx="35127">
                  <c:v>3882.0952009116045</c:v>
                </c:pt>
                <c:pt idx="35128">
                  <c:v>4079.9349309846839</c:v>
                </c:pt>
                <c:pt idx="35129">
                  <c:v>4278.3461302301303</c:v>
                </c:pt>
                <c:pt idx="35130">
                  <c:v>4149.0712424314906</c:v>
                </c:pt>
                <c:pt idx="35131">
                  <c:v>4020.0345199566445</c:v>
                </c:pt>
                <c:pt idx="35132">
                  <c:v>3891.2337341240595</c:v>
                </c:pt>
                <c:pt idx="35133">
                  <c:v>3762.6665944687306</c:v>
                </c:pt>
                <c:pt idx="35134">
                  <c:v>3634.3307473664436</c:v>
                </c:pt>
                <c:pt idx="35135">
                  <c:v>3506.2237746387996</c:v>
                </c:pt>
                <c:pt idx="35136">
                  <c:v>3652.5129997546455</c:v>
                </c:pt>
                <c:pt idx="35137">
                  <c:v>3799.1428925577816</c:v>
                </c:pt>
                <c:pt idx="35138">
                  <c:v>3946.1135432737306</c:v>
                </c:pt>
                <c:pt idx="35139">
                  <c:v>4093.4250561104764</c:v>
                </c:pt>
                <c:pt idx="35140">
                  <c:v>4241.0775332980711</c:v>
                </c:pt>
                <c:pt idx="35141">
                  <c:v>4389.0710842364188</c:v>
                </c:pt>
                <c:pt idx="35142">
                  <c:v>4352.3821201771043</c:v>
                </c:pt>
                <c:pt idx="35143">
                  <c:v>4315.7256179251181</c:v>
                </c:pt>
                <c:pt idx="35144">
                  <c:v>4279.101841694458</c:v>
                </c:pt>
                <c:pt idx="35145">
                  <c:v>4242.5110641109759</c:v>
                </c:pt>
                <c:pt idx="35146">
                  <c:v>4205.953553735636</c:v>
                </c:pt>
                <c:pt idx="35147">
                  <c:v>4169.4295833548331</c:v>
                </c:pt>
                <c:pt idx="35148">
                  <c:v>4169.4295833548331</c:v>
                </c:pt>
                <c:pt idx="35149">
                  <c:v>4169.4295833548331</c:v>
                </c:pt>
                <c:pt idx="35150">
                  <c:v>4169.4295833548331</c:v>
                </c:pt>
                <c:pt idx="35151">
                  <c:v>4169.4295833548331</c:v>
                </c:pt>
                <c:pt idx="35152">
                  <c:v>4169.4295833548331</c:v>
                </c:pt>
                <c:pt idx="35153">
                  <c:v>4169.4295833548331</c:v>
                </c:pt>
                <c:pt idx="35154">
                  <c:v>4343.4993918980435</c:v>
                </c:pt>
                <c:pt idx="35155">
                  <c:v>4518.0653126000461</c:v>
                </c:pt>
                <c:pt idx="35156">
                  <c:v>4693.1261024937048</c:v>
                </c:pt>
                <c:pt idx="35157">
                  <c:v>4868.6805729084681</c:v>
                </c:pt>
                <c:pt idx="35158">
                  <c:v>5044.7275954428751</c:v>
                </c:pt>
                <c:pt idx="35159">
                  <c:v>5221.2661087189063</c:v>
                </c:pt>
                <c:pt idx="35160">
                  <c:v>5079.9960140818193</c:v>
                </c:pt>
                <c:pt idx="35161">
                  <c:v>4939.0403364217327</c:v>
                </c:pt>
                <c:pt idx="35162">
                  <c:v>4798.3996150449766</c:v>
                </c:pt>
                <c:pt idx="35163">
                  <c:v>4658.0744134574843</c:v>
                </c:pt>
                <c:pt idx="35164">
                  <c:v>4518.0653126000461</c:v>
                </c:pt>
                <c:pt idx="35165">
                  <c:v>4378.3729276968543</c:v>
                </c:pt>
                <c:pt idx="35166">
                  <c:v>4378.3729276968543</c:v>
                </c:pt>
                <c:pt idx="35167">
                  <c:v>4378.3729276968543</c:v>
                </c:pt>
                <c:pt idx="35168">
                  <c:v>4378.3729276968543</c:v>
                </c:pt>
                <c:pt idx="35169">
                  <c:v>4378.3729276968543</c:v>
                </c:pt>
                <c:pt idx="35170">
                  <c:v>4378.3729276968543</c:v>
                </c:pt>
                <c:pt idx="35171">
                  <c:v>4378.3729276968543</c:v>
                </c:pt>
                <c:pt idx="35172">
                  <c:v>4378.2455686904268</c:v>
                </c:pt>
                <c:pt idx="35173">
                  <c:v>4378.1182096839611</c:v>
                </c:pt>
                <c:pt idx="35174">
                  <c:v>4377.9908506775337</c:v>
                </c:pt>
                <c:pt idx="35175">
                  <c:v>4377.8634916711062</c:v>
                </c:pt>
                <c:pt idx="35176">
                  <c:v>4377.7361326646787</c:v>
                </c:pt>
                <c:pt idx="35177">
                  <c:v>4377.6087736582513</c:v>
                </c:pt>
                <c:pt idx="35178">
                  <c:v>4224.3109708722595</c:v>
                </c:pt>
                <c:pt idx="35179">
                  <c:v>4121.3774315819865</c:v>
                </c:pt>
                <c:pt idx="35180">
                  <c:v>4018.6151257717447</c:v>
                </c:pt>
                <c:pt idx="35181">
                  <c:v>3961.4453180062296</c:v>
                </c:pt>
                <c:pt idx="35182">
                  <c:v>3857.8373799649135</c:v>
                </c:pt>
                <c:pt idx="35183">
                  <c:v>3754.4025088951266</c:v>
                </c:pt>
                <c:pt idx="35184">
                  <c:v>3660.2244201938734</c:v>
                </c:pt>
                <c:pt idx="35185">
                  <c:v>3566.1778356303739</c:v>
                </c:pt>
                <c:pt idx="35186">
                  <c:v>3472.2620597529271</c:v>
                </c:pt>
                <c:pt idx="35187">
                  <c:v>3378.4763787790903</c:v>
                </c:pt>
                <c:pt idx="35188">
                  <c:v>3284.8200645283441</c:v>
                </c:pt>
                <c:pt idx="35189">
                  <c:v>3191.2923741815534</c:v>
                </c:pt>
                <c:pt idx="35190">
                  <c:v>3123.3139718323655</c:v>
                </c:pt>
                <c:pt idx="35191">
                  <c:v>3055.4039455753827</c:v>
                </c:pt>
                <c:pt idx="35192">
                  <c:v>2987.5620245568052</c:v>
                </c:pt>
                <c:pt idx="35193">
                  <c:v>2919.78794409188</c:v>
                </c:pt>
                <c:pt idx="35194">
                  <c:v>2852.0814255316791</c:v>
                </c:pt>
                <c:pt idx="35195">
                  <c:v>2784.442189683718</c:v>
                </c:pt>
                <c:pt idx="35196">
                  <c:v>2725.4588672229625</c:v>
                </c:pt>
                <c:pt idx="35197">
                  <c:v>2666.5224160385178</c:v>
                </c:pt>
                <c:pt idx="35198">
                  <c:v>2607.6325297122876</c:v>
                </c:pt>
                <c:pt idx="35199">
                  <c:v>2548.7889007677995</c:v>
                </c:pt>
                <c:pt idx="35200">
                  <c:v>2489.9912094236388</c:v>
                </c:pt>
                <c:pt idx="35201">
                  <c:v>2431.2391404817436</c:v>
                </c:pt>
                <c:pt idx="35202">
                  <c:v>2389.3392566925686</c:v>
                </c:pt>
                <c:pt idx="35203">
                  <c:v>2347.4614137315639</c:v>
                </c:pt>
                <c:pt idx="35204">
                  <c:v>2305.6054799006906</c:v>
                </c:pt>
                <c:pt idx="35205">
                  <c:v>2263.7713146063961</c:v>
                </c:pt>
                <c:pt idx="35206">
                  <c:v>2221.9587762566084</c:v>
                </c:pt>
                <c:pt idx="35207">
                  <c:v>2180.167729179072</c:v>
                </c:pt>
                <c:pt idx="35208">
                  <c:v>2096.3258849855642</c:v>
                </c:pt>
                <c:pt idx="35209">
                  <c:v>2012.5876630464354</c:v>
                </c:pt>
                <c:pt idx="35210">
                  <c:v>1928.9525665325675</c:v>
                </c:pt>
                <c:pt idx="35211">
                  <c:v>1845.4200968662278</c:v>
                </c:pt>
                <c:pt idx="35212">
                  <c:v>1761.9897466686461</c:v>
                </c:pt>
                <c:pt idx="35213">
                  <c:v>1678.6609942914067</c:v>
                </c:pt>
                <c:pt idx="35214">
                  <c:v>1620.1389629197934</c:v>
                </c:pt>
                <c:pt idx="35215">
                  <c:v>1561.6808772034244</c:v>
                </c:pt>
                <c:pt idx="35216">
                  <c:v>1503.2868897248163</c:v>
                </c:pt>
                <c:pt idx="35217">
                  <c:v>1444.9571550297451</c:v>
                </c:pt>
                <c:pt idx="35218">
                  <c:v>1386.6918311762788</c:v>
                </c:pt>
                <c:pt idx="35219">
                  <c:v>1328.4910735481562</c:v>
                </c:pt>
                <c:pt idx="35220">
                  <c:v>1254.0945764636281</c:v>
                </c:pt>
                <c:pt idx="35221">
                  <c:v>1179.7712134584381</c:v>
                </c:pt>
                <c:pt idx="35222">
                  <c:v>1105.5203528933093</c:v>
                </c:pt>
                <c:pt idx="35223">
                  <c:v>1031.3413588140188</c:v>
                </c:pt>
                <c:pt idx="35224">
                  <c:v>957.23358175201179</c:v>
                </c:pt>
                <c:pt idx="35225">
                  <c:v>883.19636279794645</c:v>
                </c:pt>
                <c:pt idx="35226">
                  <c:v>965.78827486948194</c:v>
                </c:pt>
                <c:pt idx="35227">
                  <c:v>1048.5155823612708</c:v>
                </c:pt>
                <c:pt idx="35228">
                  <c:v>1131.3776992432449</c:v>
                </c:pt>
                <c:pt idx="35229">
                  <c:v>1214.3740532303989</c:v>
                </c:pt>
                <c:pt idx="35230">
                  <c:v>1297.5040787716136</c:v>
                </c:pt>
                <c:pt idx="35231">
                  <c:v>1380.7672201022808</c:v>
                </c:pt>
                <c:pt idx="35232">
                  <c:v>1405.4413665442</c:v>
                </c:pt>
                <c:pt idx="35233">
                  <c:v>1430.1177764923189</c:v>
                </c:pt>
                <c:pt idx="35234">
                  <c:v>1454.7965288799467</c:v>
                </c:pt>
                <c:pt idx="35235">
                  <c:v>1479.4777006905681</c:v>
                </c:pt>
                <c:pt idx="35236">
                  <c:v>1504.1613731030586</c:v>
                </c:pt>
                <c:pt idx="35237">
                  <c:v>1528.8476223373116</c:v>
                </c:pt>
                <c:pt idx="35238">
                  <c:v>1595.3022837446226</c:v>
                </c:pt>
                <c:pt idx="35239">
                  <c:v>1661.8178568785011</c:v>
                </c:pt>
                <c:pt idx="35240">
                  <c:v>1728.3947072685232</c:v>
                </c:pt>
                <c:pt idx="35241">
                  <c:v>1795.0331974752055</c:v>
                </c:pt>
                <c:pt idx="35242">
                  <c:v>1861.7336795235033</c:v>
                </c:pt>
                <c:pt idx="35243">
                  <c:v>1928.4965062730323</c:v>
                </c:pt>
                <c:pt idx="35244">
                  <c:v>2036.92190512209</c:v>
                </c:pt>
                <c:pt idx="35245">
                  <c:v>2145.4987235998997</c:v>
                </c:pt>
                <c:pt idx="35246">
                  <c:v>2254.2290836971579</c:v>
                </c:pt>
                <c:pt idx="35247">
                  <c:v>2363.1150691767002</c:v>
                </c:pt>
                <c:pt idx="35248">
                  <c:v>2472.1587071232261</c:v>
                </c:pt>
                <c:pt idx="35249">
                  <c:v>2581.3619891178723</c:v>
                </c:pt>
                <c:pt idx="35250">
                  <c:v>2725.3615076760329</c:v>
                </c:pt>
                <c:pt idx="35251">
                  <c:v>2869.7065286122547</c:v>
                </c:pt>
                <c:pt idx="35252">
                  <c:v>3014.3969902487142</c:v>
                </c:pt>
                <c:pt idx="35253">
                  <c:v>3159.4328489207887</c:v>
                </c:pt>
                <c:pt idx="35254">
                  <c:v>3304.8140536592214</c:v>
                </c:pt>
                <c:pt idx="35255">
                  <c:v>3450.54057289816</c:v>
                </c:pt>
                <c:pt idx="35256">
                  <c:v>3475.5412427933747</c:v>
                </c:pt>
                <c:pt idx="35257">
                  <c:v>3500.5463779735601</c:v>
                </c:pt>
                <c:pt idx="35258">
                  <c:v>3525.5560650179145</c:v>
                </c:pt>
                <c:pt idx="35259">
                  <c:v>3550.5703790257949</c:v>
                </c:pt>
                <c:pt idx="35260">
                  <c:v>3575.5893983088963</c:v>
                </c:pt>
                <c:pt idx="35261">
                  <c:v>3600.6132007364831</c:v>
                </c:pt>
                <c:pt idx="35262">
                  <c:v>3575.1296300171953</c:v>
                </c:pt>
                <c:pt idx="35263">
                  <c:v>3549.654528539817</c:v>
                </c:pt>
                <c:pt idx="35264">
                  <c:v>3524.1878657795824</c:v>
                </c:pt>
                <c:pt idx="35265">
                  <c:v>3458.6137235970159</c:v>
                </c:pt>
                <c:pt idx="35266">
                  <c:v>3433.4556540839367</c:v>
                </c:pt>
                <c:pt idx="35267">
                  <c:v>3408.3058312015833</c:v>
                </c:pt>
                <c:pt idx="35268">
                  <c:v>3481.9885661834255</c:v>
                </c:pt>
                <c:pt idx="35269">
                  <c:v>3516.1562927230821</c:v>
                </c:pt>
                <c:pt idx="35270">
                  <c:v>3550.3414164042929</c:v>
                </c:pt>
                <c:pt idx="35271">
                  <c:v>3584.543968052109</c:v>
                </c:pt>
                <c:pt idx="35272">
                  <c:v>3618.7639782705796</c:v>
                </c:pt>
                <c:pt idx="35273">
                  <c:v>3653.001477444438</c:v>
                </c:pt>
                <c:pt idx="35274">
                  <c:v>3747.6577239953472</c:v>
                </c:pt>
                <c:pt idx="35275">
                  <c:v>3842.458011483177</c:v>
                </c:pt>
                <c:pt idx="35276">
                  <c:v>3937.4024163393483</c:v>
                </c:pt>
                <c:pt idx="35277">
                  <c:v>4032.4910142417812</c:v>
                </c:pt>
                <c:pt idx="35278">
                  <c:v>4127.7238779962154</c:v>
                </c:pt>
                <c:pt idx="35279">
                  <c:v>4223.1010862319472</c:v>
                </c:pt>
                <c:pt idx="35280">
                  <c:v>4162.8533366616539</c:v>
                </c:pt>
                <c:pt idx="35281">
                  <c:v>4102.6574708680464</c:v>
                </c:pt>
                <c:pt idx="35282">
                  <c:v>4042.5132530881197</c:v>
                </c:pt>
                <c:pt idx="35283">
                  <c:v>3982.4204422380208</c:v>
                </c:pt>
                <c:pt idx="35284">
                  <c:v>3922.3787981328874</c:v>
                </c:pt>
                <c:pt idx="35285">
                  <c:v>3862.3880651914706</c:v>
                </c:pt>
                <c:pt idx="35286">
                  <c:v>3905.784003641787</c:v>
                </c:pt>
                <c:pt idx="35287">
                  <c:v>3949.212089149079</c:v>
                </c:pt>
                <c:pt idx="35288">
                  <c:v>3992.6722757693897</c:v>
                </c:pt>
                <c:pt idx="35289">
                  <c:v>4036.1645060216783</c:v>
                </c:pt>
                <c:pt idx="35290">
                  <c:v>4079.688735005167</c:v>
                </c:pt>
                <c:pt idx="35291">
                  <c:v>4123.2449163732208</c:v>
                </c:pt>
                <c:pt idx="35292">
                  <c:v>4140.5027396707155</c:v>
                </c:pt>
                <c:pt idx="35293">
                  <c:v>4157.7649617713032</c:v>
                </c:pt>
                <c:pt idx="35294">
                  <c:v>4175.0315863012429</c:v>
                </c:pt>
                <c:pt idx="35295">
                  <c:v>4192.3026168741217</c:v>
                </c:pt>
                <c:pt idx="35296">
                  <c:v>4209.5780570907227</c:v>
                </c:pt>
                <c:pt idx="35297">
                  <c:v>4226.8579105389044</c:v>
                </c:pt>
                <c:pt idx="35298">
                  <c:v>4279.101841694458</c:v>
                </c:pt>
                <c:pt idx="35299">
                  <c:v>4331.3898848205026</c:v>
                </c:pt>
                <c:pt idx="35300">
                  <c:v>4383.7220059667816</c:v>
                </c:pt>
                <c:pt idx="35301">
                  <c:v>4436.0981779781014</c:v>
                </c:pt>
                <c:pt idx="35302">
                  <c:v>4488.5183720641498</c:v>
                </c:pt>
                <c:pt idx="35303">
                  <c:v>4540.9825599017831</c:v>
                </c:pt>
                <c:pt idx="35304">
                  <c:v>4619.3702926653905</c:v>
                </c:pt>
                <c:pt idx="35305">
                  <c:v>4697.8512819552616</c:v>
                </c:pt>
                <c:pt idx="35306">
                  <c:v>4776.4257011603504</c:v>
                </c:pt>
                <c:pt idx="35307">
                  <c:v>4855.0937212219487</c:v>
                </c:pt>
                <c:pt idx="35308">
                  <c:v>4933.8555083568963</c:v>
                </c:pt>
                <c:pt idx="35309">
                  <c:v>5012.7112333506402</c:v>
                </c:pt>
                <c:pt idx="35310">
                  <c:v>5039.4222241526177</c:v>
                </c:pt>
                <c:pt idx="35311">
                  <c:v>5066.1452478814936</c:v>
                </c:pt>
                <c:pt idx="35312">
                  <c:v>5092.8802877985372</c:v>
                </c:pt>
                <c:pt idx="35313">
                  <c:v>5119.6273202699831</c:v>
                </c:pt>
                <c:pt idx="35314">
                  <c:v>5146.3863218154847</c:v>
                </c:pt>
                <c:pt idx="35315">
                  <c:v>5173.1572761017878</c:v>
                </c:pt>
                <c:pt idx="35316">
                  <c:v>5155.4900647577761</c:v>
                </c:pt>
                <c:pt idx="35317">
                  <c:v>5137.8277141501549</c:v>
                </c:pt>
                <c:pt idx="35318">
                  <c:v>5120.1702251337838</c:v>
                </c:pt>
                <c:pt idx="35319">
                  <c:v>5102.517598569063</c:v>
                </c:pt>
                <c:pt idx="35320">
                  <c:v>5084.8698353217424</c:v>
                </c:pt>
                <c:pt idx="35321">
                  <c:v>5067.2269339533514</c:v>
                </c:pt>
                <c:pt idx="35322">
                  <c:v>4827.345293635256</c:v>
                </c:pt>
                <c:pt idx="35323">
                  <c:v>4646.0624532326328</c:v>
                </c:pt>
                <c:pt idx="35324">
                  <c:v>4465.2757116042167</c:v>
                </c:pt>
                <c:pt idx="35325">
                  <c:v>4334.6831066138184</c:v>
                </c:pt>
                <c:pt idx="35326">
                  <c:v>4152.7946736074737</c:v>
                </c:pt>
                <c:pt idx="35327">
                  <c:v>3971.3994173718097</c:v>
                </c:pt>
                <c:pt idx="35328">
                  <c:v>3868.4955637846601</c:v>
                </c:pt>
                <c:pt idx="35329">
                  <c:v>3765.7361119672973</c:v>
                </c:pt>
                <c:pt idx="35330">
                  <c:v>3663.1196525257665</c:v>
                </c:pt>
                <c:pt idx="35331">
                  <c:v>3560.6447343710215</c:v>
                </c:pt>
                <c:pt idx="35332">
                  <c:v>3458.3098784832905</c:v>
                </c:pt>
                <c:pt idx="35333">
                  <c:v>3356.1135737724398</c:v>
                </c:pt>
                <c:pt idx="35334">
                  <c:v>3134.5720083102938</c:v>
                </c:pt>
                <c:pt idx="35335">
                  <c:v>2913.7097098214081</c:v>
                </c:pt>
                <c:pt idx="35336">
                  <c:v>2693.5151223965049</c:v>
                </c:pt>
                <c:pt idx="35337">
                  <c:v>2473.9761703595495</c:v>
                </c:pt>
                <c:pt idx="35338">
                  <c:v>2255.080238977459</c:v>
                </c:pt>
                <c:pt idx="35339">
                  <c:v>2036.8141547298735</c:v>
                </c:pt>
                <c:pt idx="35340">
                  <c:v>2170.5292368620862</c:v>
                </c:pt>
                <c:pt idx="35341">
                  <c:v>2304.4337486306072</c:v>
                </c:pt>
                <c:pt idx="35342">
                  <c:v>2438.5334726357396</c:v>
                </c:pt>
                <c:pt idx="35343">
                  <c:v>2572.8340396219037</c:v>
                </c:pt>
                <c:pt idx="35344">
                  <c:v>2707.340924064079</c:v>
                </c:pt>
                <c:pt idx="35345">
                  <c:v>2842.0594519443034</c:v>
                </c:pt>
                <c:pt idx="35346">
                  <c:v>2834.2378036958162</c:v>
                </c:pt>
                <c:pt idx="35347">
                  <c:v>2826.4146506229099</c:v>
                </c:pt>
                <c:pt idx="35348">
                  <c:v>2818.5899797527854</c:v>
                </c:pt>
                <c:pt idx="35349">
                  <c:v>2810.7637808211011</c:v>
                </c:pt>
                <c:pt idx="35350">
                  <c:v>2802.9360410530871</c:v>
                </c:pt>
                <c:pt idx="35351">
                  <c:v>2795.1067551766787</c:v>
                </c:pt>
                <c:pt idx="35352">
                  <c:v>2803.3318092321329</c:v>
                </c:pt>
                <c:pt idx="35353">
                  <c:v>2811.5568817019825</c:v>
                </c:pt>
                <c:pt idx="35354">
                  <c:v>2819.7819719769095</c:v>
                </c:pt>
                <c:pt idx="35355">
                  <c:v>2828.0070868666776</c:v>
                </c:pt>
                <c:pt idx="35356">
                  <c:v>2836.2322307050686</c:v>
                </c:pt>
                <c:pt idx="35357">
                  <c:v>2844.4574104018543</c:v>
                </c:pt>
                <c:pt idx="35358">
                  <c:v>3031.1511680660719</c:v>
                </c:pt>
                <c:pt idx="35359">
                  <c:v>3218.3374171916917</c:v>
                </c:pt>
                <c:pt idx="35360">
                  <c:v>3406.0223519398946</c:v>
                </c:pt>
                <c:pt idx="35361">
                  <c:v>3594.2119303117997</c:v>
                </c:pt>
                <c:pt idx="35362">
                  <c:v>3782.9118926710607</c:v>
                </c:pt>
                <c:pt idx="35363">
                  <c:v>3972.1277661058061</c:v>
                </c:pt>
                <c:pt idx="35364">
                  <c:v>3963.455148682348</c:v>
                </c:pt>
                <c:pt idx="35365">
                  <c:v>3954.7837385808461</c:v>
                </c:pt>
                <c:pt idx="35366">
                  <c:v>3946.1135432737306</c:v>
                </c:pt>
                <c:pt idx="35367">
                  <c:v>3937.4445592085917</c:v>
                </c:pt>
                <c:pt idx="35368">
                  <c:v>3928.7767865100191</c:v>
                </c:pt>
                <c:pt idx="35369">
                  <c:v>3920.1102216490681</c:v>
                </c:pt>
                <c:pt idx="35370">
                  <c:v>3954.4203701396532</c:v>
                </c:pt>
                <c:pt idx="35371">
                  <c:v>3988.7466826270329</c:v>
                </c:pt>
                <c:pt idx="35372">
                  <c:v>4023.0892099425237</c:v>
                </c:pt>
                <c:pt idx="35373">
                  <c:v>4057.4480044562702</c:v>
                </c:pt>
                <c:pt idx="35374">
                  <c:v>4091.8231124680869</c:v>
                </c:pt>
                <c:pt idx="35375">
                  <c:v>4126.214585596148</c:v>
                </c:pt>
                <c:pt idx="35376">
                  <c:v>4117.7696911225485</c:v>
                </c:pt>
                <c:pt idx="35377">
                  <c:v>4109.3255056108128</c:v>
                </c:pt>
                <c:pt idx="35378">
                  <c:v>4100.8820229244338</c:v>
                </c:pt>
                <c:pt idx="35379">
                  <c:v>4092.4392446382349</c:v>
                </c:pt>
                <c:pt idx="35380">
                  <c:v>4083.9971646462486</c:v>
                </c:pt>
                <c:pt idx="35381">
                  <c:v>4075.5557844754399</c:v>
                </c:pt>
                <c:pt idx="35382">
                  <c:v>3997.5439300203402</c:v>
                </c:pt>
                <c:pt idx="35383">
                  <c:v>3919.6278992676375</c:v>
                </c:pt>
                <c:pt idx="35384">
                  <c:v>3841.8076922648379</c:v>
                </c:pt>
                <c:pt idx="35385">
                  <c:v>3764.0832948527077</c:v>
                </c:pt>
                <c:pt idx="35386">
                  <c:v>3686.4547079202148</c:v>
                </c:pt>
                <c:pt idx="35387">
                  <c:v>3608.9219220133509</c:v>
                </c:pt>
                <c:pt idx="35388">
                  <c:v>3642.7246562110554</c:v>
                </c:pt>
                <c:pt idx="35389">
                  <c:v>3676.5396899381381</c:v>
                </c:pt>
                <c:pt idx="35390">
                  <c:v>3710.3671382443804</c:v>
                </c:pt>
                <c:pt idx="35391">
                  <c:v>3744.2071153215161</c:v>
                </c:pt>
                <c:pt idx="35392">
                  <c:v>3778.0597345078813</c:v>
                </c:pt>
                <c:pt idx="35393">
                  <c:v>3811.9251082930982</c:v>
                </c:pt>
                <c:pt idx="35394">
                  <c:v>3863.3461041865362</c:v>
                </c:pt>
                <c:pt idx="35395">
                  <c:v>3914.8046754531038</c:v>
                </c:pt>
                <c:pt idx="35396">
                  <c:v>3966.3009762334759</c:v>
                </c:pt>
                <c:pt idx="35397">
                  <c:v>4017.8351431667679</c:v>
                </c:pt>
                <c:pt idx="35398">
                  <c:v>4069.4073274543748</c:v>
                </c:pt>
                <c:pt idx="35399">
                  <c:v>4121.017664455956</c:v>
                </c:pt>
                <c:pt idx="35400">
                  <c:v>4190.1820929455298</c:v>
                </c:pt>
                <c:pt idx="35401">
                  <c:v>4259.4194795708381</c:v>
                </c:pt>
                <c:pt idx="35402">
                  <c:v>4328.7299749104086</c:v>
                </c:pt>
                <c:pt idx="35403">
                  <c:v>4398.1137209711551</c:v>
                </c:pt>
                <c:pt idx="35404">
                  <c:v>4467.5708643180133</c:v>
                </c:pt>
                <c:pt idx="35405">
                  <c:v>4537.1015473987773</c:v>
                </c:pt>
                <c:pt idx="35406">
                  <c:v>4589.3304094710393</c:v>
                </c:pt>
                <c:pt idx="35407">
                  <c:v>4641.6010876570217</c:v>
                </c:pt>
                <c:pt idx="35408">
                  <c:v>4693.9136324039764</c:v>
                </c:pt>
                <c:pt idx="35409">
                  <c:v>4691.8481225298983</c:v>
                </c:pt>
                <c:pt idx="35410">
                  <c:v>4743.6437738375289</c:v>
                </c:pt>
                <c:pt idx="35411">
                  <c:v>4795.4809541300247</c:v>
                </c:pt>
                <c:pt idx="35412">
                  <c:v>4833.264570090575</c:v>
                </c:pt>
                <c:pt idx="35413">
                  <c:v>4815.4318948592445</c:v>
                </c:pt>
                <c:pt idx="35414">
                  <c:v>4797.604924515842</c:v>
                </c:pt>
                <c:pt idx="35415">
                  <c:v>4779.7836735385381</c:v>
                </c:pt>
                <c:pt idx="35416">
                  <c:v>4761.9681491775873</c:v>
                </c:pt>
                <c:pt idx="35417">
                  <c:v>4744.1583611456499</c:v>
                </c:pt>
                <c:pt idx="35418">
                  <c:v>4788.0318303763752</c:v>
                </c:pt>
                <c:pt idx="35419">
                  <c:v>4831.9362216666223</c:v>
                </c:pt>
                <c:pt idx="35420">
                  <c:v>4875.8715143099398</c:v>
                </c:pt>
                <c:pt idx="35421">
                  <c:v>4919.8376952343151</c:v>
                </c:pt>
                <c:pt idx="35422">
                  <c:v>4963.8347442191662</c:v>
                </c:pt>
                <c:pt idx="35423">
                  <c:v>5007.8626412393132</c:v>
                </c:pt>
                <c:pt idx="35424">
                  <c:v>4990.2477809822667</c:v>
                </c:pt>
                <c:pt idx="35425">
                  <c:v>4972.6378551421531</c:v>
                </c:pt>
                <c:pt idx="35426">
                  <c:v>4955.0328648270752</c:v>
                </c:pt>
                <c:pt idx="35427">
                  <c:v>4937.4328111511368</c:v>
                </c:pt>
                <c:pt idx="35428">
                  <c:v>4919.8376952343151</c:v>
                </c:pt>
                <c:pt idx="35429">
                  <c:v>4902.2475182029475</c:v>
                </c:pt>
                <c:pt idx="35430">
                  <c:v>4981.4422024376136</c:v>
                </c:pt>
                <c:pt idx="35431">
                  <c:v>5060.7368175221227</c:v>
                </c:pt>
                <c:pt idx="35432">
                  <c:v>5140.131268722057</c:v>
                </c:pt>
                <c:pt idx="35433">
                  <c:v>5219.6254562627555</c:v>
                </c:pt>
                <c:pt idx="35434">
                  <c:v>5299.2192853066135</c:v>
                </c:pt>
                <c:pt idx="35435">
                  <c:v>5378.9126634460381</c:v>
                </c:pt>
                <c:pt idx="35436">
                  <c:v>5387.773622880115</c:v>
                </c:pt>
                <c:pt idx="35437">
                  <c:v>5396.6358126590776</c:v>
                </c:pt>
                <c:pt idx="35438">
                  <c:v>5405.4992275020204</c:v>
                </c:pt>
                <c:pt idx="35439">
                  <c:v>5414.3638724512575</c:v>
                </c:pt>
                <c:pt idx="35440">
                  <c:v>5423.2297422195679</c:v>
                </c:pt>
                <c:pt idx="35441">
                  <c:v>5432.0968418570001</c:v>
                </c:pt>
                <c:pt idx="35442">
                  <c:v>5407.4361061363816</c:v>
                </c:pt>
                <c:pt idx="35443">
                  <c:v>5382.7801546818782</c:v>
                </c:pt>
                <c:pt idx="35444">
                  <c:v>5358.1288648557802</c:v>
                </c:pt>
                <c:pt idx="35445">
                  <c:v>5333.4821207875411</c:v>
                </c:pt>
                <c:pt idx="35446">
                  <c:v>5308.839805609934</c:v>
                </c:pt>
                <c:pt idx="35447">
                  <c:v>5284.2017948637067</c:v>
                </c:pt>
                <c:pt idx="35448">
                  <c:v>5310.2141656532222</c:v>
                </c:pt>
                <c:pt idx="35449">
                  <c:v>5336.2354901906847</c:v>
                </c:pt>
                <c:pt idx="35450">
                  <c:v>5362.2658056076989</c:v>
                </c:pt>
                <c:pt idx="35451">
                  <c:v>5388.3051421614509</c:v>
                </c:pt>
                <c:pt idx="35452">
                  <c:v>5414.3535298302086</c:v>
                </c:pt>
                <c:pt idx="35453">
                  <c:v>5440.4110053002232</c:v>
                </c:pt>
                <c:pt idx="35454">
                  <c:v>5440.4110053002232</c:v>
                </c:pt>
                <c:pt idx="35455">
                  <c:v>5440.4110053002232</c:v>
                </c:pt>
                <c:pt idx="35456">
                  <c:v>5440.4110053002232</c:v>
                </c:pt>
                <c:pt idx="35457">
                  <c:v>5440.4110053002232</c:v>
                </c:pt>
                <c:pt idx="35458">
                  <c:v>5440.4110053002232</c:v>
                </c:pt>
                <c:pt idx="35459">
                  <c:v>5440.4110053002232</c:v>
                </c:pt>
                <c:pt idx="35460">
                  <c:v>5396.8947966982832</c:v>
                </c:pt>
                <c:pt idx="35461">
                  <c:v>5353.4042721227188</c:v>
                </c:pt>
                <c:pt idx="35462">
                  <c:v>5309.9392936445302</c:v>
                </c:pt>
                <c:pt idx="35463">
                  <c:v>5266.4997288729428</c:v>
                </c:pt>
                <c:pt idx="35464">
                  <c:v>5223.0854439597351</c:v>
                </c:pt>
                <c:pt idx="35465">
                  <c:v>5179.6962972050906</c:v>
                </c:pt>
                <c:pt idx="35466">
                  <c:v>5085.3663690679532</c:v>
                </c:pt>
                <c:pt idx="35467">
                  <c:v>5050.4449995734076</c:v>
                </c:pt>
                <c:pt idx="35468">
                  <c:v>5015.5426028728634</c:v>
                </c:pt>
                <c:pt idx="35469">
                  <c:v>5038.4290290372019</c:v>
                </c:pt>
                <c:pt idx="35470">
                  <c:v>5003.1602135135272</c:v>
                </c:pt>
                <c:pt idx="35471">
                  <c:v>4967.9106093654827</c:v>
                </c:pt>
                <c:pt idx="35472">
                  <c:v>4880.2703328424814</c:v>
                </c:pt>
                <c:pt idx="35473">
                  <c:v>4792.7444758468255</c:v>
                </c:pt>
                <c:pt idx="35474">
                  <c:v>4705.3328161022282</c:v>
                </c:pt>
                <c:pt idx="35475">
                  <c:v>4618.0351219218346</c:v>
                </c:pt>
                <c:pt idx="35476">
                  <c:v>4530.85115841277</c:v>
                </c:pt>
                <c:pt idx="35477">
                  <c:v>4443.7806931366777</c:v>
                </c:pt>
                <c:pt idx="35478">
                  <c:v>4374.9177958220098</c:v>
                </c:pt>
                <c:pt idx="35479">
                  <c:v>4306.1167521299794</c:v>
                </c:pt>
                <c:pt idx="35480">
                  <c:v>4237.3770185975618</c:v>
                </c:pt>
                <c:pt idx="35481">
                  <c:v>4168.698049007352</c:v>
                </c:pt>
                <c:pt idx="35482">
                  <c:v>4100.0792835477105</c:v>
                </c:pt>
                <c:pt idx="35483">
                  <c:v>4031.5201543029557</c:v>
                </c:pt>
                <c:pt idx="35484">
                  <c:v>3970.8518461662975</c:v>
                </c:pt>
                <c:pt idx="35485">
                  <c:v>3910.2397687995081</c:v>
                </c:pt>
                <c:pt idx="35486">
                  <c:v>3849.6838951179452</c:v>
                </c:pt>
                <c:pt idx="35487">
                  <c:v>3789.1841946864433</c:v>
                </c:pt>
                <c:pt idx="35488">
                  <c:v>3728.7406369762361</c:v>
                </c:pt>
                <c:pt idx="35489">
                  <c:v>3668.3531913604288</c:v>
                </c:pt>
                <c:pt idx="35490">
                  <c:v>3608.252321247518</c:v>
                </c:pt>
                <c:pt idx="35491">
                  <c:v>3548.2032041207312</c:v>
                </c:pt>
                <c:pt idx="35492">
                  <c:v>3488.2056738447404</c:v>
                </c:pt>
                <c:pt idx="35493">
                  <c:v>3428.2595713686055</c:v>
                </c:pt>
                <c:pt idx="35494">
                  <c:v>3368.36473278212</c:v>
                </c:pt>
                <c:pt idx="35495">
                  <c:v>3308.5209922895378</c:v>
                </c:pt>
                <c:pt idx="35496">
                  <c:v>3257.4220989795085</c:v>
                </c:pt>
                <c:pt idx="35497">
                  <c:v>3206.3575743048577</c:v>
                </c:pt>
                <c:pt idx="35498">
                  <c:v>3155.3272333874711</c:v>
                </c:pt>
                <c:pt idx="35499">
                  <c:v>3104.3308999995538</c:v>
                </c:pt>
                <c:pt idx="35500">
                  <c:v>3053.3683857254341</c:v>
                </c:pt>
                <c:pt idx="35501">
                  <c:v>3002.4395079257392</c:v>
                </c:pt>
                <c:pt idx="35502">
                  <c:v>3010.0628263540207</c:v>
                </c:pt>
                <c:pt idx="35503">
                  <c:v>3017.6840081504761</c:v>
                </c:pt>
                <c:pt idx="35504">
                  <c:v>3025.3030685962699</c:v>
                </c:pt>
                <c:pt idx="35505">
                  <c:v>3032.9200231919708</c:v>
                </c:pt>
                <c:pt idx="35506">
                  <c:v>3040.5348794934825</c:v>
                </c:pt>
                <c:pt idx="35507">
                  <c:v>3048.1476528929252</c:v>
                </c:pt>
                <c:pt idx="35508">
                  <c:v>2955.3827953784976</c:v>
                </c:pt>
                <c:pt idx="35509">
                  <c:v>2862.7132932653044</c:v>
                </c:pt>
                <c:pt idx="35510">
                  <c:v>2770.1371781844432</c:v>
                </c:pt>
                <c:pt idx="35511">
                  <c:v>2677.6524429821829</c:v>
                </c:pt>
                <c:pt idx="35512">
                  <c:v>2585.257041160929</c:v>
                </c:pt>
                <c:pt idx="35513">
                  <c:v>2492.9488863151068</c:v>
                </c:pt>
                <c:pt idx="35514">
                  <c:v>2493.1315882021113</c:v>
                </c:pt>
                <c:pt idx="35515">
                  <c:v>2493.314290089138</c:v>
                </c:pt>
                <c:pt idx="35516">
                  <c:v>2493.4969919761647</c:v>
                </c:pt>
                <c:pt idx="35517">
                  <c:v>2493.6796938631906</c:v>
                </c:pt>
                <c:pt idx="35518">
                  <c:v>2493.8623957501964</c:v>
                </c:pt>
                <c:pt idx="35519">
                  <c:v>2494.0450976372222</c:v>
                </c:pt>
                <c:pt idx="35520">
                  <c:v>2519.3362989089965</c:v>
                </c:pt>
                <c:pt idx="35521">
                  <c:v>2544.6354403213013</c:v>
                </c:pt>
                <c:pt idx="35522">
                  <c:v>2569.9425475122025</c:v>
                </c:pt>
                <c:pt idx="35523">
                  <c:v>2595.2576459906177</c:v>
                </c:pt>
                <c:pt idx="35524">
                  <c:v>2620.580759050848</c:v>
                </c:pt>
                <c:pt idx="35525">
                  <c:v>2645.9119160910054</c:v>
                </c:pt>
                <c:pt idx="35526">
                  <c:v>2671.2511401754105</c:v>
                </c:pt>
                <c:pt idx="35527">
                  <c:v>2696.5984563014163</c:v>
                </c:pt>
                <c:pt idx="35528">
                  <c:v>2721.9538893397585</c:v>
                </c:pt>
                <c:pt idx="35529">
                  <c:v>2747.3174618194685</c:v>
                </c:pt>
                <c:pt idx="35530">
                  <c:v>2772.6892027647232</c:v>
                </c:pt>
                <c:pt idx="35531">
                  <c:v>2798.0691344799429</c:v>
                </c:pt>
                <c:pt idx="35532">
                  <c:v>2874.6602859820309</c:v>
                </c:pt>
                <c:pt idx="35533">
                  <c:v>2951.3396823772059</c:v>
                </c:pt>
                <c:pt idx="35534">
                  <c:v>3028.107488742462</c:v>
                </c:pt>
                <c:pt idx="35535">
                  <c:v>3104.9638776758952</c:v>
                </c:pt>
                <c:pt idx="35536">
                  <c:v>3181.9090100972257</c:v>
                </c:pt>
                <c:pt idx="35537">
                  <c:v>3258.9430523536448</c:v>
                </c:pt>
                <c:pt idx="35538">
                  <c:v>3301.7903874776089</c:v>
                </c:pt>
                <c:pt idx="35539">
                  <c:v>3344.6654244383271</c:v>
                </c:pt>
                <c:pt idx="35540">
                  <c:v>3387.5681893954106</c:v>
                </c:pt>
                <c:pt idx="35541">
                  <c:v>3430.4987084841673</c:v>
                </c:pt>
                <c:pt idx="35542">
                  <c:v>3473.4569996186747</c:v>
                </c:pt>
                <c:pt idx="35543">
                  <c:v>3516.4430886351361</c:v>
                </c:pt>
                <c:pt idx="35544">
                  <c:v>3524.7252735641891</c:v>
                </c:pt>
                <c:pt idx="35545">
                  <c:v>3533.0076938892098</c:v>
                </c:pt>
                <c:pt idx="35546">
                  <c:v>3541.2903562570568</c:v>
                </c:pt>
                <c:pt idx="35547">
                  <c:v>3549.5732674068063</c:v>
                </c:pt>
                <c:pt idx="35548">
                  <c:v>3557.8564255165647</c:v>
                </c:pt>
                <c:pt idx="35549">
                  <c:v>3566.1398372860303</c:v>
                </c:pt>
                <c:pt idx="35550">
                  <c:v>3600.8874280618088</c:v>
                </c:pt>
                <c:pt idx="35551">
                  <c:v>3635.6563670378468</c:v>
                </c:pt>
                <c:pt idx="35552">
                  <c:v>3670.4466068942129</c:v>
                </c:pt>
                <c:pt idx="35553">
                  <c:v>3662.7741898463501</c:v>
                </c:pt>
                <c:pt idx="35554">
                  <c:v>3697.207504768443</c:v>
                </c:pt>
                <c:pt idx="35555">
                  <c:v>3731.661738343149</c:v>
                </c:pt>
                <c:pt idx="35556">
                  <c:v>3877.7166891107272</c:v>
                </c:pt>
                <c:pt idx="35557">
                  <c:v>3980.6251680022397</c:v>
                </c:pt>
                <c:pt idx="35558">
                  <c:v>4083.6717477425514</c:v>
                </c:pt>
                <c:pt idx="35559">
                  <c:v>4186.8580369646988</c:v>
                </c:pt>
                <c:pt idx="35560">
                  <c:v>4290.1856098370463</c:v>
                </c:pt>
                <c:pt idx="35561">
                  <c:v>4393.6560084673074</c:v>
                </c:pt>
                <c:pt idx="35562">
                  <c:v>4385.049189722813</c:v>
                </c:pt>
                <c:pt idx="35563">
                  <c:v>4376.4433357418784</c:v>
                </c:pt>
                <c:pt idx="35564">
                  <c:v>4367.8384418335299</c:v>
                </c:pt>
                <c:pt idx="35565">
                  <c:v>4359.2345105632339</c:v>
                </c:pt>
                <c:pt idx="35566">
                  <c:v>4350.6315372593072</c:v>
                </c:pt>
                <c:pt idx="35567">
                  <c:v>4342.0295244600475</c:v>
                </c:pt>
                <c:pt idx="35568">
                  <c:v>4350.7583167006551</c:v>
                </c:pt>
                <c:pt idx="35569">
                  <c:v>4359.4883027997466</c:v>
                </c:pt>
                <c:pt idx="35570">
                  <c:v>4368.2194790808426</c:v>
                </c:pt>
                <c:pt idx="35571">
                  <c:v>4376.9518490484761</c:v>
                </c:pt>
                <c:pt idx="35572">
                  <c:v>4385.68540901919</c:v>
                </c:pt>
                <c:pt idx="35573">
                  <c:v>4394.4201625057649</c:v>
                </c:pt>
                <c:pt idx="35574">
                  <c:v>4394.2928034993738</c:v>
                </c:pt>
                <c:pt idx="35575">
                  <c:v>4394.1654444929472</c:v>
                </c:pt>
                <c:pt idx="35576">
                  <c:v>4394.0380854865552</c:v>
                </c:pt>
                <c:pt idx="35577">
                  <c:v>4393.9107264801287</c:v>
                </c:pt>
                <c:pt idx="35578">
                  <c:v>4393.7833674737349</c:v>
                </c:pt>
                <c:pt idx="35579">
                  <c:v>4393.6560084673074</c:v>
                </c:pt>
                <c:pt idx="35580">
                  <c:v>4445.44523808759</c:v>
                </c:pt>
                <c:pt idx="35581">
                  <c:v>4497.2707362316751</c:v>
                </c:pt>
                <c:pt idx="35582">
                  <c:v>4549.1326861576699</c:v>
                </c:pt>
                <c:pt idx="35583">
                  <c:v>4601.0312710617509</c:v>
                </c:pt>
                <c:pt idx="35584">
                  <c:v>4652.9666663271137</c:v>
                </c:pt>
                <c:pt idx="35585">
                  <c:v>4704.9390511471684</c:v>
                </c:pt>
                <c:pt idx="35586">
                  <c:v>4696.0339643029529</c:v>
                </c:pt>
                <c:pt idx="35587">
                  <c:v>4687.130281539622</c:v>
                </c:pt>
                <c:pt idx="35588">
                  <c:v>4678.2280060508929</c:v>
                </c:pt>
                <c:pt idx="35589">
                  <c:v>4669.3271410419957</c:v>
                </c:pt>
                <c:pt idx="35590">
                  <c:v>4660.4276836603294</c:v>
                </c:pt>
                <c:pt idx="35591">
                  <c:v>4651.5296391390275</c:v>
                </c:pt>
                <c:pt idx="35592">
                  <c:v>4738.7302205980586</c:v>
                </c:pt>
                <c:pt idx="35593">
                  <c:v>4826.0432817835208</c:v>
                </c:pt>
                <c:pt idx="35594">
                  <c:v>4913.4691469949348</c:v>
                </c:pt>
                <c:pt idx="35595">
                  <c:v>5001.008141425079</c:v>
                </c:pt>
                <c:pt idx="35596">
                  <c:v>5088.6605851749073</c:v>
                </c:pt>
                <c:pt idx="35597">
                  <c:v>5176.426786653501</c:v>
                </c:pt>
                <c:pt idx="35598">
                  <c:v>5167.3182856835774</c:v>
                </c:pt>
                <c:pt idx="35599">
                  <c:v>5158.2113276336549</c:v>
                </c:pt>
                <c:pt idx="35600">
                  <c:v>5149.1059101168357</c:v>
                </c:pt>
                <c:pt idx="35601">
                  <c:v>5140.0020397243652</c:v>
                </c:pt>
                <c:pt idx="35602">
                  <c:v>5130.8997140514803</c:v>
                </c:pt>
                <c:pt idx="35603">
                  <c:v>5121.7989397252304</c:v>
                </c:pt>
                <c:pt idx="35604">
                  <c:v>5121.3917610773688</c:v>
                </c:pt>
                <c:pt idx="35605">
                  <c:v>5120.9845824295062</c:v>
                </c:pt>
                <c:pt idx="35606">
                  <c:v>5120.5774037816445</c:v>
                </c:pt>
                <c:pt idx="35607">
                  <c:v>5120.1702251337838</c:v>
                </c:pt>
                <c:pt idx="35608">
                  <c:v>5119.7630464859221</c:v>
                </c:pt>
                <c:pt idx="35609">
                  <c:v>5119.3558678380605</c:v>
                </c:pt>
                <c:pt idx="35610">
                  <c:v>4991.2906382617957</c:v>
                </c:pt>
                <c:pt idx="35611">
                  <c:v>4921.9960162499265</c:v>
                </c:pt>
                <c:pt idx="35612">
                  <c:v>4852.7741270367515</c:v>
                </c:pt>
                <c:pt idx="35613">
                  <c:v>4839.109303155632</c:v>
                </c:pt>
                <c:pt idx="35614">
                  <c:v>4769.2312471133155</c:v>
                </c:pt>
                <c:pt idx="35615">
                  <c:v>4699.4263417757275</c:v>
                </c:pt>
                <c:pt idx="35616">
                  <c:v>4613.3471734269669</c:v>
                </c:pt>
                <c:pt idx="35617">
                  <c:v>4527.3641095549428</c:v>
                </c:pt>
                <c:pt idx="35618">
                  <c:v>4441.4759385891675</c:v>
                </c:pt>
                <c:pt idx="35619">
                  <c:v>4355.6814192519505</c:v>
                </c:pt>
                <c:pt idx="35620">
                  <c:v>4269.9792867704791</c:v>
                </c:pt>
                <c:pt idx="35621">
                  <c:v>4184.3682578778034</c:v>
                </c:pt>
                <c:pt idx="35622">
                  <c:v>4115.1291654790966</c:v>
                </c:pt>
                <c:pt idx="35623">
                  <c:v>4045.9604841005844</c:v>
                </c:pt>
                <c:pt idx="35624">
                  <c:v>3976.8620328767975</c:v>
                </c:pt>
                <c:pt idx="35625">
                  <c:v>3907.8336286123204</c:v>
                </c:pt>
                <c:pt idx="35626">
                  <c:v>3838.8750857508444</c:v>
                </c:pt>
                <c:pt idx="35627">
                  <c:v>3769.9862131189484</c:v>
                </c:pt>
                <c:pt idx="35628">
                  <c:v>3667.1901827305496</c:v>
                </c:pt>
                <c:pt idx="35629">
                  <c:v>3564.537098935873</c:v>
                </c:pt>
                <c:pt idx="35630">
                  <c:v>3462.0256333280522</c:v>
                </c:pt>
                <c:pt idx="35631">
                  <c:v>3359.654429319502</c:v>
                </c:pt>
                <c:pt idx="35632">
                  <c:v>3257.4220989795085</c:v>
                </c:pt>
                <c:pt idx="35633">
                  <c:v>3155.3272333874702</c:v>
                </c:pt>
                <c:pt idx="35634">
                  <c:v>3078.635511470171</c:v>
                </c:pt>
                <c:pt idx="35635">
                  <c:v>3002.0262444988825</c:v>
                </c:pt>
                <c:pt idx="35636">
                  <c:v>2925.4990413138007</c:v>
                </c:pt>
                <c:pt idx="35637">
                  <c:v>2849.0534974452112</c:v>
                </c:pt>
                <c:pt idx="35638">
                  <c:v>2772.6892027647232</c:v>
                </c:pt>
                <c:pt idx="35639">
                  <c:v>2696.4057479323651</c:v>
                </c:pt>
                <c:pt idx="35640">
                  <c:v>2637.8786461766699</c:v>
                </c:pt>
                <c:pt idx="35641">
                  <c:v>2579.3770546797646</c:v>
                </c:pt>
                <c:pt idx="35642">
                  <c:v>2520.9001732323723</c:v>
                </c:pt>
                <c:pt idx="35643">
                  <c:v>2462.4471916902089</c:v>
                </c:pt>
                <c:pt idx="35644">
                  <c:v>2404.0172915941826</c:v>
                </c:pt>
                <c:pt idx="35645">
                  <c:v>2345.6096391608648</c:v>
                </c:pt>
                <c:pt idx="35646">
                  <c:v>2320.1755373792048</c:v>
                </c:pt>
                <c:pt idx="35647">
                  <c:v>2294.7517110481162</c:v>
                </c:pt>
                <c:pt idx="35648">
                  <c:v>2269.3381617853756</c:v>
                </c:pt>
                <c:pt idx="35649">
                  <c:v>2243.9348912294831</c:v>
                </c:pt>
                <c:pt idx="35650">
                  <c:v>2218.5419025929896</c:v>
                </c:pt>
                <c:pt idx="35651">
                  <c:v>2193.1591944359811</c:v>
                </c:pt>
                <c:pt idx="35652">
                  <c:v>2184.8666662224914</c:v>
                </c:pt>
                <c:pt idx="35653">
                  <c:v>2176.5743401088039</c:v>
                </c:pt>
                <c:pt idx="35654">
                  <c:v>2168.2822158948679</c:v>
                </c:pt>
                <c:pt idx="35655">
                  <c:v>2159.9902888136348</c:v>
                </c:pt>
                <c:pt idx="35656">
                  <c:v>2151.6985556176887</c:v>
                </c:pt>
                <c:pt idx="35657">
                  <c:v>2143.4070115996224</c:v>
                </c:pt>
                <c:pt idx="35658">
                  <c:v>2101.225995984475</c:v>
                </c:pt>
                <c:pt idx="35659">
                  <c:v>2059.070982930793</c:v>
                </c:pt>
                <c:pt idx="35660">
                  <c:v>2016.9419362791512</c:v>
                </c:pt>
                <c:pt idx="35661">
                  <c:v>1974.8388238000557</c:v>
                </c:pt>
                <c:pt idx="35662">
                  <c:v>1932.761608871057</c:v>
                </c:pt>
                <c:pt idx="35663">
                  <c:v>1890.7102547577447</c:v>
                </c:pt>
                <c:pt idx="35664">
                  <c:v>1941.2661935378837</c:v>
                </c:pt>
                <c:pt idx="35665">
                  <c:v>1991.8629686878826</c:v>
                </c:pt>
                <c:pt idx="35666">
                  <c:v>2042.5005706015754</c:v>
                </c:pt>
                <c:pt idx="35667">
                  <c:v>2093.1789860095787</c:v>
                </c:pt>
                <c:pt idx="35668">
                  <c:v>2143.8982018569432</c:v>
                </c:pt>
                <c:pt idx="35669">
                  <c:v>2194.6582096576872</c:v>
                </c:pt>
                <c:pt idx="35670">
                  <c:v>2287.3950337457954</c:v>
                </c:pt>
                <c:pt idx="35671">
                  <c:v>2380.2441077049343</c:v>
                </c:pt>
                <c:pt idx="35672">
                  <c:v>2473.2063366820739</c:v>
                </c:pt>
                <c:pt idx="35673">
                  <c:v>2566.282610314453</c:v>
                </c:pt>
                <c:pt idx="35674">
                  <c:v>2659.473802960923</c:v>
                </c:pt>
                <c:pt idx="35675">
                  <c:v>2752.7807720421933</c:v>
                </c:pt>
                <c:pt idx="35676">
                  <c:v>2854.8485637167828</c:v>
                </c:pt>
                <c:pt idx="35677">
                  <c:v>2957.0628672172011</c:v>
                </c:pt>
                <c:pt idx="35678">
                  <c:v>3059.4244358105852</c:v>
                </c:pt>
                <c:pt idx="35679">
                  <c:v>3161.9340076182002</c:v>
                </c:pt>
                <c:pt idx="35680">
                  <c:v>3264.5923077429798</c:v>
                </c:pt>
                <c:pt idx="35681">
                  <c:v>3367.4000508280697</c:v>
                </c:pt>
                <c:pt idx="35682">
                  <c:v>3487.6075010693976</c:v>
                </c:pt>
                <c:pt idx="35683">
                  <c:v>3608.0233049663352</c:v>
                </c:pt>
                <c:pt idx="35684">
                  <c:v>3728.6483570512228</c:v>
                </c:pt>
                <c:pt idx="35685">
                  <c:v>3849.4835368735335</c:v>
                </c:pt>
                <c:pt idx="35686">
                  <c:v>3970.5297043643154</c:v>
                </c:pt>
                <c:pt idx="35687">
                  <c:v>4091.787711008913</c:v>
                </c:pt>
                <c:pt idx="35688">
                  <c:v>4125.7486282158097</c:v>
                </c:pt>
                <c:pt idx="35689">
                  <c:v>4159.7209908041141</c:v>
                </c:pt>
                <c:pt idx="35690">
                  <c:v>4193.7049294533581</c:v>
                </c:pt>
                <c:pt idx="35691">
                  <c:v>4227.7005738640146</c:v>
                </c:pt>
                <c:pt idx="35692">
                  <c:v>4261.7080527627704</c:v>
                </c:pt>
                <c:pt idx="35693">
                  <c:v>4295.7274939078407</c:v>
                </c:pt>
                <c:pt idx="35694">
                  <c:v>4408.7649519802462</c:v>
                </c:pt>
                <c:pt idx="35695">
                  <c:v>4521.9890345189488</c:v>
                </c:pt>
                <c:pt idx="35696">
                  <c:v>4635.4003725522407</c:v>
                </c:pt>
                <c:pt idx="35697">
                  <c:v>4694.5482978299542</c:v>
                </c:pt>
                <c:pt idx="35698">
                  <c:v>4807.031322172812</c:v>
                </c:pt>
                <c:pt idx="35699">
                  <c:v>4919.7012590878194</c:v>
                </c:pt>
                <c:pt idx="35700">
                  <c:v>4871.9880155043911</c:v>
                </c:pt>
                <c:pt idx="35701">
                  <c:v>4767.3653939853402</c:v>
                </c:pt>
                <c:pt idx="35702">
                  <c:v>4662.8952178079671</c:v>
                </c:pt>
                <c:pt idx="35703">
                  <c:v>4558.5764832469367</c:v>
                </c:pt>
                <c:pt idx="35704">
                  <c:v>4454.4081724383377</c:v>
                </c:pt>
                <c:pt idx="35705">
                  <c:v>4350.3892413187932</c:v>
                </c:pt>
                <c:pt idx="35706">
                  <c:v>4428.8045077754714</c:v>
                </c:pt>
                <c:pt idx="35707">
                  <c:v>4507.3102127757638</c:v>
                </c:pt>
                <c:pt idx="35708">
                  <c:v>4585.9065023700223</c:v>
                </c:pt>
                <c:pt idx="35709">
                  <c:v>4664.5935226664042</c:v>
                </c:pt>
                <c:pt idx="35710">
                  <c:v>4743.3714183242218</c:v>
                </c:pt>
                <c:pt idx="35711">
                  <c:v>4822.2403309162646</c:v>
                </c:pt>
                <c:pt idx="35712">
                  <c:v>4979.5810653520657</c:v>
                </c:pt>
                <c:pt idx="35713">
                  <c:v>5137.2717283424417</c:v>
                </c:pt>
                <c:pt idx="35714">
                  <c:v>5295.3150452765567</c:v>
                </c:pt>
                <c:pt idx="35715">
                  <c:v>5453.7136668081621</c:v>
                </c:pt>
                <c:pt idx="35716">
                  <c:v>5612.4701582275065</c:v>
                </c:pt>
                <c:pt idx="35717">
                  <c:v>5771.5870167737075</c:v>
                </c:pt>
                <c:pt idx="35718">
                  <c:v>5771.164011448659</c:v>
                </c:pt>
                <c:pt idx="35719">
                  <c:v>5770.7410061236105</c:v>
                </c:pt>
                <c:pt idx="35720">
                  <c:v>5770.3180007985129</c:v>
                </c:pt>
                <c:pt idx="35721">
                  <c:v>5769.8949954734662</c:v>
                </c:pt>
                <c:pt idx="35722">
                  <c:v>5769.4719901483713</c:v>
                </c:pt>
                <c:pt idx="35723">
                  <c:v>5769.0489848233237</c:v>
                </c:pt>
                <c:pt idx="35724">
                  <c:v>5671.7104172004747</c:v>
                </c:pt>
                <c:pt idx="35725">
                  <c:v>5574.508187692064</c:v>
                </c:pt>
                <c:pt idx="35726">
                  <c:v>5477.4418051534567</c:v>
                </c:pt>
                <c:pt idx="35727">
                  <c:v>5380.5107715559052</c:v>
                </c:pt>
                <c:pt idx="35728">
                  <c:v>5283.7145738901181</c:v>
                </c:pt>
                <c:pt idx="35729">
                  <c:v>5187.0526959458193</c:v>
                </c:pt>
                <c:pt idx="35730">
                  <c:v>5257.0154041327623</c:v>
                </c:pt>
                <c:pt idx="35731">
                  <c:v>5327.0460962451707</c:v>
                </c:pt>
                <c:pt idx="35732">
                  <c:v>5397.1451221282141</c:v>
                </c:pt>
                <c:pt idx="35733">
                  <c:v>5467.3128205836447</c:v>
                </c:pt>
                <c:pt idx="35734">
                  <c:v>5537.5495313822439</c:v>
                </c:pt>
                <c:pt idx="35735">
                  <c:v>5607.8555873927353</c:v>
                </c:pt>
                <c:pt idx="35736">
                  <c:v>5607.575916433062</c:v>
                </c:pt>
                <c:pt idx="35737">
                  <c:v>5607.2962454733852</c:v>
                </c:pt>
                <c:pt idx="35738">
                  <c:v>5607.0165745137092</c:v>
                </c:pt>
                <c:pt idx="35739">
                  <c:v>5606.7369035539878</c:v>
                </c:pt>
                <c:pt idx="35740">
                  <c:v>5606.4572325943118</c:v>
                </c:pt>
                <c:pt idx="35741">
                  <c:v>5606.1775616346358</c:v>
                </c:pt>
                <c:pt idx="35742">
                  <c:v>5685.7342128625851</c:v>
                </c:pt>
                <c:pt idx="35743">
                  <c:v>5765.3829386726511</c:v>
                </c:pt>
                <c:pt idx="35744">
                  <c:v>5845.1239870226746</c:v>
                </c:pt>
                <c:pt idx="35745">
                  <c:v>5924.9576022658621</c:v>
                </c:pt>
                <c:pt idx="35746">
                  <c:v>6004.8840228901199</c:v>
                </c:pt>
                <c:pt idx="35747">
                  <c:v>6084.9034908169433</c:v>
                </c:pt>
                <c:pt idx="35748">
                  <c:v>6040.2622170156728</c:v>
                </c:pt>
                <c:pt idx="35749">
                  <c:v>5995.650347583236</c:v>
                </c:pt>
                <c:pt idx="35750">
                  <c:v>5951.0678708646419</c:v>
                </c:pt>
                <c:pt idx="35751">
                  <c:v>5906.5147751221384</c:v>
                </c:pt>
                <c:pt idx="35752">
                  <c:v>5861.9910416527682</c:v>
                </c:pt>
                <c:pt idx="35753">
                  <c:v>5817.4966586450619</c:v>
                </c:pt>
                <c:pt idx="35754">
                  <c:v>5627.959241099069</c:v>
                </c:pt>
                <c:pt idx="35755">
                  <c:v>5505.3491666575055</c:v>
                </c:pt>
                <c:pt idx="35756">
                  <c:v>5382.9634028815499</c:v>
                </c:pt>
                <c:pt idx="35757">
                  <c:v>5321.8205711551054</c:v>
                </c:pt>
                <c:pt idx="35758">
                  <c:v>5198.4674527789284</c:v>
                </c:pt>
                <c:pt idx="35759">
                  <c:v>5075.339579491826</c:v>
                </c:pt>
                <c:pt idx="35760">
                  <c:v>5005.9848081295186</c:v>
                </c:pt>
                <c:pt idx="35761">
                  <c:v>4936.6935119135114</c:v>
                </c:pt>
                <c:pt idx="35762">
                  <c:v>4867.4651335707858</c:v>
                </c:pt>
                <c:pt idx="35763">
                  <c:v>4798.2991054070171</c:v>
                </c:pt>
                <c:pt idx="35764">
                  <c:v>4729.1948566935098</c:v>
                </c:pt>
                <c:pt idx="35765">
                  <c:v>4660.1518022672899</c:v>
                </c:pt>
                <c:pt idx="35766">
                  <c:v>4537.954406085797</c:v>
                </c:pt>
                <c:pt idx="35767">
                  <c:v>4415.9760636625115</c:v>
                </c:pt>
                <c:pt idx="35768">
                  <c:v>4294.2160709794707</c:v>
                </c:pt>
                <c:pt idx="35769">
                  <c:v>4172.6737170928318</c:v>
                </c:pt>
                <c:pt idx="35770">
                  <c:v>4051.3482720435159</c:v>
                </c:pt>
                <c:pt idx="35771">
                  <c:v>3930.238991658558</c:v>
                </c:pt>
                <c:pt idx="35772">
                  <c:v>3809.4637536799764</c:v>
                </c:pt>
                <c:pt idx="35773">
                  <c:v>3688.8990839424223</c:v>
                </c:pt>
                <c:pt idx="35774">
                  <c:v>3568.5439448112224</c:v>
                </c:pt>
                <c:pt idx="35775">
                  <c:v>3448.3972728909816</c:v>
                </c:pt>
                <c:pt idx="35776">
                  <c:v>3328.4579841310397</c:v>
                </c:pt>
                <c:pt idx="35777">
                  <c:v>3208.7249628953382</c:v>
                </c:pt>
                <c:pt idx="35778">
                  <c:v>3174.7212613313905</c:v>
                </c:pt>
                <c:pt idx="35779">
                  <c:v>3140.732066004945</c:v>
                </c:pt>
                <c:pt idx="35780">
                  <c:v>3106.7573144254916</c:v>
                </c:pt>
                <c:pt idx="35781">
                  <c:v>3072.7969436695912</c:v>
                </c:pt>
                <c:pt idx="35782">
                  <c:v>3038.8508903785023</c:v>
                </c:pt>
                <c:pt idx="35783">
                  <c:v>3004.9190884868858</c:v>
                </c:pt>
                <c:pt idx="35784">
                  <c:v>2911.3505277779445</c:v>
                </c:pt>
                <c:pt idx="35785">
                  <c:v>2817.9016887486628</c:v>
                </c:pt>
                <c:pt idx="35786">
                  <c:v>2724.5717799400741</c:v>
                </c:pt>
                <c:pt idx="35787">
                  <c:v>2631.359993468212</c:v>
                </c:pt>
                <c:pt idx="35788">
                  <c:v>2538.2655070717692</c:v>
                </c:pt>
                <c:pt idx="35789">
                  <c:v>2445.2874838885186</c:v>
                </c:pt>
                <c:pt idx="35790">
                  <c:v>2444.9272699550584</c:v>
                </c:pt>
                <c:pt idx="35791">
                  <c:v>2444.5670560215985</c:v>
                </c:pt>
                <c:pt idx="35792">
                  <c:v>2444.2068420881387</c:v>
                </c:pt>
                <c:pt idx="35793">
                  <c:v>2443.8466281546575</c:v>
                </c:pt>
                <c:pt idx="35794">
                  <c:v>2443.4864142211964</c:v>
                </c:pt>
                <c:pt idx="35795">
                  <c:v>2443.1262002877165</c:v>
                </c:pt>
                <c:pt idx="35796">
                  <c:v>2400.992726826938</c:v>
                </c:pt>
                <c:pt idx="35797">
                  <c:v>2358.8817625633142</c:v>
                </c:pt>
                <c:pt idx="35798">
                  <c:v>2316.7932026078083</c:v>
                </c:pt>
                <c:pt idx="35799">
                  <c:v>2274.7269355438657</c:v>
                </c:pt>
                <c:pt idx="35800">
                  <c:v>2232.6828492055724</c:v>
                </c:pt>
                <c:pt idx="35801">
                  <c:v>2190.6608357330028</c:v>
                </c:pt>
                <c:pt idx="35802">
                  <c:v>2207.4837481586037</c:v>
                </c:pt>
                <c:pt idx="35803">
                  <c:v>2224.3103687593525</c:v>
                </c:pt>
                <c:pt idx="35804">
                  <c:v>2241.1406999854171</c:v>
                </c:pt>
                <c:pt idx="35805">
                  <c:v>2257.9747511380829</c:v>
                </c:pt>
                <c:pt idx="35806">
                  <c:v>2274.8125263324382</c:v>
                </c:pt>
                <c:pt idx="35807">
                  <c:v>2291.6540296048538</c:v>
                </c:pt>
                <c:pt idx="35808">
                  <c:v>2376.447465145045</c:v>
                </c:pt>
                <c:pt idx="35809">
                  <c:v>2461.3613348331228</c:v>
                </c:pt>
                <c:pt idx="35810">
                  <c:v>2546.3954024828813</c:v>
                </c:pt>
                <c:pt idx="35811">
                  <c:v>2631.5494320193761</c:v>
                </c:pt>
                <c:pt idx="35812">
                  <c:v>2716.8231927733973</c:v>
                </c:pt>
                <c:pt idx="35813">
                  <c:v>2802.2164655042648</c:v>
                </c:pt>
                <c:pt idx="35814">
                  <c:v>2868.8316322432343</c:v>
                </c:pt>
                <c:pt idx="35815">
                  <c:v>2935.4688118619806</c:v>
                </c:pt>
                <c:pt idx="35816">
                  <c:v>3002.1295603556082</c:v>
                </c:pt>
                <c:pt idx="35817">
                  <c:v>3068.8154139857998</c:v>
                </c:pt>
                <c:pt idx="35818">
                  <c:v>3135.5278793319112</c:v>
                </c:pt>
                <c:pt idx="35819">
                  <c:v>3202.2684485574255</c:v>
                </c:pt>
                <c:pt idx="35820">
                  <c:v>3338.8184148314567</c:v>
                </c:pt>
                <c:pt idx="35821">
                  <c:v>3475.6383155196841</c:v>
                </c:pt>
                <c:pt idx="35822">
                  <c:v>3612.7300859315769</c:v>
                </c:pt>
                <c:pt idx="35823">
                  <c:v>3750.0956007421678</c:v>
                </c:pt>
                <c:pt idx="35824">
                  <c:v>3887.7366943610327</c:v>
                </c:pt>
                <c:pt idx="35825">
                  <c:v>4025.6551495305671</c:v>
                </c:pt>
                <c:pt idx="35826">
                  <c:v>4138.1283421150438</c:v>
                </c:pt>
                <c:pt idx="35827">
                  <c:v>4250.7921180397125</c:v>
                </c:pt>
                <c:pt idx="35828">
                  <c:v>4363.6470321131583</c:v>
                </c:pt>
                <c:pt idx="35829">
                  <c:v>4476.6936283732121</c:v>
                </c:pt>
                <c:pt idx="35830">
                  <c:v>4589.9324403501287</c:v>
                </c:pt>
                <c:pt idx="35831">
                  <c:v>4703.3639913267798</c:v>
                </c:pt>
                <c:pt idx="35832">
                  <c:v>4703.4952463118252</c:v>
                </c:pt>
                <c:pt idx="35833">
                  <c:v>4703.6265012968315</c:v>
                </c:pt>
                <c:pt idx="35834">
                  <c:v>4703.7577562818778</c:v>
                </c:pt>
                <c:pt idx="35835">
                  <c:v>4703.8890112668832</c:v>
                </c:pt>
                <c:pt idx="35836">
                  <c:v>4704.0202662519296</c:v>
                </c:pt>
                <c:pt idx="35837">
                  <c:v>4704.151521236975</c:v>
                </c:pt>
                <c:pt idx="35838">
                  <c:v>4720.3872058710804</c:v>
                </c:pt>
                <c:pt idx="35839">
                  <c:v>4736.6236841893297</c:v>
                </c:pt>
                <c:pt idx="35840">
                  <c:v>4752.8609984611812</c:v>
                </c:pt>
                <c:pt idx="35841">
                  <c:v>4714.417444092298</c:v>
                </c:pt>
                <c:pt idx="35842">
                  <c:v>4730.4703612782487</c:v>
                </c:pt>
                <c:pt idx="35843">
                  <c:v>4746.5242291867362</c:v>
                </c:pt>
                <c:pt idx="35844">
                  <c:v>4714.6030769723775</c:v>
                </c:pt>
                <c:pt idx="35845">
                  <c:v>4627.7379803283184</c:v>
                </c:pt>
                <c:pt idx="35846">
                  <c:v>4540.9825599017831</c:v>
                </c:pt>
                <c:pt idx="35847">
                  <c:v>4454.3362852529845</c:v>
                </c:pt>
                <c:pt idx="35848">
                  <c:v>4367.7986095289461</c:v>
                </c:pt>
                <c:pt idx="35849">
                  <c:v>4281.3689760873676</c:v>
                </c:pt>
                <c:pt idx="35850">
                  <c:v>4359.2015975610657</c:v>
                </c:pt>
                <c:pt idx="35851">
                  <c:v>4437.1225133325952</c:v>
                </c:pt>
                <c:pt idx="35852">
                  <c:v>4515.1320921028973</c:v>
                </c:pt>
                <c:pt idx="35853">
                  <c:v>4593.2306966681217</c:v>
                </c:pt>
                <c:pt idx="35854">
                  <c:v>4671.4186840024922</c:v>
                </c:pt>
                <c:pt idx="35855">
                  <c:v>4749.6964030737845</c:v>
                </c:pt>
                <c:pt idx="35856">
                  <c:v>4732.0156357950464</c:v>
                </c:pt>
                <c:pt idx="35857">
                  <c:v>4714.3401620224158</c:v>
                </c:pt>
                <c:pt idx="35858">
                  <c:v>4696.6699870898929</c:v>
                </c:pt>
                <c:pt idx="35859">
                  <c:v>4679.0051163547059</c:v>
                </c:pt>
                <c:pt idx="35860">
                  <c:v>4661.3455551973002</c:v>
                </c:pt>
                <c:pt idx="35861">
                  <c:v>4643.6913090217322</c:v>
                </c:pt>
                <c:pt idx="35862">
                  <c:v>4722.3221098647091</c:v>
                </c:pt>
                <c:pt idx="35863">
                  <c:v>4801.0485834753927</c:v>
                </c:pt>
                <c:pt idx="35864">
                  <c:v>4879.8708129351016</c:v>
                </c:pt>
                <c:pt idx="35865">
                  <c:v>4958.7888736509367</c:v>
                </c:pt>
                <c:pt idx="35866">
                  <c:v>5037.8028425782295</c:v>
                </c:pt>
                <c:pt idx="35867">
                  <c:v>5116.9127959508915</c:v>
                </c:pt>
                <c:pt idx="35868">
                  <c:v>5081.4852372384785</c:v>
                </c:pt>
                <c:pt idx="35869">
                  <c:v>5046.0779578100673</c:v>
                </c:pt>
                <c:pt idx="35870">
                  <c:v>5010.6909866375963</c:v>
                </c:pt>
                <c:pt idx="35871">
                  <c:v>4975.3243456683567</c:v>
                </c:pt>
                <c:pt idx="35872">
                  <c:v>4939.9780594961921</c:v>
                </c:pt>
                <c:pt idx="35873">
                  <c:v>4904.6521529441879</c:v>
                </c:pt>
                <c:pt idx="35874">
                  <c:v>4966.250956567198</c:v>
                </c:pt>
                <c:pt idx="35875">
                  <c:v>5027.9099212287692</c:v>
                </c:pt>
                <c:pt idx="35876">
                  <c:v>5089.6290077179801</c:v>
                </c:pt>
                <c:pt idx="35877">
                  <c:v>5151.4081704438076</c:v>
                </c:pt>
                <c:pt idx="35878">
                  <c:v>5213.2473671036978</c:v>
                </c:pt>
                <c:pt idx="35879">
                  <c:v>5275.1465537857675</c:v>
                </c:pt>
                <c:pt idx="35880">
                  <c:v>5257.8660784345775</c:v>
                </c:pt>
                <c:pt idx="35881">
                  <c:v>5240.5895388908511</c:v>
                </c:pt>
                <c:pt idx="35882">
                  <c:v>5223.3169242891172</c:v>
                </c:pt>
                <c:pt idx="35883">
                  <c:v>5206.0482237201804</c:v>
                </c:pt>
                <c:pt idx="35884">
                  <c:v>5188.7834262312763</c:v>
                </c:pt>
                <c:pt idx="35885">
                  <c:v>5171.5225208259071</c:v>
                </c:pt>
                <c:pt idx="35886">
                  <c:v>5233.2523598427024</c:v>
                </c:pt>
                <c:pt idx="35887">
                  <c:v>5295.0407753018999</c:v>
                </c:pt>
                <c:pt idx="35888">
                  <c:v>5356.887782630175</c:v>
                </c:pt>
                <c:pt idx="35889">
                  <c:v>5418.7933901837087</c:v>
                </c:pt>
                <c:pt idx="35890">
                  <c:v>5480.7576088608903</c:v>
                </c:pt>
                <c:pt idx="35891">
                  <c:v>5542.7804472295675</c:v>
                </c:pt>
                <c:pt idx="35892">
                  <c:v>5569.0205614171182</c:v>
                </c:pt>
                <c:pt idx="35893">
                  <c:v>5595.2703942062135</c:v>
                </c:pt>
                <c:pt idx="35894">
                  <c:v>5621.5299728820401</c:v>
                </c:pt>
                <c:pt idx="35895">
                  <c:v>5647.7993170960071</c:v>
                </c:pt>
                <c:pt idx="35896">
                  <c:v>5674.0784462980928</c:v>
                </c:pt>
                <c:pt idx="35897">
                  <c:v>5700.3673874885899</c:v>
                </c:pt>
                <c:pt idx="35898">
                  <c:v>5434.6422159495023</c:v>
                </c:pt>
                <c:pt idx="35899">
                  <c:v>5234.8717963026884</c:v>
                </c:pt>
                <c:pt idx="35900">
                  <c:v>5035.6913681280639</c:v>
                </c:pt>
                <c:pt idx="35901">
                  <c:v>4893.2001322764017</c:v>
                </c:pt>
                <c:pt idx="35902">
                  <c:v>4692.8862875768255</c:v>
                </c:pt>
                <c:pt idx="35903">
                  <c:v>4493.1519766235533</c:v>
                </c:pt>
                <c:pt idx="35904">
                  <c:v>4406.0241870206064</c:v>
                </c:pt>
                <c:pt idx="35905">
                  <c:v>4319.0127224545058</c:v>
                </c:pt>
                <c:pt idx="35906">
                  <c:v>4232.1174645683914</c:v>
                </c:pt>
                <c:pt idx="35907">
                  <c:v>4145.3382996337059</c:v>
                </c:pt>
                <c:pt idx="35908">
                  <c:v>4058.6751068493986</c:v>
                </c:pt>
                <c:pt idx="35909">
                  <c:v>3972.1277661058061</c:v>
                </c:pt>
                <c:pt idx="35910">
                  <c:v>3876.9154823027689</c:v>
                </c:pt>
                <c:pt idx="35911">
                  <c:v>3781.8467847816246</c:v>
                </c:pt>
                <c:pt idx="35912">
                  <c:v>3686.9216919690639</c:v>
                </c:pt>
                <c:pt idx="35913">
                  <c:v>3592.1402241134028</c:v>
                </c:pt>
                <c:pt idx="35914">
                  <c:v>3497.5024032726878</c:v>
                </c:pt>
                <c:pt idx="35915">
                  <c:v>3403.0082533027594</c:v>
                </c:pt>
                <c:pt idx="35916">
                  <c:v>3317.4591531400642</c:v>
                </c:pt>
                <c:pt idx="35917">
                  <c:v>3232.0217579383843</c:v>
                </c:pt>
                <c:pt idx="35918">
                  <c:v>3146.6958025366439</c:v>
                </c:pt>
                <c:pt idx="35919">
                  <c:v>3061.4810171992112</c:v>
                </c:pt>
                <c:pt idx="35920">
                  <c:v>2976.3771186974204</c:v>
                </c:pt>
                <c:pt idx="35921">
                  <c:v>2891.383828580811</c:v>
                </c:pt>
                <c:pt idx="35922">
                  <c:v>2908.434520323503</c:v>
                </c:pt>
                <c:pt idx="35923">
                  <c:v>2925.4900778269252</c:v>
                </c:pt>
                <c:pt idx="35924">
                  <c:v>2942.5505056576126</c:v>
                </c:pt>
                <c:pt idx="35925">
                  <c:v>2959.615796817101</c:v>
                </c:pt>
                <c:pt idx="35926">
                  <c:v>2976.6859559291806</c:v>
                </c:pt>
                <c:pt idx="35927">
                  <c:v>2993.7609759609509</c:v>
                </c:pt>
                <c:pt idx="35928">
                  <c:v>2934.325720874554</c:v>
                </c:pt>
                <c:pt idx="35929">
                  <c:v>2874.9421157735273</c:v>
                </c:pt>
                <c:pt idx="35930">
                  <c:v>2815.6099991923334</c:v>
                </c:pt>
                <c:pt idx="35931">
                  <c:v>2756.3292047746972</c:v>
                </c:pt>
                <c:pt idx="35932">
                  <c:v>2697.0995641911663</c:v>
                </c:pt>
                <c:pt idx="35933">
                  <c:v>2637.9209071181899</c:v>
                </c:pt>
                <c:pt idx="35934">
                  <c:v>2595.8563108829239</c:v>
                </c:pt>
                <c:pt idx="35935">
                  <c:v>2553.8136896807255</c:v>
                </c:pt>
                <c:pt idx="35936">
                  <c:v>2511.7929051131719</c:v>
                </c:pt>
                <c:pt idx="35937">
                  <c:v>2469.7938249375611</c:v>
                </c:pt>
                <c:pt idx="35938">
                  <c:v>2427.8163083086279</c:v>
                </c:pt>
                <c:pt idx="35939">
                  <c:v>2385.8602133775626</c:v>
                </c:pt>
                <c:pt idx="35940">
                  <c:v>2352.2052509389137</c:v>
                </c:pt>
                <c:pt idx="35941">
                  <c:v>2318.5659893819256</c:v>
                </c:pt>
                <c:pt idx="35942">
                  <c:v>2284.9423864770738</c:v>
                </c:pt>
                <c:pt idx="35943">
                  <c:v>2251.3343997105176</c:v>
                </c:pt>
                <c:pt idx="35944">
                  <c:v>2217.7419862822985</c:v>
                </c:pt>
                <c:pt idx="35945">
                  <c:v>2184.165103104659</c:v>
                </c:pt>
                <c:pt idx="35946">
                  <c:v>2201.0353504957011</c:v>
                </c:pt>
                <c:pt idx="35947">
                  <c:v>2217.9104063458212</c:v>
                </c:pt>
                <c:pt idx="35948">
                  <c:v>2234.7902653391889</c:v>
                </c:pt>
                <c:pt idx="35949">
                  <c:v>2251.6749305529802</c:v>
                </c:pt>
                <c:pt idx="35950">
                  <c:v>2268.5643987668482</c:v>
                </c:pt>
                <c:pt idx="35951">
                  <c:v>2285.4586667177127</c:v>
                </c:pt>
                <c:pt idx="35952">
                  <c:v>2294.2526964655058</c:v>
                </c:pt>
                <c:pt idx="35953">
                  <c:v>2303.0497412572704</c:v>
                </c:pt>
                <c:pt idx="35954">
                  <c:v>2311.8497902491672</c:v>
                </c:pt>
                <c:pt idx="35955">
                  <c:v>2320.6528389855685</c:v>
                </c:pt>
                <c:pt idx="35956">
                  <c:v>2329.4588808924391</c:v>
                </c:pt>
                <c:pt idx="35957">
                  <c:v>2338.2679114635412</c:v>
                </c:pt>
                <c:pt idx="35958">
                  <c:v>2380.6758259410281</c:v>
                </c:pt>
                <c:pt idx="35959">
                  <c:v>2423.1155903847448</c:v>
                </c:pt>
                <c:pt idx="35960">
                  <c:v>2465.5871526623014</c:v>
                </c:pt>
                <c:pt idx="35961">
                  <c:v>2508.090454850168</c:v>
                </c:pt>
                <c:pt idx="35962">
                  <c:v>2550.6254458954031</c:v>
                </c:pt>
                <c:pt idx="35963">
                  <c:v>2593.1920753746235</c:v>
                </c:pt>
                <c:pt idx="35964">
                  <c:v>2711.5015113551094</c:v>
                </c:pt>
                <c:pt idx="35965">
                  <c:v>2829.9976321713052</c:v>
                </c:pt>
                <c:pt idx="35966">
                  <c:v>2948.6824894155989</c:v>
                </c:pt>
                <c:pt idx="35967">
                  <c:v>3067.5580888224495</c:v>
                </c:pt>
                <c:pt idx="35968">
                  <c:v>3186.6263862369751</c:v>
                </c:pt>
                <c:pt idx="35969">
                  <c:v>3305.8892995112592</c:v>
                </c:pt>
                <c:pt idx="35970">
                  <c:v>3425.4606499740189</c:v>
                </c:pt>
                <c:pt idx="35971">
                  <c:v>3545.2347336675066</c:v>
                </c:pt>
                <c:pt idx="35972">
                  <c:v>3665.2130680596738</c:v>
                </c:pt>
                <c:pt idx="35973">
                  <c:v>3785.3971444130798</c:v>
                </c:pt>
                <c:pt idx="35974">
                  <c:v>3905.7884094531664</c:v>
                </c:pt>
                <c:pt idx="35975">
                  <c:v>4026.3882751271362</c:v>
                </c:pt>
                <c:pt idx="35976">
                  <c:v>4043.7563890329152</c:v>
                </c:pt>
                <c:pt idx="35977">
                  <c:v>4061.1293116355878</c:v>
                </c:pt>
                <c:pt idx="35978">
                  <c:v>4078.5070438453854</c:v>
                </c:pt>
                <c:pt idx="35979">
                  <c:v>4095.8895847909967</c:v>
                </c:pt>
                <c:pt idx="35980">
                  <c:v>4113.2769336062984</c:v>
                </c:pt>
                <c:pt idx="35981">
                  <c:v>4130.6690894303356</c:v>
                </c:pt>
                <c:pt idx="35982">
                  <c:v>4165.4678186877527</c:v>
                </c:pt>
                <c:pt idx="35983">
                  <c:v>4200.2857657814029</c:v>
                </c:pt>
                <c:pt idx="35984">
                  <c:v>4235.1229240136972</c:v>
                </c:pt>
                <c:pt idx="35985">
                  <c:v>4221.0203709645739</c:v>
                </c:pt>
                <c:pt idx="35986">
                  <c:v>4255.4960558131943</c:v>
                </c:pt>
                <c:pt idx="35987">
                  <c:v>4289.990710337197</c:v>
                </c:pt>
                <c:pt idx="35988">
                  <c:v>4469.4919581398626</c:v>
                </c:pt>
                <c:pt idx="35989">
                  <c:v>4599.4711561830864</c:v>
                </c:pt>
                <c:pt idx="35990">
                  <c:v>4729.6893678260622</c:v>
                </c:pt>
                <c:pt idx="35991">
                  <c:v>4860.1487069130762</c:v>
                </c:pt>
                <c:pt idx="35992">
                  <c:v>4990.8512304175811</c:v>
                </c:pt>
                <c:pt idx="35993">
                  <c:v>5121.7989397252304</c:v>
                </c:pt>
                <c:pt idx="35994">
                  <c:v>5130.0848483414729</c:v>
                </c:pt>
                <c:pt idx="35995">
                  <c:v>5138.3712955437177</c:v>
                </c:pt>
                <c:pt idx="35996">
                  <c:v>5146.6582806455854</c:v>
                </c:pt>
                <c:pt idx="35997">
                  <c:v>5154.9458121825755</c:v>
                </c:pt>
                <c:pt idx="35998">
                  <c:v>5163.2338893780052</c:v>
                </c:pt>
                <c:pt idx="35999">
                  <c:v>5171.5225208259071</c:v>
                </c:pt>
                <c:pt idx="36000">
                  <c:v>5162.9615962909529</c:v>
                </c:pt>
                <c:pt idx="36001">
                  <c:v>5154.4015596074159</c:v>
                </c:pt>
                <c:pt idx="36002">
                  <c:v>5145.8424041551989</c:v>
                </c:pt>
                <c:pt idx="36003">
                  <c:v>5137.2841327565911</c:v>
                </c:pt>
                <c:pt idx="36004">
                  <c:v>5128.7267388248601</c:v>
                </c:pt>
                <c:pt idx="36005">
                  <c:v>5120.1702251337838</c:v>
                </c:pt>
                <c:pt idx="36006">
                  <c:v>5208.2331605089676</c:v>
                </c:pt>
                <c:pt idx="36007">
                  <c:v>5296.4143540046625</c:v>
                </c:pt>
                <c:pt idx="36008">
                  <c:v>5384.7139002997765</c:v>
                </c:pt>
                <c:pt idx="36009">
                  <c:v>5473.1318862751723</c:v>
                </c:pt>
                <c:pt idx="36010">
                  <c:v>5561.6684053534582</c:v>
                </c:pt>
                <c:pt idx="36011">
                  <c:v>5650.3235504878794</c:v>
                </c:pt>
                <c:pt idx="36012">
                  <c:v>5659.2236514334609</c:v>
                </c:pt>
                <c:pt idx="36013">
                  <c:v>5668.1249681727941</c:v>
                </c:pt>
                <c:pt idx="36014">
                  <c:v>5677.0274956699532</c:v>
                </c:pt>
                <c:pt idx="36015">
                  <c:v>5685.9312387785276</c:v>
                </c:pt>
                <c:pt idx="36016">
                  <c:v>5694.8361924573292</c:v>
                </c:pt>
                <c:pt idx="36017">
                  <c:v>5703.7423615665648</c:v>
                </c:pt>
                <c:pt idx="36018">
                  <c:v>5721.6990868787252</c:v>
                </c:pt>
                <c:pt idx="36019">
                  <c:v>5739.660914813313</c:v>
                </c:pt>
                <c:pt idx="36020">
                  <c:v>5757.6278410458353</c:v>
                </c:pt>
                <c:pt idx="36021">
                  <c:v>5775.599861272688</c:v>
                </c:pt>
                <c:pt idx="36022">
                  <c:v>5793.5769712111251</c:v>
                </c:pt>
                <c:pt idx="36023">
                  <c:v>5811.559166599016</c:v>
                </c:pt>
                <c:pt idx="36024">
                  <c:v>5829.1219766645381</c:v>
                </c:pt>
                <c:pt idx="36025">
                  <c:v>5846.6891508950866</c:v>
                </c:pt>
                <c:pt idx="36026">
                  <c:v>5864.2606956898335</c:v>
                </c:pt>
                <c:pt idx="36027">
                  <c:v>5881.8366199380389</c:v>
                </c:pt>
                <c:pt idx="36028">
                  <c:v>5899.4169249700299</c:v>
                </c:pt>
                <c:pt idx="36029">
                  <c:v>5917.0016196132374</c:v>
                </c:pt>
                <c:pt idx="36030">
                  <c:v>5979.2950154632008</c:v>
                </c:pt>
                <c:pt idx="36031">
                  <c:v>6041.6462931265223</c:v>
                </c:pt>
                <c:pt idx="36032">
                  <c:v>6104.0555052709269</c:v>
                </c:pt>
                <c:pt idx="36033">
                  <c:v>6166.5227066321086</c:v>
                </c:pt>
                <c:pt idx="36034">
                  <c:v>6229.0479488563651</c:v>
                </c:pt>
                <c:pt idx="36035">
                  <c:v>6291.6312910034749</c:v>
                </c:pt>
                <c:pt idx="36036">
                  <c:v>6417.551712205991</c:v>
                </c:pt>
                <c:pt idx="36037">
                  <c:v>6543.7095651298005</c:v>
                </c:pt>
                <c:pt idx="36038">
                  <c:v>6670.1046588502677</c:v>
                </c:pt>
                <c:pt idx="36039">
                  <c:v>6796.7368151085138</c:v>
                </c:pt>
                <c:pt idx="36040">
                  <c:v>6923.6058600411907</c:v>
                </c:pt>
                <c:pt idx="36041">
                  <c:v>7050.7116429810267</c:v>
                </c:pt>
                <c:pt idx="36042">
                  <c:v>6630.089750759209</c:v>
                </c:pt>
                <c:pt idx="36043">
                  <c:v>6292.0221669806442</c:v>
                </c:pt>
                <c:pt idx="36044">
                  <c:v>5955.6645273841177</c:v>
                </c:pt>
                <c:pt idx="36045">
                  <c:v>5686.2122298913546</c:v>
                </c:pt>
                <c:pt idx="36046">
                  <c:v>5349.4074391680369</c:v>
                </c:pt>
                <c:pt idx="36047">
                  <c:v>5014.3274307210258</c:v>
                </c:pt>
                <c:pt idx="36048">
                  <c:v>4883.6034916518138</c:v>
                </c:pt>
                <c:pt idx="36049">
                  <c:v>4753.1247147434433</c:v>
                </c:pt>
                <c:pt idx="36050">
                  <c:v>4622.8890906895485</c:v>
                </c:pt>
                <c:pt idx="36051">
                  <c:v>4492.8945541480234</c:v>
                </c:pt>
                <c:pt idx="36052">
                  <c:v>4363.1389824500757</c:v>
                </c:pt>
                <c:pt idx="36053">
                  <c:v>4233.6201942910629</c:v>
                </c:pt>
                <c:pt idx="36054">
                  <c:v>4138.4999301192802</c:v>
                </c:pt>
                <c:pt idx="36055">
                  <c:v>4043.5114895809693</c:v>
                </c:pt>
                <c:pt idx="36056">
                  <c:v>3948.6542886294305</c:v>
                </c:pt>
                <c:pt idx="36057">
                  <c:v>3853.9277377884264</c:v>
                </c:pt>
                <c:pt idx="36058">
                  <c:v>3759.3312346394928</c:v>
                </c:pt>
                <c:pt idx="36059">
                  <c:v>3664.8641654707044</c:v>
                </c:pt>
                <c:pt idx="36060">
                  <c:v>3595.9383521437371</c:v>
                </c:pt>
                <c:pt idx="36061">
                  <c:v>3527.0869313177477</c:v>
                </c:pt>
                <c:pt idx="36062">
                  <c:v>3458.3098784832919</c:v>
                </c:pt>
                <c:pt idx="36063">
                  <c:v>3389.6071691934399</c:v>
                </c:pt>
                <c:pt idx="36064">
                  <c:v>3320.9787790573696</c:v>
                </c:pt>
                <c:pt idx="36065">
                  <c:v>3252.4246807499635</c:v>
                </c:pt>
                <c:pt idx="36066">
                  <c:v>3260.7858644942808</c:v>
                </c:pt>
                <c:pt idx="36067">
                  <c:v>3269.1475692224772</c:v>
                </c:pt>
                <c:pt idx="36068">
                  <c:v>3277.5098005537479</c:v>
                </c:pt>
                <c:pt idx="36069">
                  <c:v>3285.872564175063</c:v>
                </c:pt>
                <c:pt idx="36070">
                  <c:v>3294.2358566168355</c:v>
                </c:pt>
                <c:pt idx="36071">
                  <c:v>3302.5996835382803</c:v>
                </c:pt>
                <c:pt idx="36072">
                  <c:v>3310.9640475551973</c:v>
                </c:pt>
                <c:pt idx="36073">
                  <c:v>3319.3289544086415</c:v>
                </c:pt>
                <c:pt idx="36074">
                  <c:v>3327.6944004631705</c:v>
                </c:pt>
                <c:pt idx="36075">
                  <c:v>3336.0603914318258</c:v>
                </c:pt>
                <c:pt idx="36076">
                  <c:v>3344.4269299110902</c:v>
                </c:pt>
                <c:pt idx="36077">
                  <c:v>3352.7940216969146</c:v>
                </c:pt>
                <c:pt idx="36078">
                  <c:v>3335.6191076878631</c:v>
                </c:pt>
                <c:pt idx="36079">
                  <c:v>3318.4490479293231</c:v>
                </c:pt>
                <c:pt idx="36080">
                  <c:v>3301.2838371490438</c:v>
                </c:pt>
                <c:pt idx="36081">
                  <c:v>3284.1234828127558</c:v>
                </c:pt>
                <c:pt idx="36082">
                  <c:v>3266.9679797012122</c:v>
                </c:pt>
                <c:pt idx="36083">
                  <c:v>3249.8173321083336</c:v>
                </c:pt>
                <c:pt idx="36084">
                  <c:v>3173.6633244914874</c:v>
                </c:pt>
                <c:pt idx="36085">
                  <c:v>3097.5791381182398</c:v>
                </c:pt>
                <c:pt idx="36086">
                  <c:v>3021.5638417344444</c:v>
                </c:pt>
                <c:pt idx="36087">
                  <c:v>2945.6164975366673</c:v>
                </c:pt>
                <c:pt idx="36088">
                  <c:v>2869.7361411158022</c:v>
                </c:pt>
                <c:pt idx="36089">
                  <c:v>2793.9218034553401</c:v>
                </c:pt>
                <c:pt idx="36090">
                  <c:v>2743.2199791520866</c:v>
                </c:pt>
                <c:pt idx="36091">
                  <c:v>2692.5515805511809</c:v>
                </c:pt>
                <c:pt idx="36092">
                  <c:v>2641.9164116047414</c:v>
                </c:pt>
                <c:pt idx="36093">
                  <c:v>2591.3142839054685</c:v>
                </c:pt>
                <c:pt idx="36094">
                  <c:v>2540.744997648133</c:v>
                </c:pt>
                <c:pt idx="36095">
                  <c:v>2490.2083580096901</c:v>
                </c:pt>
                <c:pt idx="36096">
                  <c:v>2515.6565946184769</c:v>
                </c:pt>
                <c:pt idx="36097">
                  <c:v>2541.1155159979726</c:v>
                </c:pt>
                <c:pt idx="36098">
                  <c:v>2566.5851189978052</c:v>
                </c:pt>
                <c:pt idx="36099">
                  <c:v>2592.0654004931307</c:v>
                </c:pt>
                <c:pt idx="36100">
                  <c:v>2617.5563551180362</c:v>
                </c:pt>
                <c:pt idx="36101">
                  <c:v>2643.0579843151313</c:v>
                </c:pt>
                <c:pt idx="36102">
                  <c:v>2694.0932475036821</c:v>
                </c:pt>
                <c:pt idx="36103">
                  <c:v>2745.1711613746975</c:v>
                </c:pt>
                <c:pt idx="36104">
                  <c:v>2796.2917068980182</c:v>
                </c:pt>
                <c:pt idx="36105">
                  <c:v>2847.4548584736435</c:v>
                </c:pt>
                <c:pt idx="36106">
                  <c:v>2898.6605907803369</c:v>
                </c:pt>
                <c:pt idx="36107">
                  <c:v>2949.9088861671262</c:v>
                </c:pt>
                <c:pt idx="36108">
                  <c:v>3000.3731907913752</c:v>
                </c:pt>
                <c:pt idx="36109">
                  <c:v>3050.8624339658754</c:v>
                </c:pt>
                <c:pt idx="36110">
                  <c:v>3101.3770041765747</c:v>
                </c:pt>
                <c:pt idx="36111">
                  <c:v>3151.9172853971481</c:v>
                </c:pt>
                <c:pt idx="36112">
                  <c:v>3202.4836657020342</c:v>
                </c:pt>
                <c:pt idx="36113">
                  <c:v>3253.0765179103778</c:v>
                </c:pt>
                <c:pt idx="36114">
                  <c:v>3354.7857529422636</c:v>
                </c:pt>
                <c:pt idx="36115">
                  <c:v>3456.6208990083387</c:v>
                </c:pt>
                <c:pt idx="36116">
                  <c:v>3558.5840707778007</c:v>
                </c:pt>
                <c:pt idx="36117">
                  <c:v>3660.6773344027993</c:v>
                </c:pt>
                <c:pt idx="36118">
                  <c:v>3762.9027111994037</c:v>
                </c:pt>
                <c:pt idx="36119">
                  <c:v>3865.2621821765738</c:v>
                </c:pt>
                <c:pt idx="36120">
                  <c:v>3916.975126169672</c:v>
                </c:pt>
                <c:pt idx="36121">
                  <c:v>3968.7288053470143</c:v>
                </c:pt>
                <c:pt idx="36122">
                  <c:v>4020.5232703544134</c:v>
                </c:pt>
                <c:pt idx="36123">
                  <c:v>4072.3585868245209</c:v>
                </c:pt>
                <c:pt idx="36124">
                  <c:v>4124.2348061141956</c:v>
                </c:pt>
                <c:pt idx="36125">
                  <c:v>4176.1519868904952</c:v>
                </c:pt>
                <c:pt idx="36126">
                  <c:v>4176.1519868904952</c:v>
                </c:pt>
                <c:pt idx="36127">
                  <c:v>4176.1519868904952</c:v>
                </c:pt>
                <c:pt idx="36128">
                  <c:v>4176.1519868904952</c:v>
                </c:pt>
                <c:pt idx="36129">
                  <c:v>4128.2688802552238</c:v>
                </c:pt>
                <c:pt idx="36130">
                  <c:v>4128.2688802552238</c:v>
                </c:pt>
                <c:pt idx="36131">
                  <c:v>4128.2688802552238</c:v>
                </c:pt>
                <c:pt idx="36132">
                  <c:v>4220.15656620959</c:v>
                </c:pt>
                <c:pt idx="36133">
                  <c:v>4264.1965352089255</c:v>
                </c:pt>
                <c:pt idx="36134">
                  <c:v>4308.2717645459561</c:v>
                </c:pt>
                <c:pt idx="36135">
                  <c:v>4352.3821201771043</c:v>
                </c:pt>
                <c:pt idx="36136">
                  <c:v>4396.5274694436794</c:v>
                </c:pt>
                <c:pt idx="36137">
                  <c:v>4440.7076870733072</c:v>
                </c:pt>
                <c:pt idx="36138">
                  <c:v>4510.9009389382927</c:v>
                </c:pt>
                <c:pt idx="36139">
                  <c:v>4581.1749898912067</c:v>
                </c:pt>
                <c:pt idx="36140">
                  <c:v>4651.5296391390275</c:v>
                </c:pt>
                <c:pt idx="36141">
                  <c:v>4721.9646955706585</c:v>
                </c:pt>
                <c:pt idx="36142">
                  <c:v>4792.4799696772898</c:v>
                </c:pt>
                <c:pt idx="36143">
                  <c:v>4863.0752775762076</c:v>
                </c:pt>
                <c:pt idx="36144">
                  <c:v>4845.2197059051095</c:v>
                </c:pt>
                <c:pt idx="36145">
                  <c:v>4827.3697051489899</c:v>
                </c:pt>
                <c:pt idx="36146">
                  <c:v>4809.5252824522813</c:v>
                </c:pt>
                <c:pt idx="36147">
                  <c:v>4791.6864511686399</c:v>
                </c:pt>
                <c:pt idx="36148">
                  <c:v>4773.8532185266922</c:v>
                </c:pt>
                <c:pt idx="36149">
                  <c:v>4756.0255938484243</c:v>
                </c:pt>
                <c:pt idx="36150">
                  <c:v>4834.8338811159911</c:v>
                </c:pt>
                <c:pt idx="36151">
                  <c:v>4913.7363286328164</c:v>
                </c:pt>
                <c:pt idx="36152">
                  <c:v>4992.7330360134838</c:v>
                </c:pt>
                <c:pt idx="36153">
                  <c:v>5071.8240997585808</c:v>
                </c:pt>
                <c:pt idx="36154">
                  <c:v>5151.0096219277539</c:v>
                </c:pt>
                <c:pt idx="36155">
                  <c:v>5230.2896972273911</c:v>
                </c:pt>
                <c:pt idx="36156">
                  <c:v>5325.8637595508417</c:v>
                </c:pt>
                <c:pt idx="36157">
                  <c:v>5421.5618387664326</c:v>
                </c:pt>
                <c:pt idx="36158">
                  <c:v>5517.3853247250581</c:v>
                </c:pt>
                <c:pt idx="36159">
                  <c:v>5613.335577463562</c:v>
                </c:pt>
                <c:pt idx="36160">
                  <c:v>5709.4139250996823</c:v>
                </c:pt>
                <c:pt idx="36161">
                  <c:v>5805.6216745526381</c:v>
                </c:pt>
                <c:pt idx="36162">
                  <c:v>5779.4344686439536</c:v>
                </c:pt>
                <c:pt idx="36163">
                  <c:v>5753.256786019595</c:v>
                </c:pt>
                <c:pt idx="36164">
                  <c:v>5727.0885998826989</c:v>
                </c:pt>
                <c:pt idx="36165">
                  <c:v>5700.9298831682217</c:v>
                </c:pt>
                <c:pt idx="36166">
                  <c:v>5674.7806009104497</c:v>
                </c:pt>
                <c:pt idx="36167">
                  <c:v>5648.64072822663</c:v>
                </c:pt>
                <c:pt idx="36168">
                  <c:v>5693.2900336489975</c:v>
                </c:pt>
                <c:pt idx="36169">
                  <c:v>5737.9703905090873</c:v>
                </c:pt>
                <c:pt idx="36170">
                  <c:v>5782.6817616956951</c:v>
                </c:pt>
                <c:pt idx="36171">
                  <c:v>5827.4241105424462</c:v>
                </c:pt>
                <c:pt idx="36172">
                  <c:v>5872.1974084345056</c:v>
                </c:pt>
                <c:pt idx="36173">
                  <c:v>5917.0016196132374</c:v>
                </c:pt>
                <c:pt idx="36174">
                  <c:v>6015.2229667394458</c:v>
                </c:pt>
                <c:pt idx="36175">
                  <c:v>6113.5897687498318</c:v>
                </c:pt>
                <c:pt idx="36176">
                  <c:v>6212.102025362502</c:v>
                </c:pt>
                <c:pt idx="36177">
                  <c:v>6310.7597310287429</c:v>
                </c:pt>
                <c:pt idx="36178">
                  <c:v>6409.5628851841557</c:v>
                </c:pt>
                <c:pt idx="36179">
                  <c:v>6508.5114896941323</c:v>
                </c:pt>
                <c:pt idx="36180">
                  <c:v>6499.2066167339417</c:v>
                </c:pt>
                <c:pt idx="36181">
                  <c:v>6489.9031115392945</c:v>
                </c:pt>
                <c:pt idx="36182">
                  <c:v>6480.6009704325397</c:v>
                </c:pt>
                <c:pt idx="36183">
                  <c:v>6471.300200383278</c:v>
                </c:pt>
                <c:pt idx="36184">
                  <c:v>6462.0007976892284</c:v>
                </c:pt>
                <c:pt idx="36185">
                  <c:v>6452.7027693599912</c:v>
                </c:pt>
                <c:pt idx="36186">
                  <c:v>6068.7998235241848</c:v>
                </c:pt>
                <c:pt idx="36187">
                  <c:v>5760.3280424509012</c:v>
                </c:pt>
                <c:pt idx="36188">
                  <c:v>5453.2981328450815</c:v>
                </c:pt>
                <c:pt idx="36189">
                  <c:v>5207.413809213178</c:v>
                </c:pt>
                <c:pt idx="36190">
                  <c:v>4899.7286656142278</c:v>
                </c:pt>
                <c:pt idx="36191">
                  <c:v>4593.4907158145779</c:v>
                </c:pt>
                <c:pt idx="36192">
                  <c:v>4402.962071130577</c:v>
                </c:pt>
                <c:pt idx="36193">
                  <c:v>4212.952594697078</c:v>
                </c:pt>
                <c:pt idx="36194">
                  <c:v>4023.4557727408246</c:v>
                </c:pt>
                <c:pt idx="36195">
                  <c:v>3834.4648307893012</c:v>
                </c:pt>
                <c:pt idx="36196">
                  <c:v>3645.9727104951771</c:v>
                </c:pt>
                <c:pt idx="36197">
                  <c:v>3457.9720825882891</c:v>
                </c:pt>
                <c:pt idx="36198">
                  <c:v>3330.2279620295726</c:v>
                </c:pt>
                <c:pt idx="36199">
                  <c:v>3202.6988828466438</c:v>
                </c:pt>
                <c:pt idx="36200">
                  <c:v>3075.3818256782583</c:v>
                </c:pt>
                <c:pt idx="36201">
                  <c:v>2948.2736904984222</c:v>
                </c:pt>
                <c:pt idx="36202">
                  <c:v>2821.3712949423998</c:v>
                </c:pt>
                <c:pt idx="36203">
                  <c:v>2694.6713726108578</c:v>
                </c:pt>
                <c:pt idx="36204">
                  <c:v>2618.4069687241408</c:v>
                </c:pt>
                <c:pt idx="36205">
                  <c:v>2542.2270710474681</c:v>
                </c:pt>
                <c:pt idx="36206">
                  <c:v>2466.1313800923263</c:v>
                </c:pt>
                <c:pt idx="36207">
                  <c:v>2390.1195924517556</c:v>
                </c:pt>
                <c:pt idx="36208">
                  <c:v>2314.1914066296367</c:v>
                </c:pt>
                <c:pt idx="36209">
                  <c:v>2238.346508741181</c:v>
                </c:pt>
                <c:pt idx="36210">
                  <c:v>2237.3304391977736</c:v>
                </c:pt>
                <c:pt idx="36211">
                  <c:v>2236.3143696543475</c:v>
                </c:pt>
                <c:pt idx="36212">
                  <c:v>2235.2983001109023</c:v>
                </c:pt>
                <c:pt idx="36213">
                  <c:v>2234.2822305674372</c:v>
                </c:pt>
                <c:pt idx="36214">
                  <c:v>2233.2661610239552</c:v>
                </c:pt>
                <c:pt idx="36215">
                  <c:v>2232.2500914804523</c:v>
                </c:pt>
                <c:pt idx="36216">
                  <c:v>2215.6367354881818</c:v>
                </c:pt>
                <c:pt idx="36217">
                  <c:v>2199.0254603148651</c:v>
                </c:pt>
                <c:pt idx="36218">
                  <c:v>2182.4162520122572</c:v>
                </c:pt>
                <c:pt idx="36219">
                  <c:v>2165.8090877510776</c:v>
                </c:pt>
                <c:pt idx="36220">
                  <c:v>2149.2039533424932</c:v>
                </c:pt>
                <c:pt idx="36221">
                  <c:v>2132.6008259373721</c:v>
                </c:pt>
                <c:pt idx="36222">
                  <c:v>2073.9040051192228</c:v>
                </c:pt>
                <c:pt idx="36223">
                  <c:v>2015.256288721155</c:v>
                </c:pt>
                <c:pt idx="36224">
                  <c:v>1956.6574782222688</c:v>
                </c:pt>
                <c:pt idx="36225">
                  <c:v>1898.1073788853105</c:v>
                </c:pt>
                <c:pt idx="36226">
                  <c:v>1839.6057916522821</c:v>
                </c:pt>
                <c:pt idx="36227">
                  <c:v>1781.1525151568601</c:v>
                </c:pt>
                <c:pt idx="36228">
                  <c:v>1723.095151902512</c:v>
                </c:pt>
                <c:pt idx="36229">
                  <c:v>1665.0669773300858</c:v>
                </c:pt>
                <c:pt idx="36230">
                  <c:v>1607.0673453413392</c:v>
                </c:pt>
                <c:pt idx="36231">
                  <c:v>1549.0956035039687</c:v>
                </c:pt>
                <c:pt idx="36232">
                  <c:v>1491.1510871837152</c:v>
                </c:pt>
                <c:pt idx="36233">
                  <c:v>1433.2331282890325</c:v>
                </c:pt>
                <c:pt idx="36234">
                  <c:v>1383.5017365234437</c:v>
                </c:pt>
                <c:pt idx="36235">
                  <c:v>1333.7954352336117</c:v>
                </c:pt>
                <c:pt idx="36236">
                  <c:v>1284.1139120636883</c:v>
                </c:pt>
                <c:pt idx="36237">
                  <c:v>1234.4568551898658</c:v>
                </c:pt>
                <c:pt idx="36238">
                  <c:v>1184.8239494504364</c:v>
                </c:pt>
                <c:pt idx="36239">
                  <c:v>1135.2148734379684</c:v>
                </c:pt>
                <c:pt idx="36240">
                  <c:v>1160.241988351482</c:v>
                </c:pt>
                <c:pt idx="36241">
                  <c:v>1185.283289086025</c:v>
                </c:pt>
                <c:pt idx="36242">
                  <c:v>1210.3387378589596</c:v>
                </c:pt>
                <c:pt idx="36243">
                  <c:v>1235.4082960764358</c:v>
                </c:pt>
                <c:pt idx="36244">
                  <c:v>1260.4919283710781</c:v>
                </c:pt>
                <c:pt idx="36245">
                  <c:v>1285.5895965612294</c:v>
                </c:pt>
                <c:pt idx="36246">
                  <c:v>1327.1507455193403</c:v>
                </c:pt>
                <c:pt idx="36247">
                  <c:v>1368.7349897783172</c:v>
                </c:pt>
                <c:pt idx="36248">
                  <c:v>1410.3424083051932</c:v>
                </c:pt>
                <c:pt idx="36249">
                  <c:v>1451.9730826837015</c:v>
                </c:pt>
                <c:pt idx="36250">
                  <c:v>1493.6270940145962</c:v>
                </c:pt>
                <c:pt idx="36251">
                  <c:v>1535.3045191769868</c:v>
                </c:pt>
                <c:pt idx="36252">
                  <c:v>1726.9210201096855</c:v>
                </c:pt>
                <c:pt idx="36253">
                  <c:v>1918.9731404809727</c:v>
                </c:pt>
                <c:pt idx="36254">
                  <c:v>2111.4733743100646</c:v>
                </c:pt>
                <c:pt idx="36255">
                  <c:v>2304.4337486306072</c:v>
                </c:pt>
                <c:pt idx="36256">
                  <c:v>2497.8658294704496</c:v>
                </c:pt>
                <c:pt idx="36257">
                  <c:v>2691.7807470749076</c:v>
                </c:pt>
                <c:pt idx="36258">
                  <c:v>2903.4525373132324</c:v>
                </c:pt>
                <c:pt idx="36259">
                  <c:v>3115.7509835408641</c:v>
                </c:pt>
                <c:pt idx="36260">
                  <c:v>3328.6857941196104</c:v>
                </c:pt>
                <c:pt idx="36261">
                  <c:v>3542.266263214166</c:v>
                </c:pt>
                <c:pt idx="36262">
                  <c:v>3756.5012926653312</c:v>
                </c:pt>
                <c:pt idx="36263">
                  <c:v>3971.3994173718097</c:v>
                </c:pt>
                <c:pt idx="36264">
                  <c:v>3995.9606423888026</c:v>
                </c:pt>
                <c:pt idx="36265">
                  <c:v>4020.5232703544134</c:v>
                </c:pt>
                <c:pt idx="36266">
                  <c:v>4045.087437001439</c:v>
                </c:pt>
                <c:pt idx="36267">
                  <c:v>4069.6532657352132</c:v>
                </c:pt>
                <c:pt idx="36268">
                  <c:v>4094.2208809296499</c:v>
                </c:pt>
                <c:pt idx="36269">
                  <c:v>4118.7904125386576</c:v>
                </c:pt>
                <c:pt idx="36270">
                  <c:v>4135.6671797074823</c:v>
                </c:pt>
                <c:pt idx="36271">
                  <c:v>4152.546897408185</c:v>
                </c:pt>
                <c:pt idx="36272">
                  <c:v>4169.4295833548331</c:v>
                </c:pt>
                <c:pt idx="36273">
                  <c:v>4138.315618110425</c:v>
                </c:pt>
                <c:pt idx="36274">
                  <c:v>4155.0106505037193</c:v>
                </c:pt>
                <c:pt idx="36275">
                  <c:v>4171.7086692371095</c:v>
                </c:pt>
                <c:pt idx="36276">
                  <c:v>4194.0100575545366</c:v>
                </c:pt>
                <c:pt idx="36277">
                  <c:v>4167.9357159024266</c:v>
                </c:pt>
                <c:pt idx="36278">
                  <c:v>4141.8726088241647</c:v>
                </c:pt>
                <c:pt idx="36279">
                  <c:v>4115.8207433154885</c:v>
                </c:pt>
                <c:pt idx="36280">
                  <c:v>4089.7801195995562</c:v>
                </c:pt>
                <c:pt idx="36281">
                  <c:v>4063.7507469946145</c:v>
                </c:pt>
                <c:pt idx="36282">
                  <c:v>4116.5631606212901</c:v>
                </c:pt>
                <c:pt idx="36283">
                  <c:v>4169.4295833548331</c:v>
                </c:pt>
                <c:pt idx="36284">
                  <c:v>4222.3497213705423</c:v>
                </c:pt>
                <c:pt idx="36285">
                  <c:v>4275.3232843727856</c:v>
                </c:pt>
                <c:pt idx="36286">
                  <c:v>4328.3499877803961</c:v>
                </c:pt>
                <c:pt idx="36287">
                  <c:v>4381.429543851119</c:v>
                </c:pt>
                <c:pt idx="36288">
                  <c:v>4390.1537806219212</c:v>
                </c:pt>
                <c:pt idx="36289">
                  <c:v>4398.8792499437359</c:v>
                </c:pt>
                <c:pt idx="36290">
                  <c:v>4407.6059472643528</c:v>
                </c:pt>
                <c:pt idx="36291">
                  <c:v>4416.3338768528092</c:v>
                </c:pt>
                <c:pt idx="36292">
                  <c:v>4425.0630363605078</c:v>
                </c:pt>
                <c:pt idx="36293">
                  <c:v>4433.7934234304048</c:v>
                </c:pt>
                <c:pt idx="36294">
                  <c:v>4486.5877034977057</c:v>
                </c:pt>
                <c:pt idx="36295">
                  <c:v>4539.4301549006032</c:v>
                </c:pt>
                <c:pt idx="36296">
                  <c:v>4592.3206296554845</c:v>
                </c:pt>
                <c:pt idx="36297">
                  <c:v>4645.2589750452444</c:v>
                </c:pt>
                <c:pt idx="36298">
                  <c:v>4698.2450469103978</c:v>
                </c:pt>
                <c:pt idx="36299">
                  <c:v>4751.2787007675033</c:v>
                </c:pt>
                <c:pt idx="36300">
                  <c:v>4830.3207630072966</c:v>
                </c:pt>
                <c:pt idx="36301">
                  <c:v>4909.4614224265079</c:v>
                </c:pt>
                <c:pt idx="36302">
                  <c:v>4988.7005954508231</c:v>
                </c:pt>
                <c:pt idx="36303">
                  <c:v>5068.0381985072463</c:v>
                </c:pt>
                <c:pt idx="36304">
                  <c:v>5147.4741571360164</c:v>
                </c:pt>
                <c:pt idx="36305">
                  <c:v>5227.0083923153043</c:v>
                </c:pt>
                <c:pt idx="36306">
                  <c:v>5227.281834391345</c:v>
                </c:pt>
                <c:pt idx="36307">
                  <c:v>5227.5552764673412</c:v>
                </c:pt>
                <c:pt idx="36308">
                  <c:v>5227.8287185433364</c:v>
                </c:pt>
                <c:pt idx="36309">
                  <c:v>5228.1021606193754</c:v>
                </c:pt>
                <c:pt idx="36310">
                  <c:v>5228.3756026953733</c:v>
                </c:pt>
                <c:pt idx="36311">
                  <c:v>5228.6490447713695</c:v>
                </c:pt>
                <c:pt idx="36312">
                  <c:v>5228.6490447713695</c:v>
                </c:pt>
                <c:pt idx="36313">
                  <c:v>5228.6490447713695</c:v>
                </c:pt>
                <c:pt idx="36314">
                  <c:v>5228.6490447713695</c:v>
                </c:pt>
                <c:pt idx="36315">
                  <c:v>5228.6490447713695</c:v>
                </c:pt>
                <c:pt idx="36316">
                  <c:v>5228.6490447713695</c:v>
                </c:pt>
                <c:pt idx="36317">
                  <c:v>5228.6490447713695</c:v>
                </c:pt>
                <c:pt idx="36318">
                  <c:v>5254.774291825498</c:v>
                </c:pt>
                <c:pt idx="36319">
                  <c:v>5280.9089799263729</c:v>
                </c:pt>
                <c:pt idx="36320">
                  <c:v>5307.053137553652</c:v>
                </c:pt>
                <c:pt idx="36321">
                  <c:v>5333.2067838472003</c:v>
                </c:pt>
                <c:pt idx="36322">
                  <c:v>5359.3699470813435</c:v>
                </c:pt>
                <c:pt idx="36323">
                  <c:v>5385.5426484217087</c:v>
                </c:pt>
                <c:pt idx="36324">
                  <c:v>5342.2022713150045</c:v>
                </c:pt>
                <c:pt idx="36325">
                  <c:v>5298.8867956695358</c:v>
                </c:pt>
                <c:pt idx="36326">
                  <c:v>5255.5960656377856</c:v>
                </c:pt>
                <c:pt idx="36327">
                  <c:v>5212.3299169878355</c:v>
                </c:pt>
                <c:pt idx="36328">
                  <c:v>5169.0881907493131</c:v>
                </c:pt>
                <c:pt idx="36329">
                  <c:v>5125.8707262036314</c:v>
                </c:pt>
                <c:pt idx="36330">
                  <c:v>4944.5980989965092</c:v>
                </c:pt>
                <c:pt idx="36331">
                  <c:v>4822.3385921637018</c:v>
                </c:pt>
                <c:pt idx="36332">
                  <c:v>4700.3206304882779</c:v>
                </c:pt>
                <c:pt idx="36333">
                  <c:v>4631.6508966505407</c:v>
                </c:pt>
                <c:pt idx="36334">
                  <c:v>4508.7091060907978</c:v>
                </c:pt>
                <c:pt idx="36335">
                  <c:v>4386.0144680823714</c:v>
                </c:pt>
                <c:pt idx="36336">
                  <c:v>4212.9525946970762</c:v>
                </c:pt>
                <c:pt idx="36337">
                  <c:v>4040.3277967053377</c:v>
                </c:pt>
                <c:pt idx="36338">
                  <c:v>3868.136299161547</c:v>
                </c:pt>
                <c:pt idx="36339">
                  <c:v>3696.3741917622533</c:v>
                </c:pt>
                <c:pt idx="36340">
                  <c:v>3525.037436581365</c:v>
                </c:pt>
                <c:pt idx="36341">
                  <c:v>3354.1218425271481</c:v>
                </c:pt>
                <c:pt idx="36342">
                  <c:v>3115.3275714120409</c:v>
                </c:pt>
                <c:pt idx="36343">
                  <c:v>2877.3585406170637</c:v>
                </c:pt>
                <c:pt idx="36344">
                  <c:v>2640.2040525391021</c:v>
                </c:pt>
                <c:pt idx="36345">
                  <c:v>2403.8529105053294</c:v>
                </c:pt>
                <c:pt idx="36346">
                  <c:v>2168.2933767569248</c:v>
                </c:pt>
                <c:pt idx="36347">
                  <c:v>1933.5131691275617</c:v>
                </c:pt>
                <c:pt idx="36348">
                  <c:v>1808.3119869712934</c:v>
                </c:pt>
                <c:pt idx="36349">
                  <c:v>1683.3004718187558</c:v>
                </c:pt>
                <c:pt idx="36350">
                  <c:v>1558.4750939413211</c:v>
                </c:pt>
                <c:pt idx="36351">
                  <c:v>1433.8322344037531</c:v>
                </c:pt>
                <c:pt idx="36352">
                  <c:v>1309.3681833282119</c:v>
                </c:pt>
                <c:pt idx="36353">
                  <c:v>1185.0791381368813</c:v>
                </c:pt>
                <c:pt idx="36354">
                  <c:v>1052.4315922057144</c:v>
                </c:pt>
                <c:pt idx="36355">
                  <c:v>920.03207162542822</c:v>
                </c:pt>
                <c:pt idx="36356">
                  <c:v>787.87851057595856</c:v>
                </c:pt>
                <c:pt idx="36357">
                  <c:v>655.96879025690612</c:v>
                </c:pt>
                <c:pt idx="36358">
                  <c:v>524.30074120460176</c:v>
                </c:pt>
                <c:pt idx="36359">
                  <c:v>392.87214093800856</c:v>
                </c:pt>
                <c:pt idx="36360">
                  <c:v>417.51539223959844</c:v>
                </c:pt>
                <c:pt idx="36361">
                  <c:v>442.16906443977763</c:v>
                </c:pt>
                <c:pt idx="36362">
                  <c:v>466.83315441565543</c:v>
                </c:pt>
                <c:pt idx="36363">
                  <c:v>491.50765866012154</c:v>
                </c:pt>
                <c:pt idx="36364">
                  <c:v>516.19257489102893</c:v>
                </c:pt>
                <c:pt idx="36365">
                  <c:v>540.8878996664007</c:v>
                </c:pt>
                <c:pt idx="36366">
                  <c:v>401.16148125046772</c:v>
                </c:pt>
                <c:pt idx="36367">
                  <c:v>261.71858521684658</c:v>
                </c:pt>
                <c:pt idx="36368">
                  <c:v>122.55723408743933</c:v>
                </c:pt>
                <c:pt idx="36369">
                  <c:v>0</c:v>
                </c:pt>
                <c:pt idx="36370">
                  <c:v>0</c:v>
                </c:pt>
                <c:pt idx="36371">
                  <c:v>0</c:v>
                </c:pt>
                <c:pt idx="36372">
                  <c:v>0</c:v>
                </c:pt>
                <c:pt idx="36373">
                  <c:v>0</c:v>
                </c:pt>
                <c:pt idx="36374">
                  <c:v>0</c:v>
                </c:pt>
                <c:pt idx="36375">
                  <c:v>0</c:v>
                </c:pt>
                <c:pt idx="36376">
                  <c:v>0</c:v>
                </c:pt>
                <c:pt idx="36377">
                  <c:v>0</c:v>
                </c:pt>
                <c:pt idx="36378">
                  <c:v>0</c:v>
                </c:pt>
                <c:pt idx="36379">
                  <c:v>32.688944269986834</c:v>
                </c:pt>
                <c:pt idx="36380">
                  <c:v>98.111857836319899</c:v>
                </c:pt>
                <c:pt idx="36381">
                  <c:v>163.59500557874901</c:v>
                </c:pt>
                <c:pt idx="36382">
                  <c:v>229.1386260899759</c:v>
                </c:pt>
                <c:pt idx="36383">
                  <c:v>294.7429552732068</c:v>
                </c:pt>
                <c:pt idx="36384">
                  <c:v>417.87105374695614</c:v>
                </c:pt>
                <c:pt idx="36385">
                  <c:v>541.1903924982912</c:v>
                </c:pt>
                <c:pt idx="36386">
                  <c:v>664.70352839099564</c:v>
                </c:pt>
                <c:pt idx="36387">
                  <c:v>788.41296043101772</c:v>
                </c:pt>
                <c:pt idx="36388">
                  <c:v>912.32113087157609</c:v>
                </c:pt>
                <c:pt idx="36389">
                  <c:v>1036.4304263048991</c:v>
                </c:pt>
                <c:pt idx="36390">
                  <c:v>1069.7753281376786</c:v>
                </c:pt>
                <c:pt idx="36391">
                  <c:v>1103.1462614701472</c:v>
                </c:pt>
                <c:pt idx="36392">
                  <c:v>1136.543126043696</c:v>
                </c:pt>
                <c:pt idx="36393">
                  <c:v>1169.9658223081278</c:v>
                </c:pt>
                <c:pt idx="36394">
                  <c:v>1203.4142514187074</c:v>
                </c:pt>
                <c:pt idx="36395">
                  <c:v>1236.8883152332537</c:v>
                </c:pt>
                <c:pt idx="36396">
                  <c:v>1311.6455289039534</c:v>
                </c:pt>
                <c:pt idx="36397">
                  <c:v>1386.4689777461244</c:v>
                </c:pt>
                <c:pt idx="36398">
                  <c:v>1461.359361505992</c:v>
                </c:pt>
                <c:pt idx="36399">
                  <c:v>1536.3173657399541</c:v>
                </c:pt>
                <c:pt idx="36400">
                  <c:v>1611.3436693854521</c:v>
                </c:pt>
                <c:pt idx="36401">
                  <c:v>1686.4389419104427</c:v>
                </c:pt>
                <c:pt idx="36402">
                  <c:v>1845.5363874350837</c:v>
                </c:pt>
                <c:pt idx="36403">
                  <c:v>2004.9937429917536</c:v>
                </c:pt>
                <c:pt idx="36404">
                  <c:v>2164.8140948130376</c:v>
                </c:pt>
                <c:pt idx="36405">
                  <c:v>2325.000442326203</c:v>
                </c:pt>
                <c:pt idx="36406">
                  <c:v>2485.55570054901</c:v>
                </c:pt>
                <c:pt idx="36407">
                  <c:v>2646.4827024461679</c:v>
                </c:pt>
                <c:pt idx="36408">
                  <c:v>2646.3875713869847</c:v>
                </c:pt>
                <c:pt idx="36409">
                  <c:v>2646.2924403277807</c:v>
                </c:pt>
                <c:pt idx="36410">
                  <c:v>2646.1973092685976</c:v>
                </c:pt>
                <c:pt idx="36411">
                  <c:v>2646.1021782093931</c:v>
                </c:pt>
                <c:pt idx="36412">
                  <c:v>2646.0070471502104</c:v>
                </c:pt>
                <c:pt idx="36413">
                  <c:v>2645.9119160910054</c:v>
                </c:pt>
                <c:pt idx="36414">
                  <c:v>2705.306846864421</c:v>
                </c:pt>
                <c:pt idx="36415">
                  <c:v>2764.7534835412184</c:v>
                </c:pt>
                <c:pt idx="36416">
                  <c:v>2824.2519428172213</c:v>
                </c:pt>
                <c:pt idx="36417">
                  <c:v>2850.7371128310929</c:v>
                </c:pt>
                <c:pt idx="36418">
                  <c:v>2909.6561702673184</c:v>
                </c:pt>
                <c:pt idx="36419">
                  <c:v>2968.6267928352772</c:v>
                </c:pt>
                <c:pt idx="36420">
                  <c:v>3002.9560872093239</c:v>
                </c:pt>
                <c:pt idx="36421">
                  <c:v>3002.8527713526219</c:v>
                </c:pt>
                <c:pt idx="36422">
                  <c:v>3002.7494554958948</c:v>
                </c:pt>
                <c:pt idx="36423">
                  <c:v>3002.6461396391683</c:v>
                </c:pt>
                <c:pt idx="36424">
                  <c:v>3002.5428237824658</c:v>
                </c:pt>
                <c:pt idx="36425">
                  <c:v>3002.4395079257392</c:v>
                </c:pt>
                <c:pt idx="36426">
                  <c:v>3019.5503208478858</c:v>
                </c:pt>
                <c:pt idx="36427">
                  <c:v>3036.665834046697</c:v>
                </c:pt>
                <c:pt idx="36428">
                  <c:v>3053.7860443520103</c:v>
                </c:pt>
                <c:pt idx="36429">
                  <c:v>3070.9109559246817</c:v>
                </c:pt>
                <c:pt idx="36430">
                  <c:v>3088.040563150018</c:v>
                </c:pt>
                <c:pt idx="36431">
                  <c:v>3105.1748702346772</c:v>
                </c:pt>
                <c:pt idx="36432">
                  <c:v>3164.6482399101051</c:v>
                </c:pt>
                <c:pt idx="36433">
                  <c:v>3224.166937513688</c:v>
                </c:pt>
                <c:pt idx="36434">
                  <c:v>3283.731280078558</c:v>
                </c:pt>
                <c:pt idx="36435">
                  <c:v>3343.3415732066319</c:v>
                </c:pt>
                <c:pt idx="36436">
                  <c:v>3402.9981213114115</c:v>
                </c:pt>
                <c:pt idx="36437">
                  <c:v>3462.701225117969</c:v>
                </c:pt>
                <c:pt idx="36438">
                  <c:v>3531.2997816090137</c:v>
                </c:pt>
                <c:pt idx="36439">
                  <c:v>3599.9666697514795</c:v>
                </c:pt>
                <c:pt idx="36440">
                  <c:v>3668.7020939493959</c:v>
                </c:pt>
                <c:pt idx="36441">
                  <c:v>3737.5062560283422</c:v>
                </c:pt>
                <c:pt idx="36442">
                  <c:v>3806.3793584022146</c:v>
                </c:pt>
                <c:pt idx="36443">
                  <c:v>3875.3215916235285</c:v>
                </c:pt>
                <c:pt idx="36444">
                  <c:v>3883.629520136169</c:v>
                </c:pt>
                <c:pt idx="36445">
                  <c:v>3891.9378065039514</c:v>
                </c:pt>
                <c:pt idx="36446">
                  <c:v>3900.2464543712422</c:v>
                </c:pt>
                <c:pt idx="36447">
                  <c:v>3908.5554706684889</c:v>
                </c:pt>
                <c:pt idx="36448">
                  <c:v>3916.8648524658579</c:v>
                </c:pt>
                <c:pt idx="36449">
                  <c:v>3925.1746066539604</c:v>
                </c:pt>
                <c:pt idx="36450">
                  <c:v>3950.7110824887172</c:v>
                </c:pt>
                <c:pt idx="36451">
                  <c:v>3976.2550755984603</c:v>
                </c:pt>
                <c:pt idx="36452">
                  <c:v>4001.8066274897183</c:v>
                </c:pt>
                <c:pt idx="36453">
                  <c:v>4027.3657759225739</c:v>
                </c:pt>
                <c:pt idx="36454">
                  <c:v>4052.9325689272728</c:v>
                </c:pt>
                <c:pt idx="36455">
                  <c:v>4078.5070438453854</c:v>
                </c:pt>
                <c:pt idx="36456">
                  <c:v>4095.7663583569542</c:v>
                </c:pt>
                <c:pt idx="36457">
                  <c:v>4113.0299693565821</c:v>
                </c:pt>
                <c:pt idx="36458">
                  <c:v>4130.2978807775035</c:v>
                </c:pt>
                <c:pt idx="36459">
                  <c:v>4147.5700965396272</c:v>
                </c:pt>
                <c:pt idx="36460">
                  <c:v>4164.8466205493323</c:v>
                </c:pt>
                <c:pt idx="36461">
                  <c:v>4182.1274566995035</c:v>
                </c:pt>
                <c:pt idx="36462">
                  <c:v>4173.2999535557246</c:v>
                </c:pt>
                <c:pt idx="36463">
                  <c:v>4164.4739016662879</c:v>
                </c:pt>
                <c:pt idx="36464">
                  <c:v>4155.6493041756039</c:v>
                </c:pt>
                <c:pt idx="36465">
                  <c:v>4146.8261642376419</c:v>
                </c:pt>
                <c:pt idx="36466">
                  <c:v>4138.0044794469904</c:v>
                </c:pt>
                <c:pt idx="36467">
                  <c:v>4129.1842548189734</c:v>
                </c:pt>
                <c:pt idx="36468">
                  <c:v>4146.7021755206615</c:v>
                </c:pt>
                <c:pt idx="36469">
                  <c:v>4164.2254224109474</c:v>
                </c:pt>
                <c:pt idx="36470">
                  <c:v>4181.7539898364539</c:v>
                </c:pt>
                <c:pt idx="36471">
                  <c:v>4199.2878721680281</c:v>
                </c:pt>
                <c:pt idx="36472">
                  <c:v>4216.8270638004724</c:v>
                </c:pt>
                <c:pt idx="36473">
                  <c:v>4234.3715591523642</c:v>
                </c:pt>
                <c:pt idx="36474">
                  <c:v>4159.9930258321674</c:v>
                </c:pt>
                <c:pt idx="36475">
                  <c:v>4134.1758362603832</c:v>
                </c:pt>
                <c:pt idx="36476">
                  <c:v>4108.3693519886665</c:v>
                </c:pt>
                <c:pt idx="36477">
                  <c:v>4129.9266721246704</c:v>
                </c:pt>
                <c:pt idx="36478">
                  <c:v>4103.8425304774992</c:v>
                </c:pt>
                <c:pt idx="36479">
                  <c:v>4077.7692290028976</c:v>
                </c:pt>
                <c:pt idx="36480">
                  <c:v>4085.9667324821025</c:v>
                </c:pt>
                <c:pt idx="36481">
                  <c:v>4094.1644147146326</c:v>
                </c:pt>
                <c:pt idx="36482">
                  <c:v>4102.3622767009483</c:v>
                </c:pt>
                <c:pt idx="36483">
                  <c:v>4110.5603268594268</c:v>
                </c:pt>
                <c:pt idx="36484">
                  <c:v>4118.7585661032526</c:v>
                </c:pt>
                <c:pt idx="36485">
                  <c:v>4126.9570029018469</c:v>
                </c:pt>
                <c:pt idx="36486">
                  <c:v>4083.5047726872854</c:v>
                </c:pt>
                <c:pt idx="36487">
                  <c:v>4040.0828972533559</c:v>
                </c:pt>
                <c:pt idx="36488">
                  <c:v>3996.6913905264519</c:v>
                </c:pt>
                <c:pt idx="36489">
                  <c:v>3953.3302648160779</c:v>
                </c:pt>
                <c:pt idx="36490">
                  <c:v>3909.9995439554732</c:v>
                </c:pt>
                <c:pt idx="36491">
                  <c:v>3866.6992406690588</c:v>
                </c:pt>
                <c:pt idx="36492">
                  <c:v>3703.4891554562546</c:v>
                </c:pt>
                <c:pt idx="36493">
                  <c:v>3540.6678560469295</c:v>
                </c:pt>
                <c:pt idx="36494">
                  <c:v>3378.2320475944289</c:v>
                </c:pt>
                <c:pt idx="36495">
                  <c:v>3216.1783355908174</c:v>
                </c:pt>
                <c:pt idx="36496">
                  <c:v>3054.5032027408683</c:v>
                </c:pt>
                <c:pt idx="36497">
                  <c:v>2893.2030191307654</c:v>
                </c:pt>
                <c:pt idx="36498">
                  <c:v>2757.7985557224297</c:v>
                </c:pt>
                <c:pt idx="36499">
                  <c:v>2622.6458201144969</c:v>
                </c:pt>
                <c:pt idx="36500">
                  <c:v>2487.741882534699</c:v>
                </c:pt>
                <c:pt idx="36501">
                  <c:v>2353.0837393105994</c:v>
                </c:pt>
                <c:pt idx="36502">
                  <c:v>2218.6682966316689</c:v>
                </c:pt>
                <c:pt idx="36503">
                  <c:v>2084.4923784661519</c:v>
                </c:pt>
                <c:pt idx="36504">
                  <c:v>2159.4467645668333</c:v>
                </c:pt>
                <c:pt idx="36505">
                  <c:v>2234.4515754913541</c:v>
                </c:pt>
                <c:pt idx="36506">
                  <c:v>2309.5081738685803</c:v>
                </c:pt>
                <c:pt idx="36507">
                  <c:v>2384.6178944808562</c:v>
                </c:pt>
                <c:pt idx="36508">
                  <c:v>2459.7820600750683</c:v>
                </c:pt>
                <c:pt idx="36509">
                  <c:v>2535.0019632253025</c:v>
                </c:pt>
                <c:pt idx="36510">
                  <c:v>2417.1112652193751</c:v>
                </c:pt>
                <c:pt idx="36511">
                  <c:v>2299.4167219020524</c:v>
                </c:pt>
                <c:pt idx="36512">
                  <c:v>2181.9165802715661</c:v>
                </c:pt>
                <c:pt idx="36513">
                  <c:v>2064.6090524822453</c:v>
                </c:pt>
                <c:pt idx="36514">
                  <c:v>1947.492305309044</c:v>
                </c:pt>
                <c:pt idx="36515">
                  <c:v>1830.5644635929257</c:v>
                </c:pt>
                <c:pt idx="36516">
                  <c:v>1872.3399618600165</c:v>
                </c:pt>
                <c:pt idx="36517">
                  <c:v>1914.1406650247332</c:v>
                </c:pt>
                <c:pt idx="36518">
                  <c:v>1955.966641039146</c:v>
                </c:pt>
                <c:pt idx="36519">
                  <c:v>1997.8179514821825</c:v>
                </c:pt>
                <c:pt idx="36520">
                  <c:v>2039.6946631860721</c:v>
                </c:pt>
                <c:pt idx="36521">
                  <c:v>2081.5968426179629</c:v>
                </c:pt>
                <c:pt idx="36522">
                  <c:v>2140.2042735903638</c:v>
                </c:pt>
                <c:pt idx="36523">
                  <c:v>2198.857969466465</c:v>
                </c:pt>
                <c:pt idx="36524">
                  <c:v>2257.5582025983608</c:v>
                </c:pt>
                <c:pt idx="36525">
                  <c:v>2316.3052356445437</c:v>
                </c:pt>
                <c:pt idx="36526">
                  <c:v>2375.0993302612001</c:v>
                </c:pt>
                <c:pt idx="36527">
                  <c:v>2433.9407449833525</c:v>
                </c:pt>
                <c:pt idx="36528">
                  <c:v>2408.7427269007731</c:v>
                </c:pt>
                <c:pt idx="36529">
                  <c:v>2383.5530497122227</c:v>
                </c:pt>
                <c:pt idx="36530">
                  <c:v>2358.3716891785107</c:v>
                </c:pt>
                <c:pt idx="36531">
                  <c:v>2333.1986232909344</c:v>
                </c:pt>
                <c:pt idx="36532">
                  <c:v>2308.0338228140777</c:v>
                </c:pt>
                <c:pt idx="36533">
                  <c:v>2282.8772655144949</c:v>
                </c:pt>
                <c:pt idx="36534">
                  <c:v>2367.0000057506236</c:v>
                </c:pt>
                <c:pt idx="36535">
                  <c:v>2451.2266708325951</c:v>
                </c:pt>
                <c:pt idx="36536">
                  <c:v>2535.5577407501146</c:v>
                </c:pt>
                <c:pt idx="36537">
                  <c:v>2619.9936803978871</c:v>
                </c:pt>
                <c:pt idx="36538">
                  <c:v>2704.5349465885811</c:v>
                </c:pt>
                <c:pt idx="36539">
                  <c:v>2789.1819965697046</c:v>
                </c:pt>
                <c:pt idx="36540">
                  <c:v>2797.2963445011096</c:v>
                </c:pt>
                <c:pt idx="36541">
                  <c:v>2805.4103498748646</c:v>
                </c:pt>
                <c:pt idx="36542">
                  <c:v>2813.5240127999155</c:v>
                </c:pt>
                <c:pt idx="36543">
                  <c:v>2821.6373418913931</c:v>
                </c:pt>
                <c:pt idx="36544">
                  <c:v>2829.7503429247404</c:v>
                </c:pt>
                <c:pt idx="36545">
                  <c:v>2837.8630246433668</c:v>
                </c:pt>
                <c:pt idx="36546">
                  <c:v>2965.7867906021079</c:v>
                </c:pt>
                <c:pt idx="36547">
                  <c:v>3093.9922646185041</c:v>
                </c:pt>
                <c:pt idx="36548">
                  <c:v>3222.4785800027585</c:v>
                </c:pt>
                <c:pt idx="36549">
                  <c:v>3351.2448973949495</c:v>
                </c:pt>
                <c:pt idx="36550">
                  <c:v>3480.2904044378947</c:v>
                </c:pt>
                <c:pt idx="36551">
                  <c:v>3609.6143154530391</c:v>
                </c:pt>
                <c:pt idx="36552">
                  <c:v>3669.7732932522254</c:v>
                </c:pt>
                <c:pt idx="36553">
                  <c:v>3729.9875770068761</c:v>
                </c:pt>
                <c:pt idx="36554">
                  <c:v>3790.2572541989675</c:v>
                </c:pt>
                <c:pt idx="36555">
                  <c:v>3850.5824009495846</c:v>
                </c:pt>
                <c:pt idx="36556">
                  <c:v>3910.9630960271215</c:v>
                </c:pt>
                <c:pt idx="36557">
                  <c:v>3971.3994173718097</c:v>
                </c:pt>
                <c:pt idx="36558">
                  <c:v>3928.1732027008757</c:v>
                </c:pt>
                <c:pt idx="36559">
                  <c:v>3884.9759635241089</c:v>
                </c:pt>
                <c:pt idx="36560">
                  <c:v>3841.8076922648379</c:v>
                </c:pt>
                <c:pt idx="36561">
                  <c:v>3755.1134317822684</c:v>
                </c:pt>
                <c:pt idx="36562">
                  <c:v>3712.4973372670902</c:v>
                </c:pt>
                <c:pt idx="36563">
                  <c:v>3669.9098336359334</c:v>
                </c:pt>
                <c:pt idx="36564">
                  <c:v>3867.6572796640617</c:v>
                </c:pt>
                <c:pt idx="36565">
                  <c:v>4023.2113975419575</c:v>
                </c:pt>
                <c:pt idx="36566">
                  <c:v>4179.1397217950353</c:v>
                </c:pt>
                <c:pt idx="36567">
                  <c:v>4335.4430808738098</c:v>
                </c:pt>
                <c:pt idx="36568">
                  <c:v>4492.1222867214765</c:v>
                </c:pt>
                <c:pt idx="36569">
                  <c:v>4649.1781401038916</c:v>
                </c:pt>
                <c:pt idx="36570">
                  <c:v>4684.1161073581752</c:v>
                </c:pt>
                <c:pt idx="36571">
                  <c:v>4719.0726311213857</c:v>
                </c:pt>
                <c:pt idx="36572">
                  <c:v>4754.0477217314128</c:v>
                </c:pt>
                <c:pt idx="36573">
                  <c:v>4789.0413894731928</c:v>
                </c:pt>
                <c:pt idx="36574">
                  <c:v>4824.0536467352968</c:v>
                </c:pt>
                <c:pt idx="36575">
                  <c:v>4859.0844993991595</c:v>
                </c:pt>
                <c:pt idx="36576">
                  <c:v>4832.7100608295868</c:v>
                </c:pt>
                <c:pt idx="36577">
                  <c:v>4806.3465203360283</c:v>
                </c:pt>
                <c:pt idx="36578">
                  <c:v>4779.9938829585708</c:v>
                </c:pt>
                <c:pt idx="36579">
                  <c:v>4753.6521473080038</c:v>
                </c:pt>
                <c:pt idx="36580">
                  <c:v>4727.3213206242535</c:v>
                </c:pt>
                <c:pt idx="36581">
                  <c:v>4701.0014015961551</c:v>
                </c:pt>
                <c:pt idx="36582">
                  <c:v>4823.6557197256752</c:v>
                </c:pt>
                <c:pt idx="36583">
                  <c:v>4946.5421210174663</c:v>
                </c:pt>
                <c:pt idx="36584">
                  <c:v>5069.6607276149489</c:v>
                </c:pt>
                <c:pt idx="36585">
                  <c:v>5193.0116631747378</c:v>
                </c:pt>
                <c:pt idx="36586">
                  <c:v>5316.5950460647764</c:v>
                </c:pt>
                <c:pt idx="36587">
                  <c:v>5440.4110053002232</c:v>
                </c:pt>
                <c:pt idx="36588">
                  <c:v>5511.9830509508465</c:v>
                </c:pt>
                <c:pt idx="36589">
                  <c:v>5583.6368145353454</c:v>
                </c:pt>
                <c:pt idx="36590">
                  <c:v>5655.3720172715766</c:v>
                </c:pt>
                <c:pt idx="36591">
                  <c:v>5727.1883788010446</c:v>
                </c:pt>
                <c:pt idx="36592">
                  <c:v>5799.0856310287709</c:v>
                </c:pt>
                <c:pt idx="36593">
                  <c:v>5871.0635088075242</c:v>
                </c:pt>
                <c:pt idx="36594">
                  <c:v>5818.2035029362578</c:v>
                </c:pt>
                <c:pt idx="36595">
                  <c:v>5765.3829386726511</c:v>
                </c:pt>
                <c:pt idx="36596">
                  <c:v>5712.6016685208197</c:v>
                </c:pt>
                <c:pt idx="36597">
                  <c:v>5659.8595433013261</c:v>
                </c:pt>
                <c:pt idx="36598">
                  <c:v>5607.156409993524</c:v>
                </c:pt>
                <c:pt idx="36599">
                  <c:v>5554.4921203177209</c:v>
                </c:pt>
                <c:pt idx="36600">
                  <c:v>5537.1316755903335</c:v>
                </c:pt>
                <c:pt idx="36601">
                  <c:v>5519.7751485870349</c:v>
                </c:pt>
                <c:pt idx="36602">
                  <c:v>5502.4225285209523</c:v>
                </c:pt>
                <c:pt idx="36603">
                  <c:v>5485.073804562142</c:v>
                </c:pt>
                <c:pt idx="36604">
                  <c:v>5467.7289658375767</c:v>
                </c:pt>
                <c:pt idx="36605">
                  <c:v>5450.3880014313108</c:v>
                </c:pt>
                <c:pt idx="36606">
                  <c:v>5406.2923697223387</c:v>
                </c:pt>
                <c:pt idx="36607">
                  <c:v>5362.2248689877269</c:v>
                </c:pt>
                <c:pt idx="36608">
                  <c:v>5318.1854539038204</c:v>
                </c:pt>
                <c:pt idx="36609">
                  <c:v>5274.1740848176096</c:v>
                </c:pt>
                <c:pt idx="36610">
                  <c:v>5230.1907216885793</c:v>
                </c:pt>
                <c:pt idx="36611">
                  <c:v>5186.2353183079649</c:v>
                </c:pt>
                <c:pt idx="36612">
                  <c:v>5168.9603159928238</c:v>
                </c:pt>
                <c:pt idx="36613">
                  <c:v>5151.6890396850667</c:v>
                </c:pt>
                <c:pt idx="36614">
                  <c:v>5134.4214778078767</c:v>
                </c:pt>
                <c:pt idx="36615">
                  <c:v>5117.1576187388109</c:v>
                </c:pt>
                <c:pt idx="36616">
                  <c:v>5099.8974508101928</c:v>
                </c:pt>
                <c:pt idx="36617">
                  <c:v>5082.6409604759456</c:v>
                </c:pt>
                <c:pt idx="36618">
                  <c:v>5006.1077987467825</c:v>
                </c:pt>
                <c:pt idx="36619">
                  <c:v>4987.8581481795391</c:v>
                </c:pt>
                <c:pt idx="36620">
                  <c:v>4969.6152657445573</c:v>
                </c:pt>
                <c:pt idx="36621">
                  <c:v>5008.8094027454272</c:v>
                </c:pt>
                <c:pt idx="36622">
                  <c:v>4990.3686926137998</c:v>
                </c:pt>
                <c:pt idx="36623">
                  <c:v>4971.9349045334129</c:v>
                </c:pt>
                <c:pt idx="36624">
                  <c:v>4962.4525112158899</c:v>
                </c:pt>
                <c:pt idx="36625">
                  <c:v>4952.9722220991043</c:v>
                </c:pt>
                <c:pt idx="36626">
                  <c:v>4943.4940444083959</c:v>
                </c:pt>
                <c:pt idx="36627">
                  <c:v>4934.0179854566622</c:v>
                </c:pt>
                <c:pt idx="36628">
                  <c:v>4924.5440464630983</c:v>
                </c:pt>
                <c:pt idx="36629">
                  <c:v>4915.0722368222778</c:v>
                </c:pt>
                <c:pt idx="36630">
                  <c:v>4880.1371172110485</c:v>
                </c:pt>
                <c:pt idx="36631">
                  <c:v>4845.2197059051095</c:v>
                </c:pt>
                <c:pt idx="36632">
                  <c:v>4810.319972981295</c:v>
                </c:pt>
                <c:pt idx="36633">
                  <c:v>4775.4378944397959</c:v>
                </c:pt>
                <c:pt idx="36634">
                  <c:v>4740.5734399556641</c:v>
                </c:pt>
                <c:pt idx="36635">
                  <c:v>4705.7265810573263</c:v>
                </c:pt>
                <c:pt idx="36636">
                  <c:v>4696.5585770906082</c:v>
                </c:pt>
                <c:pt idx="36637">
                  <c:v>4687.3923836423164</c:v>
                </c:pt>
                <c:pt idx="36638">
                  <c:v>4678.2280060508929</c:v>
                </c:pt>
                <c:pt idx="36639">
                  <c:v>4669.0654497028272</c:v>
                </c:pt>
                <c:pt idx="36640">
                  <c:v>4659.9047139152281</c:v>
                </c:pt>
                <c:pt idx="36641">
                  <c:v>4650.7458061273283</c:v>
                </c:pt>
                <c:pt idx="36642">
                  <c:v>4538.1813761432568</c:v>
                </c:pt>
                <c:pt idx="36643">
                  <c:v>4425.792245919969</c:v>
                </c:pt>
                <c:pt idx="36644">
                  <c:v>4313.5767375658579</c:v>
                </c:pt>
                <c:pt idx="36645">
                  <c:v>4201.5331327981139</c:v>
                </c:pt>
                <c:pt idx="36646">
                  <c:v>4089.6596721741912</c:v>
                </c:pt>
                <c:pt idx="36647">
                  <c:v>3977.9545559777412</c:v>
                </c:pt>
                <c:pt idx="36648">
                  <c:v>3970.0030448157008</c:v>
                </c:pt>
                <c:pt idx="36649">
                  <c:v>3962.0511074043602</c:v>
                </c:pt>
                <c:pt idx="36650">
                  <c:v>3954.0987429627853</c:v>
                </c:pt>
                <c:pt idx="36651">
                  <c:v>3946.1459409107706</c:v>
                </c:pt>
                <c:pt idx="36652">
                  <c:v>3938.1926939320524</c:v>
                </c:pt>
                <c:pt idx="36653">
                  <c:v>3930.238991658558</c:v>
                </c:pt>
                <c:pt idx="36654">
                  <c:v>3843.5237328721905</c:v>
                </c:pt>
                <c:pt idx="36655">
                  <c:v>3756.9262438295596</c:v>
                </c:pt>
                <c:pt idx="36656">
                  <c:v>3670.4466068942129</c:v>
                </c:pt>
                <c:pt idx="36657">
                  <c:v>3584.0849072340939</c:v>
                </c:pt>
                <c:pt idx="36658">
                  <c:v>3497.8412243273137</c:v>
                </c:pt>
                <c:pt idx="36659">
                  <c:v>3411.7156493652178</c:v>
                </c:pt>
                <c:pt idx="36660">
                  <c:v>3377.2985105065745</c:v>
                </c:pt>
                <c:pt idx="36661">
                  <c:v>3342.9002894627251</c:v>
                </c:pt>
                <c:pt idx="36662">
                  <c:v>3308.5209922895378</c:v>
                </c:pt>
                <c:pt idx="36663">
                  <c:v>3274.1606251211706</c:v>
                </c:pt>
                <c:pt idx="36664">
                  <c:v>3239.8191941699433</c:v>
                </c:pt>
                <c:pt idx="36665">
                  <c:v>3205.4967057264762</c:v>
                </c:pt>
                <c:pt idx="36666">
                  <c:v>3179.8743604024062</c:v>
                </c:pt>
                <c:pt idx="36667">
                  <c:v>3154.2616246405173</c:v>
                </c:pt>
                <c:pt idx="36668">
                  <c:v>3128.6584885134448</c:v>
                </c:pt>
                <c:pt idx="36669">
                  <c:v>3103.0649446468706</c:v>
                </c:pt>
                <c:pt idx="36670">
                  <c:v>3077.4809778020804</c:v>
                </c:pt>
                <c:pt idx="36671">
                  <c:v>3051.9065805323662</c:v>
                </c:pt>
                <c:pt idx="36672">
                  <c:v>3043.1406974431316</c:v>
                </c:pt>
                <c:pt idx="36673">
                  <c:v>3034.3767274132756</c:v>
                </c:pt>
                <c:pt idx="36674">
                  <c:v>3025.6146708347469</c:v>
                </c:pt>
                <c:pt idx="36675">
                  <c:v>3016.8545358404963</c:v>
                </c:pt>
                <c:pt idx="36676">
                  <c:v>3008.0963228415189</c:v>
                </c:pt>
                <c:pt idx="36677">
                  <c:v>2999.3400322241814</c:v>
                </c:pt>
                <c:pt idx="36678">
                  <c:v>3067.0342033376974</c:v>
                </c:pt>
                <c:pt idx="36679">
                  <c:v>3134.784424092873</c:v>
                </c:pt>
                <c:pt idx="36680">
                  <c:v>3202.591274274339</c:v>
                </c:pt>
                <c:pt idx="36681">
                  <c:v>3270.455322935215</c:v>
                </c:pt>
                <c:pt idx="36682">
                  <c:v>3338.3771310875222</c:v>
                </c:pt>
                <c:pt idx="36683">
                  <c:v>3406.3572517884427</c:v>
                </c:pt>
                <c:pt idx="36684">
                  <c:v>3457.4090894299716</c:v>
                </c:pt>
                <c:pt idx="36685">
                  <c:v>3508.494733304773</c:v>
                </c:pt>
                <c:pt idx="36686">
                  <c:v>3559.6144025744261</c:v>
                </c:pt>
                <c:pt idx="36687">
                  <c:v>3610.7683045191666</c:v>
                </c:pt>
                <c:pt idx="36688">
                  <c:v>3661.9566438957982</c:v>
                </c:pt>
                <c:pt idx="36689">
                  <c:v>3713.179633445709</c:v>
                </c:pt>
                <c:pt idx="36690">
                  <c:v>3730.8099325248904</c:v>
                </c:pt>
                <c:pt idx="36691">
                  <c:v>3748.4468248244261</c:v>
                </c:pt>
                <c:pt idx="36692">
                  <c:v>3766.0902870632922</c:v>
                </c:pt>
                <c:pt idx="36693">
                  <c:v>3783.7403099183994</c:v>
                </c:pt>
                <c:pt idx="36694">
                  <c:v>3801.3968737225123</c:v>
                </c:pt>
                <c:pt idx="36695">
                  <c:v>3819.0599589213693</c:v>
                </c:pt>
                <c:pt idx="36696">
                  <c:v>3836.3719680699955</c:v>
                </c:pt>
                <c:pt idx="36697">
                  <c:v>3853.6887851570896</c:v>
                </c:pt>
                <c:pt idx="36698">
                  <c:v>3871.0104161464219</c:v>
                </c:pt>
                <c:pt idx="36699">
                  <c:v>3888.3368532385789</c:v>
                </c:pt>
                <c:pt idx="36700">
                  <c:v>3905.6681024438103</c:v>
                </c:pt>
                <c:pt idx="36701">
                  <c:v>3923.0041559376195</c:v>
                </c:pt>
                <c:pt idx="36702">
                  <c:v>3922.7629947469031</c:v>
                </c:pt>
                <c:pt idx="36703">
                  <c:v>3922.521833556189</c:v>
                </c:pt>
                <c:pt idx="36704">
                  <c:v>3922.2806723654744</c:v>
                </c:pt>
                <c:pt idx="36705">
                  <c:v>3877.0700185100122</c:v>
                </c:pt>
                <c:pt idx="36706">
                  <c:v>3876.83162243589</c:v>
                </c:pt>
                <c:pt idx="36707">
                  <c:v>3876.5932263617328</c:v>
                </c:pt>
                <c:pt idx="36708">
                  <c:v>3930.3461044137407</c:v>
                </c:pt>
                <c:pt idx="36709">
                  <c:v>3939.1364945396422</c:v>
                </c:pt>
                <c:pt idx="36710">
                  <c:v>3947.9283613849589</c:v>
                </c:pt>
                <c:pt idx="36711">
                  <c:v>3956.7217036005259</c:v>
                </c:pt>
                <c:pt idx="36712">
                  <c:v>3965.5165233910338</c:v>
                </c:pt>
                <c:pt idx="36713">
                  <c:v>3974.3128123078277</c:v>
                </c:pt>
                <c:pt idx="36714">
                  <c:v>3966.3653247416642</c:v>
                </c:pt>
                <c:pt idx="36715">
                  <c:v>3958.4174229926689</c:v>
                </c:pt>
                <c:pt idx="36716">
                  <c:v>3950.4691067405906</c:v>
                </c:pt>
                <c:pt idx="36717">
                  <c:v>3942.5203652016444</c:v>
                </c:pt>
                <c:pt idx="36718">
                  <c:v>3934.5711910775494</c:v>
                </c:pt>
                <c:pt idx="36719">
                  <c:v>3926.6215737981543</c:v>
                </c:pt>
                <c:pt idx="36720">
                  <c:v>3943.7288904380521</c:v>
                </c:pt>
                <c:pt idx="36721">
                  <c:v>3960.8398792671628</c:v>
                </c:pt>
                <c:pt idx="36722">
                  <c:v>3977.9545559777412</c:v>
                </c:pt>
                <c:pt idx="36723">
                  <c:v>3995.072923015548</c:v>
                </c:pt>
                <c:pt idx="36724">
                  <c:v>4012.1949960983434</c:v>
                </c:pt>
                <c:pt idx="36725">
                  <c:v>4029.3207775133819</c:v>
                </c:pt>
                <c:pt idx="36726">
                  <c:v>4063.5835164216755</c:v>
                </c:pt>
                <c:pt idx="36727">
                  <c:v>4097.8612077353455</c:v>
                </c:pt>
                <c:pt idx="36728">
                  <c:v>4132.153924041696</c:v>
                </c:pt>
                <c:pt idx="36729">
                  <c:v>4166.4617357091483</c:v>
                </c:pt>
                <c:pt idx="36730">
                  <c:v>4200.7847125880744</c:v>
                </c:pt>
                <c:pt idx="36731">
                  <c:v>4235.1229240136972</c:v>
                </c:pt>
                <c:pt idx="36732">
                  <c:v>4218.0768925434941</c:v>
                </c:pt>
                <c:pt idx="36733">
                  <c:v>4201.0341859914452</c:v>
                </c:pt>
                <c:pt idx="36734">
                  <c:v>4183.9947910147539</c:v>
                </c:pt>
                <c:pt idx="36735">
                  <c:v>4166.9586942198639</c:v>
                </c:pt>
                <c:pt idx="36736">
                  <c:v>4149.9258821624626</c:v>
                </c:pt>
                <c:pt idx="36737">
                  <c:v>4132.8963413473602</c:v>
                </c:pt>
                <c:pt idx="36738">
                  <c:v>4261.8913541630973</c:v>
                </c:pt>
                <c:pt idx="36739">
                  <c:v>4391.10882833908</c:v>
                </c:pt>
                <c:pt idx="36740">
                  <c:v>4520.5518071785928</c:v>
                </c:pt>
                <c:pt idx="36741">
                  <c:v>4650.2232507861709</c:v>
                </c:pt>
                <c:pt idx="36742">
                  <c:v>4780.1260378399793</c:v>
                </c:pt>
                <c:pt idx="36743">
                  <c:v>4910.2629673402025</c:v>
                </c:pt>
                <c:pt idx="36744">
                  <c:v>4822.4619386966915</c:v>
                </c:pt>
                <c:pt idx="36745">
                  <c:v>4734.7804648316487</c:v>
                </c:pt>
                <c:pt idx="36746">
                  <c:v>4647.2185575746062</c:v>
                </c:pt>
                <c:pt idx="36747">
                  <c:v>4559.7762234649681</c:v>
                </c:pt>
                <c:pt idx="36748">
                  <c:v>4472.4534704321868</c:v>
                </c:pt>
                <c:pt idx="36749">
                  <c:v>4385.2503140438785</c:v>
                </c:pt>
                <c:pt idx="36750">
                  <c:v>4463.4581795322219</c:v>
                </c:pt>
                <c:pt idx="36751">
                  <c:v>4541.7587624023945</c:v>
                </c:pt>
                <c:pt idx="36752">
                  <c:v>4620.1522477818608</c:v>
                </c:pt>
                <c:pt idx="36753">
                  <c:v>4698.6388118654941</c:v>
                </c:pt>
                <c:pt idx="36754">
                  <c:v>4777.2186304488869</c:v>
                </c:pt>
                <c:pt idx="36755">
                  <c:v>4855.8918768574085</c:v>
                </c:pt>
                <c:pt idx="36756">
                  <c:v>4907.8583325991221</c:v>
                </c:pt>
                <c:pt idx="36757">
                  <c:v>4959.8620190291722</c:v>
                </c:pt>
                <c:pt idx="36758">
                  <c:v>5011.9031346654056</c:v>
                </c:pt>
                <c:pt idx="36759">
                  <c:v>5063.981875737778</c:v>
                </c:pt>
                <c:pt idx="36760">
                  <c:v>5116.0984386551281</c:v>
                </c:pt>
                <c:pt idx="36761">
                  <c:v>5168.2530102740629</c:v>
                </c:pt>
                <c:pt idx="36762">
                  <c:v>4987.6864640894628</c:v>
                </c:pt>
                <c:pt idx="36763">
                  <c:v>4866.6014235293833</c:v>
                </c:pt>
                <c:pt idx="36764">
                  <c:v>4745.7386504551296</c:v>
                </c:pt>
                <c:pt idx="36765">
                  <c:v>4678.7430142519333</c:v>
                </c:pt>
                <c:pt idx="36766">
                  <c:v>4556.9254035888134</c:v>
                </c:pt>
                <c:pt idx="36767">
                  <c:v>4435.3299264622019</c:v>
                </c:pt>
                <c:pt idx="36768">
                  <c:v>4331.8965343271739</c:v>
                </c:pt>
                <c:pt idx="36769">
                  <c:v>4228.6110952154359</c:v>
                </c:pt>
                <c:pt idx="36770">
                  <c:v>4125.4721682904164</c:v>
                </c:pt>
                <c:pt idx="36771">
                  <c:v>4022.4782719453538</c:v>
                </c:pt>
                <c:pt idx="36772">
                  <c:v>3919.6278992676375</c:v>
                </c:pt>
                <c:pt idx="36773">
                  <c:v>3816.9195037329732</c:v>
                </c:pt>
                <c:pt idx="36774">
                  <c:v>3782.0834754237208</c:v>
                </c:pt>
                <c:pt idx="36775">
                  <c:v>3747.2691277403205</c:v>
                </c:pt>
                <c:pt idx="36776">
                  <c:v>3712.4765096454089</c:v>
                </c:pt>
                <c:pt idx="36777">
                  <c:v>3677.7056705046712</c:v>
                </c:pt>
                <c:pt idx="36778">
                  <c:v>3642.9566600885028</c:v>
                </c:pt>
                <c:pt idx="36779">
                  <c:v>3608.2295285736309</c:v>
                </c:pt>
                <c:pt idx="36780">
                  <c:v>3497.2756216241678</c:v>
                </c:pt>
                <c:pt idx="36781">
                  <c:v>3386.4905478775736</c:v>
                </c:pt>
                <c:pt idx="36782">
                  <c:v>3275.8725690997539</c:v>
                </c:pt>
                <c:pt idx="36783">
                  <c:v>3165.4199195155575</c:v>
                </c:pt>
                <c:pt idx="36784">
                  <c:v>3055.1307794499953</c:v>
                </c:pt>
                <c:pt idx="36785">
                  <c:v>2945.0032991608664</c:v>
                </c:pt>
                <c:pt idx="36786">
                  <c:v>2884.7769447656801</c:v>
                </c:pt>
                <c:pt idx="36787">
                  <c:v>2824.623159848642</c:v>
                </c:pt>
                <c:pt idx="36788">
                  <c:v>2764.5423550657706</c:v>
                </c:pt>
                <c:pt idx="36789">
                  <c:v>2704.5349465885811</c:v>
                </c:pt>
                <c:pt idx="36790">
                  <c:v>2644.6013588500909</c:v>
                </c:pt>
                <c:pt idx="36791">
                  <c:v>2584.742013762916</c:v>
                </c:pt>
                <c:pt idx="36792">
                  <c:v>2500.6563365015836</c:v>
                </c:pt>
                <c:pt idx="36793">
                  <c:v>2416.6631812517744</c:v>
                </c:pt>
                <c:pt idx="36794">
                  <c:v>2332.7616156898239</c:v>
                </c:pt>
                <c:pt idx="36795">
                  <c:v>2248.9506838131992</c:v>
                </c:pt>
                <c:pt idx="36796">
                  <c:v>2165.2294203163651</c:v>
                </c:pt>
                <c:pt idx="36797">
                  <c:v>2081.5968426179625</c:v>
                </c:pt>
                <c:pt idx="36798">
                  <c:v>2182.2496947653603</c:v>
                </c:pt>
                <c:pt idx="36799">
                  <c:v>2283.0493589280477</c:v>
                </c:pt>
                <c:pt idx="36800">
                  <c:v>2383.9967350324932</c:v>
                </c:pt>
                <c:pt idx="36801">
                  <c:v>2485.0927051725334</c:v>
                </c:pt>
                <c:pt idx="36802">
                  <c:v>2586.3381365118989</c:v>
                </c:pt>
                <c:pt idx="36803">
                  <c:v>2687.7338713243344</c:v>
                </c:pt>
                <c:pt idx="36804">
                  <c:v>2721.5336084421688</c:v>
                </c:pt>
                <c:pt idx="36805">
                  <c:v>2755.3496374761789</c:v>
                </c:pt>
                <c:pt idx="36806">
                  <c:v>2789.1819965697046</c:v>
                </c:pt>
                <c:pt idx="36807">
                  <c:v>2823.0307236048025</c:v>
                </c:pt>
                <c:pt idx="36808">
                  <c:v>2856.8958562037519</c:v>
                </c:pt>
                <c:pt idx="36809">
                  <c:v>2890.7774317308022</c:v>
                </c:pt>
                <c:pt idx="36810">
                  <c:v>2789.6757264536482</c:v>
                </c:pt>
                <c:pt idx="36811">
                  <c:v>2688.6974131697252</c:v>
                </c:pt>
                <c:pt idx="36812">
                  <c:v>2587.8403696873534</c:v>
                </c:pt>
                <c:pt idx="36813">
                  <c:v>2487.1024259300534</c:v>
                </c:pt>
                <c:pt idx="36814">
                  <c:v>2386.4813728259046</c:v>
                </c:pt>
                <c:pt idx="36815">
                  <c:v>2285.9749469583339</c:v>
                </c:pt>
                <c:pt idx="36816">
                  <c:v>2327.7153396089625</c:v>
                </c:pt>
                <c:pt idx="36817">
                  <c:v>2369.4722381156898</c:v>
                </c:pt>
                <c:pt idx="36818">
                  <c:v>2411.2458612111418</c:v>
                </c:pt>
                <c:pt idx="36819">
                  <c:v>2453.0364322614155</c:v>
                </c:pt>
                <c:pt idx="36820">
                  <c:v>2494.8441729409924</c:v>
                </c:pt>
                <c:pt idx="36821">
                  <c:v>2536.6692957997366</c:v>
                </c:pt>
                <c:pt idx="36822">
                  <c:v>2612.547186103915</c:v>
                </c:pt>
                <c:pt idx="36823">
                  <c:v>2688.5047048006531</c:v>
                </c:pt>
                <c:pt idx="36824">
                  <c:v>2764.5423550657711</c:v>
                </c:pt>
                <c:pt idx="36825">
                  <c:v>2840.6606428440305</c:v>
                </c:pt>
                <c:pt idx="36826">
                  <c:v>2916.8600554441264</c:v>
                </c:pt>
                <c:pt idx="36827">
                  <c:v>2993.1410808205637</c:v>
                </c:pt>
                <c:pt idx="36828">
                  <c:v>3095.1527236919655</c:v>
                </c:pt>
                <c:pt idx="36829">
                  <c:v>3197.3184542312652</c:v>
                </c:pt>
                <c:pt idx="36830">
                  <c:v>3299.6390291624712</c:v>
                </c:pt>
                <c:pt idx="36831">
                  <c:v>3402.1151870398967</c:v>
                </c:pt>
                <c:pt idx="36832">
                  <c:v>3504.7476515058815</c:v>
                </c:pt>
                <c:pt idx="36833">
                  <c:v>3607.5371351339131</c:v>
                </c:pt>
                <c:pt idx="36834">
                  <c:v>3744.913733572017</c:v>
                </c:pt>
                <c:pt idx="36835">
                  <c:v>3882.5753280136992</c:v>
                </c:pt>
                <c:pt idx="36836">
                  <c:v>4020.5232703544134</c:v>
                </c:pt>
                <c:pt idx="36837">
                  <c:v>4158.7588787928025</c:v>
                </c:pt>
                <c:pt idx="36838">
                  <c:v>4297.2834328418458</c:v>
                </c:pt>
                <c:pt idx="36839">
                  <c:v>4436.0981779781014</c:v>
                </c:pt>
                <c:pt idx="36840">
                  <c:v>4417.7398506331201</c:v>
                </c:pt>
                <c:pt idx="36841">
                  <c:v>4399.3896025920867</c:v>
                </c:pt>
                <c:pt idx="36842">
                  <c:v>4381.0474668318739</c:v>
                </c:pt>
                <c:pt idx="36843">
                  <c:v>4362.7134764621296</c:v>
                </c:pt>
                <c:pt idx="36844">
                  <c:v>4344.3876647259995</c:v>
                </c:pt>
                <c:pt idx="36845">
                  <c:v>4326.0700650002782</c:v>
                </c:pt>
                <c:pt idx="36846">
                  <c:v>4318.1165308111449</c:v>
                </c:pt>
                <c:pt idx="36847">
                  <c:v>4310.162825644341</c:v>
                </c:pt>
                <c:pt idx="36848">
                  <c:v>4302.2089382370868</c:v>
                </c:pt>
                <c:pt idx="36849">
                  <c:v>4245.0176104188877</c:v>
                </c:pt>
                <c:pt idx="36850">
                  <c:v>4237.1545450147314</c:v>
                </c:pt>
                <c:pt idx="36851">
                  <c:v>4229.2912815034788</c:v>
                </c:pt>
                <c:pt idx="36852">
                  <c:v>4295.3905787085778</c:v>
                </c:pt>
                <c:pt idx="36853">
                  <c:v>4312.438513395583</c:v>
                </c:pt>
                <c:pt idx="36854">
                  <c:v>4329.4899491704364</c:v>
                </c:pt>
                <c:pt idx="36855">
                  <c:v>4346.5448987366635</c:v>
                </c:pt>
                <c:pt idx="36856">
                  <c:v>4363.6033747488573</c:v>
                </c:pt>
                <c:pt idx="36857">
                  <c:v>4380.6653898125887</c:v>
                </c:pt>
                <c:pt idx="36858">
                  <c:v>4572.4785986129964</c:v>
                </c:pt>
                <c:pt idx="36859">
                  <c:v>4764.8733883519262</c:v>
                </c:pt>
                <c:pt idx="36860">
                  <c:v>4957.8498714449806</c:v>
                </c:pt>
                <c:pt idx="36861">
                  <c:v>5151.4081704438076</c:v>
                </c:pt>
                <c:pt idx="36862">
                  <c:v>5345.5484280392584</c:v>
                </c:pt>
                <c:pt idx="36863">
                  <c:v>5540.2708029962287</c:v>
                </c:pt>
                <c:pt idx="36864">
                  <c:v>5460.2321601534868</c:v>
                </c:pt>
                <c:pt idx="36865">
                  <c:v>5380.2939103159961</c:v>
                </c:pt>
                <c:pt idx="36866">
                  <c:v>5300.4562093456434</c:v>
                </c:pt>
                <c:pt idx="36867">
                  <c:v>5220.7192245668693</c:v>
                </c:pt>
                <c:pt idx="36868">
                  <c:v>5141.0831246276239</c:v>
                </c:pt>
                <c:pt idx="36869">
                  <c:v>5061.5480820760577</c:v>
                </c:pt>
                <c:pt idx="36870">
                  <c:v>5229.1483062521365</c:v>
                </c:pt>
                <c:pt idx="36871">
                  <c:v>5397.1889094426824</c:v>
                </c:pt>
                <c:pt idx="36872">
                  <c:v>5565.6694061343442</c:v>
                </c:pt>
                <c:pt idx="36873">
                  <c:v>5734.5893419005424</c:v>
                </c:pt>
                <c:pt idx="36874">
                  <c:v>5903.9482956685843</c:v>
                </c:pt>
                <c:pt idx="36875">
                  <c:v>6073.7458795003104</c:v>
                </c:pt>
                <c:pt idx="36876">
                  <c:v>6011.3706587319648</c:v>
                </c:pt>
                <c:pt idx="36877">
                  <c:v>5949.053693840805</c:v>
                </c:pt>
                <c:pt idx="36878">
                  <c:v>5886.7949361095098</c:v>
                </c:pt>
                <c:pt idx="36879">
                  <c:v>5824.5943336722767</c:v>
                </c:pt>
                <c:pt idx="36880">
                  <c:v>5762.4518368056206</c:v>
                </c:pt>
                <c:pt idx="36881">
                  <c:v>5700.3673874885899</c:v>
                </c:pt>
                <c:pt idx="36882">
                  <c:v>5771.789477420717</c:v>
                </c:pt>
                <c:pt idx="36883">
                  <c:v>5843.2905673610921</c:v>
                </c:pt>
                <c:pt idx="36884">
                  <c:v>5914.870552831203</c:v>
                </c:pt>
                <c:pt idx="36885">
                  <c:v>5986.5293239412449</c:v>
                </c:pt>
                <c:pt idx="36886">
                  <c:v>6058.2667809834174</c:v>
                </c:pt>
                <c:pt idx="36887">
                  <c:v>6130.0828240134542</c:v>
                </c:pt>
                <c:pt idx="36888">
                  <c:v>6076.3207128811628</c:v>
                </c:pt>
                <c:pt idx="36889">
                  <c:v>6022.602320321128</c:v>
                </c:pt>
                <c:pt idx="36890">
                  <c:v>5968.9276650404499</c:v>
                </c:pt>
                <c:pt idx="36891">
                  <c:v>5915.29676618758</c:v>
                </c:pt>
                <c:pt idx="36892">
                  <c:v>5861.7096407706331</c:v>
                </c:pt>
                <c:pt idx="36893">
                  <c:v>5808.1663140011333</c:v>
                </c:pt>
                <c:pt idx="36894">
                  <c:v>5817.7943058107057</c:v>
                </c:pt>
                <c:pt idx="36895">
                  <c:v>5827.4241105424462</c:v>
                </c:pt>
                <c:pt idx="36896">
                  <c:v>5837.0557287580186</c:v>
                </c:pt>
                <c:pt idx="36897">
                  <c:v>5846.6891508950866</c:v>
                </c:pt>
                <c:pt idx="36898">
                  <c:v>5856.3243774519287</c:v>
                </c:pt>
                <c:pt idx="36899">
                  <c:v>5865.9613989693153</c:v>
                </c:pt>
                <c:pt idx="36900">
                  <c:v>5955.1724161023958</c:v>
                </c:pt>
                <c:pt idx="36901">
                  <c:v>6044.5030449187343</c:v>
                </c:pt>
                <c:pt idx="36902">
                  <c:v>6133.9532984751304</c:v>
                </c:pt>
                <c:pt idx="36903">
                  <c:v>6223.5231912926174</c:v>
                </c:pt>
                <c:pt idx="36904">
                  <c:v>6313.2127317556542</c:v>
                </c:pt>
                <c:pt idx="36905">
                  <c:v>6403.0219371772037</c:v>
                </c:pt>
                <c:pt idx="36906">
                  <c:v>6134.2766931354754</c:v>
                </c:pt>
                <c:pt idx="36907">
                  <c:v>5939.5226022352781</c:v>
                </c:pt>
                <c:pt idx="36908">
                  <c:v>5745.3439804216005</c:v>
                </c:pt>
                <c:pt idx="36909">
                  <c:v>5616.1349762600112</c:v>
                </c:pt>
                <c:pt idx="36910">
                  <c:v>5420.869726620751</c:v>
                </c:pt>
                <c:pt idx="36911">
                  <c:v>5226.1880660872721</c:v>
                </c:pt>
                <c:pt idx="36912">
                  <c:v>4988.4317660799688</c:v>
                </c:pt>
                <c:pt idx="36913">
                  <c:v>4751.5424170497636</c:v>
                </c:pt>
                <c:pt idx="36914">
                  <c:v>4515.5192146082918</c:v>
                </c:pt>
                <c:pt idx="36915">
                  <c:v>4280.3613608016094</c:v>
                </c:pt>
                <c:pt idx="36916">
                  <c:v>4046.0680784922029</c:v>
                </c:pt>
                <c:pt idx="36917">
                  <c:v>3812.6385933559595</c:v>
                </c:pt>
                <c:pt idx="36918">
                  <c:v>3728.1079072514012</c:v>
                </c:pt>
                <c:pt idx="36919">
                  <c:v>3643.6526717208194</c:v>
                </c:pt>
                <c:pt idx="36920">
                  <c:v>3559.2709586422188</c:v>
                </c:pt>
                <c:pt idx="36921">
                  <c:v>3474.960814450762</c:v>
                </c:pt>
                <c:pt idx="36922">
                  <c:v>3390.7202482347707</c:v>
                </c:pt>
                <c:pt idx="36923">
                  <c:v>3306.5472227058503</c:v>
                </c:pt>
                <c:pt idx="36924">
                  <c:v>3262.9620590637728</c:v>
                </c:pt>
                <c:pt idx="36925">
                  <c:v>3219.4169579920899</c:v>
                </c:pt>
                <c:pt idx="36926">
                  <c:v>3175.9121478386123</c:v>
                </c:pt>
                <c:pt idx="36927">
                  <c:v>3132.4478504844024</c:v>
                </c:pt>
                <c:pt idx="36928">
                  <c:v>3089.0242899325654</c:v>
                </c:pt>
                <c:pt idx="36929">
                  <c:v>3045.6417011331869</c:v>
                </c:pt>
                <c:pt idx="36930">
                  <c:v>2969.2806293827166</c:v>
                </c:pt>
                <c:pt idx="36931">
                  <c:v>2893.0008868474383</c:v>
                </c:pt>
                <c:pt idx="36932">
                  <c:v>2816.8019914165293</c:v>
                </c:pt>
                <c:pt idx="36933">
                  <c:v>2740.6834422626216</c:v>
                </c:pt>
                <c:pt idx="36934">
                  <c:v>2664.6447416058199</c:v>
                </c:pt>
                <c:pt idx="36935">
                  <c:v>2588.6853758485431</c:v>
                </c:pt>
                <c:pt idx="36936">
                  <c:v>2554.8372577925443</c:v>
                </c:pt>
                <c:pt idx="36937">
                  <c:v>2521.0067308833886</c:v>
                </c:pt>
                <c:pt idx="36938">
                  <c:v>2487.1937768735775</c:v>
                </c:pt>
                <c:pt idx="36939">
                  <c:v>2453.3983845471589</c:v>
                </c:pt>
                <c:pt idx="36940">
                  <c:v>2419.6205354378294</c:v>
                </c:pt>
                <c:pt idx="36941">
                  <c:v>2385.8602133775626</c:v>
                </c:pt>
                <c:pt idx="36942">
                  <c:v>2309.9418065316509</c:v>
                </c:pt>
                <c:pt idx="36943">
                  <c:v>2234.1128856435389</c:v>
                </c:pt>
                <c:pt idx="36944">
                  <c:v>2158.3732985175116</c:v>
                </c:pt>
                <c:pt idx="36945">
                  <c:v>2082.7228843367293</c:v>
                </c:pt>
                <c:pt idx="36946">
                  <c:v>2007.1614804689627</c:v>
                </c:pt>
                <c:pt idx="36947">
                  <c:v>1931.6889280896166</c:v>
                </c:pt>
                <c:pt idx="36948">
                  <c:v>1914.8957393148066</c:v>
                </c:pt>
                <c:pt idx="36949">
                  <c:v>1898.1073788853109</c:v>
                </c:pt>
                <c:pt idx="36950">
                  <c:v>1881.3238443021787</c:v>
                </c:pt>
                <c:pt idx="36951">
                  <c:v>1864.5451405057522</c:v>
                </c:pt>
                <c:pt idx="36952">
                  <c:v>1847.7712650599585</c:v>
                </c:pt>
                <c:pt idx="36953">
                  <c:v>1831.0022228638347</c:v>
                </c:pt>
                <c:pt idx="36954">
                  <c:v>1822.9830218857689</c:v>
                </c:pt>
                <c:pt idx="36955">
                  <c:v>1814.9624458961607</c:v>
                </c:pt>
                <c:pt idx="36956">
                  <c:v>1806.9404845231641</c:v>
                </c:pt>
                <c:pt idx="36957">
                  <c:v>1798.9171291860921</c:v>
                </c:pt>
                <c:pt idx="36958">
                  <c:v>1790.8923696219852</c:v>
                </c:pt>
                <c:pt idx="36959">
                  <c:v>1782.8662005819212</c:v>
                </c:pt>
                <c:pt idx="36960">
                  <c:v>1824.5097628220701</c:v>
                </c:pt>
                <c:pt idx="36961">
                  <c:v>1866.1728284427425</c:v>
                </c:pt>
                <c:pt idx="36962">
                  <c:v>1907.855550421217</c:v>
                </c:pt>
                <c:pt idx="36963">
                  <c:v>1949.5580855260239</c:v>
                </c:pt>
                <c:pt idx="36964">
                  <c:v>1991.2805894084854</c:v>
                </c:pt>
                <c:pt idx="36965">
                  <c:v>2033.0232108149885</c:v>
                </c:pt>
                <c:pt idx="36966">
                  <c:v>2133.4194763664204</c:v>
                </c:pt>
                <c:pt idx="36967">
                  <c:v>2233.9435407196229</c:v>
                </c:pt>
                <c:pt idx="36968">
                  <c:v>2334.5970476144689</c:v>
                </c:pt>
                <c:pt idx="36969">
                  <c:v>2435.3816007174801</c:v>
                </c:pt>
                <c:pt idx="36970">
                  <c:v>2536.298777449877</c:v>
                </c:pt>
                <c:pt idx="36971">
                  <c:v>2637.3501207629392</c:v>
                </c:pt>
                <c:pt idx="36972">
                  <c:v>2814.9146703948768</c:v>
                </c:pt>
                <c:pt idx="36973">
                  <c:v>2992.9344491071106</c:v>
                </c:pt>
                <c:pt idx="36974">
                  <c:v>3171.4145011442838</c:v>
                </c:pt>
                <c:pt idx="36975">
                  <c:v>3350.3596835080989</c:v>
                </c:pt>
                <c:pt idx="36976">
                  <c:v>3529.7746793359943</c:v>
                </c:pt>
                <c:pt idx="36977">
                  <c:v>3709.6640144440498</c:v>
                </c:pt>
                <c:pt idx="36978">
                  <c:v>3908.1928838210547</c:v>
                </c:pt>
                <c:pt idx="36979">
                  <c:v>4107.3497916130209</c:v>
                </c:pt>
                <c:pt idx="36980">
                  <c:v>4307.1349846130606</c:v>
                </c:pt>
                <c:pt idx="36981">
                  <c:v>4507.5487239950326</c:v>
                </c:pt>
                <c:pt idx="36982">
                  <c:v>4708.5912885923481</c:v>
                </c:pt>
                <c:pt idx="36983">
                  <c:v>4910.2629673402025</c:v>
                </c:pt>
                <c:pt idx="36984">
                  <c:v>4918.2609103695295</c:v>
                </c:pt>
                <c:pt idx="36985">
                  <c:v>4926.2589587314687</c:v>
                </c:pt>
                <c:pt idx="36986">
                  <c:v>4934.2571140257251</c:v>
                </c:pt>
                <c:pt idx="36987">
                  <c:v>4942.2553869627955</c:v>
                </c:pt>
                <c:pt idx="36988">
                  <c:v>4950.2537813716071</c:v>
                </c:pt>
                <c:pt idx="36989">
                  <c:v>4958.252300961818</c:v>
                </c:pt>
                <c:pt idx="36990">
                  <c:v>5063.5762434608114</c:v>
                </c:pt>
                <c:pt idx="36991">
                  <c:v>5169.0703879120465</c:v>
                </c:pt>
                <c:pt idx="36992">
                  <c:v>5274.7349519185409</c:v>
                </c:pt>
                <c:pt idx="36993">
                  <c:v>5318.8773823380698</c:v>
                </c:pt>
                <c:pt idx="36994">
                  <c:v>5423.6679960433185</c:v>
                </c:pt>
                <c:pt idx="36995">
                  <c:v>5528.6277188222248</c:v>
                </c:pt>
                <c:pt idx="36996">
                  <c:v>5496.4260662435645</c:v>
                </c:pt>
                <c:pt idx="36997">
                  <c:v>5400.2309417525612</c:v>
                </c:pt>
                <c:pt idx="36998">
                  <c:v>5304.1669814627294</c:v>
                </c:pt>
                <c:pt idx="36999">
                  <c:v>5208.2331605089676</c:v>
                </c:pt>
                <c:pt idx="37000">
                  <c:v>5112.4284320246352</c:v>
                </c:pt>
                <c:pt idx="37001">
                  <c:v>5016.751726776567</c:v>
                </c:pt>
                <c:pt idx="37002">
                  <c:v>5105.6353806424249</c:v>
                </c:pt>
                <c:pt idx="37003">
                  <c:v>5194.6484000560376</c:v>
                </c:pt>
                <c:pt idx="37004">
                  <c:v>5283.7901929965665</c:v>
                </c:pt>
                <c:pt idx="37005">
                  <c:v>5373.0601810440712</c:v>
                </c:pt>
                <c:pt idx="37006">
                  <c:v>5462.4577926208394</c:v>
                </c:pt>
                <c:pt idx="37007">
                  <c:v>5551.9824760846568</c:v>
                </c:pt>
                <c:pt idx="37008">
                  <c:v>5631.7526529622492</c:v>
                </c:pt>
                <c:pt idx="37009">
                  <c:v>5711.6173010815028</c:v>
                </c:pt>
                <c:pt idx="37010">
                  <c:v>5791.576520924028</c:v>
                </c:pt>
                <c:pt idx="37011">
                  <c:v>5871.6304099006202</c:v>
                </c:pt>
                <c:pt idx="37012">
                  <c:v>5951.7790714452585</c:v>
                </c:pt>
                <c:pt idx="37013">
                  <c:v>6032.0226014615964</c:v>
                </c:pt>
                <c:pt idx="37014">
                  <c:v>5889.7797563134127</c:v>
                </c:pt>
                <c:pt idx="37015">
                  <c:v>5747.8317822835152</c:v>
                </c:pt>
                <c:pt idx="37016">
                  <c:v>5606.1775616346358</c:v>
                </c:pt>
                <c:pt idx="37017">
                  <c:v>5464.8159490599273</c:v>
                </c:pt>
                <c:pt idx="37018">
                  <c:v>5323.7457646093626</c:v>
                </c:pt>
                <c:pt idx="37019">
                  <c:v>5182.9658077565891</c:v>
                </c:pt>
                <c:pt idx="37020">
                  <c:v>5457.0476842440194</c:v>
                </c:pt>
                <c:pt idx="37021">
                  <c:v>5732.2554174983243</c:v>
                </c:pt>
                <c:pt idx="37022">
                  <c:v>6008.5908509571145</c:v>
                </c:pt>
                <c:pt idx="37023">
                  <c:v>6286.0558817058127</c:v>
                </c:pt>
                <c:pt idx="37024">
                  <c:v>6564.6524497638666</c:v>
                </c:pt>
                <c:pt idx="37025">
                  <c:v>6844.3825485623374</c:v>
                </c:pt>
                <c:pt idx="37026">
                  <c:v>6718.3785704420497</c:v>
                </c:pt>
                <c:pt idx="37027">
                  <c:v>6592.6029002522591</c:v>
                </c:pt>
                <c:pt idx="37028">
                  <c:v>6467.0548717516758</c:v>
                </c:pt>
                <c:pt idx="37029">
                  <c:v>6341.7337966281266</c:v>
                </c:pt>
                <c:pt idx="37030">
                  <c:v>6216.6389821804305</c:v>
                </c:pt>
                <c:pt idx="37031">
                  <c:v>6091.7697131651394</c:v>
                </c:pt>
                <c:pt idx="37032">
                  <c:v>6153.6742967766049</c:v>
                </c:pt>
                <c:pt idx="37033">
                  <c:v>6215.6327922898809</c:v>
                </c:pt>
                <c:pt idx="37034">
                  <c:v>6277.6454295289068</c:v>
                </c:pt>
                <c:pt idx="37035">
                  <c:v>6339.7124419182373</c:v>
                </c:pt>
                <c:pt idx="37036">
                  <c:v>6401.8340532197453</c:v>
                </c:pt>
                <c:pt idx="37037">
                  <c:v>6464.0104863959705</c:v>
                </c:pt>
                <c:pt idx="37038">
                  <c:v>6634.843034697743</c:v>
                </c:pt>
                <c:pt idx="37039">
                  <c:v>6806.1007090857483</c:v>
                </c:pt>
                <c:pt idx="37040">
                  <c:v>6977.7843633589237</c:v>
                </c:pt>
                <c:pt idx="37041">
                  <c:v>7149.8948428145495</c:v>
                </c:pt>
                <c:pt idx="37042">
                  <c:v>7322.4329850329341</c:v>
                </c:pt>
                <c:pt idx="37043">
                  <c:v>7495.3996206441425</c:v>
                </c:pt>
                <c:pt idx="37044">
                  <c:v>7341.8635429041424</c:v>
                </c:pt>
                <c:pt idx="37045">
                  <c:v>7188.6652558545084</c:v>
                </c:pt>
                <c:pt idx="37046">
                  <c:v>7035.8024907113622</c:v>
                </c:pt>
                <c:pt idx="37047">
                  <c:v>6883.2729068073932</c:v>
                </c:pt>
                <c:pt idx="37048">
                  <c:v>6731.0740895058661</c:v>
                </c:pt>
                <c:pt idx="37049">
                  <c:v>6579.2035480798222</c:v>
                </c:pt>
                <c:pt idx="37050">
                  <c:v>6261.8414098481517</c:v>
                </c:pt>
                <c:pt idx="37051">
                  <c:v>6020.7911835576188</c:v>
                </c:pt>
                <c:pt idx="37052">
                  <c:v>5780.6233655594315</c:v>
                </c:pt>
                <c:pt idx="37053">
                  <c:v>5605.6182197152384</c:v>
                </c:pt>
                <c:pt idx="37054">
                  <c:v>5364.4721740086397</c:v>
                </c:pt>
                <c:pt idx="37055">
                  <c:v>5124.2420116122712</c:v>
                </c:pt>
                <c:pt idx="37056">
                  <c:v>4871.8720276564873</c:v>
                </c:pt>
                <c:pt idx="37057">
                  <c:v>4620.3790961691739</c:v>
                </c:pt>
                <c:pt idx="37058">
                  <c:v>4369.7436280700213</c:v>
                </c:pt>
                <c:pt idx="37059">
                  <c:v>4119.9449683482435</c:v>
                </c:pt>
                <c:pt idx="37060">
                  <c:v>3870.9613357846811</c:v>
                </c:pt>
                <c:pt idx="37061">
                  <c:v>3622.7697908060691</c:v>
                </c:pt>
                <c:pt idx="37062">
                  <c:v>3518.3734035009306</c:v>
                </c:pt>
                <c:pt idx="37063">
                  <c:v>3414.1715815877533</c:v>
                </c:pt>
                <c:pt idx="37064">
                  <c:v>3310.1658002759191</c:v>
                </c:pt>
                <c:pt idx="37065">
                  <c:v>3206.3575743048568</c:v>
                </c:pt>
                <c:pt idx="37066">
                  <c:v>3102.7484558086867</c:v>
                </c:pt>
                <c:pt idx="37067">
                  <c:v>2999.3400322241814</c:v>
                </c:pt>
                <c:pt idx="37068">
                  <c:v>2905.6801756495393</c:v>
                </c:pt>
                <c:pt idx="37069">
                  <c:v>2812.1517073626446</c:v>
                </c:pt>
                <c:pt idx="37070">
                  <c:v>2718.754245272552</c:v>
                </c:pt>
                <c:pt idx="37071">
                  <c:v>2625.4873983821603</c:v>
                </c:pt>
                <c:pt idx="37072">
                  <c:v>2532.3507692731018</c:v>
                </c:pt>
                <c:pt idx="37073">
                  <c:v>2439.3439539861165</c:v>
                </c:pt>
                <c:pt idx="37074">
                  <c:v>2321.5223596537307</c:v>
                </c:pt>
                <c:pt idx="37075">
                  <c:v>2203.8826949183872</c:v>
                </c:pt>
                <c:pt idx="37076">
                  <c:v>2086.4227356981733</c:v>
                </c:pt>
                <c:pt idx="37077">
                  <c:v>1969.1401998685087</c:v>
                </c:pt>
                <c:pt idx="37078">
                  <c:v>1852.0327574107421</c:v>
                </c:pt>
                <c:pt idx="37079">
                  <c:v>1735.0980218606489</c:v>
                </c:pt>
                <c:pt idx="37080">
                  <c:v>1717.9120480338122</c:v>
                </c:pt>
                <c:pt idx="37081">
                  <c:v>1700.737152672702</c:v>
                </c:pt>
                <c:pt idx="37082">
                  <c:v>1683.5733822615173</c:v>
                </c:pt>
                <c:pt idx="37083">
                  <c:v>1666.420777518154</c:v>
                </c:pt>
                <c:pt idx="37084">
                  <c:v>1649.2793852836899</c:v>
                </c:pt>
                <c:pt idx="37085">
                  <c:v>1632.1492465382751</c:v>
                </c:pt>
                <c:pt idx="37086">
                  <c:v>1573.9649869048324</c:v>
                </c:pt>
                <c:pt idx="37087">
                  <c:v>1515.8198195690638</c:v>
                </c:pt>
                <c:pt idx="37088">
                  <c:v>1457.713343380587</c:v>
                </c:pt>
                <c:pt idx="37089">
                  <c:v>1399.6451568387313</c:v>
                </c:pt>
                <c:pt idx="37090">
                  <c:v>1341.6148522666442</c:v>
                </c:pt>
                <c:pt idx="37091">
                  <c:v>1283.6220172311641</c:v>
                </c:pt>
                <c:pt idx="37092">
                  <c:v>1209.2477740362665</c:v>
                </c:pt>
                <c:pt idx="37093">
                  <c:v>1134.9197061922405</c:v>
                </c:pt>
                <c:pt idx="37094">
                  <c:v>1060.6364996126049</c:v>
                </c:pt>
                <c:pt idx="37095">
                  <c:v>986.39681652185743</c:v>
                </c:pt>
                <c:pt idx="37096">
                  <c:v>912.19930276865114</c:v>
                </c:pt>
                <c:pt idx="37097">
                  <c:v>838.0425813869997</c:v>
                </c:pt>
                <c:pt idx="37098">
                  <c:v>871.03514358086579</c:v>
                </c:pt>
                <c:pt idx="37099">
                  <c:v>904.03824240288111</c:v>
                </c:pt>
                <c:pt idx="37100">
                  <c:v>937.05196797357701</c:v>
                </c:pt>
                <c:pt idx="37101">
                  <c:v>970.07640983271335</c:v>
                </c:pt>
                <c:pt idx="37102">
                  <c:v>1003.1116569422546</c:v>
                </c:pt>
                <c:pt idx="37103">
                  <c:v>1036.1577976893468</c:v>
                </c:pt>
                <c:pt idx="37104">
                  <c:v>1168.4530448277449</c:v>
                </c:pt>
                <c:pt idx="37105">
                  <c:v>1300.9295146746335</c:v>
                </c:pt>
                <c:pt idx="37106">
                  <c:v>1433.5925919578749</c:v>
                </c:pt>
                <c:pt idx="37107">
                  <c:v>1566.4475244256453</c:v>
                </c:pt>
                <c:pt idx="37108">
                  <c:v>1699.4994215461716</c:v>
                </c:pt>
                <c:pt idx="37109">
                  <c:v>1832.7532599474387</c:v>
                </c:pt>
                <c:pt idx="37110">
                  <c:v>1899.6824318195711</c:v>
                </c:pt>
                <c:pt idx="37111">
                  <c:v>1966.6759300600431</c:v>
                </c:pt>
                <c:pt idx="37112">
                  <c:v>2033.7340127990547</c:v>
                </c:pt>
                <c:pt idx="37113">
                  <c:v>2100.8569348718179</c:v>
                </c:pt>
                <c:pt idx="37114">
                  <c:v>2168.0449478563487</c:v>
                </c:pt>
                <c:pt idx="37115">
                  <c:v>2235.2983001109023</c:v>
                </c:pt>
                <c:pt idx="37116">
                  <c:v>2463.3195383704915</c:v>
                </c:pt>
                <c:pt idx="37117">
                  <c:v>2692.166163813034</c:v>
                </c:pt>
                <c:pt idx="37118">
                  <c:v>2921.8401767103114</c:v>
                </c:pt>
                <c:pt idx="37119">
                  <c:v>3152.3435288959449</c:v>
                </c:pt>
                <c:pt idx="37120">
                  <c:v>3383.6781303118114</c:v>
                </c:pt>
                <c:pt idx="37121">
                  <c:v>3615.8458564100251</c:v>
                </c:pt>
                <c:pt idx="37122">
                  <c:v>3675.4793271523627</c:v>
                </c:pt>
                <c:pt idx="37123">
                  <c:v>3735.1566688342232</c:v>
                </c:pt>
                <c:pt idx="37124">
                  <c:v>3794.8782927809284</c:v>
                </c:pt>
                <c:pt idx="37125">
                  <c:v>3854.6445956824687</c:v>
                </c:pt>
                <c:pt idx="37126">
                  <c:v>3914.4559722868198</c:v>
                </c:pt>
                <c:pt idx="37127">
                  <c:v>3974.3128123078277</c:v>
                </c:pt>
                <c:pt idx="37128">
                  <c:v>4147.5700965396272</c:v>
                </c:pt>
                <c:pt idx="37129">
                  <c:v>4321.2884102055696</c:v>
                </c:pt>
                <c:pt idx="37130">
                  <c:v>4495.468778903125</c:v>
                </c:pt>
                <c:pt idx="37131">
                  <c:v>4670.112215059462</c:v>
                </c:pt>
                <c:pt idx="37132">
                  <c:v>4845.2197059051095</c:v>
                </c:pt>
                <c:pt idx="37133">
                  <c:v>5020.7922202023665</c:v>
                </c:pt>
                <c:pt idx="37134">
                  <c:v>5054.450204486162</c:v>
                </c:pt>
                <c:pt idx="37135">
                  <c:v>5088.1190494815928</c:v>
                </c:pt>
                <c:pt idx="37136">
                  <c:v>5121.7989397252304</c:v>
                </c:pt>
                <c:pt idx="37137">
                  <c:v>5096.3780206313149</c:v>
                </c:pt>
                <c:pt idx="37138">
                  <c:v>5129.6941381983743</c:v>
                </c:pt>
                <c:pt idx="37139">
                  <c:v>5163.0217277336278</c:v>
                </c:pt>
                <c:pt idx="37140">
                  <c:v>5143.9386923441925</c:v>
                </c:pt>
                <c:pt idx="37141">
                  <c:v>5065.0635618096367</c:v>
                </c:pt>
                <c:pt idx="37142">
                  <c:v>4986.2811311131272</c:v>
                </c:pt>
                <c:pt idx="37143">
                  <c:v>4907.5911509611969</c:v>
                </c:pt>
                <c:pt idx="37144">
                  <c:v>4828.9933753282303</c:v>
                </c:pt>
                <c:pt idx="37145">
                  <c:v>4750.4875519206435</c:v>
                </c:pt>
                <c:pt idx="37146">
                  <c:v>4775.8970816346709</c:v>
                </c:pt>
                <c:pt idx="37147">
                  <c:v>4801.3134803184112</c:v>
                </c:pt>
                <c:pt idx="37148">
                  <c:v>4826.7368162737439</c:v>
                </c:pt>
                <c:pt idx="37149">
                  <c:v>4852.1671505585764</c:v>
                </c:pt>
                <c:pt idx="37150">
                  <c:v>4877.6045437141929</c:v>
                </c:pt>
                <c:pt idx="37151">
                  <c:v>4903.0490631167213</c:v>
                </c:pt>
                <c:pt idx="37152">
                  <c:v>5027.9099212287692</c:v>
                </c:pt>
                <c:pt idx="37153">
                  <c:v>5153.0409281694128</c:v>
                </c:pt>
                <c:pt idx="37154">
                  <c:v>5278.4393687232759</c:v>
                </c:pt>
                <c:pt idx="37155">
                  <c:v>5404.1026192377558</c:v>
                </c:pt>
                <c:pt idx="37156">
                  <c:v>5530.0281271271015</c:v>
                </c:pt>
                <c:pt idx="37157">
                  <c:v>5656.2134284021549</c:v>
                </c:pt>
                <c:pt idx="37158">
                  <c:v>5619.9141646350736</c:v>
                </c:pt>
                <c:pt idx="37159">
                  <c:v>5583.6368145353454</c:v>
                </c:pt>
                <c:pt idx="37160">
                  <c:v>5547.3814616572026</c:v>
                </c:pt>
                <c:pt idx="37161">
                  <c:v>5511.1481833469252</c:v>
                </c:pt>
                <c:pt idx="37162">
                  <c:v>5474.9370599697968</c:v>
                </c:pt>
                <c:pt idx="37163">
                  <c:v>5438.7481726116393</c:v>
                </c:pt>
                <c:pt idx="37164">
                  <c:v>5562.2266567595052</c:v>
                </c:pt>
                <c:pt idx="37165">
                  <c:v>5685.9312387785276</c:v>
                </c:pt>
                <c:pt idx="37166">
                  <c:v>5809.8627403000983</c:v>
                </c:pt>
                <c:pt idx="37167">
                  <c:v>5934.0219738785927</c:v>
                </c:pt>
                <c:pt idx="37168">
                  <c:v>6058.4097234939354</c:v>
                </c:pt>
                <c:pt idx="37169">
                  <c:v>6183.0267653884794</c:v>
                </c:pt>
                <c:pt idx="37170">
                  <c:v>6120.2596332148323</c:v>
                </c:pt>
                <c:pt idx="37171">
                  <c:v>6057.5520684307294</c:v>
                </c:pt>
                <c:pt idx="37172">
                  <c:v>5994.9041011707905</c:v>
                </c:pt>
                <c:pt idx="37173">
                  <c:v>5932.3157650140911</c:v>
                </c:pt>
                <c:pt idx="37174">
                  <c:v>5869.7870864925644</c:v>
                </c:pt>
                <c:pt idx="37175">
                  <c:v>5807.3181008516531</c:v>
                </c:pt>
                <c:pt idx="37176">
                  <c:v>5968.2156325100405</c:v>
                </c:pt>
                <c:pt idx="37177">
                  <c:v>6129.5094203894996</c:v>
                </c:pt>
                <c:pt idx="37178">
                  <c:v>6291.1986767228109</c:v>
                </c:pt>
                <c:pt idx="37179">
                  <c:v>6453.2826522849009</c:v>
                </c:pt>
                <c:pt idx="37180">
                  <c:v>6615.760643541731</c:v>
                </c:pt>
                <c:pt idx="37181">
                  <c:v>6778.6320001083595</c:v>
                </c:pt>
                <c:pt idx="37182">
                  <c:v>6796.2978825783184</c:v>
                </c:pt>
                <c:pt idx="37183">
                  <c:v>6813.9682368005424</c:v>
                </c:pt>
                <c:pt idx="37184">
                  <c:v>6831.6430711564144</c:v>
                </c:pt>
                <c:pt idx="37185">
                  <c:v>6849.3223939920108</c:v>
                </c:pt>
                <c:pt idx="37186">
                  <c:v>6867.0062136182332</c:v>
                </c:pt>
                <c:pt idx="37187">
                  <c:v>6884.694538310544</c:v>
                </c:pt>
                <c:pt idx="37188">
                  <c:v>6785.0507574674339</c:v>
                </c:pt>
                <c:pt idx="37189">
                  <c:v>6685.5537688200766</c:v>
                </c:pt>
                <c:pt idx="37190">
                  <c:v>6586.2036585350261</c:v>
                </c:pt>
                <c:pt idx="37191">
                  <c:v>6487.0005260110656</c:v>
                </c:pt>
                <c:pt idx="37192">
                  <c:v>6387.9444727783348</c:v>
                </c:pt>
                <c:pt idx="37193">
                  <c:v>6289.035605319692</c:v>
                </c:pt>
                <c:pt idx="37194">
                  <c:v>6083.8319216256368</c:v>
                </c:pt>
                <c:pt idx="37195">
                  <c:v>5951.0083925500721</c:v>
                </c:pt>
                <c:pt idx="37196">
                  <c:v>5818.4562294350999</c:v>
                </c:pt>
                <c:pt idx="37197">
                  <c:v>5752.128771819258</c:v>
                </c:pt>
                <c:pt idx="37198">
                  <c:v>5618.5892018999011</c:v>
                </c:pt>
                <c:pt idx="37199">
                  <c:v>5485.3251981876801</c:v>
                </c:pt>
                <c:pt idx="37200">
                  <c:v>5274.1861494289788</c:v>
                </c:pt>
                <c:pt idx="37201">
                  <c:v>5063.7114542198133</c:v>
                </c:pt>
                <c:pt idx="37202">
                  <c:v>4853.896487768764</c:v>
                </c:pt>
                <c:pt idx="37203">
                  <c:v>4644.7364197040852</c:v>
                </c:pt>
                <c:pt idx="37204">
                  <c:v>4436.2262198973976</c:v>
                </c:pt>
                <c:pt idx="37205">
                  <c:v>4228.360640261646</c:v>
                </c:pt>
                <c:pt idx="37206">
                  <c:v>4038.8583999934795</c:v>
                </c:pt>
                <c:pt idx="37207">
                  <c:v>3849.86554305551</c:v>
                </c:pt>
                <c:pt idx="37208">
                  <c:v>3661.3751395807994</c:v>
                </c:pt>
                <c:pt idx="37209">
                  <c:v>3473.3799786232762</c:v>
                </c:pt>
                <c:pt idx="37210">
                  <c:v>3285.872564175063</c:v>
                </c:pt>
                <c:pt idx="37211">
                  <c:v>3098.8450934710527</c:v>
                </c:pt>
                <c:pt idx="37212">
                  <c:v>2903.5537936012352</c:v>
                </c:pt>
                <c:pt idx="37213">
                  <c:v>2708.7922917237715</c:v>
                </c:pt>
                <c:pt idx="37214">
                  <c:v>2514.5526833312838</c:v>
                </c:pt>
                <c:pt idx="37215">
                  <c:v>2320.8267431192085</c:v>
                </c:pt>
                <c:pt idx="37216">
                  <c:v>2127.60592518063</c:v>
                </c:pt>
                <c:pt idx="37217">
                  <c:v>1934.8813499059559</c:v>
                </c:pt>
                <c:pt idx="37218">
                  <c:v>1751.2397187480674</c:v>
                </c:pt>
                <c:pt idx="37219">
                  <c:v>1567.9934640651402</c:v>
                </c:pt>
                <c:pt idx="37220">
                  <c:v>1385.1308101359357</c:v>
                </c:pt>
                <c:pt idx="37221">
                  <c:v>1202.6395465115031</c:v>
                </c:pt>
                <c:pt idx="37222">
                  <c:v>1020.5070165146941</c:v>
                </c:pt>
                <c:pt idx="37223">
                  <c:v>838.72010140685359</c:v>
                </c:pt>
                <c:pt idx="37224">
                  <c:v>945.29659219861173</c:v>
                </c:pt>
                <c:pt idx="37225">
                  <c:v>1051.8326730530816</c:v>
                </c:pt>
                <c:pt idx="37226">
                  <c:v>1158.3374648713873</c:v>
                </c:pt>
                <c:pt idx="37227">
                  <c:v>1264.8198953542103</c:v>
                </c:pt>
                <c:pt idx="37228">
                  <c:v>1371.2886939211826</c:v>
                </c:pt>
                <c:pt idx="37229">
                  <c:v>1477.7524024872671</c:v>
                </c:pt>
                <c:pt idx="37230">
                  <c:v>1263.4684337296251</c:v>
                </c:pt>
                <c:pt idx="37231">
                  <c:v>1049.5291378504851</c:v>
                </c:pt>
                <c:pt idx="37232">
                  <c:v>835.89710132394339</c:v>
                </c:pt>
                <c:pt idx="37233">
                  <c:v>622.53324385810572</c:v>
                </c:pt>
                <c:pt idx="37234">
                  <c:v>409.39676712118609</c:v>
                </c:pt>
                <c:pt idx="37235">
                  <c:v>196.44510072548115</c:v>
                </c:pt>
                <c:pt idx="37236">
                  <c:v>147.24374348669505</c:v>
                </c:pt>
                <c:pt idx="37237">
                  <c:v>98.102208903282815</c:v>
                </c:pt>
                <c:pt idx="37238">
                  <c:v>49.020844085373277</c:v>
                </c:pt>
                <c:pt idx="37239">
                  <c:v>0</c:v>
                </c:pt>
                <c:pt idx="37240">
                  <c:v>0</c:v>
                </c:pt>
                <c:pt idx="37241">
                  <c:v>0</c:v>
                </c:pt>
                <c:pt idx="37242">
                  <c:v>0</c:v>
                </c:pt>
                <c:pt idx="37243">
                  <c:v>0</c:v>
                </c:pt>
                <c:pt idx="37244">
                  <c:v>0</c:v>
                </c:pt>
                <c:pt idx="37245">
                  <c:v>0</c:v>
                </c:pt>
                <c:pt idx="37246">
                  <c:v>0</c:v>
                </c:pt>
                <c:pt idx="37247">
                  <c:v>0</c:v>
                </c:pt>
                <c:pt idx="37248">
                  <c:v>0</c:v>
                </c:pt>
                <c:pt idx="37249">
                  <c:v>0</c:v>
                </c:pt>
                <c:pt idx="37250">
                  <c:v>98.155278034985145</c:v>
                </c:pt>
                <c:pt idx="37251">
                  <c:v>196.38786152957712</c:v>
                </c:pt>
                <c:pt idx="37252">
                  <c:v>294.70051189267593</c:v>
                </c:pt>
                <c:pt idx="37253">
                  <c:v>393.09593886352542</c:v>
                </c:pt>
                <c:pt idx="37254">
                  <c:v>631.61373167275758</c:v>
                </c:pt>
                <c:pt idx="37255">
                  <c:v>870.91824421869353</c:v>
                </c:pt>
                <c:pt idx="37256">
                  <c:v>1111.0224740869182</c:v>
                </c:pt>
                <c:pt idx="37257">
                  <c:v>1351.9388710374894</c:v>
                </c:pt>
                <c:pt idx="37258">
                  <c:v>1593.6793537862454</c:v>
                </c:pt>
                <c:pt idx="37259">
                  <c:v>1836.2553341143998</c:v>
                </c:pt>
                <c:pt idx="37260">
                  <c:v>2029.4128433878718</c:v>
                </c:pt>
                <c:pt idx="37261">
                  <c:v>2223.1314283148117</c:v>
                </c:pt>
                <c:pt idx="37262">
                  <c:v>2417.4142993325986</c:v>
                </c:pt>
                <c:pt idx="37263">
                  <c:v>2612.2645696710574</c:v>
                </c:pt>
                <c:pt idx="37264">
                  <c:v>2807.6852592016689</c:v>
                </c:pt>
                <c:pt idx="37265">
                  <c:v>3003.6792982063366</c:v>
                </c:pt>
                <c:pt idx="37266">
                  <c:v>3105.9133441903955</c:v>
                </c:pt>
                <c:pt idx="37267">
                  <c:v>3208.2945286061749</c:v>
                </c:pt>
                <c:pt idx="37268">
                  <c:v>3310.8237234704534</c:v>
                </c:pt>
                <c:pt idx="37269">
                  <c:v>3413.5017818907145</c:v>
                </c:pt>
                <c:pt idx="37270">
                  <c:v>3516.3295407018513</c:v>
                </c:pt>
                <c:pt idx="37271">
                  <c:v>3619.3078236081078</c:v>
                </c:pt>
                <c:pt idx="37272">
                  <c:v>3705.2581007059771</c:v>
                </c:pt>
                <c:pt idx="37273">
                  <c:v>3791.3144104651597</c:v>
                </c:pt>
                <c:pt idx="37274">
                  <c:v>3877.4771793620184</c:v>
                </c:pt>
                <c:pt idx="37275">
                  <c:v>3963.7468267964032</c:v>
                </c:pt>
                <c:pt idx="37276">
                  <c:v>4050.1237747837731</c:v>
                </c:pt>
                <c:pt idx="37277">
                  <c:v>4136.6084278755734</c:v>
                </c:pt>
                <c:pt idx="37278">
                  <c:v>4188.2274154624793</c:v>
                </c:pt>
                <c:pt idx="37279">
                  <c:v>4239.8815681351825</c:v>
                </c:pt>
                <c:pt idx="37280">
                  <c:v>4291.5710808547701</c:v>
                </c:pt>
                <c:pt idx="37281">
                  <c:v>4293.4965927345847</c:v>
                </c:pt>
                <c:pt idx="37282">
                  <c:v>4344.6639206879609</c:v>
                </c:pt>
                <c:pt idx="37283">
                  <c:v>4395.8667689974927</c:v>
                </c:pt>
                <c:pt idx="37284">
                  <c:v>4438.3676571328515</c:v>
                </c:pt>
                <c:pt idx="37285">
                  <c:v>4429.88235146222</c:v>
                </c:pt>
                <c:pt idx="37286">
                  <c:v>4421.3977818142957</c:v>
                </c:pt>
                <c:pt idx="37287">
                  <c:v>4412.9139477728077</c:v>
                </c:pt>
                <c:pt idx="37288">
                  <c:v>4404.4308435820612</c:v>
                </c:pt>
                <c:pt idx="37289">
                  <c:v>4395.9484705826444</c:v>
                </c:pt>
                <c:pt idx="37290">
                  <c:v>4413.0415359348699</c:v>
                </c:pt>
                <c:pt idx="37291">
                  <c:v>4430.1379830585965</c:v>
                </c:pt>
                <c:pt idx="37292">
                  <c:v>4447.2378249578342</c:v>
                </c:pt>
                <c:pt idx="37293">
                  <c:v>4464.3410745872779</c:v>
                </c:pt>
                <c:pt idx="37294">
                  <c:v>4481.4477448523357</c:v>
                </c:pt>
                <c:pt idx="37295">
                  <c:v>4498.5578486091699</c:v>
                </c:pt>
                <c:pt idx="37296">
                  <c:v>4576.6985130959465</c:v>
                </c:pt>
                <c:pt idx="37297">
                  <c:v>4654.9262488563236</c:v>
                </c:pt>
                <c:pt idx="37298">
                  <c:v>4733.24143862866</c:v>
                </c:pt>
                <c:pt idx="37299">
                  <c:v>4811.6444571963839</c:v>
                </c:pt>
                <c:pt idx="37300">
                  <c:v>4890.1356794056883</c:v>
                </c:pt>
                <c:pt idx="37301">
                  <c:v>4968.7154683990766</c:v>
                </c:pt>
                <c:pt idx="37302">
                  <c:v>4986.3389568250514</c:v>
                </c:pt>
                <c:pt idx="37303">
                  <c:v>5003.9672405466799</c:v>
                </c:pt>
                <c:pt idx="37304">
                  <c:v>5021.6003188874784</c:v>
                </c:pt>
                <c:pt idx="37305">
                  <c:v>5039.2381911762423</c:v>
                </c:pt>
                <c:pt idx="37306">
                  <c:v>5056.8808567468077</c:v>
                </c:pt>
                <c:pt idx="37307">
                  <c:v>5074.5283149380157</c:v>
                </c:pt>
                <c:pt idx="37308">
                  <c:v>5083.2185445939685</c:v>
                </c:pt>
                <c:pt idx="37309">
                  <c:v>5091.9097993346304</c:v>
                </c:pt>
                <c:pt idx="37310">
                  <c:v>5100.6020779894743</c:v>
                </c:pt>
                <c:pt idx="37311">
                  <c:v>5109.2953856849126</c:v>
                </c:pt>
                <c:pt idx="37312">
                  <c:v>5117.9897191394775</c:v>
                </c:pt>
                <c:pt idx="37313">
                  <c:v>5126.6850834993129</c:v>
                </c:pt>
                <c:pt idx="37314">
                  <c:v>5170.7219492714394</c:v>
                </c:pt>
                <c:pt idx="37315">
                  <c:v>5214.7879708750788</c:v>
                </c:pt>
                <c:pt idx="37316">
                  <c:v>5258.8831608869386</c:v>
                </c:pt>
                <c:pt idx="37317">
                  <c:v>5303.0075317776018</c:v>
                </c:pt>
                <c:pt idx="37318">
                  <c:v>5347.1611024504336</c:v>
                </c:pt>
                <c:pt idx="37319">
                  <c:v>5391.3438852750951</c:v>
                </c:pt>
                <c:pt idx="37320">
                  <c:v>5436.1098768027186</c:v>
                </c:pt>
                <c:pt idx="37321">
                  <c:v>5480.908019113328</c:v>
                </c:pt>
                <c:pt idx="37322">
                  <c:v>5525.7382299067513</c:v>
                </c:pt>
                <c:pt idx="37323">
                  <c:v>5570.600427850015</c:v>
                </c:pt>
                <c:pt idx="37324">
                  <c:v>5615.4945390557714</c:v>
                </c:pt>
                <c:pt idx="37325">
                  <c:v>5660.4204840549983</c:v>
                </c:pt>
                <c:pt idx="37326">
                  <c:v>5793.5531340858124</c:v>
                </c:pt>
                <c:pt idx="37327">
                  <c:v>5926.9465979289571</c:v>
                </c:pt>
                <c:pt idx="37328">
                  <c:v>6060.6014867174781</c:v>
                </c:pt>
                <c:pt idx="37329">
                  <c:v>6194.5184012949849</c:v>
                </c:pt>
                <c:pt idx="37330">
                  <c:v>6328.6979325939219</c:v>
                </c:pt>
                <c:pt idx="37331">
                  <c:v>6463.1406620086573</c:v>
                </c:pt>
                <c:pt idx="37332">
                  <c:v>6382.6747655784693</c:v>
                </c:pt>
                <c:pt idx="37333">
                  <c:v>6302.3024432583416</c:v>
                </c:pt>
                <c:pt idx="37334">
                  <c:v>6222.023465215696</c:v>
                </c:pt>
                <c:pt idx="37335">
                  <c:v>6141.8375983041224</c:v>
                </c:pt>
                <c:pt idx="37336">
                  <c:v>6061.7446082344295</c:v>
                </c:pt>
                <c:pt idx="37337">
                  <c:v>5981.7442505874005</c:v>
                </c:pt>
                <c:pt idx="37338">
                  <c:v>5781.4629180725306</c:v>
                </c:pt>
                <c:pt idx="37339">
                  <c:v>5650.021112238489</c:v>
                </c:pt>
                <c:pt idx="37340">
                  <c:v>5518.8320584524045</c:v>
                </c:pt>
                <c:pt idx="37341">
                  <c:v>5450.3880014313108</c:v>
                </c:pt>
                <c:pt idx="37342">
                  <c:v>5318.1854539038204</c:v>
                </c:pt>
                <c:pt idx="37343">
                  <c:v>5186.2353183079649</c:v>
                </c:pt>
                <c:pt idx="37344">
                  <c:v>5063.0925236349558</c:v>
                </c:pt>
                <c:pt idx="37345">
                  <c:v>4940.1716963072822</c:v>
                </c:pt>
                <c:pt idx="37346">
                  <c:v>4817.472187742459</c:v>
                </c:pt>
                <c:pt idx="37347">
                  <c:v>4694.9933446211471</c:v>
                </c:pt>
                <c:pt idx="37348">
                  <c:v>4572.7344956281822</c:v>
                </c:pt>
                <c:pt idx="37349">
                  <c:v>4450.6949567788433</c:v>
                </c:pt>
                <c:pt idx="37350">
                  <c:v>4346.589370019452</c:v>
                </c:pt>
                <c:pt idx="37351">
                  <c:v>4242.6365726264521</c:v>
                </c:pt>
                <c:pt idx="37352">
                  <c:v>4138.8356797924253</c:v>
                </c:pt>
                <c:pt idx="37353">
                  <c:v>4035.1857822855013</c:v>
                </c:pt>
                <c:pt idx="37354">
                  <c:v>3931.6859588026523</c:v>
                </c:pt>
                <c:pt idx="37355">
                  <c:v>3828.3352647371757</c:v>
                </c:pt>
                <c:pt idx="37356">
                  <c:v>3733.7859793319094</c:v>
                </c:pt>
                <c:pt idx="37357">
                  <c:v>3639.3588084109988</c:v>
                </c:pt>
                <c:pt idx="37358">
                  <c:v>3545.0529041616023</c:v>
                </c:pt>
                <c:pt idx="37359">
                  <c:v>3450.8674030046027</c:v>
                </c:pt>
                <c:pt idx="37360">
                  <c:v>3356.801425344338</c:v>
                </c:pt>
                <c:pt idx="37361">
                  <c:v>3262.8540753155344</c:v>
                </c:pt>
                <c:pt idx="37362">
                  <c:v>3160.5487162472896</c:v>
                </c:pt>
                <c:pt idx="37363">
                  <c:v>3058.3802892442204</c:v>
                </c:pt>
                <c:pt idx="37364">
                  <c:v>2956.3474691122356</c:v>
                </c:pt>
                <c:pt idx="37365">
                  <c:v>2854.4489039739319</c:v>
                </c:pt>
                <c:pt idx="37366">
                  <c:v>2752.6832129310887</c:v>
                </c:pt>
                <c:pt idx="37367">
                  <c:v>2651.0489932872383</c:v>
                </c:pt>
                <c:pt idx="37368">
                  <c:v>2685.3283236317138</c:v>
                </c:pt>
                <c:pt idx="37369">
                  <c:v>2719.6291702483272</c:v>
                </c:pt>
                <c:pt idx="37370">
                  <c:v>2753.9514813755568</c:v>
                </c:pt>
                <c:pt idx="37371">
                  <c:v>2788.2952074935438</c:v>
                </c:pt>
                <c:pt idx="37372">
                  <c:v>2822.6602940332482</c:v>
                </c:pt>
                <c:pt idx="37373">
                  <c:v>2857.0466923023969</c:v>
                </c:pt>
                <c:pt idx="37374">
                  <c:v>2839.7513041630395</c:v>
                </c:pt>
                <c:pt idx="37375">
                  <c:v>2822.4620188130521</c:v>
                </c:pt>
                <c:pt idx="37376">
                  <c:v>2805.1788448071788</c:v>
                </c:pt>
                <c:pt idx="37377">
                  <c:v>2787.9017981019024</c:v>
                </c:pt>
                <c:pt idx="37378">
                  <c:v>2770.630887331105</c:v>
                </c:pt>
                <c:pt idx="37379">
                  <c:v>2753.366126708886</c:v>
                </c:pt>
                <c:pt idx="37380">
                  <c:v>2778.4803354657038</c:v>
                </c:pt>
                <c:pt idx="37381">
                  <c:v>2803.5989091789852</c:v>
                </c:pt>
                <c:pt idx="37382">
                  <c:v>2828.7219136571784</c:v>
                </c:pt>
                <c:pt idx="37383">
                  <c:v>2853.8494143596458</c:v>
                </c:pt>
                <c:pt idx="37384">
                  <c:v>2878.981474333722</c:v>
                </c:pt>
                <c:pt idx="37385">
                  <c:v>2904.1181624294472</c:v>
                </c:pt>
                <c:pt idx="37386">
                  <c:v>2946.7711864431753</c:v>
                </c:pt>
                <c:pt idx="37387">
                  <c:v>2989.451228174325</c:v>
                </c:pt>
                <c:pt idx="37388">
                  <c:v>3032.1583178423343</c:v>
                </c:pt>
                <c:pt idx="37389">
                  <c:v>3074.8924856083449</c:v>
                </c:pt>
                <c:pt idx="37390">
                  <c:v>3117.6537548499396</c:v>
                </c:pt>
                <c:pt idx="37391">
                  <c:v>3160.4421553726102</c:v>
                </c:pt>
                <c:pt idx="37392">
                  <c:v>3211.0923514857654</c:v>
                </c:pt>
                <c:pt idx="37393">
                  <c:v>3261.7676800483664</c:v>
                </c:pt>
                <c:pt idx="37394">
                  <c:v>3312.4685314567769</c:v>
                </c:pt>
                <c:pt idx="37395">
                  <c:v>3363.1952848663964</c:v>
                </c:pt>
                <c:pt idx="37396">
                  <c:v>3413.9483150220749</c:v>
                </c:pt>
                <c:pt idx="37397">
                  <c:v>3464.7280004877498</c:v>
                </c:pt>
                <c:pt idx="37398">
                  <c:v>3456.5626908282948</c:v>
                </c:pt>
                <c:pt idx="37399">
                  <c:v>3448.3972728909816</c:v>
                </c:pt>
                <c:pt idx="37400">
                  <c:v>3440.2317467685543</c:v>
                </c:pt>
                <c:pt idx="37401">
                  <c:v>3432.0661044650351</c:v>
                </c:pt>
                <c:pt idx="37402">
                  <c:v>3423.9003406780353</c:v>
                </c:pt>
                <c:pt idx="37403">
                  <c:v>3415.7344475475147</c:v>
                </c:pt>
                <c:pt idx="37404">
                  <c:v>3415.8460808303544</c:v>
                </c:pt>
                <c:pt idx="37405">
                  <c:v>3415.9577141131936</c:v>
                </c:pt>
                <c:pt idx="37406">
                  <c:v>3416.0693473960346</c:v>
                </c:pt>
                <c:pt idx="37407">
                  <c:v>3416.1809806788738</c:v>
                </c:pt>
                <c:pt idx="37408">
                  <c:v>3416.2926139617148</c:v>
                </c:pt>
                <c:pt idx="37409">
                  <c:v>3416.4042472445544</c:v>
                </c:pt>
                <c:pt idx="37410">
                  <c:v>3442.0256343297201</c:v>
                </c:pt>
                <c:pt idx="37411">
                  <c:v>3467.6555649106467</c:v>
                </c:pt>
                <c:pt idx="37412">
                  <c:v>3493.2940613201399</c:v>
                </c:pt>
                <c:pt idx="37413">
                  <c:v>3518.9411431673589</c:v>
                </c:pt>
                <c:pt idx="37414">
                  <c:v>3544.5968377489235</c:v>
                </c:pt>
                <c:pt idx="37415">
                  <c:v>3570.2611644720264</c:v>
                </c:pt>
                <c:pt idx="37416">
                  <c:v>3553.1125975623686</c:v>
                </c:pt>
                <c:pt idx="37417">
                  <c:v>3535.9680751747351</c:v>
                </c:pt>
                <c:pt idx="37418">
                  <c:v>3518.8275952340732</c:v>
                </c:pt>
                <c:pt idx="37419">
                  <c:v>3501.6911555903253</c:v>
                </c:pt>
                <c:pt idx="37420">
                  <c:v>3484.5587462597391</c:v>
                </c:pt>
                <c:pt idx="37421">
                  <c:v>3467.4303676473614</c:v>
                </c:pt>
                <c:pt idx="37422">
                  <c:v>3492.8417602112268</c:v>
                </c:pt>
                <c:pt idx="37423">
                  <c:v>3518.2598555676445</c:v>
                </c:pt>
                <c:pt idx="37424">
                  <c:v>3543.6847049235939</c:v>
                </c:pt>
                <c:pt idx="37425">
                  <c:v>3528.1934205465459</c:v>
                </c:pt>
                <c:pt idx="37426">
                  <c:v>3553.3402357783684</c:v>
                </c:pt>
                <c:pt idx="37427">
                  <c:v>3578.4938597703353</c:v>
                </c:pt>
                <c:pt idx="37428">
                  <c:v>3747.8024773704701</c:v>
                </c:pt>
                <c:pt idx="37429">
                  <c:v>3875.800611120982</c:v>
                </c:pt>
                <c:pt idx="37430">
                  <c:v>4003.9988719024614</c:v>
                </c:pt>
                <c:pt idx="37431">
                  <c:v>4132.4013964769074</c:v>
                </c:pt>
                <c:pt idx="37432">
                  <c:v>4261.0122140470348</c:v>
                </c:pt>
                <c:pt idx="37433">
                  <c:v>4389.8352382749126</c:v>
                </c:pt>
                <c:pt idx="37434">
                  <c:v>4475.7942009311791</c:v>
                </c:pt>
                <c:pt idx="37435">
                  <c:v>4561.8495470111884</c:v>
                </c:pt>
                <c:pt idx="37436">
                  <c:v>4648.0023905863054</c:v>
                </c:pt>
                <c:pt idx="37437">
                  <c:v>4734.2538307294362</c:v>
                </c:pt>
                <c:pt idx="37438">
                  <c:v>4820.6049459849573</c:v>
                </c:pt>
                <c:pt idx="37439">
                  <c:v>4907.0567876853884</c:v>
                </c:pt>
                <c:pt idx="37440">
                  <c:v>4897.99319749805</c:v>
                </c:pt>
                <c:pt idx="37441">
                  <c:v>4888.9312067328929</c:v>
                </c:pt>
                <c:pt idx="37442">
                  <c:v>4879.8708129351016</c:v>
                </c:pt>
                <c:pt idx="37443">
                  <c:v>4870.8120230113855</c:v>
                </c:pt>
                <c:pt idx="37444">
                  <c:v>4861.7548344912439</c:v>
                </c:pt>
                <c:pt idx="37445">
                  <c:v>4852.6992543155757</c:v>
                </c:pt>
                <c:pt idx="37446">
                  <c:v>4896.3912269292168</c:v>
                </c:pt>
                <c:pt idx="37447">
                  <c:v>4940.11201993542</c:v>
                </c:pt>
                <c:pt idx="37448">
                  <c:v>4983.8616667753904</c:v>
                </c:pt>
                <c:pt idx="37449">
                  <c:v>5027.6402005156988</c:v>
                </c:pt>
                <c:pt idx="37450">
                  <c:v>5071.4476612145281</c:v>
                </c:pt>
                <c:pt idx="37451">
                  <c:v>5115.2840813594048</c:v>
                </c:pt>
                <c:pt idx="37452">
                  <c:v>5107.0027860586824</c:v>
                </c:pt>
                <c:pt idx="37453">
                  <c:v>5098.7220377839776</c:v>
                </c:pt>
                <c:pt idx="37454">
                  <c:v>5090.4418277381001</c:v>
                </c:pt>
                <c:pt idx="37455">
                  <c:v>5082.1621568551664</c:v>
                </c:pt>
                <c:pt idx="37456">
                  <c:v>5073.8830163966231</c:v>
                </c:pt>
                <c:pt idx="37457">
                  <c:v>5065.6044048455633</c:v>
                </c:pt>
                <c:pt idx="37458">
                  <c:v>5119.6273202699831</c:v>
                </c:pt>
                <c:pt idx="37459">
                  <c:v>5173.702194527079</c:v>
                </c:pt>
                <c:pt idx="37460">
                  <c:v>5227.8287185433364</c:v>
                </c:pt>
                <c:pt idx="37461">
                  <c:v>5282.0065849054981</c:v>
                </c:pt>
                <c:pt idx="37462">
                  <c:v>5336.2354901906847</c:v>
                </c:pt>
                <c:pt idx="37463">
                  <c:v>5390.5151371532056</c:v>
                </c:pt>
                <c:pt idx="37464">
                  <c:v>5364.7479700587764</c:v>
                </c:pt>
                <c:pt idx="37465">
                  <c:v>5338.9888595938282</c:v>
                </c:pt>
                <c:pt idx="37466">
                  <c:v>5313.2377577483176</c:v>
                </c:pt>
                <c:pt idx="37467">
                  <c:v>5287.4946098009514</c:v>
                </c:pt>
                <c:pt idx="37468">
                  <c:v>5261.7593692298387</c:v>
                </c:pt>
                <c:pt idx="37469">
                  <c:v>5236.0319808233171</c:v>
                </c:pt>
                <c:pt idx="37470">
                  <c:v>5262.1702561359616</c:v>
                </c:pt>
                <c:pt idx="37471">
                  <c:v>5288.3178135352746</c:v>
                </c:pt>
                <c:pt idx="37472">
                  <c:v>5314.4746817872137</c:v>
                </c:pt>
                <c:pt idx="37473">
                  <c:v>5340.6408812356531</c:v>
                </c:pt>
                <c:pt idx="37474">
                  <c:v>5366.8164404346253</c:v>
                </c:pt>
                <c:pt idx="37475">
                  <c:v>5393.0013815188677</c:v>
                </c:pt>
                <c:pt idx="37476">
                  <c:v>5419.6107718372814</c:v>
                </c:pt>
                <c:pt idx="37477">
                  <c:v>5446.2309197101258</c:v>
                </c:pt>
                <c:pt idx="37478">
                  <c:v>5472.8618189843501</c:v>
                </c:pt>
                <c:pt idx="37479">
                  <c:v>5499.5034721227812</c:v>
                </c:pt>
                <c:pt idx="37480">
                  <c:v>5526.1558751658313</c:v>
                </c:pt>
                <c:pt idx="37481">
                  <c:v>5552.8190241623297</c:v>
                </c:pt>
                <c:pt idx="37482">
                  <c:v>5436.8592506878567</c:v>
                </c:pt>
                <c:pt idx="37483">
                  <c:v>5384.6071697900625</c:v>
                </c:pt>
                <c:pt idx="37484">
                  <c:v>5332.3949384563966</c:v>
                </c:pt>
                <c:pt idx="37485">
                  <c:v>5341.4668920565873</c:v>
                </c:pt>
                <c:pt idx="37486">
                  <c:v>5288.7294154024148</c:v>
                </c:pt>
                <c:pt idx="37487">
                  <c:v>5236.0319808233171</c:v>
                </c:pt>
                <c:pt idx="37488">
                  <c:v>5174.2617594027433</c:v>
                </c:pt>
                <c:pt idx="37489">
                  <c:v>5112.5487235004084</c:v>
                </c:pt>
                <c:pt idx="37490">
                  <c:v>5050.8928436373135</c:v>
                </c:pt>
                <c:pt idx="37491">
                  <c:v>4989.2940964034669</c:v>
                </c:pt>
                <c:pt idx="37492">
                  <c:v>4927.752456383053</c:v>
                </c:pt>
                <c:pt idx="37493">
                  <c:v>4866.2679001177612</c:v>
                </c:pt>
                <c:pt idx="37494">
                  <c:v>4831.4816175817668</c:v>
                </c:pt>
                <c:pt idx="37495">
                  <c:v>4796.7120683898374</c:v>
                </c:pt>
                <c:pt idx="37496">
                  <c:v>4761.9592101993003</c:v>
                </c:pt>
                <c:pt idx="37497">
                  <c:v>4727.2229945691233</c:v>
                </c:pt>
                <c:pt idx="37498">
                  <c:v>4692.5033746453964</c:v>
                </c:pt>
                <c:pt idx="37499">
                  <c:v>4657.8003032323877</c:v>
                </c:pt>
                <c:pt idx="37500">
                  <c:v>4579.681382860872</c:v>
                </c:pt>
                <c:pt idx="37501">
                  <c:v>4501.6469183151394</c:v>
                </c:pt>
                <c:pt idx="37502">
                  <c:v>4423.6964209057514</c:v>
                </c:pt>
                <c:pt idx="37503">
                  <c:v>4345.8293957595697</c:v>
                </c:pt>
                <c:pt idx="37504">
                  <c:v>4268.0453349752852</c:v>
                </c:pt>
                <c:pt idx="37505">
                  <c:v>4190.3437276862578</c:v>
                </c:pt>
                <c:pt idx="37506">
                  <c:v>4112.4773441733505</c:v>
                </c:pt>
                <c:pt idx="37507">
                  <c:v>4034.6970318878343</c:v>
                </c:pt>
                <c:pt idx="37508">
                  <c:v>3957.0024519404415</c:v>
                </c:pt>
                <c:pt idx="37509">
                  <c:v>3879.3932573517304</c:v>
                </c:pt>
                <c:pt idx="37510">
                  <c:v>3801.8690947377931</c:v>
                </c:pt>
                <c:pt idx="37511">
                  <c:v>3724.4296142500343</c:v>
                </c:pt>
                <c:pt idx="37512">
                  <c:v>3724.4296142500343</c:v>
                </c:pt>
                <c:pt idx="37513">
                  <c:v>3724.4296142500343</c:v>
                </c:pt>
                <c:pt idx="37514">
                  <c:v>3724.4296142500343</c:v>
                </c:pt>
                <c:pt idx="37515">
                  <c:v>3724.4296142500343</c:v>
                </c:pt>
                <c:pt idx="37516">
                  <c:v>3724.4296142500343</c:v>
                </c:pt>
                <c:pt idx="37517">
                  <c:v>3724.4296142500343</c:v>
                </c:pt>
                <c:pt idx="37518">
                  <c:v>3638.8960032393857</c:v>
                </c:pt>
                <c:pt idx="37519">
                  <c:v>3553.4551133838736</c:v>
                </c:pt>
                <c:pt idx="37520">
                  <c:v>3468.1059594372496</c:v>
                </c:pt>
                <c:pt idx="37521">
                  <c:v>3382.8475469049704</c:v>
                </c:pt>
                <c:pt idx="37522">
                  <c:v>3297.6788633695251</c:v>
                </c:pt>
                <c:pt idx="37523">
                  <c:v>3212.5988714978121</c:v>
                </c:pt>
                <c:pt idx="37524">
                  <c:v>3212.8140886423939</c:v>
                </c:pt>
                <c:pt idx="37525">
                  <c:v>3213.0293057869494</c:v>
                </c:pt>
                <c:pt idx="37526">
                  <c:v>3213.2445229315317</c:v>
                </c:pt>
                <c:pt idx="37527">
                  <c:v>3213.4597400761136</c:v>
                </c:pt>
                <c:pt idx="37528">
                  <c:v>3213.6749572206691</c:v>
                </c:pt>
                <c:pt idx="37529">
                  <c:v>3213.89017436525</c:v>
                </c:pt>
                <c:pt idx="37530">
                  <c:v>3222.2669494020652</c:v>
                </c:pt>
                <c:pt idx="37531">
                  <c:v>3230.6441823153677</c:v>
                </c:pt>
                <c:pt idx="37532">
                  <c:v>3239.0218780665991</c:v>
                </c:pt>
                <c:pt idx="37533">
                  <c:v>3247.4000349498192</c:v>
                </c:pt>
                <c:pt idx="37534">
                  <c:v>3255.7786578995842</c:v>
                </c:pt>
                <c:pt idx="37535">
                  <c:v>3264.1577496361183</c:v>
                </c:pt>
                <c:pt idx="37536">
                  <c:v>3281.3532705403909</c:v>
                </c:pt>
                <c:pt idx="37537">
                  <c:v>3298.553404050514</c:v>
                </c:pt>
                <c:pt idx="37538">
                  <c:v>3315.758147429287</c:v>
                </c:pt>
                <c:pt idx="37539">
                  <c:v>3332.9675048368545</c:v>
                </c:pt>
                <c:pt idx="37540">
                  <c:v>3350.1814712368359</c:v>
                </c:pt>
                <c:pt idx="37541">
                  <c:v>3367.4000508280697</c:v>
                </c:pt>
                <c:pt idx="37542">
                  <c:v>3435.8726375612905</c:v>
                </c:pt>
                <c:pt idx="37543">
                  <c:v>3504.4087541287877</c:v>
                </c:pt>
                <c:pt idx="37544">
                  <c:v>3573.0087159292189</c:v>
                </c:pt>
                <c:pt idx="37545">
                  <c:v>3641.6728342691276</c:v>
                </c:pt>
                <c:pt idx="37546">
                  <c:v>3710.4014164097739</c:v>
                </c:pt>
                <c:pt idx="37547">
                  <c:v>3779.1947656133957</c:v>
                </c:pt>
                <c:pt idx="37548">
                  <c:v>3900.5800943401723</c:v>
                </c:pt>
                <c:pt idx="37549">
                  <c:v>4022.1927512832654</c:v>
                </c:pt>
                <c:pt idx="37550">
                  <c:v>4144.0326009315568</c:v>
                </c:pt>
                <c:pt idx="37551">
                  <c:v>4266.0995207544438</c:v>
                </c:pt>
                <c:pt idx="37552">
                  <c:v>4388.3933984466476</c:v>
                </c:pt>
                <c:pt idx="37553">
                  <c:v>4510.9141274323429</c:v>
                </c:pt>
                <c:pt idx="37554">
                  <c:v>4562.4574957491159</c:v>
                </c:pt>
                <c:pt idx="37555">
                  <c:v>4614.0322283831483</c:v>
                </c:pt>
                <c:pt idx="37556">
                  <c:v>4665.6386333485279</c:v>
                </c:pt>
                <c:pt idx="37557">
                  <c:v>4717.2770197392201</c:v>
                </c:pt>
                <c:pt idx="37558">
                  <c:v>4768.9476916787462</c:v>
                </c:pt>
                <c:pt idx="37559">
                  <c:v>4820.6509498583564</c:v>
                </c:pt>
                <c:pt idx="37560">
                  <c:v>4934.5703274626458</c:v>
                </c:pt>
                <c:pt idx="37561">
                  <c:v>5048.6784161315672</c:v>
                </c:pt>
                <c:pt idx="37562">
                  <c:v>5162.9758104527527</c:v>
                </c:pt>
                <c:pt idx="37563">
                  <c:v>5277.4630945080071</c:v>
                </c:pt>
                <c:pt idx="37564">
                  <c:v>5392.1408421285614</c:v>
                </c:pt>
                <c:pt idx="37565">
                  <c:v>5507.0096171465566</c:v>
                </c:pt>
                <c:pt idx="37566">
                  <c:v>5507.5656278890192</c:v>
                </c:pt>
                <c:pt idx="37567">
                  <c:v>5508.1216386314836</c:v>
                </c:pt>
                <c:pt idx="37568">
                  <c:v>5508.6776493739935</c:v>
                </c:pt>
                <c:pt idx="37569">
                  <c:v>5446.0656471576149</c:v>
                </c:pt>
                <c:pt idx="37570">
                  <c:v>5446.6152827677188</c:v>
                </c:pt>
                <c:pt idx="37571">
                  <c:v>5447.1649183778227</c:v>
                </c:pt>
                <c:pt idx="37572">
                  <c:v>5598.1655920293033</c:v>
                </c:pt>
                <c:pt idx="37573">
                  <c:v>5686.0918136824712</c:v>
                </c:pt>
                <c:pt idx="37574">
                  <c:v>5774.1250487240941</c:v>
                </c:pt>
                <c:pt idx="37575">
                  <c:v>5862.2659920913475</c:v>
                </c:pt>
                <c:pt idx="37576">
                  <c:v>5950.5153262346121</c:v>
                </c:pt>
                <c:pt idx="37577">
                  <c:v>6038.8737150178558</c:v>
                </c:pt>
                <c:pt idx="37578">
                  <c:v>6119.8074902980125</c:v>
                </c:pt>
                <c:pt idx="37579">
                  <c:v>6200.8388010431199</c:v>
                </c:pt>
                <c:pt idx="37580">
                  <c:v>6281.9674883327752</c:v>
                </c:pt>
                <c:pt idx="37581">
                  <c:v>6363.1934040240058</c:v>
                </c:pt>
                <c:pt idx="37582">
                  <c:v>6444.5163981235573</c:v>
                </c:pt>
                <c:pt idx="37583">
                  <c:v>6525.9363271357452</c:v>
                </c:pt>
                <c:pt idx="37584">
                  <c:v>6489.7216174931882</c:v>
                </c:pt>
                <c:pt idx="37585">
                  <c:v>6453.5260757554697</c:v>
                </c:pt>
                <c:pt idx="37586">
                  <c:v>6417.3497135120506</c:v>
                </c:pt>
                <c:pt idx="37587">
                  <c:v>6381.1925488252364</c:v>
                </c:pt>
                <c:pt idx="37588">
                  <c:v>6345.0545936514609</c:v>
                </c:pt>
                <c:pt idx="37589">
                  <c:v>6308.9358622271766</c:v>
                </c:pt>
                <c:pt idx="37590">
                  <c:v>6263.274590378709</c:v>
                </c:pt>
                <c:pt idx="37591">
                  <c:v>6217.645172070931</c:v>
                </c:pt>
                <c:pt idx="37592">
                  <c:v>6172.0477096414706</c:v>
                </c:pt>
                <c:pt idx="37593">
                  <c:v>6126.4823131155254</c:v>
                </c:pt>
                <c:pt idx="37594">
                  <c:v>6080.9490939126863</c:v>
                </c:pt>
                <c:pt idx="37595">
                  <c:v>6035.448158239753</c:v>
                </c:pt>
                <c:pt idx="37596">
                  <c:v>6035.3054267073621</c:v>
                </c:pt>
                <c:pt idx="37597">
                  <c:v>6035.1626951749213</c:v>
                </c:pt>
                <c:pt idx="37598">
                  <c:v>6035.0199636425305</c:v>
                </c:pt>
                <c:pt idx="37599">
                  <c:v>6034.8772321100923</c:v>
                </c:pt>
                <c:pt idx="37600">
                  <c:v>6034.7345005776524</c:v>
                </c:pt>
                <c:pt idx="37601">
                  <c:v>6034.5917690452625</c:v>
                </c:pt>
                <c:pt idx="37602">
                  <c:v>6052.0734371678382</c:v>
                </c:pt>
                <c:pt idx="37603">
                  <c:v>6069.5592393156339</c:v>
                </c:pt>
                <c:pt idx="37604">
                  <c:v>6087.0491853008125</c:v>
                </c:pt>
                <c:pt idx="37605">
                  <c:v>6104.5432848960108</c:v>
                </c:pt>
                <c:pt idx="37606">
                  <c:v>6122.0415478341347</c:v>
                </c:pt>
                <c:pt idx="37607">
                  <c:v>6139.5439838084621</c:v>
                </c:pt>
                <c:pt idx="37608">
                  <c:v>6148.2250705241067</c:v>
                </c:pt>
                <c:pt idx="37609">
                  <c:v>6156.9071546178648</c:v>
                </c:pt>
                <c:pt idx="37610">
                  <c:v>6165.5902353519623</c:v>
                </c:pt>
                <c:pt idx="37611">
                  <c:v>6174.2743190437614</c:v>
                </c:pt>
                <c:pt idx="37612">
                  <c:v>6182.9594025820916</c:v>
                </c:pt>
                <c:pt idx="37613">
                  <c:v>6191.645492318421</c:v>
                </c:pt>
                <c:pt idx="37614">
                  <c:v>6183.2465966905402</c:v>
                </c:pt>
                <c:pt idx="37615">
                  <c:v>6174.8485125556917</c:v>
                </c:pt>
                <c:pt idx="37616">
                  <c:v>6166.4512319239066</c:v>
                </c:pt>
                <c:pt idx="37617">
                  <c:v>6158.0547561919593</c:v>
                </c:pt>
                <c:pt idx="37618">
                  <c:v>6149.6590774327078</c:v>
                </c:pt>
                <c:pt idx="37619">
                  <c:v>6141.2641946802178</c:v>
                </c:pt>
                <c:pt idx="37620">
                  <c:v>6159.0589075692533</c:v>
                </c:pt>
                <c:pt idx="37621">
                  <c:v>6176.8581898475286</c:v>
                </c:pt>
                <c:pt idx="37622">
                  <c:v>6194.6620467437733</c:v>
                </c:pt>
                <c:pt idx="37623">
                  <c:v>6212.4704812053214</c:v>
                </c:pt>
                <c:pt idx="37624">
                  <c:v>6230.2834961695598</c:v>
                </c:pt>
                <c:pt idx="37625">
                  <c:v>6248.1010945639791</c:v>
                </c:pt>
                <c:pt idx="37626">
                  <c:v>6167.4407726612862</c:v>
                </c:pt>
                <c:pt idx="37627">
                  <c:v>6158.4214771630077</c:v>
                </c:pt>
                <c:pt idx="37628">
                  <c:v>6149.4034527514432</c:v>
                </c:pt>
                <c:pt idx="37629">
                  <c:v>6211.6080327277277</c:v>
                </c:pt>
                <c:pt idx="37630">
                  <c:v>6202.4879886630906</c:v>
                </c:pt>
                <c:pt idx="37631">
                  <c:v>6193.369237704359</c:v>
                </c:pt>
                <c:pt idx="37632">
                  <c:v>6157.7678557984591</c:v>
                </c:pt>
                <c:pt idx="37633">
                  <c:v>6122.1847983271109</c:v>
                </c:pt>
                <c:pt idx="37634">
                  <c:v>6086.6200464040294</c:v>
                </c:pt>
                <c:pt idx="37635">
                  <c:v>6051.0735740406071</c:v>
                </c:pt>
                <c:pt idx="37636">
                  <c:v>6015.5453574075755</c:v>
                </c:pt>
                <c:pt idx="37637">
                  <c:v>5980.0353725145569</c:v>
                </c:pt>
                <c:pt idx="37638">
                  <c:v>5846.9641161005256</c:v>
                </c:pt>
                <c:pt idx="37639">
                  <c:v>5714.148531639773</c:v>
                </c:pt>
                <c:pt idx="37640">
                  <c:v>5581.5873937266642</c:v>
                </c:pt>
                <c:pt idx="37641">
                  <c:v>5449.2794463056662</c:v>
                </c:pt>
                <c:pt idx="37642">
                  <c:v>5317.2234018735708</c:v>
                </c:pt>
                <c:pt idx="37643">
                  <c:v>5185.4179406701533</c:v>
                </c:pt>
                <c:pt idx="37644">
                  <c:v>5106.2918181297964</c:v>
                </c:pt>
                <c:pt idx="37645">
                  <c:v>5027.2570096832924</c:v>
                </c:pt>
                <c:pt idx="37646">
                  <c:v>4948.3133124338192</c:v>
                </c:pt>
                <c:pt idx="37647">
                  <c:v>4869.4605226591912</c:v>
                </c:pt>
                <c:pt idx="37648">
                  <c:v>4790.6984283524753</c:v>
                </c:pt>
                <c:pt idx="37649">
                  <c:v>4712.0268203385331</c:v>
                </c:pt>
                <c:pt idx="37650">
                  <c:v>4729.3263141684311</c:v>
                </c:pt>
                <c:pt idx="37651">
                  <c:v>4746.6297321303728</c:v>
                </c:pt>
                <c:pt idx="37652">
                  <c:v>4763.9370823161926</c:v>
                </c:pt>
                <c:pt idx="37653">
                  <c:v>4781.2483727876443</c:v>
                </c:pt>
                <c:pt idx="37654">
                  <c:v>4798.5636115765155</c:v>
                </c:pt>
                <c:pt idx="37655">
                  <c:v>4815.8828066844708</c:v>
                </c:pt>
                <c:pt idx="37656">
                  <c:v>4607.2717305762599</c:v>
                </c:pt>
                <c:pt idx="37657">
                  <c:v>4399.259804749182</c:v>
                </c:pt>
                <c:pt idx="37658">
                  <c:v>4191.8375951383168</c:v>
                </c:pt>
                <c:pt idx="37659">
                  <c:v>3984.9952604057853</c:v>
                </c:pt>
                <c:pt idx="37660">
                  <c:v>3778.7225321521737</c:v>
                </c:pt>
                <c:pt idx="37661">
                  <c:v>3573.0087159292189</c:v>
                </c:pt>
                <c:pt idx="37662">
                  <c:v>3573.2376785506617</c:v>
                </c:pt>
                <c:pt idx="37663">
                  <c:v>3573.466641172075</c:v>
                </c:pt>
                <c:pt idx="37664">
                  <c:v>3573.6956037935165</c:v>
                </c:pt>
                <c:pt idx="37665">
                  <c:v>3573.9245664149303</c:v>
                </c:pt>
                <c:pt idx="37666">
                  <c:v>3574.1535290363427</c:v>
                </c:pt>
                <c:pt idx="37667">
                  <c:v>3574.3824916577855</c:v>
                </c:pt>
                <c:pt idx="37668">
                  <c:v>3609.1742528541045</c:v>
                </c:pt>
                <c:pt idx="37669">
                  <c:v>3643.9868601271951</c:v>
                </c:pt>
                <c:pt idx="37670">
                  <c:v>3678.8202690286807</c:v>
                </c:pt>
                <c:pt idx="37671">
                  <c:v>3713.6744354938232</c:v>
                </c:pt>
                <c:pt idx="37672">
                  <c:v>3748.5493158398513</c:v>
                </c:pt>
                <c:pt idx="37673">
                  <c:v>3783.4448667643264</c:v>
                </c:pt>
                <c:pt idx="37674">
                  <c:v>4006.2655021632709</c:v>
                </c:pt>
                <c:pt idx="37675">
                  <c:v>4229.7002998525622</c:v>
                </c:pt>
                <c:pt idx="37676">
                  <c:v>4453.7679628418846</c:v>
                </c:pt>
                <c:pt idx="37677">
                  <c:v>4678.4863379121552</c:v>
                </c:pt>
                <c:pt idx="37678">
                  <c:v>4903.8724461343681</c:v>
                </c:pt>
                <c:pt idx="37679">
                  <c:v>5129.9425126819078</c:v>
                </c:pt>
                <c:pt idx="37680">
                  <c:v>5216.2901149172822</c:v>
                </c:pt>
                <c:pt idx="37681">
                  <c:v>5302.7328160370835</c:v>
                </c:pt>
                <c:pt idx="37682">
                  <c:v>5389.2720149703773</c:v>
                </c:pt>
                <c:pt idx="37683">
                  <c:v>5475.9090765745595</c:v>
                </c:pt>
                <c:pt idx="37684">
                  <c:v>5562.6453453140384</c:v>
                </c:pt>
                <c:pt idx="37685">
                  <c:v>5649.4821393572547</c:v>
                </c:pt>
                <c:pt idx="37686">
                  <c:v>5667.1424063089144</c:v>
                </c:pt>
                <c:pt idx="37687">
                  <c:v>5684.8072743272251</c:v>
                </c:pt>
                <c:pt idx="37688">
                  <c:v>5702.4767462873124</c:v>
                </c:pt>
                <c:pt idx="37689">
                  <c:v>5720.1508250544239</c:v>
                </c:pt>
                <c:pt idx="37690">
                  <c:v>5737.8295134837172</c:v>
                </c:pt>
                <c:pt idx="37691">
                  <c:v>5755.5128144202608</c:v>
                </c:pt>
                <c:pt idx="37692">
                  <c:v>5764.7088559833583</c:v>
                </c:pt>
                <c:pt idx="37693">
                  <c:v>5773.9063573385001</c:v>
                </c:pt>
                <c:pt idx="37694">
                  <c:v>5783.1053216589507</c:v>
                </c:pt>
                <c:pt idx="37695">
                  <c:v>5792.3057420223813</c:v>
                </c:pt>
                <c:pt idx="37696">
                  <c:v>5801.5076215806366</c:v>
                </c:pt>
                <c:pt idx="37697">
                  <c:v>5810.7109534495357</c:v>
                </c:pt>
                <c:pt idx="37698">
                  <c:v>5810.8523223077736</c:v>
                </c:pt>
                <c:pt idx="37699">
                  <c:v>5810.9936911660125</c:v>
                </c:pt>
                <c:pt idx="37700">
                  <c:v>5811.1350600242495</c:v>
                </c:pt>
                <c:pt idx="37701">
                  <c:v>5811.2764288825392</c:v>
                </c:pt>
                <c:pt idx="37702">
                  <c:v>5811.417797740778</c:v>
                </c:pt>
                <c:pt idx="37703">
                  <c:v>5811.559166599016</c:v>
                </c:pt>
                <c:pt idx="37704">
                  <c:v>5846.8307585423254</c:v>
                </c:pt>
                <c:pt idx="37705">
                  <c:v>5882.1203033799884</c:v>
                </c:pt>
                <c:pt idx="37706">
                  <c:v>5917.4278329696144</c:v>
                </c:pt>
                <c:pt idx="37707">
                  <c:v>5952.7533863711169</c:v>
                </c:pt>
                <c:pt idx="37708">
                  <c:v>5988.0969998797555</c:v>
                </c:pt>
                <c:pt idx="37709">
                  <c:v>6023.4587095157649</c:v>
                </c:pt>
                <c:pt idx="37710">
                  <c:v>6032.4090584583309</c:v>
                </c:pt>
                <c:pt idx="37711">
                  <c:v>6041.3606179473063</c:v>
                </c:pt>
                <c:pt idx="37712">
                  <c:v>6050.3133930644644</c:v>
                </c:pt>
                <c:pt idx="37713">
                  <c:v>5989.7927648626055</c:v>
                </c:pt>
                <c:pt idx="37714">
                  <c:v>5998.6452868824081</c:v>
                </c:pt>
                <c:pt idx="37715">
                  <c:v>6007.499005232301</c:v>
                </c:pt>
                <c:pt idx="37716">
                  <c:v>6077.6081295715667</c:v>
                </c:pt>
                <c:pt idx="37717">
                  <c:v>6078.0372684683516</c:v>
                </c:pt>
                <c:pt idx="37718">
                  <c:v>6078.4664073651838</c:v>
                </c:pt>
                <c:pt idx="37719">
                  <c:v>6078.8955462619679</c:v>
                </c:pt>
                <c:pt idx="37720">
                  <c:v>6079.3246851587528</c:v>
                </c:pt>
                <c:pt idx="37721">
                  <c:v>6079.7538240555359</c:v>
                </c:pt>
                <c:pt idx="37722">
                  <c:v>6052.5996360985655</c:v>
                </c:pt>
                <c:pt idx="37723">
                  <c:v>6025.4569509698222</c:v>
                </c:pt>
                <c:pt idx="37724">
                  <c:v>5998.3257886175188</c:v>
                </c:pt>
                <c:pt idx="37725">
                  <c:v>5971.2061691377839</c:v>
                </c:pt>
                <c:pt idx="37726">
                  <c:v>5944.0981051744247</c:v>
                </c:pt>
                <c:pt idx="37727">
                  <c:v>5917.0016196132374</c:v>
                </c:pt>
                <c:pt idx="37728">
                  <c:v>5943.5291447098898</c:v>
                </c:pt>
                <c:pt idx="37729">
                  <c:v>5970.0669170891406</c:v>
                </c:pt>
                <c:pt idx="37730">
                  <c:v>5996.6149448941569</c:v>
                </c:pt>
                <c:pt idx="37731">
                  <c:v>6023.1732464508859</c:v>
                </c:pt>
                <c:pt idx="37732">
                  <c:v>6049.7418323059401</c:v>
                </c:pt>
                <c:pt idx="37733">
                  <c:v>6076.3207128811628</c:v>
                </c:pt>
                <c:pt idx="37734">
                  <c:v>6022.8877833860079</c:v>
                </c:pt>
                <c:pt idx="37735">
                  <c:v>5969.4972910647966</c:v>
                </c:pt>
                <c:pt idx="37736">
                  <c:v>5916.1491929004324</c:v>
                </c:pt>
                <c:pt idx="37737">
                  <c:v>5862.8434429569697</c:v>
                </c:pt>
                <c:pt idx="37738">
                  <c:v>5809.5800025835724</c:v>
                </c:pt>
                <c:pt idx="37739">
                  <c:v>5756.3588250704997</c:v>
                </c:pt>
                <c:pt idx="37740">
                  <c:v>5765.6963018735923</c:v>
                </c:pt>
                <c:pt idx="37741">
                  <c:v>5775.0353599612918</c:v>
                </c:pt>
                <c:pt idx="37742">
                  <c:v>5784.3760015487651</c:v>
                </c:pt>
                <c:pt idx="37743">
                  <c:v>5793.7182188987299</c:v>
                </c:pt>
                <c:pt idx="37744">
                  <c:v>5803.0620141911595</c:v>
                </c:pt>
                <c:pt idx="37745">
                  <c:v>5812.4073797484516</c:v>
                </c:pt>
                <c:pt idx="37746">
                  <c:v>5847.680404425827</c:v>
                </c:pt>
                <c:pt idx="37747">
                  <c:v>5882.9713537059833</c:v>
                </c:pt>
                <c:pt idx="37748">
                  <c:v>5918.2802596824167</c:v>
                </c:pt>
                <c:pt idx="37749">
                  <c:v>5953.607161570375</c:v>
                </c:pt>
                <c:pt idx="37750">
                  <c:v>5988.9520958462299</c:v>
                </c:pt>
                <c:pt idx="37751">
                  <c:v>6024.3150987103536</c:v>
                </c:pt>
                <c:pt idx="37752">
                  <c:v>6158.2717644901059</c:v>
                </c:pt>
                <c:pt idx="37753">
                  <c:v>6292.496519564701</c:v>
                </c:pt>
                <c:pt idx="37754">
                  <c:v>6426.9896615378766</c:v>
                </c:pt>
                <c:pt idx="37755">
                  <c:v>6561.7514864998175</c:v>
                </c:pt>
                <c:pt idx="37756">
                  <c:v>6696.7822892440918</c:v>
                </c:pt>
                <c:pt idx="37757">
                  <c:v>6832.0823634807748</c:v>
                </c:pt>
                <c:pt idx="37758">
                  <c:v>6732.3684751664359</c:v>
                </c:pt>
                <c:pt idx="37759">
                  <c:v>6632.8018021942516</c:v>
                </c:pt>
                <c:pt idx="37760">
                  <c:v>6533.3825244506106</c:v>
                </c:pt>
                <c:pt idx="37761">
                  <c:v>6434.1108316648906</c:v>
                </c:pt>
                <c:pt idx="37762">
                  <c:v>6334.9869126344965</c:v>
                </c:pt>
                <c:pt idx="37763">
                  <c:v>6236.0109715741928</c:v>
                </c:pt>
                <c:pt idx="37764">
                  <c:v>6263.0944982213905</c:v>
                </c:pt>
                <c:pt idx="37765">
                  <c:v>6290.1892434013807</c:v>
                </c:pt>
                <c:pt idx="37766">
                  <c:v>6317.2951948456384</c:v>
                </c:pt>
                <c:pt idx="37767">
                  <c:v>6344.4123403656085</c:v>
                </c:pt>
                <c:pt idx="37768">
                  <c:v>6371.5406759159787</c:v>
                </c:pt>
                <c:pt idx="37769">
                  <c:v>6398.6801867724162</c:v>
                </c:pt>
                <c:pt idx="37770">
                  <c:v>6272.6679918326363</c:v>
                </c:pt>
                <c:pt idx="37771">
                  <c:v>6220.0626342928426</c:v>
                </c:pt>
                <c:pt idx="37772">
                  <c:v>6167.4977183199981</c:v>
                </c:pt>
                <c:pt idx="37773">
                  <c:v>6185.899674365196</c:v>
                </c:pt>
                <c:pt idx="37774">
                  <c:v>6132.8064912272757</c:v>
                </c:pt>
                <c:pt idx="37775">
                  <c:v>6079.7538240555359</c:v>
                </c:pt>
                <c:pt idx="37776">
                  <c:v>5946.658427264736</c:v>
                </c:pt>
                <c:pt idx="37777">
                  <c:v>5813.8210683308926</c:v>
                </c:pt>
                <c:pt idx="37778">
                  <c:v>5681.2404233438583</c:v>
                </c:pt>
                <c:pt idx="37779">
                  <c:v>5548.9151331330513</c:v>
                </c:pt>
                <c:pt idx="37780">
                  <c:v>5416.8438023599001</c:v>
                </c:pt>
                <c:pt idx="37781">
                  <c:v>5285.024998598029</c:v>
                </c:pt>
                <c:pt idx="37782">
                  <c:v>5241.1868634506636</c:v>
                </c:pt>
                <c:pt idx="37783">
                  <c:v>5197.3762948581316</c:v>
                </c:pt>
                <c:pt idx="37784">
                  <c:v>5153.5932308139263</c:v>
                </c:pt>
                <c:pt idx="37785">
                  <c:v>5109.8376086541684</c:v>
                </c:pt>
                <c:pt idx="37786">
                  <c:v>5066.1093588428803</c:v>
                </c:pt>
                <c:pt idx="37787">
                  <c:v>5022.4084175726312</c:v>
                </c:pt>
                <c:pt idx="37788">
                  <c:v>4961.2460434291697</c:v>
                </c:pt>
                <c:pt idx="37789">
                  <c:v>4900.1371362842219</c:v>
                </c:pt>
                <c:pt idx="37790">
                  <c:v>4839.0815216887195</c:v>
                </c:pt>
                <c:pt idx="37791">
                  <c:v>4778.0790209615961</c:v>
                </c:pt>
                <c:pt idx="37792">
                  <c:v>4717.1294551233796</c:v>
                </c:pt>
                <c:pt idx="37793">
                  <c:v>4656.2326372090665</c:v>
                </c:pt>
                <c:pt idx="37794">
                  <c:v>4612.6555756411772</c:v>
                </c:pt>
                <c:pt idx="37795">
                  <c:v>4569.1061794226571</c:v>
                </c:pt>
                <c:pt idx="37796">
                  <c:v>4525.5843997486345</c:v>
                </c:pt>
                <c:pt idx="37797">
                  <c:v>4482.0901930251894</c:v>
                </c:pt>
                <c:pt idx="37798">
                  <c:v>4438.6235152246218</c:v>
                </c:pt>
                <c:pt idx="37799">
                  <c:v>4395.1843165442224</c:v>
                </c:pt>
                <c:pt idx="37800">
                  <c:v>4369.4896032384804</c:v>
                </c:pt>
                <c:pt idx="37801">
                  <c:v>4343.8027977331667</c:v>
                </c:pt>
                <c:pt idx="37802">
                  <c:v>4318.1238572969733</c:v>
                </c:pt>
                <c:pt idx="37803">
                  <c:v>4292.4527442296703</c:v>
                </c:pt>
                <c:pt idx="37804">
                  <c:v>4266.7894205238599</c:v>
                </c:pt>
                <c:pt idx="37805">
                  <c:v>4241.1338429039588</c:v>
                </c:pt>
                <c:pt idx="37806">
                  <c:v>4197.3116776856987</c:v>
                </c:pt>
                <c:pt idx="37807">
                  <c:v>4153.5215549550976</c:v>
                </c:pt>
                <c:pt idx="37808">
                  <c:v>4109.7635455832924</c:v>
                </c:pt>
                <c:pt idx="37809">
                  <c:v>4066.0377212077296</c:v>
                </c:pt>
                <c:pt idx="37810">
                  <c:v>4022.3441493034065</c:v>
                </c:pt>
                <c:pt idx="37811">
                  <c:v>3978.6829047117044</c:v>
                </c:pt>
                <c:pt idx="37812">
                  <c:v>3987.4854785591788</c:v>
                </c:pt>
                <c:pt idx="37813">
                  <c:v>3996.2895077055746</c:v>
                </c:pt>
                <c:pt idx="37814">
                  <c:v>4005.0949941088011</c:v>
                </c:pt>
                <c:pt idx="37815">
                  <c:v>4013.9019299104834</c:v>
                </c:pt>
                <c:pt idx="37816">
                  <c:v>4022.7103170771484</c:v>
                </c:pt>
                <c:pt idx="37817">
                  <c:v>4031.5201543029557</c:v>
                </c:pt>
                <c:pt idx="37818">
                  <c:v>4040.2091230485048</c:v>
                </c:pt>
                <c:pt idx="37819">
                  <c:v>4048.8992775240317</c:v>
                </c:pt>
                <c:pt idx="37820">
                  <c:v>4057.5906160078921</c:v>
                </c:pt>
                <c:pt idx="37821">
                  <c:v>4066.2831416863091</c:v>
                </c:pt>
                <c:pt idx="37822">
                  <c:v>4074.9768511996044</c:v>
                </c:pt>
                <c:pt idx="37823">
                  <c:v>4083.6717477425514</c:v>
                </c:pt>
                <c:pt idx="37824">
                  <c:v>4092.1216319688378</c:v>
                </c:pt>
                <c:pt idx="37825">
                  <c:v>4100.5721892837801</c:v>
                </c:pt>
                <c:pt idx="37826">
                  <c:v>4109.0234186950856</c:v>
                </c:pt>
                <c:pt idx="37827">
                  <c:v>4117.4753258512919</c:v>
                </c:pt>
                <c:pt idx="37828">
                  <c:v>4125.9279097132094</c:v>
                </c:pt>
                <c:pt idx="37829">
                  <c:v>4134.3811759586524</c:v>
                </c:pt>
                <c:pt idx="37830">
                  <c:v>4142.835123501739</c:v>
                </c:pt>
                <c:pt idx="37831">
                  <c:v>4151.2897580493482</c:v>
                </c:pt>
                <c:pt idx="37832">
                  <c:v>4159.7450784688872</c:v>
                </c:pt>
                <c:pt idx="37833">
                  <c:v>4168.2010904966364</c:v>
                </c:pt>
                <c:pt idx="37834">
                  <c:v>4176.6577946999769</c:v>
                </c:pt>
                <c:pt idx="37835">
                  <c:v>4185.1151916038698</c:v>
                </c:pt>
                <c:pt idx="37836">
                  <c:v>4324.0698063456712</c:v>
                </c:pt>
                <c:pt idx="37837">
                  <c:v>4463.3149423478899</c:v>
                </c:pt>
                <c:pt idx="37838">
                  <c:v>4602.8514050868735</c:v>
                </c:pt>
                <c:pt idx="37839">
                  <c:v>4742.6799763642757</c:v>
                </c:pt>
                <c:pt idx="37840">
                  <c:v>4882.8014298393737</c:v>
                </c:pt>
                <c:pt idx="37841">
                  <c:v>5023.2165162577403</c:v>
                </c:pt>
                <c:pt idx="37842">
                  <c:v>5022.6777838009721</c:v>
                </c:pt>
                <c:pt idx="37843">
                  <c:v>5022.1390513442475</c:v>
                </c:pt>
                <c:pt idx="37844">
                  <c:v>5021.6003188874784</c:v>
                </c:pt>
                <c:pt idx="37845">
                  <c:v>5021.0615864307092</c:v>
                </c:pt>
                <c:pt idx="37846">
                  <c:v>5020.5228539739828</c:v>
                </c:pt>
                <c:pt idx="37847">
                  <c:v>5019.9841215172146</c:v>
                </c:pt>
                <c:pt idx="37848">
                  <c:v>5098.5700279392822</c:v>
                </c:pt>
                <c:pt idx="37849">
                  <c:v>5177.2441642913982</c:v>
                </c:pt>
                <c:pt idx="37850">
                  <c:v>5256.0069525439494</c:v>
                </c:pt>
                <c:pt idx="37851">
                  <c:v>5334.8588054891143</c:v>
                </c:pt>
                <c:pt idx="37852">
                  <c:v>5413.8001359347418</c:v>
                </c:pt>
                <c:pt idx="37853">
                  <c:v>5492.8313432123623</c:v>
                </c:pt>
                <c:pt idx="37854">
                  <c:v>5545.1506667832246</c:v>
                </c:pt>
                <c:pt idx="37855">
                  <c:v>5597.5077618838977</c:v>
                </c:pt>
                <c:pt idx="37856">
                  <c:v>5649.9028449225898</c:v>
                </c:pt>
                <c:pt idx="37857">
                  <c:v>5636.9540267265947</c:v>
                </c:pt>
                <c:pt idx="37858">
                  <c:v>5688.8240777776364</c:v>
                </c:pt>
                <c:pt idx="37859">
                  <c:v>5740.7322982369633</c:v>
                </c:pt>
                <c:pt idx="37860">
                  <c:v>5940.9688226194812</c:v>
                </c:pt>
                <c:pt idx="37861">
                  <c:v>6074.8902498918333</c:v>
                </c:pt>
                <c:pt idx="37862">
                  <c:v>6209.0824567113923</c:v>
                </c:pt>
                <c:pt idx="37863">
                  <c:v>6343.5455220428512</c:v>
                </c:pt>
                <c:pt idx="37864">
                  <c:v>6478.2795298621559</c:v>
                </c:pt>
                <c:pt idx="37865">
                  <c:v>6613.2845692439942</c:v>
                </c:pt>
                <c:pt idx="37866">
                  <c:v>6586.4947461156762</c:v>
                </c:pt>
                <c:pt idx="37867">
                  <c:v>6559.7154126486621</c:v>
                </c:pt>
                <c:pt idx="37868">
                  <c:v>6532.9465597063099</c:v>
                </c:pt>
                <c:pt idx="37869">
                  <c:v>6506.188178035035</c:v>
                </c:pt>
                <c:pt idx="37870">
                  <c:v>6479.4402501473478</c:v>
                </c:pt>
                <c:pt idx="37871">
                  <c:v>6452.7027693599912</c:v>
                </c:pt>
                <c:pt idx="37872">
                  <c:v>6660.6310983021394</c:v>
                </c:pt>
                <c:pt idx="37873">
                  <c:v>6869.204415400679</c:v>
                </c:pt>
                <c:pt idx="37874">
                  <c:v>7078.4207975312656</c:v>
                </c:pt>
                <c:pt idx="37875">
                  <c:v>7288.278475365476</c:v>
                </c:pt>
                <c:pt idx="37876">
                  <c:v>7498.7758192024658</c:v>
                </c:pt>
                <c:pt idx="37877">
                  <c:v>7709.9113520470346</c:v>
                </c:pt>
                <c:pt idx="37878">
                  <c:v>7783.1962005448186</c:v>
                </c:pt>
                <c:pt idx="37879">
                  <c:v>7856.5578645653995</c:v>
                </c:pt>
                <c:pt idx="37880">
                  <c:v>7929.99637520531</c:v>
                </c:pt>
                <c:pt idx="37881">
                  <c:v>8003.5117612904169</c:v>
                </c:pt>
                <c:pt idx="37882">
                  <c:v>8077.1040548561768</c:v>
                </c:pt>
                <c:pt idx="37883">
                  <c:v>8150.7732801199618</c:v>
                </c:pt>
                <c:pt idx="37884">
                  <c:v>8013.1701610671462</c:v>
                </c:pt>
                <c:pt idx="37885">
                  <c:v>7875.8371705890704</c:v>
                </c:pt>
                <c:pt idx="37886">
                  <c:v>7738.7736948540232</c:v>
                </c:pt>
                <c:pt idx="37887">
                  <c:v>7601.9791098195628</c:v>
                </c:pt>
                <c:pt idx="37888">
                  <c:v>7465.4527808221992</c:v>
                </c:pt>
                <c:pt idx="37889">
                  <c:v>7329.1940621593312</c:v>
                </c:pt>
                <c:pt idx="37890">
                  <c:v>7292.1162758883047</c:v>
                </c:pt>
                <c:pt idx="37891">
                  <c:v>7255.0582372579838</c:v>
                </c:pt>
                <c:pt idx="37892">
                  <c:v>7218.019988865587</c:v>
                </c:pt>
                <c:pt idx="37893">
                  <c:v>7181.001581665123</c:v>
                </c:pt>
                <c:pt idx="37894">
                  <c:v>7144.0030592458288</c:v>
                </c:pt>
                <c:pt idx="37895">
                  <c:v>7107.0244683012143</c:v>
                </c:pt>
                <c:pt idx="37896">
                  <c:v>6952.8780007068208</c:v>
                </c:pt>
                <c:pt idx="37897">
                  <c:v>6799.0777886028918</c:v>
                </c:pt>
                <c:pt idx="37898">
                  <c:v>6645.6236564960063</c:v>
                </c:pt>
                <c:pt idx="37899">
                  <c:v>6492.5154385146297</c:v>
                </c:pt>
                <c:pt idx="37900">
                  <c:v>6339.7529782933698</c:v>
                </c:pt>
                <c:pt idx="37901">
                  <c:v>6187.3361288535025</c:v>
                </c:pt>
                <c:pt idx="37902">
                  <c:v>6339.897404525479</c:v>
                </c:pt>
                <c:pt idx="37903">
                  <c:v>6492.8056970674688</c:v>
                </c:pt>
                <c:pt idx="37904">
                  <c:v>6646.0609267935606</c:v>
                </c:pt>
                <c:pt idx="37905">
                  <c:v>6799.6630319764863</c:v>
                </c:pt>
                <c:pt idx="37906">
                  <c:v>6953.6119687649671</c:v>
                </c:pt>
                <c:pt idx="37907">
                  <c:v>7107.9077111000452</c:v>
                </c:pt>
                <c:pt idx="37908">
                  <c:v>7153.5454561804563</c:v>
                </c:pt>
                <c:pt idx="37909">
                  <c:v>7199.2134648620886</c:v>
                </c:pt>
                <c:pt idx="37910">
                  <c:v>7244.9117204659042</c:v>
                </c:pt>
                <c:pt idx="37911">
                  <c:v>7290.6401987641893</c:v>
                </c:pt>
                <c:pt idx="37912">
                  <c:v>7336.3988759236945</c:v>
                </c:pt>
                <c:pt idx="37913">
                  <c:v>7382.1877364269394</c:v>
                </c:pt>
                <c:pt idx="37914">
                  <c:v>7091.4136058743825</c:v>
                </c:pt>
                <c:pt idx="37915">
                  <c:v>6885.9020067720376</c:v>
                </c:pt>
                <c:pt idx="37916">
                  <c:v>6681.0074023360994</c:v>
                </c:pt>
                <c:pt idx="37917">
                  <c:v>6551.8496837026469</c:v>
                </c:pt>
                <c:pt idx="37918">
                  <c:v>6345.8188800408197</c:v>
                </c:pt>
                <c:pt idx="37919">
                  <c:v>6140.4040892443418</c:v>
                </c:pt>
                <c:pt idx="37920">
                  <c:v>5979.0385269720755</c:v>
                </c:pt>
                <c:pt idx="37921">
                  <c:v>5818.062134078019</c:v>
                </c:pt>
                <c:pt idx="37922">
                  <c:v>5657.4755450980228</c:v>
                </c:pt>
                <c:pt idx="37923">
                  <c:v>5497.2794291526552</c:v>
                </c:pt>
                <c:pt idx="37924">
                  <c:v>5337.4745064221079</c:v>
                </c:pt>
                <c:pt idx="37925">
                  <c:v>5178.0615419292953</c:v>
                </c:pt>
                <c:pt idx="37926">
                  <c:v>5107.2620495501915</c:v>
                </c:pt>
                <c:pt idx="37927">
                  <c:v>5036.5409840460134</c:v>
                </c:pt>
                <c:pt idx="37928">
                  <c:v>4965.8984617814567</c:v>
                </c:pt>
                <c:pt idx="37929">
                  <c:v>4895.3345950480762</c:v>
                </c:pt>
                <c:pt idx="37930">
                  <c:v>4824.8495007545771</c:v>
                </c:pt>
                <c:pt idx="37931">
                  <c:v>4754.4432961548227</c:v>
                </c:pt>
                <c:pt idx="37932">
                  <c:v>4658.7280319886559</c:v>
                </c:pt>
                <c:pt idx="37933">
                  <c:v>4563.1453742275844</c:v>
                </c:pt>
                <c:pt idx="37934">
                  <c:v>4467.6946623844306</c:v>
                </c:pt>
                <c:pt idx="37935">
                  <c:v>4372.3752292888385</c:v>
                </c:pt>
                <c:pt idx="37936">
                  <c:v>4277.1863926084134</c:v>
                </c:pt>
                <c:pt idx="37937">
                  <c:v>4182.1274566995035</c:v>
                </c:pt>
                <c:pt idx="37938">
                  <c:v>4190.8318004776947</c:v>
                </c:pt>
                <c:pt idx="37939">
                  <c:v>4199.5373455713989</c:v>
                </c:pt>
                <c:pt idx="37940">
                  <c:v>4208.2440955748925</c:v>
                </c:pt>
                <c:pt idx="37941">
                  <c:v>4216.9520466748027</c:v>
                </c:pt>
                <c:pt idx="37942">
                  <c:v>4225.6612024742426</c:v>
                </c:pt>
                <c:pt idx="37943">
                  <c:v>4234.3715591523642</c:v>
                </c:pt>
                <c:pt idx="37944">
                  <c:v>4173.7974115030465</c:v>
                </c:pt>
                <c:pt idx="37945">
                  <c:v>4113.2769336062984</c:v>
                </c:pt>
                <c:pt idx="37946">
                  <c:v>4052.8099887409289</c:v>
                </c:pt>
                <c:pt idx="37947">
                  <c:v>3992.3964366973755</c:v>
                </c:pt>
                <c:pt idx="37948">
                  <c:v>3932.0361390792823</c:v>
                </c:pt>
                <c:pt idx="37949">
                  <c:v>3871.7289453926182</c:v>
                </c:pt>
                <c:pt idx="37950">
                  <c:v>3819.7734439841665</c:v>
                </c:pt>
                <c:pt idx="37951">
                  <c:v>3767.861162543139</c:v>
                </c:pt>
                <c:pt idx="37952">
                  <c:v>3715.9921286469466</c:v>
                </c:pt>
                <c:pt idx="37953">
                  <c:v>3664.166360292737</c:v>
                </c:pt>
                <c:pt idx="37954">
                  <c:v>3612.3838892117637</c:v>
                </c:pt>
                <c:pt idx="37955">
                  <c:v>3560.6447343710215</c:v>
                </c:pt>
                <c:pt idx="37956">
                  <c:v>3535.475509495162</c:v>
                </c:pt>
                <c:pt idx="37957">
                  <c:v>3510.3115002375148</c:v>
                </c:pt>
                <c:pt idx="37958">
                  <c:v>3485.1526413593456</c:v>
                </c:pt>
                <c:pt idx="37959">
                  <c:v>3459.9988579581859</c:v>
                </c:pt>
                <c:pt idx="37960">
                  <c:v>3434.8500840847978</c:v>
                </c:pt>
                <c:pt idx="37961">
                  <c:v>3409.7062502739554</c:v>
                </c:pt>
                <c:pt idx="37962">
                  <c:v>3444.1306845127383</c:v>
                </c:pt>
                <c:pt idx="37963">
                  <c:v>3478.5741534848685</c:v>
                </c:pt>
                <c:pt idx="37964">
                  <c:v>3513.0366506365135</c:v>
                </c:pt>
                <c:pt idx="37965">
                  <c:v>3547.518172477693</c:v>
                </c:pt>
                <c:pt idx="37966">
                  <c:v>3582.0187066646617</c:v>
                </c:pt>
                <c:pt idx="37967">
                  <c:v>3616.5382498496547</c:v>
                </c:pt>
                <c:pt idx="37968">
                  <c:v>3641.8611166875312</c:v>
                </c:pt>
                <c:pt idx="37969">
                  <c:v>3667.1901827305496</c:v>
                </c:pt>
                <c:pt idx="37970">
                  <c:v>3692.5255005550948</c:v>
                </c:pt>
                <c:pt idx="37971">
                  <c:v>3717.8671254476981</c:v>
                </c:pt>
                <c:pt idx="37972">
                  <c:v>3743.2151123872245</c:v>
                </c:pt>
                <c:pt idx="37973">
                  <c:v>3768.5695127350959</c:v>
                </c:pt>
                <c:pt idx="37974">
                  <c:v>3820.4869290469651</c:v>
                </c:pt>
                <c:pt idx="37975">
                  <c:v>3872.4474746388128</c:v>
                </c:pt>
                <c:pt idx="37976">
                  <c:v>3924.4511230818466</c:v>
                </c:pt>
                <c:pt idx="37977">
                  <c:v>3976.4978585098161</c:v>
                </c:pt>
                <c:pt idx="37978">
                  <c:v>4028.5876519168119</c:v>
                </c:pt>
                <c:pt idx="37979">
                  <c:v>4080.7204883727754</c:v>
                </c:pt>
                <c:pt idx="37980">
                  <c:v>4184.7417247408184</c:v>
                </c:pt>
                <c:pt idx="37981">
                  <c:v>4288.9260907299986</c:v>
                </c:pt>
                <c:pt idx="37982">
                  <c:v>4393.2739314480605</c:v>
                </c:pt>
                <c:pt idx="37983">
                  <c:v>4497.7855811826948</c:v>
                </c:pt>
                <c:pt idx="37984">
                  <c:v>4602.4613763671878</c:v>
                </c:pt>
                <c:pt idx="37985">
                  <c:v>4707.3016408776748</c:v>
                </c:pt>
                <c:pt idx="37986">
                  <c:v>4900.1371362842219</c:v>
                </c:pt>
                <c:pt idx="37987">
                  <c:v>5093.534406414451</c:v>
                </c:pt>
                <c:pt idx="37988">
                  <c:v>5287.4946098009514</c:v>
                </c:pt>
                <c:pt idx="37989">
                  <c:v>5482.0188952330373</c:v>
                </c:pt>
                <c:pt idx="37990">
                  <c:v>5677.1083909279578</c:v>
                </c:pt>
                <c:pt idx="37991">
                  <c:v>5872.7642120868632</c:v>
                </c:pt>
                <c:pt idx="37992">
                  <c:v>5863.266041097917</c:v>
                </c:pt>
                <c:pt idx="37993">
                  <c:v>5853.7695332572703</c:v>
                </c:pt>
                <c:pt idx="37994">
                  <c:v>5844.2746966790546</c:v>
                </c:pt>
                <c:pt idx="37995">
                  <c:v>5834.7815304045898</c:v>
                </c:pt>
                <c:pt idx="37996">
                  <c:v>5825.2900426298784</c:v>
                </c:pt>
                <c:pt idx="37997">
                  <c:v>5815.8002323461924</c:v>
                </c:pt>
                <c:pt idx="37998">
                  <c:v>5868.654179161731</c:v>
                </c:pt>
                <c:pt idx="37999">
                  <c:v>5921.5478954147929</c:v>
                </c:pt>
                <c:pt idx="38000">
                  <c:v>5974.4815187776512</c:v>
                </c:pt>
                <c:pt idx="38001">
                  <c:v>5958.3453322884798</c:v>
                </c:pt>
                <c:pt idx="38002">
                  <c:v>6010.7513467375293</c:v>
                </c:pt>
                <c:pt idx="38003">
                  <c:v>6063.1972258832593</c:v>
                </c:pt>
                <c:pt idx="38004">
                  <c:v>6143.3494470348578</c:v>
                </c:pt>
                <c:pt idx="38005">
                  <c:v>6153.17744950208</c:v>
                </c:pt>
                <c:pt idx="38006">
                  <c:v>6163.0072456360776</c:v>
                </c:pt>
                <c:pt idx="38007">
                  <c:v>6172.8388352638576</c:v>
                </c:pt>
                <c:pt idx="38008">
                  <c:v>6182.6722084735911</c:v>
                </c:pt>
                <c:pt idx="38009">
                  <c:v>6192.5073650114164</c:v>
                </c:pt>
                <c:pt idx="38010">
                  <c:v>6291.7281256123115</c:v>
                </c:pt>
                <c:pt idx="38011">
                  <c:v>6391.0965152680119</c:v>
                </c:pt>
                <c:pt idx="38012">
                  <c:v>6490.6121828918313</c:v>
                </c:pt>
                <c:pt idx="38013">
                  <c:v>6590.2747818345624</c:v>
                </c:pt>
                <c:pt idx="38014">
                  <c:v>6690.0839791760163</c:v>
                </c:pt>
                <c:pt idx="38015">
                  <c:v>6790.0394532297214</c:v>
                </c:pt>
                <c:pt idx="38016">
                  <c:v>6852.4186739164306</c:v>
                </c:pt>
                <c:pt idx="38017">
                  <c:v>6914.8533830187862</c:v>
                </c:pt>
                <c:pt idx="38018">
                  <c:v>6977.3438259105424</c:v>
                </c:pt>
                <c:pt idx="38019">
                  <c:v>7039.8902374723584</c:v>
                </c:pt>
                <c:pt idx="38020">
                  <c:v>7102.4928516785594</c:v>
                </c:pt>
                <c:pt idx="38021">
                  <c:v>7165.1518966878675</c:v>
                </c:pt>
                <c:pt idx="38022">
                  <c:v>7110.4102323633197</c:v>
                </c:pt>
                <c:pt idx="38023">
                  <c:v>7055.7119877210198</c:v>
                </c:pt>
                <c:pt idx="38024">
                  <c:v>7001.0571955995783</c:v>
                </c:pt>
                <c:pt idx="38025">
                  <c:v>6946.4458870134758</c:v>
                </c:pt>
                <c:pt idx="38026">
                  <c:v>6891.8781014323513</c:v>
                </c:pt>
                <c:pt idx="38027">
                  <c:v>6837.3538713730304</c:v>
                </c:pt>
                <c:pt idx="38028">
                  <c:v>6955.6670793277171</c:v>
                </c:pt>
                <c:pt idx="38029">
                  <c:v>7074.1851027733637</c:v>
                </c:pt>
                <c:pt idx="38030">
                  <c:v>7192.9074992382484</c:v>
                </c:pt>
                <c:pt idx="38031">
                  <c:v>7311.8338456018801</c:v>
                </c:pt>
                <c:pt idx="38032">
                  <c:v>7430.9637378261732</c:v>
                </c:pt>
                <c:pt idx="38033">
                  <c:v>7550.2967906887397</c:v>
                </c:pt>
                <c:pt idx="38034">
                  <c:v>7550.0007540128654</c:v>
                </c:pt>
                <c:pt idx="38035">
                  <c:v>7549.7047173369983</c:v>
                </c:pt>
                <c:pt idx="38036">
                  <c:v>7549.4086806611876</c:v>
                </c:pt>
                <c:pt idx="38037">
                  <c:v>7549.1126439853178</c:v>
                </c:pt>
                <c:pt idx="38038">
                  <c:v>7548.816607309448</c:v>
                </c:pt>
                <c:pt idx="38039">
                  <c:v>7548.5205706335773</c:v>
                </c:pt>
                <c:pt idx="38040">
                  <c:v>7466.4881159695324</c:v>
                </c:pt>
                <c:pt idx="38041">
                  <c:v>7384.5521224038976</c:v>
                </c:pt>
                <c:pt idx="38042">
                  <c:v>7302.7124998121344</c:v>
                </c:pt>
                <c:pt idx="38043">
                  <c:v>7220.969157681443</c:v>
                </c:pt>
                <c:pt idx="38044">
                  <c:v>7139.3220076112448</c:v>
                </c:pt>
                <c:pt idx="38045">
                  <c:v>7057.7709532021572</c:v>
                </c:pt>
                <c:pt idx="38046">
                  <c:v>7120.8313558489526</c:v>
                </c:pt>
                <c:pt idx="38047">
                  <c:v>7183.9491486610741</c:v>
                </c:pt>
                <c:pt idx="38048">
                  <c:v>7247.1244621766118</c:v>
                </c:pt>
                <c:pt idx="38049">
                  <c:v>7310.3574178200624</c:v>
                </c:pt>
                <c:pt idx="38050">
                  <c:v>7373.6481380528921</c:v>
                </c:pt>
                <c:pt idx="38051">
                  <c:v>7436.9967412211936</c:v>
                </c:pt>
                <c:pt idx="38052">
                  <c:v>7482.8518459086745</c:v>
                </c:pt>
                <c:pt idx="38053">
                  <c:v>7528.7370737940064</c:v>
                </c:pt>
                <c:pt idx="38054">
                  <c:v>7574.6524029825059</c:v>
                </c:pt>
                <c:pt idx="38055">
                  <c:v>7620.5978198752309</c:v>
                </c:pt>
                <c:pt idx="38056">
                  <c:v>7666.5733033284041</c:v>
                </c:pt>
                <c:pt idx="38057">
                  <c:v>7712.5788325802232</c:v>
                </c:pt>
                <c:pt idx="38058">
                  <c:v>7416.5988145838792</c:v>
                </c:pt>
                <c:pt idx="38059">
                  <c:v>7209.6733313521054</c:v>
                </c:pt>
                <c:pt idx="38060">
                  <c:v>7003.3697150623784</c:v>
                </c:pt>
                <c:pt idx="38061">
                  <c:v>6876.5317546751639</c:v>
                </c:pt>
                <c:pt idx="38062">
                  <c:v>6669.088990119355</c:v>
                </c:pt>
                <c:pt idx="38063">
                  <c:v>6462.2708376212895</c:v>
                </c:pt>
                <c:pt idx="38064">
                  <c:v>6212.0392569665</c:v>
                </c:pt>
                <c:pt idx="38065">
                  <c:v>5962.714097029032</c:v>
                </c:pt>
                <c:pt idx="38066">
                  <c:v>5714.2891555596698</c:v>
                </c:pt>
                <c:pt idx="38067">
                  <c:v>5466.7579602450423</c:v>
                </c:pt>
                <c:pt idx="38068">
                  <c:v>5220.1137542972656</c:v>
                </c:pt>
                <c:pt idx="38069">
                  <c:v>4974.3494816341135</c:v>
                </c:pt>
                <c:pt idx="38070">
                  <c:v>4756.4687426954006</c:v>
                </c:pt>
                <c:pt idx="38071">
                  <c:v>4539.2459056626567</c:v>
                </c:pt>
                <c:pt idx="38072">
                  <c:v>4322.6709770278749</c:v>
                </c:pt>
                <c:pt idx="38073">
                  <c:v>4106.7335109843989</c:v>
                </c:pt>
                <c:pt idx="38074">
                  <c:v>3891.4225997635385</c:v>
                </c:pt>
                <c:pt idx="38075">
                  <c:v>3676.7268534951381</c:v>
                </c:pt>
                <c:pt idx="38076">
                  <c:v>3530.8653216023108</c:v>
                </c:pt>
                <c:pt idx="38077">
                  <c:v>3385.2891229201282</c:v>
                </c:pt>
                <c:pt idx="38078">
                  <c:v>3239.9950132466975</c:v>
                </c:pt>
                <c:pt idx="38079">
                  <c:v>3094.9796474088116</c:v>
                </c:pt>
                <c:pt idx="38080">
                  <c:v>2950.2395948798812</c:v>
                </c:pt>
                <c:pt idx="38081">
                  <c:v>2805.7713206677422</c:v>
                </c:pt>
                <c:pt idx="38082">
                  <c:v>2923.3470752491176</c:v>
                </c:pt>
                <c:pt idx="38083">
                  <c:v>3041.0359467102562</c:v>
                </c:pt>
                <c:pt idx="38084">
                  <c:v>3158.8437422522875</c:v>
                </c:pt>
                <c:pt idx="38085">
                  <c:v>3276.7761325464262</c:v>
                </c:pt>
                <c:pt idx="38086">
                  <c:v>3394.8386406875788</c:v>
                </c:pt>
                <c:pt idx="38087">
                  <c:v>3513.0366506365135</c:v>
                </c:pt>
                <c:pt idx="38088">
                  <c:v>3172.4761098587328</c:v>
                </c:pt>
                <c:pt idx="38089">
                  <c:v>2833.3815591890334</c:v>
                </c:pt>
                <c:pt idx="38090">
                  <c:v>2495.6894146203549</c:v>
                </c:pt>
                <c:pt idx="38091">
                  <c:v>2159.3315813040226</c:v>
                </c:pt>
                <c:pt idx="38092">
                  <c:v>1824.2352055923175</c:v>
                </c:pt>
                <c:pt idx="38093">
                  <c:v>1490.3224322520357</c:v>
                </c:pt>
                <c:pt idx="38094">
                  <c:v>1456.9326177484738</c:v>
                </c:pt>
                <c:pt idx="38095">
                  <c:v>1423.5560175021708</c:v>
                </c:pt>
                <c:pt idx="38096">
                  <c:v>1390.1925745741569</c:v>
                </c:pt>
                <c:pt idx="38097">
                  <c:v>1356.8422316720776</c:v>
                </c:pt>
                <c:pt idx="38098">
                  <c:v>1323.5049311482057</c:v>
                </c:pt>
                <c:pt idx="38099">
                  <c:v>1290.180614997505</c:v>
                </c:pt>
                <c:pt idx="38100">
                  <c:v>1398.3275571212596</c:v>
                </c:pt>
                <c:pt idx="38101">
                  <c:v>1506.5870394273136</c:v>
                </c:pt>
                <c:pt idx="38102">
                  <c:v>1614.9620974223524</c:v>
                </c:pt>
                <c:pt idx="38103">
                  <c:v>1723.4557037594366</c:v>
                </c:pt>
                <c:pt idx="38104">
                  <c:v>1832.0707655533067</c:v>
                </c:pt>
                <c:pt idx="38105">
                  <c:v>1940.8101332784952</c:v>
                </c:pt>
                <c:pt idx="38106">
                  <c:v>1873.7193816043248</c:v>
                </c:pt>
                <c:pt idx="38107">
                  <c:v>1806.6849926066814</c:v>
                </c:pt>
                <c:pt idx="38108">
                  <c:v>1739.7065506420151</c:v>
                </c:pt>
                <c:pt idx="38109">
                  <c:v>1672.7836384014024</c:v>
                </c:pt>
                <c:pt idx="38110">
                  <c:v>1605.9158295944005</c:v>
                </c:pt>
                <c:pt idx="38111">
                  <c:v>1539.1026937879608</c:v>
                </c:pt>
                <c:pt idx="38112">
                  <c:v>1522.7216202533943</c:v>
                </c:pt>
                <c:pt idx="38113">
                  <c:v>1506.3383116665489</c:v>
                </c:pt>
                <c:pt idx="38114">
                  <c:v>1489.9527254943134</c:v>
                </c:pt>
                <c:pt idx="38115">
                  <c:v>1473.5648189313169</c:v>
                </c:pt>
                <c:pt idx="38116">
                  <c:v>1457.1745462881909</c:v>
                </c:pt>
                <c:pt idx="38117">
                  <c:v>1440.7818653336155</c:v>
                </c:pt>
                <c:pt idx="38118">
                  <c:v>1607.2916596117327</c:v>
                </c:pt>
                <c:pt idx="38119">
                  <c:v>1774.0393661747321</c:v>
                </c:pt>
                <c:pt idx="38120">
                  <c:v>1941.0381634081896</c:v>
                </c:pt>
                <c:pt idx="38121">
                  <c:v>2108.3008025411045</c:v>
                </c:pt>
                <c:pt idx="38122">
                  <c:v>2275.839615795192</c:v>
                </c:pt>
                <c:pt idx="38123">
                  <c:v>2443.6665211879267</c:v>
                </c:pt>
                <c:pt idx="38124">
                  <c:v>2663.5044674896503</c:v>
                </c:pt>
                <c:pt idx="38125">
                  <c:v>2884.0037089362409</c:v>
                </c:pt>
                <c:pt idx="38126">
                  <c:v>3105.1748702346772</c:v>
                </c:pt>
                <c:pt idx="38127">
                  <c:v>3327.0281361023021</c:v>
                </c:pt>
                <c:pt idx="38128">
                  <c:v>3549.5732674068063</c:v>
                </c:pt>
                <c:pt idx="38129">
                  <c:v>3772.8196138865915</c:v>
                </c:pt>
                <c:pt idx="38130">
                  <c:v>3919.8759526895196</c:v>
                </c:pt>
                <c:pt idx="38131">
                  <c:v>4067.2648236007244</c:v>
                </c:pt>
                <c:pt idx="38132">
                  <c:v>4214.9865346363586</c:v>
                </c:pt>
                <c:pt idx="38133">
                  <c:v>4363.0413941108509</c:v>
                </c:pt>
                <c:pt idx="38134">
                  <c:v>4511.4297124157929</c:v>
                </c:pt>
                <c:pt idx="38135">
                  <c:v>4660.1518022672899</c:v>
                </c:pt>
                <c:pt idx="38136">
                  <c:v>4626.2390317872878</c:v>
                </c:pt>
                <c:pt idx="38137">
                  <c:v>4592.3375219785039</c:v>
                </c:pt>
                <c:pt idx="38138">
                  <c:v>4558.4471161635083</c:v>
                </c:pt>
                <c:pt idx="38139">
                  <c:v>4524.5676613979922</c:v>
                </c:pt>
                <c:pt idx="38140">
                  <c:v>4490.6989985407708</c:v>
                </c:pt>
                <c:pt idx="38141">
                  <c:v>4456.8409689048149</c:v>
                </c:pt>
                <c:pt idx="38142">
                  <c:v>4456.4568431469588</c:v>
                </c:pt>
                <c:pt idx="38143">
                  <c:v>4456.0727173891009</c:v>
                </c:pt>
                <c:pt idx="38144">
                  <c:v>4455.6885916312058</c:v>
                </c:pt>
                <c:pt idx="38145">
                  <c:v>4404.2206404997278</c:v>
                </c:pt>
                <c:pt idx="38146">
                  <c:v>4403.840919067834</c:v>
                </c:pt>
                <c:pt idx="38147">
                  <c:v>4403.4611976359402</c:v>
                </c:pt>
                <c:pt idx="38148">
                  <c:v>4541.4414549432495</c:v>
                </c:pt>
                <c:pt idx="38149">
                  <c:v>4628.4527852429355</c:v>
                </c:pt>
                <c:pt idx="38150">
                  <c:v>4715.570704934019</c:v>
                </c:pt>
                <c:pt idx="38151">
                  <c:v>4802.7957102888258</c:v>
                </c:pt>
                <c:pt idx="38152">
                  <c:v>4890.1282895669074</c:v>
                </c:pt>
                <c:pt idx="38153">
                  <c:v>4977.5689177682871</c:v>
                </c:pt>
                <c:pt idx="38154">
                  <c:v>4951.3922892277305</c:v>
                </c:pt>
                <c:pt idx="38155">
                  <c:v>4925.225139061431</c:v>
                </c:pt>
                <c:pt idx="38156">
                  <c:v>4899.0674463338273</c:v>
                </c:pt>
                <c:pt idx="38157">
                  <c:v>4872.9191970789607</c:v>
                </c:pt>
                <c:pt idx="38158">
                  <c:v>4846.7803702263591</c:v>
                </c:pt>
                <c:pt idx="38159">
                  <c:v>4820.6509498583564</c:v>
                </c:pt>
                <c:pt idx="38160">
                  <c:v>4873.0522230181896</c:v>
                </c:pt>
                <c:pt idx="38161">
                  <c:v>4925.4923206993162</c:v>
                </c:pt>
                <c:pt idx="38162">
                  <c:v>4977.9713472850408</c:v>
                </c:pt>
                <c:pt idx="38163">
                  <c:v>5030.4894044236107</c:v>
                </c:pt>
                <c:pt idx="38164">
                  <c:v>5083.0465927528312</c:v>
                </c:pt>
                <c:pt idx="38165">
                  <c:v>5135.6430137512507</c:v>
                </c:pt>
                <c:pt idx="38166">
                  <c:v>5091.2010976896418</c:v>
                </c:pt>
                <c:pt idx="38167">
                  <c:v>5046.7903711405852</c:v>
                </c:pt>
                <c:pt idx="38168">
                  <c:v>5002.4108933632369</c:v>
                </c:pt>
                <c:pt idx="38169">
                  <c:v>4958.0627187884393</c:v>
                </c:pt>
                <c:pt idx="38170">
                  <c:v>4913.7459080900499</c:v>
                </c:pt>
                <c:pt idx="38171">
                  <c:v>4869.4605226591912</c:v>
                </c:pt>
                <c:pt idx="38172">
                  <c:v>4869.7265745376108</c:v>
                </c:pt>
                <c:pt idx="38173">
                  <c:v>4869.9926264160686</c:v>
                </c:pt>
                <c:pt idx="38174">
                  <c:v>4870.2586782945282</c:v>
                </c:pt>
                <c:pt idx="38175">
                  <c:v>4870.5247301729487</c:v>
                </c:pt>
                <c:pt idx="38176">
                  <c:v>4870.7907820514074</c:v>
                </c:pt>
                <c:pt idx="38177">
                  <c:v>4871.0568339298643</c:v>
                </c:pt>
                <c:pt idx="38178">
                  <c:v>4914.8138884690698</c:v>
                </c:pt>
                <c:pt idx="38179">
                  <c:v>4958.5985605451797</c:v>
                </c:pt>
                <c:pt idx="38180">
                  <c:v>5002.4108933632369</c:v>
                </c:pt>
                <c:pt idx="38181">
                  <c:v>5046.2509297145734</c:v>
                </c:pt>
                <c:pt idx="38182">
                  <c:v>5090.1187176089261</c:v>
                </c:pt>
                <c:pt idx="38183">
                  <c:v>5134.0142991600578</c:v>
                </c:pt>
                <c:pt idx="38184">
                  <c:v>5090.5246101391649</c:v>
                </c:pt>
                <c:pt idx="38185">
                  <c:v>5047.060091853572</c:v>
                </c:pt>
                <c:pt idx="38186">
                  <c:v>5003.6206255318984</c:v>
                </c:pt>
                <c:pt idx="38187">
                  <c:v>4960.2060858154473</c:v>
                </c:pt>
                <c:pt idx="38188">
                  <c:v>4916.8163516797276</c:v>
                </c:pt>
                <c:pt idx="38189">
                  <c:v>4873.4513008358381</c:v>
                </c:pt>
                <c:pt idx="38190">
                  <c:v>4933.9019087293436</c:v>
                </c:pt>
                <c:pt idx="38191">
                  <c:v>4994.3984284023854</c:v>
                </c:pt>
                <c:pt idx="38192">
                  <c:v>5054.9412975727864</c:v>
                </c:pt>
                <c:pt idx="38193">
                  <c:v>5115.5309498311681</c:v>
                </c:pt>
                <c:pt idx="38194">
                  <c:v>5176.1678110118337</c:v>
                </c:pt>
                <c:pt idx="38195">
                  <c:v>5236.8523070513065</c:v>
                </c:pt>
                <c:pt idx="38196">
                  <c:v>5219.8406371987267</c:v>
                </c:pt>
                <c:pt idx="38197">
                  <c:v>5202.8320844621085</c:v>
                </c:pt>
                <c:pt idx="38198">
                  <c:v>5185.8266294890818</c:v>
                </c:pt>
                <c:pt idx="38199">
                  <c:v>5168.8242528490246</c:v>
                </c:pt>
                <c:pt idx="38200">
                  <c:v>5151.8249350334481</c:v>
                </c:pt>
                <c:pt idx="38201">
                  <c:v>5134.8286564556529</c:v>
                </c:pt>
                <c:pt idx="38202">
                  <c:v>5075.0143228084653</c:v>
                </c:pt>
                <c:pt idx="38203">
                  <c:v>5074.0751328061315</c:v>
                </c:pt>
                <c:pt idx="38204">
                  <c:v>5073.1359428037549</c:v>
                </c:pt>
                <c:pt idx="38205">
                  <c:v>5131.0283224094255</c:v>
                </c:pt>
                <c:pt idx="38206">
                  <c:v>5130.0782388978905</c:v>
                </c:pt>
                <c:pt idx="38207">
                  <c:v>5129.12815538627</c:v>
                </c:pt>
                <c:pt idx="38208">
                  <c:v>5058.7713640606416</c:v>
                </c:pt>
                <c:pt idx="38209">
                  <c:v>4988.4881492457162</c:v>
                </c:pt>
                <c:pt idx="38210">
                  <c:v>4918.2784164768482</c:v>
                </c:pt>
                <c:pt idx="38211">
                  <c:v>4848.1420724373575</c:v>
                </c:pt>
                <c:pt idx="38212">
                  <c:v>4778.0790209615961</c:v>
                </c:pt>
                <c:pt idx="38213">
                  <c:v>4708.08917078783</c:v>
                </c:pt>
                <c:pt idx="38214">
                  <c:v>4630.18733844297</c:v>
                </c:pt>
                <c:pt idx="38215">
                  <c:v>4552.36686324312</c:v>
                </c:pt>
                <c:pt idx="38216">
                  <c:v>4474.6270888694926</c:v>
                </c:pt>
                <c:pt idx="38217">
                  <c:v>4396.9673426339177</c:v>
                </c:pt>
                <c:pt idx="38218">
                  <c:v>4319.3869461111308</c:v>
                </c:pt>
                <c:pt idx="38219">
                  <c:v>4241.8852077651873</c:v>
                </c:pt>
                <c:pt idx="38220">
                  <c:v>4172.6737170928318</c:v>
                </c:pt>
                <c:pt idx="38221">
                  <c:v>4103.5296237001312</c:v>
                </c:pt>
                <c:pt idx="38222">
                  <c:v>4034.4526566890336</c:v>
                </c:pt>
                <c:pt idx="38223">
                  <c:v>3965.442546188448</c:v>
                </c:pt>
                <c:pt idx="38224">
                  <c:v>3896.4990139731894</c:v>
                </c:pt>
                <c:pt idx="38225">
                  <c:v>3827.6217796744722</c:v>
                </c:pt>
                <c:pt idx="38226">
                  <c:v>3844.4773015124429</c:v>
                </c:pt>
                <c:pt idx="38227">
                  <c:v>3861.3352693597008</c:v>
                </c:pt>
                <c:pt idx="38228">
                  <c:v>3878.1957086081798</c:v>
                </c:pt>
                <c:pt idx="38229">
                  <c:v>3895.0586326671314</c:v>
                </c:pt>
                <c:pt idx="38230">
                  <c:v>3911.924066930495</c:v>
                </c:pt>
                <c:pt idx="38231">
                  <c:v>3928.7920245143951</c:v>
                </c:pt>
                <c:pt idx="38232">
                  <c:v>4134.8761208291062</c:v>
                </c:pt>
                <c:pt idx="38233">
                  <c:v>4341.5228749534117</c:v>
                </c:pt>
                <c:pt idx="38234">
                  <c:v>4548.744584907382</c:v>
                </c:pt>
                <c:pt idx="38235">
                  <c:v>4756.5530264129839</c:v>
                </c:pt>
                <c:pt idx="38236">
                  <c:v>4964.9594595755825</c:v>
                </c:pt>
                <c:pt idx="38237">
                  <c:v>5173.9746537397259</c:v>
                </c:pt>
                <c:pt idx="38238">
                  <c:v>5173.2935057081104</c:v>
                </c:pt>
                <c:pt idx="38239">
                  <c:v>5172.612357676493</c:v>
                </c:pt>
                <c:pt idx="38240">
                  <c:v>5171.9312096448757</c:v>
                </c:pt>
                <c:pt idx="38241">
                  <c:v>5171.2500616132611</c:v>
                </c:pt>
                <c:pt idx="38242">
                  <c:v>5170.5689135816447</c:v>
                </c:pt>
                <c:pt idx="38243">
                  <c:v>5169.8877655499846</c:v>
                </c:pt>
                <c:pt idx="38244">
                  <c:v>5144.3466305893871</c:v>
                </c:pt>
                <c:pt idx="38245">
                  <c:v>5118.8129629742598</c:v>
                </c:pt>
                <c:pt idx="38246">
                  <c:v>5093.2866978085749</c:v>
                </c:pt>
                <c:pt idx="38247">
                  <c:v>5067.7677769892816</c:v>
                </c:pt>
                <c:pt idx="38248">
                  <c:v>5042.2561419077792</c:v>
                </c:pt>
                <c:pt idx="38249">
                  <c:v>5016.751726776567</c:v>
                </c:pt>
                <c:pt idx="38250">
                  <c:v>5017.4251423475262</c:v>
                </c:pt>
                <c:pt idx="38251">
                  <c:v>5018.0985579185262</c:v>
                </c:pt>
                <c:pt idx="38252">
                  <c:v>5018.7719734894863</c:v>
                </c:pt>
                <c:pt idx="38253">
                  <c:v>5019.4453890604473</c:v>
                </c:pt>
                <c:pt idx="38254">
                  <c:v>5020.1188046314073</c:v>
                </c:pt>
                <c:pt idx="38255">
                  <c:v>5020.7922202023665</c:v>
                </c:pt>
                <c:pt idx="38256">
                  <c:v>5003.1602135135272</c:v>
                </c:pt>
                <c:pt idx="38257">
                  <c:v>4985.5330096672606</c:v>
                </c:pt>
                <c:pt idx="38258">
                  <c:v>4967.9106093654827</c:v>
                </c:pt>
                <c:pt idx="38259">
                  <c:v>4950.2930133151103</c:v>
                </c:pt>
                <c:pt idx="38260">
                  <c:v>4932.6802222282167</c:v>
                </c:pt>
                <c:pt idx="38261">
                  <c:v>4915.0722368222778</c:v>
                </c:pt>
                <c:pt idx="38262">
                  <c:v>4976.0500399781649</c:v>
                </c:pt>
                <c:pt idx="38263">
                  <c:v>5037.0804254720661</c:v>
                </c:pt>
                <c:pt idx="38264">
                  <c:v>5098.1636179292454</c:v>
                </c:pt>
                <c:pt idx="38265">
                  <c:v>5159.299832784016</c:v>
                </c:pt>
                <c:pt idx="38266">
                  <c:v>5220.4892847894789</c:v>
                </c:pt>
                <c:pt idx="38267">
                  <c:v>5281.7321836606943</c:v>
                </c:pt>
                <c:pt idx="38268">
                  <c:v>5317.0075875192624</c:v>
                </c:pt>
                <c:pt idx="38269">
                  <c:v>5352.3016975145656</c:v>
                </c:pt>
                <c:pt idx="38270">
                  <c:v>5387.6145187265138</c:v>
                </c:pt>
                <c:pt idx="38271">
                  <c:v>5422.9460630577523</c:v>
                </c:pt>
                <c:pt idx="38272">
                  <c:v>5458.2963400811332</c:v>
                </c:pt>
                <c:pt idx="38273">
                  <c:v>5493.665359326169</c:v>
                </c:pt>
                <c:pt idx="38274">
                  <c:v>5511.2873279475771</c:v>
                </c:pt>
                <c:pt idx="38275">
                  <c:v>5528.9138450151868</c:v>
                </c:pt>
                <c:pt idx="38276">
                  <c:v>5546.5449135794852</c:v>
                </c:pt>
                <c:pt idx="38277">
                  <c:v>5564.1805366806666</c:v>
                </c:pt>
                <c:pt idx="38278">
                  <c:v>5581.8207173484752</c:v>
                </c:pt>
                <c:pt idx="38279">
                  <c:v>5599.4654586018596</c:v>
                </c:pt>
                <c:pt idx="38280">
                  <c:v>5617.2547357785343</c:v>
                </c:pt>
                <c:pt idx="38281">
                  <c:v>5635.048843638695</c:v>
                </c:pt>
                <c:pt idx="38282">
                  <c:v>5652.8477838797517</c:v>
                </c:pt>
                <c:pt idx="38283">
                  <c:v>5670.6515558227575</c:v>
                </c:pt>
                <c:pt idx="38284">
                  <c:v>5688.4601587940051</c:v>
                </c:pt>
                <c:pt idx="38285">
                  <c:v>5706.2735921249769</c:v>
                </c:pt>
                <c:pt idx="38286">
                  <c:v>5724.2326062275051</c:v>
                </c:pt>
                <c:pt idx="38287">
                  <c:v>5742.1967012696496</c:v>
                </c:pt>
                <c:pt idx="38288">
                  <c:v>5760.1658729964538</c:v>
                </c:pt>
                <c:pt idx="38289">
                  <c:v>5711.8888647643626</c:v>
                </c:pt>
                <c:pt idx="38290">
                  <c:v>5729.6620291900181</c:v>
                </c:pt>
                <c:pt idx="38291">
                  <c:v>5747.4401995964008</c:v>
                </c:pt>
                <c:pt idx="38292">
                  <c:v>5867.5203769754407</c:v>
                </c:pt>
                <c:pt idx="38293">
                  <c:v>5920.9796109396211</c:v>
                </c:pt>
                <c:pt idx="38294">
                  <c:v>5974.4815187776512</c:v>
                </c:pt>
                <c:pt idx="38295">
                  <c:v>6028.0261185535846</c:v>
                </c:pt>
                <c:pt idx="38296">
                  <c:v>6081.6134259416494</c:v>
                </c:pt>
                <c:pt idx="38297">
                  <c:v>6135.243456629024</c:v>
                </c:pt>
                <c:pt idx="38298">
                  <c:v>6260.1623712498686</c:v>
                </c:pt>
                <c:pt idx="38299">
                  <c:v>6385.3108759091019</c:v>
                </c:pt>
                <c:pt idx="38300">
                  <c:v>6510.6895943744403</c:v>
                </c:pt>
                <c:pt idx="38301">
                  <c:v>6636.2991280288661</c:v>
                </c:pt>
                <c:pt idx="38302">
                  <c:v>6762.1400766878032</c:v>
                </c:pt>
                <c:pt idx="38303">
                  <c:v>6888.2130182069704</c:v>
                </c:pt>
                <c:pt idx="38304">
                  <c:v>6915.2693656882757</c:v>
                </c:pt>
                <c:pt idx="38305">
                  <c:v>6942.3364067429184</c:v>
                </c:pt>
                <c:pt idx="38306">
                  <c:v>6969.4141518394126</c:v>
                </c:pt>
                <c:pt idx="38307">
                  <c:v>6996.5026033434124</c:v>
                </c:pt>
                <c:pt idx="38308">
                  <c:v>7023.6017635725057</c:v>
                </c:pt>
                <c:pt idx="38309">
                  <c:v>7050.7116429810267</c:v>
                </c:pt>
                <c:pt idx="38310">
                  <c:v>7077.9793802234872</c:v>
                </c:pt>
                <c:pt idx="38311">
                  <c:v>7105.2579827035497</c:v>
                </c:pt>
                <c:pt idx="38312">
                  <c:v>7132.5474463765868</c:v>
                </c:pt>
                <c:pt idx="38313">
                  <c:v>7159.8477672141471</c:v>
                </c:pt>
                <c:pt idx="38314">
                  <c:v>7187.1589494230666</c:v>
                </c:pt>
                <c:pt idx="38315">
                  <c:v>7214.4809862864304</c:v>
                </c:pt>
                <c:pt idx="38316">
                  <c:v>7205.5198740359056</c:v>
                </c:pt>
                <c:pt idx="38317">
                  <c:v>7196.5599255192074</c:v>
                </c:pt>
                <c:pt idx="38318">
                  <c:v>7187.6011455627013</c:v>
                </c:pt>
                <c:pt idx="38319">
                  <c:v>7178.6435280682872</c:v>
                </c:pt>
                <c:pt idx="38320">
                  <c:v>7169.6870778381635</c:v>
                </c:pt>
                <c:pt idx="38321">
                  <c:v>7160.7317887931185</c:v>
                </c:pt>
                <c:pt idx="38322">
                  <c:v>7097.7829417170633</c:v>
                </c:pt>
                <c:pt idx="38323">
                  <c:v>7034.8915224466473</c:v>
                </c:pt>
                <c:pt idx="38324">
                  <c:v>6972.057376529865</c:v>
                </c:pt>
                <c:pt idx="38325">
                  <c:v>6909.2803447253209</c:v>
                </c:pt>
                <c:pt idx="38326">
                  <c:v>6846.5602682508779</c:v>
                </c:pt>
                <c:pt idx="38327">
                  <c:v>6783.8969784721685</c:v>
                </c:pt>
                <c:pt idx="38328">
                  <c:v>6936.9324695721543</c:v>
                </c:pt>
                <c:pt idx="38329">
                  <c:v>7090.308605992559</c:v>
                </c:pt>
                <c:pt idx="38330">
                  <c:v>7244.0266237815758</c:v>
                </c:pt>
                <c:pt idx="38331">
                  <c:v>7398.0877282700885</c:v>
                </c:pt>
                <c:pt idx="38332">
                  <c:v>7552.4930951466577</c:v>
                </c:pt>
                <c:pt idx="38333">
                  <c:v>7707.2438715137878</c:v>
                </c:pt>
                <c:pt idx="38334">
                  <c:v>7651.9241545193445</c:v>
                </c:pt>
                <c:pt idx="38335">
                  <c:v>7596.6480765716851</c:v>
                </c:pt>
                <c:pt idx="38336">
                  <c:v>7541.4156904129986</c:v>
                </c:pt>
                <c:pt idx="38337">
                  <c:v>7486.2270470198764</c:v>
                </c:pt>
                <c:pt idx="38338">
                  <c:v>7431.0822069178948</c:v>
                </c:pt>
                <c:pt idx="38339">
                  <c:v>7375.981223237136</c:v>
                </c:pt>
                <c:pt idx="38340">
                  <c:v>7349.0381000613097</c:v>
                </c:pt>
                <c:pt idx="38341">
                  <c:v>7322.1055686067129</c:v>
                </c:pt>
                <c:pt idx="38342">
                  <c:v>7295.1836064658728</c:v>
                </c:pt>
                <c:pt idx="38343">
                  <c:v>7268.2722023561219</c:v>
                </c:pt>
                <c:pt idx="38344">
                  <c:v>7241.3713337286417</c:v>
                </c:pt>
                <c:pt idx="38345">
                  <c:v>7214.4809862864304</c:v>
                </c:pt>
                <c:pt idx="38346">
                  <c:v>7051.931446684056</c:v>
                </c:pt>
                <c:pt idx="38347">
                  <c:v>6972.1954072412045</c:v>
                </c:pt>
                <c:pt idx="38348">
                  <c:v>6892.5523415524158</c:v>
                </c:pt>
                <c:pt idx="38349">
                  <c:v>6892.024704761362</c:v>
                </c:pt>
                <c:pt idx="38350">
                  <c:v>6811.6446821264572</c:v>
                </c:pt>
                <c:pt idx="38351">
                  <c:v>6731.3574041613074</c:v>
                </c:pt>
                <c:pt idx="38352">
                  <c:v>6615.3231864668787</c:v>
                </c:pt>
                <c:pt idx="38353">
                  <c:v>6499.4816437820164</c:v>
                </c:pt>
                <c:pt idx="38354">
                  <c:v>6383.8315541147931</c:v>
                </c:pt>
                <c:pt idx="38355">
                  <c:v>6268.3716652302264</c:v>
                </c:pt>
                <c:pt idx="38356">
                  <c:v>6153.1006940132047</c:v>
                </c:pt>
                <c:pt idx="38357">
                  <c:v>6038.0173258233681</c:v>
                </c:pt>
                <c:pt idx="38358">
                  <c:v>5886.8011237288201</c:v>
                </c:pt>
                <c:pt idx="38359">
                  <c:v>5735.9149454462258</c:v>
                </c:pt>
                <c:pt idx="38360">
                  <c:v>5585.3574434192697</c:v>
                </c:pt>
                <c:pt idx="38361">
                  <c:v>5435.1272368206728</c:v>
                </c:pt>
                <c:pt idx="38362">
                  <c:v>5285.2229104730732</c:v>
                </c:pt>
                <c:pt idx="38363">
                  <c:v>5135.6430137512507</c:v>
                </c:pt>
                <c:pt idx="38364">
                  <c:v>4942.8472227639677</c:v>
                </c:pt>
                <c:pt idx="38365">
                  <c:v>4750.579487896317</c:v>
                </c:pt>
                <c:pt idx="38366">
                  <c:v>4558.8352174137581</c:v>
                </c:pt>
                <c:pt idx="38367">
                  <c:v>4367.6096543677895</c:v>
                </c:pt>
                <c:pt idx="38368">
                  <c:v>4176.8978644334811</c:v>
                </c:pt>
                <c:pt idx="38369">
                  <c:v>3986.6947407848661</c:v>
                </c:pt>
                <c:pt idx="38370">
                  <c:v>3909.3793442207257</c:v>
                </c:pt>
                <c:pt idx="38371">
                  <c:v>3832.1405184049049</c:v>
                </c:pt>
                <c:pt idx="38372">
                  <c:v>3754.9775867027452</c:v>
                </c:pt>
                <c:pt idx="38373">
                  <c:v>3677.8898621248945</c:v>
                </c:pt>
                <c:pt idx="38374">
                  <c:v>3600.8766543484717</c:v>
                </c:pt>
                <c:pt idx="38375">
                  <c:v>3523.9372522315375</c:v>
                </c:pt>
                <c:pt idx="38376">
                  <c:v>3403.6319651130416</c:v>
                </c:pt>
                <c:pt idx="38377">
                  <c:v>3283.5328600612456</c:v>
                </c:pt>
                <c:pt idx="38378">
                  <c:v>3163.6389816131245</c:v>
                </c:pt>
                <c:pt idx="38379">
                  <c:v>3043.9493551524592</c:v>
                </c:pt>
                <c:pt idx="38380">
                  <c:v>2924.4629807196015</c:v>
                </c:pt>
                <c:pt idx="38381">
                  <c:v>2805.1788448071788</c:v>
                </c:pt>
                <c:pt idx="38382">
                  <c:v>2720.306475156036</c:v>
                </c:pt>
                <c:pt idx="38383">
                  <c:v>2635.5276415934304</c:v>
                </c:pt>
                <c:pt idx="38384">
                  <c:v>2550.8416226803056</c:v>
                </c:pt>
                <c:pt idx="38385">
                  <c:v>2466.2476906898246</c:v>
                </c:pt>
                <c:pt idx="38386">
                  <c:v>2381.7451059261907</c:v>
                </c:pt>
                <c:pt idx="38387">
                  <c:v>2297.3331122507002</c:v>
                </c:pt>
                <c:pt idx="38388">
                  <c:v>2297.3331122507002</c:v>
                </c:pt>
                <c:pt idx="38389">
                  <c:v>2297.3331122507002</c:v>
                </c:pt>
                <c:pt idx="38390">
                  <c:v>2297.3331122507002</c:v>
                </c:pt>
                <c:pt idx="38391">
                  <c:v>2297.3331122507002</c:v>
                </c:pt>
                <c:pt idx="38392">
                  <c:v>2297.3331122507002</c:v>
                </c:pt>
                <c:pt idx="38393">
                  <c:v>2297.3331122507002</c:v>
                </c:pt>
                <c:pt idx="38394">
                  <c:v>2356.6310936379514</c:v>
                </c:pt>
                <c:pt idx="38395">
                  <c:v>2415.9811165229303</c:v>
                </c:pt>
                <c:pt idx="38396">
                  <c:v>2475.383246401801</c:v>
                </c:pt>
                <c:pt idx="38397">
                  <c:v>2534.8375483504792</c:v>
                </c:pt>
                <c:pt idx="38398">
                  <c:v>2594.3440854280057</c:v>
                </c:pt>
                <c:pt idx="38399">
                  <c:v>2653.9029250626922</c:v>
                </c:pt>
                <c:pt idx="38400">
                  <c:v>2687.7270363344792</c:v>
                </c:pt>
                <c:pt idx="38401">
                  <c:v>2721.5643271274776</c:v>
                </c:pt>
                <c:pt idx="38402">
                  <c:v>2755.4148680422554</c:v>
                </c:pt>
                <c:pt idx="38403">
                  <c:v>2789.2787309725895</c:v>
                </c:pt>
                <c:pt idx="38404">
                  <c:v>2823.1559820836933</c:v>
                </c:pt>
                <c:pt idx="38405">
                  <c:v>2857.0466923023969</c:v>
                </c:pt>
                <c:pt idx="38406">
                  <c:v>3094.5590968476863</c:v>
                </c:pt>
                <c:pt idx="38407">
                  <c:v>3332.7475282170585</c:v>
                </c:pt>
                <c:pt idx="38408">
                  <c:v>3571.6349402006222</c:v>
                </c:pt>
                <c:pt idx="38409">
                  <c:v>3811.2432124939928</c:v>
                </c:pt>
                <c:pt idx="38410">
                  <c:v>4051.5931714954299</c:v>
                </c:pt>
                <c:pt idx="38411">
                  <c:v>4292.7046480510653</c:v>
                </c:pt>
                <c:pt idx="38412">
                  <c:v>4352.7867877619547</c:v>
                </c:pt>
                <c:pt idx="38413">
                  <c:v>4412.9139477728077</c:v>
                </c:pt>
                <c:pt idx="38414">
                  <c:v>4473.0865496506549</c:v>
                </c:pt>
                <c:pt idx="38415">
                  <c:v>4533.3050076089685</c:v>
                </c:pt>
                <c:pt idx="38416">
                  <c:v>4593.5697359709411</c:v>
                </c:pt>
                <c:pt idx="38417">
                  <c:v>4653.8811381740852</c:v>
                </c:pt>
                <c:pt idx="38418">
                  <c:v>4706.2516009974297</c:v>
                </c:pt>
                <c:pt idx="38419">
                  <c:v>4758.6627566710667</c:v>
                </c:pt>
                <c:pt idx="38420">
                  <c:v>4811.1146635103487</c:v>
                </c:pt>
                <c:pt idx="38421">
                  <c:v>4863.6073813331668</c:v>
                </c:pt>
                <c:pt idx="38422">
                  <c:v>4916.1409633738149</c:v>
                </c:pt>
                <c:pt idx="38423">
                  <c:v>4968.7154683990766</c:v>
                </c:pt>
                <c:pt idx="38424">
                  <c:v>4899.6035205913031</c:v>
                </c:pt>
                <c:pt idx="38425">
                  <c:v>4830.5531212259975</c:v>
                </c:pt>
                <c:pt idx="38426">
                  <c:v>4761.5636357759295</c:v>
                </c:pt>
                <c:pt idx="38427">
                  <c:v>4692.6344256967441</c:v>
                </c:pt>
                <c:pt idx="38428">
                  <c:v>4623.7648367485663</c:v>
                </c:pt>
                <c:pt idx="38429">
                  <c:v>4554.9542049114261</c:v>
                </c:pt>
                <c:pt idx="38430">
                  <c:v>4623.6346159570694</c:v>
                </c:pt>
                <c:pt idx="38431">
                  <c:v>4692.3723235940497</c:v>
                </c:pt>
                <c:pt idx="38432">
                  <c:v>4761.1680613525195</c:v>
                </c:pt>
                <c:pt idx="38433">
                  <c:v>4774.642267438946</c:v>
                </c:pt>
                <c:pt idx="38434">
                  <c:v>4842.7660599539031</c:v>
                </c:pt>
                <c:pt idx="38435">
                  <c:v>4910.9493219866981</c:v>
                </c:pt>
                <c:pt idx="38436">
                  <c:v>5011.3026477009334</c:v>
                </c:pt>
                <c:pt idx="38437">
                  <c:v>5054.7202769595679</c:v>
                </c:pt>
                <c:pt idx="38438">
                  <c:v>5098.1636179292454</c:v>
                </c:pt>
                <c:pt idx="38439">
                  <c:v>5141.6327839050127</c:v>
                </c:pt>
                <c:pt idx="38440">
                  <c:v>5185.1278869646367</c:v>
                </c:pt>
                <c:pt idx="38441">
                  <c:v>5228.6490447713695</c:v>
                </c:pt>
                <c:pt idx="38442">
                  <c:v>5184.718949941157</c:v>
                </c:pt>
                <c:pt idx="38443">
                  <c:v>5140.8174118146881</c:v>
                </c:pt>
                <c:pt idx="38444">
                  <c:v>5096.9443878990887</c:v>
                </c:pt>
                <c:pt idx="38445">
                  <c:v>5053.099842119097</c:v>
                </c:pt>
                <c:pt idx="38446">
                  <c:v>5009.2837380183919</c:v>
                </c:pt>
                <c:pt idx="38447">
                  <c:v>4965.4960322646584</c:v>
                </c:pt>
                <c:pt idx="38448">
                  <c:v>4965.4960322646584</c:v>
                </c:pt>
                <c:pt idx="38449">
                  <c:v>4965.4960322646584</c:v>
                </c:pt>
                <c:pt idx="38450">
                  <c:v>4965.4960322646584</c:v>
                </c:pt>
                <c:pt idx="38451">
                  <c:v>4965.4960322646584</c:v>
                </c:pt>
                <c:pt idx="38452">
                  <c:v>4965.4960322646584</c:v>
                </c:pt>
                <c:pt idx="38453">
                  <c:v>4965.4960322646584</c:v>
                </c:pt>
                <c:pt idx="38454">
                  <c:v>4965.2277459201396</c:v>
                </c:pt>
                <c:pt idx="38455">
                  <c:v>4964.9594595755825</c:v>
                </c:pt>
                <c:pt idx="38456">
                  <c:v>4964.6911732310236</c:v>
                </c:pt>
                <c:pt idx="38457">
                  <c:v>4964.4228868865066</c:v>
                </c:pt>
                <c:pt idx="38458">
                  <c:v>4964.1546005419468</c:v>
                </c:pt>
                <c:pt idx="38459">
                  <c:v>4963.8863141974298</c:v>
                </c:pt>
                <c:pt idx="38460">
                  <c:v>4989.9103276196111</c:v>
                </c:pt>
                <c:pt idx="38461">
                  <c:v>5015.9436280913715</c:v>
                </c:pt>
                <c:pt idx="38462">
                  <c:v>5041.9862449787133</c:v>
                </c:pt>
                <c:pt idx="38463">
                  <c:v>5068.0381985072463</c:v>
                </c:pt>
                <c:pt idx="38464">
                  <c:v>5094.0995178286948</c:v>
                </c:pt>
                <c:pt idx="38465">
                  <c:v>5120.1702251337838</c:v>
                </c:pt>
                <c:pt idx="38466">
                  <c:v>5128.5909278731997</c:v>
                </c:pt>
                <c:pt idx="38467">
                  <c:v>5137.0123420597874</c:v>
                </c:pt>
                <c:pt idx="38468">
                  <c:v>5145.4344659099615</c:v>
                </c:pt>
                <c:pt idx="38469">
                  <c:v>5153.8573070322145</c:v>
                </c:pt>
                <c:pt idx="38470">
                  <c:v>5162.2808635733727</c:v>
                </c:pt>
                <c:pt idx="38471">
                  <c:v>5170.7051431879681</c:v>
                </c:pt>
                <c:pt idx="38472">
                  <c:v>5179.266456294602</c:v>
                </c:pt>
                <c:pt idx="38473">
                  <c:v>5187.8286630504581</c:v>
                </c:pt>
                <c:pt idx="38474">
                  <c:v>5196.391760482803</c:v>
                </c:pt>
                <c:pt idx="38475">
                  <c:v>5204.9557553257637</c:v>
                </c:pt>
                <c:pt idx="38476">
                  <c:v>5213.5206470163666</c:v>
                </c:pt>
                <c:pt idx="38477">
                  <c:v>5222.0864349469803</c:v>
                </c:pt>
                <c:pt idx="38478">
                  <c:v>5187.1466893498919</c:v>
                </c:pt>
                <c:pt idx="38479">
                  <c:v>5152.2245493066093</c:v>
                </c:pt>
                <c:pt idx="38480">
                  <c:v>5117.3199745987522</c:v>
                </c:pt>
                <c:pt idx="38481">
                  <c:v>5082.4329247018259</c:v>
                </c:pt>
                <c:pt idx="38482">
                  <c:v>5047.563356413918</c:v>
                </c:pt>
                <c:pt idx="38483">
                  <c:v>5012.7112333506402</c:v>
                </c:pt>
                <c:pt idx="38484">
                  <c:v>4995.3589521927252</c:v>
                </c:pt>
                <c:pt idx="38485">
                  <c:v>4978.0108361944776</c:v>
                </c:pt>
                <c:pt idx="38486">
                  <c:v>4960.6668780628479</c:v>
                </c:pt>
                <c:pt idx="38487">
                  <c:v>4943.3270704764827</c:v>
                </c:pt>
                <c:pt idx="38488">
                  <c:v>4925.9914060857891</c:v>
                </c:pt>
                <c:pt idx="38489">
                  <c:v>4908.6598775128141</c:v>
                </c:pt>
                <c:pt idx="38490">
                  <c:v>4818.1245697063123</c:v>
                </c:pt>
                <c:pt idx="38491">
                  <c:v>4783.8874550010241</c:v>
                </c:pt>
                <c:pt idx="38492">
                  <c:v>4749.6665441130017</c:v>
                </c:pt>
                <c:pt idx="38493">
                  <c:v>4770.1556413959988</c:v>
                </c:pt>
                <c:pt idx="38494">
                  <c:v>4735.5704159849465</c:v>
                </c:pt>
                <c:pt idx="38495">
                  <c:v>4701.0014015961551</c:v>
                </c:pt>
                <c:pt idx="38496">
                  <c:v>4718.0209713216536</c:v>
                </c:pt>
                <c:pt idx="38497">
                  <c:v>4735.0437818827349</c:v>
                </c:pt>
                <c:pt idx="38498">
                  <c:v>4752.0698496143223</c:v>
                </c:pt>
                <c:pt idx="38499">
                  <c:v>4769.099190787224</c:v>
                </c:pt>
                <c:pt idx="38500">
                  <c:v>4786.1318216080908</c:v>
                </c:pt>
                <c:pt idx="38501">
                  <c:v>4803.1677582196544</c:v>
                </c:pt>
                <c:pt idx="38502">
                  <c:v>4759.5284518268481</c:v>
                </c:pt>
                <c:pt idx="38503">
                  <c:v>4715.9176517221122</c:v>
                </c:pt>
                <c:pt idx="38504">
                  <c:v>4672.3353215807756</c:v>
                </c:pt>
                <c:pt idx="38505">
                  <c:v>4628.7814246809057</c:v>
                </c:pt>
                <c:pt idx="38506">
                  <c:v>4585.2559174089056</c:v>
                </c:pt>
                <c:pt idx="38507">
                  <c:v>4541.7587624023945</c:v>
                </c:pt>
                <c:pt idx="38508">
                  <c:v>4507.0329986191464</c:v>
                </c:pt>
                <c:pt idx="38509">
                  <c:v>4472.3249807975808</c:v>
                </c:pt>
                <c:pt idx="38510">
                  <c:v>4437.6346810098612</c:v>
                </c:pt>
                <c:pt idx="38511">
                  <c:v>4402.962071130577</c:v>
                </c:pt>
                <c:pt idx="38512">
                  <c:v>4368.3071228356166</c:v>
                </c:pt>
                <c:pt idx="38513">
                  <c:v>4333.6698076005096</c:v>
                </c:pt>
                <c:pt idx="38514">
                  <c:v>4350.6055745213707</c:v>
                </c:pt>
                <c:pt idx="38515">
                  <c:v>4367.5443528756095</c:v>
                </c:pt>
                <c:pt idx="38516">
                  <c:v>4384.4861600053118</c:v>
                </c:pt>
                <c:pt idx="38517">
                  <c:v>4401.4310131855254</c:v>
                </c:pt>
                <c:pt idx="38518">
                  <c:v>4418.3789296241548</c:v>
                </c:pt>
                <c:pt idx="38519">
                  <c:v>4435.3299264622019</c:v>
                </c:pt>
                <c:pt idx="38520">
                  <c:v>4462.0460185814254</c:v>
                </c:pt>
                <c:pt idx="38521">
                  <c:v>4488.7757945396788</c:v>
                </c:pt>
                <c:pt idx="38522">
                  <c:v>4515.5192146082909</c:v>
                </c:pt>
                <c:pt idx="38523">
                  <c:v>4542.2762307361063</c:v>
                </c:pt>
                <c:pt idx="38524">
                  <c:v>4569.0468036984776</c:v>
                </c:pt>
                <c:pt idx="38525">
                  <c:v>4595.8308881327284</c:v>
                </c:pt>
                <c:pt idx="38526">
                  <c:v>4647.7411129157244</c:v>
                </c:pt>
                <c:pt idx="38527">
                  <c:v>4699.6888517458201</c:v>
                </c:pt>
                <c:pt idx="38528">
                  <c:v>4751.6742751909123</c:v>
                </c:pt>
                <c:pt idx="38529">
                  <c:v>4803.6975519057314</c:v>
                </c:pt>
                <c:pt idx="38530">
                  <c:v>4855.7588509181778</c:v>
                </c:pt>
                <c:pt idx="38531">
                  <c:v>4907.8583325991221</c:v>
                </c:pt>
                <c:pt idx="38532">
                  <c:v>4829.3915916319183</c:v>
                </c:pt>
                <c:pt idx="38533">
                  <c:v>4751.0149844852021</c:v>
                </c:pt>
                <c:pt idx="38534">
                  <c:v>4672.728167212158</c:v>
                </c:pt>
                <c:pt idx="38535">
                  <c:v>4594.5307924004428</c:v>
                </c:pt>
                <c:pt idx="38536">
                  <c:v>4516.4225004542586</c:v>
                </c:pt>
                <c:pt idx="38537">
                  <c:v>4438.4029325257216</c:v>
                </c:pt>
                <c:pt idx="38538">
                  <c:v>4412.4586297914175</c:v>
                </c:pt>
                <c:pt idx="38539">
                  <c:v>4386.5239041080813</c:v>
                </c:pt>
                <c:pt idx="38540">
                  <c:v>4360.5987341345835</c:v>
                </c:pt>
                <c:pt idx="38541">
                  <c:v>4334.6831066138184</c:v>
                </c:pt>
                <c:pt idx="38542">
                  <c:v>4308.7770000716473</c:v>
                </c:pt>
                <c:pt idx="38543">
                  <c:v>4282.8803990159504</c:v>
                </c:pt>
                <c:pt idx="38544">
                  <c:v>4308.6506911902416</c:v>
                </c:pt>
                <c:pt idx="38545">
                  <c:v>4334.429781860501</c:v>
                </c:pt>
                <c:pt idx="38546">
                  <c:v>4360.2176968872691</c:v>
                </c:pt>
                <c:pt idx="38547">
                  <c:v>4386.0144680823714</c:v>
                </c:pt>
                <c:pt idx="38548">
                  <c:v>4411.820121010931</c:v>
                </c:pt>
                <c:pt idx="38549">
                  <c:v>4437.6346810098612</c:v>
                </c:pt>
                <c:pt idx="38550">
                  <c:v>4490.0629069173228</c:v>
                </c:pt>
                <c:pt idx="38551">
                  <c:v>4542.534964902964</c:v>
                </c:pt>
                <c:pt idx="38552">
                  <c:v>4595.0508306933552</c:v>
                </c:pt>
                <c:pt idx="38553">
                  <c:v>4647.6104740804558</c:v>
                </c:pt>
                <c:pt idx="38554">
                  <c:v>4700.2138716859627</c:v>
                </c:pt>
                <c:pt idx="38555">
                  <c:v>4752.8609984611812</c:v>
                </c:pt>
                <c:pt idx="38556">
                  <c:v>4778.9366439072519</c:v>
                </c:pt>
                <c:pt idx="38557">
                  <c:v>4805.0220361209003</c:v>
                </c:pt>
                <c:pt idx="38558">
                  <c:v>4831.1171956147127</c:v>
                </c:pt>
                <c:pt idx="38559">
                  <c:v>4857.2221362498231</c:v>
                </c:pt>
                <c:pt idx="38560">
                  <c:v>4883.336871743445</c:v>
                </c:pt>
                <c:pt idx="38561">
                  <c:v>4909.4614224265079</c:v>
                </c:pt>
                <c:pt idx="38562">
                  <c:v>4927.3291693143146</c:v>
                </c:pt>
                <c:pt idx="38563">
                  <c:v>4945.2025166254061</c:v>
                </c:pt>
                <c:pt idx="38564">
                  <c:v>4963.0814551637932</c:v>
                </c:pt>
                <c:pt idx="38565">
                  <c:v>4980.9659757731388</c:v>
                </c:pt>
                <c:pt idx="38566">
                  <c:v>4998.8560693365907</c:v>
                </c:pt>
                <c:pt idx="38567">
                  <c:v>5016.751726776567</c:v>
                </c:pt>
                <c:pt idx="38568">
                  <c:v>5060.2990412381105</c:v>
                </c:pt>
                <c:pt idx="38569">
                  <c:v>5103.873155992268</c:v>
                </c:pt>
                <c:pt idx="38570">
                  <c:v>5147.4741571360164</c:v>
                </c:pt>
                <c:pt idx="38571">
                  <c:v>5191.102136813186</c:v>
                </c:pt>
                <c:pt idx="38572">
                  <c:v>5234.7571794925288</c:v>
                </c:pt>
                <c:pt idx="38573">
                  <c:v>5278.4393687232759</c:v>
                </c:pt>
                <c:pt idx="38574">
                  <c:v>5348.9939736899742</c:v>
                </c:pt>
                <c:pt idx="38575">
                  <c:v>5419.6239247585254</c:v>
                </c:pt>
                <c:pt idx="38576">
                  <c:v>5490.3292948708468</c:v>
                </c:pt>
                <c:pt idx="38577">
                  <c:v>5497.3473332100784</c:v>
                </c:pt>
                <c:pt idx="38578">
                  <c:v>5567.3913243793859</c:v>
                </c:pt>
                <c:pt idx="38579">
                  <c:v>5637.5100729185888</c:v>
                </c:pt>
                <c:pt idx="38580">
                  <c:v>5667.4231382700173</c:v>
                </c:pt>
                <c:pt idx="38581">
                  <c:v>5631.9665737631094</c:v>
                </c:pt>
                <c:pt idx="38582">
                  <c:v>5596.5289135249168</c:v>
                </c:pt>
                <c:pt idx="38583">
                  <c:v>5561.1101539474112</c:v>
                </c:pt>
                <c:pt idx="38584">
                  <c:v>5525.7102839433464</c:v>
                </c:pt>
                <c:pt idx="38585">
                  <c:v>5490.3292948708468</c:v>
                </c:pt>
                <c:pt idx="38586">
                  <c:v>5499.2075421973659</c:v>
                </c:pt>
                <c:pt idx="38587">
                  <c:v>5508.0870021325945</c:v>
                </c:pt>
                <c:pt idx="38588">
                  <c:v>5516.9676794659781</c:v>
                </c:pt>
                <c:pt idx="38589">
                  <c:v>5525.8495692073457</c:v>
                </c:pt>
                <c:pt idx="38590">
                  <c:v>5534.7326761529948</c:v>
                </c:pt>
                <c:pt idx="38591">
                  <c:v>5543.6169953073322</c:v>
                </c:pt>
                <c:pt idx="38592">
                  <c:v>5526.4067102633044</c:v>
                </c:pt>
                <c:pt idx="38593">
                  <c:v>5509.2001589378197</c:v>
                </c:pt>
                <c:pt idx="38594">
                  <c:v>5491.9973270985074</c:v>
                </c:pt>
                <c:pt idx="38595">
                  <c:v>5474.7982004548057</c:v>
                </c:pt>
                <c:pt idx="38596">
                  <c:v>5457.6027646578086</c:v>
                </c:pt>
                <c:pt idx="38597">
                  <c:v>5440.4110053002232</c:v>
                </c:pt>
                <c:pt idx="38598">
                  <c:v>5458.0189099117824</c:v>
                </c:pt>
                <c:pt idx="38599">
                  <c:v>5475.631357544622</c:v>
                </c:pt>
                <c:pt idx="38600">
                  <c:v>5493.2483512692406</c:v>
                </c:pt>
                <c:pt idx="38601">
                  <c:v>5510.8698941456623</c:v>
                </c:pt>
                <c:pt idx="38602">
                  <c:v>5528.4959892231818</c:v>
                </c:pt>
                <c:pt idx="38603">
                  <c:v>5546.1266395405792</c:v>
                </c:pt>
                <c:pt idx="38604">
                  <c:v>5581.4016179976525</c:v>
                </c:pt>
                <c:pt idx="38605">
                  <c:v>5616.6948560192714</c:v>
                </c:pt>
                <c:pt idx="38606">
                  <c:v>5652.0063727491279</c:v>
                </c:pt>
                <c:pt idx="38607">
                  <c:v>5687.3361943427026</c:v>
                </c:pt>
                <c:pt idx="38608">
                  <c:v>5722.684344403252</c:v>
                </c:pt>
                <c:pt idx="38609">
                  <c:v>5758.0508463709293</c:v>
                </c:pt>
                <c:pt idx="38610">
                  <c:v>5696.2417913739537</c:v>
                </c:pt>
                <c:pt idx="38611">
                  <c:v>5634.4884309340596</c:v>
                </c:pt>
                <c:pt idx="38612">
                  <c:v>5572.790611110132</c:v>
                </c:pt>
                <c:pt idx="38613">
                  <c:v>5511.1481833469252</c:v>
                </c:pt>
                <c:pt idx="38614">
                  <c:v>5449.5609947495495</c:v>
                </c:pt>
                <c:pt idx="38615">
                  <c:v>5388.0288927875017</c:v>
                </c:pt>
                <c:pt idx="38616">
                  <c:v>5397.0329963016266</c:v>
                </c:pt>
                <c:pt idx="38617">
                  <c:v>5406.0384579802903</c:v>
                </c:pt>
                <c:pt idx="38618">
                  <c:v>5415.0452721996089</c:v>
                </c:pt>
                <c:pt idx="38619">
                  <c:v>5424.0534424907955</c:v>
                </c:pt>
                <c:pt idx="38620">
                  <c:v>5433.0629632455548</c:v>
                </c:pt>
                <c:pt idx="38621">
                  <c:v>5442.0738379888053</c:v>
                </c:pt>
                <c:pt idx="38622">
                  <c:v>5477.2976717242564</c:v>
                </c:pt>
                <c:pt idx="38623">
                  <c:v>5512.5396293534614</c:v>
                </c:pt>
                <c:pt idx="38624">
                  <c:v>5547.7997356960623</c:v>
                </c:pt>
                <c:pt idx="38625">
                  <c:v>5583.0780154009008</c:v>
                </c:pt>
                <c:pt idx="38626">
                  <c:v>5618.3744952971037</c:v>
                </c:pt>
                <c:pt idx="38627">
                  <c:v>5653.6891950103745</c:v>
                </c:pt>
                <c:pt idx="38628">
                  <c:v>5618.2345253572885</c:v>
                </c:pt>
                <c:pt idx="38629">
                  <c:v>5582.7986158336989</c:v>
                </c:pt>
                <c:pt idx="38630">
                  <c:v>5547.3814616572026</c:v>
                </c:pt>
                <c:pt idx="38631">
                  <c:v>5511.9830509508465</c:v>
                </c:pt>
                <c:pt idx="38632">
                  <c:v>5476.6033741494311</c:v>
                </c:pt>
                <c:pt idx="38633">
                  <c:v>5441.2424216445143</c:v>
                </c:pt>
                <c:pt idx="38634">
                  <c:v>5387.3512847466855</c:v>
                </c:pt>
                <c:pt idx="38635">
                  <c:v>5395.8494910798081</c:v>
                </c:pt>
                <c:pt idx="38636">
                  <c:v>5404.3486018150215</c:v>
                </c:pt>
                <c:pt idx="38637">
                  <c:v>5475.631357544622</c:v>
                </c:pt>
                <c:pt idx="38638">
                  <c:v>5484.2308902445657</c:v>
                </c:pt>
                <c:pt idx="38639">
                  <c:v>5492.8313432123623</c:v>
                </c:pt>
                <c:pt idx="38640">
                  <c:v>5387.8907681005057</c:v>
                </c:pt>
                <c:pt idx="38641">
                  <c:v>5283.1041898846224</c:v>
                </c:pt>
                <c:pt idx="38642">
                  <c:v>5178.4702307482639</c:v>
                </c:pt>
                <c:pt idx="38643">
                  <c:v>5073.9874719021291</c:v>
                </c:pt>
                <c:pt idx="38644">
                  <c:v>4969.6544706049499</c:v>
                </c:pt>
                <c:pt idx="38645">
                  <c:v>4865.4697444823823</c:v>
                </c:pt>
                <c:pt idx="38646">
                  <c:v>4796.0508029660159</c:v>
                </c:pt>
                <c:pt idx="38647">
                  <c:v>4726.6971646693155</c:v>
                </c:pt>
                <c:pt idx="38648">
                  <c:v>4657.4083867265763</c:v>
                </c:pt>
                <c:pt idx="38649">
                  <c:v>4588.1840216670907</c:v>
                </c:pt>
                <c:pt idx="38650">
                  <c:v>4519.023613607983</c:v>
                </c:pt>
                <c:pt idx="38651">
                  <c:v>4449.9267052630921</c:v>
                </c:pt>
                <c:pt idx="38652">
                  <c:v>4449.798663343794</c:v>
                </c:pt>
                <c:pt idx="38653">
                  <c:v>4449.6706214244959</c:v>
                </c:pt>
                <c:pt idx="38654">
                  <c:v>4449.5425795051979</c:v>
                </c:pt>
                <c:pt idx="38655">
                  <c:v>4449.4145375858998</c:v>
                </c:pt>
                <c:pt idx="38656">
                  <c:v>4449.2864956666017</c:v>
                </c:pt>
                <c:pt idx="38657">
                  <c:v>4449.1584537473027</c:v>
                </c:pt>
                <c:pt idx="38658">
                  <c:v>4413.8070649073034</c:v>
                </c:pt>
                <c:pt idx="38659">
                  <c:v>4378.4773889683074</c:v>
                </c:pt>
                <c:pt idx="38660">
                  <c:v>4343.1694858499068</c:v>
                </c:pt>
                <c:pt idx="38661">
                  <c:v>4307.8834159875132</c:v>
                </c:pt>
                <c:pt idx="38662">
                  <c:v>4272.6192385702125</c:v>
                </c:pt>
                <c:pt idx="38663">
                  <c:v>4237.3770185975618</c:v>
                </c:pt>
                <c:pt idx="38664">
                  <c:v>4263.6496343951858</c:v>
                </c:pt>
                <c:pt idx="38665">
                  <c:v>4289.9337060156504</c:v>
                </c:pt>
                <c:pt idx="38666">
                  <c:v>4316.2292240757197</c:v>
                </c:pt>
                <c:pt idx="38667">
                  <c:v>4342.5361739666469</c:v>
                </c:pt>
                <c:pt idx="38668">
                  <c:v>4368.8545411596606</c:v>
                </c:pt>
                <c:pt idx="38669">
                  <c:v>4395.1843165442224</c:v>
                </c:pt>
                <c:pt idx="38670">
                  <c:v>4395.1843165442224</c:v>
                </c:pt>
                <c:pt idx="38671">
                  <c:v>4395.1843165442224</c:v>
                </c:pt>
                <c:pt idx="38672">
                  <c:v>4395.1843165442224</c:v>
                </c:pt>
                <c:pt idx="38673">
                  <c:v>4395.1843165442224</c:v>
                </c:pt>
                <c:pt idx="38674">
                  <c:v>4395.1843165442224</c:v>
                </c:pt>
                <c:pt idx="38675">
                  <c:v>4395.1843165442224</c:v>
                </c:pt>
                <c:pt idx="38676">
                  <c:v>4352.2796699966302</c:v>
                </c:pt>
                <c:pt idx="38677">
                  <c:v>4309.3976992939342</c:v>
                </c:pt>
                <c:pt idx="38678">
                  <c:v>4266.5382376335465</c:v>
                </c:pt>
                <c:pt idx="38679">
                  <c:v>4223.7011218867774</c:v>
                </c:pt>
                <c:pt idx="38680">
                  <c:v>4180.8861872518301</c:v>
                </c:pt>
                <c:pt idx="38681">
                  <c:v>4138.0932624868319</c:v>
                </c:pt>
                <c:pt idx="38682">
                  <c:v>4207.021547671382</c:v>
                </c:pt>
                <c:pt idx="38683">
                  <c:v>4276.0134623125796</c:v>
                </c:pt>
                <c:pt idx="38684">
                  <c:v>4345.0694214996865</c:v>
                </c:pt>
                <c:pt idx="38685">
                  <c:v>4414.189829393521</c:v>
                </c:pt>
                <c:pt idx="38686">
                  <c:v>4483.3750893708611</c:v>
                </c:pt>
                <c:pt idx="38687">
                  <c:v>4552.6255974099777</c:v>
                </c:pt>
                <c:pt idx="38688">
                  <c:v>4569.883675752405</c:v>
                </c:pt>
                <c:pt idx="38689">
                  <c:v>4587.1456465892006</c:v>
                </c:pt>
                <c:pt idx="38690">
                  <c:v>4604.4115199655007</c:v>
                </c:pt>
                <c:pt idx="38691">
                  <c:v>4621.6813040843399</c:v>
                </c:pt>
                <c:pt idx="38692">
                  <c:v>4638.9550071182275</c:v>
                </c:pt>
                <c:pt idx="38693">
                  <c:v>4656.2326372090665</c:v>
                </c:pt>
                <c:pt idx="38694">
                  <c:v>4769.2933001770807</c:v>
                </c:pt>
                <c:pt idx="38695">
                  <c:v>4882.5349985765488</c:v>
                </c:pt>
                <c:pt idx="38696">
                  <c:v>4995.9589884634997</c:v>
                </c:pt>
                <c:pt idx="38697">
                  <c:v>5109.5664971695605</c:v>
                </c:pt>
                <c:pt idx="38698">
                  <c:v>5223.3587238724031</c:v>
                </c:pt>
                <c:pt idx="38699">
                  <c:v>5337.3368379519598</c:v>
                </c:pt>
                <c:pt idx="38700">
                  <c:v>5363.7826838833553</c:v>
                </c:pt>
                <c:pt idx="38701">
                  <c:v>5390.23888777926</c:v>
                </c:pt>
                <c:pt idx="38702">
                  <c:v>5416.7054538860557</c:v>
                </c:pt>
                <c:pt idx="38703">
                  <c:v>5443.1823931144963</c:v>
                </c:pt>
                <c:pt idx="38704">
                  <c:v>5469.6697074118265</c:v>
                </c:pt>
                <c:pt idx="38705">
                  <c:v>5496.1674076675927</c:v>
                </c:pt>
                <c:pt idx="38706">
                  <c:v>5531.4209797669746</c:v>
                </c:pt>
                <c:pt idx="38707">
                  <c:v>5566.6926680078741</c:v>
                </c:pt>
                <c:pt idx="38708">
                  <c:v>5601.9824972391752</c:v>
                </c:pt>
                <c:pt idx="38709">
                  <c:v>5637.2904944572356</c:v>
                </c:pt>
                <c:pt idx="38710">
                  <c:v>5672.6166795504687</c:v>
                </c:pt>
                <c:pt idx="38711">
                  <c:v>5707.9610791639197</c:v>
                </c:pt>
                <c:pt idx="38712">
                  <c:v>5708.1017030838166</c:v>
                </c:pt>
                <c:pt idx="38713">
                  <c:v>5708.2423270037107</c:v>
                </c:pt>
                <c:pt idx="38714">
                  <c:v>5708.3829509236548</c:v>
                </c:pt>
                <c:pt idx="38715">
                  <c:v>5708.5235748435525</c:v>
                </c:pt>
                <c:pt idx="38716">
                  <c:v>5708.6641987634466</c:v>
                </c:pt>
                <c:pt idx="38717">
                  <c:v>5708.8048226833425</c:v>
                </c:pt>
                <c:pt idx="38718">
                  <c:v>5682.6447325684803</c:v>
                </c:pt>
                <c:pt idx="38719">
                  <c:v>5656.4938987790138</c:v>
                </c:pt>
                <c:pt idx="38720">
                  <c:v>5630.3522858279948</c:v>
                </c:pt>
                <c:pt idx="38721">
                  <c:v>5539.962754964421</c:v>
                </c:pt>
                <c:pt idx="38722">
                  <c:v>5514.1390222186146</c:v>
                </c:pt>
                <c:pt idx="38723">
                  <c:v>5488.3243118765395</c:v>
                </c:pt>
                <c:pt idx="38724">
                  <c:v>5587.1293091253729</c:v>
                </c:pt>
                <c:pt idx="38725">
                  <c:v>5622.2936536119332</c:v>
                </c:pt>
                <c:pt idx="38726">
                  <c:v>5657.4755450980228</c:v>
                </c:pt>
                <c:pt idx="38727">
                  <c:v>5692.6750254862964</c:v>
                </c:pt>
                <c:pt idx="38728">
                  <c:v>5727.8921341756868</c:v>
                </c:pt>
                <c:pt idx="38729">
                  <c:v>5763.1269102721717</c:v>
                </c:pt>
                <c:pt idx="38730">
                  <c:v>5780.9626237307684</c:v>
                </c:pt>
                <c:pt idx="38731">
                  <c:v>5798.8031356535103</c:v>
                </c:pt>
                <c:pt idx="38732">
                  <c:v>5816.6484454956271</c:v>
                </c:pt>
                <c:pt idx="38733">
                  <c:v>5834.4985527176068</c:v>
                </c:pt>
                <c:pt idx="38734">
                  <c:v>5852.3534567849001</c:v>
                </c:pt>
                <c:pt idx="38735">
                  <c:v>5870.2131571678074</c:v>
                </c:pt>
                <c:pt idx="38736">
                  <c:v>5878.8612396855424</c:v>
                </c:pt>
                <c:pt idx="38737">
                  <c:v>5887.5102887776193</c:v>
                </c:pt>
                <c:pt idx="38738">
                  <c:v>5896.1603037871146</c:v>
                </c:pt>
                <c:pt idx="38739">
                  <c:v>5904.8112910856462</c:v>
                </c:pt>
                <c:pt idx="38740">
                  <c:v>5913.4632476514544</c:v>
                </c:pt>
                <c:pt idx="38741">
                  <c:v>5922.1161798899602</c:v>
                </c:pt>
                <c:pt idx="38742">
                  <c:v>5913.4632476514544</c:v>
                </c:pt>
                <c:pt idx="38743">
                  <c:v>5904.8112910856462</c:v>
                </c:pt>
                <c:pt idx="38744">
                  <c:v>5896.1603037871146</c:v>
                </c:pt>
                <c:pt idx="38745">
                  <c:v>5887.5102887776193</c:v>
                </c:pt>
                <c:pt idx="38746">
                  <c:v>5878.8612396855424</c:v>
                </c:pt>
                <c:pt idx="38747">
                  <c:v>5870.2131571678074</c:v>
                </c:pt>
                <c:pt idx="38748">
                  <c:v>5896.4441028076462</c:v>
                </c:pt>
                <c:pt idx="38749">
                  <c:v>5922.6844643651802</c:v>
                </c:pt>
                <c:pt idx="38750">
                  <c:v>5948.9342691227794</c:v>
                </c:pt>
                <c:pt idx="38751">
                  <c:v>5975.1935513080098</c:v>
                </c:pt>
                <c:pt idx="38752">
                  <c:v>6001.4623354435889</c:v>
                </c:pt>
                <c:pt idx="38753">
                  <c:v>6027.7406554887557</c:v>
                </c:pt>
                <c:pt idx="38754">
                  <c:v>6019.0752747467795</c:v>
                </c:pt>
                <c:pt idx="38755">
                  <c:v>6010.4108813377998</c:v>
                </c:pt>
                <c:pt idx="38756">
                  <c:v>6001.7474760641499</c:v>
                </c:pt>
                <c:pt idx="38757">
                  <c:v>5993.0850596840128</c:v>
                </c:pt>
                <c:pt idx="38758">
                  <c:v>5984.4236257244138</c:v>
                </c:pt>
                <c:pt idx="38759">
                  <c:v>5975.7631773323546</c:v>
                </c:pt>
                <c:pt idx="38760">
                  <c:v>5940.5624411924409</c:v>
                </c:pt>
                <c:pt idx="38761">
                  <c:v>5905.3791190978254</c:v>
                </c:pt>
                <c:pt idx="38762">
                  <c:v>5870.2131571678074</c:v>
                </c:pt>
                <c:pt idx="38763">
                  <c:v>5835.0645080915729</c:v>
                </c:pt>
                <c:pt idx="38764">
                  <c:v>5799.9331171545518</c:v>
                </c:pt>
                <c:pt idx="38765">
                  <c:v>5764.8189315725067</c:v>
                </c:pt>
                <c:pt idx="38766">
                  <c:v>5817.2139209285842</c:v>
                </c:pt>
                <c:pt idx="38767">
                  <c:v>5869.6462560747104</c:v>
                </c:pt>
                <c:pt idx="38768">
                  <c:v>5922.1161798899602</c:v>
                </c:pt>
                <c:pt idx="38769">
                  <c:v>5974.6239252837131</c:v>
                </c:pt>
                <c:pt idx="38770">
                  <c:v>6027.1697293589987</c:v>
                </c:pt>
                <c:pt idx="38771">
                  <c:v>6079.7538240555359</c:v>
                </c:pt>
                <c:pt idx="38772">
                  <c:v>6070.9394758455783</c:v>
                </c:pt>
                <c:pt idx="38773">
                  <c:v>6062.1262287679338</c:v>
                </c:pt>
                <c:pt idx="38774">
                  <c:v>6053.3140870467087</c:v>
                </c:pt>
                <c:pt idx="38775">
                  <c:v>6044.5030449187343</c:v>
                </c:pt>
                <c:pt idx="38776">
                  <c:v>6035.6931065823464</c:v>
                </c:pt>
                <c:pt idx="38777">
                  <c:v>6026.8842662941688</c:v>
                </c:pt>
                <c:pt idx="38778">
                  <c:v>5974.77411726011</c:v>
                </c:pt>
                <c:pt idx="38779">
                  <c:v>5991.7710146190429</c:v>
                </c:pt>
                <c:pt idx="38780">
                  <c:v>6008.7716606039421</c:v>
                </c:pt>
                <c:pt idx="38781">
                  <c:v>6095.6680494689845</c:v>
                </c:pt>
                <c:pt idx="38782">
                  <c:v>6112.8735162850016</c:v>
                </c:pt>
                <c:pt idx="38783">
                  <c:v>6130.0828240134542</c:v>
                </c:pt>
                <c:pt idx="38784">
                  <c:v>6076.6068054790203</c:v>
                </c:pt>
                <c:pt idx="38785">
                  <c:v>6023.1732464508859</c:v>
                </c:pt>
                <c:pt idx="38786">
                  <c:v>5969.7821040769686</c:v>
                </c:pt>
                <c:pt idx="38787">
                  <c:v>5916.4333351380174</c:v>
                </c:pt>
                <c:pt idx="38788">
                  <c:v>5863.126893503545</c:v>
                </c:pt>
                <c:pt idx="38789">
                  <c:v>5809.8627403000983</c:v>
                </c:pt>
                <c:pt idx="38790">
                  <c:v>5703.7423615665648</c:v>
                </c:pt>
                <c:pt idx="38791">
                  <c:v>5597.7874328436201</c:v>
                </c:pt>
                <c:pt idx="38792">
                  <c:v>5491.9973270985074</c:v>
                </c:pt>
                <c:pt idx="38793">
                  <c:v>5386.37139654364</c:v>
                </c:pt>
                <c:pt idx="38794">
                  <c:v>5280.9089799263729</c:v>
                </c:pt>
                <c:pt idx="38795">
                  <c:v>5175.6094090155611</c:v>
                </c:pt>
                <c:pt idx="38796">
                  <c:v>5192.8752684346337</c:v>
                </c:pt>
                <c:pt idx="38797">
                  <c:v>5210.1449801991321</c:v>
                </c:pt>
                <c:pt idx="38798">
                  <c:v>5227.4185554293208</c:v>
                </c:pt>
                <c:pt idx="38799">
                  <c:v>5244.6960052015675</c:v>
                </c:pt>
                <c:pt idx="38800">
                  <c:v>5261.9773405481592</c:v>
                </c:pt>
                <c:pt idx="38801">
                  <c:v>5279.2625724576401</c:v>
                </c:pt>
                <c:pt idx="38802">
                  <c:v>5287.9752939287337</c:v>
                </c:pt>
                <c:pt idx="38803">
                  <c:v>5296.6890697451781</c:v>
                </c:pt>
                <c:pt idx="38804">
                  <c:v>5305.4039055017165</c:v>
                </c:pt>
                <c:pt idx="38805">
                  <c:v>5314.1197973376784</c:v>
                </c:pt>
                <c:pt idx="38806">
                  <c:v>5322.8367508680631</c:v>
                </c:pt>
                <c:pt idx="38807">
                  <c:v>5331.5547622052445</c:v>
                </c:pt>
                <c:pt idx="38808">
                  <c:v>5305.5413415060175</c:v>
                </c:pt>
                <c:pt idx="38809">
                  <c:v>5279.536973702443</c:v>
                </c:pt>
                <c:pt idx="38810">
                  <c:v>5253.541631107043</c:v>
                </c:pt>
                <c:pt idx="38811">
                  <c:v>5227.5552764673412</c:v>
                </c:pt>
                <c:pt idx="38812">
                  <c:v>5201.577879344115</c:v>
                </c:pt>
                <c:pt idx="38813">
                  <c:v>5175.6094090155611</c:v>
                </c:pt>
                <c:pt idx="38814">
                  <c:v>5158.2113276336549</c:v>
                </c:pt>
                <c:pt idx="38815">
                  <c:v>5140.8174118146881</c:v>
                </c:pt>
                <c:pt idx="38816">
                  <c:v>5123.4276543165897</c:v>
                </c:pt>
                <c:pt idx="38817">
                  <c:v>5106.0420478693777</c:v>
                </c:pt>
                <c:pt idx="38818">
                  <c:v>5088.6605851749073</c:v>
                </c:pt>
                <c:pt idx="38819">
                  <c:v>5071.2832567226942</c:v>
                </c:pt>
                <c:pt idx="38820">
                  <c:v>5167.1821391400517</c:v>
                </c:pt>
                <c:pt idx="38821">
                  <c:v>5263.2107191821979</c:v>
                </c:pt>
                <c:pt idx="38822">
                  <c:v>5359.3699470813435</c:v>
                </c:pt>
                <c:pt idx="38823">
                  <c:v>5455.6607534725599</c:v>
                </c:pt>
                <c:pt idx="38824">
                  <c:v>5552.0840497177442</c:v>
                </c:pt>
                <c:pt idx="38825">
                  <c:v>5648.64072822663</c:v>
                </c:pt>
                <c:pt idx="38826">
                  <c:v>5648.5004930382029</c:v>
                </c:pt>
                <c:pt idx="38827">
                  <c:v>5648.3602578497721</c:v>
                </c:pt>
                <c:pt idx="38828">
                  <c:v>5648.2200226612949</c:v>
                </c:pt>
                <c:pt idx="38829">
                  <c:v>5648.079787472866</c:v>
                </c:pt>
                <c:pt idx="38830">
                  <c:v>5647.939552284437</c:v>
                </c:pt>
                <c:pt idx="38831">
                  <c:v>5647.7993170960071</c:v>
                </c:pt>
                <c:pt idx="38832">
                  <c:v>5683.9643009887022</c:v>
                </c:pt>
                <c:pt idx="38833">
                  <c:v>5720.1508250544239</c:v>
                </c:pt>
                <c:pt idx="38834">
                  <c:v>5756.3588250704997</c:v>
                </c:pt>
                <c:pt idx="38835">
                  <c:v>5792.5882373976419</c:v>
                </c:pt>
                <c:pt idx="38836">
                  <c:v>5828.8389989775069</c:v>
                </c:pt>
                <c:pt idx="38837">
                  <c:v>5865.1110473295985</c:v>
                </c:pt>
                <c:pt idx="38838">
                  <c:v>5935.7281827431398</c:v>
                </c:pt>
                <c:pt idx="38839">
                  <c:v>6006.4173999500636</c:v>
                </c:pt>
                <c:pt idx="38840">
                  <c:v>6077.1789906747817</c:v>
                </c:pt>
                <c:pt idx="38841">
                  <c:v>6148.013242418454</c:v>
                </c:pt>
                <c:pt idx="38842">
                  <c:v>6218.9204305250942</c:v>
                </c:pt>
                <c:pt idx="38843">
                  <c:v>6289.9008338809717</c:v>
                </c:pt>
                <c:pt idx="38844">
                  <c:v>6272.2209112985902</c:v>
                </c:pt>
                <c:pt idx="38845">
                  <c:v>6254.545485894635</c:v>
                </c:pt>
                <c:pt idx="38846">
                  <c:v>6236.8745517877833</c:v>
                </c:pt>
                <c:pt idx="38847">
                  <c:v>6219.2081030730615</c:v>
                </c:pt>
                <c:pt idx="38848">
                  <c:v>6201.5461338217146</c:v>
                </c:pt>
                <c:pt idx="38849">
                  <c:v>6183.8886380814729</c:v>
                </c:pt>
                <c:pt idx="38850">
                  <c:v>6166.0920614981251</c:v>
                </c:pt>
                <c:pt idx="38851">
                  <c:v>6148.3001428120051</c:v>
                </c:pt>
                <c:pt idx="38852">
                  <c:v>6130.5128767314163</c:v>
                </c:pt>
                <c:pt idx="38853">
                  <c:v>6112.7302657920773</c:v>
                </c:pt>
                <c:pt idx="38854">
                  <c:v>6094.9523046764261</c:v>
                </c:pt>
                <c:pt idx="38855">
                  <c:v>6077.1789906747817</c:v>
                </c:pt>
                <c:pt idx="38856">
                  <c:v>6094.666006759443</c:v>
                </c:pt>
                <c:pt idx="38857">
                  <c:v>6112.1572638202242</c:v>
                </c:pt>
                <c:pt idx="38858">
                  <c:v>6129.6527712954876</c:v>
                </c:pt>
                <c:pt idx="38859">
                  <c:v>6147.1525412378078</c:v>
                </c:pt>
                <c:pt idx="38860">
                  <c:v>6164.6565777181704</c:v>
                </c:pt>
                <c:pt idx="38861">
                  <c:v>6182.1648926954331</c:v>
                </c:pt>
                <c:pt idx="38862">
                  <c:v>6199.9649782792821</c:v>
                </c:pt>
                <c:pt idx="38863">
                  <c:v>6217.7697403331786</c:v>
                </c:pt>
                <c:pt idx="38864">
                  <c:v>6235.5791814673994</c:v>
                </c:pt>
                <c:pt idx="38865">
                  <c:v>6181.6928730342916</c:v>
                </c:pt>
                <c:pt idx="38866">
                  <c:v>6199.3073724640772</c:v>
                </c:pt>
                <c:pt idx="38867">
                  <c:v>6216.9265050120748</c:v>
                </c:pt>
                <c:pt idx="38868">
                  <c:v>6342.9676431609751</c:v>
                </c:pt>
                <c:pt idx="38869">
                  <c:v>6396.9434866104675</c:v>
                </c:pt>
                <c:pt idx="38870">
                  <c:v>6450.9631205850983</c:v>
                </c:pt>
                <c:pt idx="38871">
                  <c:v>6505.0265222055123</c:v>
                </c:pt>
                <c:pt idx="38872">
                  <c:v>6559.1336772626664</c:v>
                </c:pt>
                <c:pt idx="38873">
                  <c:v>6613.2845692439942</c:v>
                </c:pt>
                <c:pt idx="38874">
                  <c:v>6586.2036585350261</c:v>
                </c:pt>
                <c:pt idx="38875">
                  <c:v>6559.1336772626664</c:v>
                </c:pt>
                <c:pt idx="38876">
                  <c:v>6532.0746302177076</c:v>
                </c:pt>
                <c:pt idx="38877">
                  <c:v>6505.0265222055123</c:v>
                </c:pt>
                <c:pt idx="38878">
                  <c:v>6477.9893497908697</c:v>
                </c:pt>
                <c:pt idx="38879">
                  <c:v>6450.9631205850983</c:v>
                </c:pt>
                <c:pt idx="38880">
                  <c:v>6432.9517126146675</c:v>
                </c:pt>
                <c:pt idx="38881">
                  <c:v>6414.9451686554667</c:v>
                </c:pt>
                <c:pt idx="38882">
                  <c:v>6396.9434866104675</c:v>
                </c:pt>
                <c:pt idx="38883">
                  <c:v>6378.9466726139472</c:v>
                </c:pt>
                <c:pt idx="38884">
                  <c:v>6360.954724577341</c:v>
                </c:pt>
                <c:pt idx="38885">
                  <c:v>6342.9676431609751</c:v>
                </c:pt>
                <c:pt idx="38886">
                  <c:v>6478.1344398265383</c:v>
                </c:pt>
                <c:pt idx="38887">
                  <c:v>6613.5758721025386</c:v>
                </c:pt>
                <c:pt idx="38888">
                  <c:v>6749.2915113304525</c:v>
                </c:pt>
                <c:pt idx="38889">
                  <c:v>6885.2809516265979</c:v>
                </c:pt>
                <c:pt idx="38890">
                  <c:v>7021.5438095971622</c:v>
                </c:pt>
                <c:pt idx="38891">
                  <c:v>7158.0797240561997</c:v>
                </c:pt>
                <c:pt idx="38892">
                  <c:v>7103.4914971058261</c:v>
                </c:pt>
                <c:pt idx="38893">
                  <c:v>7048.9468154257038</c:v>
                </c:pt>
                <c:pt idx="38894">
                  <c:v>6994.4456907115291</c:v>
                </c:pt>
                <c:pt idx="38895">
                  <c:v>6939.9881323024883</c:v>
                </c:pt>
                <c:pt idx="38896">
                  <c:v>6885.5741582846804</c:v>
                </c:pt>
                <c:pt idx="38897">
                  <c:v>6831.2037788320558</c:v>
                </c:pt>
                <c:pt idx="38898">
                  <c:v>6786.2209994442765</c:v>
                </c:pt>
                <c:pt idx="38899">
                  <c:v>6741.2678872202914</c:v>
                </c:pt>
                <c:pt idx="38900">
                  <c:v>6696.3444074530917</c:v>
                </c:pt>
                <c:pt idx="38901">
                  <c:v>6651.450533447899</c:v>
                </c:pt>
                <c:pt idx="38902">
                  <c:v>6606.5862382285823</c:v>
                </c:pt>
                <c:pt idx="38903">
                  <c:v>6561.7514864998175</c:v>
                </c:pt>
                <c:pt idx="38904">
                  <c:v>6525.3819181100489</c:v>
                </c:pt>
                <c:pt idx="38905">
                  <c:v>6489.0323358808319</c:v>
                </c:pt>
                <c:pt idx="38906">
                  <c:v>6452.7027693599912</c:v>
                </c:pt>
                <c:pt idx="38907">
                  <c:v>6416.393248405745</c:v>
                </c:pt>
                <c:pt idx="38908">
                  <c:v>6380.1038004858101</c:v>
                </c:pt>
                <c:pt idx="38909">
                  <c:v>6343.8344614837852</c:v>
                </c:pt>
                <c:pt idx="38910">
                  <c:v>6361.8220599022725</c:v>
                </c:pt>
                <c:pt idx="38911">
                  <c:v>6379.8145185178446</c:v>
                </c:pt>
                <c:pt idx="38912">
                  <c:v>6397.8118366914168</c:v>
                </c:pt>
                <c:pt idx="38913">
                  <c:v>6415.8140165056775</c:v>
                </c:pt>
                <c:pt idx="38914">
                  <c:v>6433.8210519023351</c:v>
                </c:pt>
                <c:pt idx="38915">
                  <c:v>6451.8329449725697</c:v>
                </c:pt>
                <c:pt idx="38916">
                  <c:v>6460.6957008177524</c:v>
                </c:pt>
                <c:pt idx="38917">
                  <c:v>6469.5595940420417</c:v>
                </c:pt>
                <c:pt idx="38918">
                  <c:v>6478.4246198978235</c:v>
                </c:pt>
                <c:pt idx="38919">
                  <c:v>6487.2907845639056</c:v>
                </c:pt>
                <c:pt idx="38920">
                  <c:v>6496.1580832668051</c:v>
                </c:pt>
                <c:pt idx="38921">
                  <c:v>6505.0265222055123</c:v>
                </c:pt>
                <c:pt idx="38922">
                  <c:v>6412.621590832191</c:v>
                </c:pt>
                <c:pt idx="38923">
                  <c:v>6394.8070842590887</c:v>
                </c:pt>
                <c:pt idx="38924">
                  <c:v>6376.9973846701123</c:v>
                </c:pt>
                <c:pt idx="38925">
                  <c:v>6432.9517126146675</c:v>
                </c:pt>
                <c:pt idx="38926">
                  <c:v>6414.9451686554667</c:v>
                </c:pt>
                <c:pt idx="38927">
                  <c:v>6396.9434866104675</c:v>
                </c:pt>
                <c:pt idx="38928">
                  <c:v>6334.5536339382179</c:v>
                </c:pt>
                <c:pt idx="38929">
                  <c:v>6272.2209112985902</c:v>
                </c:pt>
                <c:pt idx="38930">
                  <c:v>6209.9451906117101</c:v>
                </c:pt>
                <c:pt idx="38931">
                  <c:v>6147.7263420249037</c:v>
                </c:pt>
                <c:pt idx="38932">
                  <c:v>6085.5642260665991</c:v>
                </c:pt>
                <c:pt idx="38933">
                  <c:v>6023.4587095157649</c:v>
                </c:pt>
                <c:pt idx="38934">
                  <c:v>5952.4687946380327</c:v>
                </c:pt>
                <c:pt idx="38935">
                  <c:v>5881.5529364960394</c:v>
                </c:pt>
                <c:pt idx="38936">
                  <c:v>5810.7109534495357</c:v>
                </c:pt>
                <c:pt idx="38937">
                  <c:v>5739.9426688640488</c:v>
                </c:pt>
                <c:pt idx="38938">
                  <c:v>5669.2478960172002</c:v>
                </c:pt>
                <c:pt idx="38939">
                  <c:v>5598.6264457227408</c:v>
                </c:pt>
                <c:pt idx="38940">
                  <c:v>5492.692340526688</c:v>
                </c:pt>
                <c:pt idx="38941">
                  <c:v>5386.9238952915794</c:v>
                </c:pt>
                <c:pt idx="38942">
                  <c:v>5281.3205817935577</c:v>
                </c:pt>
                <c:pt idx="38943">
                  <c:v>5175.881868228209</c:v>
                </c:pt>
                <c:pt idx="38944">
                  <c:v>5070.607202927803</c:v>
                </c:pt>
                <c:pt idx="38945">
                  <c:v>4965.4960322646584</c:v>
                </c:pt>
                <c:pt idx="38946">
                  <c:v>4957.4925880925566</c:v>
                </c:pt>
                <c:pt idx="38947">
                  <c:v>4949.4892506799142</c:v>
                </c:pt>
                <c:pt idx="38948">
                  <c:v>4941.4860160644103</c:v>
                </c:pt>
                <c:pt idx="38949">
                  <c:v>4933.4828801653002</c:v>
                </c:pt>
                <c:pt idx="38950">
                  <c:v>4925.4798326897353</c:v>
                </c:pt>
                <c:pt idx="38951">
                  <c:v>4917.4768715632372</c:v>
                </c:pt>
                <c:pt idx="38952">
                  <c:v>4882.6682142079817</c:v>
                </c:pt>
                <c:pt idx="38953">
                  <c:v>4847.8764027526158</c:v>
                </c:pt>
                <c:pt idx="38954">
                  <c:v>4813.1013898329229</c:v>
                </c:pt>
                <c:pt idx="38955">
                  <c:v>4778.3431336137401</c:v>
                </c:pt>
                <c:pt idx="38956">
                  <c:v>4743.6015860430771</c:v>
                </c:pt>
                <c:pt idx="38957">
                  <c:v>4708.8767006979861</c:v>
                </c:pt>
                <c:pt idx="38958">
                  <c:v>4681.8945652765351</c:v>
                </c:pt>
                <c:pt idx="38959">
                  <c:v>4654.9262488563236</c:v>
                </c:pt>
                <c:pt idx="38960">
                  <c:v>4627.9717989464552</c:v>
                </c:pt>
                <c:pt idx="38961">
                  <c:v>4601.0312710617509</c:v>
                </c:pt>
                <c:pt idx="38962">
                  <c:v>4574.1047133002403</c:v>
                </c:pt>
                <c:pt idx="38963">
                  <c:v>4547.1921799063157</c:v>
                </c:pt>
                <c:pt idx="38964">
                  <c:v>4521.5841338596665</c:v>
                </c:pt>
                <c:pt idx="38965">
                  <c:v>4495.9836238541438</c:v>
                </c:pt>
                <c:pt idx="38966">
                  <c:v>4470.3906060175805</c:v>
                </c:pt>
                <c:pt idx="38967">
                  <c:v>4444.8050284910987</c:v>
                </c:pt>
                <c:pt idx="38968">
                  <c:v>4419.226844894516</c:v>
                </c:pt>
                <c:pt idx="38969">
                  <c:v>4393.6560084673074</c:v>
                </c:pt>
                <c:pt idx="38970">
                  <c:v>4480.4198277758051</c:v>
                </c:pt>
                <c:pt idx="38971">
                  <c:v>4567.2920213198377</c:v>
                </c:pt>
                <c:pt idx="38972">
                  <c:v>4654.2730546798948</c:v>
                </c:pt>
                <c:pt idx="38973">
                  <c:v>4741.3633911088837</c:v>
                </c:pt>
                <c:pt idx="38974">
                  <c:v>4828.5634861778526</c:v>
                </c:pt>
                <c:pt idx="38975">
                  <c:v>4915.8737817359315</c:v>
                </c:pt>
                <c:pt idx="38976">
                  <c:v>4960.039575642405</c:v>
                </c:pt>
                <c:pt idx="38977">
                  <c:v>5004.236249557729</c:v>
                </c:pt>
                <c:pt idx="38978">
                  <c:v>5048.4637712759377</c:v>
                </c:pt>
                <c:pt idx="38979">
                  <c:v>5092.7221028745207</c:v>
                </c:pt>
                <c:pt idx="38980">
                  <c:v>5137.0112068760609</c:v>
                </c:pt>
                <c:pt idx="38981">
                  <c:v>5181.3310524808394</c:v>
                </c:pt>
                <c:pt idx="38982">
                  <c:v>5295.6629407179435</c:v>
                </c:pt>
                <c:pt idx="38983">
                  <c:v>5410.1866838570677</c:v>
                </c:pt>
                <c:pt idx="38984">
                  <c:v>5524.9029393886367</c:v>
                </c:pt>
                <c:pt idx="38985">
                  <c:v>5639.8123516280912</c:v>
                </c:pt>
                <c:pt idx="38986">
                  <c:v>5754.9155520277445</c:v>
                </c:pt>
                <c:pt idx="38987">
                  <c:v>5870.2131571678074</c:v>
                </c:pt>
                <c:pt idx="38988">
                  <c:v>5959.441292098636</c:v>
                </c:pt>
                <c:pt idx="38989">
                  <c:v>6048.7881726069763</c:v>
                </c:pt>
                <c:pt idx="38990">
                  <c:v>6138.2538256546723</c:v>
                </c:pt>
                <c:pt idx="38991">
                  <c:v>6227.8382795119687</c:v>
                </c:pt>
                <c:pt idx="38992">
                  <c:v>6317.5415565677331</c:v>
                </c:pt>
                <c:pt idx="38993">
                  <c:v>6407.3636875818365</c:v>
                </c:pt>
                <c:pt idx="38994">
                  <c:v>6452.5367294113357</c:v>
                </c:pt>
                <c:pt idx="38995">
                  <c:v>6497.7400924651956</c:v>
                </c:pt>
                <c:pt idx="38996">
                  <c:v>6542.9737488244909</c:v>
                </c:pt>
                <c:pt idx="38997">
                  <c:v>6588.237678219085</c:v>
                </c:pt>
                <c:pt idx="38998">
                  <c:v>6633.5318535459191</c:v>
                </c:pt>
                <c:pt idx="38999">
                  <c:v>6678.856248106521</c:v>
                </c:pt>
                <c:pt idx="39000">
                  <c:v>6750.6197935114396</c:v>
                </c:pt>
                <c:pt idx="39001">
                  <c:v>6822.4577722505728</c:v>
                </c:pt>
                <c:pt idx="39002">
                  <c:v>6894.3703580255169</c:v>
                </c:pt>
                <c:pt idx="39003">
                  <c:v>6966.3577223913444</c:v>
                </c:pt>
                <c:pt idx="39004">
                  <c:v>7038.4200271706668</c:v>
                </c:pt>
                <c:pt idx="39005">
                  <c:v>7110.557439496486</c:v>
                </c:pt>
                <c:pt idx="39006">
                  <c:v>7128.3090445715952</c:v>
                </c:pt>
                <c:pt idx="39007">
                  <c:v>7146.0651834948912</c:v>
                </c:pt>
                <c:pt idx="39008">
                  <c:v>7163.8258643194358</c:v>
                </c:pt>
                <c:pt idx="39009">
                  <c:v>7099.2480928710474</c:v>
                </c:pt>
                <c:pt idx="39010">
                  <c:v>7116.8141358990169</c:v>
                </c:pt>
                <c:pt idx="39011">
                  <c:v>7134.3846924318068</c:v>
                </c:pt>
                <c:pt idx="39012">
                  <c:v>7190.1069236872927</c:v>
                </c:pt>
                <c:pt idx="39013">
                  <c:v>7163.0891796703236</c:v>
                </c:pt>
                <c:pt idx="39014">
                  <c:v>7136.0820000642434</c:v>
                </c:pt>
                <c:pt idx="39015">
                  <c:v>7109.0853681650988</c:v>
                </c:pt>
                <c:pt idx="39016">
                  <c:v>7082.099275095854</c:v>
                </c:pt>
                <c:pt idx="39017">
                  <c:v>7055.1237118692843</c:v>
                </c:pt>
                <c:pt idx="39018">
                  <c:v>7172.9289483895582</c:v>
                </c:pt>
                <c:pt idx="39019">
                  <c:v>7290.9354141889753</c:v>
                </c:pt>
                <c:pt idx="39020">
                  <c:v>7409.1433804713342</c:v>
                </c:pt>
                <c:pt idx="39021">
                  <c:v>7527.5531165087932</c:v>
                </c:pt>
                <c:pt idx="39022">
                  <c:v>7646.1648897657633</c:v>
                </c:pt>
                <c:pt idx="39023">
                  <c:v>7764.9789632998027</c:v>
                </c:pt>
                <c:pt idx="39024">
                  <c:v>7801.4182176009081</c:v>
                </c:pt>
                <c:pt idx="39025">
                  <c:v>7837.876608379629</c:v>
                </c:pt>
                <c:pt idx="39026">
                  <c:v>7874.3541564248608</c:v>
                </c:pt>
                <c:pt idx="39027">
                  <c:v>7910.850879690156</c:v>
                </c:pt>
                <c:pt idx="39028">
                  <c:v>7947.3667960152552</c:v>
                </c:pt>
                <c:pt idx="39029">
                  <c:v>7983.9019231272123</c:v>
                </c:pt>
                <c:pt idx="39030">
                  <c:v>7928.2165000140185</c:v>
                </c:pt>
                <c:pt idx="39031">
                  <c:v>7872.5745394277865</c:v>
                </c:pt>
                <c:pt idx="39032">
                  <c:v>7816.9761108190805</c:v>
                </c:pt>
                <c:pt idx="39033">
                  <c:v>7761.4212821523015</c:v>
                </c:pt>
                <c:pt idx="39034">
                  <c:v>7705.9101312470993</c:v>
                </c:pt>
                <c:pt idx="39035">
                  <c:v>7650.442728808659</c:v>
                </c:pt>
                <c:pt idx="39036">
                  <c:v>7770.0102957048239</c:v>
                </c:pt>
                <c:pt idx="39037">
                  <c:v>7889.782241735239</c:v>
                </c:pt>
                <c:pt idx="39038">
                  <c:v>8009.7582977762904</c:v>
                </c:pt>
                <c:pt idx="39039">
                  <c:v>8129.9382098852211</c:v>
                </c:pt>
                <c:pt idx="39040">
                  <c:v>8250.3217391034068</c:v>
                </c:pt>
                <c:pt idx="39041">
                  <c:v>8370.9086598460453</c:v>
                </c:pt>
                <c:pt idx="39042">
                  <c:v>8167.6080105947249</c:v>
                </c:pt>
                <c:pt idx="39043">
                  <c:v>7964.8902905334753</c:v>
                </c:pt>
                <c:pt idx="39044">
                  <c:v>7762.7554125826146</c:v>
                </c:pt>
                <c:pt idx="39045">
                  <c:v>7561.2033453594277</c:v>
                </c:pt>
                <c:pt idx="39046">
                  <c:v>7360.2341039692283</c:v>
                </c:pt>
                <c:pt idx="39047">
                  <c:v>7159.8477672141471</c:v>
                </c:pt>
                <c:pt idx="39048">
                  <c:v>7142.0882295859401</c:v>
                </c:pt>
                <c:pt idx="39049">
                  <c:v>7124.3332588035973</c:v>
                </c:pt>
                <c:pt idx="39050">
                  <c:v>7106.5828469017679</c:v>
                </c:pt>
                <c:pt idx="39051">
                  <c:v>7088.8369858810729</c:v>
                </c:pt>
                <c:pt idx="39052">
                  <c:v>7071.0956677077202</c:v>
                </c:pt>
                <c:pt idx="39053">
                  <c:v>7053.358884314016</c:v>
                </c:pt>
                <c:pt idx="39054">
                  <c:v>7098.2244957759713</c:v>
                </c:pt>
                <c:pt idx="39055">
                  <c:v>7143.1192917105</c:v>
                </c:pt>
                <c:pt idx="39056">
                  <c:v>7188.0433417023351</c:v>
                </c:pt>
                <c:pt idx="39057">
                  <c:v>7232.9967066968384</c:v>
                </c:pt>
                <c:pt idx="39058">
                  <c:v>7277.9794469361404</c:v>
                </c:pt>
                <c:pt idx="39059">
                  <c:v>7322.9916303007894</c:v>
                </c:pt>
                <c:pt idx="39060">
                  <c:v>7368.9198667195988</c:v>
                </c:pt>
                <c:pt idx="39061">
                  <c:v>7414.8785758136064</c:v>
                </c:pt>
                <c:pt idx="39062">
                  <c:v>7460.8677251698655</c:v>
                </c:pt>
                <c:pt idx="39063">
                  <c:v>7506.8872746496645</c:v>
                </c:pt>
                <c:pt idx="39064">
                  <c:v>7552.937184721939</c:v>
                </c:pt>
                <c:pt idx="39065">
                  <c:v>7599.0174246819033</c:v>
                </c:pt>
                <c:pt idx="39066">
                  <c:v>7484.5828175502429</c:v>
                </c:pt>
                <c:pt idx="39067">
                  <c:v>7457.2881345154119</c:v>
                </c:pt>
                <c:pt idx="39068">
                  <c:v>7430.0042293539173</c:v>
                </c:pt>
                <c:pt idx="39069">
                  <c:v>7488.5941627939019</c:v>
                </c:pt>
                <c:pt idx="39070">
                  <c:v>7461.015630190921</c:v>
                </c:pt>
                <c:pt idx="39071">
                  <c:v>7433.4480206392645</c:v>
                </c:pt>
                <c:pt idx="39072">
                  <c:v>7280.0457047702957</c:v>
                </c:pt>
                <c:pt idx="39073">
                  <c:v>7126.9837826489666</c:v>
                </c:pt>
                <c:pt idx="39074">
                  <c:v>6974.2600637718242</c:v>
                </c:pt>
                <c:pt idx="39075">
                  <c:v>6821.8722870471402</c:v>
                </c:pt>
                <c:pt idx="39076">
                  <c:v>6669.8181187242199</c:v>
                </c:pt>
                <c:pt idx="39077">
                  <c:v>6518.0951502873068</c:v>
                </c:pt>
                <c:pt idx="39078">
                  <c:v>6490.7572729274452</c:v>
                </c:pt>
                <c:pt idx="39079">
                  <c:v>6463.4306034711126</c:v>
                </c:pt>
                <c:pt idx="39080">
                  <c:v>6436.115152487735</c:v>
                </c:pt>
                <c:pt idx="39081">
                  <c:v>6408.8109377167302</c:v>
                </c:pt>
                <c:pt idx="39082">
                  <c:v>6381.5179770421473</c:v>
                </c:pt>
                <c:pt idx="39083">
                  <c:v>6354.2362813564459</c:v>
                </c:pt>
                <c:pt idx="39084">
                  <c:v>6265.0591430978911</c:v>
                </c:pt>
                <c:pt idx="39085">
                  <c:v>6175.996899579608</c:v>
                </c:pt>
                <c:pt idx="39086">
                  <c:v>6087.0491853008134</c:v>
                </c:pt>
                <c:pt idx="39087">
                  <c:v>5998.2156354824619</c:v>
                </c:pt>
                <c:pt idx="39088">
                  <c:v>5909.4958721859166</c:v>
                </c:pt>
                <c:pt idx="39089">
                  <c:v>5820.889511242659</c:v>
                </c:pt>
                <c:pt idx="39090">
                  <c:v>5768.061972398129</c:v>
                </c:pt>
                <c:pt idx="39091">
                  <c:v>5715.273522998943</c:v>
                </c:pt>
                <c:pt idx="39092">
                  <c:v>5662.5240118813963</c:v>
                </c:pt>
                <c:pt idx="39093">
                  <c:v>5609.8132841105153</c:v>
                </c:pt>
                <c:pt idx="39094">
                  <c:v>5557.1411892303759</c:v>
                </c:pt>
                <c:pt idx="39095">
                  <c:v>5504.507568805313</c:v>
                </c:pt>
                <c:pt idx="39096">
                  <c:v>5451.4965565569582</c:v>
                </c:pt>
                <c:pt idx="39097">
                  <c:v>5398.526368997952</c:v>
                </c:pt>
                <c:pt idx="39098">
                  <c:v>5345.5969461610393</c:v>
                </c:pt>
                <c:pt idx="39099">
                  <c:v>5292.708233451428</c:v>
                </c:pt>
                <c:pt idx="39100">
                  <c:v>5239.860169887138</c:v>
                </c:pt>
                <c:pt idx="39101">
                  <c:v>5187.0526959458193</c:v>
                </c:pt>
                <c:pt idx="39102">
                  <c:v>5196.0328742568936</c:v>
                </c:pt>
                <c:pt idx="39103">
                  <c:v>5205.0144003036557</c:v>
                </c:pt>
                <c:pt idx="39104">
                  <c:v>5213.9972692477777</c:v>
                </c:pt>
                <c:pt idx="39105">
                  <c:v>5222.9814838322109</c:v>
                </c:pt>
                <c:pt idx="39106">
                  <c:v>5231.9670411207053</c:v>
                </c:pt>
                <c:pt idx="39107">
                  <c:v>5240.9539381910372</c:v>
                </c:pt>
                <c:pt idx="39108">
                  <c:v>5240.680496115041</c:v>
                </c:pt>
                <c:pt idx="39109">
                  <c:v>5240.4070540390885</c:v>
                </c:pt>
                <c:pt idx="39110">
                  <c:v>5240.1336119630923</c:v>
                </c:pt>
                <c:pt idx="39111">
                  <c:v>5239.860169887138</c:v>
                </c:pt>
                <c:pt idx="39112">
                  <c:v>5239.58672781114</c:v>
                </c:pt>
                <c:pt idx="39113">
                  <c:v>5239.3132857351438</c:v>
                </c:pt>
                <c:pt idx="39114">
                  <c:v>5230.7372815138297</c:v>
                </c:pt>
                <c:pt idx="39115">
                  <c:v>5222.1621325365059</c:v>
                </c:pt>
                <c:pt idx="39116">
                  <c:v>5213.587838811417</c:v>
                </c:pt>
                <c:pt idx="39117">
                  <c:v>5205.0144003036557</c:v>
                </c:pt>
                <c:pt idx="39118">
                  <c:v>5196.4418112803296</c:v>
                </c:pt>
                <c:pt idx="39119">
                  <c:v>5187.8700735836301</c:v>
                </c:pt>
                <c:pt idx="39120">
                  <c:v>5222.7083667336283</c:v>
                </c:pt>
                <c:pt idx="39121">
                  <c:v>5257.5629329741314</c:v>
                </c:pt>
                <c:pt idx="39122">
                  <c:v>5292.4338322066687</c:v>
                </c:pt>
                <c:pt idx="39123">
                  <c:v>5327.3211238814811</c:v>
                </c:pt>
                <c:pt idx="39124">
                  <c:v>5362.2248689877269</c:v>
                </c:pt>
                <c:pt idx="39125">
                  <c:v>5397.1451221282141</c:v>
                </c:pt>
                <c:pt idx="39126">
                  <c:v>5467.8676809222497</c:v>
                </c:pt>
                <c:pt idx="39127">
                  <c:v>5538.6638134940722</c:v>
                </c:pt>
                <c:pt idx="39128">
                  <c:v>5609.5336131508384</c:v>
                </c:pt>
                <c:pt idx="39129">
                  <c:v>5680.4771744609934</c:v>
                </c:pt>
                <c:pt idx="39130">
                  <c:v>5751.494584942373</c:v>
                </c:pt>
                <c:pt idx="39131">
                  <c:v>5822.5859375414348</c:v>
                </c:pt>
                <c:pt idx="39132">
                  <c:v>5893.4676410589555</c:v>
                </c:pt>
                <c:pt idx="39133">
                  <c:v>5964.4216474274472</c:v>
                </c:pt>
                <c:pt idx="39134">
                  <c:v>6035.448158239753</c:v>
                </c:pt>
                <c:pt idx="39135">
                  <c:v>6106.5473703148955</c:v>
                </c:pt>
                <c:pt idx="39136">
                  <c:v>6177.7194801154501</c:v>
                </c:pt>
                <c:pt idx="39137">
                  <c:v>6248.964674777465</c:v>
                </c:pt>
                <c:pt idx="39138">
                  <c:v>6257.5155300784081</c:v>
                </c:pt>
                <c:pt idx="39139">
                  <c:v>6266.0673020077375</c:v>
                </c:pt>
                <c:pt idx="39140">
                  <c:v>6274.6199883660765</c:v>
                </c:pt>
                <c:pt idx="39141">
                  <c:v>6283.1735962044313</c:v>
                </c:pt>
                <c:pt idx="39142">
                  <c:v>6291.7281256123115</c:v>
                </c:pt>
                <c:pt idx="39143">
                  <c:v>6300.2835766155822</c:v>
                </c:pt>
                <c:pt idx="39144">
                  <c:v>6326.5328558063784</c:v>
                </c:pt>
                <c:pt idx="39145">
                  <c:v>6352.791584151968</c:v>
                </c:pt>
                <c:pt idx="39146">
                  <c:v>6379.0598014024663</c:v>
                </c:pt>
                <c:pt idx="39147">
                  <c:v>6405.3375373930457</c:v>
                </c:pt>
                <c:pt idx="39148">
                  <c:v>6431.624831544249</c:v>
                </c:pt>
                <c:pt idx="39149">
                  <c:v>6457.9217156844043</c:v>
                </c:pt>
                <c:pt idx="39150">
                  <c:v>6430.7557371680623</c:v>
                </c:pt>
                <c:pt idx="39151">
                  <c:v>6403.6008372311517</c:v>
                </c:pt>
                <c:pt idx="39152">
                  <c:v>6376.4570271956509</c:v>
                </c:pt>
                <c:pt idx="39153">
                  <c:v>6276.5239496689937</c:v>
                </c:pt>
                <c:pt idx="39154">
                  <c:v>6249.7133131688443</c:v>
                </c:pt>
                <c:pt idx="39155">
                  <c:v>6222.9136609116304</c:v>
                </c:pt>
                <c:pt idx="39156">
                  <c:v>6313.3570259160642</c:v>
                </c:pt>
                <c:pt idx="39157">
                  <c:v>6331.6270230782638</c:v>
                </c:pt>
                <c:pt idx="39158">
                  <c:v>6349.9021897429548</c:v>
                </c:pt>
                <c:pt idx="39159">
                  <c:v>6368.1825189519304</c:v>
                </c:pt>
                <c:pt idx="39160">
                  <c:v>6386.468003780913</c:v>
                </c:pt>
                <c:pt idx="39161">
                  <c:v>6404.7586373390977</c:v>
                </c:pt>
                <c:pt idx="39162">
                  <c:v>6485.6791216800993</c:v>
                </c:pt>
                <c:pt idx="39163">
                  <c:v>6566.6962372810722</c:v>
                </c:pt>
                <c:pt idx="39164">
                  <c:v>6647.8100079835549</c:v>
                </c:pt>
                <c:pt idx="39165">
                  <c:v>6729.0204583982322</c:v>
                </c:pt>
                <c:pt idx="39166">
                  <c:v>6810.3276113480106</c:v>
                </c:pt>
                <c:pt idx="39167">
                  <c:v>6891.7314981033387</c:v>
                </c:pt>
                <c:pt idx="39168">
                  <c:v>6873.7473657509099</c:v>
                </c:pt>
                <c:pt idx="39169">
                  <c:v>6855.7679218076601</c:v>
                </c:pt>
                <c:pt idx="39170">
                  <c:v>6837.7931636973353</c:v>
                </c:pt>
                <c:pt idx="39171">
                  <c:v>6819.8230888350963</c:v>
                </c:pt>
                <c:pt idx="39172">
                  <c:v>6801.8576946274125</c:v>
                </c:pt>
                <c:pt idx="39173">
                  <c:v>6783.8969784721685</c:v>
                </c:pt>
                <c:pt idx="39174">
                  <c:v>6792.5110500694491</c:v>
                </c:pt>
                <c:pt idx="39175">
                  <c:v>6801.1261404104171</c:v>
                </c:pt>
                <c:pt idx="39176">
                  <c:v>6809.7422465575783</c:v>
                </c:pt>
                <c:pt idx="39177">
                  <c:v>6818.3593758264842</c:v>
                </c:pt>
                <c:pt idx="39178">
                  <c:v>6826.9775278196284</c:v>
                </c:pt>
                <c:pt idx="39179">
                  <c:v>6835.5967020755925</c:v>
                </c:pt>
                <c:pt idx="39180">
                  <c:v>6835.5967020755925</c:v>
                </c:pt>
                <c:pt idx="39181">
                  <c:v>6835.5967020755925</c:v>
                </c:pt>
                <c:pt idx="39182">
                  <c:v>6835.5967020755925</c:v>
                </c:pt>
                <c:pt idx="39183">
                  <c:v>6835.5967020755925</c:v>
                </c:pt>
                <c:pt idx="39184">
                  <c:v>6835.5967020755925</c:v>
                </c:pt>
                <c:pt idx="39185">
                  <c:v>6835.5967020755925</c:v>
                </c:pt>
                <c:pt idx="39186">
                  <c:v>6835.4502713008442</c:v>
                </c:pt>
                <c:pt idx="39187">
                  <c:v>6835.3038405260413</c:v>
                </c:pt>
                <c:pt idx="39188">
                  <c:v>6835.1574097512885</c:v>
                </c:pt>
                <c:pt idx="39189">
                  <c:v>6835.0109789764856</c:v>
                </c:pt>
                <c:pt idx="39190">
                  <c:v>6834.8645482016791</c:v>
                </c:pt>
                <c:pt idx="39191">
                  <c:v>6834.7181174269299</c:v>
                </c:pt>
                <c:pt idx="39192">
                  <c:v>6843.7775255596898</c:v>
                </c:pt>
                <c:pt idx="39193">
                  <c:v>6852.8381364369352</c:v>
                </c:pt>
                <c:pt idx="39194">
                  <c:v>6861.8999553125313</c:v>
                </c:pt>
                <c:pt idx="39195">
                  <c:v>6870.9629768266022</c:v>
                </c:pt>
                <c:pt idx="39196">
                  <c:v>6880.0272062369395</c:v>
                </c:pt>
                <c:pt idx="39197">
                  <c:v>6889.0926381810496</c:v>
                </c:pt>
                <c:pt idx="39198">
                  <c:v>6907.2271200908608</c:v>
                </c:pt>
                <c:pt idx="39199">
                  <c:v>6925.36642215143</c:v>
                </c:pt>
                <c:pt idx="39200">
                  <c:v>6943.5105439630779</c:v>
                </c:pt>
                <c:pt idx="39201">
                  <c:v>6961.659487795062</c:v>
                </c:pt>
                <c:pt idx="39202">
                  <c:v>6979.8132479321775</c:v>
                </c:pt>
                <c:pt idx="39203">
                  <c:v>6997.9718266518357</c:v>
                </c:pt>
                <c:pt idx="39204">
                  <c:v>7007.1998688907815</c:v>
                </c:pt>
                <c:pt idx="39205">
                  <c:v>7016.4291678824475</c:v>
                </c:pt>
                <c:pt idx="39206">
                  <c:v>7025.6597175477946</c:v>
                </c:pt>
                <c:pt idx="39207">
                  <c:v>7034.8915224466473</c:v>
                </c:pt>
                <c:pt idx="39208">
                  <c:v>7044.1245765193025</c:v>
                </c:pt>
                <c:pt idx="39209">
                  <c:v>7053.358884314016</c:v>
                </c:pt>
                <c:pt idx="39210">
                  <c:v>6945.6858452673468</c:v>
                </c:pt>
                <c:pt idx="39211">
                  <c:v>6918.8960762594388</c:v>
                </c:pt>
                <c:pt idx="39212">
                  <c:v>6892.116855237633</c:v>
                </c:pt>
                <c:pt idx="39213">
                  <c:v>6944.9782154882741</c:v>
                </c:pt>
                <c:pt idx="39214">
                  <c:v>6917.9097195224995</c:v>
                </c:pt>
                <c:pt idx="39215">
                  <c:v>6890.8518781292605</c:v>
                </c:pt>
                <c:pt idx="39216">
                  <c:v>6809.7422465575783</c:v>
                </c:pt>
                <c:pt idx="39217">
                  <c:v>6728.7283401778268</c:v>
                </c:pt>
                <c:pt idx="39218">
                  <c:v>6647.8100079835549</c:v>
                </c:pt>
                <c:pt idx="39219">
                  <c:v>6566.9871049740714</c:v>
                </c:pt>
                <c:pt idx="39220">
                  <c:v>6486.259481822668</c:v>
                </c:pt>
                <c:pt idx="39221">
                  <c:v>6405.6269874199934</c:v>
                </c:pt>
                <c:pt idx="39222">
                  <c:v>6361.0648918192783</c:v>
                </c:pt>
                <c:pt idx="39223">
                  <c:v>6316.5314974449193</c:v>
                </c:pt>
                <c:pt idx="39224">
                  <c:v>6272.0267530835936</c:v>
                </c:pt>
                <c:pt idx="39225">
                  <c:v>6227.5506069640523</c:v>
                </c:pt>
                <c:pt idx="39226">
                  <c:v>6183.102999636315</c:v>
                </c:pt>
                <c:pt idx="39227">
                  <c:v>6138.6838783725852</c:v>
                </c:pt>
                <c:pt idx="39228">
                  <c:v>6058.4581338731932</c:v>
                </c:pt>
                <c:pt idx="39229">
                  <c:v>5978.3264944417151</c:v>
                </c:pt>
                <c:pt idx="39230">
                  <c:v>5898.2887964410174</c:v>
                </c:pt>
                <c:pt idx="39231">
                  <c:v>5818.3448717944493</c:v>
                </c:pt>
                <c:pt idx="39232">
                  <c:v>5738.494550299396</c:v>
                </c:pt>
                <c:pt idx="39233">
                  <c:v>5658.7376617938899</c:v>
                </c:pt>
                <c:pt idx="39234">
                  <c:v>5570.1817392955272</c:v>
                </c:pt>
                <c:pt idx="39235">
                  <c:v>5481.7411762030997</c:v>
                </c:pt>
                <c:pt idx="39236">
                  <c:v>5393.4157555798101</c:v>
                </c:pt>
                <c:pt idx="39237">
                  <c:v>5305.2052577018258</c:v>
                </c:pt>
                <c:pt idx="39238">
                  <c:v>5217.1094662129872</c:v>
                </c:pt>
                <c:pt idx="39239">
                  <c:v>5129.12815538627</c:v>
                </c:pt>
                <c:pt idx="39240">
                  <c:v>5129.399607818149</c:v>
                </c:pt>
                <c:pt idx="39241">
                  <c:v>5129.6710602500289</c:v>
                </c:pt>
                <c:pt idx="39242">
                  <c:v>5129.9425126819078</c:v>
                </c:pt>
                <c:pt idx="39243">
                  <c:v>5130.2139651137886</c:v>
                </c:pt>
                <c:pt idx="39244">
                  <c:v>5130.4854175457103</c:v>
                </c:pt>
                <c:pt idx="39245">
                  <c:v>5130.7568699775456</c:v>
                </c:pt>
                <c:pt idx="39246">
                  <c:v>5068.811832147303</c:v>
                </c:pt>
                <c:pt idx="39247">
                  <c:v>5006.9263396681545</c:v>
                </c:pt>
                <c:pt idx="39248">
                  <c:v>4945.1004670835518</c:v>
                </c:pt>
                <c:pt idx="39249">
                  <c:v>4883.3342923650225</c:v>
                </c:pt>
                <c:pt idx="39250">
                  <c:v>4821.6278890534004</c:v>
                </c:pt>
                <c:pt idx="39251">
                  <c:v>4759.981338082368</c:v>
                </c:pt>
                <c:pt idx="39252">
                  <c:v>4759.981338082368</c:v>
                </c:pt>
                <c:pt idx="39253">
                  <c:v>4759.981338082368</c:v>
                </c:pt>
                <c:pt idx="39254">
                  <c:v>4759.981338082368</c:v>
                </c:pt>
                <c:pt idx="39255">
                  <c:v>4759.981338082368</c:v>
                </c:pt>
                <c:pt idx="39256">
                  <c:v>4759.981338082368</c:v>
                </c:pt>
                <c:pt idx="39257">
                  <c:v>4759.981338082368</c:v>
                </c:pt>
                <c:pt idx="39258">
                  <c:v>4804.0462927342414</c:v>
                </c:pt>
                <c:pt idx="39259">
                  <c:v>4848.1420724373575</c:v>
                </c:pt>
                <c:pt idx="39260">
                  <c:v>4892.2686386721907</c:v>
                </c:pt>
                <c:pt idx="39261">
                  <c:v>4936.4259592678291</c:v>
                </c:pt>
                <c:pt idx="39262">
                  <c:v>4980.6139966350402</c:v>
                </c:pt>
                <c:pt idx="39263">
                  <c:v>5024.8327136279595</c:v>
                </c:pt>
                <c:pt idx="39264">
                  <c:v>5016.1480309388526</c:v>
                </c:pt>
                <c:pt idx="39265">
                  <c:v>5007.4643576902563</c:v>
                </c:pt>
                <c:pt idx="39266">
                  <c:v>4998.7816968572088</c:v>
                </c:pt>
                <c:pt idx="39267">
                  <c:v>4990.1000435612168</c:v>
                </c:pt>
                <c:pt idx="39268">
                  <c:v>4981.4194007509286</c:v>
                </c:pt>
                <c:pt idx="39269">
                  <c:v>4972.7397635670068</c:v>
                </c:pt>
                <c:pt idx="39270">
                  <c:v>5034.0574982705693</c:v>
                </c:pt>
                <c:pt idx="39271">
                  <c:v>5095.4297813408893</c:v>
                </c:pt>
                <c:pt idx="39272">
                  <c:v>5156.8567367753512</c:v>
                </c:pt>
                <c:pt idx="39273">
                  <c:v>5218.3384931565652</c:v>
                </c:pt>
                <c:pt idx="39274">
                  <c:v>5279.8751716788838</c:v>
                </c:pt>
                <c:pt idx="39275">
                  <c:v>5341.4668920565873</c:v>
                </c:pt>
                <c:pt idx="39276">
                  <c:v>5526.5735204249122</c:v>
                </c:pt>
                <c:pt idx="39277">
                  <c:v>5712.1797967611337</c:v>
                </c:pt>
                <c:pt idx="39278">
                  <c:v>5898.2887964410174</c:v>
                </c:pt>
                <c:pt idx="39279">
                  <c:v>6084.9034908169433</c:v>
                </c:pt>
                <c:pt idx="39280">
                  <c:v>6272.0267530835936</c:v>
                </c:pt>
                <c:pt idx="39281">
                  <c:v>6459.661364459188</c:v>
                </c:pt>
                <c:pt idx="39282">
                  <c:v>6387.7697726366596</c:v>
                </c:pt>
                <c:pt idx="39283">
                  <c:v>6315.9543208033319</c:v>
                </c:pt>
                <c:pt idx="39284">
                  <c:v>6244.214983603084</c:v>
                </c:pt>
                <c:pt idx="39285">
                  <c:v>6172.5517385078674</c:v>
                </c:pt>
                <c:pt idx="39286">
                  <c:v>6100.9645609335757</c:v>
                </c:pt>
                <c:pt idx="39287">
                  <c:v>6029.4534338778822</c:v>
                </c:pt>
                <c:pt idx="39288">
                  <c:v>6100.5351140580478</c:v>
                </c:pt>
                <c:pt idx="39289">
                  <c:v>6171.6904482399468</c:v>
                </c:pt>
                <c:pt idx="39290">
                  <c:v>6242.9196132828047</c:v>
                </c:pt>
                <c:pt idx="39291">
                  <c:v>6314.2227908784698</c:v>
                </c:pt>
                <c:pt idx="39292">
                  <c:v>6385.6001578770674</c:v>
                </c:pt>
                <c:pt idx="39293">
                  <c:v>6457.0518912970365</c:v>
                </c:pt>
                <c:pt idx="39294">
                  <c:v>6600.6158705791968</c:v>
                </c:pt>
                <c:pt idx="39295">
                  <c:v>6744.4826050079264</c:v>
                </c:pt>
                <c:pt idx="39296">
                  <c:v>6888.6528281940082</c:v>
                </c:pt>
                <c:pt idx="39297">
                  <c:v>6952.4865309280694</c:v>
                </c:pt>
                <c:pt idx="39298">
                  <c:v>7095.6058795546951</c:v>
                </c:pt>
                <c:pt idx="39299">
                  <c:v>7239.0273516481848</c:v>
                </c:pt>
                <c:pt idx="39300">
                  <c:v>7323.2869841988168</c:v>
                </c:pt>
                <c:pt idx="39301">
                  <c:v>7323.5823380968413</c:v>
                </c:pt>
                <c:pt idx="39302">
                  <c:v>7323.8776919948677</c:v>
                </c:pt>
                <c:pt idx="39303">
                  <c:v>7324.1730458929514</c:v>
                </c:pt>
                <c:pt idx="39304">
                  <c:v>7324.4683997909779</c:v>
                </c:pt>
                <c:pt idx="39305">
                  <c:v>7324.7637536890034</c:v>
                </c:pt>
                <c:pt idx="39306">
                  <c:v>7406.3348056876339</c:v>
                </c:pt>
                <c:pt idx="39307">
                  <c:v>7488.0023838504121</c:v>
                </c:pt>
                <c:pt idx="39308">
                  <c:v>7569.7666785490355</c:v>
                </c:pt>
                <c:pt idx="39309">
                  <c:v>7651.6278693772301</c:v>
                </c:pt>
                <c:pt idx="39310">
                  <c:v>7733.5861362091146</c:v>
                </c:pt>
                <c:pt idx="39311">
                  <c:v>7815.6416564993124</c:v>
                </c:pt>
                <c:pt idx="39312">
                  <c:v>7779.3417130021862</c:v>
                </c:pt>
                <c:pt idx="39313">
                  <c:v>7743.0609318959459</c:v>
                </c:pt>
                <c:pt idx="39314">
                  <c:v>7706.7992914248707</c:v>
                </c:pt>
                <c:pt idx="39315">
                  <c:v>7670.5567610865182</c:v>
                </c:pt>
                <c:pt idx="39316">
                  <c:v>7634.3333130173714</c:v>
                </c:pt>
                <c:pt idx="39317">
                  <c:v>7598.1289191405767</c:v>
                </c:pt>
                <c:pt idx="39318">
                  <c:v>7561.6474688424223</c:v>
                </c:pt>
                <c:pt idx="39319">
                  <c:v>7525.1852019383005</c:v>
                </c:pt>
                <c:pt idx="39320">
                  <c:v>7488.7421075297607</c:v>
                </c:pt>
                <c:pt idx="39321">
                  <c:v>7452.3181829473242</c:v>
                </c:pt>
                <c:pt idx="39322">
                  <c:v>7415.9134172431914</c:v>
                </c:pt>
                <c:pt idx="39323">
                  <c:v>7379.527802202756</c:v>
                </c:pt>
                <c:pt idx="39324">
                  <c:v>7279.0125758532467</c:v>
                </c:pt>
                <c:pt idx="39325">
                  <c:v>7178.6435280682872</c:v>
                </c:pt>
                <c:pt idx="39326">
                  <c:v>7078.4207975312656</c:v>
                </c:pt>
                <c:pt idx="39327">
                  <c:v>6978.3445323552314</c:v>
                </c:pt>
                <c:pt idx="39328">
                  <c:v>6878.4148792966453</c:v>
                </c:pt>
                <c:pt idx="39329">
                  <c:v>6778.6320001083595</c:v>
                </c:pt>
                <c:pt idx="39330">
                  <c:v>6824.4887081297502</c:v>
                </c:pt>
                <c:pt idx="39331">
                  <c:v>6870.3767896846284</c:v>
                </c:pt>
                <c:pt idx="39332">
                  <c:v>6916.2961699571561</c:v>
                </c:pt>
                <c:pt idx="39333">
                  <c:v>6962.2467671196118</c:v>
                </c:pt>
                <c:pt idx="39334">
                  <c:v>7008.2285004336709</c:v>
                </c:pt>
                <c:pt idx="39335">
                  <c:v>7054.2412980916206</c:v>
                </c:pt>
                <c:pt idx="39336">
                  <c:v>7136.2292731345742</c:v>
                </c:pt>
                <c:pt idx="39337">
                  <c:v>7218.3149057471492</c:v>
                </c:pt>
                <c:pt idx="39338">
                  <c:v>7300.4981194162037</c:v>
                </c:pt>
                <c:pt idx="39339">
                  <c:v>7382.7788329211508</c:v>
                </c:pt>
                <c:pt idx="39340">
                  <c:v>7465.1569707801464</c:v>
                </c:pt>
                <c:pt idx="39341">
                  <c:v>7547.6324606060298</c:v>
                </c:pt>
                <c:pt idx="39342">
                  <c:v>7473.7079971307985</c:v>
                </c:pt>
                <c:pt idx="39343">
                  <c:v>7399.8613852258995</c:v>
                </c:pt>
                <c:pt idx="39344">
                  <c:v>7326.092846230119</c:v>
                </c:pt>
                <c:pt idx="39345">
                  <c:v>7252.4026093586399</c:v>
                </c:pt>
                <c:pt idx="39346">
                  <c:v>7178.7909064180822</c:v>
                </c:pt>
                <c:pt idx="39347">
                  <c:v>7105.2579827035497</c:v>
                </c:pt>
                <c:pt idx="39348">
                  <c:v>7287.9832599406309</c:v>
                </c:pt>
                <c:pt idx="39349">
                  <c:v>7471.1933830146045</c:v>
                </c:pt>
                <c:pt idx="39350">
                  <c:v>7654.8870059406572</c:v>
                </c:pt>
                <c:pt idx="39351">
                  <c:v>7839.0628730061799</c:v>
                </c:pt>
                <c:pt idx="39352">
                  <c:v>8023.7198249339181</c:v>
                </c:pt>
                <c:pt idx="39353">
                  <c:v>8208.8568049275436</c:v>
                </c:pt>
                <c:pt idx="39354">
                  <c:v>7978.016795919727</c:v>
                </c:pt>
                <c:pt idx="39355">
                  <c:v>7841.5648537680227</c:v>
                </c:pt>
                <c:pt idx="39356">
                  <c:v>7705.3794086502485</c:v>
                </c:pt>
                <c:pt idx="39357">
                  <c:v>7657.2572870776821</c:v>
                </c:pt>
                <c:pt idx="39358">
                  <c:v>7520.031162244295</c:v>
                </c:pt>
                <c:pt idx="39359">
                  <c:v>7383.0743811683133</c:v>
                </c:pt>
                <c:pt idx="39360">
                  <c:v>7238.8965912390267</c:v>
                </c:pt>
                <c:pt idx="39361">
                  <c:v>7095.0177903491749</c:v>
                </c:pt>
                <c:pt idx="39362">
                  <c:v>6951.4359701990907</c:v>
                </c:pt>
                <c:pt idx="39363">
                  <c:v>6808.149060893219</c:v>
                </c:pt>
                <c:pt idx="39364">
                  <c:v>6665.1549224635146</c:v>
                </c:pt>
                <c:pt idx="39365">
                  <c:v>6522.4513596476027</c:v>
                </c:pt>
                <c:pt idx="39366">
                  <c:v>6343.0332389416235</c:v>
                </c:pt>
                <c:pt idx="39367">
                  <c:v>6164.0796644556804</c:v>
                </c:pt>
                <c:pt idx="39368">
                  <c:v>5985.5892262512725</c:v>
                </c:pt>
                <c:pt idx="39369">
                  <c:v>5807.5604922862449</c:v>
                </c:pt>
                <c:pt idx="39370">
                  <c:v>5629.9920003013685</c:v>
                </c:pt>
                <c:pt idx="39371">
                  <c:v>5452.8822504639602</c:v>
                </c:pt>
                <c:pt idx="39372">
                  <c:v>5382.0284844378612</c:v>
                </c:pt>
                <c:pt idx="39373">
                  <c:v>5311.2490039932491</c:v>
                </c:pt>
                <c:pt idx="39374">
                  <c:v>5240.5437750770652</c:v>
                </c:pt>
                <c:pt idx="39375">
                  <c:v>5169.9127579992564</c:v>
                </c:pt>
                <c:pt idx="39376">
                  <c:v>5099.3559151169629</c:v>
                </c:pt>
                <c:pt idx="39377">
                  <c:v>5028.8732070534306</c:v>
                </c:pt>
                <c:pt idx="39378">
                  <c:v>5011.3649883502458</c:v>
                </c:pt>
                <c:pt idx="39379">
                  <c:v>4993.8611302972195</c:v>
                </c:pt>
                <c:pt idx="39380">
                  <c:v>4976.3616292179759</c:v>
                </c:pt>
                <c:pt idx="39381">
                  <c:v>4958.8664814235499</c:v>
                </c:pt>
                <c:pt idx="39382">
                  <c:v>4941.3756832127829</c:v>
                </c:pt>
                <c:pt idx="39383">
                  <c:v>4923.8892308721315</c:v>
                </c:pt>
                <c:pt idx="39384">
                  <c:v>4923.354867596403</c:v>
                </c:pt>
                <c:pt idx="39385">
                  <c:v>4922.8205043206754</c:v>
                </c:pt>
                <c:pt idx="39386">
                  <c:v>4922.2861410449486</c:v>
                </c:pt>
                <c:pt idx="39387">
                  <c:v>4921.7517777692201</c:v>
                </c:pt>
                <c:pt idx="39388">
                  <c:v>4921.2174144934515</c:v>
                </c:pt>
                <c:pt idx="39389">
                  <c:v>4920.683051217723</c:v>
                </c:pt>
                <c:pt idx="39390">
                  <c:v>4868.1302632669331</c:v>
                </c:pt>
                <c:pt idx="39391">
                  <c:v>4815.6179098414541</c:v>
                </c:pt>
                <c:pt idx="39392">
                  <c:v>4763.1459334694118</c:v>
                </c:pt>
                <c:pt idx="39393">
                  <c:v>4710.7142704883108</c:v>
                </c:pt>
                <c:pt idx="39394">
                  <c:v>4658.3228585734696</c:v>
                </c:pt>
                <c:pt idx="39395">
                  <c:v>4605.9716348440897</c:v>
                </c:pt>
                <c:pt idx="39396">
                  <c:v>4614.0868446876411</c:v>
                </c:pt>
                <c:pt idx="39397">
                  <c:v>4622.2021872504047</c:v>
                </c:pt>
                <c:pt idx="39398">
                  <c:v>4630.317664295716</c:v>
                </c:pt>
                <c:pt idx="39399">
                  <c:v>4638.4332849420107</c:v>
                </c:pt>
                <c:pt idx="39400">
                  <c:v>4646.549050843917</c:v>
                </c:pt>
                <c:pt idx="39401">
                  <c:v>4654.6649711857444</c:v>
                </c:pt>
                <c:pt idx="39402">
                  <c:v>4707.4328958626829</c:v>
                </c:pt>
                <c:pt idx="39403">
                  <c:v>4760.2450543646273</c:v>
                </c:pt>
                <c:pt idx="39404">
                  <c:v>4813.1013898329229</c:v>
                </c:pt>
                <c:pt idx="39405">
                  <c:v>4866.0018482392998</c:v>
                </c:pt>
                <c:pt idx="39406">
                  <c:v>4918.946370571558</c:v>
                </c:pt>
                <c:pt idx="39407">
                  <c:v>4971.9349045334129</c:v>
                </c:pt>
                <c:pt idx="39408">
                  <c:v>5067.8659664907527</c:v>
                </c:pt>
                <c:pt idx="39409">
                  <c:v>5163.9259796728475</c:v>
                </c:pt>
                <c:pt idx="39410">
                  <c:v>5260.1158216053054</c:v>
                </c:pt>
                <c:pt idx="39411">
                  <c:v>5356.4363522951517</c:v>
                </c:pt>
                <c:pt idx="39412">
                  <c:v>5452.8884123027183</c:v>
                </c:pt>
                <c:pt idx="39413">
                  <c:v>5549.4728318514999</c:v>
                </c:pt>
                <c:pt idx="39414">
                  <c:v>5576.2813978628174</c:v>
                </c:pt>
                <c:pt idx="39415">
                  <c:v>5603.1011810779692</c:v>
                </c:pt>
                <c:pt idx="39416">
                  <c:v>5629.9321756877553</c:v>
                </c:pt>
                <c:pt idx="39417">
                  <c:v>5656.7743691558753</c:v>
                </c:pt>
                <c:pt idx="39418">
                  <c:v>5683.6277490257035</c:v>
                </c:pt>
                <c:pt idx="39419">
                  <c:v>5710.4923097222381</c:v>
                </c:pt>
                <c:pt idx="39420">
                  <c:v>5772.6084231051182</c:v>
                </c:pt>
                <c:pt idx="39421">
                  <c:v>5834.7815304045898</c:v>
                </c:pt>
                <c:pt idx="39422">
                  <c:v>5897.0117008486659</c:v>
                </c:pt>
                <c:pt idx="39423">
                  <c:v>5959.2989962320935</c:v>
                </c:pt>
                <c:pt idx="39424">
                  <c:v>6021.6434800849393</c:v>
                </c:pt>
                <c:pt idx="39425">
                  <c:v>6084.0452130233734</c:v>
                </c:pt>
                <c:pt idx="39426">
                  <c:v>6119.7495399469262</c:v>
                </c:pt>
                <c:pt idx="39427">
                  <c:v>6155.47265265027</c:v>
                </c:pt>
                <c:pt idx="39428">
                  <c:v>6191.2145559719502</c:v>
                </c:pt>
                <c:pt idx="39429">
                  <c:v>6226.9752618681187</c:v>
                </c:pt>
                <c:pt idx="39430">
                  <c:v>6262.7547798753012</c:v>
                </c:pt>
                <c:pt idx="39431">
                  <c:v>6298.5531194932337</c:v>
                </c:pt>
                <c:pt idx="39432">
                  <c:v>6423.3440312069915</c:v>
                </c:pt>
                <c:pt idx="39433">
                  <c:v>6548.3610614571817</c:v>
                </c:pt>
                <c:pt idx="39434">
                  <c:v>6673.6052945528463</c:v>
                </c:pt>
                <c:pt idx="39435">
                  <c:v>6799.0777886028918</c:v>
                </c:pt>
                <c:pt idx="39436">
                  <c:v>6924.7795681146636</c:v>
                </c:pt>
                <c:pt idx="39437">
                  <c:v>7050.7116429810267</c:v>
                </c:pt>
                <c:pt idx="39438">
                  <c:v>6942.4831738954099</c:v>
                </c:pt>
                <c:pt idx="39439">
                  <c:v>6834.4252558773196</c:v>
                </c:pt>
                <c:pt idx="39440">
                  <c:v>6726.5374535248739</c:v>
                </c:pt>
                <c:pt idx="39441">
                  <c:v>6542.9289746265404</c:v>
                </c:pt>
                <c:pt idx="39442">
                  <c:v>6436.6132122689723</c:v>
                </c:pt>
                <c:pt idx="39443">
                  <c:v>6330.4642811003423</c:v>
                </c:pt>
                <c:pt idx="39444">
                  <c:v>6376.8908228968048</c:v>
                </c:pt>
                <c:pt idx="39445">
                  <c:v>6349.9021897429548</c:v>
                </c:pt>
                <c:pt idx="39446">
                  <c:v>6322.9243944936479</c:v>
                </c:pt>
                <c:pt idx="39447">
                  <c:v>6295.9574338096045</c:v>
                </c:pt>
                <c:pt idx="39448">
                  <c:v>6269.0013119206615</c:v>
                </c:pt>
                <c:pt idx="39449">
                  <c:v>6242.0560330692151</c:v>
                </c:pt>
                <c:pt idx="39450">
                  <c:v>6135.9602111589129</c:v>
                </c:pt>
                <c:pt idx="39451">
                  <c:v>6030.024360007641</c:v>
                </c:pt>
                <c:pt idx="39452">
                  <c:v>5924.2472466719</c:v>
                </c:pt>
                <c:pt idx="39453">
                  <c:v>5818.627609510927</c:v>
                </c:pt>
                <c:pt idx="39454">
                  <c:v>5713.1641642004506</c:v>
                </c:pt>
                <c:pt idx="39455">
                  <c:v>5607.8555873927353</c:v>
                </c:pt>
                <c:pt idx="39456">
                  <c:v>5616.893567691478</c:v>
                </c:pt>
                <c:pt idx="39457">
                  <c:v>5625.9328720469975</c:v>
                </c:pt>
                <c:pt idx="39458">
                  <c:v>5634.9734973709064</c:v>
                </c:pt>
                <c:pt idx="39459">
                  <c:v>5644.0154469126701</c:v>
                </c:pt>
                <c:pt idx="39460">
                  <c:v>5653.0587154804753</c:v>
                </c:pt>
                <c:pt idx="39461">
                  <c:v>5662.1033063161058</c:v>
                </c:pt>
                <c:pt idx="39462">
                  <c:v>5697.5923699604882</c:v>
                </c:pt>
                <c:pt idx="39463">
                  <c:v>5733.0999239478415</c:v>
                </c:pt>
                <c:pt idx="39464">
                  <c:v>5768.625979498227</c:v>
                </c:pt>
                <c:pt idx="39465">
                  <c:v>5804.170547783312</c:v>
                </c:pt>
                <c:pt idx="39466">
                  <c:v>5839.7336399269689</c:v>
                </c:pt>
                <c:pt idx="39467">
                  <c:v>5875.3152670058716</c:v>
                </c:pt>
                <c:pt idx="39468">
                  <c:v>6035.448158239753</c:v>
                </c:pt>
                <c:pt idx="39469">
                  <c:v>6195.9548557831904</c:v>
                </c:pt>
                <c:pt idx="39470">
                  <c:v>6356.8367363245206</c:v>
                </c:pt>
                <c:pt idx="39471">
                  <c:v>6518.0951502873068</c:v>
                </c:pt>
                <c:pt idx="39472">
                  <c:v>6679.7314070321536</c:v>
                </c:pt>
                <c:pt idx="39473">
                  <c:v>6841.7467946164015</c:v>
                </c:pt>
                <c:pt idx="39474">
                  <c:v>6841.307502292043</c:v>
                </c:pt>
                <c:pt idx="39475">
                  <c:v>6840.8682099677408</c:v>
                </c:pt>
                <c:pt idx="39476">
                  <c:v>6840.4289176433804</c:v>
                </c:pt>
                <c:pt idx="39477">
                  <c:v>6839.9896253190764</c:v>
                </c:pt>
                <c:pt idx="39478">
                  <c:v>6839.5503329947178</c:v>
                </c:pt>
                <c:pt idx="39479">
                  <c:v>6839.1110406703574</c:v>
                </c:pt>
                <c:pt idx="39480">
                  <c:v>6883.6915856467067</c:v>
                </c:pt>
                <c:pt idx="39481">
                  <c:v>6928.3006923350849</c:v>
                </c:pt>
                <c:pt idx="39482">
                  <c:v>6972.9384514266276</c:v>
                </c:pt>
                <c:pt idx="39483">
                  <c:v>7017.6049451136241</c:v>
                </c:pt>
                <c:pt idx="39484">
                  <c:v>7062.3002546327789</c:v>
                </c:pt>
                <c:pt idx="39485">
                  <c:v>7107.0244683012143</c:v>
                </c:pt>
                <c:pt idx="39486">
                  <c:v>7052.6235394993155</c:v>
                </c:pt>
                <c:pt idx="39487">
                  <c:v>6998.2656713135675</c:v>
                </c:pt>
                <c:pt idx="39488">
                  <c:v>6943.9508454206671</c:v>
                </c:pt>
                <c:pt idx="39489">
                  <c:v>6889.6790514971553</c:v>
                </c:pt>
                <c:pt idx="39490">
                  <c:v>6835.4502713008442</c:v>
                </c:pt>
                <c:pt idx="39491">
                  <c:v>6781.2644892903199</c:v>
                </c:pt>
                <c:pt idx="39492">
                  <c:v>6799.0777886028918</c:v>
                </c:pt>
                <c:pt idx="39493">
                  <c:v>6816.895662817873</c:v>
                </c:pt>
                <c:pt idx="39494">
                  <c:v>6834.7181174269299</c:v>
                </c:pt>
                <c:pt idx="39495">
                  <c:v>6852.5451578998945</c:v>
                </c:pt>
                <c:pt idx="39496">
                  <c:v>6870.3767896846284</c:v>
                </c:pt>
                <c:pt idx="39497">
                  <c:v>6888.2130182069704</c:v>
                </c:pt>
                <c:pt idx="39498">
                  <c:v>6747.2532439665229</c:v>
                </c:pt>
                <c:pt idx="39499">
                  <c:v>6685.3289884167516</c:v>
                </c:pt>
                <c:pt idx="39500">
                  <c:v>6623.4609179761082</c:v>
                </c:pt>
                <c:pt idx="39501">
                  <c:v>6637.7563471265876</c:v>
                </c:pt>
                <c:pt idx="39502">
                  <c:v>6575.283857222812</c:v>
                </c:pt>
                <c:pt idx="39503">
                  <c:v>6512.8676990547501</c:v>
                </c:pt>
                <c:pt idx="39504">
                  <c:v>6467.8012282291047</c:v>
                </c:pt>
                <c:pt idx="39505">
                  <c:v>6422.7647993069259</c:v>
                </c:pt>
                <c:pt idx="39506">
                  <c:v>6377.758414299059</c:v>
                </c:pt>
                <c:pt idx="39507">
                  <c:v>6332.7820829125749</c:v>
                </c:pt>
                <c:pt idx="39508">
                  <c:v>6287.8358150297508</c:v>
                </c:pt>
                <c:pt idx="39509">
                  <c:v>6242.9196132828047</c:v>
                </c:pt>
                <c:pt idx="39510">
                  <c:v>6269.0013119206615</c:v>
                </c:pt>
                <c:pt idx="39511">
                  <c:v>6295.0922052483793</c:v>
                </c:pt>
                <c:pt idx="39512">
                  <c:v>6321.1923330635218</c:v>
                </c:pt>
                <c:pt idx="39513">
                  <c:v>6347.3017347747254</c:v>
                </c:pt>
                <c:pt idx="39514">
                  <c:v>6373.4204572876297</c:v>
                </c:pt>
                <c:pt idx="39515">
                  <c:v>6399.54853685336</c:v>
                </c:pt>
                <c:pt idx="39516">
                  <c:v>6345.2791586883695</c:v>
                </c:pt>
                <c:pt idx="39517">
                  <c:v>6291.0544719626068</c:v>
                </c:pt>
                <c:pt idx="39518">
                  <c:v>6236.8745517877833</c:v>
                </c:pt>
                <c:pt idx="39519">
                  <c:v>6182.7394744907979</c:v>
                </c:pt>
                <c:pt idx="39520">
                  <c:v>6128.6493149535709</c:v>
                </c:pt>
                <c:pt idx="39521">
                  <c:v>6074.6041572939284</c:v>
                </c:pt>
                <c:pt idx="39522">
                  <c:v>6065.9346668117278</c:v>
                </c:pt>
                <c:pt idx="39523">
                  <c:v>6057.2661834096461</c:v>
                </c:pt>
                <c:pt idx="39524">
                  <c:v>6048.5987107888886</c:v>
                </c:pt>
                <c:pt idx="39525">
                  <c:v>6039.9322420511762</c:v>
                </c:pt>
                <c:pt idx="39526">
                  <c:v>6031.2667808499509</c:v>
                </c:pt>
                <c:pt idx="39527">
                  <c:v>6022.602320321128</c:v>
                </c:pt>
                <c:pt idx="39528">
                  <c:v>5995.9020933427546</c:v>
                </c:pt>
                <c:pt idx="39529">
                  <c:v>5969.212478052621</c:v>
                </c:pt>
                <c:pt idx="39530">
                  <c:v>5942.5334638969525</c:v>
                </c:pt>
                <c:pt idx="39531">
                  <c:v>5915.8650506627982</c:v>
                </c:pt>
                <c:pt idx="39532">
                  <c:v>5889.2072277841407</c:v>
                </c:pt>
                <c:pt idx="39533">
                  <c:v>5862.5599924103517</c:v>
                </c:pt>
                <c:pt idx="39534">
                  <c:v>5871.2049229290269</c:v>
                </c:pt>
                <c:pt idx="39535">
                  <c:v>5879.8508358440977</c:v>
                </c:pt>
                <c:pt idx="39536">
                  <c:v>5888.4977302327579</c:v>
                </c:pt>
                <c:pt idx="39537">
                  <c:v>5897.1456129212593</c:v>
                </c:pt>
                <c:pt idx="39538">
                  <c:v>5905.7944803817072</c:v>
                </c:pt>
                <c:pt idx="39539">
                  <c:v>5914.4443394747768</c:v>
                </c:pt>
                <c:pt idx="39540">
                  <c:v>5905.3684377556374</c:v>
                </c:pt>
                <c:pt idx="39541">
                  <c:v>5896.2938709029395</c:v>
                </c:pt>
                <c:pt idx="39542">
                  <c:v>5887.2206346403573</c:v>
                </c:pt>
                <c:pt idx="39543">
                  <c:v>5878.148735192106</c:v>
                </c:pt>
                <c:pt idx="39544">
                  <c:v>5869.0781682743336</c:v>
                </c:pt>
                <c:pt idx="39545">
                  <c:v>5860.0089374911013</c:v>
                </c:pt>
                <c:pt idx="39546">
                  <c:v>5860.1506627644121</c:v>
                </c:pt>
                <c:pt idx="39547">
                  <c:v>5860.2923880377202</c:v>
                </c:pt>
                <c:pt idx="39548">
                  <c:v>5860.4341133109865</c:v>
                </c:pt>
                <c:pt idx="39549">
                  <c:v>5860.5758385842955</c:v>
                </c:pt>
                <c:pt idx="39550">
                  <c:v>5860.7175638576055</c:v>
                </c:pt>
                <c:pt idx="39551">
                  <c:v>5860.8592891308654</c:v>
                </c:pt>
                <c:pt idx="39552">
                  <c:v>5878.716102076105</c:v>
                </c:pt>
                <c:pt idx="39553">
                  <c:v>5896.57778490903</c:v>
                </c:pt>
                <c:pt idx="39554">
                  <c:v>5914.4443394747768</c:v>
                </c:pt>
                <c:pt idx="39555">
                  <c:v>5932.3157650140911</c:v>
                </c:pt>
                <c:pt idx="39556">
                  <c:v>5950.1920607732454</c:v>
                </c:pt>
                <c:pt idx="39557">
                  <c:v>5968.0732260039313</c:v>
                </c:pt>
                <c:pt idx="39558">
                  <c:v>5958.8473307731119</c:v>
                </c:pt>
                <c:pt idx="39559">
                  <c:v>5949.6228773070261</c:v>
                </c:pt>
                <c:pt idx="39560">
                  <c:v>5940.3998621549454</c:v>
                </c:pt>
                <c:pt idx="39561">
                  <c:v>5931.178292437693</c:v>
                </c:pt>
                <c:pt idx="39562">
                  <c:v>5921.9581646827173</c:v>
                </c:pt>
                <c:pt idx="39563">
                  <c:v>5912.7394860491204</c:v>
                </c:pt>
                <c:pt idx="39564">
                  <c:v>5930.6095561494931</c:v>
                </c:pt>
                <c:pt idx="39565">
                  <c:v>5948.4845103746338</c:v>
                </c:pt>
                <c:pt idx="39566">
                  <c:v>5966.3643479308921</c:v>
                </c:pt>
                <c:pt idx="39567">
                  <c:v>5984.2490680306491</c:v>
                </c:pt>
                <c:pt idx="39568">
                  <c:v>6002.1386698916422</c:v>
                </c:pt>
                <c:pt idx="39569">
                  <c:v>6020.0331527372673</c:v>
                </c:pt>
                <c:pt idx="39570">
                  <c:v>6055.8367583042227</c:v>
                </c:pt>
                <c:pt idx="39571">
                  <c:v>6091.6598786307704</c:v>
                </c:pt>
                <c:pt idx="39572">
                  <c:v>6127.502507705618</c:v>
                </c:pt>
                <c:pt idx="39573">
                  <c:v>6163.3646423161617</c:v>
                </c:pt>
                <c:pt idx="39574">
                  <c:v>6199.2462712145471</c:v>
                </c:pt>
                <c:pt idx="39575">
                  <c:v>6235.1473913606051</c:v>
                </c:pt>
                <c:pt idx="39576">
                  <c:v>6289.1798100798969</c:v>
                </c:pt>
                <c:pt idx="39577">
                  <c:v>6343.2565826019108</c:v>
                </c:pt>
                <c:pt idx="39578">
                  <c:v>6397.3776616509422</c:v>
                </c:pt>
                <c:pt idx="39579">
                  <c:v>6451.5430035100626</c:v>
                </c:pt>
                <c:pt idx="39580">
                  <c:v>6505.7525570989856</c:v>
                </c:pt>
                <c:pt idx="39581">
                  <c:v>6560.006280341715</c:v>
                </c:pt>
                <c:pt idx="39582">
                  <c:v>6505.7525570989856</c:v>
                </c:pt>
                <c:pt idx="39583">
                  <c:v>6451.5430035100626</c:v>
                </c:pt>
                <c:pt idx="39584">
                  <c:v>6397.3776616509422</c:v>
                </c:pt>
                <c:pt idx="39585">
                  <c:v>6270.5257930346033</c:v>
                </c:pt>
                <c:pt idx="39586">
                  <c:v>6217.0690563430144</c:v>
                </c:pt>
                <c:pt idx="39587">
                  <c:v>6163.6561649003661</c:v>
                </c:pt>
                <c:pt idx="39588">
                  <c:v>6262.2300864604913</c:v>
                </c:pt>
                <c:pt idx="39589">
                  <c:v>6289.3240148401019</c:v>
                </c:pt>
                <c:pt idx="39590">
                  <c:v>6316.4291641304953</c:v>
                </c:pt>
                <c:pt idx="39591">
                  <c:v>6343.5455220428512</c:v>
                </c:pt>
                <c:pt idx="39592">
                  <c:v>6370.6730845136735</c:v>
                </c:pt>
                <c:pt idx="39593">
                  <c:v>6397.8118366914168</c:v>
                </c:pt>
                <c:pt idx="39594">
                  <c:v>6469.8496950989074</c:v>
                </c:pt>
                <c:pt idx="39595">
                  <c:v>6541.9652540069837</c:v>
                </c:pt>
                <c:pt idx="39596">
                  <c:v>6614.1584778196793</c:v>
                </c:pt>
                <c:pt idx="39597">
                  <c:v>6686.4293323434031</c:v>
                </c:pt>
                <c:pt idx="39598">
                  <c:v>6758.7777765096653</c:v>
                </c:pt>
                <c:pt idx="39599">
                  <c:v>6831.2037788320558</c:v>
                </c:pt>
                <c:pt idx="39600">
                  <c:v>6858.2370016481082</c:v>
                </c:pt>
                <c:pt idx="39601">
                  <c:v>6885.2809516265979</c:v>
                </c:pt>
                <c:pt idx="39602">
                  <c:v>6912.3356392057394</c:v>
                </c:pt>
                <c:pt idx="39603">
                  <c:v>6939.4010636924077</c:v>
                </c:pt>
                <c:pt idx="39604">
                  <c:v>6966.4772355166715</c:v>
                </c:pt>
                <c:pt idx="39605">
                  <c:v>6993.5641567263956</c:v>
                </c:pt>
                <c:pt idx="39606">
                  <c:v>7102.6082543069942</c:v>
                </c:pt>
                <c:pt idx="39607">
                  <c:v>7211.8267343520174</c:v>
                </c:pt>
                <c:pt idx="39608">
                  <c:v>7321.2195069125773</c:v>
                </c:pt>
                <c:pt idx="39609">
                  <c:v>7430.7864802027707</c:v>
                </c:pt>
                <c:pt idx="39610">
                  <c:v>7540.5275803853874</c:v>
                </c:pt>
                <c:pt idx="39611">
                  <c:v>7650.442728808659</c:v>
                </c:pt>
                <c:pt idx="39612">
                  <c:v>7549.68052783649</c:v>
                </c:pt>
                <c:pt idx="39613">
                  <c:v>7449.0645731952491</c:v>
                </c:pt>
                <c:pt idx="39614">
                  <c:v>7348.5949204516901</c:v>
                </c:pt>
                <c:pt idx="39615">
                  <c:v>7248.2716326262389</c:v>
                </c:pt>
                <c:pt idx="39616">
                  <c:v>7148.0947688995957</c:v>
                </c:pt>
                <c:pt idx="39617">
                  <c:v>7048.0644016480392</c:v>
                </c:pt>
                <c:pt idx="39618">
                  <c:v>7084.7164495688885</c:v>
                </c:pt>
                <c:pt idx="39619">
                  <c:v>7121.3882323086782</c:v>
                </c:pt>
                <c:pt idx="39620">
                  <c:v>7158.0797240561997</c:v>
                </c:pt>
                <c:pt idx="39621">
                  <c:v>7194.7908992905805</c:v>
                </c:pt>
                <c:pt idx="39622">
                  <c:v>7231.5217355612604</c:v>
                </c:pt>
                <c:pt idx="39623">
                  <c:v>7268.2722023561219</c:v>
                </c:pt>
                <c:pt idx="39624">
                  <c:v>7441.551575624203</c:v>
                </c:pt>
                <c:pt idx="39625">
                  <c:v>7615.2660565851611</c:v>
                </c:pt>
                <c:pt idx="39626">
                  <c:v>7789.4156250980541</c:v>
                </c:pt>
                <c:pt idx="39627">
                  <c:v>7964.0002906304608</c:v>
                </c:pt>
                <c:pt idx="39628">
                  <c:v>8139.0200920533325</c:v>
                </c:pt>
                <c:pt idx="39629">
                  <c:v>8314.4750974349809</c:v>
                </c:pt>
                <c:pt idx="39630">
                  <c:v>8221.8497212354996</c:v>
                </c:pt>
                <c:pt idx="39631">
                  <c:v>8129.3448438122859</c:v>
                </c:pt>
                <c:pt idx="39632">
                  <c:v>8036.9605362570337</c:v>
                </c:pt>
                <c:pt idx="39633">
                  <c:v>7944.6968826753346</c:v>
                </c:pt>
                <c:pt idx="39634">
                  <c:v>7852.5539630492722</c:v>
                </c:pt>
                <c:pt idx="39635">
                  <c:v>7760.5318618653655</c:v>
                </c:pt>
                <c:pt idx="39636">
                  <c:v>7760.5318618653655</c:v>
                </c:pt>
                <c:pt idx="39637">
                  <c:v>7760.5318618653655</c:v>
                </c:pt>
                <c:pt idx="39638">
                  <c:v>7760.5318618653655</c:v>
                </c:pt>
                <c:pt idx="39639">
                  <c:v>7760.5318618653655</c:v>
                </c:pt>
                <c:pt idx="39640">
                  <c:v>7760.5318618653655</c:v>
                </c:pt>
                <c:pt idx="39641">
                  <c:v>7760.5318618653655</c:v>
                </c:pt>
                <c:pt idx="39642">
                  <c:v>7635.4025956028581</c:v>
                </c:pt>
                <c:pt idx="39643">
                  <c:v>7599.2734193945162</c:v>
                </c:pt>
                <c:pt idx="39644">
                  <c:v>7563.1632789618288</c:v>
                </c:pt>
                <c:pt idx="39645">
                  <c:v>7614.3774293701108</c:v>
                </c:pt>
                <c:pt idx="39646">
                  <c:v>7577.8869432635802</c:v>
                </c:pt>
                <c:pt idx="39647">
                  <c:v>7541.4156904129986</c:v>
                </c:pt>
                <c:pt idx="39648">
                  <c:v>7386.5903061903709</c:v>
                </c:pt>
                <c:pt idx="39649">
                  <c:v>7232.1117240155072</c:v>
                </c:pt>
                <c:pt idx="39650">
                  <c:v>7077.9793802234872</c:v>
                </c:pt>
                <c:pt idx="39651">
                  <c:v>6924.1927140779026</c:v>
                </c:pt>
                <c:pt idx="39652">
                  <c:v>6770.7511508062025</c:v>
                </c:pt>
                <c:pt idx="39653">
                  <c:v>6617.6541121222699</c:v>
                </c:pt>
                <c:pt idx="39654">
                  <c:v>6491.644662856218</c:v>
                </c:pt>
                <c:pt idx="39655">
                  <c:v>6365.8696247521111</c:v>
                </c:pt>
                <c:pt idx="39656">
                  <c:v>6240.3288726420878</c:v>
                </c:pt>
                <c:pt idx="39657">
                  <c:v>6115.0222736793867</c:v>
                </c:pt>
                <c:pt idx="39658">
                  <c:v>5989.9497078070899</c:v>
                </c:pt>
                <c:pt idx="39659">
                  <c:v>5865.1110473295985</c:v>
                </c:pt>
                <c:pt idx="39660">
                  <c:v>5838.895857835967</c:v>
                </c:pt>
                <c:pt idx="39661">
                  <c:v>5812.6901174649311</c:v>
                </c:pt>
                <c:pt idx="39662">
                  <c:v>5786.4938013650481</c:v>
                </c:pt>
                <c:pt idx="39663">
                  <c:v>5760.3068747715015</c:v>
                </c:pt>
                <c:pt idx="39664">
                  <c:v>5734.1293100165731</c:v>
                </c:pt>
                <c:pt idx="39665">
                  <c:v>5707.9610791639197</c:v>
                </c:pt>
                <c:pt idx="39666">
                  <c:v>5574.8850831617146</c:v>
                </c:pt>
                <c:pt idx="39667">
                  <c:v>5442.0738379888053</c:v>
                </c:pt>
                <c:pt idx="39668">
                  <c:v>5309.5269856315781</c:v>
                </c:pt>
                <c:pt idx="39669">
                  <c:v>5177.2441642913982</c:v>
                </c:pt>
                <c:pt idx="39670">
                  <c:v>5045.2250081274096</c:v>
                </c:pt>
                <c:pt idx="39671">
                  <c:v>4913.4691469949348</c:v>
                </c:pt>
                <c:pt idx="39672">
                  <c:v>4975.1104018429087</c:v>
                </c:pt>
                <c:pt idx="39673">
                  <c:v>5036.8107047590374</c:v>
                </c:pt>
                <c:pt idx="39674">
                  <c:v>5098.5700279392822</c:v>
                </c:pt>
                <c:pt idx="39675">
                  <c:v>5160.3883379343361</c:v>
                </c:pt>
                <c:pt idx="39676">
                  <c:v>5222.2656042217759</c:v>
                </c:pt>
                <c:pt idx="39677">
                  <c:v>5284.2017948637067</c:v>
                </c:pt>
                <c:pt idx="39678">
                  <c:v>5214.1051781286205</c:v>
                </c:pt>
                <c:pt idx="39679">
                  <c:v>5144.0789001759422</c:v>
                </c:pt>
                <c:pt idx="39680">
                  <c:v>5074.1226826610909</c:v>
                </c:pt>
                <c:pt idx="39681">
                  <c:v>5004.236249557729</c:v>
                </c:pt>
                <c:pt idx="39682">
                  <c:v>4934.4193144252049</c:v>
                </c:pt>
                <c:pt idx="39683">
                  <c:v>4864.6715888470062</c:v>
                </c:pt>
                <c:pt idx="39684">
                  <c:v>4760.1131962235177</c:v>
                </c:pt>
                <c:pt idx="39685">
                  <c:v>4655.7100818679864</c:v>
                </c:pt>
                <c:pt idx="39686">
                  <c:v>4551.4612936591966</c:v>
                </c:pt>
                <c:pt idx="39687">
                  <c:v>4447.3658668771332</c:v>
                </c:pt>
                <c:pt idx="39688">
                  <c:v>4343.4228106032251</c:v>
                </c:pt>
                <c:pt idx="39689">
                  <c:v>4239.6311131814282</c:v>
                </c:pt>
                <c:pt idx="39690">
                  <c:v>4352.0261111139653</c:v>
                </c:pt>
                <c:pt idx="39691">
                  <c:v>4464.5976076471143</c:v>
                </c:pt>
                <c:pt idx="39692">
                  <c:v>4577.3469630448453</c:v>
                </c:pt>
                <c:pt idx="39693">
                  <c:v>4690.2755067723019</c:v>
                </c:pt>
                <c:pt idx="39694">
                  <c:v>4803.3845380914108</c:v>
                </c:pt>
                <c:pt idx="39695">
                  <c:v>4916.6753266495825</c:v>
                </c:pt>
                <c:pt idx="39696">
                  <c:v>4917.0760991064089</c:v>
                </c:pt>
                <c:pt idx="39697">
                  <c:v>4917.4768715632372</c:v>
                </c:pt>
                <c:pt idx="39698">
                  <c:v>4917.8776440200236</c:v>
                </c:pt>
                <c:pt idx="39699">
                  <c:v>4918.2784164768482</c:v>
                </c:pt>
                <c:pt idx="39700">
                  <c:v>4918.6791889336737</c:v>
                </c:pt>
                <c:pt idx="39701">
                  <c:v>4919.0799613905001</c:v>
                </c:pt>
                <c:pt idx="39702">
                  <c:v>4997.8407940593197</c:v>
                </c:pt>
                <c:pt idx="39703">
                  <c:v>5076.691687081523</c:v>
                </c:pt>
                <c:pt idx="39704">
                  <c:v>5155.6329220398557</c:v>
                </c:pt>
                <c:pt idx="39705">
                  <c:v>5234.6647704433781</c:v>
                </c:pt>
                <c:pt idx="39706">
                  <c:v>5313.7875017656133</c:v>
                </c:pt>
                <c:pt idx="39707">
                  <c:v>5393.0013815188677</c:v>
                </c:pt>
                <c:pt idx="39708">
                  <c:v>5401.0407847972483</c:v>
                </c:pt>
                <c:pt idx="39709">
                  <c:v>5409.0804902899454</c:v>
                </c:pt>
                <c:pt idx="39710">
                  <c:v>5417.120499307679</c:v>
                </c:pt>
                <c:pt idx="39711">
                  <c:v>5425.1608219237987</c:v>
                </c:pt>
                <c:pt idx="39712">
                  <c:v>5433.2014593163076</c:v>
                </c:pt>
                <c:pt idx="39713">
                  <c:v>5441.2424216445143</c:v>
                </c:pt>
                <c:pt idx="39714">
                  <c:v>5424.1918649199351</c:v>
                </c:pt>
                <c:pt idx="39715">
                  <c:v>5407.1446515474554</c:v>
                </c:pt>
                <c:pt idx="39716">
                  <c:v>5390.1007630922613</c:v>
                </c:pt>
                <c:pt idx="39717">
                  <c:v>5373.0601810440712</c:v>
                </c:pt>
                <c:pt idx="39718">
                  <c:v>5356.0228868170889</c:v>
                </c:pt>
                <c:pt idx="39719">
                  <c:v>5338.9888595938282</c:v>
                </c:pt>
                <c:pt idx="39720">
                  <c:v>5347.9875743063476</c:v>
                </c:pt>
                <c:pt idx="39721">
                  <c:v>5356.9876395992078</c:v>
                </c:pt>
                <c:pt idx="39722">
                  <c:v>5365.9890522842525</c:v>
                </c:pt>
                <c:pt idx="39723">
                  <c:v>5374.9918156212789</c:v>
                </c:pt>
                <c:pt idx="39724">
                  <c:v>5383.9959242817231</c:v>
                </c:pt>
                <c:pt idx="39725">
                  <c:v>5393.0013815188677</c:v>
                </c:pt>
                <c:pt idx="39726">
                  <c:v>5358.0902142073164</c:v>
                </c:pt>
                <c:pt idx="39727">
                  <c:v>5323.1957093366973</c:v>
                </c:pt>
                <c:pt idx="39728">
                  <c:v>5288.3178135352746</c:v>
                </c:pt>
                <c:pt idx="39729">
                  <c:v>5193.2211550692255</c:v>
                </c:pt>
                <c:pt idx="39730">
                  <c:v>5158.7758243435392</c:v>
                </c:pt>
                <c:pt idx="39731">
                  <c:v>5124.3467367643298</c:v>
                </c:pt>
                <c:pt idx="39732">
                  <c:v>5174.3979059462254</c:v>
                </c:pt>
                <c:pt idx="39733">
                  <c:v>5165.0144848231239</c:v>
                </c:pt>
                <c:pt idx="39734">
                  <c:v>5155.6329220398557</c:v>
                </c:pt>
                <c:pt idx="39735">
                  <c:v>5146.253225750027</c:v>
                </c:pt>
                <c:pt idx="39736">
                  <c:v>5136.8753959243977</c:v>
                </c:pt>
                <c:pt idx="39737">
                  <c:v>5127.4994407949926</c:v>
                </c:pt>
                <c:pt idx="39738">
                  <c:v>5171.5388285325462</c:v>
                </c:pt>
                <c:pt idx="39739">
                  <c:v>5215.6073221708257</c:v>
                </c:pt>
                <c:pt idx="39740">
                  <c:v>5259.7049346991835</c:v>
                </c:pt>
                <c:pt idx="39741">
                  <c:v>5303.8316789991959</c:v>
                </c:pt>
                <c:pt idx="39742">
                  <c:v>5347.9875743063476</c:v>
                </c:pt>
                <c:pt idx="39743">
                  <c:v>5392.1726333969818</c:v>
                </c:pt>
                <c:pt idx="39744">
                  <c:v>5409.3570386817019</c:v>
                </c:pt>
                <c:pt idx="39745">
                  <c:v>5426.5450462151157</c:v>
                </c:pt>
                <c:pt idx="39746">
                  <c:v>5443.7366706773428</c:v>
                </c:pt>
                <c:pt idx="39747">
                  <c:v>5460.9319266896109</c:v>
                </c:pt>
                <c:pt idx="39748">
                  <c:v>5478.1308288140735</c:v>
                </c:pt>
                <c:pt idx="39749">
                  <c:v>5495.3333915537842</c:v>
                </c:pt>
                <c:pt idx="39750">
                  <c:v>5504.0751251164174</c:v>
                </c:pt>
                <c:pt idx="39751">
                  <c:v>5512.817918554766</c:v>
                </c:pt>
                <c:pt idx="39752">
                  <c:v>5521.5617773159956</c:v>
                </c:pt>
                <c:pt idx="39753">
                  <c:v>5530.3066976550599</c:v>
                </c:pt>
                <c:pt idx="39754">
                  <c:v>5539.0526850389251</c:v>
                </c:pt>
                <c:pt idx="39755">
                  <c:v>5547.7997356960623</c:v>
                </c:pt>
                <c:pt idx="39756">
                  <c:v>5591.8305450649268</c:v>
                </c:pt>
                <c:pt idx="39757">
                  <c:v>5635.8894626956471</c:v>
                </c:pt>
                <c:pt idx="39758">
                  <c:v>5679.976545041719</c:v>
                </c:pt>
                <c:pt idx="39759">
                  <c:v>5724.0918551525847</c:v>
                </c:pt>
                <c:pt idx="39760">
                  <c:v>5768.2354484484658</c:v>
                </c:pt>
                <c:pt idx="39761">
                  <c:v>5812.4073797484516</c:v>
                </c:pt>
                <c:pt idx="39762">
                  <c:v>5839.3205030077997</c:v>
                </c:pt>
                <c:pt idx="39763">
                  <c:v>5866.2448495158887</c:v>
                </c:pt>
                <c:pt idx="39764">
                  <c:v>5893.1804140716094</c:v>
                </c:pt>
                <c:pt idx="39765">
                  <c:v>5920.1271842268179</c:v>
                </c:pt>
                <c:pt idx="39766">
                  <c:v>5947.0851476131375</c:v>
                </c:pt>
                <c:pt idx="39767">
                  <c:v>5974.0542992594146</c:v>
                </c:pt>
                <c:pt idx="39768">
                  <c:v>6054.3143183740949</c:v>
                </c:pt>
                <c:pt idx="39769">
                  <c:v>6134.6700530050703</c:v>
                </c:pt>
                <c:pt idx="39770">
                  <c:v>6215.1215940135608</c:v>
                </c:pt>
                <c:pt idx="39771">
                  <c:v>6295.6690242891964</c:v>
                </c:pt>
                <c:pt idx="39772">
                  <c:v>6376.3124286286193</c:v>
                </c:pt>
                <c:pt idx="39773">
                  <c:v>6457.0518912970365</c:v>
                </c:pt>
                <c:pt idx="39774">
                  <c:v>6429.7417937292066</c:v>
                </c:pt>
                <c:pt idx="39775">
                  <c:v>6402.4430371232584</c:v>
                </c:pt>
                <c:pt idx="39776">
                  <c:v>6375.1556400922418</c:v>
                </c:pt>
                <c:pt idx="39777">
                  <c:v>6347.8796136565488</c:v>
                </c:pt>
                <c:pt idx="39778">
                  <c:v>6320.6149792534761</c:v>
                </c:pt>
                <c:pt idx="39779">
                  <c:v>6293.3617481259271</c:v>
                </c:pt>
                <c:pt idx="39780">
                  <c:v>6293.3617481259271</c:v>
                </c:pt>
                <c:pt idx="39781">
                  <c:v>6293.3617481259271</c:v>
                </c:pt>
                <c:pt idx="39782">
                  <c:v>6293.3617481259271</c:v>
                </c:pt>
                <c:pt idx="39783">
                  <c:v>6293.3617481259271</c:v>
                </c:pt>
                <c:pt idx="39784">
                  <c:v>6293.3617481259271</c:v>
                </c:pt>
                <c:pt idx="39785">
                  <c:v>6293.3617481259271</c:v>
                </c:pt>
                <c:pt idx="39786">
                  <c:v>6194.5584200413523</c:v>
                </c:pt>
                <c:pt idx="39787">
                  <c:v>6167.9245575888444</c:v>
                </c:pt>
                <c:pt idx="39788">
                  <c:v>6141.3014544346534</c:v>
                </c:pt>
                <c:pt idx="39789">
                  <c:v>6185.6123834675127</c:v>
                </c:pt>
                <c:pt idx="39790">
                  <c:v>6158.7022627761035</c:v>
                </c:pt>
                <c:pt idx="39791">
                  <c:v>6131.803034885359</c:v>
                </c:pt>
                <c:pt idx="39792">
                  <c:v>6087.1383015073507</c:v>
                </c:pt>
                <c:pt idx="39793">
                  <c:v>6042.5033186642231</c:v>
                </c:pt>
                <c:pt idx="39794">
                  <c:v>5997.8980776866783</c:v>
                </c:pt>
                <c:pt idx="39795">
                  <c:v>5953.3225698372898</c:v>
                </c:pt>
                <c:pt idx="39796">
                  <c:v>5908.7767787644698</c:v>
                </c:pt>
                <c:pt idx="39797">
                  <c:v>5864.2606956898335</c:v>
                </c:pt>
                <c:pt idx="39798">
                  <c:v>5811.417797740778</c:v>
                </c:pt>
                <c:pt idx="39799">
                  <c:v>5758.6148534710728</c:v>
                </c:pt>
                <c:pt idx="39800">
                  <c:v>5705.8517203652427</c:v>
                </c:pt>
                <c:pt idx="39801">
                  <c:v>5653.1282542566105</c:v>
                </c:pt>
                <c:pt idx="39802">
                  <c:v>5600.4443069608396</c:v>
                </c:pt>
                <c:pt idx="39803">
                  <c:v>5547.7997356960623</c:v>
                </c:pt>
                <c:pt idx="39804">
                  <c:v>5468.5594077344249</c:v>
                </c:pt>
                <c:pt idx="39805">
                  <c:v>5389.4101396573287</c:v>
                </c:pt>
                <c:pt idx="39806">
                  <c:v>5310.3516016575259</c:v>
                </c:pt>
                <c:pt idx="39807">
                  <c:v>5231.3834655314222</c:v>
                </c:pt>
                <c:pt idx="39808">
                  <c:v>5152.5053954934374</c:v>
                </c:pt>
                <c:pt idx="39809">
                  <c:v>5073.7170503842062</c:v>
                </c:pt>
                <c:pt idx="39810">
                  <c:v>5029.3404816377952</c:v>
                </c:pt>
                <c:pt idx="39811">
                  <c:v>4984.9957115620937</c:v>
                </c:pt>
                <c:pt idx="39812">
                  <c:v>4940.6828047267936</c:v>
                </c:pt>
                <c:pt idx="39813">
                  <c:v>4896.4018264339129</c:v>
                </c:pt>
                <c:pt idx="39814">
                  <c:v>4852.1528363960269</c:v>
                </c:pt>
                <c:pt idx="39815">
                  <c:v>4807.9359013941748</c:v>
                </c:pt>
                <c:pt idx="39816">
                  <c:v>4851.7540446899047</c:v>
                </c:pt>
                <c:pt idx="39817">
                  <c:v>4895.6014028945165</c:v>
                </c:pt>
                <c:pt idx="39818">
                  <c:v>4939.4779877203873</c:v>
                </c:pt>
                <c:pt idx="39819">
                  <c:v>4983.3838172465103</c:v>
                </c:pt>
                <c:pt idx="39820">
                  <c:v>5027.3189030808389</c:v>
                </c:pt>
                <c:pt idx="39821">
                  <c:v>5071.2832567226942</c:v>
                </c:pt>
                <c:pt idx="39822">
                  <c:v>5123.6991067485114</c:v>
                </c:pt>
                <c:pt idx="39823">
                  <c:v>5176.154327440855</c:v>
                </c:pt>
                <c:pt idx="39824">
                  <c:v>5228.6490447713695</c:v>
                </c:pt>
                <c:pt idx="39825">
                  <c:v>5281.1833811711322</c:v>
                </c:pt>
                <c:pt idx="39826">
                  <c:v>5333.7574577278383</c:v>
                </c:pt>
                <c:pt idx="39827">
                  <c:v>5386.37139654364</c:v>
                </c:pt>
                <c:pt idx="39828">
                  <c:v>5298.4747220587369</c:v>
                </c:pt>
                <c:pt idx="39829">
                  <c:v>5210.6912143962982</c:v>
                </c:pt>
                <c:pt idx="39830">
                  <c:v>5123.0204756687708</c:v>
                </c:pt>
                <c:pt idx="39831">
                  <c:v>5035.4621011939034</c:v>
                </c:pt>
                <c:pt idx="39832">
                  <c:v>4948.0156858487098</c:v>
                </c:pt>
                <c:pt idx="39833">
                  <c:v>4860.6808106699964</c:v>
                </c:pt>
                <c:pt idx="39834">
                  <c:v>4863.2083035154383</c:v>
                </c:pt>
                <c:pt idx="39835">
                  <c:v>4865.7357963608411</c:v>
                </c:pt>
                <c:pt idx="39836">
                  <c:v>4868.2632892061638</c:v>
                </c:pt>
                <c:pt idx="39837">
                  <c:v>4870.7907820514074</c:v>
                </c:pt>
                <c:pt idx="39838">
                  <c:v>4873.3182748966074</c:v>
                </c:pt>
                <c:pt idx="39839">
                  <c:v>4875.84576774173</c:v>
                </c:pt>
                <c:pt idx="39840">
                  <c:v>4882.787946596839</c:v>
                </c:pt>
                <c:pt idx="39841">
                  <c:v>4889.7286426726896</c:v>
                </c:pt>
                <c:pt idx="39842">
                  <c:v>4896.667867159158</c:v>
                </c:pt>
                <c:pt idx="39843">
                  <c:v>4903.6056382879278</c:v>
                </c:pt>
                <c:pt idx="39844">
                  <c:v>4910.5419669528665</c:v>
                </c:pt>
                <c:pt idx="39845">
                  <c:v>4917.4768715632372</c:v>
                </c:pt>
                <c:pt idx="39846">
                  <c:v>4881.8689204194679</c:v>
                </c:pt>
                <c:pt idx="39847">
                  <c:v>4846.2823846441197</c:v>
                </c:pt>
                <c:pt idx="39848">
                  <c:v>4810.7173182458428</c:v>
                </c:pt>
                <c:pt idx="39849">
                  <c:v>4775.173781787611</c:v>
                </c:pt>
                <c:pt idx="39850">
                  <c:v>4739.6518302768591</c:v>
                </c:pt>
                <c:pt idx="39851">
                  <c:v>4704.151521236975</c:v>
                </c:pt>
                <c:pt idx="39852">
                  <c:v>4800.208115805759</c:v>
                </c:pt>
                <c:pt idx="39853">
                  <c:v>4896.4018264339129</c:v>
                </c:pt>
                <c:pt idx="39854">
                  <c:v>4992.7330360134838</c:v>
                </c:pt>
                <c:pt idx="39855">
                  <c:v>5089.2021208681799</c:v>
                </c:pt>
                <c:pt idx="39856">
                  <c:v>5185.8094486704349</c:v>
                </c:pt>
                <c:pt idx="39857">
                  <c:v>5282.5553873950621</c:v>
                </c:pt>
                <c:pt idx="39858">
                  <c:v>5221.0358446148139</c:v>
                </c:pt>
                <c:pt idx="39859">
                  <c:v>5159.5719590716171</c:v>
                </c:pt>
                <c:pt idx="39860">
                  <c:v>5098.1636179292454</c:v>
                </c:pt>
                <c:pt idx="39861">
                  <c:v>5036.8107047590374</c:v>
                </c:pt>
                <c:pt idx="39862">
                  <c:v>4975.5131039008938</c:v>
                </c:pt>
                <c:pt idx="39863">
                  <c:v>4914.2706919086268</c:v>
                </c:pt>
                <c:pt idx="39864">
                  <c:v>4974.9761678235782</c:v>
                </c:pt>
                <c:pt idx="39865">
                  <c:v>5035.7318219069293</c:v>
                </c:pt>
                <c:pt idx="39866">
                  <c:v>5096.5379778890501</c:v>
                </c:pt>
                <c:pt idx="39867">
                  <c:v>5157.3949487708978</c:v>
                </c:pt>
                <c:pt idx="39868">
                  <c:v>5218.3030454881373</c:v>
                </c:pt>
                <c:pt idx="39869">
                  <c:v>5279.2625724576401</c:v>
                </c:pt>
                <c:pt idx="39870">
                  <c:v>5252.9937818988083</c:v>
                </c:pt>
                <c:pt idx="39871">
                  <c:v>5226.7349502393081</c:v>
                </c:pt>
                <c:pt idx="39872">
                  <c:v>5200.486064847013</c:v>
                </c:pt>
                <c:pt idx="39873">
                  <c:v>5114.9200034399564</c:v>
                </c:pt>
                <c:pt idx="39874">
                  <c:v>5088.9917033400943</c:v>
                </c:pt>
                <c:pt idx="39875">
                  <c:v>5063.0731927779998</c:v>
                </c:pt>
                <c:pt idx="39876">
                  <c:v>5095.3187478588934</c:v>
                </c:pt>
                <c:pt idx="39877">
                  <c:v>5068.8494630610958</c:v>
                </c:pt>
                <c:pt idx="39878">
                  <c:v>5042.3910903723308</c:v>
                </c:pt>
                <c:pt idx="39879">
                  <c:v>5015.9436280913715</c:v>
                </c:pt>
                <c:pt idx="39880">
                  <c:v>4989.5070835633469</c:v>
                </c:pt>
                <c:pt idx="39881">
                  <c:v>4963.0814551637932</c:v>
                </c:pt>
                <c:pt idx="39882">
                  <c:v>4997.7800332923471</c:v>
                </c:pt>
                <c:pt idx="39883">
                  <c:v>5032.4951733505213</c:v>
                </c:pt>
                <c:pt idx="39884">
                  <c:v>5067.2269339533514</c:v>
                </c:pt>
                <c:pt idx="39885">
                  <c:v>5101.9753755997672</c:v>
                </c:pt>
                <c:pt idx="39886">
                  <c:v>5136.7405513630274</c:v>
                </c:pt>
                <c:pt idx="39887">
                  <c:v>5171.5225208259071</c:v>
                </c:pt>
                <c:pt idx="39888">
                  <c:v>5171.5225208259071</c:v>
                </c:pt>
                <c:pt idx="39889">
                  <c:v>5171.5225208259071</c:v>
                </c:pt>
                <c:pt idx="39890">
                  <c:v>5171.5225208259071</c:v>
                </c:pt>
                <c:pt idx="39891">
                  <c:v>5171.5225208259071</c:v>
                </c:pt>
                <c:pt idx="39892">
                  <c:v>5171.5225208259071</c:v>
                </c:pt>
                <c:pt idx="39893">
                  <c:v>5171.5225208259071</c:v>
                </c:pt>
                <c:pt idx="39894">
                  <c:v>5180.2206426827615</c:v>
                </c:pt>
                <c:pt idx="39895">
                  <c:v>5188.9198209713823</c:v>
                </c:pt>
                <c:pt idx="39896">
                  <c:v>5197.6200517920988</c:v>
                </c:pt>
                <c:pt idx="39897">
                  <c:v>5206.3213408187621</c:v>
                </c:pt>
                <c:pt idx="39898">
                  <c:v>5215.0236865360803</c:v>
                </c:pt>
                <c:pt idx="39899">
                  <c:v>5223.7270874031337</c:v>
                </c:pt>
                <c:pt idx="39900">
                  <c:v>5197.6200517920988</c:v>
                </c:pt>
                <c:pt idx="39901">
                  <c:v>5171.5225208259071</c:v>
                </c:pt>
                <c:pt idx="39902">
                  <c:v>5145.4344659099615</c:v>
                </c:pt>
                <c:pt idx="39903">
                  <c:v>5119.3558678380605</c:v>
                </c:pt>
                <c:pt idx="39904">
                  <c:v>5093.2866978085749</c:v>
                </c:pt>
                <c:pt idx="39905">
                  <c:v>5067.2269339533514</c:v>
                </c:pt>
                <c:pt idx="39906">
                  <c:v>5084.7344513984135</c:v>
                </c:pt>
                <c:pt idx="39907">
                  <c:v>5102.2464870844142</c:v>
                </c:pt>
                <c:pt idx="39908">
                  <c:v>5119.7630464859221</c:v>
                </c:pt>
                <c:pt idx="39909">
                  <c:v>5137.2841327565911</c:v>
                </c:pt>
                <c:pt idx="39910">
                  <c:v>5154.8097490387763</c:v>
                </c:pt>
                <c:pt idx="39911">
                  <c:v>5172.339898463847</c:v>
                </c:pt>
                <c:pt idx="39912">
                  <c:v>5234.0731705607895</c:v>
                </c:pt>
                <c:pt idx="39913">
                  <c:v>5295.8649225235413</c:v>
                </c:pt>
                <c:pt idx="39914">
                  <c:v>5357.7151707805933</c:v>
                </c:pt>
                <c:pt idx="39915">
                  <c:v>5419.6239247585254</c:v>
                </c:pt>
                <c:pt idx="39916">
                  <c:v>5481.5911963929657</c:v>
                </c:pt>
                <c:pt idx="39917">
                  <c:v>5543.6169953073322</c:v>
                </c:pt>
                <c:pt idx="39918">
                  <c:v>5702.8986180470483</c:v>
                </c:pt>
                <c:pt idx="39919">
                  <c:v>5862.5599924103972</c:v>
                </c:pt>
                <c:pt idx="39920">
                  <c:v>6022.602320321128</c:v>
                </c:pt>
                <c:pt idx="39921">
                  <c:v>6183.0267653884794</c:v>
                </c:pt>
                <c:pt idx="39922">
                  <c:v>6343.8344614837852</c:v>
                </c:pt>
                <c:pt idx="39923">
                  <c:v>6505.0265222055123</c:v>
                </c:pt>
                <c:pt idx="39924">
                  <c:v>6541.0930984456045</c:v>
                </c:pt>
                <c:pt idx="39925">
                  <c:v>6577.1791157343359</c:v>
                </c:pt>
                <c:pt idx="39926">
                  <c:v>6613.2845692439942</c:v>
                </c:pt>
                <c:pt idx="39927">
                  <c:v>6649.4094542326429</c:v>
                </c:pt>
                <c:pt idx="39928">
                  <c:v>6685.5537688200766</c:v>
                </c:pt>
                <c:pt idx="39929">
                  <c:v>6721.7175028883312</c:v>
                </c:pt>
                <c:pt idx="39930">
                  <c:v>6528.5330128105443</c:v>
                </c:pt>
                <c:pt idx="39931">
                  <c:v>6412.621590832191</c:v>
                </c:pt>
                <c:pt idx="39932">
                  <c:v>6296.9132385038329</c:v>
                </c:pt>
                <c:pt idx="39933">
                  <c:v>6253.1052588804214</c:v>
                </c:pt>
                <c:pt idx="39934">
                  <c:v>6136.4662138732065</c:v>
                </c:pt>
                <c:pt idx="39935">
                  <c:v>6020.0331527372673</c:v>
                </c:pt>
                <c:pt idx="39936">
                  <c:v>5885.9435390479084</c:v>
                </c:pt>
                <c:pt idx="39937">
                  <c:v>5752.128771819258</c:v>
                </c:pt>
                <c:pt idx="39938">
                  <c:v>5618.5892018999011</c:v>
                </c:pt>
                <c:pt idx="39939">
                  <c:v>5485.3251981876801</c:v>
                </c:pt>
                <c:pt idx="39940">
                  <c:v>5352.3371478028484</c:v>
                </c:pt>
                <c:pt idx="39941">
                  <c:v>5219.6254562627555</c:v>
                </c:pt>
                <c:pt idx="39942">
                  <c:v>5106.1889391637378</c:v>
                </c:pt>
                <c:pt idx="39943">
                  <c:v>4992.9378710930623</c:v>
                </c:pt>
                <c:pt idx="39944">
                  <c:v>4879.8708129351016</c:v>
                </c:pt>
                <c:pt idx="39945">
                  <c:v>4766.9862895695942</c:v>
                </c:pt>
                <c:pt idx="39946">
                  <c:v>4654.2827891549159</c:v>
                </c:pt>
                <c:pt idx="39947">
                  <c:v>4541.7587624023945</c:v>
                </c:pt>
                <c:pt idx="39948">
                  <c:v>4446.6259835040782</c:v>
                </c:pt>
                <c:pt idx="39949">
                  <c:v>4351.6207434674961</c:v>
                </c:pt>
                <c:pt idx="39950">
                  <c:v>4256.7421049117402</c:v>
                </c:pt>
                <c:pt idx="39951">
                  <c:v>4161.9891091126419</c:v>
                </c:pt>
                <c:pt idx="39952">
                  <c:v>4067.3607778359287</c:v>
                </c:pt>
                <c:pt idx="39953">
                  <c:v>3972.8561148398353</c:v>
                </c:pt>
                <c:pt idx="39954">
                  <c:v>3980.9231195663556</c:v>
                </c:pt>
                <c:pt idx="39955">
                  <c:v>3988.9899995650526</c:v>
                </c:pt>
                <c:pt idx="39956">
                  <c:v>3997.0567645952769</c:v>
                </c:pt>
                <c:pt idx="39957">
                  <c:v>4005.1234131619503</c:v>
                </c:pt>
                <c:pt idx="39958">
                  <c:v>4013.1899549594782</c:v>
                </c:pt>
                <c:pt idx="39959">
                  <c:v>4021.2563959510153</c:v>
                </c:pt>
                <c:pt idx="39960">
                  <c:v>3995.5952683200135</c:v>
                </c:pt>
                <c:pt idx="39961">
                  <c:v>3969.9427199037532</c:v>
                </c:pt>
                <c:pt idx="39962">
                  <c:v>3944.2987251624695</c:v>
                </c:pt>
                <c:pt idx="39963">
                  <c:v>3918.6632545047446</c:v>
                </c:pt>
                <c:pt idx="39964">
                  <c:v>3893.0362781735607</c:v>
                </c:pt>
                <c:pt idx="39965">
                  <c:v>3867.4177699153197</c:v>
                </c:pt>
                <c:pt idx="39966">
                  <c:v>3867.2980150409157</c:v>
                </c:pt>
                <c:pt idx="39967">
                  <c:v>3867.1782601665445</c:v>
                </c:pt>
                <c:pt idx="39968">
                  <c:v>3867.0585052921724</c:v>
                </c:pt>
                <c:pt idx="39969">
                  <c:v>3866.9387504178017</c:v>
                </c:pt>
                <c:pt idx="39970">
                  <c:v>3866.8189955434309</c:v>
                </c:pt>
                <c:pt idx="39971">
                  <c:v>3866.6992406690588</c:v>
                </c:pt>
                <c:pt idx="39972">
                  <c:v>3832.20010526842</c:v>
                </c:pt>
                <c:pt idx="39973">
                  <c:v>3797.7193255063344</c:v>
                </c:pt>
                <c:pt idx="39974">
                  <c:v>3763.2568862953972</c:v>
                </c:pt>
                <c:pt idx="39975">
                  <c:v>3728.8127834097081</c:v>
                </c:pt>
                <c:pt idx="39976">
                  <c:v>3694.3870016036371</c:v>
                </c:pt>
                <c:pt idx="39977">
                  <c:v>3659.9795292247995</c:v>
                </c:pt>
                <c:pt idx="39978">
                  <c:v>3702.9039523074721</c:v>
                </c:pt>
                <c:pt idx="39979">
                  <c:v>3745.8558912393505</c:v>
                </c:pt>
                <c:pt idx="39980">
                  <c:v>3788.8353961736907</c:v>
                </c:pt>
                <c:pt idx="39981">
                  <c:v>3831.8425170282621</c:v>
                </c:pt>
                <c:pt idx="39982">
                  <c:v>3874.8772922460876</c:v>
                </c:pt>
                <c:pt idx="39983">
                  <c:v>3917.9397709325654</c:v>
                </c:pt>
                <c:pt idx="39984">
                  <c:v>3944.0567494143115</c:v>
                </c:pt>
                <c:pt idx="39985">
                  <c:v>3970.1855028150744</c:v>
                </c:pt>
                <c:pt idx="39986">
                  <c:v>3996.3260164576282</c:v>
                </c:pt>
                <c:pt idx="39987">
                  <c:v>4022.4782719453538</c:v>
                </c:pt>
                <c:pt idx="39988">
                  <c:v>4048.6422624054221</c:v>
                </c:pt>
                <c:pt idx="39989">
                  <c:v>4074.8179696329203</c:v>
                </c:pt>
                <c:pt idx="39990">
                  <c:v>4178.6417659776353</c:v>
                </c:pt>
                <c:pt idx="39991">
                  <c:v>4282.6284951945208</c:v>
                </c:pt>
                <c:pt idx="39992">
                  <c:v>4386.7786221209026</c:v>
                </c:pt>
                <c:pt idx="39993">
                  <c:v>4491.0925968193988</c:v>
                </c:pt>
                <c:pt idx="39994">
                  <c:v>4595.5708689862713</c:v>
                </c:pt>
                <c:pt idx="39995">
                  <c:v>4700.2138716859627</c:v>
                </c:pt>
                <c:pt idx="39996">
                  <c:v>4813.6751556957752</c:v>
                </c:pt>
                <c:pt idx="39997">
                  <c:v>4927.3291693143146</c:v>
                </c:pt>
                <c:pt idx="39998">
                  <c:v>5041.1765541915611</c:v>
                </c:pt>
                <c:pt idx="39999">
                  <c:v>5155.2179384701758</c:v>
                </c:pt>
                <c:pt idx="40000">
                  <c:v>5269.4539371049495</c:v>
                </c:pt>
                <c:pt idx="40001">
                  <c:v>5383.8851521778015</c:v>
                </c:pt>
                <c:pt idx="40002">
                  <c:v>5383.6089028038532</c:v>
                </c:pt>
                <c:pt idx="40003">
                  <c:v>5383.3326534298612</c:v>
                </c:pt>
                <c:pt idx="40004">
                  <c:v>5383.0564040558711</c:v>
                </c:pt>
                <c:pt idx="40005">
                  <c:v>5382.7801546818782</c:v>
                </c:pt>
                <c:pt idx="40006">
                  <c:v>5382.5039053078863</c:v>
                </c:pt>
                <c:pt idx="40007">
                  <c:v>5382.2276559338952</c:v>
                </c:pt>
                <c:pt idx="40008">
                  <c:v>5417.4091658923462</c:v>
                </c:pt>
                <c:pt idx="40009">
                  <c:v>5452.6090216099255</c:v>
                </c:pt>
                <c:pt idx="40010">
                  <c:v>5487.8272465292848</c:v>
                </c:pt>
                <c:pt idx="40011">
                  <c:v>5523.0638639274184</c:v>
                </c:pt>
                <c:pt idx="40012">
                  <c:v>5558.3188969170888</c:v>
                </c:pt>
                <c:pt idx="40013">
                  <c:v>5593.5923684478812</c:v>
                </c:pt>
                <c:pt idx="40014">
                  <c:v>5584.562620307981</c:v>
                </c:pt>
                <c:pt idx="40015">
                  <c:v>5575.5342270860319</c:v>
                </c:pt>
                <c:pt idx="40016">
                  <c:v>5566.5071949550183</c:v>
                </c:pt>
                <c:pt idx="40017">
                  <c:v>5493.7603044231219</c:v>
                </c:pt>
                <c:pt idx="40018">
                  <c:v>5484.8394638008613</c:v>
                </c:pt>
                <c:pt idx="40019">
                  <c:v>5475.9199666550139</c:v>
                </c:pt>
                <c:pt idx="40020">
                  <c:v>5539.4342549184621</c:v>
                </c:pt>
                <c:pt idx="40021">
                  <c:v>5539.4342549184621</c:v>
                </c:pt>
                <c:pt idx="40022">
                  <c:v>5539.4342549184621</c:v>
                </c:pt>
                <c:pt idx="40023">
                  <c:v>5539.4342549184621</c:v>
                </c:pt>
                <c:pt idx="40024">
                  <c:v>5539.4342549184621</c:v>
                </c:pt>
                <c:pt idx="40025">
                  <c:v>5539.4342549184621</c:v>
                </c:pt>
                <c:pt idx="40026">
                  <c:v>5557.2023941049056</c:v>
                </c:pt>
                <c:pt idx="40027">
                  <c:v>5574.97542795154</c:v>
                </c:pt>
                <c:pt idx="40028">
                  <c:v>5592.7533555687169</c:v>
                </c:pt>
                <c:pt idx="40029">
                  <c:v>5610.5361786670692</c:v>
                </c:pt>
                <c:pt idx="40030">
                  <c:v>5628.3238911827975</c:v>
                </c:pt>
                <c:pt idx="40031">
                  <c:v>5646.1164948346668</c:v>
                </c:pt>
                <c:pt idx="40032">
                  <c:v>5726.1029004639331</c:v>
                </c:pt>
                <c:pt idx="40033">
                  <c:v>5806.1871499856434</c:v>
                </c:pt>
                <c:pt idx="40034">
                  <c:v>5886.3692375787086</c:v>
                </c:pt>
                <c:pt idx="40035">
                  <c:v>5966.6491609430659</c:v>
                </c:pt>
                <c:pt idx="40036">
                  <c:v>6047.0269187029307</c:v>
                </c:pt>
                <c:pt idx="40037">
                  <c:v>6127.502507705618</c:v>
                </c:pt>
                <c:pt idx="40038">
                  <c:v>6190.2740351058446</c:v>
                </c:pt>
                <c:pt idx="40039">
                  <c:v>6253.1052588804214</c:v>
                </c:pt>
                <c:pt idx="40040">
                  <c:v>6315.9961487729779</c:v>
                </c:pt>
                <c:pt idx="40041">
                  <c:v>6378.9466726139472</c:v>
                </c:pt>
                <c:pt idx="40042">
                  <c:v>6441.956807264989</c:v>
                </c:pt>
                <c:pt idx="40043">
                  <c:v>6505.0265222055123</c:v>
                </c:pt>
                <c:pt idx="40044">
                  <c:v>6550.1127817396309</c:v>
                </c:pt>
                <c:pt idx="40045">
                  <c:v>6595.2294132599909</c:v>
                </c:pt>
                <c:pt idx="40046">
                  <c:v>6640.3764129258025</c:v>
                </c:pt>
                <c:pt idx="40047">
                  <c:v>6685.5537688200766</c:v>
                </c:pt>
                <c:pt idx="40048">
                  <c:v>6730.7614692145262</c:v>
                </c:pt>
                <c:pt idx="40049">
                  <c:v>6775.9995109264009</c:v>
                </c:pt>
                <c:pt idx="40050">
                  <c:v>6803.1568926651207</c:v>
                </c:pt>
                <c:pt idx="40051">
                  <c:v>6830.325194183336</c:v>
                </c:pt>
                <c:pt idx="40052">
                  <c:v>6857.5044109152122</c:v>
                </c:pt>
                <c:pt idx="40053">
                  <c:v>6884.694538310544</c:v>
                </c:pt>
                <c:pt idx="40054">
                  <c:v>6911.8955802333785</c:v>
                </c:pt>
                <c:pt idx="40055">
                  <c:v>6939.1075293873128</c:v>
                </c:pt>
                <c:pt idx="40056">
                  <c:v>6920.9650168757526</c:v>
                </c:pt>
                <c:pt idx="40057">
                  <c:v>6902.8273530168735</c:v>
                </c:pt>
                <c:pt idx="40058">
                  <c:v>6884.694538310544</c:v>
                </c:pt>
                <c:pt idx="40059">
                  <c:v>6866.5665732617663</c:v>
                </c:pt>
                <c:pt idx="40060">
                  <c:v>6848.4434583807679</c:v>
                </c:pt>
                <c:pt idx="40061">
                  <c:v>6830.325194183336</c:v>
                </c:pt>
                <c:pt idx="40062">
                  <c:v>6930.0356684815824</c:v>
                </c:pt>
                <c:pt idx="40063">
                  <c:v>7029.8928074208243</c:v>
                </c:pt>
                <c:pt idx="40064">
                  <c:v>7129.8965311107277</c:v>
                </c:pt>
                <c:pt idx="40065">
                  <c:v>7230.046764425686</c:v>
                </c:pt>
                <c:pt idx="40066">
                  <c:v>7330.34343413433</c:v>
                </c:pt>
                <c:pt idx="40067">
                  <c:v>7430.7864802027707</c:v>
                </c:pt>
                <c:pt idx="40068">
                  <c:v>7394.2448048657243</c:v>
                </c:pt>
                <c:pt idx="40069">
                  <c:v>7357.7224794541344</c:v>
                </c:pt>
                <c:pt idx="40070">
                  <c:v>7321.2195069125773</c:v>
                </c:pt>
                <c:pt idx="40071">
                  <c:v>7284.7358902673786</c:v>
                </c:pt>
                <c:pt idx="40072">
                  <c:v>7248.2716326262389</c:v>
                </c:pt>
                <c:pt idx="40073">
                  <c:v>7211.8267343520174</c:v>
                </c:pt>
                <c:pt idx="40074">
                  <c:v>7129.1370550395513</c:v>
                </c:pt>
                <c:pt idx="40075">
                  <c:v>7129.1370550395513</c:v>
                </c:pt>
                <c:pt idx="40076">
                  <c:v>7129.1370550395513</c:v>
                </c:pt>
                <c:pt idx="40077">
                  <c:v>7211.8267343520174</c:v>
                </c:pt>
                <c:pt idx="40078">
                  <c:v>7211.8267343520174</c:v>
                </c:pt>
                <c:pt idx="40079">
                  <c:v>7211.8267343520174</c:v>
                </c:pt>
                <c:pt idx="40080">
                  <c:v>6966.3303897005226</c:v>
                </c:pt>
                <c:pt idx="40081">
                  <c:v>6721.7175028883312</c:v>
                </c:pt>
                <c:pt idx="40082">
                  <c:v>6477.9893497908697</c:v>
                </c:pt>
                <c:pt idx="40083">
                  <c:v>6235.1473913606051</c:v>
                </c:pt>
                <c:pt idx="40084">
                  <c:v>5993.1932574473794</c:v>
                </c:pt>
                <c:pt idx="40085">
                  <c:v>5752.128771819258</c:v>
                </c:pt>
                <c:pt idx="40086">
                  <c:v>5680.8733987474798</c:v>
                </c:pt>
                <c:pt idx="40087">
                  <c:v>5609.6963590280857</c:v>
                </c:pt>
                <c:pt idx="40088">
                  <c:v>5538.5977068406564</c:v>
                </c:pt>
                <c:pt idx="40089">
                  <c:v>5467.5775056761668</c:v>
                </c:pt>
                <c:pt idx="40090">
                  <c:v>5396.6358126590776</c:v>
                </c:pt>
                <c:pt idx="40091">
                  <c:v>5325.7726864582655</c:v>
                </c:pt>
                <c:pt idx="40092">
                  <c:v>5185.5099524684638</c:v>
                </c:pt>
                <c:pt idx="40093">
                  <c:v>5045.5378128632174</c:v>
                </c:pt>
                <c:pt idx="40094">
                  <c:v>4905.85447031479</c:v>
                </c:pt>
                <c:pt idx="40095">
                  <c:v>4766.4580642651881</c:v>
                </c:pt>
                <c:pt idx="40096">
                  <c:v>4627.3466886960896</c:v>
                </c:pt>
                <c:pt idx="40097">
                  <c:v>4488.5183720641498</c:v>
                </c:pt>
                <c:pt idx="40098">
                  <c:v>4462.6879099226935</c:v>
                </c:pt>
                <c:pt idx="40099">
                  <c:v>4436.8664294939617</c:v>
                </c:pt>
                <c:pt idx="40100">
                  <c:v>4411.053905902013</c:v>
                </c:pt>
                <c:pt idx="40101">
                  <c:v>4385.2503140438785</c:v>
                </c:pt>
                <c:pt idx="40102">
                  <c:v>4359.4556223926083</c:v>
                </c:pt>
                <c:pt idx="40103">
                  <c:v>4333.6698076005096</c:v>
                </c:pt>
                <c:pt idx="40104">
                  <c:v>4238.1945019522045</c:v>
                </c:pt>
                <c:pt idx="40105">
                  <c:v>4142.8585252937537</c:v>
                </c:pt>
                <c:pt idx="40106">
                  <c:v>4047.6616209146919</c:v>
                </c:pt>
                <c:pt idx="40107">
                  <c:v>3952.603527933692</c:v>
                </c:pt>
                <c:pt idx="40108">
                  <c:v>3857.6839812009107</c:v>
                </c:pt>
                <c:pt idx="40109">
                  <c:v>3762.9027111994037</c:v>
                </c:pt>
                <c:pt idx="40110">
                  <c:v>3771.7821272364213</c:v>
                </c:pt>
                <c:pt idx="40111">
                  <c:v>3780.6633315711056</c:v>
                </c:pt>
                <c:pt idx="40112">
                  <c:v>3789.5463251863298</c:v>
                </c:pt>
                <c:pt idx="40113">
                  <c:v>3798.4311090320739</c:v>
                </c:pt>
                <c:pt idx="40114">
                  <c:v>3807.3176732033039</c:v>
                </c:pt>
                <c:pt idx="40115">
                  <c:v>3816.2060186701424</c:v>
                </c:pt>
                <c:pt idx="40116">
                  <c:v>3807.5552183885097</c:v>
                </c:pt>
                <c:pt idx="40117">
                  <c:v>3798.905631382534</c:v>
                </c:pt>
                <c:pt idx="40118">
                  <c:v>3790.2572541989675</c:v>
                </c:pt>
                <c:pt idx="40119">
                  <c:v>3781.6100941395266</c:v>
                </c:pt>
                <c:pt idx="40120">
                  <c:v>3772.9641477469431</c:v>
                </c:pt>
                <c:pt idx="40121">
                  <c:v>3764.3194115833494</c:v>
                </c:pt>
                <c:pt idx="40122">
                  <c:v>3764.4374699487025</c:v>
                </c:pt>
                <c:pt idx="40123">
                  <c:v>3764.5555283140229</c:v>
                </c:pt>
                <c:pt idx="40124">
                  <c:v>3764.6735866793442</c:v>
                </c:pt>
                <c:pt idx="40125">
                  <c:v>3764.7916450446655</c:v>
                </c:pt>
                <c:pt idx="40126">
                  <c:v>3764.9097034100187</c:v>
                </c:pt>
                <c:pt idx="40127">
                  <c:v>3765.0277617753391</c:v>
                </c:pt>
                <c:pt idx="40128">
                  <c:v>3816.6816753786952</c:v>
                </c:pt>
                <c:pt idx="40129">
                  <c:v>3868.375808910288</c:v>
                </c:pt>
                <c:pt idx="40130">
                  <c:v>3920.1102216490681</c:v>
                </c:pt>
                <c:pt idx="40131">
                  <c:v>3971.8849831944849</c:v>
                </c:pt>
                <c:pt idx="40132">
                  <c:v>4023.7001479396922</c:v>
                </c:pt>
                <c:pt idx="40133">
                  <c:v>4075.5557844754399</c:v>
                </c:pt>
                <c:pt idx="40134">
                  <c:v>4187.7164748967807</c:v>
                </c:pt>
                <c:pt idx="40135">
                  <c:v>4300.0596189039343</c:v>
                </c:pt>
                <c:pt idx="40136">
                  <c:v>4412.5863319631662</c:v>
                </c:pt>
                <c:pt idx="40137">
                  <c:v>4525.2977102317191</c:v>
                </c:pt>
                <c:pt idx="40138">
                  <c:v>4638.1948189032264</c:v>
                </c:pt>
                <c:pt idx="40139">
                  <c:v>4751.2787007675033</c:v>
                </c:pt>
                <c:pt idx="40140">
                  <c:v>4908.3926958749316</c:v>
                </c:pt>
                <c:pt idx="40141">
                  <c:v>5065.8748263635298</c:v>
                </c:pt>
                <c:pt idx="40142">
                  <c:v>5223.7270874031337</c:v>
                </c:pt>
                <c:pt idx="40143">
                  <c:v>5381.9514065599487</c:v>
                </c:pt>
                <c:pt idx="40144">
                  <c:v>5540.5496523554984</c:v>
                </c:pt>
                <c:pt idx="40145">
                  <c:v>5699.5236439690716</c:v>
                </c:pt>
                <c:pt idx="40146">
                  <c:v>5797.4096774256031</c:v>
                </c:pt>
                <c:pt idx="40147">
                  <c:v>5895.4421288846215</c:v>
                </c:pt>
                <c:pt idx="40148">
                  <c:v>5993.6209683782699</c:v>
                </c:pt>
                <c:pt idx="40149">
                  <c:v>6091.9461765477536</c:v>
                </c:pt>
                <c:pt idx="40150">
                  <c:v>6190.4177286770991</c:v>
                </c:pt>
                <c:pt idx="40151">
                  <c:v>6289.035605319692</c:v>
                </c:pt>
                <c:pt idx="40152">
                  <c:v>6307.0080828580913</c:v>
                </c:pt>
                <c:pt idx="40153">
                  <c:v>6324.9854290308176</c:v>
                </c:pt>
                <c:pt idx="40154">
                  <c:v>6342.9676431609751</c:v>
                </c:pt>
                <c:pt idx="40155">
                  <c:v>6360.954724577341</c:v>
                </c:pt>
                <c:pt idx="40156">
                  <c:v>6378.9466726139472</c:v>
                </c:pt>
                <c:pt idx="40157">
                  <c:v>6396.9434866104675</c:v>
                </c:pt>
                <c:pt idx="40158">
                  <c:v>6333.9759290098254</c:v>
                </c:pt>
                <c:pt idx="40159">
                  <c:v>6271.0679970979236</c:v>
                </c:pt>
                <c:pt idx="40160">
                  <c:v>6208.2197228110736</c:v>
                </c:pt>
                <c:pt idx="40161">
                  <c:v>6074.9685849593998</c:v>
                </c:pt>
                <c:pt idx="40162">
                  <c:v>6012.9589562105702</c:v>
                </c:pt>
                <c:pt idx="40163">
                  <c:v>5951.0083925500721</c:v>
                </c:pt>
                <c:pt idx="40164">
                  <c:v>6073.7458795003104</c:v>
                </c:pt>
                <c:pt idx="40165">
                  <c:v>6127.502507705618</c:v>
                </c:pt>
                <c:pt idx="40166">
                  <c:v>6181.3030200023886</c:v>
                </c:pt>
                <c:pt idx="40167">
                  <c:v>6235.1473913606051</c:v>
                </c:pt>
                <c:pt idx="40168">
                  <c:v>6289.035605319692</c:v>
                </c:pt>
                <c:pt idx="40169">
                  <c:v>6342.9676431609751</c:v>
                </c:pt>
                <c:pt idx="40170">
                  <c:v>6405.9437195100309</c:v>
                </c:pt>
                <c:pt idx="40171">
                  <c:v>6468.9793919283129</c:v>
                </c:pt>
                <c:pt idx="40172">
                  <c:v>6532.0746302177076</c:v>
                </c:pt>
                <c:pt idx="40173">
                  <c:v>6595.2294132599909</c:v>
                </c:pt>
                <c:pt idx="40174">
                  <c:v>6658.4437124872693</c:v>
                </c:pt>
                <c:pt idx="40175">
                  <c:v>6721.7175028883312</c:v>
                </c:pt>
                <c:pt idx="40176">
                  <c:v>6667.4791820732662</c:v>
                </c:pt>
                <c:pt idx="40177">
                  <c:v>6613.2845692439942</c:v>
                </c:pt>
                <c:pt idx="40178">
                  <c:v>6559.1336772626664</c:v>
                </c:pt>
                <c:pt idx="40179">
                  <c:v>6505.0265222055123</c:v>
                </c:pt>
                <c:pt idx="40180">
                  <c:v>6450.9631205850983</c:v>
                </c:pt>
                <c:pt idx="40181">
                  <c:v>6396.9434866104675</c:v>
                </c:pt>
                <c:pt idx="40182">
                  <c:v>6568.1557904605415</c:v>
                </c:pt>
                <c:pt idx="40183">
                  <c:v>6739.8066518621845</c:v>
                </c:pt>
                <c:pt idx="40184">
                  <c:v>6911.8955802333785</c:v>
                </c:pt>
                <c:pt idx="40185">
                  <c:v>7084.4221255465554</c:v>
                </c:pt>
                <c:pt idx="40186">
                  <c:v>7257.3858805417158</c:v>
                </c:pt>
                <c:pt idx="40187">
                  <c:v>7430.7864802027707</c:v>
                </c:pt>
                <c:pt idx="40188">
                  <c:v>7385.1124107637115</c:v>
                </c:pt>
                <c:pt idx="40189">
                  <c:v>7339.4685738873886</c:v>
                </c:pt>
                <c:pt idx="40190">
                  <c:v>7293.8549782282935</c:v>
                </c:pt>
                <c:pt idx="40191">
                  <c:v>7248.2716326262389</c:v>
                </c:pt>
                <c:pt idx="40192">
                  <c:v>7202.7185376281268</c:v>
                </c:pt>
                <c:pt idx="40193">
                  <c:v>7157.1957024771682</c:v>
                </c:pt>
                <c:pt idx="40194">
                  <c:v>7239.1585920178777</c:v>
                </c:pt>
                <c:pt idx="40195">
                  <c:v>7321.2195069125773</c:v>
                </c:pt>
                <c:pt idx="40196">
                  <c:v>7403.378411178418</c:v>
                </c:pt>
                <c:pt idx="40197">
                  <c:v>7485.6352680763257</c:v>
                </c:pt>
                <c:pt idx="40198">
                  <c:v>7567.9900514822748</c:v>
                </c:pt>
                <c:pt idx="40199">
                  <c:v>7650.442728808659</c:v>
                </c:pt>
                <c:pt idx="40200">
                  <c:v>7650.442728808659</c:v>
                </c:pt>
                <c:pt idx="40201">
                  <c:v>7650.442728808659</c:v>
                </c:pt>
                <c:pt idx="40202">
                  <c:v>7650.442728808659</c:v>
                </c:pt>
                <c:pt idx="40203">
                  <c:v>7650.442728808659</c:v>
                </c:pt>
                <c:pt idx="40204">
                  <c:v>7650.442728808659</c:v>
                </c:pt>
                <c:pt idx="40205">
                  <c:v>7650.442728808659</c:v>
                </c:pt>
                <c:pt idx="40206">
                  <c:v>7650.442728808659</c:v>
                </c:pt>
                <c:pt idx="40207">
                  <c:v>7650.442728808659</c:v>
                </c:pt>
                <c:pt idx="40208">
                  <c:v>7650.442728808659</c:v>
                </c:pt>
                <c:pt idx="40209">
                  <c:v>7650.442728808659</c:v>
                </c:pt>
                <c:pt idx="40210">
                  <c:v>7650.442728808659</c:v>
                </c:pt>
                <c:pt idx="40211">
                  <c:v>7650.442728808659</c:v>
                </c:pt>
                <c:pt idx="40212">
                  <c:v>7659.6101802828434</c:v>
                </c:pt>
                <c:pt idx="40213">
                  <c:v>7668.7788370851076</c:v>
                </c:pt>
                <c:pt idx="40214">
                  <c:v>7677.9487048967039</c:v>
                </c:pt>
                <c:pt idx="40215">
                  <c:v>7687.119777963364</c:v>
                </c:pt>
                <c:pt idx="40216">
                  <c:v>7696.2920619691313</c:v>
                </c:pt>
                <c:pt idx="40217">
                  <c:v>7705.4655511582459</c:v>
                </c:pt>
                <c:pt idx="40218">
                  <c:v>7635.2560863037916</c:v>
                </c:pt>
                <c:pt idx="40219">
                  <c:v>7653.4010627216621</c:v>
                </c:pt>
                <c:pt idx="40220">
                  <c:v>7671.5508152332905</c:v>
                </c:pt>
                <c:pt idx="40221">
                  <c:v>7778.896964439522</c:v>
                </c:pt>
                <c:pt idx="40222">
                  <c:v>7797.2668951146061</c:v>
                </c:pt>
                <c:pt idx="40223">
                  <c:v>7815.6416564993124</c:v>
                </c:pt>
                <c:pt idx="40224">
                  <c:v>7395.1316333436616</c:v>
                </c:pt>
                <c:pt idx="40225">
                  <c:v>6977.1695598937004</c:v>
                </c:pt>
                <c:pt idx="40226">
                  <c:v>6561.7514864998184</c:v>
                </c:pt>
                <c:pt idx="40227">
                  <c:v>6148.8739435990492</c:v>
                </c:pt>
                <c:pt idx="40228">
                  <c:v>5738.5338986105098</c:v>
                </c:pt>
                <c:pt idx="40229">
                  <c:v>5330.7287513842666</c:v>
                </c:pt>
                <c:pt idx="40230">
                  <c:v>5207.960043410385</c:v>
                </c:pt>
                <c:pt idx="40231">
                  <c:v>5085.4113710150568</c:v>
                </c:pt>
                <c:pt idx="40232">
                  <c:v>4963.0814551637932</c:v>
                </c:pt>
                <c:pt idx="40233">
                  <c:v>4840.9689909489898</c:v>
                </c:pt>
                <c:pt idx="40234">
                  <c:v>4719.0726311213857</c:v>
                </c:pt>
                <c:pt idx="40235">
                  <c:v>4597.3910030114703</c:v>
                </c:pt>
                <c:pt idx="40236">
                  <c:v>4431.715346746937</c:v>
                </c:pt>
                <c:pt idx="40237">
                  <c:v>4266.4593510373952</c:v>
                </c:pt>
                <c:pt idx="40238">
                  <c:v>4101.6221498127088</c:v>
                </c:pt>
                <c:pt idx="40239">
                  <c:v>3937.2028541613031</c:v>
                </c:pt>
                <c:pt idx="40240">
                  <c:v>3773.2005518490587</c:v>
                </c:pt>
                <c:pt idx="40241">
                  <c:v>3609.6143154530391</c:v>
                </c:pt>
                <c:pt idx="40242">
                  <c:v>3601.7984853937451</c:v>
                </c:pt>
                <c:pt idx="40243">
                  <c:v>3593.981740734182</c:v>
                </c:pt>
                <c:pt idx="40244">
                  <c:v>3586.1640690173704</c:v>
                </c:pt>
                <c:pt idx="40245">
                  <c:v>3578.3454612077194</c:v>
                </c:pt>
                <c:pt idx="40246">
                  <c:v>3570.525905081905</c:v>
                </c:pt>
                <c:pt idx="40247">
                  <c:v>3562.7053979641832</c:v>
                </c:pt>
                <c:pt idx="40248">
                  <c:v>3443.1201767388989</c:v>
                </c:pt>
                <c:pt idx="40249">
                  <c:v>3323.728486805127</c:v>
                </c:pt>
                <c:pt idx="40250">
                  <c:v>3204.5282285757626</c:v>
                </c:pt>
                <c:pt idx="40251">
                  <c:v>3085.5172597830065</c:v>
                </c:pt>
                <c:pt idx="40252">
                  <c:v>2966.6933826236277</c:v>
                </c:pt>
                <c:pt idx="40253">
                  <c:v>2848.0543480879792</c:v>
                </c:pt>
                <c:pt idx="40254">
                  <c:v>2780.2303149646987</c:v>
                </c:pt>
                <c:pt idx="40255">
                  <c:v>2712.4690897948203</c:v>
                </c:pt>
                <c:pt idx="40256">
                  <c:v>2644.7703433806832</c:v>
                </c:pt>
                <c:pt idx="40257">
                  <c:v>2577.133735231449</c:v>
                </c:pt>
                <c:pt idx="40258">
                  <c:v>2509.5589226719917</c:v>
                </c:pt>
                <c:pt idx="40259">
                  <c:v>2442.0455584872939</c:v>
                </c:pt>
                <c:pt idx="40260">
                  <c:v>2407.8659198497116</c:v>
                </c:pt>
                <c:pt idx="40261">
                  <c:v>2373.7103507412448</c:v>
                </c:pt>
                <c:pt idx="40262">
                  <c:v>2339.5789342666999</c:v>
                </c:pt>
                <c:pt idx="40263">
                  <c:v>2305.4717541606001</c:v>
                </c:pt>
                <c:pt idx="40264">
                  <c:v>2271.3888947897553</c:v>
                </c:pt>
                <c:pt idx="40265">
                  <c:v>2237.3304391977736</c:v>
                </c:pt>
                <c:pt idx="40266">
                  <c:v>2279.5855031169458</c:v>
                </c:pt>
                <c:pt idx="40267">
                  <c:v>2321.8701679209917</c:v>
                </c:pt>
                <c:pt idx="40268">
                  <c:v>2364.1844210052432</c:v>
                </c:pt>
                <c:pt idx="40269">
                  <c:v>2406.5282500682911</c:v>
                </c:pt>
                <c:pt idx="40270">
                  <c:v>2448.9016368248253</c:v>
                </c:pt>
                <c:pt idx="40271">
                  <c:v>2491.3045693318686</c:v>
                </c:pt>
                <c:pt idx="40272">
                  <c:v>2542.5049598098412</c:v>
                </c:pt>
                <c:pt idx="40273">
                  <c:v>2593.7554128153597</c:v>
                </c:pt>
                <c:pt idx="40274">
                  <c:v>2645.0557365582522</c:v>
                </c:pt>
                <c:pt idx="40275">
                  <c:v>2696.4057479323651</c:v>
                </c:pt>
                <c:pt idx="40276">
                  <c:v>2747.8052573750811</c:v>
                </c:pt>
                <c:pt idx="40277">
                  <c:v>2799.2540862012115</c:v>
                </c:pt>
                <c:pt idx="40278">
                  <c:v>2909.527914593868</c:v>
                </c:pt>
                <c:pt idx="40279">
                  <c:v>3019.9650570028639</c:v>
                </c:pt>
                <c:pt idx="40280">
                  <c:v>3130.5670411227879</c:v>
                </c:pt>
                <c:pt idx="40281">
                  <c:v>3241.335362326</c:v>
                </c:pt>
                <c:pt idx="40282">
                  <c:v>3352.2714761234829</c:v>
                </c:pt>
                <c:pt idx="40283">
                  <c:v>3463.3768169079153</c:v>
                </c:pt>
                <c:pt idx="40284">
                  <c:v>3541.0623230507176</c:v>
                </c:pt>
                <c:pt idx="40285">
                  <c:v>3618.846227981729</c:v>
                </c:pt>
                <c:pt idx="40286">
                  <c:v>3696.7283569943638</c:v>
                </c:pt>
                <c:pt idx="40287">
                  <c:v>3774.7085477316341</c:v>
                </c:pt>
                <c:pt idx="40288">
                  <c:v>3852.7866416962411</c:v>
                </c:pt>
                <c:pt idx="40289">
                  <c:v>3930.9624752306058</c:v>
                </c:pt>
                <c:pt idx="40290">
                  <c:v>4068.7373464722637</c:v>
                </c:pt>
                <c:pt idx="40291">
                  <c:v>4206.7720742680485</c:v>
                </c:pt>
                <c:pt idx="40292">
                  <c:v>4345.0694214996865</c:v>
                </c:pt>
                <c:pt idx="40293">
                  <c:v>4483.6320686399658</c:v>
                </c:pt>
                <c:pt idx="40294">
                  <c:v>4622.4626288334402</c:v>
                </c:pt>
                <c:pt idx="40295">
                  <c:v>4761.5636357759295</c:v>
                </c:pt>
                <c:pt idx="40296">
                  <c:v>4910.0079767633351</c:v>
                </c:pt>
                <c:pt idx="40297">
                  <c:v>5058.7713640606416</c:v>
                </c:pt>
                <c:pt idx="40298">
                  <c:v>5207.8558127021943</c:v>
                </c:pt>
                <c:pt idx="40299">
                  <c:v>5357.2632832512336</c:v>
                </c:pt>
                <c:pt idx="40300">
                  <c:v>5506.9956748677569</c:v>
                </c:pt>
                <c:pt idx="40301">
                  <c:v>5657.0548395327314</c:v>
                </c:pt>
                <c:pt idx="40302">
                  <c:v>5524.6245092158861</c:v>
                </c:pt>
                <c:pt idx="40303">
                  <c:v>5392.448882770972</c:v>
                </c:pt>
                <c:pt idx="40304">
                  <c:v>5260.5267085114701</c:v>
                </c:pt>
                <c:pt idx="40305">
                  <c:v>5070.0500327959471</c:v>
                </c:pt>
                <c:pt idx="40306">
                  <c:v>4940.1377113331328</c:v>
                </c:pt>
                <c:pt idx="40307">
                  <c:v>4810.4720321731547</c:v>
                </c:pt>
                <c:pt idx="40308">
                  <c:v>4979.5401244804971</c:v>
                </c:pt>
                <c:pt idx="40309">
                  <c:v>5092.9928707211793</c:v>
                </c:pt>
                <c:pt idx="40310">
                  <c:v>5206.6275213930257</c:v>
                </c:pt>
                <c:pt idx="40311">
                  <c:v>5320.4454329734663</c:v>
                </c:pt>
                <c:pt idx="40312">
                  <c:v>5434.447923953363</c:v>
                </c:pt>
                <c:pt idx="40313">
                  <c:v>5548.6362837737815</c:v>
                </c:pt>
                <c:pt idx="40314">
                  <c:v>5601.7028262794984</c:v>
                </c:pt>
                <c:pt idx="40315">
                  <c:v>5654.8110765178126</c:v>
                </c:pt>
                <c:pt idx="40316">
                  <c:v>5707.9610791639197</c:v>
                </c:pt>
                <c:pt idx="40317">
                  <c:v>5761.152885421694</c:v>
                </c:pt>
                <c:pt idx="40318">
                  <c:v>5814.3865437638487</c:v>
                </c:pt>
                <c:pt idx="40319">
                  <c:v>5867.6621022487516</c:v>
                </c:pt>
                <c:pt idx="40320">
                  <c:v>5832.9421754391251</c:v>
                </c:pt>
                <c:pt idx="40321">
                  <c:v>5798.2381449029899</c:v>
                </c:pt>
                <c:pt idx="40322">
                  <c:v>5763.5499155972666</c:v>
                </c:pt>
                <c:pt idx="40323">
                  <c:v>5728.8773917001699</c:v>
                </c:pt>
                <c:pt idx="40324">
                  <c:v>5694.2204766068153</c:v>
                </c:pt>
                <c:pt idx="40325">
                  <c:v>5659.5790729244663</c:v>
                </c:pt>
                <c:pt idx="40326">
                  <c:v>5720.9503124354906</c:v>
                </c:pt>
                <c:pt idx="40327">
                  <c:v>5782.3738770091641</c:v>
                </c:pt>
                <c:pt idx="40328">
                  <c:v>5843.8500515072665</c:v>
                </c:pt>
                <c:pt idx="40329">
                  <c:v>5905.3791190978254</c:v>
                </c:pt>
                <c:pt idx="40330">
                  <c:v>5966.9613567359693</c:v>
                </c:pt>
                <c:pt idx="40331">
                  <c:v>6028.5970446833435</c:v>
                </c:pt>
                <c:pt idx="40332">
                  <c:v>5975.051144801947</c:v>
                </c:pt>
                <c:pt idx="40333">
                  <c:v>5921.5478954147929</c:v>
                </c:pt>
                <c:pt idx="40334">
                  <c:v>5868.0872780685859</c:v>
                </c:pt>
                <c:pt idx="40335">
                  <c:v>5814.6692814803273</c:v>
                </c:pt>
                <c:pt idx="40336">
                  <c:v>5761.2938871967408</c:v>
                </c:pt>
                <c:pt idx="40337">
                  <c:v>5707.9610791639197</c:v>
                </c:pt>
                <c:pt idx="40338">
                  <c:v>5779.2691197966715</c:v>
                </c:pt>
                <c:pt idx="40339">
                  <c:v>5850.6541650179506</c:v>
                </c:pt>
                <c:pt idx="40340">
                  <c:v>5922.1161798899602</c:v>
                </c:pt>
                <c:pt idx="40341">
                  <c:v>5993.6551236616133</c:v>
                </c:pt>
                <c:pt idx="40342">
                  <c:v>6065.270963999712</c:v>
                </c:pt>
                <c:pt idx="40343">
                  <c:v>6136.9636675008296</c:v>
                </c:pt>
                <c:pt idx="40344">
                  <c:v>6074.6573339849128</c:v>
                </c:pt>
                <c:pt idx="40345">
                  <c:v>6012.4076220316401</c:v>
                </c:pt>
                <c:pt idx="40346">
                  <c:v>5950.2144301678863</c:v>
                </c:pt>
                <c:pt idx="40347">
                  <c:v>5888.0776556615647</c:v>
                </c:pt>
                <c:pt idx="40348">
                  <c:v>5825.9971876127956</c:v>
                </c:pt>
                <c:pt idx="40349">
                  <c:v>5763.9729209223642</c:v>
                </c:pt>
                <c:pt idx="40350">
                  <c:v>5780.8214984029191</c:v>
                </c:pt>
                <c:pt idx="40351">
                  <c:v>5797.6731541524705</c:v>
                </c:pt>
                <c:pt idx="40352">
                  <c:v>5814.5279126220876</c:v>
                </c:pt>
                <c:pt idx="40353">
                  <c:v>5831.3857981605961</c:v>
                </c:pt>
                <c:pt idx="40354">
                  <c:v>5848.2468350147947</c:v>
                </c:pt>
                <c:pt idx="40355">
                  <c:v>5865.1110473295985</c:v>
                </c:pt>
                <c:pt idx="40356">
                  <c:v>5962.6908167555794</c:v>
                </c:pt>
                <c:pt idx="40357">
                  <c:v>6060.4109186415262</c:v>
                </c:pt>
                <c:pt idx="40358">
                  <c:v>6158.2717644901059</c:v>
                </c:pt>
                <c:pt idx="40359">
                  <c:v>6256.2737583116423</c:v>
                </c:pt>
                <c:pt idx="40360">
                  <c:v>6354.417296775463</c:v>
                </c:pt>
                <c:pt idx="40361">
                  <c:v>6452.7027693599912</c:v>
                </c:pt>
                <c:pt idx="40362">
                  <c:v>6316.2745652093936</c:v>
                </c:pt>
                <c:pt idx="40363">
                  <c:v>6253.8914037809263</c:v>
                </c:pt>
                <c:pt idx="40364">
                  <c:v>6191.5676681143132</c:v>
                </c:pt>
                <c:pt idx="40365">
                  <c:v>6200.3962025181554</c:v>
                </c:pt>
                <c:pt idx="40366">
                  <c:v>6137.4700187093085</c:v>
                </c:pt>
                <c:pt idx="40367">
                  <c:v>6074.6041572939284</c:v>
                </c:pt>
                <c:pt idx="40368">
                  <c:v>5914.586410593568</c:v>
                </c:pt>
                <c:pt idx="40369">
                  <c:v>5754.948807320071</c:v>
                </c:pt>
                <c:pt idx="40370">
                  <c:v>5595.6899006457497</c:v>
                </c:pt>
                <c:pt idx="40371">
                  <c:v>5436.8082011415663</c:v>
                </c:pt>
                <c:pt idx="40372">
                  <c:v>5278.3021681008968</c:v>
                </c:pt>
                <c:pt idx="40373">
                  <c:v>5120.1702251337838</c:v>
                </c:pt>
                <c:pt idx="40374">
                  <c:v>4953.7391327558225</c:v>
                </c:pt>
                <c:pt idx="40375">
                  <c:v>4787.7188586254306</c:v>
                </c:pt>
                <c:pt idx="40376">
                  <c:v>4622.1071355730774</c:v>
                </c:pt>
                <c:pt idx="40377">
                  <c:v>4456.9016158516197</c:v>
                </c:pt>
                <c:pt idx="40378">
                  <c:v>4292.0998776242031</c:v>
                </c:pt>
                <c:pt idx="40379">
                  <c:v>4127.6994202075775</c:v>
                </c:pt>
                <c:pt idx="40380">
                  <c:v>4058.6751068493986</c:v>
                </c:pt>
                <c:pt idx="40381">
                  <c:v>3989.7199503791408</c:v>
                </c:pt>
                <c:pt idx="40382">
                  <c:v>3920.8337052212141</c:v>
                </c:pt>
                <c:pt idx="40383">
                  <c:v>3852.0161167376682</c:v>
                </c:pt>
                <c:pt idx="40384">
                  <c:v>3783.2669286342061</c:v>
                </c:pt>
                <c:pt idx="40385">
                  <c:v>3714.5858810463437</c:v>
                </c:pt>
                <c:pt idx="40386">
                  <c:v>3671.4035886523043</c:v>
                </c:pt>
                <c:pt idx="40387">
                  <c:v>3628.2514842910323</c:v>
                </c:pt>
                <c:pt idx="40388">
                  <c:v>3585.1295903611799</c:v>
                </c:pt>
                <c:pt idx="40389">
                  <c:v>3542.0379193331528</c:v>
                </c:pt>
                <c:pt idx="40390">
                  <c:v>3498.9764839881263</c:v>
                </c:pt>
                <c:pt idx="40391">
                  <c:v>3455.9453072183351</c:v>
                </c:pt>
                <c:pt idx="40392">
                  <c:v>3234.1877124472212</c:v>
                </c:pt>
                <c:pt idx="40393">
                  <c:v>3013.1219104454285</c:v>
                </c:pt>
                <c:pt idx="40394">
                  <c:v>2792.7368517339787</c:v>
                </c:pt>
                <c:pt idx="40395">
                  <c:v>2573.0209829092705</c:v>
                </c:pt>
                <c:pt idx="40396">
                  <c:v>2353.9622276822652</c:v>
                </c:pt>
                <c:pt idx="40397">
                  <c:v>2135.5479674818735</c:v>
                </c:pt>
                <c:pt idx="40398">
                  <c:v>2253.1221866334154</c:v>
                </c:pt>
                <c:pt idx="40399">
                  <c:v>2370.8849423242482</c:v>
                </c:pt>
                <c:pt idx="40400">
                  <c:v>2488.8380938569194</c:v>
                </c:pt>
                <c:pt idx="40401">
                  <c:v>2606.9834643238542</c:v>
                </c:pt>
                <c:pt idx="40402">
                  <c:v>2725.3228281807424</c:v>
                </c:pt>
                <c:pt idx="40403">
                  <c:v>2843.8579207874727</c:v>
                </c:pt>
                <c:pt idx="40404">
                  <c:v>2885.9874507659333</c:v>
                </c:pt>
                <c:pt idx="40405">
                  <c:v>2928.1374970608686</c:v>
                </c:pt>
                <c:pt idx="40406">
                  <c:v>2970.3082290240377</c:v>
                </c:pt>
                <c:pt idx="40407">
                  <c:v>3012.499806212898</c:v>
                </c:pt>
                <c:pt idx="40408">
                  <c:v>3054.712394977244</c:v>
                </c:pt>
                <c:pt idx="40409">
                  <c:v>3096.9461604418461</c:v>
                </c:pt>
                <c:pt idx="40410">
                  <c:v>3020.5251676061289</c:v>
                </c:pt>
                <c:pt idx="40411">
                  <c:v>2944.1857013264644</c:v>
                </c:pt>
                <c:pt idx="40412">
                  <c:v>2867.9272715730058</c:v>
                </c:pt>
                <c:pt idx="40413">
                  <c:v>2791.749391966137</c:v>
                </c:pt>
                <c:pt idx="40414">
                  <c:v>2715.6515601163228</c:v>
                </c:pt>
                <c:pt idx="40415">
                  <c:v>2639.6332661838737</c:v>
                </c:pt>
                <c:pt idx="40416">
                  <c:v>2724.3512333759982</c:v>
                </c:pt>
                <c:pt idx="40417">
                  <c:v>2809.1775790593138</c:v>
                </c:pt>
                <c:pt idx="40418">
                  <c:v>2894.1126144057303</c:v>
                </c:pt>
                <c:pt idx="40419">
                  <c:v>2979.1566537832832</c:v>
                </c:pt>
                <c:pt idx="40420">
                  <c:v>3064.3099988169984</c:v>
                </c:pt>
                <c:pt idx="40421">
                  <c:v>3149.5729461537258</c:v>
                </c:pt>
                <c:pt idx="40422">
                  <c:v>3217.6896927114431</c:v>
                </c:pt>
                <c:pt idx="40423">
                  <c:v>3285.872564175063</c:v>
                </c:pt>
                <c:pt idx="40424">
                  <c:v>3354.1218425271481</c:v>
                </c:pt>
                <c:pt idx="40425">
                  <c:v>3422.4378148677806</c:v>
                </c:pt>
                <c:pt idx="40426">
                  <c:v>3490.8207614354556</c:v>
                </c:pt>
                <c:pt idx="40427">
                  <c:v>3559.2709586422175</c:v>
                </c:pt>
                <c:pt idx="40428">
                  <c:v>3739.9216195785593</c:v>
                </c:pt>
                <c:pt idx="40429">
                  <c:v>3921.0748664119296</c:v>
                </c:pt>
                <c:pt idx="40430">
                  <c:v>4102.732340145104</c:v>
                </c:pt>
                <c:pt idx="40431">
                  <c:v>4284.895629587324</c:v>
                </c:pt>
                <c:pt idx="40432">
                  <c:v>4467.5662841162057</c:v>
                </c:pt>
                <c:pt idx="40433">
                  <c:v>4650.7458061273283</c:v>
                </c:pt>
                <c:pt idx="40434">
                  <c:v>4685.4266178718381</c:v>
                </c:pt>
                <c:pt idx="40435">
                  <c:v>4720.124290921156</c:v>
                </c:pt>
                <c:pt idx="40436">
                  <c:v>4754.8388705782327</c:v>
                </c:pt>
                <c:pt idx="40437">
                  <c:v>4789.5704018123042</c:v>
                </c:pt>
                <c:pt idx="40438">
                  <c:v>4824.3189314083893</c:v>
                </c:pt>
                <c:pt idx="40439">
                  <c:v>4859.0844993991595</c:v>
                </c:pt>
                <c:pt idx="40440">
                  <c:v>4894.0005558157609</c:v>
                </c:pt>
                <c:pt idx="40441">
                  <c:v>4928.9344851885226</c:v>
                </c:pt>
                <c:pt idx="40442">
                  <c:v>4963.8863141974298</c:v>
                </c:pt>
                <c:pt idx="40443">
                  <c:v>4998.8560693365907</c:v>
                </c:pt>
                <c:pt idx="40444">
                  <c:v>5033.8437769156972</c:v>
                </c:pt>
                <c:pt idx="40445">
                  <c:v>5068.8494630610958</c:v>
                </c:pt>
                <c:pt idx="40446">
                  <c:v>5086.3590584783606</c:v>
                </c:pt>
                <c:pt idx="40447">
                  <c:v>5103.873155992268</c:v>
                </c:pt>
                <c:pt idx="40448">
                  <c:v>5121.3917610773688</c:v>
                </c:pt>
                <c:pt idx="40449">
                  <c:v>5079.9928813263477</c:v>
                </c:pt>
                <c:pt idx="40450">
                  <c:v>5097.3195420865377</c:v>
                </c:pt>
                <c:pt idx="40451">
                  <c:v>5114.6506682021009</c:v>
                </c:pt>
                <c:pt idx="40452">
                  <c:v>5121.1203086454452</c:v>
                </c:pt>
                <c:pt idx="40453">
                  <c:v>5068.3086200251682</c:v>
                </c:pt>
                <c:pt idx="40454">
                  <c:v>5015.5395787487969</c:v>
                </c:pt>
                <c:pt idx="40455">
                  <c:v>4962.8131688192352</c:v>
                </c:pt>
                <c:pt idx="40456">
                  <c:v>4910.1293765212586</c:v>
                </c:pt>
                <c:pt idx="40457">
                  <c:v>4857.4881881283254</c:v>
                </c:pt>
                <c:pt idx="40458">
                  <c:v>4936.1312738135985</c:v>
                </c:pt>
                <c:pt idx="40459">
                  <c:v>5014.8661631778359</c:v>
                </c:pt>
                <c:pt idx="40460">
                  <c:v>5093.6931078186553</c:v>
                </c:pt>
                <c:pt idx="40461">
                  <c:v>5172.612357676493</c:v>
                </c:pt>
                <c:pt idx="40462">
                  <c:v>5251.6241588782814</c:v>
                </c:pt>
                <c:pt idx="40463">
                  <c:v>5330.7287513842666</c:v>
                </c:pt>
                <c:pt idx="40464">
                  <c:v>5312.8821729741294</c:v>
                </c:pt>
                <c:pt idx="40465">
                  <c:v>5295.0407753018999</c:v>
                </c:pt>
                <c:pt idx="40466">
                  <c:v>5277.204563121727</c:v>
                </c:pt>
                <c:pt idx="40467">
                  <c:v>5259.373541209563</c:v>
                </c:pt>
                <c:pt idx="40468">
                  <c:v>5241.5477143633425</c:v>
                </c:pt>
                <c:pt idx="40469">
                  <c:v>5223.7270874031337</c:v>
                </c:pt>
                <c:pt idx="40470">
                  <c:v>5232.5683509109631</c:v>
                </c:pt>
                <c:pt idx="40471">
                  <c:v>5241.4108321530111</c:v>
                </c:pt>
                <c:pt idx="40472">
                  <c:v>5250.2545358577163</c:v>
                </c:pt>
                <c:pt idx="40473">
                  <c:v>5259.0994570686598</c:v>
                </c:pt>
                <c:pt idx="40474">
                  <c:v>5267.9456005217762</c:v>
                </c:pt>
                <c:pt idx="40475">
                  <c:v>5276.792961254544</c:v>
                </c:pt>
                <c:pt idx="40476">
                  <c:v>5215.4336064050831</c:v>
                </c:pt>
                <c:pt idx="40477">
                  <c:v>5154.1294333198148</c:v>
                </c:pt>
                <c:pt idx="40478">
                  <c:v>5092.8802877985372</c:v>
                </c:pt>
                <c:pt idx="40479">
                  <c:v>5031.6860112113973</c:v>
                </c:pt>
                <c:pt idx="40480">
                  <c:v>4970.5464451858279</c:v>
                </c:pt>
                <c:pt idx="40481">
                  <c:v>4909.4614224265079</c:v>
                </c:pt>
                <c:pt idx="40482">
                  <c:v>4822.4619386966915</c:v>
                </c:pt>
                <c:pt idx="40483">
                  <c:v>4735.5704159849465</c:v>
                </c:pt>
                <c:pt idx="40484">
                  <c:v>4648.7862235980438</c:v>
                </c:pt>
                <c:pt idx="40485">
                  <c:v>4562.1087124544765</c:v>
                </c:pt>
                <c:pt idx="40486">
                  <c:v>4475.5372216620381</c:v>
                </c:pt>
                <c:pt idx="40487">
                  <c:v>4389.0710842364188</c:v>
                </c:pt>
                <c:pt idx="40488">
                  <c:v>4449.8298437836802</c:v>
                </c:pt>
                <c:pt idx="40489">
                  <c:v>4510.6430762503323</c:v>
                </c:pt>
                <c:pt idx="40490">
                  <c:v>4571.5109135045323</c:v>
                </c:pt>
                <c:pt idx="40491">
                  <c:v>4632.433479914961</c:v>
                </c:pt>
                <c:pt idx="40492">
                  <c:v>4693.410900364519</c:v>
                </c:pt>
                <c:pt idx="40493">
                  <c:v>4754.4432961548227</c:v>
                </c:pt>
                <c:pt idx="40494">
                  <c:v>4632.6943410030881</c:v>
                </c:pt>
                <c:pt idx="40495">
                  <c:v>4511.1588016262158</c:v>
                </c:pt>
                <c:pt idx="40496">
                  <c:v>4389.8352382749126</c:v>
                </c:pt>
                <c:pt idx="40497">
                  <c:v>4268.7221668658303</c:v>
                </c:pt>
                <c:pt idx="40498">
                  <c:v>4147.818073973589</c:v>
                </c:pt>
                <c:pt idx="40499">
                  <c:v>4027.1214007237058</c:v>
                </c:pt>
                <c:pt idx="40500">
                  <c:v>4010.2442145987088</c:v>
                </c:pt>
                <c:pt idx="40501">
                  <c:v>3993.369704449452</c:v>
                </c:pt>
                <c:pt idx="40502">
                  <c:v>3976.4978585098161</c:v>
                </c:pt>
                <c:pt idx="40503">
                  <c:v>3959.6286511299318</c:v>
                </c:pt>
                <c:pt idx="40504">
                  <c:v>3942.7620702489321</c:v>
                </c:pt>
                <c:pt idx="40505">
                  <c:v>3925.8980902260719</c:v>
                </c:pt>
                <c:pt idx="40506">
                  <c:v>3813.1642902303997</c:v>
                </c:pt>
                <c:pt idx="40507">
                  <c:v>3745.5040235529768</c:v>
                </c:pt>
                <c:pt idx="40508">
                  <c:v>3677.903045400576</c:v>
                </c:pt>
                <c:pt idx="40509">
                  <c:v>3652.2368151856053</c:v>
                </c:pt>
                <c:pt idx="40510">
                  <c:v>3583.9701183135776</c:v>
                </c:pt>
                <c:pt idx="40511">
                  <c:v>3515.7618010354236</c:v>
                </c:pt>
                <c:pt idx="40512">
                  <c:v>3609.2895448668105</c:v>
                </c:pt>
                <c:pt idx="40513">
                  <c:v>3702.9202299313993</c:v>
                </c:pt>
                <c:pt idx="40514">
                  <c:v>3796.6556153123993</c:v>
                </c:pt>
                <c:pt idx="40515">
                  <c:v>3890.4974251978283</c:v>
                </c:pt>
                <c:pt idx="40516">
                  <c:v>3984.4473493958772</c:v>
                </c:pt>
                <c:pt idx="40517">
                  <c:v>4078.5070438453854</c:v>
                </c:pt>
                <c:pt idx="40518">
                  <c:v>4087.1977123794768</c:v>
                </c:pt>
                <c:pt idx="40519">
                  <c:v>4095.8895847909967</c:v>
                </c:pt>
                <c:pt idx="40520">
                  <c:v>4104.5826573657405</c:v>
                </c:pt>
                <c:pt idx="40521">
                  <c:v>4113.2769336062984</c:v>
                </c:pt>
                <c:pt idx="40522">
                  <c:v>4121.9724097905646</c:v>
                </c:pt>
                <c:pt idx="40523">
                  <c:v>4130.6690894303356</c:v>
                </c:pt>
                <c:pt idx="40524">
                  <c:v>4182.0029677451548</c:v>
                </c:pt>
                <c:pt idx="40525">
                  <c:v>4233.3697393372713</c:v>
                </c:pt>
                <c:pt idx="40526">
                  <c:v>4284.7696776766088</c:v>
                </c:pt>
                <c:pt idx="40527">
                  <c:v>4336.2030551337648</c:v>
                </c:pt>
                <c:pt idx="40528">
                  <c:v>4387.6701351658239</c:v>
                </c:pt>
                <c:pt idx="40529">
                  <c:v>4439.1711840415828</c:v>
                </c:pt>
                <c:pt idx="40530">
                  <c:v>4447.2667555600146</c:v>
                </c:pt>
                <c:pt idx="40531">
                  <c:v>4455.3624174924453</c:v>
                </c:pt>
                <c:pt idx="40532">
                  <c:v>4463.4581795322219</c:v>
                </c:pt>
                <c:pt idx="40533">
                  <c:v>4471.5540429901193</c:v>
                </c:pt>
                <c:pt idx="40534">
                  <c:v>4479.6500176245963</c:v>
                </c:pt>
                <c:pt idx="40535">
                  <c:v>4487.746104637602</c:v>
                </c:pt>
                <c:pt idx="40536">
                  <c:v>4478.7498132733881</c:v>
                </c:pt>
                <c:pt idx="40537">
                  <c:v>4469.7551881059408</c:v>
                </c:pt>
                <c:pt idx="40538">
                  <c:v>4460.762235898851</c:v>
                </c:pt>
                <c:pt idx="40539">
                  <c:v>4451.7709546542783</c:v>
                </c:pt>
                <c:pt idx="40540">
                  <c:v>4442.7813511684271</c:v>
                </c:pt>
                <c:pt idx="40541">
                  <c:v>4433.7934234304048</c:v>
                </c:pt>
                <c:pt idx="40542">
                  <c:v>4381.6842618639757</c:v>
                </c:pt>
                <c:pt idx="40543">
                  <c:v>4329.6166115471306</c:v>
                </c:pt>
                <c:pt idx="40544">
                  <c:v>4277.5904187658043</c:v>
                </c:pt>
                <c:pt idx="40545">
                  <c:v>4225.6056357699526</c:v>
                </c:pt>
                <c:pt idx="40546">
                  <c:v>4173.6622078032542</c:v>
                </c:pt>
                <c:pt idx="40547">
                  <c:v>4121.7600817617213</c:v>
                </c:pt>
                <c:pt idx="40548">
                  <c:v>4113.5669724543268</c:v>
                </c:pt>
                <c:pt idx="40549">
                  <c:v>4105.3740776151581</c:v>
                </c:pt>
                <c:pt idx="40550">
                  <c:v>4097.1813884829553</c:v>
                </c:pt>
                <c:pt idx="40551">
                  <c:v>4088.9889044853717</c:v>
                </c:pt>
                <c:pt idx="40552">
                  <c:v>4080.7966169129204</c:v>
                </c:pt>
                <c:pt idx="40553">
                  <c:v>4072.6045251053611</c:v>
                </c:pt>
                <c:pt idx="40554">
                  <c:v>4046.8035596102741</c:v>
                </c:pt>
                <c:pt idx="40555">
                  <c:v>4021.0120207521481</c:v>
                </c:pt>
                <c:pt idx="40556">
                  <c:v>3995.2298942511893</c:v>
                </c:pt>
                <c:pt idx="40557">
                  <c:v>3969.4571540810443</c:v>
                </c:pt>
                <c:pt idx="40558">
                  <c:v>3943.6937857920589</c:v>
                </c:pt>
                <c:pt idx="40559">
                  <c:v>3917.9397709325654</c:v>
                </c:pt>
                <c:pt idx="40560">
                  <c:v>3994.9863115386402</c:v>
                </c:pt>
                <c:pt idx="40561">
                  <c:v>4072.1126485436816</c:v>
                </c:pt>
                <c:pt idx="40562">
                  <c:v>4149.3194711765764</c:v>
                </c:pt>
                <c:pt idx="40563">
                  <c:v>4226.6074555851146</c:v>
                </c:pt>
                <c:pt idx="40564">
                  <c:v>4303.9772625772212</c:v>
                </c:pt>
                <c:pt idx="40565">
                  <c:v>4381.429543851119</c:v>
                </c:pt>
                <c:pt idx="40566">
                  <c:v>4424.551320176929</c:v>
                </c:pt>
                <c:pt idx="40567">
                  <c:v>4467.6993539525838</c:v>
                </c:pt>
                <c:pt idx="40568">
                  <c:v>4510.8737445431934</c:v>
                </c:pt>
                <c:pt idx="40569">
                  <c:v>4554.0745837126187</c:v>
                </c:pt>
                <c:pt idx="40570">
                  <c:v>4597.301962232119</c:v>
                </c:pt>
                <c:pt idx="40571">
                  <c:v>4640.5559769746669</c:v>
                </c:pt>
                <c:pt idx="40572">
                  <c:v>4675.9909421730235</c:v>
                </c:pt>
                <c:pt idx="40573">
                  <c:v>4711.4480975729084</c:v>
                </c:pt>
                <c:pt idx="40574">
                  <c:v>4746.9273821097559</c:v>
                </c:pt>
                <c:pt idx="40575">
                  <c:v>4782.428735234259</c:v>
                </c:pt>
                <c:pt idx="40576">
                  <c:v>4817.9520992538573</c:v>
                </c:pt>
                <c:pt idx="40577">
                  <c:v>4853.4974099510328</c:v>
                </c:pt>
                <c:pt idx="40578">
                  <c:v>4888.5309949631537</c:v>
                </c:pt>
                <c:pt idx="40579">
                  <c:v>4923.5834322743758</c:v>
                </c:pt>
                <c:pt idx="40580">
                  <c:v>4958.6547304786582</c:v>
                </c:pt>
                <c:pt idx="40581">
                  <c:v>4993.7448981262951</c:v>
                </c:pt>
                <c:pt idx="40582">
                  <c:v>5028.8539437244272</c:v>
                </c:pt>
                <c:pt idx="40583">
                  <c:v>5063.981875737778</c:v>
                </c:pt>
                <c:pt idx="40584">
                  <c:v>5046.4830665202153</c:v>
                </c:pt>
                <c:pt idx="40585">
                  <c:v>5028.988804080961</c:v>
                </c:pt>
                <c:pt idx="40586">
                  <c:v>5011.499085322831</c:v>
                </c:pt>
                <c:pt idx="40587">
                  <c:v>4994.0139071373887</c:v>
                </c:pt>
                <c:pt idx="40588">
                  <c:v>4976.5332664051048</c:v>
                </c:pt>
                <c:pt idx="40589">
                  <c:v>4959.0571599954956</c:v>
                </c:pt>
                <c:pt idx="40590">
                  <c:v>5002.9578210128557</c:v>
                </c:pt>
                <c:pt idx="40591">
                  <c:v>5046.8881752303651</c:v>
                </c:pt>
                <c:pt idx="40592">
                  <c:v>5090.8482377481796</c:v>
                </c:pt>
                <c:pt idx="40593">
                  <c:v>5075.9627655199974</c:v>
                </c:pt>
                <c:pt idx="40594">
                  <c:v>5119.4775475596625</c:v>
                </c:pt>
                <c:pt idx="40595">
                  <c:v>5163.0217277336278</c:v>
                </c:pt>
                <c:pt idx="40596">
                  <c:v>5320.4976987040345</c:v>
                </c:pt>
                <c:pt idx="40597">
                  <c:v>5418.239700467162</c:v>
                </c:pt>
                <c:pt idx="40598">
                  <c:v>5516.1323889477708</c:v>
                </c:pt>
                <c:pt idx="40599">
                  <c:v>5614.1753971025028</c:v>
                </c:pt>
                <c:pt idx="40600">
                  <c:v>5712.3683657589727</c:v>
                </c:pt>
                <c:pt idx="40601">
                  <c:v>5810.7109534495357</c:v>
                </c:pt>
                <c:pt idx="40602">
                  <c:v>5837.1972771486317</c:v>
                </c:pt>
                <c:pt idx="40603">
                  <c:v>5863.6937945966902</c:v>
                </c:pt>
                <c:pt idx="40604">
                  <c:v>5890.2005243560052</c:v>
                </c:pt>
                <c:pt idx="40605">
                  <c:v>5916.7174773756024</c:v>
                </c:pt>
                <c:pt idx="40606">
                  <c:v>5943.244664477621</c:v>
                </c:pt>
                <c:pt idx="40607">
                  <c:v>5969.7821040769686</c:v>
                </c:pt>
                <c:pt idx="40608">
                  <c:v>5979.1525540670709</c:v>
                </c:pt>
                <c:pt idx="40609">
                  <c:v>5988.5245478629668</c:v>
                </c:pt>
                <c:pt idx="40610">
                  <c:v>5997.8980776866783</c:v>
                </c:pt>
                <c:pt idx="40611">
                  <c:v>6007.2731459617653</c:v>
                </c:pt>
                <c:pt idx="40612">
                  <c:v>6016.6497474828839</c:v>
                </c:pt>
                <c:pt idx="40613">
                  <c:v>6026.0278770995792</c:v>
                </c:pt>
                <c:pt idx="40614">
                  <c:v>6052.17096552966</c:v>
                </c:pt>
                <c:pt idx="40615">
                  <c:v>6078.3233610662546</c:v>
                </c:pt>
                <c:pt idx="40616">
                  <c:v>6104.485104862616</c:v>
                </c:pt>
                <c:pt idx="40617">
                  <c:v>6130.6562276374052</c:v>
                </c:pt>
                <c:pt idx="40618">
                  <c:v>6156.8367702034302</c:v>
                </c:pt>
                <c:pt idx="40619">
                  <c:v>6183.0267653884794</c:v>
                </c:pt>
                <c:pt idx="40620">
                  <c:v>6182.8831199396391</c:v>
                </c:pt>
                <c:pt idx="40621">
                  <c:v>6182.7394744907979</c:v>
                </c:pt>
                <c:pt idx="40622">
                  <c:v>6182.5958290419576</c:v>
                </c:pt>
                <c:pt idx="40623">
                  <c:v>6182.4521835931164</c:v>
                </c:pt>
                <c:pt idx="40624">
                  <c:v>6182.3085381442761</c:v>
                </c:pt>
                <c:pt idx="40625">
                  <c:v>6182.1648926954331</c:v>
                </c:pt>
                <c:pt idx="40626">
                  <c:v>6199.9649782792821</c:v>
                </c:pt>
                <c:pt idx="40627">
                  <c:v>6217.7697403331786</c:v>
                </c:pt>
                <c:pt idx="40628">
                  <c:v>6235.5791814673994</c:v>
                </c:pt>
                <c:pt idx="40629">
                  <c:v>6253.3933042832641</c:v>
                </c:pt>
                <c:pt idx="40630">
                  <c:v>6271.2121113729891</c:v>
                </c:pt>
                <c:pt idx="40631">
                  <c:v>6289.035605319692</c:v>
                </c:pt>
                <c:pt idx="40632">
                  <c:v>6280.0511938643167</c:v>
                </c:pt>
                <c:pt idx="40633">
                  <c:v>6271.0679970979236</c:v>
                </c:pt>
                <c:pt idx="40634">
                  <c:v>6262.0860178336952</c:v>
                </c:pt>
                <c:pt idx="40635">
                  <c:v>6253.1052588804214</c:v>
                </c:pt>
                <c:pt idx="40636">
                  <c:v>6244.1257148792884</c:v>
                </c:pt>
                <c:pt idx="40637">
                  <c:v>6235.1473913606051</c:v>
                </c:pt>
                <c:pt idx="40638">
                  <c:v>6218.3450854291614</c:v>
                </c:pt>
                <c:pt idx="40639">
                  <c:v>6201.5461338217146</c:v>
                </c:pt>
                <c:pt idx="40640">
                  <c:v>6184.7505107745174</c:v>
                </c:pt>
                <c:pt idx="40641">
                  <c:v>6167.9581904120641</c:v>
                </c:pt>
                <c:pt idx="40642">
                  <c:v>6151.169146747342</c:v>
                </c:pt>
                <c:pt idx="40643">
                  <c:v>6134.3833511930943</c:v>
                </c:pt>
                <c:pt idx="40644">
                  <c:v>6152.6036487149831</c:v>
                </c:pt>
                <c:pt idx="40645">
                  <c:v>6170.8291579719735</c:v>
                </c:pt>
                <c:pt idx="40646">
                  <c:v>6189.0598742394905</c:v>
                </c:pt>
                <c:pt idx="40647">
                  <c:v>6207.2957903395109</c:v>
                </c:pt>
                <c:pt idx="40648">
                  <c:v>6225.5368991283349</c:v>
                </c:pt>
                <c:pt idx="40649">
                  <c:v>6243.7831934963415</c:v>
                </c:pt>
                <c:pt idx="40650">
                  <c:v>6180.7864346945735</c:v>
                </c:pt>
                <c:pt idx="40651">
                  <c:v>6189.3809264531974</c:v>
                </c:pt>
                <c:pt idx="40652">
                  <c:v>6197.9764222436488</c:v>
                </c:pt>
                <c:pt idx="40653">
                  <c:v>6278.5619394020732</c:v>
                </c:pt>
                <c:pt idx="40654">
                  <c:v>6287.259176424961</c:v>
                </c:pt>
                <c:pt idx="40655">
                  <c:v>6295.9574338096045</c:v>
                </c:pt>
                <c:pt idx="40656">
                  <c:v>6305.0894669090103</c:v>
                </c:pt>
                <c:pt idx="40657">
                  <c:v>6314.2227908784698</c:v>
                </c:pt>
                <c:pt idx="40658">
                  <c:v>6323.357409851169</c:v>
                </c:pt>
                <c:pt idx="40659">
                  <c:v>6332.4933179539958</c:v>
                </c:pt>
                <c:pt idx="40660">
                  <c:v>6341.6305193104445</c:v>
                </c:pt>
                <c:pt idx="40661">
                  <c:v>6350.7690080656621</c:v>
                </c:pt>
                <c:pt idx="40662">
                  <c:v>6350.7690080656621</c:v>
                </c:pt>
                <c:pt idx="40663">
                  <c:v>6350.7690080656621</c:v>
                </c:pt>
                <c:pt idx="40664">
                  <c:v>6350.7690080656621</c:v>
                </c:pt>
                <c:pt idx="40665">
                  <c:v>6350.7690080656621</c:v>
                </c:pt>
                <c:pt idx="40666">
                  <c:v>6350.7690080656621</c:v>
                </c:pt>
                <c:pt idx="40667">
                  <c:v>6350.7690080656621</c:v>
                </c:pt>
                <c:pt idx="40668">
                  <c:v>6377.6138157320265</c:v>
                </c:pt>
                <c:pt idx="40669">
                  <c:v>6404.4691873121001</c:v>
                </c:pt>
                <c:pt idx="40670">
                  <c:v>6431.3351334188528</c:v>
                </c:pt>
                <c:pt idx="40671">
                  <c:v>6458.2116571468587</c:v>
                </c:pt>
                <c:pt idx="40672">
                  <c:v>6485.0987615375288</c:v>
                </c:pt>
                <c:pt idx="40673">
                  <c:v>6511.9964571826458</c:v>
                </c:pt>
                <c:pt idx="40674">
                  <c:v>6467.6562174656401</c:v>
                </c:pt>
                <c:pt idx="40675">
                  <c:v>6423.3440312069915</c:v>
                </c:pt>
                <c:pt idx="40676">
                  <c:v>6379.0598014024663</c:v>
                </c:pt>
                <c:pt idx="40677">
                  <c:v>6334.8034376226187</c:v>
                </c:pt>
                <c:pt idx="40678">
                  <c:v>6290.5748484026781</c:v>
                </c:pt>
                <c:pt idx="40679">
                  <c:v>6246.3739341369028</c:v>
                </c:pt>
                <c:pt idx="40680">
                  <c:v>6157.1940550114123</c:v>
                </c:pt>
                <c:pt idx="40681">
                  <c:v>6068.1298142103124</c:v>
                </c:pt>
                <c:pt idx="40682">
                  <c:v>5979.1809334781374</c:v>
                </c:pt>
                <c:pt idx="40683">
                  <c:v>5890.3471231973608</c:v>
                </c:pt>
                <c:pt idx="40684">
                  <c:v>5801.6280894060646</c:v>
                </c:pt>
                <c:pt idx="40685">
                  <c:v>5713.0235402805101</c:v>
                </c:pt>
                <c:pt idx="40686">
                  <c:v>5527.6872411157319</c:v>
                </c:pt>
                <c:pt idx="40687">
                  <c:v>5342.8435767580722</c:v>
                </c:pt>
                <c:pt idx="40688">
                  <c:v>5158.4884897560423</c:v>
                </c:pt>
                <c:pt idx="40689">
                  <c:v>4974.6177679786324</c:v>
                </c:pt>
                <c:pt idx="40690">
                  <c:v>4791.2270478780747</c:v>
                </c:pt>
                <c:pt idx="40691">
                  <c:v>4608.311807161972</c:v>
                </c:pt>
                <c:pt idx="40692">
                  <c:v>4512.589105697225</c:v>
                </c:pt>
                <c:pt idx="40693">
                  <c:v>4416.9967689590294</c:v>
                </c:pt>
                <c:pt idx="40694">
                  <c:v>4321.5341970951549</c:v>
                </c:pt>
                <c:pt idx="40695">
                  <c:v>4226.2007793725761</c:v>
                </c:pt>
                <c:pt idx="40696">
                  <c:v>4130.9958939888838</c:v>
                </c:pt>
                <c:pt idx="40697">
                  <c:v>4035.9189078820064</c:v>
                </c:pt>
                <c:pt idx="40698">
                  <c:v>4140.0730419684414</c:v>
                </c:pt>
                <c:pt idx="40699">
                  <c:v>4244.389757302667</c:v>
                </c:pt>
                <c:pt idx="40700">
                  <c:v>4348.8692927991005</c:v>
                </c:pt>
                <c:pt idx="40701">
                  <c:v>4453.5118790032893</c:v>
                </c:pt>
                <c:pt idx="40702">
                  <c:v>4558.3177490801172</c:v>
                </c:pt>
                <c:pt idx="40703">
                  <c:v>4663.2871343137404</c:v>
                </c:pt>
                <c:pt idx="40704">
                  <c:v>4785.0780062439972</c:v>
                </c:pt>
                <c:pt idx="40705">
                  <c:v>4907.0741402915564</c:v>
                </c:pt>
                <c:pt idx="40706">
                  <c:v>5029.2772563960079</c:v>
                </c:pt>
                <c:pt idx="40707">
                  <c:v>5151.6890396850667</c:v>
                </c:pt>
                <c:pt idx="40708">
                  <c:v>5274.3111268880375</c:v>
                </c:pt>
                <c:pt idx="40709">
                  <c:v>5397.1451221282141</c:v>
                </c:pt>
                <c:pt idx="40710">
                  <c:v>5458.4341082244227</c:v>
                </c:pt>
                <c:pt idx="40711">
                  <c:v>5519.7751485870349</c:v>
                </c:pt>
                <c:pt idx="40712">
                  <c:v>5581.1684993163744</c:v>
                </c:pt>
                <c:pt idx="40713">
                  <c:v>5642.6144151511289</c:v>
                </c:pt>
                <c:pt idx="40714">
                  <c:v>5704.1131453067428</c:v>
                </c:pt>
                <c:pt idx="40715">
                  <c:v>5765.6649422226983</c:v>
                </c:pt>
                <c:pt idx="40716">
                  <c:v>5747.9726593088371</c:v>
                </c:pt>
                <c:pt idx="40717">
                  <c:v>5730.2849024494089</c:v>
                </c:pt>
                <c:pt idx="40718">
                  <c:v>5712.6016685208197</c:v>
                </c:pt>
                <c:pt idx="40719">
                  <c:v>5694.9229543888077</c:v>
                </c:pt>
                <c:pt idx="40720">
                  <c:v>5677.2487569085315</c:v>
                </c:pt>
                <c:pt idx="40721">
                  <c:v>5659.5790729244663</c:v>
                </c:pt>
                <c:pt idx="40722">
                  <c:v>5677.2487569085315</c:v>
                </c:pt>
                <c:pt idx="40723">
                  <c:v>5694.9229543888077</c:v>
                </c:pt>
                <c:pt idx="40724">
                  <c:v>5712.6016685208197</c:v>
                </c:pt>
                <c:pt idx="40725">
                  <c:v>5730.2849024494089</c:v>
                </c:pt>
                <c:pt idx="40726">
                  <c:v>5747.9726593088371</c:v>
                </c:pt>
                <c:pt idx="40727">
                  <c:v>5765.6649422226983</c:v>
                </c:pt>
                <c:pt idx="40728">
                  <c:v>5765.8059439976987</c:v>
                </c:pt>
                <c:pt idx="40729">
                  <c:v>5765.9469457727464</c:v>
                </c:pt>
                <c:pt idx="40730">
                  <c:v>5766.0879475477959</c:v>
                </c:pt>
                <c:pt idx="40731">
                  <c:v>5766.2289493227945</c:v>
                </c:pt>
                <c:pt idx="40732">
                  <c:v>5766.3699510978431</c:v>
                </c:pt>
                <c:pt idx="40733">
                  <c:v>5766.5109528728435</c:v>
                </c:pt>
                <c:pt idx="40734">
                  <c:v>5784.2085062711076</c:v>
                </c:pt>
                <c:pt idx="40735">
                  <c:v>5801.9105847813253</c:v>
                </c:pt>
                <c:pt idx="40736">
                  <c:v>5819.6171915186023</c:v>
                </c:pt>
                <c:pt idx="40737">
                  <c:v>5770.3984343758311</c:v>
                </c:pt>
                <c:pt idx="40738">
                  <c:v>5787.9109817359649</c:v>
                </c:pt>
                <c:pt idx="40739">
                  <c:v>5805.4280145792272</c:v>
                </c:pt>
                <c:pt idx="40740">
                  <c:v>5872.7642120868632</c:v>
                </c:pt>
                <c:pt idx="40741">
                  <c:v>5872.7642120868632</c:v>
                </c:pt>
                <c:pt idx="40742">
                  <c:v>5872.7642120868632</c:v>
                </c:pt>
                <c:pt idx="40743">
                  <c:v>5872.7642120868632</c:v>
                </c:pt>
                <c:pt idx="40744">
                  <c:v>5872.7642120868632</c:v>
                </c:pt>
                <c:pt idx="40745">
                  <c:v>5872.7642120868632</c:v>
                </c:pt>
                <c:pt idx="40746">
                  <c:v>5854.9023944352066</c:v>
                </c:pt>
                <c:pt idx="40747">
                  <c:v>5837.0453519005541</c:v>
                </c:pt>
                <c:pt idx="40748">
                  <c:v>5819.1930849438841</c:v>
                </c:pt>
                <c:pt idx="40749">
                  <c:v>5801.3455940308049</c:v>
                </c:pt>
                <c:pt idx="40750">
                  <c:v>5783.5028796319102</c:v>
                </c:pt>
                <c:pt idx="40751">
                  <c:v>5765.6649422226983</c:v>
                </c:pt>
                <c:pt idx="40752">
                  <c:v>5783.0795036483632</c:v>
                </c:pt>
                <c:pt idx="40753">
                  <c:v>5800.4981079050722</c:v>
                </c:pt>
                <c:pt idx="40754">
                  <c:v>5817.9207652197811</c:v>
                </c:pt>
                <c:pt idx="40755">
                  <c:v>5835.347485778605</c:v>
                </c:pt>
                <c:pt idx="40756">
                  <c:v>5852.7782797265781</c:v>
                </c:pt>
                <c:pt idx="40757">
                  <c:v>5870.2131571678074</c:v>
                </c:pt>
                <c:pt idx="40758">
                  <c:v>5861.7077084427228</c:v>
                </c:pt>
                <c:pt idx="40759">
                  <c:v>5853.2031026683026</c:v>
                </c:pt>
                <c:pt idx="40760">
                  <c:v>5844.6993418508882</c:v>
                </c:pt>
                <c:pt idx="40761">
                  <c:v>5836.1964188395559</c:v>
                </c:pt>
                <c:pt idx="40762">
                  <c:v>5827.6943355717758</c:v>
                </c:pt>
                <c:pt idx="40763">
                  <c:v>5819.1930849438841</c:v>
                </c:pt>
                <c:pt idx="40764">
                  <c:v>5819.3344538021238</c:v>
                </c:pt>
                <c:pt idx="40765">
                  <c:v>5819.4758226603617</c:v>
                </c:pt>
                <c:pt idx="40766">
                  <c:v>5819.6171915186023</c:v>
                </c:pt>
                <c:pt idx="40767">
                  <c:v>5819.7585603767948</c:v>
                </c:pt>
                <c:pt idx="40768">
                  <c:v>5819.8999292350345</c:v>
                </c:pt>
                <c:pt idx="40769">
                  <c:v>5820.0412980932715</c:v>
                </c:pt>
                <c:pt idx="40770">
                  <c:v>5811.8231361772296</c:v>
                </c:pt>
                <c:pt idx="40771">
                  <c:v>5803.605557032839</c:v>
                </c:pt>
                <c:pt idx="40772">
                  <c:v>5795.3885605930973</c:v>
                </c:pt>
                <c:pt idx="40773">
                  <c:v>5787.1721381556563</c:v>
                </c:pt>
                <c:pt idx="40774">
                  <c:v>5778.9562895418549</c:v>
                </c:pt>
                <c:pt idx="40775">
                  <c:v>5770.7410061236105</c:v>
                </c:pt>
                <c:pt idx="40776">
                  <c:v>5709.3138612977555</c:v>
                </c:pt>
                <c:pt idx="40777">
                  <c:v>5647.9383358447894</c:v>
                </c:pt>
                <c:pt idx="40778">
                  <c:v>5586.6141266501336</c:v>
                </c:pt>
                <c:pt idx="40779">
                  <c:v>5525.3409326125393</c:v>
                </c:pt>
                <c:pt idx="40780">
                  <c:v>5464.1184465438619</c:v>
                </c:pt>
                <c:pt idx="40781">
                  <c:v>5402.946358981023</c:v>
                </c:pt>
                <c:pt idx="40782">
                  <c:v>5403.0844836679744</c:v>
                </c:pt>
                <c:pt idx="40783">
                  <c:v>5403.2226083549695</c:v>
                </c:pt>
                <c:pt idx="40784">
                  <c:v>5403.3607330419218</c:v>
                </c:pt>
                <c:pt idx="40785">
                  <c:v>5403.4988577288741</c:v>
                </c:pt>
                <c:pt idx="40786">
                  <c:v>5403.6369824158719</c:v>
                </c:pt>
                <c:pt idx="40787">
                  <c:v>5403.7751071028206</c:v>
                </c:pt>
                <c:pt idx="40788">
                  <c:v>5438.7262199776351</c:v>
                </c:pt>
                <c:pt idx="40789">
                  <c:v>5473.693714477321</c:v>
                </c:pt>
                <c:pt idx="40790">
                  <c:v>5508.6776493739935</c:v>
                </c:pt>
                <c:pt idx="40791">
                  <c:v>5543.678082997244</c:v>
                </c:pt>
                <c:pt idx="40792">
                  <c:v>5578.6950732369551</c:v>
                </c:pt>
                <c:pt idx="40793">
                  <c:v>5613.7286775460243</c:v>
                </c:pt>
                <c:pt idx="40794">
                  <c:v>5531.7683313016832</c:v>
                </c:pt>
                <c:pt idx="40795">
                  <c:v>5514.1787759781382</c:v>
                </c:pt>
                <c:pt idx="40796">
                  <c:v>5496.5938753567907</c:v>
                </c:pt>
                <c:pt idx="40797">
                  <c:v>5542.5638008854157</c:v>
                </c:pt>
                <c:pt idx="40798">
                  <c:v>5524.7843542100163</c:v>
                </c:pt>
                <c:pt idx="40799">
                  <c:v>5507.0096171465566</c:v>
                </c:pt>
                <c:pt idx="40800">
                  <c:v>5444.6966331906706</c:v>
                </c:pt>
                <c:pt idx="40801">
                  <c:v>5382.4424061329364</c:v>
                </c:pt>
                <c:pt idx="40802">
                  <c:v>5320.2469939685334</c:v>
                </c:pt>
                <c:pt idx="40803">
                  <c:v>5258.1104618154568</c:v>
                </c:pt>
                <c:pt idx="40804">
                  <c:v>5196.0328742568936</c:v>
                </c:pt>
                <c:pt idx="40805">
                  <c:v>5134.0142991600578</c:v>
                </c:pt>
                <c:pt idx="40806">
                  <c:v>5037.5615677690457</c:v>
                </c:pt>
                <c:pt idx="40807">
                  <c:v>4941.2419068899626</c:v>
                </c:pt>
                <c:pt idx="40808">
                  <c:v>4845.0547662438457</c:v>
                </c:pt>
                <c:pt idx="40809">
                  <c:v>4748.9995855899551</c:v>
                </c:pt>
                <c:pt idx="40810">
                  <c:v>4653.0757945471014</c:v>
                </c:pt>
                <c:pt idx="40811">
                  <c:v>4557.28281241284</c:v>
                </c:pt>
                <c:pt idx="40812">
                  <c:v>4496.2394978097955</c:v>
                </c:pt>
                <c:pt idx="40813">
                  <c:v>4435.2506149861365</c:v>
                </c:pt>
                <c:pt idx="40814">
                  <c:v>4374.3160750373809</c:v>
                </c:pt>
                <c:pt idx="40815">
                  <c:v>4313.4357881109408</c:v>
                </c:pt>
                <c:pt idx="40816">
                  <c:v>4252.6096586805852</c:v>
                </c:pt>
                <c:pt idx="40817">
                  <c:v>4191.8375951383168</c:v>
                </c:pt>
                <c:pt idx="40818">
                  <c:v>4294.9717824436557</c:v>
                </c:pt>
                <c:pt idx="40819">
                  <c:v>4398.2409326979414</c:v>
                </c:pt>
                <c:pt idx="40820">
                  <c:v>4501.6469183151394</c:v>
                </c:pt>
                <c:pt idx="40821">
                  <c:v>4605.1915774047957</c:v>
                </c:pt>
                <c:pt idx="40822">
                  <c:v>4708.8767006979861</c:v>
                </c:pt>
                <c:pt idx="40823">
                  <c:v>4812.704044568417</c:v>
                </c:pt>
                <c:pt idx="40824">
                  <c:v>4760.1131962235177</c:v>
                </c:pt>
                <c:pt idx="40825">
                  <c:v>4707.5641508477265</c:v>
                </c:pt>
                <c:pt idx="40826">
                  <c:v>4655.0568876915968</c:v>
                </c:pt>
                <c:pt idx="40827">
                  <c:v>4602.5913859404172</c:v>
                </c:pt>
                <c:pt idx="40828">
                  <c:v>4550.1676228250226</c:v>
                </c:pt>
                <c:pt idx="40829">
                  <c:v>4497.7855811826948</c:v>
                </c:pt>
                <c:pt idx="40830">
                  <c:v>4497.6568699449117</c:v>
                </c:pt>
                <c:pt idx="40831">
                  <c:v>4497.5281587071659</c:v>
                </c:pt>
                <c:pt idx="40832">
                  <c:v>4497.39944746942</c:v>
                </c:pt>
                <c:pt idx="40833">
                  <c:v>4497.2707362316751</c:v>
                </c:pt>
                <c:pt idx="40834">
                  <c:v>4497.1420249939301</c:v>
                </c:pt>
                <c:pt idx="40835">
                  <c:v>4497.0133137561834</c:v>
                </c:pt>
                <c:pt idx="40836">
                  <c:v>4471.1608756270352</c:v>
                </c:pt>
                <c:pt idx="40837">
                  <c:v>4445.317196168291</c:v>
                </c:pt>
                <c:pt idx="40838">
                  <c:v>4419.4822492380463</c:v>
                </c:pt>
                <c:pt idx="40839">
                  <c:v>4393.6560084673074</c:v>
                </c:pt>
                <c:pt idx="40840">
                  <c:v>4367.8384418335299</c:v>
                </c:pt>
                <c:pt idx="40841">
                  <c:v>4342.0295244600475</c:v>
                </c:pt>
                <c:pt idx="40842">
                  <c:v>4359.4883027997466</c:v>
                </c:pt>
                <c:pt idx="40843">
                  <c:v>4376.9518490484761</c:v>
                </c:pt>
                <c:pt idx="40844">
                  <c:v>4394.4201625057649</c:v>
                </c:pt>
                <c:pt idx="40845">
                  <c:v>4411.8932424762179</c:v>
                </c:pt>
                <c:pt idx="40846">
                  <c:v>4429.3710882694295</c:v>
                </c:pt>
                <c:pt idx="40847">
                  <c:v>4446.8536991999053</c:v>
                </c:pt>
                <c:pt idx="40848">
                  <c:v>4499.2014047979337</c:v>
                </c:pt>
                <c:pt idx="40849">
                  <c:v>4551.5906607426241</c:v>
                </c:pt>
                <c:pt idx="40850">
                  <c:v>4604.0214912458541</c:v>
                </c:pt>
                <c:pt idx="40851">
                  <c:v>4656.4939148796457</c:v>
                </c:pt>
                <c:pt idx="40852">
                  <c:v>4709.0079556829942</c:v>
                </c:pt>
                <c:pt idx="40853">
                  <c:v>4761.5636357759295</c:v>
                </c:pt>
                <c:pt idx="40854">
                  <c:v>4831.7469022548603</c:v>
                </c:pt>
                <c:pt idx="40855">
                  <c:v>4902.0047912092941</c:v>
                </c:pt>
                <c:pt idx="40856">
                  <c:v>4972.3373340502094</c:v>
                </c:pt>
                <c:pt idx="40857">
                  <c:v>5042.7445604454706</c:v>
                </c:pt>
                <c:pt idx="40858">
                  <c:v>5113.2265022119263</c:v>
                </c:pt>
                <c:pt idx="40859">
                  <c:v>5183.7831853944435</c:v>
                </c:pt>
                <c:pt idx="40860">
                  <c:v>5332.8809160424444</c:v>
                </c:pt>
                <c:pt idx="40861">
                  <c:v>5482.2966142629775</c:v>
                </c:pt>
                <c:pt idx="40862">
                  <c:v>5632.0327263890886</c:v>
                </c:pt>
                <c:pt idx="40863">
                  <c:v>5782.0916263535137</c:v>
                </c:pt>
                <c:pt idx="40864">
                  <c:v>5932.475617644478</c:v>
                </c:pt>
                <c:pt idx="40865">
                  <c:v>6083.1869352298554</c:v>
                </c:pt>
                <c:pt idx="40866">
                  <c:v>6109.7834998264307</c:v>
                </c:pt>
                <c:pt idx="40867">
                  <c:v>6136.3902638768759</c:v>
                </c:pt>
                <c:pt idx="40868">
                  <c:v>6163.0072456360776</c:v>
                </c:pt>
                <c:pt idx="40869">
                  <c:v>6189.6344560348016</c:v>
                </c:pt>
                <c:pt idx="40870">
                  <c:v>6216.2719058806024</c:v>
                </c:pt>
                <c:pt idx="40871">
                  <c:v>6242.9196132828047</c:v>
                </c:pt>
                <c:pt idx="40872">
                  <c:v>6314.367085038878</c:v>
                </c:pt>
                <c:pt idx="40873">
                  <c:v>6385.8894398449811</c:v>
                </c:pt>
                <c:pt idx="40874">
                  <c:v>6457.4868034906949</c:v>
                </c:pt>
                <c:pt idx="40875">
                  <c:v>6529.1592927186748</c:v>
                </c:pt>
                <c:pt idx="40876">
                  <c:v>6600.9070304342849</c:v>
                </c:pt>
                <c:pt idx="40877">
                  <c:v>6672.7301356272164</c:v>
                </c:pt>
                <c:pt idx="40878">
                  <c:v>6744.774852079513</c:v>
                </c:pt>
                <c:pt idx="40879">
                  <c:v>6816.895662817873</c:v>
                </c:pt>
                <c:pt idx="40880">
                  <c:v>6889.0926381810496</c:v>
                </c:pt>
                <c:pt idx="40881">
                  <c:v>6881.5479142358545</c:v>
                </c:pt>
                <c:pt idx="40882">
                  <c:v>6953.0678721680615</c:v>
                </c:pt>
                <c:pt idx="40883">
                  <c:v>7024.6633197331066</c:v>
                </c:pt>
                <c:pt idx="40884">
                  <c:v>7087.954013814192</c:v>
                </c:pt>
                <c:pt idx="40885">
                  <c:v>7069.7716241081735</c:v>
                </c:pt>
                <c:pt idx="40886">
                  <c:v>7051.5940567586886</c:v>
                </c:pt>
                <c:pt idx="40887">
                  <c:v>7033.4213121449584</c:v>
                </c:pt>
                <c:pt idx="40888">
                  <c:v>7015.2533906512153</c:v>
                </c:pt>
                <c:pt idx="40889">
                  <c:v>6997.0902926667595</c:v>
                </c:pt>
                <c:pt idx="40890">
                  <c:v>7088.1011758253289</c:v>
                </c:pt>
                <c:pt idx="40891">
                  <c:v>7179.2330414674661</c:v>
                </c:pt>
                <c:pt idx="40892">
                  <c:v>7270.4857785839567</c:v>
                </c:pt>
                <c:pt idx="40893">
                  <c:v>7361.859272773142</c:v>
                </c:pt>
                <c:pt idx="40894">
                  <c:v>7453.3534224138994</c:v>
                </c:pt>
                <c:pt idx="40895">
                  <c:v>7544.9681305233171</c:v>
                </c:pt>
                <c:pt idx="40896">
                  <c:v>7417.2439276527139</c:v>
                </c:pt>
                <c:pt idx="40897">
                  <c:v>7289.7545524896495</c:v>
                </c:pt>
                <c:pt idx="40898">
                  <c:v>7162.4998319510087</c:v>
                </c:pt>
                <c:pt idx="40899">
                  <c:v>7035.4796065673463</c:v>
                </c:pt>
                <c:pt idx="40900">
                  <c:v>6908.6937091154641</c:v>
                </c:pt>
                <c:pt idx="40901">
                  <c:v>6782.1419856842895</c:v>
                </c:pt>
                <c:pt idx="40902">
                  <c:v>6881.7861083536491</c:v>
                </c:pt>
                <c:pt idx="40903">
                  <c:v>6981.5757066245369</c:v>
                </c:pt>
                <c:pt idx="40904">
                  <c:v>7081.5107186855384</c:v>
                </c:pt>
                <c:pt idx="40905">
                  <c:v>7181.591095064301</c:v>
                </c:pt>
                <c:pt idx="40906">
                  <c:v>7281.8167829137901</c:v>
                </c:pt>
                <c:pt idx="40907">
                  <c:v>7382.1877364269394</c:v>
                </c:pt>
                <c:pt idx="40908">
                  <c:v>7463.6779205697003</c:v>
                </c:pt>
                <c:pt idx="40909">
                  <c:v>7545.264167199186</c:v>
                </c:pt>
                <c:pt idx="40910">
                  <c:v>7626.9467144986011</c:v>
                </c:pt>
                <c:pt idx="40911">
                  <c:v>7708.7258051433846</c:v>
                </c:pt>
                <c:pt idx="40912">
                  <c:v>7790.6016700832997</c:v>
                </c:pt>
                <c:pt idx="40913">
                  <c:v>7872.5745394277865</c:v>
                </c:pt>
                <c:pt idx="40914">
                  <c:v>7900.1676115849759</c:v>
                </c:pt>
                <c:pt idx="40915">
                  <c:v>7927.7715312162418</c:v>
                </c:pt>
                <c:pt idx="40916">
                  <c:v>7955.3862948777351</c:v>
                </c:pt>
                <c:pt idx="40917">
                  <c:v>7983.0118991448671</c:v>
                </c:pt>
                <c:pt idx="40918">
                  <c:v>8010.6483490695964</c:v>
                </c:pt>
                <c:pt idx="40919">
                  <c:v>8038.2956384566814</c:v>
                </c:pt>
                <c:pt idx="40920">
                  <c:v>8056.5848461142068</c:v>
                </c:pt>
                <c:pt idx="40921">
                  <c:v>8074.8788690898564</c:v>
                </c:pt>
                <c:pt idx="40922">
                  <c:v>8093.1777123592974</c:v>
                </c:pt>
                <c:pt idx="40923">
                  <c:v>8111.4813780710456</c:v>
                </c:pt>
                <c:pt idx="40924">
                  <c:v>8129.78986836697</c:v>
                </c:pt>
                <c:pt idx="40925">
                  <c:v>8148.1031853821996</c:v>
                </c:pt>
                <c:pt idx="40926">
                  <c:v>8166.4213312451766</c:v>
                </c:pt>
                <c:pt idx="40927">
                  <c:v>8184.7443080776538</c:v>
                </c:pt>
                <c:pt idx="40928">
                  <c:v>8203.0721179948341</c:v>
                </c:pt>
                <c:pt idx="40929">
                  <c:v>8221.4047631051581</c:v>
                </c:pt>
                <c:pt idx="40930">
                  <c:v>8239.7422455107262</c:v>
                </c:pt>
                <c:pt idx="40931">
                  <c:v>8258.084567306867</c:v>
                </c:pt>
                <c:pt idx="40932">
                  <c:v>8276.5800277142771</c:v>
                </c:pt>
                <c:pt idx="40933">
                  <c:v>8295.0803139008058</c:v>
                </c:pt>
                <c:pt idx="40934">
                  <c:v>8313.5854257418014</c:v>
                </c:pt>
                <c:pt idx="40935">
                  <c:v>8332.0953645618283</c:v>
                </c:pt>
                <c:pt idx="40936">
                  <c:v>8350.610127357264</c:v>
                </c:pt>
                <c:pt idx="40937">
                  <c:v>8369.1297154619424</c:v>
                </c:pt>
                <c:pt idx="40938">
                  <c:v>8227.41141111875</c:v>
                </c:pt>
                <c:pt idx="40939">
                  <c:v>8181.682053386121</c:v>
                </c:pt>
                <c:pt idx="40940">
                  <c:v>8135.9825138168544</c:v>
                </c:pt>
                <c:pt idx="40941">
                  <c:v>8184.1509861273653</c:v>
                </c:pt>
                <c:pt idx="40942">
                  <c:v>8137.981710971907</c:v>
                </c:pt>
                <c:pt idx="40943">
                  <c:v>8091.8426066238926</c:v>
                </c:pt>
                <c:pt idx="40944">
                  <c:v>7824.8308471954542</c:v>
                </c:pt>
                <c:pt idx="40945">
                  <c:v>7558.8346867832797</c:v>
                </c:pt>
                <c:pt idx="40946">
                  <c:v>7293.8549782282935</c:v>
                </c:pt>
                <c:pt idx="40947">
                  <c:v>7029.8928074208243</c:v>
                </c:pt>
                <c:pt idx="40948">
                  <c:v>6766.9494747993276</c:v>
                </c:pt>
                <c:pt idx="40949">
                  <c:v>6505.0265222055123</c:v>
                </c:pt>
                <c:pt idx="40950">
                  <c:v>6345.2791586883695</c:v>
                </c:pt>
                <c:pt idx="40951">
                  <c:v>6185.8996743651969</c:v>
                </c:pt>
                <c:pt idx="40952">
                  <c:v>6026.8842662941697</c:v>
                </c:pt>
                <c:pt idx="40953">
                  <c:v>5868.2290033418476</c:v>
                </c:pt>
                <c:pt idx="40954">
                  <c:v>5709.9298140426054</c:v>
                </c:pt>
                <c:pt idx="40955">
                  <c:v>5551.9824760846568</c:v>
                </c:pt>
                <c:pt idx="40956">
                  <c:v>5437.0793492981329</c:v>
                </c:pt>
                <c:pt idx="40957">
                  <c:v>5322.3706264277698</c:v>
                </c:pt>
                <c:pt idx="40958">
                  <c:v>5207.8558127021952</c:v>
                </c:pt>
                <c:pt idx="40959">
                  <c:v>5093.534406414451</c:v>
                </c:pt>
                <c:pt idx="40960">
                  <c:v>4979.4058904611666</c:v>
                </c:pt>
                <c:pt idx="40961">
                  <c:v>4865.4697444823823</c:v>
                </c:pt>
                <c:pt idx="40962">
                  <c:v>4752.1207118521434</c:v>
                </c:pt>
                <c:pt idx="40963">
                  <c:v>4638.9550071182284</c:v>
                </c:pt>
                <c:pt idx="40964">
                  <c:v>4525.9715222539917</c:v>
                </c:pt>
                <c:pt idx="40965">
                  <c:v>4413.1691240969294</c:v>
                </c:pt>
                <c:pt idx="40966">
                  <c:v>4300.5466538385763</c:v>
                </c:pt>
                <c:pt idx="40967">
                  <c:v>4188.1029265081306</c:v>
                </c:pt>
                <c:pt idx="40968">
                  <c:v>4325.9662128047794</c:v>
                </c:pt>
                <c:pt idx="40969">
                  <c:v>4464.0845415274407</c:v>
                </c:pt>
                <c:pt idx="40970">
                  <c:v>4602.4613763671878</c:v>
                </c:pt>
                <c:pt idx="40971">
                  <c:v>4741.1000740577974</c:v>
                </c:pt>
                <c:pt idx="40972">
                  <c:v>4880.0039015796565</c:v>
                </c:pt>
                <c:pt idx="40973">
                  <c:v>5019.1760228320636</c:v>
                </c:pt>
                <c:pt idx="40974">
                  <c:v>4948.4175671663088</c:v>
                </c:pt>
                <c:pt idx="40975">
                  <c:v>4877.7392358455063</c:v>
                </c:pt>
                <c:pt idx="40976">
                  <c:v>4807.141210865082</c:v>
                </c:pt>
                <c:pt idx="40977">
                  <c:v>4736.6236841893297</c:v>
                </c:pt>
                <c:pt idx="40978">
                  <c:v>4666.186844972015</c:v>
                </c:pt>
                <c:pt idx="40979">
                  <c:v>4595.8308881327284</c:v>
                </c:pt>
                <c:pt idx="40980">
                  <c:v>4700.7388916261052</c:v>
                </c:pt>
                <c:pt idx="40981">
                  <c:v>4805.8167266499531</c:v>
                </c:pt>
                <c:pt idx="40982">
                  <c:v>4911.0645122538954</c:v>
                </c:pt>
                <c:pt idx="40983">
                  <c:v>5016.4823605481824</c:v>
                </c:pt>
                <c:pt idx="40984">
                  <c:v>5122.0703921571094</c:v>
                </c:pt>
                <c:pt idx="40985">
                  <c:v>5227.8287185433364</c:v>
                </c:pt>
                <c:pt idx="40986">
                  <c:v>5219.8060850078082</c:v>
                </c:pt>
                <c:pt idx="40987">
                  <c:v>5211.7836827906713</c:v>
                </c:pt>
                <c:pt idx="40988">
                  <c:v>5203.7615083382416</c:v>
                </c:pt>
                <c:pt idx="40989">
                  <c:v>5195.7395579768754</c:v>
                </c:pt>
                <c:pt idx="40990">
                  <c:v>5187.7178214466257</c:v>
                </c:pt>
                <c:pt idx="40991">
                  <c:v>5179.6962972050906</c:v>
                </c:pt>
                <c:pt idx="40992">
                  <c:v>5162.2932219474142</c:v>
                </c:pt>
                <c:pt idx="40993">
                  <c:v>5144.8942722662241</c:v>
                </c:pt>
                <c:pt idx="40994">
                  <c:v>5127.4994407949926</c:v>
                </c:pt>
                <c:pt idx="40995">
                  <c:v>5110.1087201388182</c:v>
                </c:pt>
                <c:pt idx="40996">
                  <c:v>5092.7221028745207</c:v>
                </c:pt>
                <c:pt idx="40997">
                  <c:v>5075.339579491826</c:v>
                </c:pt>
                <c:pt idx="40998">
                  <c:v>5233.1608390254196</c:v>
                </c:pt>
                <c:pt idx="40999">
                  <c:v>5391.3438852750951</c:v>
                </c:pt>
                <c:pt idx="41000">
                  <c:v>5549.8911058903604</c:v>
                </c:pt>
                <c:pt idx="41001">
                  <c:v>5708.8048226833425</c:v>
                </c:pt>
                <c:pt idx="41002">
                  <c:v>5868.0872780685859</c:v>
                </c:pt>
                <c:pt idx="41003">
                  <c:v>6027.7406554887557</c:v>
                </c:pt>
                <c:pt idx="41004">
                  <c:v>6188.0543560977048</c:v>
                </c:pt>
                <c:pt idx="41005">
                  <c:v>6348.7464319793089</c:v>
                </c:pt>
                <c:pt idx="41006">
                  <c:v>6509.8183525023387</c:v>
                </c:pt>
                <c:pt idx="41007">
                  <c:v>6671.2715374177751</c:v>
                </c:pt>
                <c:pt idx="41008">
                  <c:v>6833.1073789043003</c:v>
                </c:pt>
                <c:pt idx="41009">
                  <c:v>6995.3272246966071</c:v>
                </c:pt>
                <c:pt idx="41010">
                  <c:v>7004.1139742620544</c:v>
                </c:pt>
                <c:pt idx="41011">
                  <c:v>7012.901836188692</c:v>
                </c:pt>
                <c:pt idx="41012">
                  <c:v>7021.6908063096935</c:v>
                </c:pt>
                <c:pt idx="41013">
                  <c:v>7030.480891541526</c:v>
                </c:pt>
                <c:pt idx="41014">
                  <c:v>7039.2720876704534</c:v>
                </c:pt>
                <c:pt idx="41015">
                  <c:v>7048.0644016480392</c:v>
                </c:pt>
                <c:pt idx="41016">
                  <c:v>7039.4191327871158</c:v>
                </c:pt>
                <c:pt idx="41017">
                  <c:v>7030.7749336018724</c:v>
                </c:pt>
                <c:pt idx="41018">
                  <c:v>7022.131796447291</c:v>
                </c:pt>
                <c:pt idx="41019">
                  <c:v>7013.4897248043098</c:v>
                </c:pt>
                <c:pt idx="41020">
                  <c:v>7004.8487110784727</c:v>
                </c:pt>
                <c:pt idx="41021">
                  <c:v>6996.2087586816815</c:v>
                </c:pt>
                <c:pt idx="41022">
                  <c:v>7023.4547668599726</c:v>
                </c:pt>
                <c:pt idx="41023">
                  <c:v>7050.7116429810267</c:v>
                </c:pt>
                <c:pt idx="41024">
                  <c:v>7077.9793802234872</c:v>
                </c:pt>
                <c:pt idx="41025">
                  <c:v>7023.7902040582994</c:v>
                </c:pt>
                <c:pt idx="41026">
                  <c:v>7050.7667710017204</c:v>
                </c:pt>
                <c:pt idx="41027">
                  <c:v>7077.7540706231121</c:v>
                </c:pt>
                <c:pt idx="41028">
                  <c:v>7168.5082158194318</c:v>
                </c:pt>
                <c:pt idx="41029">
                  <c:v>7177.1697445702221</c:v>
                </c:pt>
                <c:pt idx="41030">
                  <c:v>7185.8323610041643</c:v>
                </c:pt>
                <c:pt idx="41031">
                  <c:v>7194.4960615858299</c:v>
                </c:pt>
                <c:pt idx="41032">
                  <c:v>7203.1608539030176</c:v>
                </c:pt>
                <c:pt idx="41033">
                  <c:v>7211.8267343520174</c:v>
                </c:pt>
                <c:pt idx="41034">
                  <c:v>7357.7224794540734</c:v>
                </c:pt>
                <c:pt idx="41035">
                  <c:v>7503.927872127867</c:v>
                </c:pt>
                <c:pt idx="41036">
                  <c:v>7650.442728808659</c:v>
                </c:pt>
                <c:pt idx="41037">
                  <c:v>7797.2668951146061</c:v>
                </c:pt>
                <c:pt idx="41038">
                  <c:v>7944.4002256375943</c:v>
                </c:pt>
                <c:pt idx="41039">
                  <c:v>8091.8426066238926</c:v>
                </c:pt>
                <c:pt idx="41040">
                  <c:v>8054.9530446663839</c:v>
                </c:pt>
                <c:pt idx="41041">
                  <c:v>8018.0827904280886</c:v>
                </c:pt>
                <c:pt idx="41042">
                  <c:v>7981.2318511802368</c:v>
                </c:pt>
                <c:pt idx="41043">
                  <c:v>7944.4002256375943</c:v>
                </c:pt>
                <c:pt idx="41044">
                  <c:v>7907.5879154713693</c:v>
                </c:pt>
                <c:pt idx="41045">
                  <c:v>7870.7949224307076</c:v>
                </c:pt>
                <c:pt idx="41046">
                  <c:v>7880.1396636790614</c:v>
                </c:pt>
                <c:pt idx="41047">
                  <c:v>7889.4856229665784</c:v>
                </c:pt>
                <c:pt idx="41048">
                  <c:v>7898.8327939399023</c:v>
                </c:pt>
                <c:pt idx="41049">
                  <c:v>7908.1811816929621</c:v>
                </c:pt>
                <c:pt idx="41050">
                  <c:v>7917.5307827415072</c:v>
                </c:pt>
                <c:pt idx="41051">
                  <c:v>7926.8815936205629</c:v>
                </c:pt>
                <c:pt idx="41052">
                  <c:v>7917.8274224228553</c:v>
                </c:pt>
                <c:pt idx="41053">
                  <c:v>7908.7744479145513</c:v>
                </c:pt>
                <c:pt idx="41054">
                  <c:v>7899.7226723699741</c:v>
                </c:pt>
                <c:pt idx="41055">
                  <c:v>7890.6720980411756</c:v>
                </c:pt>
                <c:pt idx="41056">
                  <c:v>7881.6227187045679</c:v>
                </c:pt>
                <c:pt idx="41057">
                  <c:v>7872.5745394277865</c:v>
                </c:pt>
                <c:pt idx="41058">
                  <c:v>7946.3284963831002</c:v>
                </c:pt>
                <c:pt idx="41059">
                  <c:v>8020.1595926144473</c:v>
                </c:pt>
                <c:pt idx="41060">
                  <c:v>8094.0677828495282</c:v>
                </c:pt>
                <c:pt idx="41061">
                  <c:v>8168.0530153508234</c:v>
                </c:pt>
                <c:pt idx="41062">
                  <c:v>8242.11524875533</c:v>
                </c:pt>
                <c:pt idx="41063">
                  <c:v>8316.2544408212761</c:v>
                </c:pt>
                <c:pt idx="41064">
                  <c:v>8241.8186233497545</c:v>
                </c:pt>
                <c:pt idx="41065">
                  <c:v>8167.4596756760493</c:v>
                </c:pt>
                <c:pt idx="41066">
                  <c:v>8093.1777123592974</c:v>
                </c:pt>
                <c:pt idx="41067">
                  <c:v>8018.9728485079377</c:v>
                </c:pt>
                <c:pt idx="41068">
                  <c:v>7944.8452111942679</c:v>
                </c:pt>
                <c:pt idx="41069">
                  <c:v>7870.7949224307076</c:v>
                </c:pt>
                <c:pt idx="41070">
                  <c:v>8138.130051126398</c:v>
                </c:pt>
                <c:pt idx="41071">
                  <c:v>8406.4798063486378</c:v>
                </c:pt>
                <c:pt idx="41072">
                  <c:v>8675.8433431730118</c:v>
                </c:pt>
                <c:pt idx="41073">
                  <c:v>8946.2200599146418</c:v>
                </c:pt>
                <c:pt idx="41074">
                  <c:v>9217.6095913180889</c:v>
                </c:pt>
                <c:pt idx="41075">
                  <c:v>9490.0118032905357</c:v>
                </c:pt>
                <c:pt idx="41076">
                  <c:v>9367.6943368106877</c:v>
                </c:pt>
                <c:pt idx="41077">
                  <c:v>9245.5800479545778</c:v>
                </c:pt>
                <c:pt idx="41078">
                  <c:v>9123.6689737658508</c:v>
                </c:pt>
                <c:pt idx="41079">
                  <c:v>9001.9611619054212</c:v>
                </c:pt>
                <c:pt idx="41080">
                  <c:v>8880.4566722217423</c:v>
                </c:pt>
                <c:pt idx="41081">
                  <c:v>8759.1555710882512</c:v>
                </c:pt>
                <c:pt idx="41082">
                  <c:v>8484.0467171027376</c:v>
                </c:pt>
                <c:pt idx="41083">
                  <c:v>8309.7993811983451</c:v>
                </c:pt>
                <c:pt idx="41084">
                  <c:v>8135.9825138168544</c:v>
                </c:pt>
                <c:pt idx="41085">
                  <c:v>8054.9530446663839</c:v>
                </c:pt>
                <c:pt idx="41086">
                  <c:v>7879.9913581764804</c:v>
                </c:pt>
                <c:pt idx="41087">
                  <c:v>7705.4655511582459</c:v>
                </c:pt>
                <c:pt idx="41088">
                  <c:v>7468.5308504209615</c:v>
                </c:pt>
                <c:pt idx="41089">
                  <c:v>7232.4067182425979</c:v>
                </c:pt>
                <c:pt idx="41090">
                  <c:v>6997.0902926667613</c:v>
                </c:pt>
                <c:pt idx="41091">
                  <c:v>6762.5786375805892</c:v>
                </c:pt>
                <c:pt idx="41092">
                  <c:v>6528.8687254410979</c:v>
                </c:pt>
                <c:pt idx="41093">
                  <c:v>6295.9574338096045</c:v>
                </c:pt>
                <c:pt idx="41094">
                  <c:v>6065.270963999712</c:v>
                </c:pt>
                <c:pt idx="41095">
                  <c:v>5835.3474857786068</c:v>
                </c:pt>
                <c:pt idx="41096">
                  <c:v>5606.1775616346367</c:v>
                </c:pt>
                <c:pt idx="41097">
                  <c:v>5377.7512935885916</c:v>
                </c:pt>
                <c:pt idx="41098">
                  <c:v>5150.0582955045893</c:v>
                </c:pt>
                <c:pt idx="41099">
                  <c:v>4923.0876859585196</c:v>
                </c:pt>
                <c:pt idx="41100">
                  <c:v>4791.8878222850844</c:v>
                </c:pt>
                <c:pt idx="41101">
                  <c:v>4660.9356352789146</c:v>
                </c:pt>
                <c:pt idx="41102">
                  <c:v>4530.2298698130198</c:v>
                </c:pt>
                <c:pt idx="41103">
                  <c:v>4399.7692407747845</c:v>
                </c:pt>
                <c:pt idx="41104">
                  <c:v>4269.5524323169902</c:v>
                </c:pt>
                <c:pt idx="41105">
                  <c:v>4139.5780970980559</c:v>
                </c:pt>
                <c:pt idx="41106">
                  <c:v>4027.7146099847096</c:v>
                </c:pt>
                <c:pt idx="41107">
                  <c:v>3916.0145052484449</c:v>
                </c:pt>
                <c:pt idx="41108">
                  <c:v>3804.4758344503798</c:v>
                </c:pt>
                <c:pt idx="41109">
                  <c:v>3693.096613981153</c:v>
                </c:pt>
                <c:pt idx="41110">
                  <c:v>3581.8748035406484</c:v>
                </c:pt>
                <c:pt idx="41111">
                  <c:v>3470.8083265967171</c:v>
                </c:pt>
                <c:pt idx="41112">
                  <c:v>3495.8947926963024</c:v>
                </c:pt>
                <c:pt idx="41113">
                  <c:v>3520.985005966379</c:v>
                </c:pt>
                <c:pt idx="41114">
                  <c:v>3546.0790535900715</c:v>
                </c:pt>
                <c:pt idx="41115">
                  <c:v>3571.1770149577665</c:v>
                </c:pt>
                <c:pt idx="41116">
                  <c:v>3596.2789714327923</c:v>
                </c:pt>
                <c:pt idx="41117">
                  <c:v>3621.3850039269028</c:v>
                </c:pt>
                <c:pt idx="41118">
                  <c:v>3526.6582516503354</c:v>
                </c:pt>
                <c:pt idx="41119">
                  <c:v>3432.0661044650351</c:v>
                </c:pt>
                <c:pt idx="41120">
                  <c:v>3337.6083370268198</c:v>
                </c:pt>
                <c:pt idx="41121">
                  <c:v>3243.2847213837208</c:v>
                </c:pt>
                <c:pt idx="41122">
                  <c:v>3149.0950269087389</c:v>
                </c:pt>
                <c:pt idx="41123">
                  <c:v>3055.039020231739</c:v>
                </c:pt>
                <c:pt idx="41124">
                  <c:v>3224.7067079138715</c:v>
                </c:pt>
                <c:pt idx="41125">
                  <c:v>3394.7273327834473</c:v>
                </c:pt>
                <c:pt idx="41126">
                  <c:v>3565.1095054894936</c:v>
                </c:pt>
                <c:pt idx="41127">
                  <c:v>3735.8615449924678</c:v>
                </c:pt>
                <c:pt idx="41128">
                  <c:v>3906.9914795467948</c:v>
                </c:pt>
                <c:pt idx="41129">
                  <c:v>4078.5070438453854</c:v>
                </c:pt>
                <c:pt idx="41130">
                  <c:v>4199.6620822730665</c:v>
                </c:pt>
                <c:pt idx="41131">
                  <c:v>4321.0355560110156</c:v>
                </c:pt>
                <c:pt idx="41132">
                  <c:v>4442.628315862923</c:v>
                </c:pt>
                <c:pt idx="41133">
                  <c:v>4564.4412014439076</c:v>
                </c:pt>
                <c:pt idx="41134">
                  <c:v>4686.4750262827702</c:v>
                </c:pt>
                <c:pt idx="41135">
                  <c:v>4808.7305919232294</c:v>
                </c:pt>
                <c:pt idx="41136">
                  <c:v>4860.8138366092644</c:v>
                </c:pt>
                <c:pt idx="41137">
                  <c:v>4912.9347837191663</c:v>
                </c:pt>
                <c:pt idx="41138">
                  <c:v>4965.0936027478629</c:v>
                </c:pt>
                <c:pt idx="41139">
                  <c:v>5017.2904592333334</c:v>
                </c:pt>
                <c:pt idx="41140">
                  <c:v>5069.5255168559861</c:v>
                </c:pt>
                <c:pt idx="41141">
                  <c:v>5121.7989397252304</c:v>
                </c:pt>
                <c:pt idx="41142">
                  <c:v>5122.4775708049683</c:v>
                </c:pt>
                <c:pt idx="41143">
                  <c:v>5123.1562018847117</c:v>
                </c:pt>
                <c:pt idx="41144">
                  <c:v>5123.8348329644514</c:v>
                </c:pt>
                <c:pt idx="41145">
                  <c:v>5124.5134640441929</c:v>
                </c:pt>
                <c:pt idx="41146">
                  <c:v>5125.1920951239317</c:v>
                </c:pt>
                <c:pt idx="41147">
                  <c:v>5125.8707262036314</c:v>
                </c:pt>
                <c:pt idx="41148">
                  <c:v>4943.0924387396071</c:v>
                </c:pt>
                <c:pt idx="41149">
                  <c:v>4760.7724869291478</c:v>
                </c:pt>
                <c:pt idx="41150">
                  <c:v>4578.9032429222088</c:v>
                </c:pt>
                <c:pt idx="41151">
                  <c:v>4397.4767786595212</c:v>
                </c:pt>
                <c:pt idx="41152">
                  <c:v>4216.4848544277111</c:v>
                </c:pt>
                <c:pt idx="41153">
                  <c:v>4035.9189078820064</c:v>
                </c:pt>
                <c:pt idx="41154">
                  <c:v>4096.6762575887224</c:v>
                </c:pt>
                <c:pt idx="41155">
                  <c:v>4157.4891938985029</c:v>
                </c:pt>
                <c:pt idx="41156">
                  <c:v>4218.3577541669001</c:v>
                </c:pt>
                <c:pt idx="41157">
                  <c:v>4279.2819740643718</c:v>
                </c:pt>
                <c:pt idx="41158">
                  <c:v>4340.2618938087435</c:v>
                </c:pt>
                <c:pt idx="41159">
                  <c:v>4401.2975488515895</c:v>
                </c:pt>
                <c:pt idx="41160">
                  <c:v>4452.4875436489792</c:v>
                </c:pt>
                <c:pt idx="41161">
                  <c:v>4503.7062981190338</c:v>
                </c:pt>
                <c:pt idx="41162">
                  <c:v>4554.9542049114261</c:v>
                </c:pt>
                <c:pt idx="41163">
                  <c:v>4606.231653990546</c:v>
                </c:pt>
                <c:pt idx="41164">
                  <c:v>4657.5390255618458</c:v>
                </c:pt>
                <c:pt idx="41165">
                  <c:v>4708.8767006979861</c:v>
                </c:pt>
                <c:pt idx="41166">
                  <c:v>4812.704044568417</c:v>
                </c:pt>
                <c:pt idx="41167">
                  <c:v>4916.6753266495825</c:v>
                </c:pt>
                <c:pt idx="41168">
                  <c:v>5020.7922202023665</c:v>
                </c:pt>
                <c:pt idx="41169">
                  <c:v>5066.2932727863599</c:v>
                </c:pt>
                <c:pt idx="41170">
                  <c:v>5169.5090916983836</c:v>
                </c:pt>
                <c:pt idx="41171">
                  <c:v>5272.873607477457</c:v>
                </c:pt>
                <c:pt idx="41172">
                  <c:v>5360.1973352317618</c:v>
                </c:pt>
                <c:pt idx="41173">
                  <c:v>5386.37139654364</c:v>
                </c:pt>
                <c:pt idx="41174">
                  <c:v>5412.5549996698737</c:v>
                </c:pt>
                <c:pt idx="41175">
                  <c:v>5438.7481726116393</c:v>
                </c:pt>
                <c:pt idx="41176">
                  <c:v>5464.9509337827676</c:v>
                </c:pt>
                <c:pt idx="41177">
                  <c:v>5491.1633109846989</c:v>
                </c:pt>
                <c:pt idx="41178">
                  <c:v>5499.9029111858281</c:v>
                </c:pt>
                <c:pt idx="41179">
                  <c:v>5508.6435805352066</c:v>
                </c:pt>
                <c:pt idx="41180">
                  <c:v>5517.3853247250581</c:v>
                </c:pt>
                <c:pt idx="41181">
                  <c:v>5526.1281397353032</c:v>
                </c:pt>
                <c:pt idx="41182">
                  <c:v>5534.8720312783516</c:v>
                </c:pt>
                <c:pt idx="41183">
                  <c:v>5543.6169953073322</c:v>
                </c:pt>
                <c:pt idx="41184">
                  <c:v>5534.7326761529948</c:v>
                </c:pt>
                <c:pt idx="41185">
                  <c:v>5525.8495692073457</c:v>
                </c:pt>
                <c:pt idx="41186">
                  <c:v>5516.9676794659781</c:v>
                </c:pt>
                <c:pt idx="41187">
                  <c:v>5508.0870021325472</c:v>
                </c:pt>
                <c:pt idx="41188">
                  <c:v>5499.2075421973659</c:v>
                </c:pt>
                <c:pt idx="41189">
                  <c:v>5490.3292948708468</c:v>
                </c:pt>
                <c:pt idx="41190">
                  <c:v>5481.7301276483404</c:v>
                </c:pt>
                <c:pt idx="41191">
                  <c:v>5473.1318862751723</c:v>
                </c:pt>
                <c:pt idx="41192">
                  <c:v>5464.5345714037267</c:v>
                </c:pt>
                <c:pt idx="41193">
                  <c:v>5455.9381836418634</c:v>
                </c:pt>
                <c:pt idx="41194">
                  <c:v>5447.3427163807419</c:v>
                </c:pt>
                <c:pt idx="41195">
                  <c:v>5438.7481726116393</c:v>
                </c:pt>
                <c:pt idx="41196">
                  <c:v>5456.354328895839</c:v>
                </c:pt>
                <c:pt idx="41197">
                  <c:v>5473.9650433649886</c:v>
                </c:pt>
                <c:pt idx="41198">
                  <c:v>5491.5803190415809</c:v>
                </c:pt>
                <c:pt idx="41199">
                  <c:v>5509.2001589378197</c:v>
                </c:pt>
                <c:pt idx="41200">
                  <c:v>5526.8245660553075</c:v>
                </c:pt>
                <c:pt idx="41201">
                  <c:v>5544.453543385097</c:v>
                </c:pt>
                <c:pt idx="41202">
                  <c:v>5526.8245660553075</c:v>
                </c:pt>
                <c:pt idx="41203">
                  <c:v>5509.2001589378197</c:v>
                </c:pt>
                <c:pt idx="41204">
                  <c:v>5491.5803190415809</c:v>
                </c:pt>
                <c:pt idx="41205">
                  <c:v>5473.9650433649886</c:v>
                </c:pt>
                <c:pt idx="41206">
                  <c:v>5456.354328895839</c:v>
                </c:pt>
                <c:pt idx="41207">
                  <c:v>5438.7481726116393</c:v>
                </c:pt>
                <c:pt idx="41208">
                  <c:v>5456.2156138112096</c:v>
                </c:pt>
                <c:pt idx="41209">
                  <c:v>5473.6873243350483</c:v>
                </c:pt>
                <c:pt idx="41210">
                  <c:v>5491.1633109846989</c:v>
                </c:pt>
                <c:pt idx="41211">
                  <c:v>5508.6435805352066</c:v>
                </c:pt>
                <c:pt idx="41212">
                  <c:v>5526.1281397353032</c:v>
                </c:pt>
                <c:pt idx="41213">
                  <c:v>5543.6169953073322</c:v>
                </c:pt>
                <c:pt idx="41214">
                  <c:v>5535.0113864037103</c:v>
                </c:pt>
                <c:pt idx="41215">
                  <c:v>5526.4067102633044</c:v>
                </c:pt>
                <c:pt idx="41216">
                  <c:v>5517.8029699841845</c:v>
                </c:pt>
                <c:pt idx="41217">
                  <c:v>5509.2001589378197</c:v>
                </c:pt>
                <c:pt idx="41218">
                  <c:v>5500.5982801742912</c:v>
                </c:pt>
                <c:pt idx="41219">
                  <c:v>5491.9973270985074</c:v>
                </c:pt>
                <c:pt idx="41220">
                  <c:v>5483.1194402017836</c:v>
                </c:pt>
                <c:pt idx="41221">
                  <c:v>5474.2427623949288</c:v>
                </c:pt>
                <c:pt idx="41222">
                  <c:v>5465.3672961618122</c:v>
                </c:pt>
                <c:pt idx="41223">
                  <c:v>5456.4930439805121</c:v>
                </c:pt>
                <c:pt idx="41224">
                  <c:v>5447.6200011768324</c:v>
                </c:pt>
                <c:pt idx="41225">
                  <c:v>5438.7481726116393</c:v>
                </c:pt>
                <c:pt idx="41226">
                  <c:v>5376.3883352472276</c:v>
                </c:pt>
                <c:pt idx="41227">
                  <c:v>5376.3883352472276</c:v>
                </c:pt>
                <c:pt idx="41228">
                  <c:v>5376.3883352472276</c:v>
                </c:pt>
                <c:pt idx="41229">
                  <c:v>5438.7481726116393</c:v>
                </c:pt>
                <c:pt idx="41230">
                  <c:v>5438.7481726116393</c:v>
                </c:pt>
                <c:pt idx="41231">
                  <c:v>5438.7481726116393</c:v>
                </c:pt>
                <c:pt idx="41232">
                  <c:v>5447.4813587787876</c:v>
                </c:pt>
                <c:pt idx="41233">
                  <c:v>5456.2156138112096</c:v>
                </c:pt>
                <c:pt idx="41234">
                  <c:v>5464.9509337827676</c:v>
                </c:pt>
                <c:pt idx="41235">
                  <c:v>5473.6873243350483</c:v>
                </c:pt>
                <c:pt idx="41236">
                  <c:v>5482.4247839250838</c:v>
                </c:pt>
                <c:pt idx="41237">
                  <c:v>5491.1633109846989</c:v>
                </c:pt>
                <c:pt idx="41238">
                  <c:v>5420.592881762479</c:v>
                </c:pt>
                <c:pt idx="41239">
                  <c:v>5350.0965482981719</c:v>
                </c:pt>
                <c:pt idx="41240">
                  <c:v>5279.6741743248249</c:v>
                </c:pt>
                <c:pt idx="41241">
                  <c:v>5209.3256289033434</c:v>
                </c:pt>
                <c:pt idx="41242">
                  <c:v>5139.0507722856601</c:v>
                </c:pt>
                <c:pt idx="41243">
                  <c:v>5068.8494630610958</c:v>
                </c:pt>
                <c:pt idx="41244">
                  <c:v>4990.0447423050582</c:v>
                </c:pt>
                <c:pt idx="41245">
                  <c:v>4911.3316938918197</c:v>
                </c:pt>
                <c:pt idx="41246">
                  <c:v>4832.7100608295868</c:v>
                </c:pt>
                <c:pt idx="41247">
                  <c:v>4754.1795798725225</c:v>
                </c:pt>
                <c:pt idx="41248">
                  <c:v>4675.739983719126</c:v>
                </c:pt>
                <c:pt idx="41249">
                  <c:v>4597.3910030114703</c:v>
                </c:pt>
                <c:pt idx="41250">
                  <c:v>4528.3973092165343</c:v>
                </c:pt>
                <c:pt idx="41251">
                  <c:v>4459.4669464501794</c:v>
                </c:pt>
                <c:pt idx="41252">
                  <c:v>4390.5993923134047</c:v>
                </c:pt>
                <c:pt idx="41253">
                  <c:v>4321.7941185946811</c:v>
                </c:pt>
                <c:pt idx="41254">
                  <c:v>4253.0505872928379</c:v>
                </c:pt>
                <c:pt idx="41255">
                  <c:v>4184.3682578778034</c:v>
                </c:pt>
                <c:pt idx="41256">
                  <c:v>4140.8533208126446</c:v>
                </c:pt>
                <c:pt idx="41257">
                  <c:v>4097.3683019992741</c:v>
                </c:pt>
                <c:pt idx="41258">
                  <c:v>4053.9132104179353</c:v>
                </c:pt>
                <c:pt idx="41259">
                  <c:v>4010.4880622861679</c:v>
                </c:pt>
                <c:pt idx="41260">
                  <c:v>3967.0928687564842</c:v>
                </c:pt>
                <c:pt idx="41261">
                  <c:v>3923.7276395097329</c:v>
                </c:pt>
                <c:pt idx="41262">
                  <c:v>3829.3821350871349</c:v>
                </c:pt>
                <c:pt idx="41263">
                  <c:v>3735.1566688342232</c:v>
                </c:pt>
                <c:pt idx="41264">
                  <c:v>3641.0501538375852</c:v>
                </c:pt>
                <c:pt idx="41265">
                  <c:v>3547.0614847156662</c:v>
                </c:pt>
                <c:pt idx="41266">
                  <c:v>3453.18952513362</c:v>
                </c:pt>
                <c:pt idx="41267">
                  <c:v>3359.4331258478242</c:v>
                </c:pt>
                <c:pt idx="41268">
                  <c:v>3376.854587594692</c:v>
                </c:pt>
                <c:pt idx="41269">
                  <c:v>3394.2821011669434</c:v>
                </c:pt>
                <c:pt idx="41270">
                  <c:v>3411.7156493652178</c:v>
                </c:pt>
                <c:pt idx="41271">
                  <c:v>3429.1552262148366</c:v>
                </c:pt>
                <c:pt idx="41272">
                  <c:v>3446.6008146264735</c:v>
                </c:pt>
                <c:pt idx="41273">
                  <c:v>3464.0524086978335</c:v>
                </c:pt>
                <c:pt idx="41274">
                  <c:v>3541.0623230507176</c:v>
                </c:pt>
                <c:pt idx="41275">
                  <c:v>3618.1538345421004</c:v>
                </c:pt>
                <c:pt idx="41276">
                  <c:v>3695.3274048479725</c:v>
                </c:pt>
                <c:pt idx="41277">
                  <c:v>3772.5834971559493</c:v>
                </c:pt>
                <c:pt idx="41278">
                  <c:v>3849.9225679316605</c:v>
                </c:pt>
                <c:pt idx="41279">
                  <c:v>3927.3450573702348</c:v>
                </c:pt>
                <c:pt idx="41280">
                  <c:v>3944.2123005325957</c:v>
                </c:pt>
                <c:pt idx="41281">
                  <c:v>3961.0821248946027</c:v>
                </c:pt>
                <c:pt idx="41282">
                  <c:v>3977.9545559777412</c:v>
                </c:pt>
                <c:pt idx="41283">
                  <c:v>3994.8296060775292</c:v>
                </c:pt>
                <c:pt idx="41284">
                  <c:v>4011.7073007234253</c:v>
                </c:pt>
                <c:pt idx="41285">
                  <c:v>4028.5876519168119</c:v>
                </c:pt>
                <c:pt idx="41286">
                  <c:v>4037.395789150798</c:v>
                </c:pt>
                <c:pt idx="41287">
                  <c:v>4046.2053835525335</c:v>
                </c:pt>
                <c:pt idx="41288">
                  <c:v>4055.0164320949439</c:v>
                </c:pt>
                <c:pt idx="41289">
                  <c:v>4063.8289369002887</c:v>
                </c:pt>
                <c:pt idx="41290">
                  <c:v>4072.6428932333861</c:v>
                </c:pt>
                <c:pt idx="41291">
                  <c:v>4081.4583032152286</c:v>
                </c:pt>
                <c:pt idx="41292">
                  <c:v>4194.3209651282232</c:v>
                </c:pt>
                <c:pt idx="41293">
                  <c:v>4307.3786548853604</c:v>
                </c:pt>
                <c:pt idx="41294">
                  <c:v>4420.6315687838105</c:v>
                </c:pt>
                <c:pt idx="41295">
                  <c:v>4534.079907355107</c:v>
                </c:pt>
                <c:pt idx="41296">
                  <c:v>4647.7238647105187</c:v>
                </c:pt>
                <c:pt idx="41297">
                  <c:v>4761.5636357759295</c:v>
                </c:pt>
                <c:pt idx="41298">
                  <c:v>4813.8960803619366</c:v>
                </c:pt>
                <c:pt idx="41299">
                  <c:v>4866.2679001177612</c:v>
                </c:pt>
                <c:pt idx="41300">
                  <c:v>4918.6791889336737</c:v>
                </c:pt>
                <c:pt idx="41301">
                  <c:v>4971.1300454998582</c:v>
                </c:pt>
                <c:pt idx="41302">
                  <c:v>5023.6205656003158</c:v>
                </c:pt>
                <c:pt idx="41303">
                  <c:v>5076.1508440456773</c:v>
                </c:pt>
                <c:pt idx="41304">
                  <c:v>5067.3254718298858</c:v>
                </c:pt>
                <c:pt idx="41305">
                  <c:v>5058.5012915872376</c:v>
                </c:pt>
                <c:pt idx="41306">
                  <c:v>5049.6783074566256</c:v>
                </c:pt>
                <c:pt idx="41307">
                  <c:v>5040.8565154543621</c:v>
                </c:pt>
                <c:pt idx="41308">
                  <c:v>5032.0359197136959</c:v>
                </c:pt>
                <c:pt idx="41309">
                  <c:v>5023.2165162577403</c:v>
                </c:pt>
                <c:pt idx="41310">
                  <c:v>4979.0031884032232</c:v>
                </c:pt>
                <c:pt idx="41311">
                  <c:v>4934.8206433937448</c:v>
                </c:pt>
                <c:pt idx="41312">
                  <c:v>4890.668919222303</c:v>
                </c:pt>
                <c:pt idx="41313">
                  <c:v>4790.9782910571012</c:v>
                </c:pt>
                <c:pt idx="41314">
                  <c:v>4747.3938470630646</c:v>
                </c:pt>
                <c:pt idx="41315">
                  <c:v>4703.8399799476738</c:v>
                </c:pt>
                <c:pt idx="41316">
                  <c:v>4844.8212013779976</c:v>
                </c:pt>
                <c:pt idx="41317">
                  <c:v>4931.3424589997721</c:v>
                </c:pt>
                <c:pt idx="41318">
                  <c:v>5017.9638748043344</c:v>
                </c:pt>
                <c:pt idx="41319">
                  <c:v>5104.6864904461718</c:v>
                </c:pt>
                <c:pt idx="41320">
                  <c:v>5191.5113210335012</c:v>
                </c:pt>
                <c:pt idx="41321">
                  <c:v>5278.4393687232759</c:v>
                </c:pt>
                <c:pt idx="41322">
                  <c:v>5269.7281801200434</c:v>
                </c:pt>
                <c:pt idx="41323">
                  <c:v>5261.0180460550209</c:v>
                </c:pt>
                <c:pt idx="41324">
                  <c:v>5252.3089703885444</c:v>
                </c:pt>
                <c:pt idx="41325">
                  <c:v>5243.6009475187002</c:v>
                </c:pt>
                <c:pt idx="41326">
                  <c:v>5234.8939812788776</c:v>
                </c:pt>
                <c:pt idx="41327">
                  <c:v>5226.1880660872721</c:v>
                </c:pt>
                <c:pt idx="41328">
                  <c:v>5217.7564856628032</c:v>
                </c:pt>
                <c:pt idx="41329">
                  <c:v>5209.3256289033434</c:v>
                </c:pt>
                <c:pt idx="41330">
                  <c:v>5200.8954952834156</c:v>
                </c:pt>
                <c:pt idx="41331">
                  <c:v>5192.4660842142766</c:v>
                </c:pt>
                <c:pt idx="41332">
                  <c:v>5184.0373882353606</c:v>
                </c:pt>
                <c:pt idx="41333">
                  <c:v>5175.6094090155611</c:v>
                </c:pt>
                <c:pt idx="41334">
                  <c:v>5228.1021606193754</c:v>
                </c:pt>
                <c:pt idx="41335">
                  <c:v>5280.6345786815709</c:v>
                </c:pt>
                <c:pt idx="41336">
                  <c:v>5333.2067838472003</c:v>
                </c:pt>
                <c:pt idx="41337">
                  <c:v>5385.8188977957016</c:v>
                </c:pt>
                <c:pt idx="41338">
                  <c:v>5438.4710338301966</c:v>
                </c:pt>
                <c:pt idx="41339">
                  <c:v>5491.1633109846989</c:v>
                </c:pt>
                <c:pt idx="41340">
                  <c:v>5499.6247635904347</c:v>
                </c:pt>
                <c:pt idx="41341">
                  <c:v>5508.0870021325945</c:v>
                </c:pt>
                <c:pt idx="41342">
                  <c:v>5516.5500342068963</c:v>
                </c:pt>
                <c:pt idx="41343">
                  <c:v>5525.0138576233858</c:v>
                </c:pt>
                <c:pt idx="41344">
                  <c:v>5533.4784800248126</c:v>
                </c:pt>
                <c:pt idx="41345">
                  <c:v>5541.9438991518018</c:v>
                </c:pt>
                <c:pt idx="41346">
                  <c:v>5560.5519025413196</c:v>
                </c:pt>
                <c:pt idx="41347">
                  <c:v>5579.1664214599114</c:v>
                </c:pt>
                <c:pt idx="41348">
                  <c:v>5597.7874328436201</c:v>
                </c:pt>
                <c:pt idx="41349">
                  <c:v>5616.4149161396408</c:v>
                </c:pt>
                <c:pt idx="41350">
                  <c:v>5635.048843638695</c:v>
                </c:pt>
                <c:pt idx="41351">
                  <c:v>5653.6891950103745</c:v>
                </c:pt>
                <c:pt idx="41352">
                  <c:v>5653.2684894450404</c:v>
                </c:pt>
                <c:pt idx="41353">
                  <c:v>5652.8477838797517</c:v>
                </c:pt>
                <c:pt idx="41354">
                  <c:v>5652.4270783144611</c:v>
                </c:pt>
                <c:pt idx="41355">
                  <c:v>5652.0063727491279</c:v>
                </c:pt>
                <c:pt idx="41356">
                  <c:v>5651.5856671838374</c:v>
                </c:pt>
                <c:pt idx="41357">
                  <c:v>5651.1649616185032</c:v>
                </c:pt>
                <c:pt idx="41358">
                  <c:v>5677.4487884373484</c:v>
                </c:pt>
                <c:pt idx="41359">
                  <c:v>5703.7423615665648</c:v>
                </c:pt>
                <c:pt idx="41360">
                  <c:v>5730.0456981390016</c:v>
                </c:pt>
                <c:pt idx="41361">
                  <c:v>5756.3588250704997</c:v>
                </c:pt>
                <c:pt idx="41362">
                  <c:v>5782.6817616956951</c:v>
                </c:pt>
                <c:pt idx="41363">
                  <c:v>5809.0145271506162</c:v>
                </c:pt>
                <c:pt idx="41364">
                  <c:v>5747.4457559922739</c:v>
                </c:pt>
                <c:pt idx="41365">
                  <c:v>5685.9312387785276</c:v>
                </c:pt>
                <c:pt idx="41366">
                  <c:v>5624.4707438640871</c:v>
                </c:pt>
                <c:pt idx="41367">
                  <c:v>5563.0640338685744</c:v>
                </c:pt>
                <c:pt idx="41368">
                  <c:v>5501.7108705557757</c:v>
                </c:pt>
                <c:pt idx="41369">
                  <c:v>5440.4110053002232</c:v>
                </c:pt>
                <c:pt idx="41370">
                  <c:v>5351.8631110554779</c:v>
                </c:pt>
                <c:pt idx="41371">
                  <c:v>5325.7044308829045</c:v>
                </c:pt>
                <c:pt idx="41372">
                  <c:v>5299.5560509511843</c:v>
                </c:pt>
                <c:pt idx="41373">
                  <c:v>5334.5834685488153</c:v>
                </c:pt>
                <c:pt idx="41374">
                  <c:v>5308.1526255882909</c:v>
                </c:pt>
                <c:pt idx="41375">
                  <c:v>5281.7321836606943</c:v>
                </c:pt>
                <c:pt idx="41376">
                  <c:v>5211.64712424138</c:v>
                </c:pt>
                <c:pt idx="41377">
                  <c:v>5141.6327839050127</c:v>
                </c:pt>
                <c:pt idx="41378">
                  <c:v>5071.688888999618</c:v>
                </c:pt>
                <c:pt idx="41379">
                  <c:v>5001.8151684582299</c:v>
                </c:pt>
                <c:pt idx="41380">
                  <c:v>4932.0113406139953</c:v>
                </c:pt>
                <c:pt idx="41381">
                  <c:v>4862.2771219408314</c:v>
                </c:pt>
                <c:pt idx="41382">
                  <c:v>4792.2154635077522</c:v>
                </c:pt>
                <c:pt idx="41383">
                  <c:v>4722.2276105206201</c:v>
                </c:pt>
                <c:pt idx="41384">
                  <c:v>4652.3134721507267</c:v>
                </c:pt>
                <c:pt idx="41385">
                  <c:v>4582.4729587386355</c:v>
                </c:pt>
                <c:pt idx="41386">
                  <c:v>4512.7059777538279</c:v>
                </c:pt>
                <c:pt idx="41387">
                  <c:v>4443.0124416208173</c:v>
                </c:pt>
                <c:pt idx="41388">
                  <c:v>4321.4148373028293</c:v>
                </c:pt>
                <c:pt idx="41389">
                  <c:v>4200.0362923780694</c:v>
                </c:pt>
                <c:pt idx="41390">
                  <c:v>4078.8759512666102</c:v>
                </c:pt>
                <c:pt idx="41391">
                  <c:v>3957.9329317377901</c:v>
                </c:pt>
                <c:pt idx="41392">
                  <c:v>3837.2063406302782</c:v>
                </c:pt>
                <c:pt idx="41393">
                  <c:v>3716.6952524472467</c:v>
                </c:pt>
                <c:pt idx="41394">
                  <c:v>3579.6081393335589</c:v>
                </c:pt>
                <c:pt idx="41395">
                  <c:v>3442.783340814286</c:v>
                </c:pt>
                <c:pt idx="41396">
                  <c:v>3306.2182611085414</c:v>
                </c:pt>
                <c:pt idx="41397">
                  <c:v>3169.9102224612971</c:v>
                </c:pt>
                <c:pt idx="41398">
                  <c:v>3033.8564759056781</c:v>
                </c:pt>
                <c:pt idx="41399">
                  <c:v>2898.0541939304244</c:v>
                </c:pt>
                <c:pt idx="41400">
                  <c:v>2838.7252644665346</c:v>
                </c:pt>
                <c:pt idx="41401">
                  <c:v>2779.4434961813226</c:v>
                </c:pt>
                <c:pt idx="41402">
                  <c:v>2720.2086289394938</c:v>
                </c:pt>
                <c:pt idx="41403">
                  <c:v>2661.0204067488394</c:v>
                </c:pt>
                <c:pt idx="41404">
                  <c:v>2601.8785681448412</c:v>
                </c:pt>
                <c:pt idx="41405">
                  <c:v>2542.7828485721934</c:v>
                </c:pt>
                <c:pt idx="41406">
                  <c:v>2551.8323773164379</c:v>
                </c:pt>
                <c:pt idx="41407">
                  <c:v>2560.8856148166246</c:v>
                </c:pt>
                <c:pt idx="41408">
                  <c:v>2569.9425475122025</c:v>
                </c:pt>
                <c:pt idx="41409">
                  <c:v>2579.0031681050527</c:v>
                </c:pt>
                <c:pt idx="41410">
                  <c:v>2588.0674672230621</c:v>
                </c:pt>
                <c:pt idx="41411">
                  <c:v>2597.1354374596199</c:v>
                </c:pt>
                <c:pt idx="41412">
                  <c:v>2622.187473640085</c:v>
                </c:pt>
                <c:pt idx="41413">
                  <c:v>2647.2437509197161</c:v>
                </c:pt>
                <c:pt idx="41414">
                  <c:v>2672.3043341502043</c:v>
                </c:pt>
                <c:pt idx="41415">
                  <c:v>2697.3692897776214</c:v>
                </c:pt>
                <c:pt idx="41416">
                  <c:v>2722.4386838953751</c:v>
                </c:pt>
                <c:pt idx="41417">
                  <c:v>2747.5125800417222</c:v>
                </c:pt>
                <c:pt idx="41418">
                  <c:v>2908.0090702737516</c:v>
                </c:pt>
                <c:pt idx="41419">
                  <c:v>3068.8154139857998</c:v>
                </c:pt>
                <c:pt idx="41420">
                  <c:v>3229.9392830516549</c:v>
                </c:pt>
                <c:pt idx="41421">
                  <c:v>3391.3880956595676</c:v>
                </c:pt>
                <c:pt idx="41422">
                  <c:v>3553.1690248668087</c:v>
                </c:pt>
                <c:pt idx="41423">
                  <c:v>3715.2890048466452</c:v>
                </c:pt>
                <c:pt idx="41424">
                  <c:v>3818.2275596814475</c:v>
                </c:pt>
                <c:pt idx="41425">
                  <c:v>3921.3160276026442</c:v>
                </c:pt>
                <c:pt idx="41426">
                  <c:v>4024.5554611356961</c:v>
                </c:pt>
                <c:pt idx="41427">
                  <c:v>4127.9468926428217</c:v>
                </c:pt>
                <c:pt idx="41428">
                  <c:v>4231.4913271839523</c:v>
                </c:pt>
                <c:pt idx="41429">
                  <c:v>4335.1897561204914</c:v>
                </c:pt>
                <c:pt idx="41430">
                  <c:v>4334.9364313671376</c:v>
                </c:pt>
                <c:pt idx="41431">
                  <c:v>4334.6831066138184</c:v>
                </c:pt>
                <c:pt idx="41432">
                  <c:v>4334.429781860501</c:v>
                </c:pt>
                <c:pt idx="41433">
                  <c:v>4334.1764571071471</c:v>
                </c:pt>
                <c:pt idx="41434">
                  <c:v>4333.9231323538279</c:v>
                </c:pt>
                <c:pt idx="41435">
                  <c:v>4333.6698076005096</c:v>
                </c:pt>
                <c:pt idx="41436">
                  <c:v>4359.3286099768357</c:v>
                </c:pt>
                <c:pt idx="41437">
                  <c:v>4384.9955960310226</c:v>
                </c:pt>
                <c:pt idx="41438">
                  <c:v>4410.6707993867331</c:v>
                </c:pt>
                <c:pt idx="41439">
                  <c:v>4436.3542618166966</c:v>
                </c:pt>
                <c:pt idx="41440">
                  <c:v>4462.0460185814254</c:v>
                </c:pt>
                <c:pt idx="41441">
                  <c:v>4487.746104637602</c:v>
                </c:pt>
                <c:pt idx="41442">
                  <c:v>4574.1659581147896</c:v>
                </c:pt>
                <c:pt idx="41443">
                  <c:v>4660.6913268493618</c:v>
                </c:pt>
                <c:pt idx="41444">
                  <c:v>4747.3229565332058</c:v>
                </c:pt>
                <c:pt idx="41445">
                  <c:v>4834.0615791449245</c:v>
                </c:pt>
                <c:pt idx="41446">
                  <c:v>4920.9079058171992</c:v>
                </c:pt>
                <c:pt idx="41447">
                  <c:v>5007.8626412393132</c:v>
                </c:pt>
                <c:pt idx="41448">
                  <c:v>4972.6378551421531</c:v>
                </c:pt>
                <c:pt idx="41449">
                  <c:v>4937.4328111511368</c:v>
                </c:pt>
                <c:pt idx="41450">
                  <c:v>4902.2475182029475</c:v>
                </c:pt>
                <c:pt idx="41451">
                  <c:v>4867.0819853312814</c:v>
                </c:pt>
                <c:pt idx="41452">
                  <c:v>4831.9362216666223</c:v>
                </c:pt>
                <c:pt idx="41453">
                  <c:v>4796.8102339866691</c:v>
                </c:pt>
                <c:pt idx="41454">
                  <c:v>4797.4724760943145</c:v>
                </c:pt>
                <c:pt idx="41455">
                  <c:v>4798.1347182019181</c:v>
                </c:pt>
                <c:pt idx="41456">
                  <c:v>4798.7969603095225</c:v>
                </c:pt>
                <c:pt idx="41457">
                  <c:v>4744.4293525691346</c:v>
                </c:pt>
                <c:pt idx="41458">
                  <c:v>4745.0840015121312</c:v>
                </c:pt>
                <c:pt idx="41459">
                  <c:v>4745.7386504551296</c:v>
                </c:pt>
                <c:pt idx="41460">
                  <c:v>4818.4826686000843</c:v>
                </c:pt>
                <c:pt idx="41461">
                  <c:v>4836.186936623144</c:v>
                </c:pt>
                <c:pt idx="41462">
                  <c:v>4853.8964877687613</c:v>
                </c:pt>
                <c:pt idx="41463">
                  <c:v>4871.6113167999383</c:v>
                </c:pt>
                <c:pt idx="41464">
                  <c:v>4889.331418502592</c:v>
                </c:pt>
                <c:pt idx="41465">
                  <c:v>4907.0567876853884</c:v>
                </c:pt>
                <c:pt idx="41466">
                  <c:v>4924.7874191800811</c:v>
                </c:pt>
                <c:pt idx="41467">
                  <c:v>4942.5233078412484</c:v>
                </c:pt>
                <c:pt idx="41468">
                  <c:v>4960.2644485460096</c:v>
                </c:pt>
                <c:pt idx="41469">
                  <c:v>4978.0108361944776</c:v>
                </c:pt>
                <c:pt idx="41470">
                  <c:v>4995.7624657093411</c:v>
                </c:pt>
                <c:pt idx="41471">
                  <c:v>5013.5193320358358</c:v>
                </c:pt>
                <c:pt idx="41472">
                  <c:v>5109.5799678925378</c:v>
                </c:pt>
                <c:pt idx="41473">
                  <c:v>5205.7751066215978</c:v>
                </c:pt>
                <c:pt idx="41474">
                  <c:v>5302.1054413977108</c:v>
                </c:pt>
                <c:pt idx="41475">
                  <c:v>5398.5716514017431</c:v>
                </c:pt>
                <c:pt idx="41476">
                  <c:v>5495.1744020643173</c:v>
                </c:pt>
                <c:pt idx="41477">
                  <c:v>5591.9143426895498</c:v>
                </c:pt>
                <c:pt idx="41478">
                  <c:v>5600.8047383797493</c:v>
                </c:pt>
                <c:pt idx="41479">
                  <c:v>5609.6963590280848</c:v>
                </c:pt>
                <c:pt idx="41480">
                  <c:v>5618.5892018999011</c:v>
                </c:pt>
                <c:pt idx="41481">
                  <c:v>5627.483272125799</c:v>
                </c:pt>
                <c:pt idx="41482">
                  <c:v>5636.3785643478577</c:v>
                </c:pt>
                <c:pt idx="41483">
                  <c:v>5645.2750837040412</c:v>
                </c:pt>
                <c:pt idx="41484">
                  <c:v>5645.5555540809009</c:v>
                </c:pt>
                <c:pt idx="41485">
                  <c:v>5645.8360244578071</c:v>
                </c:pt>
                <c:pt idx="41486">
                  <c:v>5646.1164948346668</c:v>
                </c:pt>
                <c:pt idx="41487">
                  <c:v>5646.396965211572</c:v>
                </c:pt>
                <c:pt idx="41488">
                  <c:v>5646.6774355884299</c:v>
                </c:pt>
                <c:pt idx="41489">
                  <c:v>5646.9579059653361</c:v>
                </c:pt>
                <c:pt idx="41490">
                  <c:v>5700.5080114084858</c:v>
                </c:pt>
                <c:pt idx="41491">
                  <c:v>5754.102796669833</c:v>
                </c:pt>
                <c:pt idx="41492">
                  <c:v>5807.7422074263686</c:v>
                </c:pt>
                <c:pt idx="41493">
                  <c:v>5861.4261902240596</c:v>
                </c:pt>
                <c:pt idx="41494">
                  <c:v>5915.1546950687889</c:v>
                </c:pt>
                <c:pt idx="41495">
                  <c:v>5968.9276650404499</c:v>
                </c:pt>
                <c:pt idx="41496">
                  <c:v>5995.3318121016327</c:v>
                </c:pt>
                <c:pt idx="41497">
                  <c:v>6021.7459311264911</c:v>
                </c:pt>
                <c:pt idx="41498">
                  <c:v>6048.1700402199813</c:v>
                </c:pt>
                <c:pt idx="41499">
                  <c:v>6074.6041572939284</c:v>
                </c:pt>
                <c:pt idx="41500">
                  <c:v>6101.0483081291632</c:v>
                </c:pt>
                <c:pt idx="41501">
                  <c:v>6127.502507705618</c:v>
                </c:pt>
                <c:pt idx="41502">
                  <c:v>6127.502507705618</c:v>
                </c:pt>
                <c:pt idx="41503">
                  <c:v>6127.502507705618</c:v>
                </c:pt>
                <c:pt idx="41504">
                  <c:v>6127.502507705618</c:v>
                </c:pt>
                <c:pt idx="41505">
                  <c:v>6127.502507705618</c:v>
                </c:pt>
                <c:pt idx="41506">
                  <c:v>6127.502507705618</c:v>
                </c:pt>
                <c:pt idx="41507">
                  <c:v>6127.502507705618</c:v>
                </c:pt>
                <c:pt idx="41508">
                  <c:v>5968.0732260039313</c:v>
                </c:pt>
                <c:pt idx="41509">
                  <c:v>5809.0145271506162</c:v>
                </c:pt>
                <c:pt idx="41510">
                  <c:v>5650.3235504878794</c:v>
                </c:pt>
                <c:pt idx="41511">
                  <c:v>5491.9973270985074</c:v>
                </c:pt>
                <c:pt idx="41512">
                  <c:v>5334.0327946681782</c:v>
                </c:pt>
                <c:pt idx="41513">
                  <c:v>5176.426786653501</c:v>
                </c:pt>
                <c:pt idx="41514">
                  <c:v>5117.0746853427509</c:v>
                </c:pt>
                <c:pt idx="41515">
                  <c:v>5117.0746853427509</c:v>
                </c:pt>
                <c:pt idx="41516">
                  <c:v>5117.0746853427509</c:v>
                </c:pt>
                <c:pt idx="41517">
                  <c:v>5176.426786653501</c:v>
                </c:pt>
                <c:pt idx="41518">
                  <c:v>5176.426786653501</c:v>
                </c:pt>
                <c:pt idx="41519">
                  <c:v>5176.426786653501</c:v>
                </c:pt>
                <c:pt idx="41520">
                  <c:v>5150.0577660223162</c:v>
                </c:pt>
                <c:pt idx="41521">
                  <c:v>5123.6991067485114</c:v>
                </c:pt>
                <c:pt idx="41522">
                  <c:v>5097.3507979091255</c:v>
                </c:pt>
                <c:pt idx="41523">
                  <c:v>5071.0128352047277</c:v>
                </c:pt>
                <c:pt idx="41524">
                  <c:v>5044.6852142692778</c:v>
                </c:pt>
                <c:pt idx="41525">
                  <c:v>5018.3679241469108</c:v>
                </c:pt>
                <c:pt idx="41526">
                  <c:v>5043.6056265530606</c:v>
                </c:pt>
                <c:pt idx="41527">
                  <c:v>5068.8494630610958</c:v>
                </c:pt>
                <c:pt idx="41528">
                  <c:v>5094.0995178286948</c:v>
                </c:pt>
                <c:pt idx="41529">
                  <c:v>5119.3558678380605</c:v>
                </c:pt>
                <c:pt idx="41530">
                  <c:v>5144.6185894195305</c:v>
                </c:pt>
                <c:pt idx="41531">
                  <c:v>5169.8877655499846</c:v>
                </c:pt>
                <c:pt idx="41532">
                  <c:v>5134.2944350919288</c:v>
                </c:pt>
                <c:pt idx="41533">
                  <c:v>5098.7220377839776</c:v>
                </c:pt>
                <c:pt idx="41534">
                  <c:v>5063.1706111838848</c:v>
                </c:pt>
                <c:pt idx="41535">
                  <c:v>5027.6402005156988</c:v>
                </c:pt>
                <c:pt idx="41536">
                  <c:v>4992.1308440598259</c:v>
                </c:pt>
                <c:pt idx="41537">
                  <c:v>4956.6425828944666</c:v>
                </c:pt>
                <c:pt idx="41538">
                  <c:v>4877.7378536683573</c:v>
                </c:pt>
                <c:pt idx="41539">
                  <c:v>4798.9294087310491</c:v>
                </c:pt>
                <c:pt idx="41540">
                  <c:v>4720.2171790185066</c:v>
                </c:pt>
                <c:pt idx="41541">
                  <c:v>4641.6010876570217</c:v>
                </c:pt>
                <c:pt idx="41542">
                  <c:v>4563.0810641678709</c:v>
                </c:pt>
                <c:pt idx="41543">
                  <c:v>4484.6570349311851</c:v>
                </c:pt>
                <c:pt idx="41544">
                  <c:v>4424.1675330392345</c:v>
                </c:pt>
                <c:pt idx="41545">
                  <c:v>4363.7305030755069</c:v>
                </c:pt>
                <c:pt idx="41546">
                  <c:v>4303.3457181700178</c:v>
                </c:pt>
                <c:pt idx="41547">
                  <c:v>4243.0129461672777</c:v>
                </c:pt>
                <c:pt idx="41548">
                  <c:v>4182.731953967027</c:v>
                </c:pt>
                <c:pt idx="41549">
                  <c:v>4122.5024990674874</c:v>
                </c:pt>
                <c:pt idx="41550">
                  <c:v>4104.5097027410839</c:v>
                </c:pt>
                <c:pt idx="41551">
                  <c:v>4086.5243758046813</c:v>
                </c:pt>
                <c:pt idx="41552">
                  <c:v>4068.5465434713988</c:v>
                </c:pt>
                <c:pt idx="41553">
                  <c:v>4050.5762310545206</c:v>
                </c:pt>
                <c:pt idx="41554">
                  <c:v>4032.6134639677889</c:v>
                </c:pt>
                <c:pt idx="41555">
                  <c:v>4014.6582655812545</c:v>
                </c:pt>
                <c:pt idx="41556">
                  <c:v>4049.5945491399361</c:v>
                </c:pt>
                <c:pt idx="41557">
                  <c:v>4084.552752860061</c:v>
                </c:pt>
                <c:pt idx="41558">
                  <c:v>4119.5328298444228</c:v>
                </c:pt>
                <c:pt idx="41559">
                  <c:v>4154.5347314513247</c:v>
                </c:pt>
                <c:pt idx="41560">
                  <c:v>4189.5584094370879</c:v>
                </c:pt>
                <c:pt idx="41561">
                  <c:v>4224.6038159547579</c:v>
                </c:pt>
                <c:pt idx="41562">
                  <c:v>4224.4785884778639</c:v>
                </c:pt>
                <c:pt idx="41563">
                  <c:v>4224.3533610009681</c:v>
                </c:pt>
                <c:pt idx="41564">
                  <c:v>4224.2281335240377</c:v>
                </c:pt>
                <c:pt idx="41565">
                  <c:v>4224.1029060471428</c:v>
                </c:pt>
                <c:pt idx="41566">
                  <c:v>4223.9776785702497</c:v>
                </c:pt>
                <c:pt idx="41567">
                  <c:v>4223.8524510933539</c:v>
                </c:pt>
                <c:pt idx="41568">
                  <c:v>4287.3091687261649</c:v>
                </c:pt>
                <c:pt idx="41569">
                  <c:v>4350.8593667578843</c:v>
                </c:pt>
                <c:pt idx="41570">
                  <c:v>4414.5018645395612</c:v>
                </c:pt>
                <c:pt idx="41571">
                  <c:v>4478.2355039880986</c:v>
                </c:pt>
                <c:pt idx="41572">
                  <c:v>4542.0591372721001</c:v>
                </c:pt>
                <c:pt idx="41573">
                  <c:v>4605.9716348440897</c:v>
                </c:pt>
                <c:pt idx="41574">
                  <c:v>4675.7385788512165</c:v>
                </c:pt>
                <c:pt idx="41575">
                  <c:v>4745.576463926107</c:v>
                </c:pt>
                <c:pt idx="41576">
                  <c:v>4815.4854614199639</c:v>
                </c:pt>
                <c:pt idx="41577">
                  <c:v>4885.4657424676579</c:v>
                </c:pt>
                <c:pt idx="41578">
                  <c:v>4955.5174704437923</c:v>
                </c:pt>
                <c:pt idx="41579">
                  <c:v>5025.6408123130714</c:v>
                </c:pt>
                <c:pt idx="41580">
                  <c:v>5069.4874504733962</c:v>
                </c:pt>
                <c:pt idx="41581">
                  <c:v>5113.3620579542303</c:v>
                </c:pt>
                <c:pt idx="41582">
                  <c:v>5157.2646750205458</c:v>
                </c:pt>
                <c:pt idx="41583">
                  <c:v>5201.195347580936</c:v>
                </c:pt>
                <c:pt idx="41584">
                  <c:v>5245.1541152544078</c:v>
                </c:pt>
                <c:pt idx="41585">
                  <c:v>5289.1410172695523</c:v>
                </c:pt>
                <c:pt idx="41586">
                  <c:v>5349.916008636691</c:v>
                </c:pt>
                <c:pt idx="41587">
                  <c:v>5410.7397806406289</c:v>
                </c:pt>
                <c:pt idx="41588">
                  <c:v>5471.6127318473118</c:v>
                </c:pt>
                <c:pt idx="41589">
                  <c:v>5532.5352618788475</c:v>
                </c:pt>
                <c:pt idx="41590">
                  <c:v>5593.5077584703167</c:v>
                </c:pt>
                <c:pt idx="41591">
                  <c:v>5654.5306061409538</c:v>
                </c:pt>
                <c:pt idx="41592">
                  <c:v>5637.4305976333926</c:v>
                </c:pt>
                <c:pt idx="41593">
                  <c:v>5620.3340744545185</c:v>
                </c:pt>
                <c:pt idx="41594">
                  <c:v>5603.2410165578294</c:v>
                </c:pt>
                <c:pt idx="41595">
                  <c:v>5586.1514106401946</c:v>
                </c:pt>
                <c:pt idx="41596">
                  <c:v>5569.0652364834787</c:v>
                </c:pt>
                <c:pt idx="41597">
                  <c:v>5551.9824760846568</c:v>
                </c:pt>
                <c:pt idx="41598">
                  <c:v>5552.1219007642449</c:v>
                </c:pt>
                <c:pt idx="41599">
                  <c:v>5552.2613254438793</c:v>
                </c:pt>
                <c:pt idx="41600">
                  <c:v>5552.4007501235164</c:v>
                </c:pt>
                <c:pt idx="41601">
                  <c:v>5488.8756161085594</c:v>
                </c:pt>
                <c:pt idx="41602">
                  <c:v>5489.013442166588</c:v>
                </c:pt>
                <c:pt idx="41603">
                  <c:v>5489.1512682245693</c:v>
                </c:pt>
                <c:pt idx="41604">
                  <c:v>5606.4572325943118</c:v>
                </c:pt>
                <c:pt idx="41605">
                  <c:v>5660.1400136781385</c:v>
                </c:pt>
                <c:pt idx="41606">
                  <c:v>5713.8672837999338</c:v>
                </c:pt>
                <c:pt idx="41607">
                  <c:v>5767.6389670730823</c:v>
                </c:pt>
                <c:pt idx="41608">
                  <c:v>5821.4549866756179</c:v>
                </c:pt>
                <c:pt idx="41609">
                  <c:v>5875.3152670058716</c:v>
                </c:pt>
                <c:pt idx="41610">
                  <c:v>5857.3097244382197</c:v>
                </c:pt>
                <c:pt idx="41611">
                  <c:v>5839.3091733964702</c:v>
                </c:pt>
                <c:pt idx="41612">
                  <c:v>5821.3136178173772</c:v>
                </c:pt>
                <c:pt idx="41613">
                  <c:v>5803.3230616575784</c:v>
                </c:pt>
                <c:pt idx="41614">
                  <c:v>5785.3375088938083</c:v>
                </c:pt>
                <c:pt idx="41615">
                  <c:v>5767.3569635230351</c:v>
                </c:pt>
                <c:pt idx="41616">
                  <c:v>5838.3187514920046</c:v>
                </c:pt>
                <c:pt idx="41617">
                  <c:v>5909.3539151828954</c:v>
                </c:pt>
                <c:pt idx="41618">
                  <c:v>5980.4625920327908</c:v>
                </c:pt>
                <c:pt idx="41619">
                  <c:v>6051.6449243990382</c:v>
                </c:pt>
                <c:pt idx="41620">
                  <c:v>6122.9010507918383</c:v>
                </c:pt>
                <c:pt idx="41621">
                  <c:v>6194.2311103973034</c:v>
                </c:pt>
                <c:pt idx="41622">
                  <c:v>6336.6804098532702</c:v>
                </c:pt>
                <c:pt idx="41623">
                  <c:v>6479.4230299753644</c:v>
                </c:pt>
                <c:pt idx="41624">
                  <c:v>6622.460609288255</c:v>
                </c:pt>
                <c:pt idx="41625">
                  <c:v>6765.7947507943554</c:v>
                </c:pt>
                <c:pt idx="41626">
                  <c:v>6909.4270036277676</c:v>
                </c:pt>
                <c:pt idx="41627">
                  <c:v>7053.358884314016</c:v>
                </c:pt>
                <c:pt idx="41628">
                  <c:v>7281.0788336873447</c:v>
                </c:pt>
                <c:pt idx="41629">
                  <c:v>7509.5507369192328</c:v>
                </c:pt>
                <c:pt idx="41630">
                  <c:v>7738.7736948540232</c:v>
                </c:pt>
                <c:pt idx="41631">
                  <c:v>7968.7469567797707</c:v>
                </c:pt>
                <c:pt idx="41632">
                  <c:v>8199.4699097518569</c:v>
                </c:pt>
                <c:pt idx="41633">
                  <c:v>8430.9420664855916</c:v>
                </c:pt>
                <c:pt idx="41634">
                  <c:v>8328.4741866954901</c:v>
                </c:pt>
                <c:pt idx="41635">
                  <c:v>8226.150983161715</c:v>
                </c:pt>
                <c:pt idx="41636">
                  <c:v>8123.9727292728821</c:v>
                </c:pt>
                <c:pt idx="41637">
                  <c:v>8021.9397087742145</c:v>
                </c:pt>
                <c:pt idx="41638">
                  <c:v>7920.0522200327723</c:v>
                </c:pt>
                <c:pt idx="41639">
                  <c:v>7818.3105651387859</c:v>
                </c:pt>
                <c:pt idx="41640">
                  <c:v>7744.6913858380658</c:v>
                </c:pt>
                <c:pt idx="41641">
                  <c:v>7671.1494024203266</c:v>
                </c:pt>
                <c:pt idx="41642">
                  <c:v>7597.6846663699143</c:v>
                </c:pt>
                <c:pt idx="41643">
                  <c:v>7524.2972339744165</c:v>
                </c:pt>
                <c:pt idx="41644">
                  <c:v>7450.9871607760469</c:v>
                </c:pt>
                <c:pt idx="41645">
                  <c:v>7377.7545127199455</c:v>
                </c:pt>
                <c:pt idx="41646">
                  <c:v>7341.241096624246</c:v>
                </c:pt>
                <c:pt idx="41647">
                  <c:v>7304.7469922489518</c:v>
                </c:pt>
                <c:pt idx="41648">
                  <c:v>7268.2722023561219</c:v>
                </c:pt>
                <c:pt idx="41649">
                  <c:v>7231.8167297883565</c:v>
                </c:pt>
                <c:pt idx="41650">
                  <c:v>7195.3805747001416</c:v>
                </c:pt>
                <c:pt idx="41651">
                  <c:v>7158.9637456351738</c:v>
                </c:pt>
                <c:pt idx="41652">
                  <c:v>7223.0008347155472</c:v>
                </c:pt>
                <c:pt idx="41653">
                  <c:v>7287.0976136661511</c:v>
                </c:pt>
                <c:pt idx="41654">
                  <c:v>7351.253998109537</c:v>
                </c:pt>
                <c:pt idx="41655">
                  <c:v>7415.4699137733533</c:v>
                </c:pt>
                <c:pt idx="41656">
                  <c:v>7479.7452799480798</c:v>
                </c:pt>
                <c:pt idx="41657">
                  <c:v>7544.0800204957668</c:v>
                </c:pt>
                <c:pt idx="41658">
                  <c:v>7393.9836884234619</c:v>
                </c:pt>
                <c:pt idx="41659">
                  <c:v>7330.4452935616146</c:v>
                </c:pt>
                <c:pt idx="41660">
                  <c:v>7266.9656675604028</c:v>
                </c:pt>
                <c:pt idx="41661">
                  <c:v>7287.0976136661511</c:v>
                </c:pt>
                <c:pt idx="41662">
                  <c:v>7223.0008347155472</c:v>
                </c:pt>
                <c:pt idx="41663">
                  <c:v>7158.9637456351738</c:v>
                </c:pt>
                <c:pt idx="41664">
                  <c:v>7014.5185298816386</c:v>
                </c:pt>
                <c:pt idx="41665">
                  <c:v>6870.3767896846284</c:v>
                </c:pt>
                <c:pt idx="41666">
                  <c:v>6726.5374535248739</c:v>
                </c:pt>
                <c:pt idx="41667">
                  <c:v>6582.9994117790357</c:v>
                </c:pt>
                <c:pt idx="41668">
                  <c:v>6439.7615370348503</c:v>
                </c:pt>
                <c:pt idx="41669">
                  <c:v>6296.8226623707806</c:v>
                </c:pt>
                <c:pt idx="41670">
                  <c:v>6261.1705301597667</c:v>
                </c:pt>
                <c:pt idx="41671">
                  <c:v>6225.5368991283349</c:v>
                </c:pt>
                <c:pt idx="41672">
                  <c:v>6189.921746932484</c:v>
                </c:pt>
                <c:pt idx="41673">
                  <c:v>6154.3250510761773</c:v>
                </c:pt>
                <c:pt idx="41674">
                  <c:v>6118.7467864962491</c:v>
                </c:pt>
                <c:pt idx="41675">
                  <c:v>6083.1869352298554</c:v>
                </c:pt>
                <c:pt idx="41676">
                  <c:v>6047.5026343005284</c:v>
                </c:pt>
                <c:pt idx="41677">
                  <c:v>6011.8371246905726</c:v>
                </c:pt>
                <c:pt idx="41678">
                  <c:v>5976.1903968505903</c:v>
                </c:pt>
                <c:pt idx="41679">
                  <c:v>5940.5624411924409</c:v>
                </c:pt>
                <c:pt idx="41680">
                  <c:v>5904.9532480887156</c:v>
                </c:pt>
                <c:pt idx="41681">
                  <c:v>5869.3628055281379</c:v>
                </c:pt>
                <c:pt idx="41682">
                  <c:v>5816.3657077791486</c:v>
                </c:pt>
                <c:pt idx="41683">
                  <c:v>5763.4089138222198</c:v>
                </c:pt>
                <c:pt idx="41684">
                  <c:v>5710.4923097222381</c:v>
                </c:pt>
                <c:pt idx="41685">
                  <c:v>5657.61578028645</c:v>
                </c:pt>
                <c:pt idx="41686">
                  <c:v>5604.7792068361632</c:v>
                </c:pt>
                <c:pt idx="41687">
                  <c:v>5551.9824760846568</c:v>
                </c:pt>
                <c:pt idx="41688">
                  <c:v>5569.7630507409913</c:v>
                </c:pt>
                <c:pt idx="41689">
                  <c:v>5587.5484084761956</c:v>
                </c:pt>
                <c:pt idx="41690">
                  <c:v>5605.3385487555615</c:v>
                </c:pt>
                <c:pt idx="41691">
                  <c:v>5623.133473250783</c:v>
                </c:pt>
                <c:pt idx="41692">
                  <c:v>5640.9331770373155</c:v>
                </c:pt>
                <c:pt idx="41693">
                  <c:v>5658.7376617938899</c:v>
                </c:pt>
                <c:pt idx="41694">
                  <c:v>5694.0799810503786</c:v>
                </c:pt>
                <c:pt idx="41695">
                  <c:v>5729.4403959998454</c:v>
                </c:pt>
                <c:pt idx="41696">
                  <c:v>5764.8189315725067</c:v>
                </c:pt>
                <c:pt idx="41697">
                  <c:v>5800.2156125298125</c:v>
                </c:pt>
                <c:pt idx="41698">
                  <c:v>5835.6304634655889</c:v>
                </c:pt>
                <c:pt idx="41699">
                  <c:v>5871.0635088075242</c:v>
                </c:pt>
                <c:pt idx="41700">
                  <c:v>5896.7279018281306</c:v>
                </c:pt>
                <c:pt idx="41701">
                  <c:v>5922.4003221275943</c:v>
                </c:pt>
                <c:pt idx="41702">
                  <c:v>5948.0808284260256</c:v>
                </c:pt>
                <c:pt idx="41703">
                  <c:v>5973.7694862472426</c:v>
                </c:pt>
                <c:pt idx="41704">
                  <c:v>5999.4663510997125</c:v>
                </c:pt>
                <c:pt idx="41705">
                  <c:v>6025.1714879049414</c:v>
                </c:pt>
                <c:pt idx="41706">
                  <c:v>5997.7555073763997</c:v>
                </c:pt>
                <c:pt idx="41707">
                  <c:v>5970.3517301013144</c:v>
                </c:pt>
                <c:pt idx="41708">
                  <c:v>5942.9601842453558</c:v>
                </c:pt>
                <c:pt idx="41709">
                  <c:v>5915.5809084252123</c:v>
                </c:pt>
                <c:pt idx="41710">
                  <c:v>5888.2139312122263</c:v>
                </c:pt>
                <c:pt idx="41711">
                  <c:v>5860.8592891308654</c:v>
                </c:pt>
                <c:pt idx="41712">
                  <c:v>5870.7795719980886</c:v>
                </c:pt>
                <c:pt idx="41713">
                  <c:v>5880.7018861700444</c:v>
                </c:pt>
                <c:pt idx="41714">
                  <c:v>5890.6262228868081</c:v>
                </c:pt>
                <c:pt idx="41715">
                  <c:v>5900.5525809943902</c:v>
                </c:pt>
                <c:pt idx="41716">
                  <c:v>5910.4809492688364</c:v>
                </c:pt>
                <c:pt idx="41717">
                  <c:v>5920.4113264644038</c:v>
                </c:pt>
                <c:pt idx="41718">
                  <c:v>5973.4846732350679</c:v>
                </c:pt>
                <c:pt idx="41719">
                  <c:v>6026.5988032292862</c:v>
                </c:pt>
                <c:pt idx="41720">
                  <c:v>6079.7538240555359</c:v>
                </c:pt>
                <c:pt idx="41721">
                  <c:v>6132.9498421332646</c:v>
                </c:pt>
                <c:pt idx="41722">
                  <c:v>6186.1869652628757</c:v>
                </c:pt>
                <c:pt idx="41723">
                  <c:v>6239.4652924285483</c:v>
                </c:pt>
                <c:pt idx="41724">
                  <c:v>6265.9758707576766</c:v>
                </c:pt>
                <c:pt idx="41725">
                  <c:v>6292.496519564701</c:v>
                </c:pt>
                <c:pt idx="41726">
                  <c:v>6319.02725627582</c:v>
                </c:pt>
                <c:pt idx="41727">
                  <c:v>6345.5680981292562</c:v>
                </c:pt>
                <c:pt idx="41728">
                  <c:v>6372.1190701842188</c:v>
                </c:pt>
                <c:pt idx="41729">
                  <c:v>6398.6801867724162</c:v>
                </c:pt>
                <c:pt idx="41730">
                  <c:v>6407.9704522875409</c:v>
                </c:pt>
                <c:pt idx="41731">
                  <c:v>6417.262096255954</c:v>
                </c:pt>
                <c:pt idx="41732">
                  <c:v>6426.5551143498105</c:v>
                </c:pt>
                <c:pt idx="41733">
                  <c:v>6435.849510240274</c:v>
                </c:pt>
                <c:pt idx="41734">
                  <c:v>6445.1452769529878</c:v>
                </c:pt>
                <c:pt idx="41735">
                  <c:v>6454.4424181348313</c:v>
                </c:pt>
                <c:pt idx="41736">
                  <c:v>6481.326420610776</c:v>
                </c:pt>
                <c:pt idx="41737">
                  <c:v>6508.2210757367129</c:v>
                </c:pt>
                <c:pt idx="41738">
                  <c:v>6535.1263834277097</c:v>
                </c:pt>
                <c:pt idx="41739">
                  <c:v>6562.0423541928694</c:v>
                </c:pt>
                <c:pt idx="41740">
                  <c:v>6588.9689905513796</c:v>
                </c:pt>
                <c:pt idx="41741">
                  <c:v>6615.9062949710024</c:v>
                </c:pt>
                <c:pt idx="41742">
                  <c:v>6624.9363326614957</c:v>
                </c:pt>
                <c:pt idx="41743">
                  <c:v>6633.9675774724192</c:v>
                </c:pt>
                <c:pt idx="41744">
                  <c:v>6643.0000347109062</c:v>
                </c:pt>
                <c:pt idx="41745">
                  <c:v>6575.762519165859</c:v>
                </c:pt>
                <c:pt idx="41746">
                  <c:v>6584.6938032094376</c:v>
                </c:pt>
                <c:pt idx="41747">
                  <c:v>6593.6262802733527</c:v>
                </c:pt>
                <c:pt idx="41748">
                  <c:v>6642.8542779450891</c:v>
                </c:pt>
                <c:pt idx="41749">
                  <c:v>6615.6149921124579</c:v>
                </c:pt>
                <c:pt idx="41750">
                  <c:v>6588.3868153900266</c:v>
                </c:pt>
                <c:pt idx="41751">
                  <c:v>6561.1697511137663</c:v>
                </c:pt>
                <c:pt idx="41752">
                  <c:v>6533.9638107762912</c:v>
                </c:pt>
                <c:pt idx="41753">
                  <c:v>6506.7690059498218</c:v>
                </c:pt>
                <c:pt idx="41754">
                  <c:v>6542.9827688286568</c:v>
                </c:pt>
                <c:pt idx="41755">
                  <c:v>6579.216219350028</c:v>
                </c:pt>
                <c:pt idx="41756">
                  <c:v>6615.469340683132</c:v>
                </c:pt>
                <c:pt idx="41757">
                  <c:v>6651.7421161929224</c:v>
                </c:pt>
                <c:pt idx="41758">
                  <c:v>6688.0345321361674</c:v>
                </c:pt>
                <c:pt idx="41759">
                  <c:v>6724.3465668719182</c:v>
                </c:pt>
                <c:pt idx="41760">
                  <c:v>6724.2005077617441</c:v>
                </c:pt>
                <c:pt idx="41761">
                  <c:v>6724.0544486515137</c:v>
                </c:pt>
                <c:pt idx="41762">
                  <c:v>6723.9083895413387</c:v>
                </c:pt>
                <c:pt idx="41763">
                  <c:v>6723.7623304311119</c:v>
                </c:pt>
                <c:pt idx="41764">
                  <c:v>6723.6162713209342</c:v>
                </c:pt>
                <c:pt idx="41765">
                  <c:v>6723.4702122107592</c:v>
                </c:pt>
                <c:pt idx="41766">
                  <c:v>6705.3851325634141</c:v>
                </c:pt>
                <c:pt idx="41767">
                  <c:v>6687.3048958667287</c:v>
                </c:pt>
                <c:pt idx="41768">
                  <c:v>6669.2294999245814</c:v>
                </c:pt>
                <c:pt idx="41769">
                  <c:v>6651.1589507028248</c:v>
                </c:pt>
                <c:pt idx="41770">
                  <c:v>6633.0932460138083</c:v>
                </c:pt>
                <c:pt idx="41771">
                  <c:v>6615.0323863953145</c:v>
                </c:pt>
                <c:pt idx="41772">
                  <c:v>6615.0323863953145</c:v>
                </c:pt>
                <c:pt idx="41773">
                  <c:v>6615.0323863953145</c:v>
                </c:pt>
                <c:pt idx="41774">
                  <c:v>6615.0323863953145</c:v>
                </c:pt>
                <c:pt idx="41775">
                  <c:v>6615.0323863953145</c:v>
                </c:pt>
                <c:pt idx="41776">
                  <c:v>6615.0323863953145</c:v>
                </c:pt>
                <c:pt idx="41777">
                  <c:v>6615.0323863953145</c:v>
                </c:pt>
                <c:pt idx="41778">
                  <c:v>6606.1493908166676</c:v>
                </c:pt>
                <c:pt idx="41779">
                  <c:v>6597.2675322456689</c:v>
                </c:pt>
                <c:pt idx="41780">
                  <c:v>6588.3868153900266</c:v>
                </c:pt>
                <c:pt idx="41781">
                  <c:v>6579.5072341522491</c:v>
                </c:pt>
                <c:pt idx="41782">
                  <c:v>6570.6287932148552</c:v>
                </c:pt>
                <c:pt idx="41783">
                  <c:v>6561.7514864998175</c:v>
                </c:pt>
                <c:pt idx="41784">
                  <c:v>6543.8549243900379</c:v>
                </c:pt>
                <c:pt idx="41785">
                  <c:v>6525.9630526652572</c:v>
                </c:pt>
                <c:pt idx="41786">
                  <c:v>6508.0758687580283</c:v>
                </c:pt>
                <c:pt idx="41787">
                  <c:v>6490.1933700921318</c:v>
                </c:pt>
                <c:pt idx="41788">
                  <c:v>6472.3155540823018</c:v>
                </c:pt>
                <c:pt idx="41789">
                  <c:v>6454.4424181348313</c:v>
                </c:pt>
                <c:pt idx="41790">
                  <c:v>6454.4424181348313</c:v>
                </c:pt>
                <c:pt idx="41791">
                  <c:v>6454.4424181348313</c:v>
                </c:pt>
                <c:pt idx="41792">
                  <c:v>6454.4424181348313</c:v>
                </c:pt>
                <c:pt idx="41793">
                  <c:v>6454.4424181348313</c:v>
                </c:pt>
                <c:pt idx="41794">
                  <c:v>6454.4424181348313</c:v>
                </c:pt>
                <c:pt idx="41795">
                  <c:v>6454.4424181348313</c:v>
                </c:pt>
                <c:pt idx="41796">
                  <c:v>6471.8804024970059</c:v>
                </c:pt>
                <c:pt idx="41797">
                  <c:v>6489.3225944336682</c:v>
                </c:pt>
                <c:pt idx="41798">
                  <c:v>6506.7690059498218</c:v>
                </c:pt>
                <c:pt idx="41799">
                  <c:v>6524.2196489997305</c:v>
                </c:pt>
                <c:pt idx="41800">
                  <c:v>6541.6745354865616</c:v>
                </c:pt>
                <c:pt idx="41801">
                  <c:v>6559.1336772626664</c:v>
                </c:pt>
                <c:pt idx="41802">
                  <c:v>6466.2376388706334</c:v>
                </c:pt>
                <c:pt idx="41803">
                  <c:v>6448.5522581322239</c:v>
                </c:pt>
                <c:pt idx="41804">
                  <c:v>6430.8715299432415</c:v>
                </c:pt>
                <c:pt idx="41805">
                  <c:v>6487.581043116742</c:v>
                </c:pt>
                <c:pt idx="41806">
                  <c:v>6469.7046445704746</c:v>
                </c:pt>
                <c:pt idx="41807">
                  <c:v>6451.8329449725697</c:v>
                </c:pt>
                <c:pt idx="41808">
                  <c:v>6433.9659417836374</c:v>
                </c:pt>
                <c:pt idx="41809">
                  <c:v>6416.1036324557117</c:v>
                </c:pt>
                <c:pt idx="41810">
                  <c:v>6398.2460117319424</c:v>
                </c:pt>
                <c:pt idx="41811">
                  <c:v>6380.3930824537765</c:v>
                </c:pt>
                <c:pt idx="41812">
                  <c:v>6362.5448393397419</c:v>
                </c:pt>
                <c:pt idx="41813">
                  <c:v>6344.7012798064943</c:v>
                </c:pt>
                <c:pt idx="41814">
                  <c:v>6326.8624012616756</c:v>
                </c:pt>
                <c:pt idx="41815">
                  <c:v>6309.028201103828</c:v>
                </c:pt>
                <c:pt idx="41816">
                  <c:v>6291.1986767228109</c:v>
                </c:pt>
                <c:pt idx="41817">
                  <c:v>6273.3738254992559</c:v>
                </c:pt>
                <c:pt idx="41818">
                  <c:v>6255.5536448045341</c:v>
                </c:pt>
                <c:pt idx="41819">
                  <c:v>6237.7381320013728</c:v>
                </c:pt>
                <c:pt idx="41820">
                  <c:v>6202.4085822994093</c:v>
                </c:pt>
                <c:pt idx="41821">
                  <c:v>6167.0969001440908</c:v>
                </c:pt>
                <c:pt idx="41822">
                  <c:v>6131.803034885359</c:v>
                </c:pt>
                <c:pt idx="41823">
                  <c:v>6096.526943219983</c:v>
                </c:pt>
                <c:pt idx="41824">
                  <c:v>6061.2685737047295</c:v>
                </c:pt>
                <c:pt idx="41825">
                  <c:v>6026.0278770995792</c:v>
                </c:pt>
                <c:pt idx="41826">
                  <c:v>6052.0280753400421</c:v>
                </c:pt>
                <c:pt idx="41827">
                  <c:v>6078.0372684683516</c:v>
                </c:pt>
                <c:pt idx="41828">
                  <c:v>6104.0555052709269</c:v>
                </c:pt>
                <c:pt idx="41829">
                  <c:v>6130.0828240134542</c:v>
                </c:pt>
                <c:pt idx="41830">
                  <c:v>6156.1192730600678</c:v>
                </c:pt>
                <c:pt idx="41831">
                  <c:v>6182.1648926954331</c:v>
                </c:pt>
                <c:pt idx="41832">
                  <c:v>6155.1147770593907</c:v>
                </c:pt>
                <c:pt idx="41833">
                  <c:v>6128.0759113295708</c:v>
                </c:pt>
                <c:pt idx="41834">
                  <c:v>6101.0483081291632</c:v>
                </c:pt>
                <c:pt idx="41835">
                  <c:v>6074.0319720982161</c:v>
                </c:pt>
                <c:pt idx="41836">
                  <c:v>6047.0269187029307</c:v>
                </c:pt>
                <c:pt idx="41837">
                  <c:v>6020.0331527372673</c:v>
                </c:pt>
                <c:pt idx="41838">
                  <c:v>5993.3358277577081</c:v>
                </c:pt>
                <c:pt idx="41839">
                  <c:v>5966.6491609431141</c:v>
                </c:pt>
                <c:pt idx="41840">
                  <c:v>5939.9731418065439</c:v>
                </c:pt>
                <c:pt idx="41841">
                  <c:v>5913.3077705243377</c:v>
                </c:pt>
                <c:pt idx="41842">
                  <c:v>5886.6530365992421</c:v>
                </c:pt>
                <c:pt idx="41843">
                  <c:v>5860.0089374911013</c:v>
                </c:pt>
                <c:pt idx="41844">
                  <c:v>5824.1698671417307</c:v>
                </c:pt>
                <c:pt idx="41845">
                  <c:v>5788.3508067685016</c:v>
                </c:pt>
                <c:pt idx="41846">
                  <c:v>5752.5517771443547</c:v>
                </c:pt>
                <c:pt idx="41847">
                  <c:v>5716.7727992559385</c:v>
                </c:pt>
                <c:pt idx="41848">
                  <c:v>5681.0138943038692</c:v>
                </c:pt>
                <c:pt idx="41849">
                  <c:v>5645.2750837040412</c:v>
                </c:pt>
                <c:pt idx="41850">
                  <c:v>5627.623375301956</c:v>
                </c:pt>
                <c:pt idx="41851">
                  <c:v>5609.9762989077626</c:v>
                </c:pt>
                <c:pt idx="41852">
                  <c:v>5592.3338491291333</c:v>
                </c:pt>
                <c:pt idx="41853">
                  <c:v>5574.69602838434</c:v>
                </c:pt>
                <c:pt idx="41854">
                  <c:v>5557.0628312533927</c:v>
                </c:pt>
                <c:pt idx="41855">
                  <c:v>5539.4342549184621</c:v>
                </c:pt>
                <c:pt idx="41856">
                  <c:v>5539.2948302388295</c:v>
                </c:pt>
                <c:pt idx="41857">
                  <c:v>5539.1554055591932</c:v>
                </c:pt>
                <c:pt idx="41858">
                  <c:v>5539.0159808795597</c:v>
                </c:pt>
                <c:pt idx="41859">
                  <c:v>5538.8765561999244</c:v>
                </c:pt>
                <c:pt idx="41860">
                  <c:v>5538.7371315202909</c:v>
                </c:pt>
                <c:pt idx="41861">
                  <c:v>5538.5977068406555</c:v>
                </c:pt>
                <c:pt idx="41862">
                  <c:v>5529.7158916401359</c:v>
                </c:pt>
                <c:pt idx="41863">
                  <c:v>5520.835299703449</c:v>
                </c:pt>
                <c:pt idx="41864">
                  <c:v>5511.9559363566532</c:v>
                </c:pt>
                <c:pt idx="41865">
                  <c:v>5503.0777965088837</c:v>
                </c:pt>
                <c:pt idx="41866">
                  <c:v>5494.2008854804608</c:v>
                </c:pt>
                <c:pt idx="41867">
                  <c:v>5485.3251981876801</c:v>
                </c:pt>
                <c:pt idx="41868">
                  <c:v>5476.4507399449594</c:v>
                </c:pt>
                <c:pt idx="41869">
                  <c:v>5467.5775056761668</c:v>
                </c:pt>
                <c:pt idx="41870">
                  <c:v>5458.7054980969078</c:v>
                </c:pt>
                <c:pt idx="41871">
                  <c:v>5449.8347199165473</c:v>
                </c:pt>
                <c:pt idx="41872">
                  <c:v>5440.9651660701393</c:v>
                </c:pt>
                <c:pt idx="41873">
                  <c:v>5432.0968418570001</c:v>
                </c:pt>
                <c:pt idx="41874">
                  <c:v>5405.4992275020204</c:v>
                </c:pt>
                <c:pt idx="41875">
                  <c:v>5378.9126634460381</c:v>
                </c:pt>
                <c:pt idx="41876">
                  <c:v>5352.3371478028484</c:v>
                </c:pt>
                <c:pt idx="41877">
                  <c:v>5325.7726864582655</c:v>
                </c:pt>
                <c:pt idx="41878">
                  <c:v>5299.2192853066135</c:v>
                </c:pt>
                <c:pt idx="41879">
                  <c:v>5272.6769425825405</c:v>
                </c:pt>
                <c:pt idx="41880">
                  <c:v>5343.4811006487662</c:v>
                </c:pt>
                <c:pt idx="41881">
                  <c:v>5414.3638724512575</c:v>
                </c:pt>
                <c:pt idx="41882">
                  <c:v>5485.3251981876801</c:v>
                </c:pt>
                <c:pt idx="41883">
                  <c:v>5556.3650169957882</c:v>
                </c:pt>
                <c:pt idx="41884">
                  <c:v>5627.483272125799</c:v>
                </c:pt>
                <c:pt idx="41885">
                  <c:v>5698.6799004495542</c:v>
                </c:pt>
                <c:pt idx="41886">
                  <c:v>5680.8733987474798</c:v>
                </c:pt>
                <c:pt idx="41887">
                  <c:v>5663.0717928726817</c:v>
                </c:pt>
                <c:pt idx="41888">
                  <c:v>5645.2750837040412</c:v>
                </c:pt>
                <c:pt idx="41889">
                  <c:v>5562.9594275786449</c:v>
                </c:pt>
                <c:pt idx="41890">
                  <c:v>5545.3764564493358</c:v>
                </c:pt>
                <c:pt idx="41891">
                  <c:v>5527.7983259337307</c:v>
                </c:pt>
                <c:pt idx="41892">
                  <c:v>5529.7158916401359</c:v>
                </c:pt>
                <c:pt idx="41893">
                  <c:v>5467.5775056761668</c:v>
                </c:pt>
                <c:pt idx="41894">
                  <c:v>5405.4992275020204</c:v>
                </c:pt>
                <c:pt idx="41895">
                  <c:v>5343.4811006487662</c:v>
                </c:pt>
                <c:pt idx="41896">
                  <c:v>5281.5231618016651</c:v>
                </c:pt>
                <c:pt idx="41897">
                  <c:v>5219.6254562627555</c:v>
                </c:pt>
                <c:pt idx="41898">
                  <c:v>5237.3043658421666</c:v>
                </c:pt>
                <c:pt idx="41899">
                  <c:v>5254.988194954949</c:v>
                </c:pt>
                <c:pt idx="41900">
                  <c:v>5272.6769425825405</c:v>
                </c:pt>
                <c:pt idx="41901">
                  <c:v>5290.3706077124089</c:v>
                </c:pt>
                <c:pt idx="41902">
                  <c:v>5308.0691893379371</c:v>
                </c:pt>
                <c:pt idx="41903">
                  <c:v>5325.7726864582655</c:v>
                </c:pt>
                <c:pt idx="41904">
                  <c:v>5308.0691893379371</c:v>
                </c:pt>
                <c:pt idx="41905">
                  <c:v>5290.3706077124089</c:v>
                </c:pt>
                <c:pt idx="41906">
                  <c:v>5272.6769425825405</c:v>
                </c:pt>
                <c:pt idx="41907">
                  <c:v>5254.988194954949</c:v>
                </c:pt>
                <c:pt idx="41908">
                  <c:v>5237.3043658421666</c:v>
                </c:pt>
                <c:pt idx="41909">
                  <c:v>5219.6254562627555</c:v>
                </c:pt>
                <c:pt idx="41910">
                  <c:v>5210.7878478895191</c:v>
                </c:pt>
                <c:pt idx="41911">
                  <c:v>5201.9514672410978</c:v>
                </c:pt>
                <c:pt idx="41912">
                  <c:v>5193.1163169913571</c:v>
                </c:pt>
                <c:pt idx="41913">
                  <c:v>5184.2823998073927</c:v>
                </c:pt>
                <c:pt idx="41914">
                  <c:v>5175.4497107418765</c:v>
                </c:pt>
                <c:pt idx="41915">
                  <c:v>5166.6182549980986</c:v>
                </c:pt>
                <c:pt idx="41916">
                  <c:v>5157.7880276370115</c:v>
                </c:pt>
                <c:pt idx="41917">
                  <c:v>5148.959033855358</c:v>
                </c:pt>
                <c:pt idx="41918">
                  <c:v>5140.131268722057</c:v>
                </c:pt>
                <c:pt idx="41919">
                  <c:v>5131.3047374271819</c:v>
                </c:pt>
                <c:pt idx="41920">
                  <c:v>5122.4794350481134</c:v>
                </c:pt>
                <c:pt idx="41921">
                  <c:v>5113.6553667678736</c:v>
                </c:pt>
                <c:pt idx="41922">
                  <c:v>5104.8325276722198</c:v>
                </c:pt>
                <c:pt idx="41923">
                  <c:v>5096.010922937402</c:v>
                </c:pt>
                <c:pt idx="41924">
                  <c:v>5087.1905476574566</c:v>
                </c:pt>
                <c:pt idx="41925">
                  <c:v>5078.3714070017904</c:v>
                </c:pt>
                <c:pt idx="41926">
                  <c:v>5069.5534960729165</c:v>
                </c:pt>
                <c:pt idx="41927">
                  <c:v>5060.7368175221227</c:v>
                </c:pt>
                <c:pt idx="41928">
                  <c:v>5043.1071606022779</c:v>
                </c:pt>
                <c:pt idx="41929">
                  <c:v>5025.4824348112752</c:v>
                </c:pt>
                <c:pt idx="41930">
                  <c:v>5007.8626412393132</c:v>
                </c:pt>
                <c:pt idx="41931">
                  <c:v>4990.2477809822667</c:v>
                </c:pt>
                <c:pt idx="41932">
                  <c:v>4972.6378551421531</c:v>
                </c:pt>
                <c:pt idx="41933">
                  <c:v>4955.0328648270752</c:v>
                </c:pt>
                <c:pt idx="41934">
                  <c:v>4937.4328111511368</c:v>
                </c:pt>
                <c:pt idx="41935">
                  <c:v>4919.8376952343151</c:v>
                </c:pt>
                <c:pt idx="41936">
                  <c:v>4902.2475182029475</c:v>
                </c:pt>
                <c:pt idx="41937">
                  <c:v>4884.6622811892212</c:v>
                </c:pt>
                <c:pt idx="41938">
                  <c:v>4867.0819853312814</c:v>
                </c:pt>
                <c:pt idx="41939">
                  <c:v>4849.5066317736228</c:v>
                </c:pt>
                <c:pt idx="41940">
                  <c:v>4884.79568511244</c:v>
                </c:pt>
                <c:pt idx="41941">
                  <c:v>4920.1052478800348</c:v>
                </c:pt>
                <c:pt idx="41942">
                  <c:v>4955.4352943439526</c:v>
                </c:pt>
                <c:pt idx="41943">
                  <c:v>4990.7857990044495</c:v>
                </c:pt>
                <c:pt idx="41944">
                  <c:v>5026.1567365939472</c:v>
                </c:pt>
                <c:pt idx="41945">
                  <c:v>5061.5480820760577</c:v>
                </c:pt>
                <c:pt idx="41946">
                  <c:v>4986.0846089017414</c:v>
                </c:pt>
                <c:pt idx="41947">
                  <c:v>4968.6609222833622</c:v>
                </c:pt>
                <c:pt idx="41948">
                  <c:v>4951.2421032528864</c:v>
                </c:pt>
                <c:pt idx="41949">
                  <c:v>4991.0548080154995</c:v>
                </c:pt>
                <c:pt idx="41950">
                  <c:v>4973.4438023000257</c:v>
                </c:pt>
                <c:pt idx="41951">
                  <c:v>4955.83772386079</c:v>
                </c:pt>
                <c:pt idx="41952">
                  <c:v>4938.3705342256408</c:v>
                </c:pt>
                <c:pt idx="41953">
                  <c:v>4920.9079058171992</c:v>
                </c:pt>
                <c:pt idx="41954">
                  <c:v>4903.4498355735877</c:v>
                </c:pt>
                <c:pt idx="41955">
                  <c:v>4885.9963204216183</c:v>
                </c:pt>
                <c:pt idx="41956">
                  <c:v>4868.5473572770343</c:v>
                </c:pt>
                <c:pt idx="41957">
                  <c:v>4851.1029430446206</c:v>
                </c:pt>
                <c:pt idx="41958">
                  <c:v>4842.4489048797404</c:v>
                </c:pt>
                <c:pt idx="41959">
                  <c:v>4833.7959094601401</c:v>
                </c:pt>
                <c:pt idx="41960">
                  <c:v>4825.1439510587916</c:v>
                </c:pt>
                <c:pt idx="41961">
                  <c:v>4816.4930335517402</c:v>
                </c:pt>
                <c:pt idx="41962">
                  <c:v>4807.8431512331335</c:v>
                </c:pt>
                <c:pt idx="41963">
                  <c:v>4799.1943055741103</c:v>
                </c:pt>
                <c:pt idx="41964">
                  <c:v>4807.7106056771572</c:v>
                </c:pt>
                <c:pt idx="41965">
                  <c:v>4816.2277488786067</c:v>
                </c:pt>
                <c:pt idx="41966">
                  <c:v>4824.7457347550626</c:v>
                </c:pt>
                <c:pt idx="41967">
                  <c:v>4833.264570090575</c:v>
                </c:pt>
                <c:pt idx="41968">
                  <c:v>4841.7842520361482</c:v>
                </c:pt>
                <c:pt idx="41969">
                  <c:v>4850.3047874091217</c:v>
                </c:pt>
                <c:pt idx="41970">
                  <c:v>4841.5183908986783</c:v>
                </c:pt>
                <c:pt idx="41971">
                  <c:v>4832.7332307210108</c:v>
                </c:pt>
                <c:pt idx="41972">
                  <c:v>4823.9493021475664</c:v>
                </c:pt>
                <c:pt idx="41973">
                  <c:v>4815.1666101861501</c:v>
                </c:pt>
                <c:pt idx="41974">
                  <c:v>4806.3851501174349</c:v>
                </c:pt>
                <c:pt idx="41975">
                  <c:v>4797.604924515842</c:v>
                </c:pt>
                <c:pt idx="41976">
                  <c:v>4788.6935850193249</c:v>
                </c:pt>
                <c:pt idx="41977">
                  <c:v>4779.7836735385381</c:v>
                </c:pt>
                <c:pt idx="41978">
                  <c:v>4770.8751961406706</c:v>
                </c:pt>
                <c:pt idx="41979">
                  <c:v>4761.9681491775873</c:v>
                </c:pt>
                <c:pt idx="41980">
                  <c:v>4753.0625387295668</c:v>
                </c:pt>
                <c:pt idx="41981">
                  <c:v>4744.1583611456499</c:v>
                </c:pt>
                <c:pt idx="41982">
                  <c:v>4717.8491318165015</c:v>
                </c:pt>
                <c:pt idx="41983">
                  <c:v>4691.5510426731607</c:v>
                </c:pt>
                <c:pt idx="41984">
                  <c:v>4665.2641002162009</c:v>
                </c:pt>
                <c:pt idx="41985">
                  <c:v>4638.9883109510765</c:v>
                </c:pt>
                <c:pt idx="41986">
                  <c:v>4612.7236741749293</c:v>
                </c:pt>
                <c:pt idx="41987">
                  <c:v>4586.4701988597462</c:v>
                </c:pt>
                <c:pt idx="41988">
                  <c:v>4551.7420947229248</c:v>
                </c:pt>
                <c:pt idx="41989">
                  <c:v>4517.0321129383428</c:v>
                </c:pt>
                <c:pt idx="41990">
                  <c:v>4482.3402326513169</c:v>
                </c:pt>
                <c:pt idx="41991">
                  <c:v>4447.6664256962113</c:v>
                </c:pt>
                <c:pt idx="41992">
                  <c:v>4413.0106660992496</c:v>
                </c:pt>
                <c:pt idx="41993">
                  <c:v>4378.3729276968543</c:v>
                </c:pt>
                <c:pt idx="41994">
                  <c:v>4361.0608082153567</c:v>
                </c:pt>
                <c:pt idx="41995">
                  <c:v>4343.7531841345926</c:v>
                </c:pt>
                <c:pt idx="41996">
                  <c:v>4326.4500521302934</c:v>
                </c:pt>
                <c:pt idx="41997">
                  <c:v>4309.1514088659796</c:v>
                </c:pt>
                <c:pt idx="41998">
                  <c:v>4291.8572509930109</c:v>
                </c:pt>
                <c:pt idx="41999">
                  <c:v>4274.5675729084596</c:v>
                </c:pt>
                <c:pt idx="42000">
                  <c:v>4248.5786609760507</c:v>
                </c:pt>
                <c:pt idx="42001">
                  <c:v>4222.6001763243339</c:v>
                </c:pt>
                <c:pt idx="42002">
                  <c:v>4196.6321171900299</c:v>
                </c:pt>
                <c:pt idx="42003">
                  <c:v>4170.6744728985068</c:v>
                </c:pt>
                <c:pt idx="42004">
                  <c:v>4144.7272393926733</c:v>
                </c:pt>
                <c:pt idx="42005">
                  <c:v>4118.7904125386576</c:v>
                </c:pt>
                <c:pt idx="42006">
                  <c:v>4187.936832315163</c:v>
                </c:pt>
                <c:pt idx="42007">
                  <c:v>4257.1566637421938</c:v>
                </c:pt>
                <c:pt idx="42008">
                  <c:v>4326.4500521302934</c:v>
                </c:pt>
                <c:pt idx="42009">
                  <c:v>4395.8171340534482</c:v>
                </c:pt>
                <c:pt idx="42010">
                  <c:v>4465.2580508954416</c:v>
                </c:pt>
                <c:pt idx="42011">
                  <c:v>4534.7729398968731</c:v>
                </c:pt>
                <c:pt idx="42012">
                  <c:v>4613.5056292914769</c:v>
                </c:pt>
                <c:pt idx="42013">
                  <c:v>4692.3385725834314</c:v>
                </c:pt>
                <c:pt idx="42014">
                  <c:v>4771.2716607849379</c:v>
                </c:pt>
                <c:pt idx="42015">
                  <c:v>4850.3047874091217</c:v>
                </c:pt>
                <c:pt idx="42016">
                  <c:v>4929.4378459996924</c:v>
                </c:pt>
                <c:pt idx="42017">
                  <c:v>5008.6707399245497</c:v>
                </c:pt>
                <c:pt idx="42018">
                  <c:v>5061.4128713170539</c:v>
                </c:pt>
                <c:pt idx="42019">
                  <c:v>5114.1982716317152</c:v>
                </c:pt>
                <c:pt idx="42020">
                  <c:v>5167.0269438171126</c:v>
                </c:pt>
                <c:pt idx="42021">
                  <c:v>5219.8988983387944</c:v>
                </c:pt>
                <c:pt idx="42022">
                  <c:v>5272.8141432049633</c:v>
                </c:pt>
                <c:pt idx="42023">
                  <c:v>5325.7726864582655</c:v>
                </c:pt>
                <c:pt idx="42024">
                  <c:v>5396.6358126590776</c:v>
                </c:pt>
                <c:pt idx="42025">
                  <c:v>5467.5775056761668</c:v>
                </c:pt>
                <c:pt idx="42026">
                  <c:v>5538.5977068406555</c:v>
                </c:pt>
                <c:pt idx="42027">
                  <c:v>5609.6963590280848</c:v>
                </c:pt>
                <c:pt idx="42028">
                  <c:v>5680.8733987474798</c:v>
                </c:pt>
                <c:pt idx="42029">
                  <c:v>5752.128771819258</c:v>
                </c:pt>
                <c:pt idx="42030">
                  <c:v>5823.462422924199</c:v>
                </c:pt>
                <c:pt idx="42031">
                  <c:v>5894.8743008724414</c:v>
                </c:pt>
                <c:pt idx="42032">
                  <c:v>5966.3643479308921</c:v>
                </c:pt>
                <c:pt idx="42033">
                  <c:v>5968.7025243072594</c:v>
                </c:pt>
                <c:pt idx="42034">
                  <c:v>6039.5272788660513</c:v>
                </c:pt>
                <c:pt idx="42035">
                  <c:v>6110.4291646971169</c:v>
                </c:pt>
                <c:pt idx="42036">
                  <c:v>6163.3646423161617</c:v>
                </c:pt>
                <c:pt idx="42037">
                  <c:v>6145.4311388765664</c:v>
                </c:pt>
                <c:pt idx="42038">
                  <c:v>6127.502507705618</c:v>
                </c:pt>
                <c:pt idx="42039">
                  <c:v>6109.5787549469169</c:v>
                </c:pt>
                <c:pt idx="42040">
                  <c:v>6091.6598786307704</c:v>
                </c:pt>
                <c:pt idx="42041">
                  <c:v>6073.7458795003104</c:v>
                </c:pt>
                <c:pt idx="42042">
                  <c:v>6073.7458795003104</c:v>
                </c:pt>
                <c:pt idx="42043">
                  <c:v>6073.7458795003104</c:v>
                </c:pt>
                <c:pt idx="42044">
                  <c:v>6073.7458795003104</c:v>
                </c:pt>
                <c:pt idx="42045">
                  <c:v>6073.7458795003104</c:v>
                </c:pt>
                <c:pt idx="42046">
                  <c:v>6073.7458795003104</c:v>
                </c:pt>
                <c:pt idx="42047">
                  <c:v>6073.7458795003104</c:v>
                </c:pt>
                <c:pt idx="42048">
                  <c:v>5984.2490680306491</c:v>
                </c:pt>
                <c:pt idx="42049">
                  <c:v>5894.8743008724414</c:v>
                </c:pt>
                <c:pt idx="42050">
                  <c:v>5805.6216745526381</c:v>
                </c:pt>
                <c:pt idx="42051">
                  <c:v>5716.4912971060539</c:v>
                </c:pt>
                <c:pt idx="42052">
                  <c:v>5627.483272125799</c:v>
                </c:pt>
                <c:pt idx="42053">
                  <c:v>5538.5977068406555</c:v>
                </c:pt>
                <c:pt idx="42054">
                  <c:v>5574.1372292498472</c:v>
                </c:pt>
                <c:pt idx="42055">
                  <c:v>5609.6963590280848</c:v>
                </c:pt>
                <c:pt idx="42056">
                  <c:v>5645.2750837040412</c:v>
                </c:pt>
                <c:pt idx="42057">
                  <c:v>5680.8733987474798</c:v>
                </c:pt>
                <c:pt idx="42058">
                  <c:v>5716.4912971060539</c:v>
                </c:pt>
                <c:pt idx="42059">
                  <c:v>5752.128771819258</c:v>
                </c:pt>
                <c:pt idx="42060">
                  <c:v>5761.0411998195204</c:v>
                </c:pt>
                <c:pt idx="42061">
                  <c:v>5769.9548481586298</c:v>
                </c:pt>
                <c:pt idx="42062">
                  <c:v>5778.8697220262466</c:v>
                </c:pt>
                <c:pt idx="42063">
                  <c:v>5787.785816017933</c:v>
                </c:pt>
                <c:pt idx="42064">
                  <c:v>5796.7031353299208</c:v>
                </c:pt>
                <c:pt idx="42065">
                  <c:v>5805.6216745526381</c:v>
                </c:pt>
                <c:pt idx="42066">
                  <c:v>5814.5414388890313</c:v>
                </c:pt>
                <c:pt idx="42067">
                  <c:v>5823.462422924199</c:v>
                </c:pt>
                <c:pt idx="42068">
                  <c:v>5832.3846318677006</c:v>
                </c:pt>
                <c:pt idx="42069">
                  <c:v>5841.3080602995624</c:v>
                </c:pt>
                <c:pt idx="42070">
                  <c:v>5850.2327134357856</c:v>
                </c:pt>
                <c:pt idx="42071">
                  <c:v>5859.1585858513372</c:v>
                </c:pt>
                <c:pt idx="42072">
                  <c:v>5868.0856827688103</c:v>
                </c:pt>
                <c:pt idx="42073">
                  <c:v>5877.0140014241151</c:v>
                </c:pt>
                <c:pt idx="42074">
                  <c:v>5885.9435390479084</c:v>
                </c:pt>
                <c:pt idx="42075">
                  <c:v>5894.8743008724414</c:v>
                </c:pt>
                <c:pt idx="42076">
                  <c:v>5903.8062814598779</c:v>
                </c:pt>
                <c:pt idx="42077">
                  <c:v>5912.7394860491204</c:v>
                </c:pt>
                <c:pt idx="42078">
                  <c:v>5957.7085201116297</c:v>
                </c:pt>
                <c:pt idx="42079">
                  <c:v>6002.7091672327615</c:v>
                </c:pt>
                <c:pt idx="42080">
                  <c:v>6047.7413696510748</c:v>
                </c:pt>
                <c:pt idx="42081">
                  <c:v>6092.8050702988039</c:v>
                </c:pt>
                <c:pt idx="42082">
                  <c:v>6137.9002207819085</c:v>
                </c:pt>
                <c:pt idx="42083">
                  <c:v>6183.0267653884794</c:v>
                </c:pt>
                <c:pt idx="42084">
                  <c:v>6201.1149095828923</c:v>
                </c:pt>
                <c:pt idx="42085">
                  <c:v>6219.2081030730615</c:v>
                </c:pt>
                <c:pt idx="42086">
                  <c:v>6237.3063418945758</c:v>
                </c:pt>
                <c:pt idx="42087">
                  <c:v>6255.409622103165</c:v>
                </c:pt>
                <c:pt idx="42088">
                  <c:v>6273.5179397743213</c:v>
                </c:pt>
                <c:pt idx="42089">
                  <c:v>6291.6312910034749</c:v>
                </c:pt>
                <c:pt idx="42090">
                  <c:v>6219.6349803000248</c:v>
                </c:pt>
                <c:pt idx="42091">
                  <c:v>6219.7775316309635</c:v>
                </c:pt>
                <c:pt idx="42092">
                  <c:v>6219.9200829619012</c:v>
                </c:pt>
                <c:pt idx="42093">
                  <c:v>6292.208110044292</c:v>
                </c:pt>
                <c:pt idx="42094">
                  <c:v>6292.3523148044978</c:v>
                </c:pt>
                <c:pt idx="42095">
                  <c:v>6292.496519564701</c:v>
                </c:pt>
                <c:pt idx="42096">
                  <c:v>6274.6708539749861</c:v>
                </c:pt>
                <c:pt idx="42097">
                  <c:v>6256.8498491173277</c:v>
                </c:pt>
                <c:pt idx="42098">
                  <c:v>6239.0335023217549</c:v>
                </c:pt>
                <c:pt idx="42099">
                  <c:v>6221.2218109088826</c:v>
                </c:pt>
                <c:pt idx="42100">
                  <c:v>6203.4147721900626</c:v>
                </c:pt>
                <c:pt idx="42101">
                  <c:v>6185.6123834675127</c:v>
                </c:pt>
                <c:pt idx="42102">
                  <c:v>6168.1017387901111</c:v>
                </c:pt>
                <c:pt idx="42103">
                  <c:v>6150.5953459602943</c:v>
                </c:pt>
                <c:pt idx="42104">
                  <c:v>6133.0931930392517</c:v>
                </c:pt>
                <c:pt idx="42105">
                  <c:v>6115.5952756512388</c:v>
                </c:pt>
                <c:pt idx="42106">
                  <c:v>6098.1015817635407</c:v>
                </c:pt>
                <c:pt idx="42107">
                  <c:v>6080.6121018491031</c:v>
                </c:pt>
                <c:pt idx="42108">
                  <c:v>6098.674177597557</c:v>
                </c:pt>
                <c:pt idx="42109">
                  <c:v>6116.7412795948903</c:v>
                </c:pt>
                <c:pt idx="42110">
                  <c:v>6134.8134039110582</c:v>
                </c:pt>
                <c:pt idx="42111">
                  <c:v>6152.8905491085343</c:v>
                </c:pt>
                <c:pt idx="42112">
                  <c:v>6170.9727063499677</c:v>
                </c:pt>
                <c:pt idx="42113">
                  <c:v>6189.0598742394905</c:v>
                </c:pt>
                <c:pt idx="42114">
                  <c:v>6153.3208996988305</c:v>
                </c:pt>
                <c:pt idx="42115">
                  <c:v>6117.600782552593</c:v>
                </c:pt>
                <c:pt idx="42116">
                  <c:v>6081.8995185395042</c:v>
                </c:pt>
                <c:pt idx="42117">
                  <c:v>6046.2170959940804</c:v>
                </c:pt>
                <c:pt idx="42118">
                  <c:v>6010.5535056730896</c:v>
                </c:pt>
                <c:pt idx="42119">
                  <c:v>5974.9087382958842</c:v>
                </c:pt>
                <c:pt idx="42120">
                  <c:v>5939.1406004720911</c:v>
                </c:pt>
                <c:pt idx="42121">
                  <c:v>5903.3917210552427</c:v>
                </c:pt>
                <c:pt idx="42122">
                  <c:v>5867.6621022487516</c:v>
                </c:pt>
                <c:pt idx="42123">
                  <c:v>5831.9517535346122</c:v>
                </c:pt>
                <c:pt idx="42124">
                  <c:v>5796.2606772761674</c:v>
                </c:pt>
                <c:pt idx="42125">
                  <c:v>5760.5888783215987</c:v>
                </c:pt>
                <c:pt idx="42126">
                  <c:v>5778.2812425017764</c:v>
                </c:pt>
                <c:pt idx="42127">
                  <c:v>5795.9781819009077</c:v>
                </c:pt>
                <c:pt idx="42128">
                  <c:v>5813.6796994726046</c:v>
                </c:pt>
                <c:pt idx="42129">
                  <c:v>5831.3857981605961</c:v>
                </c:pt>
                <c:pt idx="42130">
                  <c:v>5849.0964808982926</c:v>
                </c:pt>
                <c:pt idx="42131">
                  <c:v>5866.8117506090339</c:v>
                </c:pt>
                <c:pt idx="42132">
                  <c:v>5867.0952011556064</c:v>
                </c:pt>
                <c:pt idx="42133">
                  <c:v>5867.378651702179</c:v>
                </c:pt>
                <c:pt idx="42134">
                  <c:v>5867.6621022487516</c:v>
                </c:pt>
                <c:pt idx="42135">
                  <c:v>5867.9455527953232</c:v>
                </c:pt>
                <c:pt idx="42136">
                  <c:v>5868.2290033418476</c:v>
                </c:pt>
                <c:pt idx="42137">
                  <c:v>5868.5124538884193</c:v>
                </c:pt>
                <c:pt idx="42138">
                  <c:v>5867.9455527953232</c:v>
                </c:pt>
                <c:pt idx="42139">
                  <c:v>5867.378651702179</c:v>
                </c:pt>
                <c:pt idx="42140">
                  <c:v>5866.8117506090339</c:v>
                </c:pt>
                <c:pt idx="42141">
                  <c:v>5866.2448495158887</c:v>
                </c:pt>
                <c:pt idx="42142">
                  <c:v>5865.6779484227436</c:v>
                </c:pt>
                <c:pt idx="42143">
                  <c:v>5865.1110473295985</c:v>
                </c:pt>
                <c:pt idx="42144">
                  <c:v>5909.6288640166531</c:v>
                </c:pt>
                <c:pt idx="42145">
                  <c:v>5954.176345036597</c:v>
                </c:pt>
                <c:pt idx="42146">
                  <c:v>5998.7534995483611</c:v>
                </c:pt>
                <c:pt idx="42147">
                  <c:v>6043.3603442018657</c:v>
                </c:pt>
                <c:pt idx="42148">
                  <c:v>6087.9968881114055</c:v>
                </c:pt>
                <c:pt idx="42149">
                  <c:v>6132.6631403212887</c:v>
                </c:pt>
                <c:pt idx="42150">
                  <c:v>6177.3591174667254</c:v>
                </c:pt>
                <c:pt idx="42151">
                  <c:v>6222.0848285527818</c:v>
                </c:pt>
                <c:pt idx="42152">
                  <c:v>6266.8402825185212</c:v>
                </c:pt>
                <c:pt idx="42153">
                  <c:v>6311.6254959912003</c:v>
                </c:pt>
                <c:pt idx="42154">
                  <c:v>6356.4404778758144</c:v>
                </c:pt>
                <c:pt idx="42155">
                  <c:v>6401.2852370153105</c:v>
                </c:pt>
                <c:pt idx="42156">
                  <c:v>6409.9971850650973</c:v>
                </c:pt>
                <c:pt idx="42157">
                  <c:v>6418.7101760062314</c:v>
                </c:pt>
                <c:pt idx="42158">
                  <c:v>6427.4242087259954</c:v>
                </c:pt>
                <c:pt idx="42159">
                  <c:v>6436.1392900028804</c:v>
                </c:pt>
                <c:pt idx="42160">
                  <c:v>6444.855416072257</c:v>
                </c:pt>
                <c:pt idx="42161">
                  <c:v>6453.5725937474099</c:v>
                </c:pt>
                <c:pt idx="42162">
                  <c:v>6444.5655551915233</c:v>
                </c:pt>
                <c:pt idx="42163">
                  <c:v>6435.5597304777184</c:v>
                </c:pt>
                <c:pt idx="42164">
                  <c:v>6426.5551143498105</c:v>
                </c:pt>
                <c:pt idx="42165">
                  <c:v>6417.551712205991</c:v>
                </c:pt>
                <c:pt idx="42166">
                  <c:v>6408.5495187954293</c:v>
                </c:pt>
                <c:pt idx="42167">
                  <c:v>6399.54853685336</c:v>
                </c:pt>
                <c:pt idx="42168">
                  <c:v>6426.5551143498105</c:v>
                </c:pt>
                <c:pt idx="42169">
                  <c:v>6453.5725937474099</c:v>
                </c:pt>
                <c:pt idx="42170">
                  <c:v>6480.6009704325397</c:v>
                </c:pt>
                <c:pt idx="42171">
                  <c:v>6507.6402478219788</c:v>
                </c:pt>
                <c:pt idx="42172">
                  <c:v>6534.6904186834063</c:v>
                </c:pt>
                <c:pt idx="42173">
                  <c:v>6561.7514864998175</c:v>
                </c:pt>
                <c:pt idx="42174">
                  <c:v>6507.3498338646095</c:v>
                </c:pt>
                <c:pt idx="42175">
                  <c:v>6452.9927108224456</c:v>
                </c:pt>
                <c:pt idx="42176">
                  <c:v>6398.6801867724162</c:v>
                </c:pt>
                <c:pt idx="42177">
                  <c:v>6271.6682990602403</c:v>
                </c:pt>
                <c:pt idx="42178">
                  <c:v>6218.0669156596405</c:v>
                </c:pt>
                <c:pt idx="42179">
                  <c:v>6164.5098434380616</c:v>
                </c:pt>
                <c:pt idx="42180">
                  <c:v>6226.8896994424922</c:v>
                </c:pt>
                <c:pt idx="42181">
                  <c:v>6217.7697403331786</c:v>
                </c:pt>
                <c:pt idx="42182">
                  <c:v>6208.6510897612325</c:v>
                </c:pt>
                <c:pt idx="42183">
                  <c:v>6199.5337540404626</c:v>
                </c:pt>
                <c:pt idx="42184">
                  <c:v>6190.4177286770991</c:v>
                </c:pt>
                <c:pt idx="42185">
                  <c:v>6181.3030200023886</c:v>
                </c:pt>
                <c:pt idx="42186">
                  <c:v>6208.5073007778465</c:v>
                </c:pt>
                <c:pt idx="42187">
                  <c:v>6235.7231115029972</c:v>
                </c:pt>
                <c:pt idx="42188">
                  <c:v>6262.9504295945881</c:v>
                </c:pt>
                <c:pt idx="42189">
                  <c:v>6290.1892434013807</c:v>
                </c:pt>
                <c:pt idx="42190">
                  <c:v>6317.4395332981621</c:v>
                </c:pt>
                <c:pt idx="42191">
                  <c:v>6344.7012798064943</c:v>
                </c:pt>
                <c:pt idx="42192">
                  <c:v>6353.5502191610558</c:v>
                </c:pt>
                <c:pt idx="42193">
                  <c:v>6362.4002834522807</c:v>
                </c:pt>
                <c:pt idx="42194">
                  <c:v>6371.2514787819118</c:v>
                </c:pt>
                <c:pt idx="42195">
                  <c:v>6380.1038004858101</c:v>
                </c:pt>
                <c:pt idx="42196">
                  <c:v>6388.957254685547</c:v>
                </c:pt>
                <c:pt idx="42197">
                  <c:v>6397.8118366914168</c:v>
                </c:pt>
                <c:pt idx="42198">
                  <c:v>6406.6675526448644</c:v>
                </c:pt>
                <c:pt idx="42199">
                  <c:v>6415.5244005555878</c:v>
                </c:pt>
                <c:pt idx="42200">
                  <c:v>6424.382378409272</c:v>
                </c:pt>
                <c:pt idx="42201">
                  <c:v>6433.2414923772212</c:v>
                </c:pt>
                <c:pt idx="42202">
                  <c:v>6442.1017377053568</c:v>
                </c:pt>
                <c:pt idx="42203">
                  <c:v>6450.9631205850983</c:v>
                </c:pt>
                <c:pt idx="42204">
                  <c:v>6478.1344398265383</c:v>
                </c:pt>
                <c:pt idx="42205">
                  <c:v>6505.3169361628816</c:v>
                </c:pt>
                <c:pt idx="42206">
                  <c:v>6532.5105949620092</c:v>
                </c:pt>
                <c:pt idx="42207">
                  <c:v>6559.7154126486621</c:v>
                </c:pt>
                <c:pt idx="42208">
                  <c:v>6586.931377486676</c:v>
                </c:pt>
                <c:pt idx="42209">
                  <c:v>6614.1584778196793</c:v>
                </c:pt>
                <c:pt idx="42210">
                  <c:v>6641.2509535208528</c:v>
                </c:pt>
                <c:pt idx="42211">
                  <c:v>6668.3543409989506</c:v>
                </c:pt>
                <c:pt idx="42212">
                  <c:v>6695.4686438712024</c:v>
                </c:pt>
                <c:pt idx="42213">
                  <c:v>6722.5938575495429</c:v>
                </c:pt>
                <c:pt idx="42214">
                  <c:v>6749.7299774608373</c:v>
                </c:pt>
                <c:pt idx="42215">
                  <c:v>6776.877007320425</c:v>
                </c:pt>
                <c:pt idx="42216">
                  <c:v>6758.6315895454027</c:v>
                </c:pt>
                <c:pt idx="42217">
                  <c:v>6740.3911460054187</c:v>
                </c:pt>
                <c:pt idx="42218">
                  <c:v>6722.1556802189107</c:v>
                </c:pt>
                <c:pt idx="42219">
                  <c:v>6703.9251957230608</c:v>
                </c:pt>
                <c:pt idx="42220">
                  <c:v>6685.6996960739643</c:v>
                </c:pt>
                <c:pt idx="42221">
                  <c:v>6667.4791820732662</c:v>
                </c:pt>
                <c:pt idx="42222">
                  <c:v>6676.6617621290998</c:v>
                </c:pt>
                <c:pt idx="42223">
                  <c:v>6685.8456233278521</c:v>
                </c:pt>
                <c:pt idx="42224">
                  <c:v>6695.0307620802032</c:v>
                </c:pt>
                <c:pt idx="42225">
                  <c:v>6704.2171830911284</c:v>
                </c:pt>
                <c:pt idx="42226">
                  <c:v>6713.4048800159908</c:v>
                </c:pt>
                <c:pt idx="42227">
                  <c:v>6722.5938575495429</c:v>
                </c:pt>
                <c:pt idx="42228">
                  <c:v>6713.4048800159908</c:v>
                </c:pt>
                <c:pt idx="42229">
                  <c:v>6704.2171830911284</c:v>
                </c:pt>
                <c:pt idx="42230">
                  <c:v>6695.0307620802032</c:v>
                </c:pt>
                <c:pt idx="42231">
                  <c:v>6685.8456233278521</c:v>
                </c:pt>
                <c:pt idx="42232">
                  <c:v>6676.6617621290998</c:v>
                </c:pt>
                <c:pt idx="42233">
                  <c:v>6667.4791820732662</c:v>
                </c:pt>
                <c:pt idx="42234">
                  <c:v>6582.0990365006628</c:v>
                </c:pt>
                <c:pt idx="42235">
                  <c:v>6573.1683636406115</c:v>
                </c:pt>
                <c:pt idx="42236">
                  <c:v>6564.2388937750138</c:v>
                </c:pt>
                <c:pt idx="42237">
                  <c:v>6631.3445830964201</c:v>
                </c:pt>
                <c:pt idx="42238">
                  <c:v>6622.3139703576817</c:v>
                </c:pt>
                <c:pt idx="42239">
                  <c:v>6613.2845692439942</c:v>
                </c:pt>
                <c:pt idx="42240">
                  <c:v>6595.2294132599909</c:v>
                </c:pt>
                <c:pt idx="42241">
                  <c:v>6577.1791157343359</c:v>
                </c:pt>
                <c:pt idx="42242">
                  <c:v>6559.1336772626664</c:v>
                </c:pt>
                <c:pt idx="42243">
                  <c:v>6541.0930984456045</c:v>
                </c:pt>
                <c:pt idx="42244">
                  <c:v>6523.057379889312</c:v>
                </c:pt>
                <c:pt idx="42245">
                  <c:v>6505.0265222055123</c:v>
                </c:pt>
                <c:pt idx="42246">
                  <c:v>6496.4484197874754</c:v>
                </c:pt>
                <c:pt idx="42247">
                  <c:v>6487.8713016695265</c:v>
                </c:pt>
                <c:pt idx="42248">
                  <c:v>6479.2951601117302</c:v>
                </c:pt>
                <c:pt idx="42249">
                  <c:v>6470.7199982695511</c:v>
                </c:pt>
                <c:pt idx="42250">
                  <c:v>6462.1458084527467</c:v>
                </c:pt>
                <c:pt idx="42251">
                  <c:v>6453.5725937474099</c:v>
                </c:pt>
                <c:pt idx="42252">
                  <c:v>6444.7104856318938</c:v>
                </c:pt>
                <c:pt idx="42253">
                  <c:v>6435.8495102403267</c:v>
                </c:pt>
                <c:pt idx="42254">
                  <c:v>6426.9896615378766</c:v>
                </c:pt>
                <c:pt idx="42255">
                  <c:v>6418.1309441061121</c:v>
                </c:pt>
                <c:pt idx="42256">
                  <c:v>6409.2733519302647</c:v>
                </c:pt>
                <c:pt idx="42257">
                  <c:v>6400.416886934363</c:v>
                </c:pt>
                <c:pt idx="42258">
                  <c:v>6400.7063369613088</c:v>
                </c:pt>
                <c:pt idx="42259">
                  <c:v>6400.9957869883092</c:v>
                </c:pt>
                <c:pt idx="42260">
                  <c:v>6401.2852370153105</c:v>
                </c:pt>
                <c:pt idx="42261">
                  <c:v>6401.57468704231</c:v>
                </c:pt>
                <c:pt idx="42262">
                  <c:v>6401.8641370692558</c:v>
                </c:pt>
                <c:pt idx="42263">
                  <c:v>6402.1535870962562</c:v>
                </c:pt>
                <c:pt idx="42264">
                  <c:v>6366.1587365270916</c:v>
                </c:pt>
                <c:pt idx="42265">
                  <c:v>6330.1831982853719</c:v>
                </c:pt>
                <c:pt idx="42266">
                  <c:v>6294.226976687155</c:v>
                </c:pt>
                <c:pt idx="42267">
                  <c:v>6258.2900761314913</c:v>
                </c:pt>
                <c:pt idx="42268">
                  <c:v>6222.3725011007491</c:v>
                </c:pt>
                <c:pt idx="42269">
                  <c:v>6186.4742561605053</c:v>
                </c:pt>
                <c:pt idx="42270">
                  <c:v>6186.7615470581868</c:v>
                </c:pt>
                <c:pt idx="42271">
                  <c:v>6187.0488379558701</c:v>
                </c:pt>
                <c:pt idx="42272">
                  <c:v>6187.3361288535025</c:v>
                </c:pt>
                <c:pt idx="42273">
                  <c:v>6187.6234197511812</c:v>
                </c:pt>
                <c:pt idx="42274">
                  <c:v>6187.9107106488636</c:v>
                </c:pt>
                <c:pt idx="42275">
                  <c:v>6188.1980015464951</c:v>
                </c:pt>
                <c:pt idx="42276">
                  <c:v>6206.0021176230457</c:v>
                </c:pt>
                <c:pt idx="42277">
                  <c:v>6223.8108638405838</c:v>
                </c:pt>
                <c:pt idx="42278">
                  <c:v>6241.6242429624717</c:v>
                </c:pt>
                <c:pt idx="42279">
                  <c:v>6259.4422577428113</c:v>
                </c:pt>
                <c:pt idx="42280">
                  <c:v>6277.2649109263957</c:v>
                </c:pt>
                <c:pt idx="42281">
                  <c:v>6295.0922052483793</c:v>
                </c:pt>
                <c:pt idx="42282">
                  <c:v>6312.9241434348351</c:v>
                </c:pt>
                <c:pt idx="42283">
                  <c:v>6330.7607282025292</c:v>
                </c:pt>
                <c:pt idx="42284">
                  <c:v>6348.6019622588656</c:v>
                </c:pt>
                <c:pt idx="42285">
                  <c:v>6366.4478483020666</c:v>
                </c:pt>
                <c:pt idx="42286">
                  <c:v>6384.2983890212718</c:v>
                </c:pt>
                <c:pt idx="42287">
                  <c:v>6402.1535870962562</c:v>
                </c:pt>
                <c:pt idx="42288">
                  <c:v>6428.872699352969</c:v>
                </c:pt>
                <c:pt idx="42289">
                  <c:v>6455.6021839847044</c:v>
                </c:pt>
                <c:pt idx="42290">
                  <c:v>6482.3420508602976</c:v>
                </c:pt>
                <c:pt idx="42291">
                  <c:v>6509.0923176088681</c:v>
                </c:pt>
                <c:pt idx="42292">
                  <c:v>6535.8529913348229</c:v>
                </c:pt>
                <c:pt idx="42293">
                  <c:v>6562.6240895788706</c:v>
                </c:pt>
                <c:pt idx="42294">
                  <c:v>6571.3561469661045</c:v>
                </c:pt>
                <c:pt idx="42295">
                  <c:v>6580.0892637567395</c:v>
                </c:pt>
                <c:pt idx="42296">
                  <c:v>6588.8234467610291</c:v>
                </c:pt>
                <c:pt idx="42297">
                  <c:v>6597.5586921007607</c:v>
                </c:pt>
                <c:pt idx="42298">
                  <c:v>6606.2950066206195</c:v>
                </c:pt>
                <c:pt idx="42299">
                  <c:v>6615.0323863953145</c:v>
                </c:pt>
                <c:pt idx="42300">
                  <c:v>6632.9475241040282</c:v>
                </c:pt>
                <c:pt idx="42301">
                  <c:v>6650.8673679578033</c:v>
                </c:pt>
                <c:pt idx="42302">
                  <c:v>6668.7919204617401</c:v>
                </c:pt>
                <c:pt idx="42303">
                  <c:v>6686.7211868511795</c:v>
                </c:pt>
                <c:pt idx="42304">
                  <c:v>6704.6551641432643</c:v>
                </c:pt>
                <c:pt idx="42305">
                  <c:v>6722.5938575495429</c:v>
                </c:pt>
                <c:pt idx="42306">
                  <c:v>6713.550906540725</c:v>
                </c:pt>
                <c:pt idx="42307">
                  <c:v>6704.5091704592014</c:v>
                </c:pt>
                <c:pt idx="42308">
                  <c:v>6695.4686438712024</c:v>
                </c:pt>
                <c:pt idx="42309">
                  <c:v>6686.4293323434031</c:v>
                </c:pt>
                <c:pt idx="42310">
                  <c:v>6677.3912304469031</c:v>
                </c:pt>
                <c:pt idx="42311">
                  <c:v>6668.3543409989506</c:v>
                </c:pt>
                <c:pt idx="42312">
                  <c:v>6677.6830177740458</c:v>
                </c:pt>
                <c:pt idx="42313">
                  <c:v>6687.0130413589532</c:v>
                </c:pt>
                <c:pt idx="42314">
                  <c:v>6696.3444074530917</c:v>
                </c:pt>
                <c:pt idx="42315">
                  <c:v>6705.6771199314826</c:v>
                </c:pt>
                <c:pt idx="42316">
                  <c:v>6715.0111717878835</c:v>
                </c:pt>
                <c:pt idx="42317">
                  <c:v>6724.3465668719182</c:v>
                </c:pt>
                <c:pt idx="42318">
                  <c:v>6715.0111717878835</c:v>
                </c:pt>
                <c:pt idx="42319">
                  <c:v>6705.6771199314826</c:v>
                </c:pt>
                <c:pt idx="42320">
                  <c:v>6696.3444074530917</c:v>
                </c:pt>
                <c:pt idx="42321">
                  <c:v>6610.3407939081944</c:v>
                </c:pt>
                <c:pt idx="42322">
                  <c:v>6601.1177469169588</c:v>
                </c:pt>
                <c:pt idx="42323">
                  <c:v>6591.8960312932295</c:v>
                </c:pt>
                <c:pt idx="42324">
                  <c:v>6677.2453367833305</c:v>
                </c:pt>
                <c:pt idx="42325">
                  <c:v>6686.1374778356276</c:v>
                </c:pt>
                <c:pt idx="42326">
                  <c:v>6695.0307620802032</c:v>
                </c:pt>
                <c:pt idx="42327">
                  <c:v>6703.9251957230608</c:v>
                </c:pt>
                <c:pt idx="42328">
                  <c:v>6712.8207739171166</c:v>
                </c:pt>
                <c:pt idx="42329">
                  <c:v>6721.7175028883312</c:v>
                </c:pt>
                <c:pt idx="42330">
                  <c:v>6712.6747473924397</c:v>
                </c:pt>
                <c:pt idx="42331">
                  <c:v>6703.6332083549896</c:v>
                </c:pt>
                <c:pt idx="42332">
                  <c:v>6694.5928802892613</c:v>
                </c:pt>
                <c:pt idx="42333">
                  <c:v>6685.5537688200766</c:v>
                </c:pt>
                <c:pt idx="42334">
                  <c:v>6676.515868465528</c:v>
                </c:pt>
                <c:pt idx="42335">
                  <c:v>6667.4791820732662</c:v>
                </c:pt>
                <c:pt idx="42336">
                  <c:v>6667.6250418941781</c:v>
                </c:pt>
                <c:pt idx="42337">
                  <c:v>6667.7709017151437</c:v>
                </c:pt>
                <c:pt idx="42338">
                  <c:v>6667.9167615361075</c:v>
                </c:pt>
                <c:pt idx="42339">
                  <c:v>6668.0626213570213</c:v>
                </c:pt>
                <c:pt idx="42340">
                  <c:v>6668.208481177985</c:v>
                </c:pt>
                <c:pt idx="42341">
                  <c:v>6668.3543409989506</c:v>
                </c:pt>
                <c:pt idx="42342">
                  <c:v>6659.7561439761921</c:v>
                </c:pt>
                <c:pt idx="42343">
                  <c:v>6651.1589507028248</c:v>
                </c:pt>
                <c:pt idx="42344">
                  <c:v>6642.5627644134074</c:v>
                </c:pt>
                <c:pt idx="42345">
                  <c:v>6633.9675774724192</c:v>
                </c:pt>
                <c:pt idx="42346">
                  <c:v>6625.3733930454764</c:v>
                </c:pt>
                <c:pt idx="42347">
                  <c:v>6616.7802035466329</c:v>
                </c:pt>
                <c:pt idx="42348">
                  <c:v>6625.5190798401345</c:v>
                </c:pt>
                <c:pt idx="42349">
                  <c:v>6634.2590212919768</c:v>
                </c:pt>
                <c:pt idx="42350">
                  <c:v>6643.0000347109062</c:v>
                </c:pt>
                <c:pt idx="42351">
                  <c:v>6651.7421161929224</c:v>
                </c:pt>
                <c:pt idx="42352">
                  <c:v>6660.4852725811661</c:v>
                </c:pt>
                <c:pt idx="42353">
                  <c:v>6669.2294999245814</c:v>
                </c:pt>
                <c:pt idx="42354">
                  <c:v>6687.1589686128427</c:v>
                </c:pt>
                <c:pt idx="42355">
                  <c:v>6705.0931451953438</c:v>
                </c:pt>
                <c:pt idx="42356">
                  <c:v>6723.032034880126</c:v>
                </c:pt>
                <c:pt idx="42357">
                  <c:v>6740.9756401486475</c:v>
                </c:pt>
                <c:pt idx="42358">
                  <c:v>6758.9239634739279</c:v>
                </c:pt>
                <c:pt idx="42359">
                  <c:v>6776.877007320425</c:v>
                </c:pt>
                <c:pt idx="42360">
                  <c:v>6804.0349398507715</c:v>
                </c:pt>
                <c:pt idx="42361">
                  <c:v>6831.2037788320558</c:v>
                </c:pt>
                <c:pt idx="42362">
                  <c:v>6858.3835197947092</c:v>
                </c:pt>
                <c:pt idx="42363">
                  <c:v>6885.5741582846804</c:v>
                </c:pt>
                <c:pt idx="42364">
                  <c:v>6912.7756981780994</c:v>
                </c:pt>
                <c:pt idx="42365">
                  <c:v>6939.9881323024883</c:v>
                </c:pt>
                <c:pt idx="42366">
                  <c:v>6958.2826316789424</c:v>
                </c:pt>
                <c:pt idx="42367">
                  <c:v>6976.5820736628775</c:v>
                </c:pt>
                <c:pt idx="42368">
                  <c:v>6994.8864577040395</c:v>
                </c:pt>
                <c:pt idx="42369">
                  <c:v>7013.1957804965032</c:v>
                </c:pt>
                <c:pt idx="42370">
                  <c:v>7031.5100387527473</c:v>
                </c:pt>
                <c:pt idx="42371">
                  <c:v>7049.8292292033648</c:v>
                </c:pt>
                <c:pt idx="42372">
                  <c:v>7040.7425388368347</c:v>
                </c:pt>
                <c:pt idx="42373">
                  <c:v>7031.6570597829186</c:v>
                </c:pt>
                <c:pt idx="42374">
                  <c:v>7022.5727865848348</c:v>
                </c:pt>
                <c:pt idx="42375">
                  <c:v>7013.4897248043098</c:v>
                </c:pt>
                <c:pt idx="42376">
                  <c:v>7004.4078689886464</c:v>
                </c:pt>
                <c:pt idx="42377">
                  <c:v>6995.3272246966071</c:v>
                </c:pt>
                <c:pt idx="42378">
                  <c:v>6924.0964220009482</c:v>
                </c:pt>
                <c:pt idx="42379">
                  <c:v>6933.0741466758309</c:v>
                </c:pt>
                <c:pt idx="42380">
                  <c:v>6942.0530634881698</c:v>
                </c:pt>
                <c:pt idx="42381">
                  <c:v>7031.6570597829186</c:v>
                </c:pt>
                <c:pt idx="42382">
                  <c:v>7040.7425388368347</c:v>
                </c:pt>
                <c:pt idx="42383">
                  <c:v>7049.8292292033648</c:v>
                </c:pt>
                <c:pt idx="42384">
                  <c:v>7041.0366290701013</c:v>
                </c:pt>
                <c:pt idx="42385">
                  <c:v>7032.2451439035631</c:v>
                </c:pt>
                <c:pt idx="42386">
                  <c:v>7023.4547668599726</c:v>
                </c:pt>
                <c:pt idx="42387">
                  <c:v>7014.6655020355411</c:v>
                </c:pt>
                <c:pt idx="42388">
                  <c:v>7005.877342621362</c:v>
                </c:pt>
                <c:pt idx="42389">
                  <c:v>6997.0902926667595</c:v>
                </c:pt>
                <c:pt idx="42390">
                  <c:v>6969.8546892878494</c:v>
                </c:pt>
                <c:pt idx="42391">
                  <c:v>6942.6299410479578</c:v>
                </c:pt>
                <c:pt idx="42392">
                  <c:v>6915.4160520123787</c:v>
                </c:pt>
                <c:pt idx="42393">
                  <c:v>6888.2130182069704</c:v>
                </c:pt>
                <c:pt idx="42394">
                  <c:v>6861.0208464330926</c:v>
                </c:pt>
                <c:pt idx="42395">
                  <c:v>6833.8395327782109</c:v>
                </c:pt>
                <c:pt idx="42396">
                  <c:v>6843.0452248514875</c:v>
                </c:pt>
                <c:pt idx="42397">
                  <c:v>6852.252179362793</c:v>
                </c:pt>
                <c:pt idx="42398">
                  <c:v>6861.4604008727856</c:v>
                </c:pt>
                <c:pt idx="42399">
                  <c:v>6870.6698832555885</c:v>
                </c:pt>
                <c:pt idx="42400">
                  <c:v>6879.8806310605296</c:v>
                </c:pt>
                <c:pt idx="42401">
                  <c:v>6889.0926381810496</c:v>
                </c:pt>
                <c:pt idx="42402">
                  <c:v>6871.2560703975623</c:v>
                </c:pt>
                <c:pt idx="42403">
                  <c:v>6853.424093511082</c:v>
                </c:pt>
                <c:pt idx="42404">
                  <c:v>6835.5967020755925</c:v>
                </c:pt>
                <c:pt idx="42405">
                  <c:v>6817.7738906230516</c:v>
                </c:pt>
                <c:pt idx="42406">
                  <c:v>6799.9556536632845</c:v>
                </c:pt>
                <c:pt idx="42407">
                  <c:v>6782.1419856842895</c:v>
                </c:pt>
                <c:pt idx="42408">
                  <c:v>6764.4790681159975</c:v>
                </c:pt>
                <c:pt idx="42409">
                  <c:v>6746.8205815807405</c:v>
                </c:pt>
                <c:pt idx="42410">
                  <c:v>6729.1665175084081</c:v>
                </c:pt>
                <c:pt idx="42411">
                  <c:v>6711.516867292793</c:v>
                </c:pt>
                <c:pt idx="42412">
                  <c:v>6693.8716222915091</c:v>
                </c:pt>
                <c:pt idx="42413">
                  <c:v>6676.230771329685</c:v>
                </c:pt>
                <c:pt idx="42414">
                  <c:v>6658.3027279558401</c:v>
                </c:pt>
                <c:pt idx="42415">
                  <c:v>6640.3793415024802</c:v>
                </c:pt>
                <c:pt idx="42416">
                  <c:v>6622.460609288255</c:v>
                </c:pt>
                <c:pt idx="42417">
                  <c:v>6604.5465286228482</c:v>
                </c:pt>
                <c:pt idx="42418">
                  <c:v>6586.6370968068532</c:v>
                </c:pt>
                <c:pt idx="42419">
                  <c:v>6568.7323111320648</c:v>
                </c:pt>
                <c:pt idx="42420">
                  <c:v>6595.9550924871728</c:v>
                </c:pt>
                <c:pt idx="42421">
                  <c:v>6623.1888664345634</c:v>
                </c:pt>
                <c:pt idx="42422">
                  <c:v>6650.4336297686023</c:v>
                </c:pt>
                <c:pt idx="42423">
                  <c:v>6677.68936953907</c:v>
                </c:pt>
                <c:pt idx="42424">
                  <c:v>6704.9560826751713</c:v>
                </c:pt>
                <c:pt idx="42425">
                  <c:v>6732.2337588224664</c:v>
                </c:pt>
                <c:pt idx="42426">
                  <c:v>6732.0876997122905</c:v>
                </c:pt>
                <c:pt idx="42427">
                  <c:v>6731.94164060206</c:v>
                </c:pt>
                <c:pt idx="42428">
                  <c:v>6731.7955814918869</c:v>
                </c:pt>
                <c:pt idx="42429">
                  <c:v>6731.649522381711</c:v>
                </c:pt>
                <c:pt idx="42430">
                  <c:v>6731.503463271536</c:v>
                </c:pt>
                <c:pt idx="42431">
                  <c:v>6731.3574041613074</c:v>
                </c:pt>
                <c:pt idx="42432">
                  <c:v>6749.8891758324698</c:v>
                </c:pt>
                <c:pt idx="42433">
                  <c:v>6768.4261161510176</c:v>
                </c:pt>
                <c:pt idx="42434">
                  <c:v>6786.9682158509731</c:v>
                </c:pt>
                <c:pt idx="42435">
                  <c:v>6805.5154657122093</c:v>
                </c:pt>
                <c:pt idx="42436">
                  <c:v>6824.0678565600547</c:v>
                </c:pt>
                <c:pt idx="42437">
                  <c:v>6842.6253792650659</c:v>
                </c:pt>
                <c:pt idx="42438">
                  <c:v>6905.9307333469769</c:v>
                </c:pt>
                <c:pt idx="42439">
                  <c:v>6969.2941190139272</c:v>
                </c:pt>
                <c:pt idx="42440">
                  <c:v>7032.7155597486289</c:v>
                </c:pt>
                <c:pt idx="42441">
                  <c:v>7096.1950864383298</c:v>
                </c:pt>
                <c:pt idx="42442">
                  <c:v>7159.7327228234399</c:v>
                </c:pt>
                <c:pt idx="42443">
                  <c:v>7223.3284927341192</c:v>
                </c:pt>
                <c:pt idx="42444">
                  <c:v>7323.171284921048</c:v>
                </c:pt>
                <c:pt idx="42445">
                  <c:v>7423.1573072503006</c:v>
                </c:pt>
                <c:pt idx="42446">
                  <c:v>7523.2867773123799</c:v>
                </c:pt>
                <c:pt idx="42447">
                  <c:v>7623.5599105918236</c:v>
                </c:pt>
                <c:pt idx="42448">
                  <c:v>7723.9769205373059</c:v>
                </c:pt>
                <c:pt idx="42449">
                  <c:v>7824.5380186307466</c:v>
                </c:pt>
                <c:pt idx="42450">
                  <c:v>7832.8378588469877</c:v>
                </c:pt>
                <c:pt idx="42451">
                  <c:v>7841.1388361027075</c:v>
                </c:pt>
                <c:pt idx="42452">
                  <c:v>7849.4409487670064</c:v>
                </c:pt>
                <c:pt idx="42453">
                  <c:v>7857.7442057553571</c:v>
                </c:pt>
                <c:pt idx="42454">
                  <c:v>7866.0486053030463</c:v>
                </c:pt>
                <c:pt idx="42455">
                  <c:v>7874.3541564248608</c:v>
                </c:pt>
                <c:pt idx="42456">
                  <c:v>8021.6430227476203</c:v>
                </c:pt>
                <c:pt idx="42457">
                  <c:v>8169.239694700439</c:v>
                </c:pt>
                <c:pt idx="42458">
                  <c:v>8317.1441125143865</c:v>
                </c:pt>
                <c:pt idx="42459">
                  <c:v>8465.3562464923489</c:v>
                </c:pt>
                <c:pt idx="42460">
                  <c:v>8613.8760760448258</c:v>
                </c:pt>
                <c:pt idx="42461">
                  <c:v>8762.7036047389884</c:v>
                </c:pt>
                <c:pt idx="42462">
                  <c:v>8799.6630067021833</c:v>
                </c:pt>
                <c:pt idx="42463">
                  <c:v>8836.6418713354287</c:v>
                </c:pt>
                <c:pt idx="42464">
                  <c:v>8873.6402149299756</c:v>
                </c:pt>
                <c:pt idx="42465">
                  <c:v>8808.489841104496</c:v>
                </c:pt>
                <c:pt idx="42466">
                  <c:v>8845.102526645227</c:v>
                </c:pt>
                <c:pt idx="42467">
                  <c:v>8881.734515552087</c:v>
                </c:pt>
                <c:pt idx="42468">
                  <c:v>8984.4573489407503</c:v>
                </c:pt>
                <c:pt idx="42469">
                  <c:v>8984.1624155001391</c:v>
                </c:pt>
                <c:pt idx="42470">
                  <c:v>8983.8674820596061</c:v>
                </c:pt>
                <c:pt idx="42471">
                  <c:v>8983.5725486190659</c:v>
                </c:pt>
                <c:pt idx="42472">
                  <c:v>8983.2776151785311</c:v>
                </c:pt>
                <c:pt idx="42473">
                  <c:v>8982.9826817379944</c:v>
                </c:pt>
                <c:pt idx="42474">
                  <c:v>9039.0480057034165</c:v>
                </c:pt>
                <c:pt idx="42475">
                  <c:v>9095.1567487981392</c:v>
                </c:pt>
                <c:pt idx="42476">
                  <c:v>9151.3089143600573</c:v>
                </c:pt>
                <c:pt idx="42477">
                  <c:v>9207.5045060916473</c:v>
                </c:pt>
                <c:pt idx="42478">
                  <c:v>9263.7435237072496</c:v>
                </c:pt>
                <c:pt idx="42479">
                  <c:v>9320.0259730833041</c:v>
                </c:pt>
                <c:pt idx="42480">
                  <c:v>9366.9611913492354</c:v>
                </c:pt>
                <c:pt idx="42481">
                  <c:v>9413.9265739840521</c:v>
                </c:pt>
                <c:pt idx="42482">
                  <c:v>9460.922124730303</c:v>
                </c:pt>
                <c:pt idx="42483">
                  <c:v>9507.9478431538137</c:v>
                </c:pt>
                <c:pt idx="42484">
                  <c:v>9555.0037333400433</c:v>
                </c:pt>
                <c:pt idx="42485">
                  <c:v>9602.0897995439482</c:v>
                </c:pt>
                <c:pt idx="42486">
                  <c:v>9526.7665784634028</c:v>
                </c:pt>
                <c:pt idx="42487">
                  <c:v>9451.5206014221749</c:v>
                </c:pt>
                <c:pt idx="42488">
                  <c:v>9376.3518546557953</c:v>
                </c:pt>
                <c:pt idx="42489">
                  <c:v>9301.2603313194395</c:v>
                </c:pt>
                <c:pt idx="42490">
                  <c:v>9226.246019897917</c:v>
                </c:pt>
                <c:pt idx="42491">
                  <c:v>9151.3089143600573</c:v>
                </c:pt>
                <c:pt idx="42492">
                  <c:v>9188.7678175417223</c:v>
                </c:pt>
                <c:pt idx="42493">
                  <c:v>9226.246019897917</c:v>
                </c:pt>
                <c:pt idx="42494">
                  <c:v>9263.7435237072496</c:v>
                </c:pt>
                <c:pt idx="42495">
                  <c:v>9301.2603313194395</c:v>
                </c:pt>
                <c:pt idx="42496">
                  <c:v>9338.7964408049629</c:v>
                </c:pt>
                <c:pt idx="42497">
                  <c:v>9376.3518546557953</c:v>
                </c:pt>
                <c:pt idx="42498">
                  <c:v>9216.8746598312409</c:v>
                </c:pt>
                <c:pt idx="42499">
                  <c:v>9057.7460954738272</c:v>
                </c:pt>
                <c:pt idx="42500">
                  <c:v>8898.9661083214087</c:v>
                </c:pt>
                <c:pt idx="42501">
                  <c:v>8740.5346686436205</c:v>
                </c:pt>
                <c:pt idx="42502">
                  <c:v>8582.4517690596585</c:v>
                </c:pt>
                <c:pt idx="42503">
                  <c:v>8424.7174305986209</c:v>
                </c:pt>
                <c:pt idx="42504">
                  <c:v>8359.8693182526822</c:v>
                </c:pt>
                <c:pt idx="42505">
                  <c:v>8295.0803139008058</c:v>
                </c:pt>
                <c:pt idx="42506">
                  <c:v>8230.3504267585413</c:v>
                </c:pt>
                <c:pt idx="42507">
                  <c:v>8165.6796566516605</c:v>
                </c:pt>
                <c:pt idx="42508">
                  <c:v>8101.0680127834703</c:v>
                </c:pt>
                <c:pt idx="42509">
                  <c:v>8036.5155021905039</c:v>
                </c:pt>
                <c:pt idx="42510">
                  <c:v>8028.1886079300266</c:v>
                </c:pt>
                <c:pt idx="42511">
                  <c:v>8019.8629065878531</c:v>
                </c:pt>
                <c:pt idx="42512">
                  <c:v>8011.5384003628396</c:v>
                </c:pt>
                <c:pt idx="42513">
                  <c:v>8003.215080167518</c:v>
                </c:pt>
                <c:pt idx="42514">
                  <c:v>7994.8929480671532</c:v>
                </c:pt>
                <c:pt idx="42515">
                  <c:v>7986.571995074125</c:v>
                </c:pt>
                <c:pt idx="42516">
                  <c:v>7968.4502901454744</c:v>
                </c:pt>
                <c:pt idx="42517">
                  <c:v>7950.3333663929143</c:v>
                </c:pt>
                <c:pt idx="42518">
                  <c:v>7932.2212191943827</c:v>
                </c:pt>
                <c:pt idx="42519">
                  <c:v>7914.1138439089409</c:v>
                </c:pt>
                <c:pt idx="42520">
                  <c:v>7896.0112358767783</c:v>
                </c:pt>
                <c:pt idx="42521">
                  <c:v>7877.913390418953</c:v>
                </c:pt>
                <c:pt idx="42522">
                  <c:v>7787.8796675390277</c:v>
                </c:pt>
                <c:pt idx="42523">
                  <c:v>7788.1728695700604</c:v>
                </c:pt>
                <c:pt idx="42524">
                  <c:v>7788.4660716011558</c:v>
                </c:pt>
                <c:pt idx="42525">
                  <c:v>7879.0998017502952</c:v>
                </c:pt>
                <c:pt idx="42526">
                  <c:v>7879.3964045831626</c:v>
                </c:pt>
                <c:pt idx="42527">
                  <c:v>7879.6930074159673</c:v>
                </c:pt>
                <c:pt idx="42528">
                  <c:v>7871.0907078974451</c:v>
                </c:pt>
                <c:pt idx="42529">
                  <c:v>7862.4895705149984</c:v>
                </c:pt>
                <c:pt idx="42530">
                  <c:v>7853.8895877604318</c:v>
                </c:pt>
                <c:pt idx="42531">
                  <c:v>7845.2907622956363</c:v>
                </c:pt>
                <c:pt idx="42532">
                  <c:v>7836.6930866790772</c:v>
                </c:pt>
                <c:pt idx="42533">
                  <c:v>7828.0965634831664</c:v>
                </c:pt>
                <c:pt idx="42534">
                  <c:v>7791.7946727549634</c:v>
                </c:pt>
                <c:pt idx="42535">
                  <c:v>7755.5116710899501</c:v>
                </c:pt>
                <c:pt idx="42536">
                  <c:v>7719.2475339130324</c:v>
                </c:pt>
                <c:pt idx="42537">
                  <c:v>7683.0022290959187</c:v>
                </c:pt>
                <c:pt idx="42538">
                  <c:v>7646.7757267386332</c:v>
                </c:pt>
                <c:pt idx="42539">
                  <c:v>7610.5679967185461</c:v>
                </c:pt>
                <c:pt idx="42540">
                  <c:v>7565.3716928293125</c:v>
                </c:pt>
                <c:pt idx="42541">
                  <c:v>7520.2045859970258</c:v>
                </c:pt>
                <c:pt idx="42542">
                  <c:v>7475.0666071896667</c:v>
                </c:pt>
                <c:pt idx="42543">
                  <c:v>7429.9576937873262</c:v>
                </c:pt>
                <c:pt idx="42544">
                  <c:v>7384.8777824689778</c:v>
                </c:pt>
                <c:pt idx="42545">
                  <c:v>7339.826802487667</c:v>
                </c:pt>
                <c:pt idx="42546">
                  <c:v>7331.1449237126044</c:v>
                </c:pt>
                <c:pt idx="42547">
                  <c:v>7322.4641256307368</c:v>
                </c:pt>
                <c:pt idx="42548">
                  <c:v>7313.7844017911948</c:v>
                </c:pt>
                <c:pt idx="42549">
                  <c:v>7305.1057545803087</c:v>
                </c:pt>
                <c:pt idx="42550">
                  <c:v>7296.4281775969876</c:v>
                </c:pt>
                <c:pt idx="42551">
                  <c:v>7287.7516731597389</c:v>
                </c:pt>
                <c:pt idx="42552">
                  <c:v>7270.4018651200231</c:v>
                </c:pt>
                <c:pt idx="42553">
                  <c:v>7253.0563141393741</c:v>
                </c:pt>
                <c:pt idx="42554">
                  <c:v>7235.7150017599706</c:v>
                </c:pt>
                <c:pt idx="42555">
                  <c:v>7218.3779156702976</c:v>
                </c:pt>
                <c:pt idx="42556">
                  <c:v>7201.0450372365731</c:v>
                </c:pt>
                <c:pt idx="42557">
                  <c:v>7183.7163498445079</c:v>
                </c:pt>
                <c:pt idx="42558">
                  <c:v>7065.59316354567</c:v>
                </c:pt>
                <c:pt idx="42559">
                  <c:v>6947.6668755459496</c:v>
                </c:pt>
                <c:pt idx="42560">
                  <c:v>6829.937331825975</c:v>
                </c:pt>
                <c:pt idx="42561">
                  <c:v>6712.404383533164</c:v>
                </c:pt>
                <c:pt idx="42562">
                  <c:v>6595.0678792550161</c:v>
                </c:pt>
                <c:pt idx="42563">
                  <c:v>6477.9276765928953</c:v>
                </c:pt>
                <c:pt idx="42564">
                  <c:v>6488.3927566437169</c:v>
                </c:pt>
                <c:pt idx="42565">
                  <c:v>6498.8598007830287</c:v>
                </c:pt>
                <c:pt idx="42566">
                  <c:v>6509.3287974876503</c:v>
                </c:pt>
                <c:pt idx="42567">
                  <c:v>6519.7997424764344</c:v>
                </c:pt>
                <c:pt idx="42568">
                  <c:v>6530.272624442332</c:v>
                </c:pt>
                <c:pt idx="42569">
                  <c:v>6540.7474389594599</c:v>
                </c:pt>
                <c:pt idx="42570">
                  <c:v>6639.6410257272964</c:v>
                </c:pt>
                <c:pt idx="42571">
                  <c:v>6738.6716925197788</c:v>
                </c:pt>
                <c:pt idx="42572">
                  <c:v>6837.8397564954385</c:v>
                </c:pt>
                <c:pt idx="42573">
                  <c:v>6937.1455361904154</c:v>
                </c:pt>
                <c:pt idx="42574">
                  <c:v>7036.5893415418486</c:v>
                </c:pt>
                <c:pt idx="42575">
                  <c:v>7136.1714806597411</c:v>
                </c:pt>
                <c:pt idx="42576">
                  <c:v>7172.5782095521299</c:v>
                </c:pt>
                <c:pt idx="42577">
                  <c:v>7209.0034681244979</c:v>
                </c:pt>
                <c:pt idx="42578">
                  <c:v>7245.447258850998</c:v>
                </c:pt>
                <c:pt idx="42579">
                  <c:v>7281.9095860154903</c:v>
                </c:pt>
                <c:pt idx="42580">
                  <c:v>7318.3904486959154</c:v>
                </c:pt>
                <c:pt idx="42581">
                  <c:v>7354.8898512849046</c:v>
                </c:pt>
                <c:pt idx="42582">
                  <c:v>7364.3129856326432</c:v>
                </c:pt>
                <c:pt idx="42583">
                  <c:v>7373.7373467972975</c:v>
                </c:pt>
                <c:pt idx="42584">
                  <c:v>7383.1629300002851</c:v>
                </c:pt>
                <c:pt idx="42585">
                  <c:v>7392.5897374255119</c:v>
                </c:pt>
                <c:pt idx="42586">
                  <c:v>7402.0177660498894</c:v>
                </c:pt>
                <c:pt idx="42587">
                  <c:v>7411.4470128897892</c:v>
                </c:pt>
                <c:pt idx="42588">
                  <c:v>7393.476193136572</c:v>
                </c:pt>
                <c:pt idx="42589">
                  <c:v>7375.5098695337983</c:v>
                </c:pt>
                <c:pt idx="42590">
                  <c:v>7357.5480363666056</c:v>
                </c:pt>
                <c:pt idx="42591">
                  <c:v>7339.5906878978503</c:v>
                </c:pt>
                <c:pt idx="42592">
                  <c:v>7321.637818368461</c:v>
                </c:pt>
                <c:pt idx="42593">
                  <c:v>7303.68942199718</c:v>
                </c:pt>
                <c:pt idx="42594">
                  <c:v>7320.6045643817924</c:v>
                </c:pt>
                <c:pt idx="42595">
                  <c:v>7337.5236890036758</c:v>
                </c:pt>
                <c:pt idx="42596">
                  <c:v>7354.4468204379273</c:v>
                </c:pt>
                <c:pt idx="42597">
                  <c:v>7371.3739831486118</c:v>
                </c:pt>
                <c:pt idx="42598">
                  <c:v>7388.3052014887689</c:v>
                </c:pt>
                <c:pt idx="42599">
                  <c:v>7405.2404997011836</c:v>
                </c:pt>
                <c:pt idx="42600">
                  <c:v>7414.9658983796417</c:v>
                </c:pt>
                <c:pt idx="42601">
                  <c:v>7424.6925826053166</c:v>
                </c:pt>
                <c:pt idx="42602">
                  <c:v>7434.4205535224</c:v>
                </c:pt>
                <c:pt idx="42603">
                  <c:v>7444.1498048200447</c:v>
                </c:pt>
                <c:pt idx="42604">
                  <c:v>7453.8803375816296</c:v>
                </c:pt>
                <c:pt idx="42605">
                  <c:v>7463.6121455832817</c:v>
                </c:pt>
                <c:pt idx="42606">
                  <c:v>7473.0494749241661</c:v>
                </c:pt>
                <c:pt idx="42607">
                  <c:v>7482.4880188272709</c:v>
                </c:pt>
                <c:pt idx="42608">
                  <c:v>7491.92777958649</c:v>
                </c:pt>
                <c:pt idx="42609">
                  <c:v>7415.35922952275</c:v>
                </c:pt>
                <c:pt idx="42610">
                  <c:v>7424.6931540240075</c:v>
                </c:pt>
                <c:pt idx="42611">
                  <c:v>7434.0282742290483</c:v>
                </c:pt>
                <c:pt idx="42612">
                  <c:v>7510.8109395511765</c:v>
                </c:pt>
                <c:pt idx="42613">
                  <c:v>7501.3687524063789</c:v>
                </c:pt>
                <c:pt idx="42614">
                  <c:v>7491.92777958649</c:v>
                </c:pt>
                <c:pt idx="42615">
                  <c:v>7482.4880188272709</c:v>
                </c:pt>
                <c:pt idx="42616">
                  <c:v>7473.0494749241661</c:v>
                </c:pt>
                <c:pt idx="42617">
                  <c:v>7463.6121455832817</c:v>
                </c:pt>
                <c:pt idx="42618">
                  <c:v>7481.6006707132265</c:v>
                </c:pt>
                <c:pt idx="42619">
                  <c:v>7499.593730677625</c:v>
                </c:pt>
                <c:pt idx="42620">
                  <c:v>7517.59133102327</c:v>
                </c:pt>
                <c:pt idx="42621">
                  <c:v>7535.5934791081017</c:v>
                </c:pt>
                <c:pt idx="42622">
                  <c:v>7553.6001767815133</c:v>
                </c:pt>
                <c:pt idx="42623">
                  <c:v>7571.6114313484013</c:v>
                </c:pt>
                <c:pt idx="42624">
                  <c:v>7607.0553804556685</c:v>
                </c:pt>
                <c:pt idx="42625">
                  <c:v>7642.5172911768932</c:v>
                </c:pt>
                <c:pt idx="42626">
                  <c:v>7677.9972470250705</c:v>
                </c:pt>
                <c:pt idx="42627">
                  <c:v>7713.4953307879796</c:v>
                </c:pt>
                <c:pt idx="42628">
                  <c:v>7749.0116245326635</c:v>
                </c:pt>
                <c:pt idx="42629">
                  <c:v>7784.5462096096726</c:v>
                </c:pt>
                <c:pt idx="42630">
                  <c:v>7822.3230915483618</c:v>
                </c:pt>
                <c:pt idx="42631">
                  <c:v>7860.1190701266451</c:v>
                </c:pt>
                <c:pt idx="42632">
                  <c:v>7897.9340816343529</c:v>
                </c:pt>
                <c:pt idx="42633">
                  <c:v>7935.7680609954723</c:v>
                </c:pt>
                <c:pt idx="42634">
                  <c:v>7973.6209438554033</c:v>
                </c:pt>
                <c:pt idx="42635">
                  <c:v>8011.4926665766134</c:v>
                </c:pt>
                <c:pt idx="42636">
                  <c:v>8129.2534638149809</c:v>
                </c:pt>
                <c:pt idx="42637">
                  <c:v>8247.2123346609169</c:v>
                </c:pt>
                <c:pt idx="42638">
                  <c:v>8365.3707174520587</c:v>
                </c:pt>
                <c:pt idx="42639">
                  <c:v>8483.7300134205361</c:v>
                </c:pt>
                <c:pt idx="42640">
                  <c:v>8602.2915863563449</c:v>
                </c:pt>
                <c:pt idx="42641">
                  <c:v>8721.0567678461994</c:v>
                </c:pt>
                <c:pt idx="42642">
                  <c:v>8730.5081976189867</c:v>
                </c:pt>
                <c:pt idx="42643">
                  <c:v>8739.9607880189124</c:v>
                </c:pt>
                <c:pt idx="42644">
                  <c:v>8749.4145385807733</c:v>
                </c:pt>
                <c:pt idx="42645">
                  <c:v>8758.8694499903522</c:v>
                </c:pt>
                <c:pt idx="42646">
                  <c:v>8768.3255194843659</c:v>
                </c:pt>
                <c:pt idx="42647">
                  <c:v>8777.7827477539959</c:v>
                </c:pt>
                <c:pt idx="42648">
                  <c:v>8889.1447695929892</c:v>
                </c:pt>
                <c:pt idx="42649">
                  <c:v>9000.678688169919</c:v>
                </c:pt>
                <c:pt idx="42650">
                  <c:v>9112.3847858877834</c:v>
                </c:pt>
                <c:pt idx="42651">
                  <c:v>9224.2633445452193</c:v>
                </c:pt>
                <c:pt idx="42652">
                  <c:v>9336.3146442775142</c:v>
                </c:pt>
                <c:pt idx="42653">
                  <c:v>9448.5389624515501</c:v>
                </c:pt>
                <c:pt idx="42654">
                  <c:v>9409.6460356120333</c:v>
                </c:pt>
                <c:pt idx="42655">
                  <c:v>9370.7704617482032</c:v>
                </c:pt>
                <c:pt idx="42656">
                  <c:v>9331.9123007116032</c:v>
                </c:pt>
                <c:pt idx="42657">
                  <c:v>9293.0716118421733</c:v>
                </c:pt>
                <c:pt idx="42658">
                  <c:v>9254.2484590549848</c:v>
                </c:pt>
                <c:pt idx="42659">
                  <c:v>9215.4429032540229</c:v>
                </c:pt>
                <c:pt idx="42660">
                  <c:v>9131.6172360596738</c:v>
                </c:pt>
                <c:pt idx="42661">
                  <c:v>9047.8896218364043</c:v>
                </c:pt>
                <c:pt idx="42662">
                  <c:v>8964.2599246340378</c:v>
                </c:pt>
                <c:pt idx="42663">
                  <c:v>8880.728011347499</c:v>
                </c:pt>
                <c:pt idx="42664">
                  <c:v>8797.2937477277683</c:v>
                </c:pt>
                <c:pt idx="42665">
                  <c:v>8713.9569945275016</c:v>
                </c:pt>
                <c:pt idx="42666">
                  <c:v>8605.2865407083627</c:v>
                </c:pt>
                <c:pt idx="42667">
                  <c:v>8596.5302092597121</c:v>
                </c:pt>
                <c:pt idx="42668">
                  <c:v>8587.7751283175166</c:v>
                </c:pt>
                <c:pt idx="42669">
                  <c:v>8678.5279427164278</c:v>
                </c:pt>
                <c:pt idx="42670">
                  <c:v>8669.6738384206492</c:v>
                </c:pt>
                <c:pt idx="42671">
                  <c:v>8660.8209944860319</c:v>
                </c:pt>
                <c:pt idx="42672">
                  <c:v>8632.9378619566178</c:v>
                </c:pt>
                <c:pt idx="42673">
                  <c:v>8605.0654439263126</c:v>
                </c:pt>
                <c:pt idx="42674">
                  <c:v>8577.2037421849363</c:v>
                </c:pt>
                <c:pt idx="42675">
                  <c:v>8549.3527548511047</c:v>
                </c:pt>
                <c:pt idx="42676">
                  <c:v>8521.5124812946524</c:v>
                </c:pt>
                <c:pt idx="42677">
                  <c:v>8493.6829209061943</c:v>
                </c:pt>
                <c:pt idx="42678">
                  <c:v>8520.7718114749459</c:v>
                </c:pt>
                <c:pt idx="42679">
                  <c:v>8547.8716857451582</c:v>
                </c:pt>
                <c:pt idx="42680">
                  <c:v>8574.9825678714296</c:v>
                </c:pt>
                <c:pt idx="42681">
                  <c:v>8602.1044818458649</c:v>
                </c:pt>
                <c:pt idx="42682">
                  <c:v>8629.2374527899283</c:v>
                </c:pt>
                <c:pt idx="42683">
                  <c:v>8656.3815018037785</c:v>
                </c:pt>
                <c:pt idx="42684">
                  <c:v>8720.7468309230408</c:v>
                </c:pt>
                <c:pt idx="42685">
                  <c:v>8785.1716808773217</c:v>
                </c:pt>
                <c:pt idx="42686">
                  <c:v>8849.6561772537716</c:v>
                </c:pt>
                <c:pt idx="42687">
                  <c:v>8914.2004493370005</c:v>
                </c:pt>
                <c:pt idx="42688">
                  <c:v>8978.8046194538383</c:v>
                </c:pt>
                <c:pt idx="42689">
                  <c:v>9043.4688137699486</c:v>
                </c:pt>
                <c:pt idx="42690">
                  <c:v>9062.4604484097163</c:v>
                </c:pt>
                <c:pt idx="42691">
                  <c:v>9081.4567394432779</c:v>
                </c:pt>
                <c:pt idx="42692">
                  <c:v>9100.4576832873681</c:v>
                </c:pt>
                <c:pt idx="42693">
                  <c:v>9119.4632763832087</c:v>
                </c:pt>
                <c:pt idx="42694">
                  <c:v>9138.473515196536</c:v>
                </c:pt>
                <c:pt idx="42695">
                  <c:v>9157.4883962172953</c:v>
                </c:pt>
                <c:pt idx="42696">
                  <c:v>9129.8509555499568</c:v>
                </c:pt>
                <c:pt idx="42697">
                  <c:v>9102.2246614504438</c:v>
                </c:pt>
                <c:pt idx="42698">
                  <c:v>9074.6095007560525</c:v>
                </c:pt>
                <c:pt idx="42699">
                  <c:v>9047.0054602231121</c:v>
                </c:pt>
                <c:pt idx="42700">
                  <c:v>9019.4125252142167</c:v>
                </c:pt>
                <c:pt idx="42701">
                  <c:v>8991.8306849541732</c:v>
                </c:pt>
                <c:pt idx="42702">
                  <c:v>8954.6295275022567</c:v>
                </c:pt>
                <c:pt idx="42703">
                  <c:v>8917.4476440611797</c:v>
                </c:pt>
                <c:pt idx="42704">
                  <c:v>8880.2850240713888</c:v>
                </c:pt>
                <c:pt idx="42705">
                  <c:v>8843.1416608519976</c:v>
                </c:pt>
                <c:pt idx="42706">
                  <c:v>8806.0175438079987</c:v>
                </c:pt>
                <c:pt idx="42707">
                  <c:v>8768.9126636276869</c:v>
                </c:pt>
                <c:pt idx="42708">
                  <c:v>8834.1173675441223</c:v>
                </c:pt>
                <c:pt idx="42709">
                  <c:v>8899.3806371540068</c:v>
                </c:pt>
                <c:pt idx="42710">
                  <c:v>8964.702478059151</c:v>
                </c:pt>
                <c:pt idx="42711">
                  <c:v>9030.082901643993</c:v>
                </c:pt>
                <c:pt idx="42712">
                  <c:v>9095.5219147501921</c:v>
                </c:pt>
                <c:pt idx="42713">
                  <c:v>9161.0195287070928</c:v>
                </c:pt>
                <c:pt idx="42714">
                  <c:v>9170.3811163480113</c:v>
                </c:pt>
                <c:pt idx="42715">
                  <c:v>9179.7438988824633</c:v>
                </c:pt>
                <c:pt idx="42716">
                  <c:v>9189.1078776333925</c:v>
                </c:pt>
                <c:pt idx="42717">
                  <c:v>9198.4730526333715</c:v>
                </c:pt>
                <c:pt idx="42718">
                  <c:v>9207.839423915344</c:v>
                </c:pt>
                <c:pt idx="42719">
                  <c:v>9217.206991512332</c:v>
                </c:pt>
                <c:pt idx="42720">
                  <c:v>9217.0599841574676</c:v>
                </c:pt>
                <c:pt idx="42721">
                  <c:v>9216.9129768026032</c:v>
                </c:pt>
                <c:pt idx="42722">
                  <c:v>9216.7659694477352</c:v>
                </c:pt>
                <c:pt idx="42723">
                  <c:v>9216.618962092869</c:v>
                </c:pt>
                <c:pt idx="42724">
                  <c:v>9216.4719547380046</c:v>
                </c:pt>
                <c:pt idx="42725">
                  <c:v>9216.3249473832147</c:v>
                </c:pt>
                <c:pt idx="42726">
                  <c:v>9244.2882664135032</c:v>
                </c:pt>
                <c:pt idx="42727">
                  <c:v>9272.2624915476863</c:v>
                </c:pt>
                <c:pt idx="42728">
                  <c:v>9300.2476276965717</c:v>
                </c:pt>
                <c:pt idx="42729">
                  <c:v>9328.2436810733307</c:v>
                </c:pt>
                <c:pt idx="42730">
                  <c:v>9356.250653936866</c:v>
                </c:pt>
                <c:pt idx="42731">
                  <c:v>9384.2685524727822</c:v>
                </c:pt>
                <c:pt idx="42732">
                  <c:v>9402.4646973000035</c:v>
                </c:pt>
                <c:pt idx="42733">
                  <c:v>9420.6660227116845</c:v>
                </c:pt>
                <c:pt idx="42734">
                  <c:v>9438.8725359124783</c:v>
                </c:pt>
                <c:pt idx="42735">
                  <c:v>9457.0842454301055</c:v>
                </c:pt>
                <c:pt idx="42736">
                  <c:v>9475.3011556946331</c:v>
                </c:pt>
                <c:pt idx="42737">
                  <c:v>9493.523275155274</c:v>
                </c:pt>
                <c:pt idx="42738">
                  <c:v>9484.850573724083</c:v>
                </c:pt>
                <c:pt idx="42739">
                  <c:v>9476.1793264402277</c:v>
                </c:pt>
                <c:pt idx="42740">
                  <c:v>9467.509531137317</c:v>
                </c:pt>
                <c:pt idx="42741">
                  <c:v>9458.8411856431576</c:v>
                </c:pt>
                <c:pt idx="42742">
                  <c:v>9450.1742877799388</c:v>
                </c:pt>
                <c:pt idx="42743">
                  <c:v>9441.5088340595048</c:v>
                </c:pt>
                <c:pt idx="42744">
                  <c:v>9460.5981258561351</c:v>
                </c:pt>
                <c:pt idx="42745">
                  <c:v>9479.6920094225352</c:v>
                </c:pt>
                <c:pt idx="42746">
                  <c:v>9498.790482952345</c:v>
                </c:pt>
                <c:pt idx="42747">
                  <c:v>9517.893543357879</c:v>
                </c:pt>
                <c:pt idx="42748">
                  <c:v>9537.0011875746313</c:v>
                </c:pt>
                <c:pt idx="42749">
                  <c:v>9556.1134125611607</c:v>
                </c:pt>
                <c:pt idx="42750">
                  <c:v>9547.1414584316681</c:v>
                </c:pt>
                <c:pt idx="42751">
                  <c:v>9538.1708571872878</c:v>
                </c:pt>
                <c:pt idx="42752">
                  <c:v>9529.2016075183037</c:v>
                </c:pt>
                <c:pt idx="42753">
                  <c:v>9411.0761948628315</c:v>
                </c:pt>
                <c:pt idx="42754">
                  <c:v>9402.2124534698669</c:v>
                </c:pt>
                <c:pt idx="42755">
                  <c:v>9393.3500442515669</c:v>
                </c:pt>
                <c:pt idx="42756">
                  <c:v>9493.0454250252988</c:v>
                </c:pt>
                <c:pt idx="42757">
                  <c:v>9483.7901395684257</c:v>
                </c:pt>
                <c:pt idx="42758">
                  <c:v>9474.5360979711404</c:v>
                </c:pt>
                <c:pt idx="42759">
                  <c:v>9465.2832997573514</c:v>
                </c:pt>
                <c:pt idx="42760">
                  <c:v>9456.031744450047</c:v>
                </c:pt>
                <c:pt idx="42761">
                  <c:v>9446.7814303535579</c:v>
                </c:pt>
                <c:pt idx="42762">
                  <c:v>9437.9718157869938</c:v>
                </c:pt>
                <c:pt idx="42763">
                  <c:v>9429.1635884983316</c:v>
                </c:pt>
                <c:pt idx="42764">
                  <c:v>9420.3567467083885</c:v>
                </c:pt>
                <c:pt idx="42765">
                  <c:v>9411.55128863356</c:v>
                </c:pt>
                <c:pt idx="42766">
                  <c:v>9402.7472124854212</c:v>
                </c:pt>
                <c:pt idx="42767">
                  <c:v>9393.9445164709341</c:v>
                </c:pt>
                <c:pt idx="42768">
                  <c:v>9384.556682423392</c:v>
                </c:pt>
                <c:pt idx="42769">
                  <c:v>9375.1700374585307</c:v>
                </c:pt>
                <c:pt idx="42770">
                  <c:v>9365.7845815221845</c:v>
                </c:pt>
                <c:pt idx="42771">
                  <c:v>9356.4003145605693</c:v>
                </c:pt>
                <c:pt idx="42772">
                  <c:v>9347.0172365200724</c:v>
                </c:pt>
                <c:pt idx="42773">
                  <c:v>9337.6353473472536</c:v>
                </c:pt>
                <c:pt idx="42774">
                  <c:v>9337.9288369182632</c:v>
                </c:pt>
                <c:pt idx="42775">
                  <c:v>9338.222326489351</c:v>
                </c:pt>
                <c:pt idx="42776">
                  <c:v>9338.5158160604351</c:v>
                </c:pt>
                <c:pt idx="42777">
                  <c:v>9338.8093056314447</c:v>
                </c:pt>
                <c:pt idx="42778">
                  <c:v>9339.1027952025306</c:v>
                </c:pt>
                <c:pt idx="42779">
                  <c:v>9339.396284773542</c:v>
                </c:pt>
                <c:pt idx="42780">
                  <c:v>9357.7206050921686</c:v>
                </c:pt>
                <c:pt idx="42781">
                  <c:v>9376.0499526005042</c:v>
                </c:pt>
                <c:pt idx="42782">
                  <c:v>9394.3843330162836</c:v>
                </c:pt>
                <c:pt idx="42783">
                  <c:v>9412.7237520313993</c:v>
                </c:pt>
                <c:pt idx="42784">
                  <c:v>9431.0682153125035</c:v>
                </c:pt>
                <c:pt idx="42785">
                  <c:v>9449.4177285005117</c:v>
                </c:pt>
                <c:pt idx="42786">
                  <c:v>9477.1710605337994</c:v>
                </c:pt>
                <c:pt idx="42787">
                  <c:v>9504.9355587153877</c:v>
                </c:pt>
                <c:pt idx="42788">
                  <c:v>9532.7112371939293</c:v>
                </c:pt>
                <c:pt idx="42789">
                  <c:v>9560.498108865906</c:v>
                </c:pt>
                <c:pt idx="42790">
                  <c:v>9588.2961865499383</c:v>
                </c:pt>
                <c:pt idx="42791">
                  <c:v>9616.1054842040139</c:v>
                </c:pt>
                <c:pt idx="42792">
                  <c:v>9560.3519523223786</c:v>
                </c:pt>
                <c:pt idx="42793">
                  <c:v>9504.642936059965</c:v>
                </c:pt>
                <c:pt idx="42794">
                  <c:v>9448.9783454760345</c:v>
                </c:pt>
                <c:pt idx="42795">
                  <c:v>9393.3580944104215</c:v>
                </c:pt>
                <c:pt idx="42796">
                  <c:v>9337.782092132793</c:v>
                </c:pt>
                <c:pt idx="42797">
                  <c:v>9282.2502469462415</c:v>
                </c:pt>
                <c:pt idx="42798">
                  <c:v>9355.813518768713</c:v>
                </c:pt>
                <c:pt idx="42799">
                  <c:v>9429.456608008195</c:v>
                </c:pt>
                <c:pt idx="42800">
                  <c:v>9503.1798227830586</c:v>
                </c:pt>
                <c:pt idx="42801">
                  <c:v>9576.9834612017585</c:v>
                </c:pt>
                <c:pt idx="42802">
                  <c:v>9650.8678210769594</c:v>
                </c:pt>
                <c:pt idx="42803">
                  <c:v>9724.83319016528</c:v>
                </c:pt>
                <c:pt idx="42804">
                  <c:v>9585.5207186717016</c:v>
                </c:pt>
                <c:pt idx="42805">
                  <c:v>9446.4885083372392</c:v>
                </c:pt>
                <c:pt idx="42806">
                  <c:v>9307.73506207828</c:v>
                </c:pt>
                <c:pt idx="42807">
                  <c:v>9169.2588378496657</c:v>
                </c:pt>
                <c:pt idx="42808">
                  <c:v>9031.0582474117145</c:v>
                </c:pt>
                <c:pt idx="42809">
                  <c:v>8893.1316550775409</c:v>
                </c:pt>
                <c:pt idx="42810">
                  <c:v>8782.0940418668852</c:v>
                </c:pt>
                <c:pt idx="42811">
                  <c:v>8773.0248855910158</c:v>
                </c:pt>
                <c:pt idx="42812">
                  <c:v>8763.9569266937397</c:v>
                </c:pt>
                <c:pt idx="42813">
                  <c:v>8856.436684862465</c:v>
                </c:pt>
                <c:pt idx="42814">
                  <c:v>8847.2659691205627</c:v>
                </c:pt>
                <c:pt idx="42815">
                  <c:v>8838.096463017524</c:v>
                </c:pt>
                <c:pt idx="42816">
                  <c:v>8836.4711960813911</c:v>
                </c:pt>
                <c:pt idx="42817">
                  <c:v>8834.8459291453328</c:v>
                </c:pt>
                <c:pt idx="42818">
                  <c:v>8833.2206622092017</c:v>
                </c:pt>
                <c:pt idx="42819">
                  <c:v>8831.5953952730706</c:v>
                </c:pt>
                <c:pt idx="42820">
                  <c:v>8829.9701283369395</c:v>
                </c:pt>
                <c:pt idx="42821">
                  <c:v>8828.3448614008084</c:v>
                </c:pt>
                <c:pt idx="42822">
                  <c:v>8782.5108532687773</c:v>
                </c:pt>
                <c:pt idx="42823">
                  <c:v>8736.7072766893798</c:v>
                </c:pt>
                <c:pt idx="42824">
                  <c:v>8690.9340676203519</c:v>
                </c:pt>
                <c:pt idx="42825">
                  <c:v>8645.1911576992861</c:v>
                </c:pt>
                <c:pt idx="42826">
                  <c:v>8599.4784779338024</c:v>
                </c:pt>
                <c:pt idx="42827">
                  <c:v>8553.7959621689351</c:v>
                </c:pt>
                <c:pt idx="42828">
                  <c:v>8434.124594644205</c:v>
                </c:pt>
                <c:pt idx="42829">
                  <c:v>8314.6543616346971</c:v>
                </c:pt>
                <c:pt idx="42830">
                  <c:v>8195.3846429615369</c:v>
                </c:pt>
                <c:pt idx="42831">
                  <c:v>8076.3148090725799</c:v>
                </c:pt>
                <c:pt idx="42832">
                  <c:v>7957.4442119528721</c:v>
                </c:pt>
                <c:pt idx="42833">
                  <c:v>7838.7721980399938</c:v>
                </c:pt>
                <c:pt idx="42834">
                  <c:v>7729.9174560449701</c:v>
                </c:pt>
                <c:pt idx="42835">
                  <c:v>7621.2300632132583</c:v>
                </c:pt>
                <c:pt idx="42836">
                  <c:v>7512.7091547400914</c:v>
                </c:pt>
                <c:pt idx="42837">
                  <c:v>7404.3538549599234</c:v>
                </c:pt>
                <c:pt idx="42838">
                  <c:v>7296.1632628241787</c:v>
                </c:pt>
                <c:pt idx="42839">
                  <c:v>7188.1364577385621</c:v>
                </c:pt>
                <c:pt idx="42840">
                  <c:v>7134.5522021955321</c:v>
                </c:pt>
                <c:pt idx="42841">
                  <c:v>7081.0078493443325</c:v>
                </c:pt>
                <c:pt idx="42842">
                  <c:v>7027.5032151489268</c:v>
                </c:pt>
                <c:pt idx="42843">
                  <c:v>6974.0381116846083</c:v>
                </c:pt>
                <c:pt idx="42844">
                  <c:v>6920.6123539159898</c:v>
                </c:pt>
                <c:pt idx="42845">
                  <c:v>6867.2257494253554</c:v>
                </c:pt>
                <c:pt idx="42846">
                  <c:v>6857.5753698864646</c:v>
                </c:pt>
                <c:pt idx="42847">
                  <c:v>6847.9263785977309</c:v>
                </c:pt>
                <c:pt idx="42848">
                  <c:v>6838.2787800881806</c:v>
                </c:pt>
                <c:pt idx="42849">
                  <c:v>6828.6325789659804</c:v>
                </c:pt>
                <c:pt idx="42850">
                  <c:v>6818.9877747910423</c:v>
                </c:pt>
                <c:pt idx="42851">
                  <c:v>6809.3443738945307</c:v>
                </c:pt>
                <c:pt idx="42852">
                  <c:v>6827.6084030624106</c:v>
                </c:pt>
                <c:pt idx="42853">
                  <c:v>6845.8771803860718</c:v>
                </c:pt>
                <c:pt idx="42854">
                  <c:v>6864.1507031555602</c:v>
                </c:pt>
                <c:pt idx="42855">
                  <c:v>6882.4289686782031</c:v>
                </c:pt>
                <c:pt idx="42856">
                  <c:v>6900.7119742783798</c:v>
                </c:pt>
                <c:pt idx="42857">
                  <c:v>6918.9997172971835</c:v>
                </c:pt>
                <c:pt idx="42858">
                  <c:v>6945.6334347789398</c:v>
                </c:pt>
                <c:pt idx="42859">
                  <c:v>6972.2769058547065</c:v>
                </c:pt>
                <c:pt idx="42860">
                  <c:v>6998.9301608798241</c:v>
                </c:pt>
                <c:pt idx="42861">
                  <c:v>7025.5932248483332</c:v>
                </c:pt>
                <c:pt idx="42862">
                  <c:v>7052.266122511669</c:v>
                </c:pt>
                <c:pt idx="42863">
                  <c:v>7078.948883863537</c:v>
                </c:pt>
                <c:pt idx="42864">
                  <c:v>7152.1637591776016</c:v>
                </c:pt>
                <c:pt idx="42865">
                  <c:v>7225.4540205834592</c:v>
                </c:pt>
                <c:pt idx="42866">
                  <c:v>7298.819554297027</c:v>
                </c:pt>
                <c:pt idx="42867">
                  <c:v>7372.2602445168604</c:v>
                </c:pt>
                <c:pt idx="42868">
                  <c:v>7445.7759842091355</c:v>
                </c:pt>
                <c:pt idx="42869">
                  <c:v>7519.3666678534437</c:v>
                </c:pt>
                <c:pt idx="42870">
                  <c:v>7619.3248674798315</c:v>
                </c:pt>
                <c:pt idx="42871">
                  <c:v>7719.4224213097896</c:v>
                </c:pt>
                <c:pt idx="42872">
                  <c:v>7819.6597722188726</c:v>
                </c:pt>
                <c:pt idx="42873">
                  <c:v>7920.0373561346314</c:v>
                </c:pt>
                <c:pt idx="42874">
                  <c:v>8020.5556021774664</c:v>
                </c:pt>
                <c:pt idx="42875">
                  <c:v>8121.2149327999032</c:v>
                </c:pt>
                <c:pt idx="42876">
                  <c:v>8148.3009315833569</c:v>
                </c:pt>
                <c:pt idx="42877">
                  <c:v>8175.3974871439541</c:v>
                </c:pt>
                <c:pt idx="42878">
                  <c:v>8202.5046173374903</c:v>
                </c:pt>
                <c:pt idx="42879">
                  <c:v>8229.6223477614349</c:v>
                </c:pt>
                <c:pt idx="42880">
                  <c:v>8256.7506979489463</c:v>
                </c:pt>
                <c:pt idx="42881">
                  <c:v>8283.8896872181758</c:v>
                </c:pt>
                <c:pt idx="42882">
                  <c:v>8504.9430382274841</c:v>
                </c:pt>
                <c:pt idx="42883">
                  <c:v>8726.6774217233869</c:v>
                </c:pt>
                <c:pt idx="42884">
                  <c:v>8949.0958973745201</c:v>
                </c:pt>
                <c:pt idx="42885">
                  <c:v>9172.2014482576469</c:v>
                </c:pt>
                <c:pt idx="42886">
                  <c:v>9395.9969936825801</c:v>
                </c:pt>
                <c:pt idx="42887">
                  <c:v>9620.4853856600712</c:v>
                </c:pt>
                <c:pt idx="42888">
                  <c:v>9761.8715874886148</c:v>
                </c:pt>
                <c:pt idx="42889">
                  <c:v>9903.5256819669303</c:v>
                </c:pt>
                <c:pt idx="42890">
                  <c:v>10045.447894158406</c:v>
                </c:pt>
                <c:pt idx="42891">
                  <c:v>10187.638460273622</c:v>
                </c:pt>
                <c:pt idx="42892">
                  <c:v>10330.097627567673</c:v>
                </c:pt>
                <c:pt idx="42893">
                  <c:v>10472.825654237984</c:v>
                </c:pt>
                <c:pt idx="42894">
                  <c:v>10482.06442533271</c:v>
                </c:pt>
                <c:pt idx="42895">
                  <c:v>10491.304546698388</c:v>
                </c:pt>
                <c:pt idx="42896">
                  <c:v>10500.546019092471</c:v>
                </c:pt>
                <c:pt idx="42897">
                  <c:v>10389.285245346842</c:v>
                </c:pt>
                <c:pt idx="42898">
                  <c:v>10398.423429775916</c:v>
                </c:pt>
                <c:pt idx="42899">
                  <c:v>10407.562951977985</c:v>
                </c:pt>
                <c:pt idx="42900">
                  <c:v>10499.688492228761</c:v>
                </c:pt>
                <c:pt idx="42901">
                  <c:v>10471.109213909554</c:v>
                </c:pt>
                <c:pt idx="42902">
                  <c:v>10442.54071175147</c:v>
                </c:pt>
                <c:pt idx="42903">
                  <c:v>10413.982985980518</c:v>
                </c:pt>
                <c:pt idx="42904">
                  <c:v>10385.436033349095</c:v>
                </c:pt>
                <c:pt idx="42905">
                  <c:v>10356.899851790899</c:v>
                </c:pt>
                <c:pt idx="42906">
                  <c:v>10366.697618874452</c:v>
                </c:pt>
                <c:pt idx="42907">
                  <c:v>10376.496434013945</c:v>
                </c:pt>
                <c:pt idx="42908">
                  <c:v>10386.296296590448</c:v>
                </c:pt>
                <c:pt idx="42909">
                  <c:v>10396.097205987182</c:v>
                </c:pt>
                <c:pt idx="42910">
                  <c:v>10405.899161589919</c:v>
                </c:pt>
                <c:pt idx="42911">
                  <c:v>10415.702162786534</c:v>
                </c:pt>
                <c:pt idx="42912">
                  <c:v>10519.318707082833</c:v>
                </c:pt>
                <c:pt idx="42913">
                  <c:v>10623.086986908071</c:v>
                </c:pt>
                <c:pt idx="42914">
                  <c:v>10727.007430583086</c:v>
                </c:pt>
                <c:pt idx="42915">
                  <c:v>10831.080458649627</c:v>
                </c:pt>
                <c:pt idx="42916">
                  <c:v>10935.306482213131</c:v>
                </c:pt>
                <c:pt idx="42917">
                  <c:v>11039.685907322897</c:v>
                </c:pt>
                <c:pt idx="42918">
                  <c:v>11096.034588042166</c:v>
                </c:pt>
                <c:pt idx="42919">
                  <c:v>11152.431624246283</c:v>
                </c:pt>
                <c:pt idx="42920">
                  <c:v>11208.877127821061</c:v>
                </c:pt>
                <c:pt idx="42921">
                  <c:v>11265.37120718754</c:v>
                </c:pt>
                <c:pt idx="42922">
                  <c:v>11321.913969844614</c:v>
                </c:pt>
                <c:pt idx="42923">
                  <c:v>11378.505521758041</c:v>
                </c:pt>
                <c:pt idx="42924">
                  <c:v>11427.296738426419</c:v>
                </c:pt>
                <c:pt idx="42925">
                  <c:v>11476.116367289989</c:v>
                </c:pt>
                <c:pt idx="42926">
                  <c:v>11524.964391423908</c:v>
                </c:pt>
                <c:pt idx="42927">
                  <c:v>11573.840794524089</c:v>
                </c:pt>
                <c:pt idx="42928">
                  <c:v>11622.745562856124</c:v>
                </c:pt>
                <c:pt idx="42929">
                  <c:v>11671.67868129576</c:v>
                </c:pt>
                <c:pt idx="42930">
                  <c:v>11643.470763391524</c:v>
                </c:pt>
                <c:pt idx="42931">
                  <c:v>11615.275583068667</c:v>
                </c:pt>
                <c:pt idx="42932">
                  <c:v>11587.093123052355</c:v>
                </c:pt>
                <c:pt idx="42933">
                  <c:v>11558.92336846969</c:v>
                </c:pt>
                <c:pt idx="42934">
                  <c:v>11530.766302429322</c:v>
                </c:pt>
                <c:pt idx="42935">
                  <c:v>11502.621907937031</c:v>
                </c:pt>
                <c:pt idx="42936">
                  <c:v>11550.50256360315</c:v>
                </c:pt>
                <c:pt idx="42937">
                  <c:v>11598.414967514638</c:v>
                </c:pt>
                <c:pt idx="42938">
                  <c:v>11646.35914999616</c:v>
                </c:pt>
                <c:pt idx="42939">
                  <c:v>11694.335143008511</c:v>
                </c:pt>
                <c:pt idx="42940">
                  <c:v>11742.342976163127</c:v>
                </c:pt>
                <c:pt idx="42941">
                  <c:v>11790.382680100931</c:v>
                </c:pt>
                <c:pt idx="42942">
                  <c:v>11906.107717432911</c:v>
                </c:pt>
                <c:pt idx="42943">
                  <c:v>12022.014116723916</c:v>
                </c:pt>
                <c:pt idx="42944">
                  <c:v>12138.1022129546</c:v>
                </c:pt>
                <c:pt idx="42945">
                  <c:v>12254.372337266368</c:v>
                </c:pt>
                <c:pt idx="42946">
                  <c:v>12370.824818977475</c:v>
                </c:pt>
                <c:pt idx="42947">
                  <c:v>12487.459984436347</c:v>
                </c:pt>
                <c:pt idx="42948">
                  <c:v>12359.989001673332</c:v>
                </c:pt>
                <c:pt idx="42949">
                  <c:v>12232.720238725082</c:v>
                </c:pt>
                <c:pt idx="42950">
                  <c:v>12105.653580353186</c:v>
                </c:pt>
                <c:pt idx="42951">
                  <c:v>11978.788922265734</c:v>
                </c:pt>
                <c:pt idx="42952">
                  <c:v>11852.126173120529</c:v>
                </c:pt>
                <c:pt idx="42953">
                  <c:v>11725.66525220555</c:v>
                </c:pt>
                <c:pt idx="42954">
                  <c:v>11572.746521156925</c:v>
                </c:pt>
                <c:pt idx="42955">
                  <c:v>11554.278256239169</c:v>
                </c:pt>
                <c:pt idx="42956">
                  <c:v>11535.815804926831</c:v>
                </c:pt>
                <c:pt idx="42957">
                  <c:v>11650.947101334679</c:v>
                </c:pt>
                <c:pt idx="42958">
                  <c:v>11632.282252251029</c:v>
                </c:pt>
                <c:pt idx="42959">
                  <c:v>11613.623267203378</c:v>
                </c:pt>
                <c:pt idx="42960">
                  <c:v>11585.163321003876</c:v>
                </c:pt>
                <c:pt idx="42961">
                  <c:v>11556.715492391108</c:v>
                </c:pt>
                <c:pt idx="42962">
                  <c:v>11528.279769141249</c:v>
                </c:pt>
                <c:pt idx="42963">
                  <c:v>11499.856138967845</c:v>
                </c:pt>
                <c:pt idx="42964">
                  <c:v>11471.444591396668</c:v>
                </c:pt>
                <c:pt idx="42965">
                  <c:v>11443.045113355012</c:v>
                </c:pt>
                <c:pt idx="42966">
                  <c:v>11222.130497979573</c:v>
                </c:pt>
                <c:pt idx="42967">
                  <c:v>11001.865490462775</c:v>
                </c:pt>
                <c:pt idx="42968">
                  <c:v>10782.248303418532</c:v>
                </c:pt>
                <c:pt idx="42969">
                  <c:v>10563.277151402135</c:v>
                </c:pt>
                <c:pt idx="42970">
                  <c:v>10344.95025010505</c:v>
                </c:pt>
                <c:pt idx="42971">
                  <c:v>10127.26581188552</c:v>
                </c:pt>
                <c:pt idx="42972">
                  <c:v>9920.6924058184795</c:v>
                </c:pt>
                <c:pt idx="42973">
                  <c:v>9714.713097724516</c:v>
                </c:pt>
                <c:pt idx="42974">
                  <c:v>9509.3248985460341</c:v>
                </c:pt>
                <c:pt idx="42975">
                  <c:v>9304.5247179074304</c:v>
                </c:pt>
                <c:pt idx="42976">
                  <c:v>9100.3093686295942</c:v>
                </c:pt>
                <c:pt idx="42977">
                  <c:v>8896.6755532859806</c:v>
                </c:pt>
                <c:pt idx="42978">
                  <c:v>8859.9820245984029</c:v>
                </c:pt>
                <c:pt idx="42979">
                  <c:v>8823.307795931998</c:v>
                </c:pt>
                <c:pt idx="42980">
                  <c:v>8786.6528318798919</c:v>
                </c:pt>
                <c:pt idx="42981">
                  <c:v>8750.0170957642877</c:v>
                </c:pt>
                <c:pt idx="42982">
                  <c:v>8713.4005536034565</c:v>
                </c:pt>
                <c:pt idx="42983">
                  <c:v>8676.8031681412176</c:v>
                </c:pt>
                <c:pt idx="42984">
                  <c:v>8556.9567090451328</c:v>
                </c:pt>
                <c:pt idx="42985">
                  <c:v>8437.3094797669746</c:v>
                </c:pt>
                <c:pt idx="42986">
                  <c:v>8317.860808555597</c:v>
                </c:pt>
                <c:pt idx="42987">
                  <c:v>8198.6100086003426</c:v>
                </c:pt>
                <c:pt idx="42988">
                  <c:v>8079.5563833096367</c:v>
                </c:pt>
                <c:pt idx="42989">
                  <c:v>7960.6992222517083</c:v>
                </c:pt>
                <c:pt idx="42990">
                  <c:v>7969.7552551796853</c:v>
                </c:pt>
                <c:pt idx="42991">
                  <c:v>7978.812442015409</c:v>
                </c:pt>
                <c:pt idx="42992">
                  <c:v>7987.8707869288091</c:v>
                </c:pt>
                <c:pt idx="42993">
                  <c:v>7996.930287038449</c:v>
                </c:pt>
                <c:pt idx="42994">
                  <c:v>8005.9909465319861</c:v>
                </c:pt>
                <c:pt idx="42995">
                  <c:v>8015.0527625052291</c:v>
                </c:pt>
                <c:pt idx="42996">
                  <c:v>8024.7090953279303</c:v>
                </c:pt>
                <c:pt idx="42997">
                  <c:v>8034.3665980716214</c:v>
                </c:pt>
                <c:pt idx="42998">
                  <c:v>8044.0252725641258</c:v>
                </c:pt>
                <c:pt idx="42999">
                  <c:v>8053.6851136199202</c:v>
                </c:pt>
                <c:pt idx="43000">
                  <c:v>8063.3461230194216</c:v>
                </c:pt>
                <c:pt idx="43001">
                  <c:v>8073.0082956428168</c:v>
                </c:pt>
                <c:pt idx="43002">
                  <c:v>8063.6428109104318</c:v>
                </c:pt>
                <c:pt idx="43003">
                  <c:v>8054.278485673045</c:v>
                </c:pt>
                <c:pt idx="43004">
                  <c:v>8044.9153238572389</c:v>
                </c:pt>
                <c:pt idx="43005">
                  <c:v>8035.5533225630979</c:v>
                </c:pt>
                <c:pt idx="43006">
                  <c:v>8026.1924857387467</c:v>
                </c:pt>
                <c:pt idx="43007">
                  <c:v>8016.8328104695356</c:v>
                </c:pt>
                <c:pt idx="43008">
                  <c:v>8090.8526765141105</c:v>
                </c:pt>
                <c:pt idx="43009">
                  <c:v>8164.9468081846217</c:v>
                </c:pt>
                <c:pt idx="43010">
                  <c:v>8239.1151673418517</c:v>
                </c:pt>
                <c:pt idx="43011">
                  <c:v>8313.3577163957707</c:v>
                </c:pt>
                <c:pt idx="43012">
                  <c:v>8387.6744208522996</c:v>
                </c:pt>
                <c:pt idx="43013">
                  <c:v>8462.0652459173325</c:v>
                </c:pt>
                <c:pt idx="43014">
                  <c:v>8702.2015510671827</c:v>
                </c:pt>
                <c:pt idx="43015">
                  <c:v>8943.1300023323474</c:v>
                </c:pt>
                <c:pt idx="43016">
                  <c:v>9184.8546730114194</c:v>
                </c:pt>
                <c:pt idx="43017">
                  <c:v>9427.379544503945</c:v>
                </c:pt>
                <c:pt idx="43018">
                  <c:v>9670.7085068391189</c:v>
                </c:pt>
                <c:pt idx="43019">
                  <c:v>9914.8453679118647</c:v>
                </c:pt>
                <c:pt idx="43020">
                  <c:v>10046.394783323705</c:v>
                </c:pt>
                <c:pt idx="43021">
                  <c:v>10178.181696187525</c:v>
                </c:pt>
                <c:pt idx="43022">
                  <c:v>10310.206794453366</c:v>
                </c:pt>
                <c:pt idx="43023">
                  <c:v>10442.470758403722</c:v>
                </c:pt>
                <c:pt idx="43024">
                  <c:v>10574.974255075793</c:v>
                </c:pt>
                <c:pt idx="43025">
                  <c:v>10707.717942533862</c:v>
                </c:pt>
                <c:pt idx="43026">
                  <c:v>10593.902551145738</c:v>
                </c:pt>
                <c:pt idx="43027">
                  <c:v>10480.263562327842</c:v>
                </c:pt>
                <c:pt idx="43028">
                  <c:v>10366.800567948696</c:v>
                </c:pt>
                <c:pt idx="43029">
                  <c:v>10253.513157869307</c:v>
                </c:pt>
                <c:pt idx="43030">
                  <c:v>10140.400915720706</c:v>
                </c:pt>
                <c:pt idx="43031">
                  <c:v>10027.463419772208</c:v>
                </c:pt>
                <c:pt idx="43032">
                  <c:v>10112.258508774885</c:v>
                </c:pt>
                <c:pt idx="43033">
                  <c:v>10197.151370020531</c:v>
                </c:pt>
                <c:pt idx="43034">
                  <c:v>10282.142159209399</c:v>
                </c:pt>
                <c:pt idx="43035">
                  <c:v>10367.231033868573</c:v>
                </c:pt>
                <c:pt idx="43036">
                  <c:v>10452.418146481194</c:v>
                </c:pt>
                <c:pt idx="43037">
                  <c:v>10537.703652429505</c:v>
                </c:pt>
                <c:pt idx="43038">
                  <c:v>10631.346698934158</c:v>
                </c:pt>
                <c:pt idx="43039">
                  <c:v>10725.118661725264</c:v>
                </c:pt>
                <c:pt idx="43040">
                  <c:v>10819.020024131345</c:v>
                </c:pt>
                <c:pt idx="43041">
                  <c:v>10787.923915849997</c:v>
                </c:pt>
                <c:pt idx="43042">
                  <c:v>10881.005841733375</c:v>
                </c:pt>
                <c:pt idx="43043">
                  <c:v>10974.217055516474</c:v>
                </c:pt>
                <c:pt idx="43044">
                  <c:v>11130.042673346819</c:v>
                </c:pt>
                <c:pt idx="43045">
                  <c:v>11158.591550027997</c:v>
                </c:pt>
                <c:pt idx="43046">
                  <c:v>11187.15181881802</c:v>
                </c:pt>
                <c:pt idx="43047">
                  <c:v>11215.723486117078</c:v>
                </c:pt>
                <c:pt idx="43048">
                  <c:v>11244.306560645839</c:v>
                </c:pt>
                <c:pt idx="43049">
                  <c:v>11272.901048727628</c:v>
                </c:pt>
                <c:pt idx="43050">
                  <c:v>11339.619581588771</c:v>
                </c:pt>
                <c:pt idx="43051">
                  <c:v>11406.400616578516</c:v>
                </c:pt>
                <c:pt idx="43052">
                  <c:v>11473.244251299368</c:v>
                </c:pt>
                <c:pt idx="43053">
                  <c:v>11540.150582280385</c:v>
                </c:pt>
                <c:pt idx="43054">
                  <c:v>11607.119704993762</c:v>
                </c:pt>
                <c:pt idx="43055">
                  <c:v>11674.151713871015</c:v>
                </c:pt>
                <c:pt idx="43056">
                  <c:v>11655.759314187977</c:v>
                </c:pt>
                <c:pt idx="43057">
                  <c:v>11637.373176948735</c:v>
                </c:pt>
                <c:pt idx="43058">
                  <c:v>11618.993293765572</c:v>
                </c:pt>
                <c:pt idx="43059">
                  <c:v>11600.6196568292</c:v>
                </c:pt>
                <c:pt idx="43060">
                  <c:v>11582.252257697945</c:v>
                </c:pt>
                <c:pt idx="43061">
                  <c:v>11563.891089646528</c:v>
                </c:pt>
                <c:pt idx="43062">
                  <c:v>11738.140026967905</c:v>
                </c:pt>
                <c:pt idx="43063">
                  <c:v>11912.779178034534</c:v>
                </c:pt>
                <c:pt idx="43064">
                  <c:v>12087.809086642876</c:v>
                </c:pt>
                <c:pt idx="43065">
                  <c:v>12263.230321562476</c:v>
                </c:pt>
                <c:pt idx="43066">
                  <c:v>12439.043477156481</c:v>
                </c:pt>
                <c:pt idx="43067">
                  <c:v>12615.249173136668</c:v>
                </c:pt>
                <c:pt idx="43068">
                  <c:v>12556.77951197569</c:v>
                </c:pt>
                <c:pt idx="43069">
                  <c:v>12498.355110038987</c:v>
                </c:pt>
                <c:pt idx="43070">
                  <c:v>12439.975927069216</c:v>
                </c:pt>
                <c:pt idx="43071">
                  <c:v>12381.641922712992</c:v>
                </c:pt>
                <c:pt idx="43072">
                  <c:v>12323.353056380738</c:v>
                </c:pt>
                <c:pt idx="43073">
                  <c:v>12265.109287928282</c:v>
                </c:pt>
                <c:pt idx="43074">
                  <c:v>12275.126484746766</c:v>
                </c:pt>
                <c:pt idx="43075">
                  <c:v>12285.144675240552</c:v>
                </c:pt>
                <c:pt idx="43076">
                  <c:v>12295.163859380928</c:v>
                </c:pt>
                <c:pt idx="43077">
                  <c:v>12305.184036331981</c:v>
                </c:pt>
                <c:pt idx="43078">
                  <c:v>12315.205206070083</c:v>
                </c:pt>
                <c:pt idx="43079">
                  <c:v>12325.227368302663</c:v>
                </c:pt>
                <c:pt idx="43080">
                  <c:v>12209.73595455023</c:v>
                </c:pt>
                <c:pt idx="43081">
                  <c:v>12094.433592373412</c:v>
                </c:pt>
                <c:pt idx="43082">
                  <c:v>11979.31972669376</c:v>
                </c:pt>
                <c:pt idx="43083">
                  <c:v>11864.393790264061</c:v>
                </c:pt>
                <c:pt idx="43084">
                  <c:v>11749.655203119744</c:v>
                </c:pt>
                <c:pt idx="43085">
                  <c:v>11635.103373451697</c:v>
                </c:pt>
                <c:pt idx="43086">
                  <c:v>11712.457326906999</c:v>
                </c:pt>
                <c:pt idx="43087">
                  <c:v>11789.888196320173</c:v>
                </c:pt>
                <c:pt idx="43088">
                  <c:v>11867.396045894167</c:v>
                </c:pt>
                <c:pt idx="43089">
                  <c:v>11944.980940534477</c:v>
                </c:pt>
                <c:pt idx="43090">
                  <c:v>12022.64294584637</c:v>
                </c:pt>
                <c:pt idx="43091">
                  <c:v>12100.382128131343</c:v>
                </c:pt>
                <c:pt idx="43092">
                  <c:v>12081.075395349379</c:v>
                </c:pt>
                <c:pt idx="43093">
                  <c:v>12061.773703787765</c:v>
                </c:pt>
                <c:pt idx="43094">
                  <c:v>12042.477051734133</c:v>
                </c:pt>
                <c:pt idx="43095">
                  <c:v>12023.185437470354</c:v>
                </c:pt>
                <c:pt idx="43096">
                  <c:v>12003.898858591789</c:v>
                </c:pt>
                <c:pt idx="43097">
                  <c:v>11984.617313598963</c:v>
                </c:pt>
                <c:pt idx="43098">
                  <c:v>11970.718020881915</c:v>
                </c:pt>
                <c:pt idx="43099">
                  <c:v>12094.448057612724</c:v>
                </c:pt>
                <c:pt idx="43100">
                  <c:v>12218.39431785042</c:v>
                </c:pt>
                <c:pt idx="43101">
                  <c:v>12485.716712707643</c:v>
                </c:pt>
                <c:pt idx="43102">
                  <c:v>12611.539974981781</c:v>
                </c:pt>
                <c:pt idx="43103">
                  <c:v>12737.583850085957</c:v>
                </c:pt>
                <c:pt idx="43104">
                  <c:v>12532.604128197148</c:v>
                </c:pt>
                <c:pt idx="43105">
                  <c:v>12328.172715608491</c:v>
                </c:pt>
                <c:pt idx="43106">
                  <c:v>12124.287987022666</c:v>
                </c:pt>
                <c:pt idx="43107">
                  <c:v>11920.948313464713</c:v>
                </c:pt>
                <c:pt idx="43108">
                  <c:v>11718.152063254069</c:v>
                </c:pt>
                <c:pt idx="43109">
                  <c:v>11515.897598988591</c:v>
                </c:pt>
                <c:pt idx="43110">
                  <c:v>11209.91018649292</c:v>
                </c:pt>
                <c:pt idx="43111">
                  <c:v>10905.195097286212</c:v>
                </c:pt>
                <c:pt idx="43112">
                  <c:v>10601.743816064287</c:v>
                </c:pt>
                <c:pt idx="43113">
                  <c:v>10299.547495072035</c:v>
                </c:pt>
                <c:pt idx="43114">
                  <c:v>9998.5969266632856</c:v>
                </c:pt>
                <c:pt idx="43115">
                  <c:v>9698.8825194994151</c:v>
                </c:pt>
                <c:pt idx="43116">
                  <c:v>9531.1252863699992</c:v>
                </c:pt>
                <c:pt idx="43117">
                  <c:v>9363.7559191691889</c:v>
                </c:pt>
                <c:pt idx="43118">
                  <c:v>9196.7722451624541</c:v>
                </c:pt>
                <c:pt idx="43119">
                  <c:v>9030.172032219516</c:v>
                </c:pt>
                <c:pt idx="43120">
                  <c:v>8863.9529824532692</c:v>
                </c:pt>
                <c:pt idx="43121">
                  <c:v>8698.112733012671</c:v>
                </c:pt>
                <c:pt idx="43122">
                  <c:v>8615.259862086139</c:v>
                </c:pt>
                <c:pt idx="43123">
                  <c:v>8532.5006937740254</c:v>
                </c:pt>
                <c:pt idx="43124">
                  <c:v>8449.834933515227</c:v>
                </c:pt>
                <c:pt idx="43125">
                  <c:v>8367.2622845538626</c:v>
                </c:pt>
                <c:pt idx="43126">
                  <c:v>8284.7824465680751</c:v>
                </c:pt>
                <c:pt idx="43127">
                  <c:v>8202.395111708418</c:v>
                </c:pt>
                <c:pt idx="43128">
                  <c:v>8212.0721208259347</c:v>
                </c:pt>
                <c:pt idx="43129">
                  <c:v>8221.7502559119148</c:v>
                </c:pt>
                <c:pt idx="43130">
                  <c:v>8231.4295132366387</c:v>
                </c:pt>
                <c:pt idx="43131">
                  <c:v>8241.1098933418143</c:v>
                </c:pt>
                <c:pt idx="43132">
                  <c:v>8250.7913935875786</c:v>
                </c:pt>
                <c:pt idx="43133">
                  <c:v>8260.4740113957996</c:v>
                </c:pt>
                <c:pt idx="43134">
                  <c:v>8241.2582238293362</c:v>
                </c:pt>
                <c:pt idx="43135">
                  <c:v>8222.0469257492005</c:v>
                </c:pt>
                <c:pt idx="43136">
                  <c:v>8202.8401274979133</c:v>
                </c:pt>
                <c:pt idx="43137">
                  <c:v>8183.6378394771127</c:v>
                </c:pt>
                <c:pt idx="43138">
                  <c:v>8164.4400721479542</c:v>
                </c:pt>
                <c:pt idx="43139">
                  <c:v>8145.2468360310204</c:v>
                </c:pt>
                <c:pt idx="43140">
                  <c:v>8135.8744381460419</c:v>
                </c:pt>
                <c:pt idx="43141">
                  <c:v>8126.5031788599608</c:v>
                </c:pt>
                <c:pt idx="43142">
                  <c:v>8117.1330563229239</c:v>
                </c:pt>
                <c:pt idx="43143">
                  <c:v>8107.7640733323242</c:v>
                </c:pt>
                <c:pt idx="43144">
                  <c:v>8098.3962280229953</c:v>
                </c:pt>
                <c:pt idx="43145">
                  <c:v>8089.0295220340377</c:v>
                </c:pt>
                <c:pt idx="43146">
                  <c:v>8115.6495988184361</c:v>
                </c:pt>
                <c:pt idx="43147">
                  <c:v>8142.2799343977558</c:v>
                </c:pt>
                <c:pt idx="43148">
                  <c:v>8168.9205664657029</c:v>
                </c:pt>
                <c:pt idx="43149">
                  <c:v>8195.5715362694391</c:v>
                </c:pt>
                <c:pt idx="43150">
                  <c:v>8222.2328796692545</c:v>
                </c:pt>
                <c:pt idx="43151">
                  <c:v>8248.9046375335492</c:v>
                </c:pt>
                <c:pt idx="43152">
                  <c:v>8322.4038414331699</c:v>
                </c:pt>
                <c:pt idx="43153">
                  <c:v>8395.976822594057</c:v>
                </c:pt>
                <c:pt idx="43154">
                  <c:v>8469.6237323498972</c:v>
                </c:pt>
                <c:pt idx="43155">
                  <c:v>8543.3447234193736</c:v>
                </c:pt>
                <c:pt idx="43156">
                  <c:v>8617.1399442353431</c:v>
                </c:pt>
                <c:pt idx="43157">
                  <c:v>8691.0095447224849</c:v>
                </c:pt>
                <c:pt idx="43158">
                  <c:v>8912.6230952231163</c:v>
                </c:pt>
                <c:pt idx="43159">
                  <c:v>9134.9137574641754</c:v>
                </c:pt>
                <c:pt idx="43160">
                  <c:v>9357.8861277488122</c:v>
                </c:pt>
                <c:pt idx="43161">
                  <c:v>9581.5446511271111</c:v>
                </c:pt>
                <c:pt idx="43162">
                  <c:v>9805.8936309476139</c:v>
                </c:pt>
                <c:pt idx="43163">
                  <c:v>10030.937229625466</c:v>
                </c:pt>
                <c:pt idx="43164">
                  <c:v>10106.251301024691</c:v>
                </c:pt>
                <c:pt idx="43165">
                  <c:v>10181.642602216927</c:v>
                </c:pt>
                <c:pt idx="43166">
                  <c:v>10257.111253631225</c:v>
                </c:pt>
                <c:pt idx="43167">
                  <c:v>10332.657377549695</c:v>
                </c:pt>
                <c:pt idx="43168">
                  <c:v>10408.2810916282</c:v>
                </c:pt>
                <c:pt idx="43169">
                  <c:v>10483.982516372644</c:v>
                </c:pt>
                <c:pt idx="43170">
                  <c:v>10634.479693150906</c:v>
                </c:pt>
                <c:pt idx="43171">
                  <c:v>10785.299603734096</c:v>
                </c:pt>
                <c:pt idx="43172">
                  <c:v>10936.443811112902</c:v>
                </c:pt>
                <c:pt idx="43173">
                  <c:v>11087.913833452398</c:v>
                </c:pt>
                <c:pt idx="43174">
                  <c:v>11239.711145566882</c:v>
                </c:pt>
                <c:pt idx="43175">
                  <c:v>11391.837178106838</c:v>
                </c:pt>
                <c:pt idx="43176">
                  <c:v>11267.18096756625</c:v>
                </c:pt>
                <c:pt idx="43177">
                  <c:v>11142.733068958516</c:v>
                </c:pt>
                <c:pt idx="43178">
                  <c:v>11018.493078080071</c:v>
                </c:pt>
                <c:pt idx="43179">
                  <c:v>10894.4605886386</c:v>
                </c:pt>
                <c:pt idx="43180">
                  <c:v>10770.635189904475</c:v>
                </c:pt>
                <c:pt idx="43181">
                  <c:v>10647.016469889753</c:v>
                </c:pt>
                <c:pt idx="43182">
                  <c:v>10751.94180803306</c:v>
                </c:pt>
                <c:pt idx="43183">
                  <c:v>10857.012868672819</c:v>
                </c:pt>
                <c:pt idx="43184">
                  <c:v>10962.229814149328</c:v>
                </c:pt>
                <c:pt idx="43185">
                  <c:v>10940.693515178102</c:v>
                </c:pt>
                <c:pt idx="43186">
                  <c:v>11044.992967431721</c:v>
                </c:pt>
                <c:pt idx="43187">
                  <c:v>11149.43711861269</c:v>
                </c:pt>
                <c:pt idx="43188">
                  <c:v>11327.17297786247</c:v>
                </c:pt>
                <c:pt idx="43189">
                  <c:v>11375.61748743763</c:v>
                </c:pt>
                <c:pt idx="43190">
                  <c:v>11424.091121338683</c:v>
                </c:pt>
                <c:pt idx="43191">
                  <c:v>11472.5938787614</c:v>
                </c:pt>
                <c:pt idx="43192">
                  <c:v>11521.125759264909</c:v>
                </c:pt>
                <c:pt idx="43193">
                  <c:v>11569.686764352595</c:v>
                </c:pt>
                <c:pt idx="43194">
                  <c:v>11550.783614652571</c:v>
                </c:pt>
                <c:pt idx="43195">
                  <c:v>11531.885875225078</c:v>
                </c:pt>
                <c:pt idx="43196">
                  <c:v>11512.993541571057</c:v>
                </c:pt>
                <c:pt idx="43197">
                  <c:v>11494.106610729348</c:v>
                </c:pt>
                <c:pt idx="43198">
                  <c:v>11475.225078159905</c:v>
                </c:pt>
                <c:pt idx="43199">
                  <c:v>11456.348939316827</c:v>
                </c:pt>
                <c:pt idx="43200">
                  <c:v>11638.987415140757</c:v>
                </c:pt>
                <c:pt idx="43201">
                  <c:v>11822.072148992886</c:v>
                </c:pt>
                <c:pt idx="43202">
                  <c:v>12005.604462096217</c:v>
                </c:pt>
                <c:pt idx="43203">
                  <c:v>12189.585663747985</c:v>
                </c:pt>
                <c:pt idx="43204">
                  <c:v>12374.017052337311</c:v>
                </c:pt>
                <c:pt idx="43205">
                  <c:v>12558.899916750062</c:v>
                </c:pt>
                <c:pt idx="43206">
                  <c:v>12412.40379335867</c:v>
                </c:pt>
                <c:pt idx="43207">
                  <c:v>12266.182982994449</c:v>
                </c:pt>
                <c:pt idx="43208">
                  <c:v>12120.237029051152</c:v>
                </c:pt>
                <c:pt idx="43209">
                  <c:v>11974.565482035172</c:v>
                </c:pt>
                <c:pt idx="43210">
                  <c:v>11829.16789904192</c:v>
                </c:pt>
                <c:pt idx="43211">
                  <c:v>11684.043844171676</c:v>
                </c:pt>
                <c:pt idx="43212">
                  <c:v>11799.273200684091</c:v>
                </c:pt>
                <c:pt idx="43213">
                  <c:v>11914.685309634893</c:v>
                </c:pt>
                <c:pt idx="43214">
                  <c:v>12030.280600403707</c:v>
                </c:pt>
                <c:pt idx="43215">
                  <c:v>12146.059496552609</c:v>
                </c:pt>
                <c:pt idx="43216">
                  <c:v>12262.022414612959</c:v>
                </c:pt>
                <c:pt idx="43217">
                  <c:v>12378.169765958388</c:v>
                </c:pt>
                <c:pt idx="43218">
                  <c:v>12455.260349677639</c:v>
                </c:pt>
                <c:pt idx="43219">
                  <c:v>12532.436233063778</c:v>
                </c:pt>
                <c:pt idx="43220">
                  <c:v>12609.697574838498</c:v>
                </c:pt>
                <c:pt idx="43221">
                  <c:v>12687.044531399188</c:v>
                </c:pt>
                <c:pt idx="43222">
                  <c:v>12764.477256595286</c:v>
                </c:pt>
                <c:pt idx="43223">
                  <c:v>12841.995902089931</c:v>
                </c:pt>
                <c:pt idx="43224">
                  <c:v>12813.178247808191</c:v>
                </c:pt>
                <c:pt idx="43225">
                  <c:v>12784.373394556787</c:v>
                </c:pt>
                <c:pt idx="43226">
                  <c:v>12755.581331194067</c:v>
                </c:pt>
                <c:pt idx="43227">
                  <c:v>12726.802046626604</c:v>
                </c:pt>
                <c:pt idx="43228">
                  <c:v>12698.03552956022</c:v>
                </c:pt>
                <c:pt idx="43229">
                  <c:v>12669.281768651896</c:v>
                </c:pt>
                <c:pt idx="43230">
                  <c:v>12766.4460309604</c:v>
                </c:pt>
                <c:pt idx="43231">
                  <c:v>12863.740940369156</c:v>
                </c:pt>
                <c:pt idx="43232">
                  <c:v>12961.242072938869</c:v>
                </c:pt>
                <c:pt idx="43233">
                  <c:v>13058.914562675835</c:v>
                </c:pt>
                <c:pt idx="43234">
                  <c:v>13156.720075340991</c:v>
                </c:pt>
                <c:pt idx="43235">
                  <c:v>13254.658784025982</c:v>
                </c:pt>
                <c:pt idx="43236">
                  <c:v>13235.264632470444</c:v>
                </c:pt>
                <c:pt idx="43237">
                  <c:v>13215.876335814395</c:v>
                </c:pt>
                <c:pt idx="43238">
                  <c:v>13196.493892158205</c:v>
                </c:pt>
                <c:pt idx="43239">
                  <c:v>13177.117299500362</c:v>
                </c:pt>
                <c:pt idx="43240">
                  <c:v>13157.746556086584</c:v>
                </c:pt>
                <c:pt idx="43241">
                  <c:v>13138.381659885657</c:v>
                </c:pt>
                <c:pt idx="43242">
                  <c:v>12938.569441463482</c:v>
                </c:pt>
                <c:pt idx="43243">
                  <c:v>12889.427530577041</c:v>
                </c:pt>
                <c:pt idx="43244">
                  <c:v>12840.313288185156</c:v>
                </c:pt>
                <c:pt idx="43245">
                  <c:v>12939.590027226021</c:v>
                </c:pt>
                <c:pt idx="43246">
                  <c:v>12889.96681220075</c:v>
                </c:pt>
                <c:pt idx="43247">
                  <c:v>12840.426527611291</c:v>
                </c:pt>
                <c:pt idx="43248">
                  <c:v>12713.572413756616</c:v>
                </c:pt>
                <c:pt idx="43249">
                  <c:v>12586.934524114386</c:v>
                </c:pt>
                <c:pt idx="43250">
                  <c:v>12460.512427659507</c:v>
                </c:pt>
                <c:pt idx="43251">
                  <c:v>12334.305689161682</c:v>
                </c:pt>
                <c:pt idx="43252">
                  <c:v>12208.31386854487</c:v>
                </c:pt>
                <c:pt idx="43253">
                  <c:v>12082.536520857167</c:v>
                </c:pt>
                <c:pt idx="43254">
                  <c:v>11812.504978392963</c:v>
                </c:pt>
                <c:pt idx="43255">
                  <c:v>11543.464774188647</c:v>
                </c:pt>
                <c:pt idx="43256">
                  <c:v>11275.410995907629</c:v>
                </c:pt>
                <c:pt idx="43257">
                  <c:v>11008.338580087466</c:v>
                </c:pt>
                <c:pt idx="43258">
                  <c:v>10742.242300492508</c:v>
                </c:pt>
                <c:pt idx="43259">
                  <c:v>10477.116755059098</c:v>
                </c:pt>
                <c:pt idx="43260">
                  <c:v>10355.140564295509</c:v>
                </c:pt>
                <c:pt idx="43261">
                  <c:v>10233.377011372531</c:v>
                </c:pt>
                <c:pt idx="43262">
                  <c:v>10111.825178135892</c:v>
                </c:pt>
                <c:pt idx="43263">
                  <c:v>9990.4841233622028</c:v>
                </c:pt>
                <c:pt idx="43264">
                  <c:v>9869.3528821963246</c:v>
                </c:pt>
                <c:pt idx="43265">
                  <c:v>9748.4304655805263</c:v>
                </c:pt>
                <c:pt idx="43266">
                  <c:v>9625.5255050413161</c:v>
                </c:pt>
                <c:pt idx="43267">
                  <c:v>9502.8171723877076</c:v>
                </c:pt>
                <c:pt idx="43268">
                  <c:v>9380.3054866127786</c:v>
                </c:pt>
                <c:pt idx="43269">
                  <c:v>9257.990479162705</c:v>
                </c:pt>
                <c:pt idx="43270">
                  <c:v>9135.872195036789</c:v>
                </c:pt>
                <c:pt idx="43271">
                  <c:v>9013.950692992792</c:v>
                </c:pt>
                <c:pt idx="43272">
                  <c:v>9014.2456264333268</c:v>
                </c:pt>
                <c:pt idx="43273">
                  <c:v>9014.5405598737943</c:v>
                </c:pt>
                <c:pt idx="43274">
                  <c:v>9014.8354933143291</c:v>
                </c:pt>
                <c:pt idx="43275">
                  <c:v>9015.1304267547966</c:v>
                </c:pt>
                <c:pt idx="43276">
                  <c:v>9015.4253601952569</c:v>
                </c:pt>
                <c:pt idx="43277">
                  <c:v>9015.7202936357971</c:v>
                </c:pt>
                <c:pt idx="43278">
                  <c:v>8978.087516034122</c:v>
                </c:pt>
                <c:pt idx="43279">
                  <c:v>8940.4732066493234</c:v>
                </c:pt>
                <c:pt idx="43280">
                  <c:v>8902.8773751505796</c:v>
                </c:pt>
                <c:pt idx="43281">
                  <c:v>8865.3000342022351</c:v>
                </c:pt>
                <c:pt idx="43282">
                  <c:v>8827.7411939122412</c:v>
                </c:pt>
                <c:pt idx="43283">
                  <c:v>8790.2008655301306</c:v>
                </c:pt>
                <c:pt idx="43284">
                  <c:v>8762.2795847704274</c:v>
                </c:pt>
                <c:pt idx="43285">
                  <c:v>8734.3688428181031</c:v>
                </c:pt>
                <c:pt idx="43286">
                  <c:v>8706.4686369031606</c:v>
                </c:pt>
                <c:pt idx="43287">
                  <c:v>8678.5789652139556</c:v>
                </c:pt>
                <c:pt idx="43288">
                  <c:v>8650.6998259554293</c:v>
                </c:pt>
                <c:pt idx="43289">
                  <c:v>8622.8312164081708</c:v>
                </c:pt>
                <c:pt idx="43290">
                  <c:v>8585.541361569296</c:v>
                </c:pt>
                <c:pt idx="43291">
                  <c:v>8548.2701463920348</c:v>
                </c:pt>
                <c:pt idx="43292">
                  <c:v>8511.0175752032119</c:v>
                </c:pt>
                <c:pt idx="43293">
                  <c:v>8473.7836515203508</c:v>
                </c:pt>
                <c:pt idx="43294">
                  <c:v>8436.5683818483794</c:v>
                </c:pt>
                <c:pt idx="43295">
                  <c:v>8399.3717699893587</c:v>
                </c:pt>
                <c:pt idx="43296">
                  <c:v>8463.4777462328839</c:v>
                </c:pt>
                <c:pt idx="43297">
                  <c:v>8527.641604500368</c:v>
                </c:pt>
                <c:pt idx="43298">
                  <c:v>8591.8634926536797</c:v>
                </c:pt>
                <c:pt idx="43299">
                  <c:v>8656.1435606410305</c:v>
                </c:pt>
                <c:pt idx="43300">
                  <c:v>8720.4819526387801</c:v>
                </c:pt>
                <c:pt idx="43301">
                  <c:v>8784.8788150547662</c:v>
                </c:pt>
                <c:pt idx="43302">
                  <c:v>8960.3455714312659</c:v>
                </c:pt>
                <c:pt idx="43303">
                  <c:v>9136.2451680426548</c:v>
                </c:pt>
                <c:pt idx="43304">
                  <c:v>9312.5798725603981</c:v>
                </c:pt>
                <c:pt idx="43305">
                  <c:v>9489.3518876234884</c:v>
                </c:pt>
                <c:pt idx="43306">
                  <c:v>9666.5633487494051</c:v>
                </c:pt>
                <c:pt idx="43307">
                  <c:v>9844.2163334456982</c:v>
                </c:pt>
                <c:pt idx="43308">
                  <c:v>9919.8220351517812</c:v>
                </c:pt>
                <c:pt idx="43309">
                  <c:v>9995.5041574781753</c:v>
                </c:pt>
                <c:pt idx="43310">
                  <c:v>10071.262735862738</c:v>
                </c:pt>
                <c:pt idx="43311">
                  <c:v>10147.097801929123</c:v>
                </c:pt>
                <c:pt idx="43312">
                  <c:v>10223.009392952643</c:v>
                </c:pt>
                <c:pt idx="43313">
                  <c:v>10298.997542392359</c:v>
                </c:pt>
                <c:pt idx="43314">
                  <c:v>10213.084168247462</c:v>
                </c:pt>
                <c:pt idx="43315">
                  <c:v>10127.26581188552</c:v>
                </c:pt>
                <c:pt idx="43316">
                  <c:v>10041.542514499988</c:v>
                </c:pt>
                <c:pt idx="43317">
                  <c:v>9955.9143163853532</c:v>
                </c:pt>
                <c:pt idx="43318">
                  <c:v>9870.381265369022</c:v>
                </c:pt>
                <c:pt idx="43319">
                  <c:v>9784.9434132878851</c:v>
                </c:pt>
                <c:pt idx="43320">
                  <c:v>9982.8532465933204</c:v>
                </c:pt>
                <c:pt idx="43321">
                  <c:v>10181.296520442109</c:v>
                </c:pt>
                <c:pt idx="43322">
                  <c:v>10380.27445390082</c:v>
                </c:pt>
                <c:pt idx="43323">
                  <c:v>10579.788274291599</c:v>
                </c:pt>
                <c:pt idx="43324">
                  <c:v>10779.839213625406</c:v>
                </c:pt>
                <c:pt idx="43325">
                  <c:v>10980.428508686071</c:v>
                </c:pt>
                <c:pt idx="43326">
                  <c:v>11028.260656399767</c:v>
                </c:pt>
                <c:pt idx="43327">
                  <c:v>11076.123431205353</c:v>
                </c:pt>
                <c:pt idx="43328">
                  <c:v>11124.01685159625</c:v>
                </c:pt>
                <c:pt idx="43329">
                  <c:v>11043.845203768678</c:v>
                </c:pt>
                <c:pt idx="43330">
                  <c:v>11091.250123366908</c:v>
                </c:pt>
                <c:pt idx="43331">
                  <c:v>11138.685388370161</c:v>
                </c:pt>
                <c:pt idx="43332">
                  <c:v>11364.500100116511</c:v>
                </c:pt>
                <c:pt idx="43333">
                  <c:v>11461.238176093828</c:v>
                </c:pt>
                <c:pt idx="43334">
                  <c:v>11558.095414940282</c:v>
                </c:pt>
                <c:pt idx="43335">
                  <c:v>11655.07185520896</c:v>
                </c:pt>
                <c:pt idx="43336">
                  <c:v>11752.167539099224</c:v>
                </c:pt>
                <c:pt idx="43337">
                  <c:v>11849.382512113436</c:v>
                </c:pt>
                <c:pt idx="43338">
                  <c:v>11810.044848809986</c:v>
                </c:pt>
                <c:pt idx="43339">
                  <c:v>11770.724955285059</c:v>
                </c:pt>
                <c:pt idx="43340">
                  <c:v>11731.422840425183</c:v>
                </c:pt>
                <c:pt idx="43341">
                  <c:v>11692.138514657048</c:v>
                </c:pt>
                <c:pt idx="43342">
                  <c:v>11652.871986476001</c:v>
                </c:pt>
                <c:pt idx="43343">
                  <c:v>11613.623267203378</c:v>
                </c:pt>
                <c:pt idx="43344">
                  <c:v>11748.605980442877</c:v>
                </c:pt>
                <c:pt idx="43345">
                  <c:v>11883.832676894728</c:v>
                </c:pt>
                <c:pt idx="43346">
                  <c:v>12019.303794205935</c:v>
                </c:pt>
                <c:pt idx="43347">
                  <c:v>12155.019770299463</c:v>
                </c:pt>
                <c:pt idx="43348">
                  <c:v>12290.981041245799</c:v>
                </c:pt>
                <c:pt idx="43349">
                  <c:v>12427.188042551425</c:v>
                </c:pt>
                <c:pt idx="43350">
                  <c:v>12465.902559194954</c:v>
                </c:pt>
                <c:pt idx="43351">
                  <c:v>12504.6380253229</c:v>
                </c:pt>
                <c:pt idx="43352">
                  <c:v>12543.394456837206</c:v>
                </c:pt>
                <c:pt idx="43353">
                  <c:v>12582.171869544387</c:v>
                </c:pt>
                <c:pt idx="43354">
                  <c:v>12620.970279240237</c:v>
                </c:pt>
                <c:pt idx="43355">
                  <c:v>12659.789701374722</c:v>
                </c:pt>
                <c:pt idx="43356">
                  <c:v>12581.642685703231</c:v>
                </c:pt>
                <c:pt idx="43357">
                  <c:v>12503.575996406744</c:v>
                </c:pt>
                <c:pt idx="43358">
                  <c:v>12425.589556986666</c:v>
                </c:pt>
                <c:pt idx="43359">
                  <c:v>12347.683291120269</c:v>
                </c:pt>
                <c:pt idx="43360">
                  <c:v>12269.857122400783</c:v>
                </c:pt>
                <c:pt idx="43361">
                  <c:v>12192.110975003074</c:v>
                </c:pt>
                <c:pt idx="43362">
                  <c:v>12368.153929166174</c:v>
                </c:pt>
                <c:pt idx="43363">
                  <c:v>12544.587184522856</c:v>
                </c:pt>
                <c:pt idx="43364">
                  <c:v>12721.411144896787</c:v>
                </c:pt>
                <c:pt idx="43365">
                  <c:v>12898.633462339814</c:v>
                </c:pt>
                <c:pt idx="43366">
                  <c:v>13076.453249261463</c:v>
                </c:pt>
                <c:pt idx="43367">
                  <c:v>13254.658784025982</c:v>
                </c:pt>
                <c:pt idx="43368">
                  <c:v>13145.944919484346</c:v>
                </c:pt>
                <c:pt idx="43369">
                  <c:v>13037.378462622482</c:v>
                </c:pt>
                <c:pt idx="43370">
                  <c:v>12928.959271892514</c:v>
                </c:pt>
                <c:pt idx="43371">
                  <c:v>12820.775589174942</c:v>
                </c:pt>
                <c:pt idx="43372">
                  <c:v>12712.783151536019</c:v>
                </c:pt>
                <c:pt idx="43373">
                  <c:v>12604.939062011432</c:v>
                </c:pt>
                <c:pt idx="43374">
                  <c:v>12594.74568962527</c:v>
                </c:pt>
                <c:pt idx="43375">
                  <c:v>12584.553196829385</c:v>
                </c:pt>
                <c:pt idx="43376">
                  <c:v>12574.361584408225</c:v>
                </c:pt>
                <c:pt idx="43377">
                  <c:v>12564.170852498732</c:v>
                </c:pt>
                <c:pt idx="43378">
                  <c:v>12553.981001894057</c:v>
                </c:pt>
                <c:pt idx="43379">
                  <c:v>12543.792032732454</c:v>
                </c:pt>
                <c:pt idx="43380">
                  <c:v>12574.22923101844</c:v>
                </c:pt>
                <c:pt idx="43381">
                  <c:v>12604.674700187663</c:v>
                </c:pt>
                <c:pt idx="43382">
                  <c:v>12635.128429830556</c:v>
                </c:pt>
                <c:pt idx="43383">
                  <c:v>12665.590409155255</c:v>
                </c:pt>
                <c:pt idx="43384">
                  <c:v>12696.060627876328</c:v>
                </c:pt>
                <c:pt idx="43385">
                  <c:v>12726.539075810506</c:v>
                </c:pt>
                <c:pt idx="43386">
                  <c:v>12696.432244136133</c:v>
                </c:pt>
                <c:pt idx="43387">
                  <c:v>12812.502054902619</c:v>
                </c:pt>
                <c:pt idx="43388">
                  <c:v>12928.815334053852</c:v>
                </c:pt>
                <c:pt idx="43389">
                  <c:v>13196.621876822403</c:v>
                </c:pt>
                <c:pt idx="43390">
                  <c:v>13314.654466261596</c:v>
                </c:pt>
                <c:pt idx="43391">
                  <c:v>13432.87254253804</c:v>
                </c:pt>
                <c:pt idx="43392">
                  <c:v>13214.981583377035</c:v>
                </c:pt>
                <c:pt idx="43393">
                  <c:v>12997.677056716751</c:v>
                </c:pt>
                <c:pt idx="43394">
                  <c:v>12781.095035208289</c:v>
                </c:pt>
                <c:pt idx="43395">
                  <c:v>12565.230138549196</c:v>
                </c:pt>
                <c:pt idx="43396">
                  <c:v>12349.95545003141</c:v>
                </c:pt>
                <c:pt idx="43397">
                  <c:v>12135.269959470492</c:v>
                </c:pt>
                <c:pt idx="43398">
                  <c:v>11854.718039930951</c:v>
                </c:pt>
                <c:pt idx="43399">
                  <c:v>11575.219722913285</c:v>
                </c:pt>
                <c:pt idx="43400">
                  <c:v>11296.770751017468</c:v>
                </c:pt>
                <c:pt idx="43401">
                  <c:v>11019.366804080046</c:v>
                </c:pt>
                <c:pt idx="43402">
                  <c:v>10743.003488509528</c:v>
                </c:pt>
                <c:pt idx="43403">
                  <c:v>10467.67633325253</c:v>
                </c:pt>
                <c:pt idx="43404">
                  <c:v>10213.084168247462</c:v>
                </c:pt>
                <c:pt idx="43405">
                  <c:v>9959.3927667028111</c:v>
                </c:pt>
                <c:pt idx="43406">
                  <c:v>9706.5967001476201</c:v>
                </c:pt>
                <c:pt idx="43407">
                  <c:v>9454.6903247943374</c:v>
                </c:pt>
                <c:pt idx="43408">
                  <c:v>9203.6677700234304</c:v>
                </c:pt>
                <c:pt idx="43409">
                  <c:v>8953.5229211932328</c:v>
                </c:pt>
                <c:pt idx="43410">
                  <c:v>8832.6223114716122</c:v>
                </c:pt>
                <c:pt idx="43411">
                  <c:v>8711.9211902413572</c:v>
                </c:pt>
                <c:pt idx="43412">
                  <c:v>8591.4192577910198</c:v>
                </c:pt>
                <c:pt idx="43413">
                  <c:v>8471.1162146923998</c:v>
                </c:pt>
                <c:pt idx="43414">
                  <c:v>8351.0117627186155</c:v>
                </c:pt>
                <c:pt idx="43415">
                  <c:v>8231.105600820898</c:v>
                </c:pt>
                <c:pt idx="43416">
                  <c:v>8202.3562845379693</c:v>
                </c:pt>
                <c:pt idx="43417">
                  <c:v>8173.6174239857073</c:v>
                </c:pt>
                <c:pt idx="43418">
                  <c:v>8144.8890495522137</c:v>
                </c:pt>
                <c:pt idx="43419">
                  <c:v>8116.1712000225543</c:v>
                </c:pt>
                <c:pt idx="43420">
                  <c:v>8087.4639062310825</c:v>
                </c:pt>
                <c:pt idx="43421">
                  <c:v>8058.7672055160219</c:v>
                </c:pt>
                <c:pt idx="43422">
                  <c:v>8058.6188608272023</c:v>
                </c:pt>
                <c:pt idx="43423">
                  <c:v>8058.4705161383836</c:v>
                </c:pt>
                <c:pt idx="43424">
                  <c:v>8058.3221714495612</c:v>
                </c:pt>
                <c:pt idx="43425">
                  <c:v>8058.1738267607398</c:v>
                </c:pt>
                <c:pt idx="43426">
                  <c:v>8058.0254820719174</c:v>
                </c:pt>
                <c:pt idx="43427">
                  <c:v>8057.8771373830341</c:v>
                </c:pt>
                <c:pt idx="43428">
                  <c:v>8021.0159475419741</c:v>
                </c:pt>
                <c:pt idx="43429">
                  <c:v>7984.1736217640528</c:v>
                </c:pt>
                <c:pt idx="43430">
                  <c:v>7947.3501583192046</c:v>
                </c:pt>
                <c:pt idx="43431">
                  <c:v>7910.5455555393637</c:v>
                </c:pt>
                <c:pt idx="43432">
                  <c:v>7873.759811818727</c:v>
                </c:pt>
                <c:pt idx="43433">
                  <c:v>7836.9929256139085</c:v>
                </c:pt>
                <c:pt idx="43434">
                  <c:v>7846.4794342524046</c:v>
                </c:pt>
                <c:pt idx="43435">
                  <c:v>7855.9671439340946</c:v>
                </c:pt>
                <c:pt idx="43436">
                  <c:v>7865.4560491428565</c:v>
                </c:pt>
                <c:pt idx="43437">
                  <c:v>7874.9461530085573</c:v>
                </c:pt>
                <c:pt idx="43438">
                  <c:v>7884.4374500582871</c:v>
                </c:pt>
                <c:pt idx="43439">
                  <c:v>7893.9299433914366</c:v>
                </c:pt>
                <c:pt idx="43440">
                  <c:v>8003.1857760762132</c:v>
                </c:pt>
                <c:pt idx="43441">
                  <c:v>8112.6109180619715</c:v>
                </c:pt>
                <c:pt idx="43442">
                  <c:v>8222.206082463912</c:v>
                </c:pt>
                <c:pt idx="43443">
                  <c:v>8331.9719740660348</c:v>
                </c:pt>
                <c:pt idx="43444">
                  <c:v>8441.9092820955248</c:v>
                </c:pt>
                <c:pt idx="43445">
                  <c:v>8552.0186792418463</c:v>
                </c:pt>
                <c:pt idx="43446">
                  <c:v>8717.9506170193526</c:v>
                </c:pt>
                <c:pt idx="43447">
                  <c:v>8884.2719095561552</c:v>
                </c:pt>
                <c:pt idx="43448">
                  <c:v>9050.9841874828871</c:v>
                </c:pt>
                <c:pt idx="43449">
                  <c:v>9218.0890356414529</c:v>
                </c:pt>
                <c:pt idx="43450">
                  <c:v>9385.5880021088979</c:v>
                </c:pt>
                <c:pt idx="43451">
                  <c:v>9553.4825947782829</c:v>
                </c:pt>
                <c:pt idx="43452">
                  <c:v>9666.6536670258465</c:v>
                </c:pt>
                <c:pt idx="43453">
                  <c:v>9779.9968341179829</c:v>
                </c:pt>
                <c:pt idx="43454">
                  <c:v>9893.5121136305479</c:v>
                </c:pt>
                <c:pt idx="43455">
                  <c:v>10007.199528960235</c:v>
                </c:pt>
                <c:pt idx="43456">
                  <c:v>10121.059114468593</c:v>
                </c:pt>
                <c:pt idx="43457">
                  <c:v>10235.090907567415</c:v>
                </c:pt>
                <c:pt idx="43458">
                  <c:v>10102.239037418429</c:v>
                </c:pt>
                <c:pt idx="43459">
                  <c:v>9969.6226291579223</c:v>
                </c:pt>
                <c:pt idx="43460">
                  <c:v>9837.2415367170724</c:v>
                </c:pt>
                <c:pt idx="43461">
                  <c:v>9705.0956233555589</c:v>
                </c:pt>
                <c:pt idx="43462">
                  <c:v>9573.1847617460553</c:v>
                </c:pt>
                <c:pt idx="43463">
                  <c:v>9441.5088340595048</c:v>
                </c:pt>
                <c:pt idx="43464">
                  <c:v>9666.3620032025265</c:v>
                </c:pt>
                <c:pt idx="43465">
                  <c:v>9891.9157476637993</c:v>
                </c:pt>
                <c:pt idx="43466">
                  <c:v>10118.17227846069</c:v>
                </c:pt>
                <c:pt idx="43467">
                  <c:v>10345.133783312989</c:v>
                </c:pt>
                <c:pt idx="43468">
                  <c:v>10572.802420090809</c:v>
                </c:pt>
                <c:pt idx="43469">
                  <c:v>10801.18033044092</c:v>
                </c:pt>
                <c:pt idx="43470">
                  <c:v>10829.759863156751</c:v>
                </c:pt>
                <c:pt idx="43471">
                  <c:v>10858.350547555596</c:v>
                </c:pt>
                <c:pt idx="43472">
                  <c:v>10886.952388796148</c:v>
                </c:pt>
                <c:pt idx="43473">
                  <c:v>10790.409221492617</c:v>
                </c:pt>
                <c:pt idx="43474">
                  <c:v>10818.705188160449</c:v>
                </c:pt>
                <c:pt idx="43475">
                  <c:v>10847.012195565219</c:v>
                </c:pt>
                <c:pt idx="43476">
                  <c:v>11136.096572447783</c:v>
                </c:pt>
                <c:pt idx="43477">
                  <c:v>11299.718896224327</c:v>
                </c:pt>
                <c:pt idx="43478">
                  <c:v>11463.692210277002</c:v>
                </c:pt>
                <c:pt idx="43479">
                  <c:v>11628.016882909611</c:v>
                </c:pt>
                <c:pt idx="43480">
                  <c:v>11792.693301313579</c:v>
                </c:pt>
                <c:pt idx="43481">
                  <c:v>11957.721872386921</c:v>
                </c:pt>
                <c:pt idx="43482">
                  <c:v>11919.132010686631</c:v>
                </c:pt>
                <c:pt idx="43483">
                  <c:v>11880.562503977184</c:v>
                </c:pt>
                <c:pt idx="43484">
                  <c:v>11842.013339202858</c:v>
                </c:pt>
                <c:pt idx="43485">
                  <c:v>11803.484503255535</c:v>
                </c:pt>
                <c:pt idx="43486">
                  <c:v>11764.975982974322</c:v>
                </c:pt>
                <c:pt idx="43487">
                  <c:v>11726.487764808353</c:v>
                </c:pt>
                <c:pt idx="43488">
                  <c:v>11755.831286375995</c:v>
                </c:pt>
                <c:pt idx="43489">
                  <c:v>11785.185144990686</c:v>
                </c:pt>
                <c:pt idx="43490">
                  <c:v>11814.549338673998</c:v>
                </c:pt>
                <c:pt idx="43491">
                  <c:v>11843.923865512987</c:v>
                </c:pt>
                <c:pt idx="43492">
                  <c:v>11873.308723330509</c:v>
                </c:pt>
                <c:pt idx="43493">
                  <c:v>11902.703911003531</c:v>
                </c:pt>
                <c:pt idx="43494">
                  <c:v>11834.63177510009</c:v>
                </c:pt>
                <c:pt idx="43495">
                  <c:v>11766.618546491662</c:v>
                </c:pt>
                <c:pt idx="43496">
                  <c:v>11698.664205456551</c:v>
                </c:pt>
                <c:pt idx="43497">
                  <c:v>11630.768734097624</c:v>
                </c:pt>
                <c:pt idx="43498">
                  <c:v>11562.932115030726</c:v>
                </c:pt>
                <c:pt idx="43499">
                  <c:v>11495.15433172027</c:v>
                </c:pt>
                <c:pt idx="43500">
                  <c:v>11746.551235064113</c:v>
                </c:pt>
                <c:pt idx="43501">
                  <c:v>11998.773314390362</c:v>
                </c:pt>
                <c:pt idx="43502">
                  <c:v>12251.822311484078</c:v>
                </c:pt>
                <c:pt idx="43503">
                  <c:v>12505.700054239058</c:v>
                </c:pt>
                <c:pt idx="43504">
                  <c:v>12760.408456240748</c:v>
                </c:pt>
                <c:pt idx="43505">
                  <c:v>13016.101589408354</c:v>
                </c:pt>
                <c:pt idx="43506">
                  <c:v>12907.568176363338</c:v>
                </c:pt>
                <c:pt idx="43507">
                  <c:v>12799.29532330945</c:v>
                </c:pt>
                <c:pt idx="43508">
                  <c:v>12691.189203722643</c:v>
                </c:pt>
                <c:pt idx="43509">
                  <c:v>12583.230237226599</c:v>
                </c:pt>
                <c:pt idx="43510">
                  <c:v>12475.418305956391</c:v>
                </c:pt>
                <c:pt idx="43511">
                  <c:v>12367.753295694476</c:v>
                </c:pt>
                <c:pt idx="43512">
                  <c:v>12416.34662895725</c:v>
                </c:pt>
                <c:pt idx="43513">
                  <c:v>12464.971692922547</c:v>
                </c:pt>
                <c:pt idx="43514">
                  <c:v>12513.628509843438</c:v>
                </c:pt>
                <c:pt idx="43515">
                  <c:v>12562.317101910445</c:v>
                </c:pt>
                <c:pt idx="43516">
                  <c:v>12611.037491758389</c:v>
                </c:pt>
                <c:pt idx="43517">
                  <c:v>12659.789701374722</c:v>
                </c:pt>
                <c:pt idx="43518">
                  <c:v>12718.912922144002</c:v>
                </c:pt>
                <c:pt idx="43519">
                  <c:v>12778.078944607569</c:v>
                </c:pt>
                <c:pt idx="43520">
                  <c:v>12837.28777865391</c:v>
                </c:pt>
                <c:pt idx="43521">
                  <c:v>12896.546849647098</c:v>
                </c:pt>
                <c:pt idx="43522">
                  <c:v>12955.914947184683</c:v>
                </c:pt>
                <c:pt idx="43523">
                  <c:v>13015.324917662501</c:v>
                </c:pt>
                <c:pt idx="43524">
                  <c:v>12985.874072919672</c:v>
                </c:pt>
                <c:pt idx="43525">
                  <c:v>12956.434666770465</c:v>
                </c:pt>
                <c:pt idx="43526">
                  <c:v>12927.006695661421</c:v>
                </c:pt>
                <c:pt idx="43527">
                  <c:v>12897.590155993452</c:v>
                </c:pt>
                <c:pt idx="43528">
                  <c:v>12868.214291659959</c:v>
                </c:pt>
                <c:pt idx="43529">
                  <c:v>12838.857153132552</c:v>
                </c:pt>
                <c:pt idx="43530">
                  <c:v>12798.651342015057</c:v>
                </c:pt>
                <c:pt idx="43531">
                  <c:v>12905.864419096415</c:v>
                </c:pt>
                <c:pt idx="43532">
                  <c:v>13013.223144094141</c:v>
                </c:pt>
                <c:pt idx="43533">
                  <c:v>13272.912800400118</c:v>
                </c:pt>
                <c:pt idx="43534">
                  <c:v>13381.811857347917</c:v>
                </c:pt>
                <c:pt idx="43535">
                  <c:v>13490.858680786323</c:v>
                </c:pt>
                <c:pt idx="43536">
                  <c:v>13292.574475596391</c:v>
                </c:pt>
                <c:pt idx="43537">
                  <c:v>13094.775102089752</c:v>
                </c:pt>
                <c:pt idx="43538">
                  <c:v>12897.459742700146</c:v>
                </c:pt>
                <c:pt idx="43539">
                  <c:v>12700.867384506601</c:v>
                </c:pt>
                <c:pt idx="43540">
                  <c:v>12504.770778937371</c:v>
                </c:pt>
                <c:pt idx="43541">
                  <c:v>12309.161837542879</c:v>
                </c:pt>
                <c:pt idx="43542">
                  <c:v>11873.17241376787</c:v>
                </c:pt>
                <c:pt idx="43543">
                  <c:v>11439.71915686445</c:v>
                </c:pt>
                <c:pt idx="43544">
                  <c:v>11008.786502552101</c:v>
                </c:pt>
                <c:pt idx="43545">
                  <c:v>10580.358548103914</c:v>
                </c:pt>
                <c:pt idx="43546">
                  <c:v>10154.418980809583</c:v>
                </c:pt>
                <c:pt idx="43547">
                  <c:v>9730.9510023102066</c:v>
                </c:pt>
                <c:pt idx="43548">
                  <c:v>9544.3116226537531</c:v>
                </c:pt>
                <c:pt idx="43549">
                  <c:v>9358.1607019360654</c:v>
                </c:pt>
                <c:pt idx="43550">
                  <c:v>9172.4957092984114</c:v>
                </c:pt>
                <c:pt idx="43551">
                  <c:v>8987.3140359863846</c:v>
                </c:pt>
                <c:pt idx="43552">
                  <c:v>8802.6129854053197</c:v>
                </c:pt>
                <c:pt idx="43553">
                  <c:v>8618.3897732878468</c:v>
                </c:pt>
                <c:pt idx="43554">
                  <c:v>8497.8920309295336</c:v>
                </c:pt>
                <c:pt idx="43555">
                  <c:v>8377.592933022388</c:v>
                </c:pt>
                <c:pt idx="43556">
                  <c:v>8257.4922786003081</c:v>
                </c:pt>
                <c:pt idx="43557">
                  <c:v>8137.5898659092791</c:v>
                </c:pt>
                <c:pt idx="43558">
                  <c:v>8017.8854994378753</c:v>
                </c:pt>
                <c:pt idx="43559">
                  <c:v>7898.3789858835571</c:v>
                </c:pt>
                <c:pt idx="43560">
                  <c:v>7852.5588319870712</c:v>
                </c:pt>
                <c:pt idx="43561">
                  <c:v>7806.7678743612496</c:v>
                </c:pt>
                <c:pt idx="43562">
                  <c:v>7761.0060890444729</c:v>
                </c:pt>
                <c:pt idx="43563">
                  <c:v>7715.2734579445651</c:v>
                </c:pt>
                <c:pt idx="43564">
                  <c:v>7669.569962896242</c:v>
                </c:pt>
                <c:pt idx="43565">
                  <c:v>7623.8955798367942</c:v>
                </c:pt>
                <c:pt idx="43566">
                  <c:v>7595.231666503666</c:v>
                </c:pt>
                <c:pt idx="43567">
                  <c:v>7566.5788078595851</c:v>
                </c:pt>
                <c:pt idx="43568">
                  <c:v>7537.937045118033</c:v>
                </c:pt>
                <c:pt idx="43569">
                  <c:v>7509.3064258154272</c:v>
                </c:pt>
                <c:pt idx="43570">
                  <c:v>7480.6869979887897</c:v>
                </c:pt>
                <c:pt idx="43571">
                  <c:v>7452.0788036935637</c:v>
                </c:pt>
                <c:pt idx="43572">
                  <c:v>7443.0873583423818</c:v>
                </c:pt>
                <c:pt idx="43573">
                  <c:v>7434.0970595053113</c:v>
                </c:pt>
                <c:pt idx="43574">
                  <c:v>7425.1079108198592</c:v>
                </c:pt>
                <c:pt idx="43575">
                  <c:v>7416.1199073200314</c:v>
                </c:pt>
                <c:pt idx="43576">
                  <c:v>7407.1330526195788</c:v>
                </c:pt>
                <c:pt idx="43577">
                  <c:v>7398.1473417710204</c:v>
                </c:pt>
                <c:pt idx="43578">
                  <c:v>7425.4035502707202</c:v>
                </c:pt>
                <c:pt idx="43579">
                  <c:v>7452.6702571238748</c:v>
                </c:pt>
                <c:pt idx="43580">
                  <c:v>7479.9474728836876</c:v>
                </c:pt>
                <c:pt idx="43581">
                  <c:v>7507.2351995133586</c:v>
                </c:pt>
                <c:pt idx="43582">
                  <c:v>7534.5334475471464</c:v>
                </c:pt>
                <c:pt idx="43583">
                  <c:v>7561.842221046395</c:v>
                </c:pt>
                <c:pt idx="43584">
                  <c:v>7643.2392942938823</c:v>
                </c:pt>
                <c:pt idx="43585">
                  <c:v>7724.7306883420652</c:v>
                </c:pt>
                <c:pt idx="43586">
                  <c:v>7806.3167661368343</c:v>
                </c:pt>
                <c:pt idx="43587">
                  <c:v>7887.997886735172</c:v>
                </c:pt>
                <c:pt idx="43588">
                  <c:v>7969.774403229866</c:v>
                </c:pt>
                <c:pt idx="43589">
                  <c:v>8051.6466604521711</c:v>
                </c:pt>
                <c:pt idx="43590">
                  <c:v>8308.5745437781625</c:v>
                </c:pt>
                <c:pt idx="43591">
                  <c:v>8566.4380092579613</c:v>
                </c:pt>
                <c:pt idx="43592">
                  <c:v>8825.2420790680644</c:v>
                </c:pt>
                <c:pt idx="43593">
                  <c:v>9084.9916074158464</c:v>
                </c:pt>
                <c:pt idx="43594">
                  <c:v>9345.6912913594169</c:v>
                </c:pt>
                <c:pt idx="43595">
                  <c:v>9607.3456812915974</c:v>
                </c:pt>
                <c:pt idx="43596">
                  <c:v>9700.869763405417</c:v>
                </c:pt>
                <c:pt idx="43597">
                  <c:v>9794.5170052852336</c:v>
                </c:pt>
                <c:pt idx="43598">
                  <c:v>9888.2876431940167</c:v>
                </c:pt>
                <c:pt idx="43599">
                  <c:v>9982.1819101754427</c:v>
                </c:pt>
                <c:pt idx="43600">
                  <c:v>10076.200040379526</c:v>
                </c:pt>
                <c:pt idx="43601">
                  <c:v>10170.342260732781</c:v>
                </c:pt>
                <c:pt idx="43602">
                  <c:v>10303.499353345343</c:v>
                </c:pt>
                <c:pt idx="43603">
                  <c:v>10436.892354056308</c:v>
                </c:pt>
                <c:pt idx="43604">
                  <c:v>10570.521324841478</c:v>
                </c:pt>
                <c:pt idx="43605">
                  <c:v>10704.386344533312</c:v>
                </c:pt>
                <c:pt idx="43606">
                  <c:v>10838.487500175246</c:v>
                </c:pt>
                <c:pt idx="43607">
                  <c:v>10972.82489253331</c:v>
                </c:pt>
                <c:pt idx="43608">
                  <c:v>10838.628915201945</c:v>
                </c:pt>
                <c:pt idx="43609">
                  <c:v>10704.670348878495</c:v>
                </c:pt>
                <c:pt idx="43610">
                  <c:v>10570.949030200731</c:v>
                </c:pt>
                <c:pt idx="43611">
                  <c:v>10437.464806704411</c:v>
                </c:pt>
                <c:pt idx="43612">
                  <c:v>10304.217531281512</c:v>
                </c:pt>
                <c:pt idx="43613">
                  <c:v>10171.207070709832</c:v>
                </c:pt>
                <c:pt idx="43614">
                  <c:v>10275.551612513553</c:v>
                </c:pt>
                <c:pt idx="43615">
                  <c:v>10380.043144906345</c:v>
                </c:pt>
                <c:pt idx="43616">
                  <c:v>10484.681772113721</c:v>
                </c:pt>
                <c:pt idx="43617">
                  <c:v>10468.050419237628</c:v>
                </c:pt>
                <c:pt idx="43618">
                  <c:v>10571.780414431963</c:v>
                </c:pt>
                <c:pt idx="43619">
                  <c:v>10675.656145455423</c:v>
                </c:pt>
                <c:pt idx="43620">
                  <c:v>10866.658771777922</c:v>
                </c:pt>
                <c:pt idx="43621">
                  <c:v>10933.895016633061</c:v>
                </c:pt>
                <c:pt idx="43622">
                  <c:v>11001.190052138561</c:v>
                </c:pt>
                <c:pt idx="43623">
                  <c:v>11068.543886903441</c:v>
                </c:pt>
                <c:pt idx="43624">
                  <c:v>11135.956528346996</c:v>
                </c:pt>
                <c:pt idx="43625">
                  <c:v>11203.427985503744</c:v>
                </c:pt>
                <c:pt idx="43626">
                  <c:v>11145.431708584978</c:v>
                </c:pt>
                <c:pt idx="43627">
                  <c:v>11087.478020233071</c:v>
                </c:pt>
                <c:pt idx="43628">
                  <c:v>11029.566925153984</c:v>
                </c:pt>
                <c:pt idx="43629">
                  <c:v>10971.698430880997</c:v>
                </c:pt>
                <c:pt idx="43630">
                  <c:v>10913.872544984586</c:v>
                </c:pt>
                <c:pt idx="43631">
                  <c:v>10856.089275775965</c:v>
                </c:pt>
                <c:pt idx="43632">
                  <c:v>11019.122563377841</c:v>
                </c:pt>
                <c:pt idx="43633">
                  <c:v>11182.506600708526</c:v>
                </c:pt>
                <c:pt idx="43634">
                  <c:v>11346.241707991388</c:v>
                </c:pt>
                <c:pt idx="43635">
                  <c:v>11510.328225723651</c:v>
                </c:pt>
                <c:pt idx="43636">
                  <c:v>11674.766512342328</c:v>
                </c:pt>
                <c:pt idx="43637">
                  <c:v>11839.556948232605</c:v>
                </c:pt>
                <c:pt idx="43638">
                  <c:v>11742.578727331973</c:v>
                </c:pt>
                <c:pt idx="43639">
                  <c:v>11645.722413093918</c:v>
                </c:pt>
                <c:pt idx="43640">
                  <c:v>11548.987926115838</c:v>
                </c:pt>
                <c:pt idx="43641">
                  <c:v>11452.375188645623</c:v>
                </c:pt>
                <c:pt idx="43642">
                  <c:v>11355.884124942204</c:v>
                </c:pt>
                <c:pt idx="43643">
                  <c:v>11259.514663767273</c:v>
                </c:pt>
                <c:pt idx="43644">
                  <c:v>11452.513672824485</c:v>
                </c:pt>
                <c:pt idx="43645">
                  <c:v>11645.997396685472</c:v>
                </c:pt>
                <c:pt idx="43646">
                  <c:v>11839.966346727586</c:v>
                </c:pt>
                <c:pt idx="43647">
                  <c:v>12034.421076542443</c:v>
                </c:pt>
                <c:pt idx="43648">
                  <c:v>12229.362185051854</c:v>
                </c:pt>
                <c:pt idx="43649">
                  <c:v>12424.790314204332</c:v>
                </c:pt>
                <c:pt idx="43650">
                  <c:v>12375.787470679266</c:v>
                </c:pt>
                <c:pt idx="43651">
                  <c:v>12326.814678298586</c:v>
                </c:pt>
                <c:pt idx="43652">
                  <c:v>12277.871929955882</c:v>
                </c:pt>
                <c:pt idx="43653">
                  <c:v>12228.95921861104</c:v>
                </c:pt>
                <c:pt idx="43654">
                  <c:v>12180.076538498504</c:v>
                </c:pt>
                <c:pt idx="43655">
                  <c:v>12131.22388306458</c:v>
                </c:pt>
                <c:pt idx="43656">
                  <c:v>12189.689222088135</c:v>
                </c:pt>
                <c:pt idx="43657">
                  <c:v>12248.198590635622</c:v>
                </c:pt>
                <c:pt idx="43658">
                  <c:v>12306.75200792881</c:v>
                </c:pt>
                <c:pt idx="43659">
                  <c:v>12365.349494864275</c:v>
                </c:pt>
                <c:pt idx="43660">
                  <c:v>12423.991071421902</c:v>
                </c:pt>
                <c:pt idx="43661">
                  <c:v>12482.676758561931</c:v>
                </c:pt>
                <c:pt idx="43662">
                  <c:v>12521.825066264133</c:v>
                </c:pt>
                <c:pt idx="43663">
                  <c:v>12560.992994347336</c:v>
                </c:pt>
                <c:pt idx="43664">
                  <c:v>12600.180549184273</c:v>
                </c:pt>
                <c:pt idx="43665">
                  <c:v>12639.387737289821</c:v>
                </c:pt>
                <c:pt idx="43666">
                  <c:v>12678.614564979063</c:v>
                </c:pt>
                <c:pt idx="43667">
                  <c:v>12717.861038879588</c:v>
                </c:pt>
                <c:pt idx="43668">
                  <c:v>12639.387737289821</c:v>
                </c:pt>
                <c:pt idx="43669">
                  <c:v>12560.992994347336</c:v>
                </c:pt>
                <c:pt idx="43670">
                  <c:v>12482.676758561931</c:v>
                </c:pt>
                <c:pt idx="43671">
                  <c:v>12404.438979092747</c:v>
                </c:pt>
                <c:pt idx="43672">
                  <c:v>12326.279606094075</c:v>
                </c:pt>
                <c:pt idx="43673">
                  <c:v>12248.198590635622</c:v>
                </c:pt>
                <c:pt idx="43674">
                  <c:v>12136.69824037782</c:v>
                </c:pt>
                <c:pt idx="43675">
                  <c:v>12165.644710929237</c:v>
                </c:pt>
                <c:pt idx="43676">
                  <c:v>12194.602072818634</c:v>
                </c:pt>
                <c:pt idx="43677">
                  <c:v>12365.349494864275</c:v>
                </c:pt>
                <c:pt idx="43678">
                  <c:v>12394.664770540232</c:v>
                </c:pt>
                <c:pt idx="43679">
                  <c:v>12423.991071421902</c:v>
                </c:pt>
                <c:pt idx="43680">
                  <c:v>12257.954433953419</c:v>
                </c:pt>
                <c:pt idx="43681">
                  <c:v>12092.271441220313</c:v>
                </c:pt>
                <c:pt idx="43682">
                  <c:v>11926.941644795817</c:v>
                </c:pt>
                <c:pt idx="43683">
                  <c:v>11761.96461652576</c:v>
                </c:pt>
                <c:pt idx="43684">
                  <c:v>11597.339946485525</c:v>
                </c:pt>
                <c:pt idx="43685">
                  <c:v>11433.067243883224</c:v>
                </c:pt>
                <c:pt idx="43686">
                  <c:v>11192.407892005675</c:v>
                </c:pt>
                <c:pt idx="43687">
                  <c:v>10952.512331609527</c:v>
                </c:pt>
                <c:pt idx="43688">
                  <c:v>10713.379182509276</c:v>
                </c:pt>
                <c:pt idx="43689">
                  <c:v>10475.007132532581</c:v>
                </c:pt>
                <c:pt idx="43690">
                  <c:v>10237.394930035434</c:v>
                </c:pt>
                <c:pt idx="43691">
                  <c:v>10000.541393407311</c:v>
                </c:pt>
                <c:pt idx="43692">
                  <c:v>9747.1684610236989</c:v>
                </c:pt>
                <c:pt idx="43693">
                  <c:v>9494.6937657768303</c:v>
                </c:pt>
                <c:pt idx="43694">
                  <c:v>9243.1127165683592</c:v>
                </c:pt>
                <c:pt idx="43695">
                  <c:v>8992.4205518352464</c:v>
                </c:pt>
                <c:pt idx="43696">
                  <c:v>8742.6123302502128</c:v>
                </c:pt>
                <c:pt idx="43697">
                  <c:v>8493.6829209061943</c:v>
                </c:pt>
                <c:pt idx="43698">
                  <c:v>8364.5463017123529</c:v>
                </c:pt>
                <c:pt idx="43699">
                  <c:v>8235.6434232743559</c:v>
                </c:pt>
                <c:pt idx="43700">
                  <c:v>8106.9738049576326</c:v>
                </c:pt>
                <c:pt idx="43701">
                  <c:v>7978.5369557123022</c:v>
                </c:pt>
                <c:pt idx="43702">
                  <c:v>7850.3323869583555</c:v>
                </c:pt>
                <c:pt idx="43703">
                  <c:v>7722.3595945349489</c:v>
                </c:pt>
                <c:pt idx="43704">
                  <c:v>7649.5900822230724</c:v>
                </c:pt>
                <c:pt idx="43705">
                  <c:v>7576.8957084254498</c:v>
                </c:pt>
                <c:pt idx="43706">
                  <c:v>7504.2763047961453</c:v>
                </c:pt>
                <c:pt idx="43707">
                  <c:v>7431.7317076664467</c:v>
                </c:pt>
                <c:pt idx="43708">
                  <c:v>7359.2617444483431</c:v>
                </c:pt>
                <c:pt idx="43709">
                  <c:v>7286.8662426687097</c:v>
                </c:pt>
                <c:pt idx="43710">
                  <c:v>7224.2445963395248</c:v>
                </c:pt>
                <c:pt idx="43711">
                  <c:v>7161.6784099514098</c:v>
                </c:pt>
                <c:pt idx="43712">
                  <c:v>7099.1674109943669</c:v>
                </c:pt>
                <c:pt idx="43713">
                  <c:v>7036.7113251196779</c:v>
                </c:pt>
                <c:pt idx="43714">
                  <c:v>6974.3098680029034</c:v>
                </c:pt>
                <c:pt idx="43715">
                  <c:v>6911.9627575056784</c:v>
                </c:pt>
                <c:pt idx="43716">
                  <c:v>7047.415230999286</c:v>
                </c:pt>
                <c:pt idx="43717">
                  <c:v>7183.1270021252494</c:v>
                </c:pt>
                <c:pt idx="43718">
                  <c:v>7319.0989147408709</c:v>
                </c:pt>
                <c:pt idx="43719">
                  <c:v>7455.3317975600066</c:v>
                </c:pt>
                <c:pt idx="43720">
                  <c:v>7591.8264646262605</c:v>
                </c:pt>
                <c:pt idx="43721">
                  <c:v>7728.5837157785299</c:v>
                </c:pt>
                <c:pt idx="43722">
                  <c:v>7628.1706274010839</c:v>
                </c:pt>
                <c:pt idx="43723">
                  <c:v>7527.8990325527157</c:v>
                </c:pt>
                <c:pt idx="43724">
                  <c:v>7427.7686658777957</c:v>
                </c:pt>
                <c:pt idx="43725">
                  <c:v>7327.7792656448701</c:v>
                </c:pt>
                <c:pt idx="43726">
                  <c:v>7227.9305652966168</c:v>
                </c:pt>
                <c:pt idx="43727">
                  <c:v>7128.2222954715762</c:v>
                </c:pt>
                <c:pt idx="43728">
                  <c:v>7299.9703338836225</c:v>
                </c:pt>
                <c:pt idx="43729">
                  <c:v>7472.135624163272</c:v>
                </c:pt>
                <c:pt idx="43730">
                  <c:v>7644.7204379115683</c:v>
                </c:pt>
                <c:pt idx="43731">
                  <c:v>7817.7269845105129</c:v>
                </c:pt>
                <c:pt idx="43732">
                  <c:v>7991.1574046010583</c:v>
                </c:pt>
                <c:pt idx="43733">
                  <c:v>8165.0137853873039</c:v>
                </c:pt>
                <c:pt idx="43734">
                  <c:v>8422.7839605609679</c:v>
                </c:pt>
                <c:pt idx="43735">
                  <c:v>8681.4871437604506</c:v>
                </c:pt>
                <c:pt idx="43736">
                  <c:v>8941.1272545007087</c:v>
                </c:pt>
                <c:pt idx="43737">
                  <c:v>9201.7081309971545</c:v>
                </c:pt>
                <c:pt idx="43738">
                  <c:v>9463.2335361755977</c:v>
                </c:pt>
                <c:pt idx="43739">
                  <c:v>9725.7071633288215</c:v>
                </c:pt>
                <c:pt idx="43740">
                  <c:v>9752.7003303868423</c:v>
                </c:pt>
                <c:pt idx="43741">
                  <c:v>9779.705858872665</c:v>
                </c:pt>
                <c:pt idx="43742">
                  <c:v>9806.7237837260145</c:v>
                </c:pt>
                <c:pt idx="43743">
                  <c:v>9833.7541383526805</c:v>
                </c:pt>
                <c:pt idx="43744">
                  <c:v>9860.7969558994446</c:v>
                </c:pt>
                <c:pt idx="43745">
                  <c:v>9887.8522706575714</c:v>
                </c:pt>
                <c:pt idx="43746">
                  <c:v>10004.015203261046</c:v>
                </c:pt>
                <c:pt idx="43747">
                  <c:v>10120.33740546662</c:v>
                </c:pt>
                <c:pt idx="43748">
                  <c:v>10236.817993533292</c:v>
                </c:pt>
                <c:pt idx="43749">
                  <c:v>10353.456124431568</c:v>
                </c:pt>
                <c:pt idx="43750">
                  <c:v>10470.250993745296</c:v>
                </c:pt>
                <c:pt idx="43751">
                  <c:v>10587.201833851477</c:v>
                </c:pt>
                <c:pt idx="43752">
                  <c:v>10660.703432495455</c:v>
                </c:pt>
                <c:pt idx="43753">
                  <c:v>10734.294805416568</c:v>
                </c:pt>
                <c:pt idx="43754">
                  <c:v>10807.976404227909</c:v>
                </c:pt>
                <c:pt idx="43755">
                  <c:v>10881.74867050254</c:v>
                </c:pt>
                <c:pt idx="43756">
                  <c:v>10955.612036471299</c:v>
                </c:pt>
                <c:pt idx="43757">
                  <c:v>11029.566925153984</c:v>
                </c:pt>
                <c:pt idx="43758">
                  <c:v>11039.449977176781</c:v>
                </c:pt>
                <c:pt idx="43759">
                  <c:v>11049.334063109984</c:v>
                </c:pt>
                <c:pt idx="43760">
                  <c:v>11059.219182433488</c:v>
                </c:pt>
                <c:pt idx="43761">
                  <c:v>10942.188701145091</c:v>
                </c:pt>
                <c:pt idx="43762">
                  <c:v>10951.962521467372</c:v>
                </c:pt>
                <c:pt idx="43763">
                  <c:v>10961.737361115462</c:v>
                </c:pt>
                <c:pt idx="43764">
                  <c:v>11040.854944112132</c:v>
                </c:pt>
                <c:pt idx="43765">
                  <c:v>10992.859452723893</c:v>
                </c:pt>
                <c:pt idx="43766">
                  <c:v>10944.89425439162</c:v>
                </c:pt>
                <c:pt idx="43767">
                  <c:v>10896.959339481922</c:v>
                </c:pt>
                <c:pt idx="43768">
                  <c:v>10849.054700584069</c:v>
                </c:pt>
                <c:pt idx="43769">
                  <c:v>10801.18033044092</c:v>
                </c:pt>
                <c:pt idx="43770">
                  <c:v>10620.95731741262</c:v>
                </c:pt>
                <c:pt idx="43771">
                  <c:v>10441.185748916787</c:v>
                </c:pt>
                <c:pt idx="43772">
                  <c:v>10261.864014436807</c:v>
                </c:pt>
                <c:pt idx="43773">
                  <c:v>10082.990469467954</c:v>
                </c:pt>
                <c:pt idx="43774">
                  <c:v>9904.5634222199242</c:v>
                </c:pt>
                <c:pt idx="43775">
                  <c:v>9726.5811364924357</c:v>
                </c:pt>
                <c:pt idx="43776">
                  <c:v>9847.8517513577754</c:v>
                </c:pt>
                <c:pt idx="43777">
                  <c:v>9969.3328861828668</c:v>
                </c:pt>
                <c:pt idx="43778">
                  <c:v>10091.02530746294</c:v>
                </c:pt>
                <c:pt idx="43779">
                  <c:v>10212.929763932743</c:v>
                </c:pt>
                <c:pt idx="43780">
                  <c:v>10335.046987018164</c:v>
                </c:pt>
                <c:pt idx="43781">
                  <c:v>10457.377691281381</c:v>
                </c:pt>
                <c:pt idx="43782">
                  <c:v>10495.929250263394</c:v>
                </c:pt>
                <c:pt idx="43783">
                  <c:v>10534.499209673131</c:v>
                </c:pt>
                <c:pt idx="43784">
                  <c:v>10573.087556996923</c:v>
                </c:pt>
                <c:pt idx="43785">
                  <c:v>10611.694280664735</c:v>
                </c:pt>
                <c:pt idx="43786">
                  <c:v>10650.319367998414</c:v>
                </c:pt>
                <c:pt idx="43787">
                  <c:v>10688.96280659566</c:v>
                </c:pt>
                <c:pt idx="43788">
                  <c:v>10736.335218388575</c:v>
                </c:pt>
                <c:pt idx="43789">
                  <c:v>10783.739085049861</c:v>
                </c:pt>
                <c:pt idx="43790">
                  <c:v>10831.174439583565</c:v>
                </c:pt>
                <c:pt idx="43791">
                  <c:v>10878.641312735826</c:v>
                </c:pt>
                <c:pt idx="43792">
                  <c:v>10926.139735016259</c:v>
                </c:pt>
                <c:pt idx="43793">
                  <c:v>10973.669738772527</c:v>
                </c:pt>
                <c:pt idx="43794">
                  <c:v>10993.422330082572</c:v>
                </c:pt>
                <c:pt idx="43795">
                  <c:v>11013.179058748248</c:v>
                </c:pt>
                <c:pt idx="43796">
                  <c:v>11032.939919210345</c:v>
                </c:pt>
                <c:pt idx="43797">
                  <c:v>11052.70490799718</c:v>
                </c:pt>
                <c:pt idx="43798">
                  <c:v>11072.474020985966</c:v>
                </c:pt>
                <c:pt idx="43799">
                  <c:v>11092.247254749616</c:v>
                </c:pt>
                <c:pt idx="43800">
                  <c:v>11149.351661355295</c:v>
                </c:pt>
                <c:pt idx="43801">
                  <c:v>11206.501860657121</c:v>
                </c:pt>
                <c:pt idx="43802">
                  <c:v>11263.69790906745</c:v>
                </c:pt>
                <c:pt idx="43803">
                  <c:v>11320.939863140327</c:v>
                </c:pt>
                <c:pt idx="43804">
                  <c:v>11378.227778917413</c:v>
                </c:pt>
                <c:pt idx="43805">
                  <c:v>11435.561711251172</c:v>
                </c:pt>
                <c:pt idx="43806">
                  <c:v>11310.189899076548</c:v>
                </c:pt>
                <c:pt idx="43807">
                  <c:v>11185.023256545954</c:v>
                </c:pt>
                <c:pt idx="43808">
                  <c:v>11060.061624130833</c:v>
                </c:pt>
                <c:pt idx="43809">
                  <c:v>10935.304849080338</c:v>
                </c:pt>
                <c:pt idx="43810">
                  <c:v>10810.752783401062</c:v>
                </c:pt>
                <c:pt idx="43811">
                  <c:v>10686.405288058515</c:v>
                </c:pt>
                <c:pt idx="43812">
                  <c:v>10581.632918676665</c:v>
                </c:pt>
                <c:pt idx="43813">
                  <c:v>10477.008569359983</c:v>
                </c:pt>
                <c:pt idx="43814">
                  <c:v>10372.532084728158</c:v>
                </c:pt>
                <c:pt idx="43815">
                  <c:v>10268.203311615474</c:v>
                </c:pt>
                <c:pt idx="43816">
                  <c:v>10164.022098345036</c:v>
                </c:pt>
                <c:pt idx="43817">
                  <c:v>10059.988289896117</c:v>
                </c:pt>
                <c:pt idx="43818">
                  <c:v>9917.1137159817372</c:v>
                </c:pt>
                <c:pt idx="43819">
                  <c:v>9889.5968918987201</c:v>
                </c:pt>
                <c:pt idx="43820">
                  <c:v>9862.0915506611618</c:v>
                </c:pt>
                <c:pt idx="43821">
                  <c:v>9948.6675448903552</c:v>
                </c:pt>
                <c:pt idx="43822">
                  <c:v>9920.8663582054596</c:v>
                </c:pt>
                <c:pt idx="43823">
                  <c:v>9893.0767410941789</c:v>
                </c:pt>
                <c:pt idx="43824">
                  <c:v>9799.3161413572816</c:v>
                </c:pt>
                <c:pt idx="43825">
                  <c:v>9705.6785005900474</c:v>
                </c:pt>
                <c:pt idx="43826">
                  <c:v>9612.1635728934907</c:v>
                </c:pt>
                <c:pt idx="43827">
                  <c:v>9518.7711051405186</c:v>
                </c:pt>
                <c:pt idx="43828">
                  <c:v>9425.5008446247666</c:v>
                </c:pt>
                <c:pt idx="43829">
                  <c:v>9332.3525350682321</c:v>
                </c:pt>
                <c:pt idx="43830">
                  <c:v>9155.043600339739</c:v>
                </c:pt>
                <c:pt idx="43831">
                  <c:v>8978.1689778247728</c:v>
                </c:pt>
                <c:pt idx="43832">
                  <c:v>8801.7275641813267</c:v>
                </c:pt>
                <c:pt idx="43833">
                  <c:v>8625.7182453887126</c:v>
                </c:pt>
                <c:pt idx="43834">
                  <c:v>8450.1398934097942</c:v>
                </c:pt>
                <c:pt idx="43835">
                  <c:v>8274.9913700078541</c:v>
                </c:pt>
                <c:pt idx="43836">
                  <c:v>8221.1678053222695</c:v>
                </c:pt>
                <c:pt idx="43837">
                  <c:v>8167.387202931719</c:v>
                </c:pt>
                <c:pt idx="43838">
                  <c:v>8113.6493336338162</c:v>
                </c:pt>
                <c:pt idx="43839">
                  <c:v>8059.9539630266527</c:v>
                </c:pt>
                <c:pt idx="43840">
                  <c:v>8006.3008600139119</c:v>
                </c:pt>
                <c:pt idx="43841">
                  <c:v>7952.6897838923214</c:v>
                </c:pt>
                <c:pt idx="43842">
                  <c:v>7852.2622760000331</c:v>
                </c:pt>
                <c:pt idx="43843">
                  <c:v>7751.9757972551324</c:v>
                </c:pt>
                <c:pt idx="43844">
                  <c:v>7651.8299272761969</c:v>
                </c:pt>
                <c:pt idx="43845">
                  <c:v>7551.8242408539354</c:v>
                </c:pt>
                <c:pt idx="43846">
                  <c:v>7451.9583001829096</c:v>
                </c:pt>
                <c:pt idx="43847">
                  <c:v>7352.2316662031499</c:v>
                </c:pt>
                <c:pt idx="43848">
                  <c:v>7397.2894947174345</c:v>
                </c:pt>
                <c:pt idx="43849">
                  <c:v>7442.3757909410442</c:v>
                </c:pt>
                <c:pt idx="43850">
                  <c:v>7487.4906289559403</c:v>
                </c:pt>
                <c:pt idx="43851">
                  <c:v>7532.6340765868499</c:v>
                </c:pt>
                <c:pt idx="43852">
                  <c:v>7577.8062009357036</c:v>
                </c:pt>
                <c:pt idx="43853">
                  <c:v>7623.007074295595</c:v>
                </c:pt>
                <c:pt idx="43854">
                  <c:v>7513.7447678910912</c:v>
                </c:pt>
                <c:pt idx="43855">
                  <c:v>7404.6494032070332</c:v>
                </c:pt>
                <c:pt idx="43856">
                  <c:v>7295.7205475786959</c:v>
                </c:pt>
                <c:pt idx="43857">
                  <c:v>7186.9577623001624</c:v>
                </c:pt>
                <c:pt idx="43858">
                  <c:v>7078.3606080118598</c:v>
                </c:pt>
                <c:pt idx="43859">
                  <c:v>6969.9286314147848</c:v>
                </c:pt>
                <c:pt idx="43860">
                  <c:v>6987.3529582415285</c:v>
                </c:pt>
                <c:pt idx="43861">
                  <c:v>7004.781412738037</c:v>
                </c:pt>
                <c:pt idx="43862">
                  <c:v>7022.2140112394318</c:v>
                </c:pt>
                <c:pt idx="43863">
                  <c:v>7039.6507681973044</c:v>
                </c:pt>
                <c:pt idx="43864">
                  <c:v>7057.0916980006141</c:v>
                </c:pt>
                <c:pt idx="43865">
                  <c:v>7074.5368149759697</c:v>
                </c:pt>
                <c:pt idx="43866">
                  <c:v>7163.7405342002357</c:v>
                </c:pt>
                <c:pt idx="43867">
                  <c:v>7253.0563141393741</c:v>
                </c:pt>
                <c:pt idx="43868">
                  <c:v>7342.4849875696627</c:v>
                </c:pt>
                <c:pt idx="43869">
                  <c:v>7432.0273766463179</c:v>
                </c:pt>
                <c:pt idx="43870">
                  <c:v>7521.6842872577427</c:v>
                </c:pt>
                <c:pt idx="43871">
                  <c:v>7611.4565022598099</c:v>
                </c:pt>
                <c:pt idx="43872">
                  <c:v>7565.9638122629412</c:v>
                </c:pt>
                <c:pt idx="43873">
                  <c:v>7520.5005262491304</c:v>
                </c:pt>
                <c:pt idx="43874">
                  <c:v>7475.0666071896667</c:v>
                </c:pt>
                <c:pt idx="43875">
                  <c:v>7429.6620248074532</c:v>
                </c:pt>
                <c:pt idx="43876">
                  <c:v>7384.2867485523775</c:v>
                </c:pt>
                <c:pt idx="43877">
                  <c:v>7338.9407407936487</c:v>
                </c:pt>
                <c:pt idx="43878">
                  <c:v>7374.4173953481941</c:v>
                </c:pt>
                <c:pt idx="43879">
                  <c:v>7409.9121079752085</c:v>
                </c:pt>
                <c:pt idx="43880">
                  <c:v>7445.4249526029962</c:v>
                </c:pt>
                <c:pt idx="43881">
                  <c:v>7480.9560025243518</c:v>
                </c:pt>
                <c:pt idx="43882">
                  <c:v>7516.5053328450804</c:v>
                </c:pt>
                <c:pt idx="43883">
                  <c:v>7552.0730107437766</c:v>
                </c:pt>
                <c:pt idx="43884">
                  <c:v>7570.2338561806046</c:v>
                </c:pt>
                <c:pt idx="43885">
                  <c:v>7588.3994257039558</c:v>
                </c:pt>
                <c:pt idx="43886">
                  <c:v>7606.5697217829011</c:v>
                </c:pt>
                <c:pt idx="43887">
                  <c:v>7624.7447468784976</c:v>
                </c:pt>
                <c:pt idx="43888">
                  <c:v>7642.9245034440528</c:v>
                </c:pt>
                <c:pt idx="43889">
                  <c:v>7661.1089939252679</c:v>
                </c:pt>
                <c:pt idx="43890">
                  <c:v>7624.3004332710025</c:v>
                </c:pt>
                <c:pt idx="43891">
                  <c:v>7587.511046906211</c:v>
                </c:pt>
                <c:pt idx="43892">
                  <c:v>7550.7408457024803</c:v>
                </c:pt>
                <c:pt idx="43893">
                  <c:v>7513.9898407016863</c:v>
                </c:pt>
                <c:pt idx="43894">
                  <c:v>7477.2580405889084</c:v>
                </c:pt>
                <c:pt idx="43895">
                  <c:v>7440.5454618030626</c:v>
                </c:pt>
                <c:pt idx="43896">
                  <c:v>7450.2763458534446</c:v>
                </c:pt>
                <c:pt idx="43897">
                  <c:v>7460.0085332702201</c:v>
                </c:pt>
                <c:pt idx="43898">
                  <c:v>7469.7420264323564</c:v>
                </c:pt>
                <c:pt idx="43899">
                  <c:v>7479.476817750201</c:v>
                </c:pt>
                <c:pt idx="43900">
                  <c:v>7489.2129095420478</c:v>
                </c:pt>
                <c:pt idx="43901">
                  <c:v>7498.9502943050275</c:v>
                </c:pt>
                <c:pt idx="43902">
                  <c:v>7552.5170657575827</c:v>
                </c:pt>
                <c:pt idx="43903">
                  <c:v>7606.1254690122396</c:v>
                </c:pt>
                <c:pt idx="43904">
                  <c:v>7659.7757107857024</c:v>
                </c:pt>
                <c:pt idx="43905">
                  <c:v>7625.0265731006912</c:v>
                </c:pt>
                <c:pt idx="43906">
                  <c:v>7678.1449827288116</c:v>
                </c:pt>
                <c:pt idx="43907">
                  <c:v>7731.3053442659593</c:v>
                </c:pt>
                <c:pt idx="43908">
                  <c:v>7848.8477969012247</c:v>
                </c:pt>
                <c:pt idx="43909">
                  <c:v>7876.7269790876135</c:v>
                </c:pt>
                <c:pt idx="43910">
                  <c:v>7904.6170037351321</c:v>
                </c:pt>
                <c:pt idx="43911">
                  <c:v>7932.5178650595672</c:v>
                </c:pt>
                <c:pt idx="43912">
                  <c:v>7960.4295493518312</c:v>
                </c:pt>
                <c:pt idx="43913">
                  <c:v>7988.3520430386898</c:v>
                </c:pt>
                <c:pt idx="43914">
                  <c:v>7996.8213556016208</c:v>
                </c:pt>
                <c:pt idx="43915">
                  <c:v>8005.291848027955</c:v>
                </c:pt>
                <c:pt idx="43916">
                  <c:v>8013.7635285960405</c:v>
                </c:pt>
                <c:pt idx="43917">
                  <c:v>8022.2363948008124</c:v>
                </c:pt>
                <c:pt idx="43918">
                  <c:v>8030.7104550041558</c:v>
                </c:pt>
                <c:pt idx="43919">
                  <c:v>8039.1857065897357</c:v>
                </c:pt>
                <c:pt idx="43920">
                  <c:v>8011.5384003628396</c:v>
                </c:pt>
                <c:pt idx="43921">
                  <c:v>7983.9019231272123</c:v>
                </c:pt>
                <c:pt idx="43922">
                  <c:v>7956.276280961436</c:v>
                </c:pt>
                <c:pt idx="43923">
                  <c:v>7928.6614688118598</c:v>
                </c:pt>
                <c:pt idx="43924">
                  <c:v>7901.0574900150459</c:v>
                </c:pt>
                <c:pt idx="43925">
                  <c:v>7873.4643479263268</c:v>
                </c:pt>
                <c:pt idx="43926">
                  <c:v>7882.2159407147728</c:v>
                </c:pt>
                <c:pt idx="43927">
                  <c:v>7890.9687168098408</c:v>
                </c:pt>
                <c:pt idx="43928">
                  <c:v>7899.7226723699741</c:v>
                </c:pt>
                <c:pt idx="43929">
                  <c:v>7908.4778148037867</c:v>
                </c:pt>
                <c:pt idx="43930">
                  <c:v>7917.2341430602246</c:v>
                </c:pt>
                <c:pt idx="43931">
                  <c:v>7925.9916560249467</c:v>
                </c:pt>
                <c:pt idx="43932">
                  <c:v>7925.9916560249467</c:v>
                </c:pt>
                <c:pt idx="43933">
                  <c:v>7925.9916560249467</c:v>
                </c:pt>
                <c:pt idx="43934">
                  <c:v>7925.9916560249467</c:v>
                </c:pt>
                <c:pt idx="43935">
                  <c:v>7925.9916560249467</c:v>
                </c:pt>
                <c:pt idx="43936">
                  <c:v>7925.9916560249467</c:v>
                </c:pt>
                <c:pt idx="43937">
                  <c:v>7925.9916560249467</c:v>
                </c:pt>
                <c:pt idx="43938">
                  <c:v>7916.7891835382006</c:v>
                </c:pt>
                <c:pt idx="43939">
                  <c:v>7907.5879154713693</c:v>
                </c:pt>
                <c:pt idx="43940">
                  <c:v>7898.3878547249005</c:v>
                </c:pt>
                <c:pt idx="43941">
                  <c:v>7889.189004197975</c:v>
                </c:pt>
                <c:pt idx="43942">
                  <c:v>7879.9913581764804</c:v>
                </c:pt>
                <c:pt idx="43943">
                  <c:v>7870.7949224307076</c:v>
                </c:pt>
                <c:pt idx="43944">
                  <c:v>7834.0212483431442</c:v>
                </c:pt>
                <c:pt idx="43945">
                  <c:v>7797.2668951146061</c:v>
                </c:pt>
                <c:pt idx="43946">
                  <c:v>7760.5318618653655</c:v>
                </c:pt>
                <c:pt idx="43947">
                  <c:v>7723.8161563895128</c:v>
                </c:pt>
                <c:pt idx="43948">
                  <c:v>7687.119777963364</c:v>
                </c:pt>
                <c:pt idx="43949">
                  <c:v>7650.442728808659</c:v>
                </c:pt>
                <c:pt idx="43950">
                  <c:v>7632.1114534242179</c:v>
                </c:pt>
                <c:pt idx="43951">
                  <c:v>7613.7850112268034</c:v>
                </c:pt>
                <c:pt idx="43952">
                  <c:v>7595.4634025166079</c:v>
                </c:pt>
                <c:pt idx="43953">
                  <c:v>7577.1466275986995</c:v>
                </c:pt>
                <c:pt idx="43954">
                  <c:v>7558.8346867832779</c:v>
                </c:pt>
                <c:pt idx="43955">
                  <c:v>7540.5275803853874</c:v>
                </c:pt>
                <c:pt idx="43956">
                  <c:v>7531.3758387677472</c:v>
                </c:pt>
                <c:pt idx="43957">
                  <c:v>7522.2253087252002</c:v>
                </c:pt>
                <c:pt idx="43958">
                  <c:v>7513.0759845986267</c:v>
                </c:pt>
                <c:pt idx="43959">
                  <c:v>7503.927872127867</c:v>
                </c:pt>
                <c:pt idx="43960">
                  <c:v>7494.780965656847</c:v>
                </c:pt>
                <c:pt idx="43961">
                  <c:v>7485.6352680763257</c:v>
                </c:pt>
                <c:pt idx="43962">
                  <c:v>7345.5862426318163</c:v>
                </c:pt>
                <c:pt idx="43963">
                  <c:v>7291.4093741854913</c:v>
                </c:pt>
                <c:pt idx="43964">
                  <c:v>7237.2755471500477</c:v>
                </c:pt>
                <c:pt idx="43965">
                  <c:v>7266.501341373887</c:v>
                </c:pt>
                <c:pt idx="43966">
                  <c:v>7211.8267343520174</c:v>
                </c:pt>
                <c:pt idx="43967">
                  <c:v>7157.1957024771682</c:v>
                </c:pt>
                <c:pt idx="43968">
                  <c:v>7111.7031366024021</c:v>
                </c:pt>
                <c:pt idx="43969">
                  <c:v>7066.2408411759197</c:v>
                </c:pt>
                <c:pt idx="43970">
                  <c:v>7020.8088260345521</c:v>
                </c:pt>
                <c:pt idx="43971">
                  <c:v>6975.4071012013428</c:v>
                </c:pt>
                <c:pt idx="43972">
                  <c:v>6930.0356684815824</c:v>
                </c:pt>
                <c:pt idx="43973">
                  <c:v>6884.694538310544</c:v>
                </c:pt>
                <c:pt idx="43974">
                  <c:v>6830.325194183336</c:v>
                </c:pt>
                <c:pt idx="43975">
                  <c:v>6775.9995109264009</c:v>
                </c:pt>
                <c:pt idx="43976">
                  <c:v>6721.7175028883312</c:v>
                </c:pt>
                <c:pt idx="43977">
                  <c:v>6667.4791820732662</c:v>
                </c:pt>
                <c:pt idx="43978">
                  <c:v>6613.2845692439942</c:v>
                </c:pt>
                <c:pt idx="43979">
                  <c:v>6559.1336772626664</c:v>
                </c:pt>
                <c:pt idx="43980">
                  <c:v>6514.1865874631321</c:v>
                </c:pt>
                <c:pt idx="43981">
                  <c:v>6469.2694929851796</c:v>
                </c:pt>
                <c:pt idx="43982">
                  <c:v>6424.382378409272</c:v>
                </c:pt>
                <c:pt idx="43983">
                  <c:v>6379.52523654988</c:v>
                </c:pt>
                <c:pt idx="43984">
                  <c:v>6334.6980601702753</c:v>
                </c:pt>
                <c:pt idx="43985">
                  <c:v>6289.9008338809717</c:v>
                </c:pt>
                <c:pt idx="43986">
                  <c:v>6262.8063609677392</c:v>
                </c:pt>
                <c:pt idx="43987">
                  <c:v>6235.7231115029972</c:v>
                </c:pt>
                <c:pt idx="43988">
                  <c:v>6208.6510897612325</c:v>
                </c:pt>
                <c:pt idx="43989">
                  <c:v>6181.590310900071</c:v>
                </c:pt>
                <c:pt idx="43990">
                  <c:v>6154.5407793447102</c:v>
                </c:pt>
                <c:pt idx="43991">
                  <c:v>6127.502507705618</c:v>
                </c:pt>
                <c:pt idx="43992">
                  <c:v>6020.3186158021454</c:v>
                </c:pt>
                <c:pt idx="43993">
                  <c:v>5913.3077705243377</c:v>
                </c:pt>
                <c:pt idx="43994">
                  <c:v>5806.4698877021701</c:v>
                </c:pt>
                <c:pt idx="43995">
                  <c:v>5699.8048918089107</c:v>
                </c:pt>
                <c:pt idx="43996">
                  <c:v>5593.3126974881598</c:v>
                </c:pt>
                <c:pt idx="43997">
                  <c:v>5486.9932304154308</c:v>
                </c:pt>
                <c:pt idx="43998">
                  <c:v>5258.6883308572851</c:v>
                </c:pt>
                <c:pt idx="43999">
                  <c:v>5031.1465697853027</c:v>
                </c:pt>
                <c:pt idx="44000">
                  <c:v>4804.359794013295</c:v>
                </c:pt>
                <c:pt idx="44001">
                  <c:v>4578.3194584268085</c:v>
                </c:pt>
                <c:pt idx="44002">
                  <c:v>4353.0166007684393</c:v>
                </c:pt>
                <c:pt idx="44003">
                  <c:v>4128.4418375132755</c:v>
                </c:pt>
                <c:pt idx="44004">
                  <c:v>4085.9667324821025</c:v>
                </c:pt>
                <c:pt idx="44005">
                  <c:v>4043.5114895809684</c:v>
                </c:pt>
                <c:pt idx="44006">
                  <c:v>4001.0758793521372</c:v>
                </c:pt>
                <c:pt idx="44007">
                  <c:v>3958.6596686201415</c:v>
                </c:pt>
                <c:pt idx="44008">
                  <c:v>3916.2626324211074</c:v>
                </c:pt>
                <c:pt idx="44009">
                  <c:v>3873.8845331312041</c:v>
                </c:pt>
                <c:pt idx="44010">
                  <c:v>4012.0730722546132</c:v>
                </c:pt>
                <c:pt idx="44011">
                  <c:v>4150.5458257473956</c:v>
                </c:pt>
                <c:pt idx="44012">
                  <c:v>4289.3039464621079</c:v>
                </c:pt>
                <c:pt idx="44013">
                  <c:v>4428.3485618838831</c:v>
                </c:pt>
                <c:pt idx="44014">
                  <c:v>4567.6807694847485</c:v>
                </c:pt>
                <c:pt idx="44015">
                  <c:v>4707.3016408776748</c:v>
                </c:pt>
                <c:pt idx="44016">
                  <c:v>4725.6455048696225</c:v>
                </c:pt>
                <c:pt idx="44017">
                  <c:v>4743.9965616196678</c:v>
                </c:pt>
                <c:pt idx="44018">
                  <c:v>4762.3547846226711</c:v>
                </c:pt>
                <c:pt idx="44019">
                  <c:v>4780.7201474833155</c:v>
                </c:pt>
                <c:pt idx="44020">
                  <c:v>4799.0926239155888</c:v>
                </c:pt>
                <c:pt idx="44021">
                  <c:v>4817.472187742459</c:v>
                </c:pt>
                <c:pt idx="44022">
                  <c:v>4878.5280757909986</c:v>
                </c:pt>
                <c:pt idx="44023">
                  <c:v>4939.6365910159202</c:v>
                </c:pt>
                <c:pt idx="44024">
                  <c:v>5000.797917138354</c:v>
                </c:pt>
                <c:pt idx="44025">
                  <c:v>5062.0122337414195</c:v>
                </c:pt>
                <c:pt idx="44026">
                  <c:v>5123.2797239557367</c:v>
                </c:pt>
                <c:pt idx="44027">
                  <c:v>5184.6005630322989</c:v>
                </c:pt>
                <c:pt idx="44028">
                  <c:v>5202.1501107616277</c:v>
                </c:pt>
                <c:pt idx="44029">
                  <c:v>5219.7040786494345</c:v>
                </c:pt>
                <c:pt idx="44030">
                  <c:v>5237.2624701652803</c:v>
                </c:pt>
                <c:pt idx="44031">
                  <c:v>5254.8252887672907</c:v>
                </c:pt>
                <c:pt idx="44032">
                  <c:v>5272.3925379019365</c:v>
                </c:pt>
                <c:pt idx="44033">
                  <c:v>5289.9642210038319</c:v>
                </c:pt>
                <c:pt idx="44034">
                  <c:v>5359.8818979455154</c:v>
                </c:pt>
                <c:pt idx="44035">
                  <c:v>5429.8671845141189</c:v>
                </c:pt>
                <c:pt idx="44036">
                  <c:v>5499.9204801796604</c:v>
                </c:pt>
                <c:pt idx="44037">
                  <c:v>5570.0421764440161</c:v>
                </c:pt>
                <c:pt idx="44038">
                  <c:v>5640.2326611565222</c:v>
                </c:pt>
                <c:pt idx="44039">
                  <c:v>5710.4923097222381</c:v>
                </c:pt>
                <c:pt idx="44040">
                  <c:v>5763.8319191473174</c:v>
                </c:pt>
                <c:pt idx="44041">
                  <c:v>5817.2139209285842</c:v>
                </c:pt>
                <c:pt idx="44042">
                  <c:v>5870.638332987689</c:v>
                </c:pt>
                <c:pt idx="44043">
                  <c:v>5924.1051755531062</c:v>
                </c:pt>
                <c:pt idx="44044">
                  <c:v>5977.6144619113084</c:v>
                </c:pt>
                <c:pt idx="44045">
                  <c:v>6031.1662122670587</c:v>
                </c:pt>
                <c:pt idx="44046">
                  <c:v>6066.7003891050372</c:v>
                </c:pt>
                <c:pt idx="44047">
                  <c:v>6102.2529015600467</c:v>
                </c:pt>
                <c:pt idx="44048">
                  <c:v>6137.8237729367065</c:v>
                </c:pt>
                <c:pt idx="44049">
                  <c:v>6102.6296388780092</c:v>
                </c:pt>
                <c:pt idx="44050">
                  <c:v>6137.8290255440652</c:v>
                </c:pt>
                <c:pt idx="44051">
                  <c:v>6173.0466288148182</c:v>
                </c:pt>
                <c:pt idx="44052">
                  <c:v>6262.0346663682449</c:v>
                </c:pt>
                <c:pt idx="44053">
                  <c:v>6279.4266250525588</c:v>
                </c:pt>
                <c:pt idx="44054">
                  <c:v>6296.8226623707806</c:v>
                </c:pt>
                <c:pt idx="44055">
                  <c:v>6314.2227908784698</c:v>
                </c:pt>
                <c:pt idx="44056">
                  <c:v>6331.6270230782638</c:v>
                </c:pt>
                <c:pt idx="44057">
                  <c:v>6349.0353714201956</c:v>
                </c:pt>
                <c:pt idx="44058">
                  <c:v>6339.897404525479</c:v>
                </c:pt>
                <c:pt idx="44059">
                  <c:v>6330.7607282025292</c:v>
                </c:pt>
                <c:pt idx="44060">
                  <c:v>6321.6253484210392</c:v>
                </c:pt>
                <c:pt idx="44061">
                  <c:v>6312.4912609536068</c:v>
                </c:pt>
                <c:pt idx="44062">
                  <c:v>6303.3584717879603</c:v>
                </c:pt>
                <c:pt idx="44063">
                  <c:v>6294.226976687155</c:v>
                </c:pt>
                <c:pt idx="44064">
                  <c:v>6357.0185296187319</c:v>
                </c:pt>
                <c:pt idx="44065">
                  <c:v>6419.8686398064228</c:v>
                </c:pt>
                <c:pt idx="44066">
                  <c:v>6482.7773209672532</c:v>
                </c:pt>
                <c:pt idx="44067">
                  <c:v>6545.7445947730384</c:v>
                </c:pt>
                <c:pt idx="44068">
                  <c:v>6608.77047528821</c:v>
                </c:pt>
                <c:pt idx="44069">
                  <c:v>6671.8549767015311</c:v>
                </c:pt>
                <c:pt idx="44070">
                  <c:v>6770.6049324982305</c:v>
                </c:pt>
                <c:pt idx="44071">
                  <c:v>6869.4975089716399</c:v>
                </c:pt>
                <c:pt idx="44072">
                  <c:v>6968.5330769425964</c:v>
                </c:pt>
                <c:pt idx="44073">
                  <c:v>7067.7120007310414</c:v>
                </c:pt>
                <c:pt idx="44074">
                  <c:v>7167.0346382960179</c:v>
                </c:pt>
                <c:pt idx="44075">
                  <c:v>7266.501341373887</c:v>
                </c:pt>
                <c:pt idx="44076">
                  <c:v>7257.3858805417158</c:v>
                </c:pt>
                <c:pt idx="44077">
                  <c:v>7248.2716326262389</c:v>
                </c:pt>
                <c:pt idx="44078">
                  <c:v>7239.1585920178777</c:v>
                </c:pt>
                <c:pt idx="44079">
                  <c:v>7230.046764425686</c:v>
                </c:pt>
                <c:pt idx="44080">
                  <c:v>7220.9361442437103</c:v>
                </c:pt>
                <c:pt idx="44081">
                  <c:v>7211.8267343520174</c:v>
                </c:pt>
                <c:pt idx="44082">
                  <c:v>7239.1585920178777</c:v>
                </c:pt>
                <c:pt idx="44083">
                  <c:v>7266.501341373887</c:v>
                </c:pt>
                <c:pt idx="44084">
                  <c:v>7293.8549782282935</c:v>
                </c:pt>
                <c:pt idx="44085">
                  <c:v>7321.2195069125773</c:v>
                </c:pt>
                <c:pt idx="44086">
                  <c:v>7348.5949204516901</c:v>
                </c:pt>
                <c:pt idx="44087">
                  <c:v>7375.981223237136</c:v>
                </c:pt>
                <c:pt idx="44088">
                  <c:v>7449.0645731952491</c:v>
                </c:pt>
                <c:pt idx="44089">
                  <c:v>7522.2253087252002</c:v>
                </c:pt>
                <c:pt idx="44090">
                  <c:v>7595.4634025166079</c:v>
                </c:pt>
                <c:pt idx="44091">
                  <c:v>7668.7788370851076</c:v>
                </c:pt>
                <c:pt idx="44092">
                  <c:v>7742.1715933819996</c:v>
                </c:pt>
                <c:pt idx="44093">
                  <c:v>7815.6416564993124</c:v>
                </c:pt>
                <c:pt idx="44094">
                  <c:v>7769.7138092654086</c:v>
                </c:pt>
                <c:pt idx="44095">
                  <c:v>7723.8161563895128</c:v>
                </c:pt>
                <c:pt idx="44096">
                  <c:v>7677.9487048967039</c:v>
                </c:pt>
                <c:pt idx="44097">
                  <c:v>7632.1114534242179</c:v>
                </c:pt>
                <c:pt idx="44098">
                  <c:v>7586.3044093874378</c:v>
                </c:pt>
                <c:pt idx="44099">
                  <c:v>7540.5275803853874</c:v>
                </c:pt>
                <c:pt idx="44100">
                  <c:v>7595.4634025166079</c:v>
                </c:pt>
                <c:pt idx="44101">
                  <c:v>7650.442728808659</c:v>
                </c:pt>
                <c:pt idx="44102">
                  <c:v>7705.4655511582459</c:v>
                </c:pt>
                <c:pt idx="44103">
                  <c:v>7760.5318618653655</c:v>
                </c:pt>
                <c:pt idx="44104">
                  <c:v>7815.6416564993124</c:v>
                </c:pt>
                <c:pt idx="44105">
                  <c:v>7870.7949224307076</c:v>
                </c:pt>
                <c:pt idx="44106">
                  <c:v>7762.3712130245849</c:v>
                </c:pt>
                <c:pt idx="44107">
                  <c:v>7744.1975838800345</c:v>
                </c:pt>
                <c:pt idx="44108">
                  <c:v>7726.0287295665739</c:v>
                </c:pt>
                <c:pt idx="44109">
                  <c:v>7797.2668951146061</c:v>
                </c:pt>
                <c:pt idx="44110">
                  <c:v>7778.896964439522</c:v>
                </c:pt>
                <c:pt idx="44111">
                  <c:v>7760.5318618653655</c:v>
                </c:pt>
                <c:pt idx="44112">
                  <c:v>7596.0557395441747</c:v>
                </c:pt>
                <c:pt idx="44113">
                  <c:v>7431.9693870634546</c:v>
                </c:pt>
                <c:pt idx="44114">
                  <c:v>7268.2722023561219</c:v>
                </c:pt>
                <c:pt idx="44115">
                  <c:v>7104.9635684372715</c:v>
                </c:pt>
                <c:pt idx="44116">
                  <c:v>6942.0428724378226</c:v>
                </c:pt>
                <c:pt idx="44117">
                  <c:v>6779.5094965023836</c:v>
                </c:pt>
                <c:pt idx="44118">
                  <c:v>6734.1215725685806</c:v>
                </c:pt>
                <c:pt idx="44119">
                  <c:v>6688.7641684056043</c:v>
                </c:pt>
                <c:pt idx="44120">
                  <c:v>6643.4373050084587</c:v>
                </c:pt>
                <c:pt idx="44121">
                  <c:v>6598.1410118109379</c:v>
                </c:pt>
                <c:pt idx="44122">
                  <c:v>6552.8753186643098</c:v>
                </c:pt>
                <c:pt idx="44123">
                  <c:v>6507.6402478219788</c:v>
                </c:pt>
                <c:pt idx="44124">
                  <c:v>6454.0075059411201</c:v>
                </c:pt>
                <c:pt idx="44125">
                  <c:v>6400.416886934363</c:v>
                </c:pt>
                <c:pt idx="44126">
                  <c:v>6346.8683256133963</c:v>
                </c:pt>
                <c:pt idx="44127">
                  <c:v>6293.3617481259271</c:v>
                </c:pt>
                <c:pt idx="44128">
                  <c:v>6239.8970825353445</c:v>
                </c:pt>
                <c:pt idx="44129">
                  <c:v>6186.4742561605053</c:v>
                </c:pt>
                <c:pt idx="44130">
                  <c:v>6159.8502582054634</c:v>
                </c:pt>
                <c:pt idx="44131">
                  <c:v>6133.2365439452406</c:v>
                </c:pt>
                <c:pt idx="44132">
                  <c:v>6106.6331028209561</c:v>
                </c:pt>
                <c:pt idx="44133">
                  <c:v>6080.0399166533916</c:v>
                </c:pt>
                <c:pt idx="44134">
                  <c:v>6053.4569772363311</c:v>
                </c:pt>
                <c:pt idx="44135">
                  <c:v>6026.8842662941688</c:v>
                </c:pt>
                <c:pt idx="44136">
                  <c:v>5902.6819360400414</c:v>
                </c:pt>
                <c:pt idx="44137">
                  <c:v>5778.704618485277</c:v>
                </c:pt>
                <c:pt idx="44138">
                  <c:v>5654.9513117062415</c:v>
                </c:pt>
                <c:pt idx="44139">
                  <c:v>5531.4209797669746</c:v>
                </c:pt>
                <c:pt idx="44140">
                  <c:v>5408.1125709186781</c:v>
                </c:pt>
                <c:pt idx="44141">
                  <c:v>5285.024998598029</c:v>
                </c:pt>
                <c:pt idx="44142">
                  <c:v>5295.2511024970963</c:v>
                </c:pt>
                <c:pt idx="44143">
                  <c:v>5305.4799734423441</c:v>
                </c:pt>
                <c:pt idx="44144">
                  <c:v>5315.7116058261108</c:v>
                </c:pt>
                <c:pt idx="44145">
                  <c:v>5325.945985699931</c:v>
                </c:pt>
                <c:pt idx="44146">
                  <c:v>5336.183107332432</c:v>
                </c:pt>
                <c:pt idx="44147">
                  <c:v>5346.4229569818863</c:v>
                </c:pt>
                <c:pt idx="44148">
                  <c:v>5345.7346146311875</c:v>
                </c:pt>
                <c:pt idx="44149">
                  <c:v>5345.0462722804459</c:v>
                </c:pt>
                <c:pt idx="44150">
                  <c:v>5344.3579299297035</c:v>
                </c:pt>
                <c:pt idx="44151">
                  <c:v>5343.6695875789628</c:v>
                </c:pt>
                <c:pt idx="44152">
                  <c:v>5342.9812452282204</c:v>
                </c:pt>
                <c:pt idx="44153">
                  <c:v>5342.2929028774779</c:v>
                </c:pt>
                <c:pt idx="44154">
                  <c:v>5368.8849108104305</c:v>
                </c:pt>
                <c:pt idx="44155">
                  <c:v>5395.4876258844861</c:v>
                </c:pt>
                <c:pt idx="44156">
                  <c:v>5422.1010443668383</c:v>
                </c:pt>
                <c:pt idx="44157">
                  <c:v>5448.7251687428643</c:v>
                </c:pt>
                <c:pt idx="44158">
                  <c:v>5475.3599932584229</c:v>
                </c:pt>
                <c:pt idx="44159">
                  <c:v>5502.0055204640676</c:v>
                </c:pt>
                <c:pt idx="44160">
                  <c:v>5520.0534377882959</c:v>
                </c:pt>
                <c:pt idx="44161">
                  <c:v>5538.1066724381581</c:v>
                </c:pt>
                <c:pt idx="44162">
                  <c:v>5556.1652164730667</c:v>
                </c:pt>
                <c:pt idx="44163">
                  <c:v>5574.2290619890409</c:v>
                </c:pt>
                <c:pt idx="44164">
                  <c:v>5592.2982011184649</c:v>
                </c:pt>
                <c:pt idx="44165">
                  <c:v>5610.3726260299127</c:v>
                </c:pt>
                <c:pt idx="44166">
                  <c:v>5654.6005781900785</c:v>
                </c:pt>
                <c:pt idx="44167">
                  <c:v>5698.8568299681356</c:v>
                </c:pt>
                <c:pt idx="44168">
                  <c:v>5743.1414189873703</c:v>
                </c:pt>
                <c:pt idx="44169">
                  <c:v>5787.4543888113067</c:v>
                </c:pt>
                <c:pt idx="44170">
                  <c:v>5831.7957764725588</c:v>
                </c:pt>
                <c:pt idx="44171">
                  <c:v>5876.1656186455402</c:v>
                </c:pt>
                <c:pt idx="44172">
                  <c:v>5876.1656186455402</c:v>
                </c:pt>
                <c:pt idx="44173">
                  <c:v>5876.1656186455402</c:v>
                </c:pt>
                <c:pt idx="44174">
                  <c:v>5876.1656186455402</c:v>
                </c:pt>
                <c:pt idx="44175">
                  <c:v>5876.1656186455402</c:v>
                </c:pt>
                <c:pt idx="44176">
                  <c:v>5876.1656186455402</c:v>
                </c:pt>
                <c:pt idx="44177">
                  <c:v>5876.1656186455402</c:v>
                </c:pt>
                <c:pt idx="44178">
                  <c:v>5920.563958085947</c:v>
                </c:pt>
                <c:pt idx="44179">
                  <c:v>5964.990830893571</c:v>
                </c:pt>
                <c:pt idx="44180">
                  <c:v>6009.4462728187473</c:v>
                </c:pt>
                <c:pt idx="44181">
                  <c:v>6053.9303258326199</c:v>
                </c:pt>
                <c:pt idx="44182">
                  <c:v>6098.4430251268304</c:v>
                </c:pt>
                <c:pt idx="44183">
                  <c:v>6142.9844055519752</c:v>
                </c:pt>
                <c:pt idx="44184">
                  <c:v>6187.410911263356</c:v>
                </c:pt>
                <c:pt idx="44185">
                  <c:v>6231.8656951833018</c:v>
                </c:pt>
                <c:pt idx="44186">
                  <c:v>6276.3488118877158</c:v>
                </c:pt>
                <c:pt idx="44187">
                  <c:v>6320.8603222568991</c:v>
                </c:pt>
                <c:pt idx="44188">
                  <c:v>6365.4002798911024</c:v>
                </c:pt>
                <c:pt idx="44189">
                  <c:v>6409.9687378245735</c:v>
                </c:pt>
                <c:pt idx="44190">
                  <c:v>6436.4048506131294</c:v>
                </c:pt>
                <c:pt idx="44191">
                  <c:v>6462.850720546201</c:v>
                </c:pt>
                <c:pt idx="44192">
                  <c:v>6489.3063725710754</c:v>
                </c:pt>
                <c:pt idx="44193">
                  <c:v>6441.0630160713044</c:v>
                </c:pt>
                <c:pt idx="44194">
                  <c:v>6467.2347566779517</c:v>
                </c:pt>
                <c:pt idx="44195">
                  <c:v>6493.4162520662421</c:v>
                </c:pt>
                <c:pt idx="44196">
                  <c:v>6568.586877285592</c:v>
                </c:pt>
                <c:pt idx="44197">
                  <c:v>6568.4414434390674</c:v>
                </c:pt>
                <c:pt idx="44198">
                  <c:v>6568.2960095925937</c:v>
                </c:pt>
                <c:pt idx="44199">
                  <c:v>6568.1505757460673</c:v>
                </c:pt>
                <c:pt idx="44200">
                  <c:v>6568.0051418995945</c:v>
                </c:pt>
                <c:pt idx="44201">
                  <c:v>6567.859708053069</c:v>
                </c:pt>
                <c:pt idx="44202">
                  <c:v>6621.2953978540763</c:v>
                </c:pt>
                <c:pt idx="44203">
                  <c:v>6674.7721731203537</c:v>
                </c:pt>
                <c:pt idx="44204">
                  <c:v>6728.2901628472473</c:v>
                </c:pt>
                <c:pt idx="44205">
                  <c:v>6781.849486886299</c:v>
                </c:pt>
                <c:pt idx="44206">
                  <c:v>6835.4502713008442</c:v>
                </c:pt>
                <c:pt idx="44207">
                  <c:v>6889.0926381810496</c:v>
                </c:pt>
                <c:pt idx="44208">
                  <c:v>6888.5062248649956</c:v>
                </c:pt>
                <c:pt idx="44209">
                  <c:v>6887.9198115489435</c:v>
                </c:pt>
                <c:pt idx="44210">
                  <c:v>6887.3333982328904</c:v>
                </c:pt>
                <c:pt idx="44211">
                  <c:v>6886.7469849167837</c:v>
                </c:pt>
                <c:pt idx="44212">
                  <c:v>6886.1605716007325</c:v>
                </c:pt>
                <c:pt idx="44213">
                  <c:v>6885.5741582846804</c:v>
                </c:pt>
                <c:pt idx="44214">
                  <c:v>6894.4934970593795</c:v>
                </c:pt>
                <c:pt idx="44215">
                  <c:v>6903.4139886267258</c:v>
                </c:pt>
                <c:pt idx="44216">
                  <c:v>6912.3356392057394</c:v>
                </c:pt>
                <c:pt idx="44217">
                  <c:v>6921.2584438941349</c:v>
                </c:pt>
                <c:pt idx="44218">
                  <c:v>6930.1824089303118</c:v>
                </c:pt>
                <c:pt idx="44219">
                  <c:v>6939.1075293873128</c:v>
                </c:pt>
                <c:pt idx="44220">
                  <c:v>6893.9069721215374</c:v>
                </c:pt>
                <c:pt idx="44221">
                  <c:v>6848.7364369178667</c:v>
                </c:pt>
                <c:pt idx="44222">
                  <c:v>6803.5959162579729</c:v>
                </c:pt>
                <c:pt idx="44223">
                  <c:v>6758.4854025811428</c:v>
                </c:pt>
                <c:pt idx="44224">
                  <c:v>6713.4048800159908</c:v>
                </c:pt>
                <c:pt idx="44225">
                  <c:v>6668.3543409989506</c:v>
                </c:pt>
                <c:pt idx="44226">
                  <c:v>6659.4644925341909</c:v>
                </c:pt>
                <c:pt idx="44227">
                  <c:v>6650.5757852127836</c:v>
                </c:pt>
                <c:pt idx="44228">
                  <c:v>6641.6882238183525</c:v>
                </c:pt>
                <c:pt idx="44229">
                  <c:v>6632.8018021942516</c:v>
                </c:pt>
                <c:pt idx="44230">
                  <c:v>6623.9165250989363</c:v>
                </c:pt>
                <c:pt idx="44231">
                  <c:v>6615.0323863953145</c:v>
                </c:pt>
                <c:pt idx="44232">
                  <c:v>6596.6852125354371</c:v>
                </c:pt>
                <c:pt idx="44233">
                  <c:v>6578.3431749433184</c:v>
                </c:pt>
                <c:pt idx="44234">
                  <c:v>6560.006280341715</c:v>
                </c:pt>
                <c:pt idx="44235">
                  <c:v>6541.6745354865616</c:v>
                </c:pt>
                <c:pt idx="44236">
                  <c:v>6523.3479471669443</c:v>
                </c:pt>
                <c:pt idx="44237">
                  <c:v>6505.0265222055123</c:v>
                </c:pt>
                <c:pt idx="44238">
                  <c:v>6487.1456552874843</c:v>
                </c:pt>
                <c:pt idx="44239">
                  <c:v>6469.2694929851796</c:v>
                </c:pt>
                <c:pt idx="44240">
                  <c:v>6451.3980327788076</c:v>
                </c:pt>
                <c:pt idx="44241">
                  <c:v>6433.5312721397777</c:v>
                </c:pt>
                <c:pt idx="44242">
                  <c:v>6415.6692085306331</c:v>
                </c:pt>
                <c:pt idx="44243">
                  <c:v>6397.8118366914168</c:v>
                </c:pt>
                <c:pt idx="44244">
                  <c:v>6406.6675526448644</c:v>
                </c:pt>
                <c:pt idx="44245">
                  <c:v>6415.5244005555878</c:v>
                </c:pt>
                <c:pt idx="44246">
                  <c:v>6424.382378409272</c:v>
                </c:pt>
                <c:pt idx="44247">
                  <c:v>6433.2414923772212</c:v>
                </c:pt>
                <c:pt idx="44248">
                  <c:v>6442.1017377053568</c:v>
                </c:pt>
                <c:pt idx="44249">
                  <c:v>6450.9631205850983</c:v>
                </c:pt>
                <c:pt idx="44250">
                  <c:v>6323.5971313842419</c:v>
                </c:pt>
                <c:pt idx="44251">
                  <c:v>6270.2401665281832</c:v>
                </c:pt>
                <c:pt idx="44252">
                  <c:v>6216.9265050120748</c:v>
                </c:pt>
                <c:pt idx="44253">
                  <c:v>6235.1473913606051</c:v>
                </c:pt>
                <c:pt idx="44254">
                  <c:v>6181.3030200023886</c:v>
                </c:pt>
                <c:pt idx="44255">
                  <c:v>6127.502507705618</c:v>
                </c:pt>
                <c:pt idx="44256">
                  <c:v>6046.884028513261</c:v>
                </c:pt>
                <c:pt idx="44257">
                  <c:v>5966.3643479308921</c:v>
                </c:pt>
                <c:pt idx="44258">
                  <c:v>5885.9435390479084</c:v>
                </c:pt>
                <c:pt idx="44259">
                  <c:v>5805.6216745526381</c:v>
                </c:pt>
                <c:pt idx="44260">
                  <c:v>5725.3988294505079</c:v>
                </c:pt>
                <c:pt idx="44261">
                  <c:v>5645.2750837040412</c:v>
                </c:pt>
                <c:pt idx="44262">
                  <c:v>5547.4807504032633</c:v>
                </c:pt>
                <c:pt idx="44263">
                  <c:v>5449.8347199165473</c:v>
                </c:pt>
                <c:pt idx="44264">
                  <c:v>5352.3371478028484</c:v>
                </c:pt>
                <c:pt idx="44265">
                  <c:v>5254.988194954949</c:v>
                </c:pt>
                <c:pt idx="44266">
                  <c:v>5157.7880276370115</c:v>
                </c:pt>
                <c:pt idx="44267">
                  <c:v>5060.7368175221227</c:v>
                </c:pt>
                <c:pt idx="44268">
                  <c:v>4981.7110318084688</c:v>
                </c:pt>
                <c:pt idx="44269">
                  <c:v>4902.781881478797</c:v>
                </c:pt>
                <c:pt idx="44270">
                  <c:v>4823.9493021475664</c:v>
                </c:pt>
                <c:pt idx="44271">
                  <c:v>4745.2132262748473</c:v>
                </c:pt>
                <c:pt idx="44272">
                  <c:v>4666.5735856541305</c:v>
                </c:pt>
                <c:pt idx="44273">
                  <c:v>4588.0303137386409</c:v>
                </c:pt>
                <c:pt idx="44274">
                  <c:v>4579.280360317025</c:v>
                </c:pt>
                <c:pt idx="44275">
                  <c:v>4570.5316453416617</c:v>
                </c:pt>
                <c:pt idx="44276">
                  <c:v>4561.7841642698459</c:v>
                </c:pt>
                <c:pt idx="44277">
                  <c:v>4553.0379219393944</c:v>
                </c:pt>
                <c:pt idx="44278">
                  <c:v>4544.2929138174859</c:v>
                </c:pt>
                <c:pt idx="44279">
                  <c:v>4535.5491423974827</c:v>
                </c:pt>
                <c:pt idx="44280">
                  <c:v>4319.1288902625847</c:v>
                </c:pt>
                <c:pt idx="44281">
                  <c:v>4103.3983636172634</c:v>
                </c:pt>
                <c:pt idx="44282">
                  <c:v>3888.349663644733</c:v>
                </c:pt>
                <c:pt idx="44283">
                  <c:v>3673.9745326917205</c:v>
                </c:pt>
                <c:pt idx="44284">
                  <c:v>3460.2643181943708</c:v>
                </c:pt>
                <c:pt idx="44285">
                  <c:v>3247.2099834665951</c:v>
                </c:pt>
                <c:pt idx="44286">
                  <c:v>3316.7992232805409</c:v>
                </c:pt>
                <c:pt idx="44287">
                  <c:v>3386.4905478775736</c:v>
                </c:pt>
                <c:pt idx="44288">
                  <c:v>3456.2831031133364</c:v>
                </c:pt>
                <c:pt idx="44289">
                  <c:v>3526.1760447682504</c:v>
                </c:pt>
                <c:pt idx="44290">
                  <c:v>3596.1685417213266</c:v>
                </c:pt>
                <c:pt idx="44291">
                  <c:v>3666.2597758266111</c:v>
                </c:pt>
                <c:pt idx="44292">
                  <c:v>3675.1299781380808</c:v>
                </c:pt>
                <c:pt idx="44293">
                  <c:v>3684.0019655636106</c:v>
                </c:pt>
                <c:pt idx="44294">
                  <c:v>3692.8757385917161</c:v>
                </c:pt>
                <c:pt idx="44295">
                  <c:v>3701.7512945440958</c:v>
                </c:pt>
                <c:pt idx="44296">
                  <c:v>3710.6286338709401</c:v>
                </c:pt>
                <c:pt idx="44297">
                  <c:v>3719.5077476483284</c:v>
                </c:pt>
                <c:pt idx="44298">
                  <c:v>3737.1538179492504</c:v>
                </c:pt>
                <c:pt idx="44299">
                  <c:v>3754.8063890783383</c:v>
                </c:pt>
                <c:pt idx="44300">
                  <c:v>3772.465438790628</c:v>
                </c:pt>
                <c:pt idx="44301">
                  <c:v>3790.1309572547707</c:v>
                </c:pt>
                <c:pt idx="44302">
                  <c:v>3807.8029254535036</c:v>
                </c:pt>
                <c:pt idx="44303">
                  <c:v>3825.481324486268</c:v>
                </c:pt>
                <c:pt idx="44304">
                  <c:v>3895.0586326671314</c:v>
                </c:pt>
                <c:pt idx="44305">
                  <c:v>3964.7158093061626</c:v>
                </c:pt>
                <c:pt idx="44306">
                  <c:v>4034.4526566890336</c:v>
                </c:pt>
                <c:pt idx="44307">
                  <c:v>4104.2689823042192</c:v>
                </c:pt>
                <c:pt idx="44308">
                  <c:v>4174.1645926248402</c:v>
                </c:pt>
                <c:pt idx="44309">
                  <c:v>4244.1393023489118</c:v>
                </c:pt>
                <c:pt idx="44310">
                  <c:v>4478.7351934529934</c:v>
                </c:pt>
                <c:pt idx="44311">
                  <c:v>4714.1269000988295</c:v>
                </c:pt>
                <c:pt idx="44312">
                  <c:v>4950.321340777683</c:v>
                </c:pt>
                <c:pt idx="44313">
                  <c:v>5187.3251551584226</c:v>
                </c:pt>
                <c:pt idx="44314">
                  <c:v>5425.1447107918184</c:v>
                </c:pt>
                <c:pt idx="44315">
                  <c:v>5663.7861285772151</c:v>
                </c:pt>
                <c:pt idx="44316">
                  <c:v>5680.8982724026218</c:v>
                </c:pt>
                <c:pt idx="44317">
                  <c:v>5698.0138566297037</c:v>
                </c:pt>
                <c:pt idx="44318">
                  <c:v>5715.1328990790444</c:v>
                </c:pt>
                <c:pt idx="44319">
                  <c:v>5732.2554174983243</c:v>
                </c:pt>
                <c:pt idx="44320">
                  <c:v>5749.3814295622788</c:v>
                </c:pt>
                <c:pt idx="44321">
                  <c:v>5766.5109528728435</c:v>
                </c:pt>
                <c:pt idx="44322">
                  <c:v>5714.148531639773</c:v>
                </c:pt>
                <c:pt idx="44323">
                  <c:v>5661.8228359392488</c:v>
                </c:pt>
                <c:pt idx="44324">
                  <c:v>5609.5336131508384</c:v>
                </c:pt>
                <c:pt idx="44325">
                  <c:v>5557.2806139099666</c:v>
                </c:pt>
                <c:pt idx="44326">
                  <c:v>5505.0635795478229</c:v>
                </c:pt>
                <c:pt idx="44327">
                  <c:v>5452.8822504639602</c:v>
                </c:pt>
                <c:pt idx="44328">
                  <c:v>5487.8509948612627</c:v>
                </c:pt>
                <c:pt idx="44329">
                  <c:v>5522.8363298010945</c:v>
                </c:pt>
                <c:pt idx="44330">
                  <c:v>5557.8383126284134</c:v>
                </c:pt>
                <c:pt idx="44331">
                  <c:v>5592.8570002528641</c:v>
                </c:pt>
                <c:pt idx="44332">
                  <c:v>5627.8924512043213</c:v>
                </c:pt>
                <c:pt idx="44333">
                  <c:v>5662.9447174466377</c:v>
                </c:pt>
                <c:pt idx="44334">
                  <c:v>5707.4865827063441</c:v>
                </c:pt>
                <c:pt idx="44335">
                  <c:v>5752.0580930437491</c:v>
                </c:pt>
                <c:pt idx="44336">
                  <c:v>5796.6592404827716</c:v>
                </c:pt>
                <c:pt idx="44337">
                  <c:v>5774.314697901983</c:v>
                </c:pt>
                <c:pt idx="44338">
                  <c:v>5818.4630333369014</c:v>
                </c:pt>
                <c:pt idx="44339">
                  <c:v>5862.640649636659</c:v>
                </c:pt>
                <c:pt idx="44340">
                  <c:v>6001.9210513367379</c:v>
                </c:pt>
                <c:pt idx="44341">
                  <c:v>6073.2757445892876</c:v>
                </c:pt>
                <c:pt idx="44342">
                  <c:v>6144.7046164236317</c:v>
                </c:pt>
                <c:pt idx="44343">
                  <c:v>6216.2077579416082</c:v>
                </c:pt>
                <c:pt idx="44344">
                  <c:v>6287.7852530066339</c:v>
                </c:pt>
                <c:pt idx="44345">
                  <c:v>6359.4371912924926</c:v>
                </c:pt>
                <c:pt idx="44346">
                  <c:v>6386.2897297544196</c:v>
                </c:pt>
                <c:pt idx="44347">
                  <c:v>6413.1526881211557</c:v>
                </c:pt>
                <c:pt idx="44348">
                  <c:v>6440.0260771803296</c:v>
                </c:pt>
                <c:pt idx="44349">
                  <c:v>6466.9099010204745</c:v>
                </c:pt>
                <c:pt idx="44350">
                  <c:v>6493.8041636758016</c:v>
                </c:pt>
                <c:pt idx="44351">
                  <c:v>6520.7088759035059</c:v>
                </c:pt>
                <c:pt idx="44352">
                  <c:v>6404.5830326819532</c:v>
                </c:pt>
                <c:pt idx="44353">
                  <c:v>6288.6499386570167</c:v>
                </c:pt>
                <c:pt idx="44354">
                  <c:v>6172.9087062133667</c:v>
                </c:pt>
                <c:pt idx="44355">
                  <c:v>6057.3584279829665</c:v>
                </c:pt>
                <c:pt idx="44356">
                  <c:v>5941.9981764064223</c:v>
                </c:pt>
                <c:pt idx="44357">
                  <c:v>5826.8270032882765</c:v>
                </c:pt>
                <c:pt idx="44358">
                  <c:v>6039.4446411475155</c:v>
                </c:pt>
                <c:pt idx="44359">
                  <c:v>6252.7068557026105</c:v>
                </c:pt>
                <c:pt idx="44360">
                  <c:v>6466.6199595580192</c:v>
                </c:pt>
                <c:pt idx="44361">
                  <c:v>6681.1900052414303</c:v>
                </c:pt>
                <c:pt idx="44362">
                  <c:v>6896.4228046316412</c:v>
                </c:pt>
                <c:pt idx="44363">
                  <c:v>7112.3239250940924</c:v>
                </c:pt>
                <c:pt idx="44364">
                  <c:v>7111.2934751621515</c:v>
                </c:pt>
                <c:pt idx="44365">
                  <c:v>7110.2630252302079</c:v>
                </c:pt>
                <c:pt idx="44366">
                  <c:v>7109.2325752982679</c:v>
                </c:pt>
                <c:pt idx="44367">
                  <c:v>7108.2021253663243</c:v>
                </c:pt>
                <c:pt idx="44368">
                  <c:v>7107.1716754343242</c:v>
                </c:pt>
                <c:pt idx="44369">
                  <c:v>7106.1412255023824</c:v>
                </c:pt>
                <c:pt idx="44370">
                  <c:v>7097.0470182855679</c:v>
                </c:pt>
                <c:pt idx="44371">
                  <c:v>7087.954013814192</c:v>
                </c:pt>
                <c:pt idx="44372">
                  <c:v>7078.8622148389859</c:v>
                </c:pt>
                <c:pt idx="44373">
                  <c:v>7069.7716241081735</c:v>
                </c:pt>
                <c:pt idx="44374">
                  <c:v>7060.6822362649746</c:v>
                </c:pt>
                <c:pt idx="44375">
                  <c:v>7051.5940567586886</c:v>
                </c:pt>
                <c:pt idx="44376">
                  <c:v>7006.0242899845962</c:v>
                </c:pt>
                <c:pt idx="44377">
                  <c:v>6960.4849291459614</c:v>
                </c:pt>
                <c:pt idx="44378">
                  <c:v>6914.975993040016</c:v>
                </c:pt>
                <c:pt idx="44379">
                  <c:v>6869.4975089716399</c:v>
                </c:pt>
                <c:pt idx="44380">
                  <c:v>6824.0495046550031</c:v>
                </c:pt>
                <c:pt idx="44381">
                  <c:v>6778.6320001083595</c:v>
                </c:pt>
                <c:pt idx="44382">
                  <c:v>6778.33950131037</c:v>
                </c:pt>
                <c:pt idx="44383">
                  <c:v>6778.0470025123823</c:v>
                </c:pt>
                <c:pt idx="44384">
                  <c:v>6777.7545037143936</c:v>
                </c:pt>
                <c:pt idx="44385">
                  <c:v>6777.4620049164041</c:v>
                </c:pt>
                <c:pt idx="44386">
                  <c:v>6777.1695061184137</c:v>
                </c:pt>
                <c:pt idx="44387">
                  <c:v>6776.877007320425</c:v>
                </c:pt>
                <c:pt idx="44388">
                  <c:v>6813.090008995362</c:v>
                </c:pt>
                <c:pt idx="44389">
                  <c:v>6849.3223939920108</c:v>
                </c:pt>
                <c:pt idx="44390">
                  <c:v>6885.5741582846804</c:v>
                </c:pt>
                <c:pt idx="44391">
                  <c:v>6921.8452979308995</c:v>
                </c:pt>
                <c:pt idx="44392">
                  <c:v>6958.1358118477629</c:v>
                </c:pt>
                <c:pt idx="44393">
                  <c:v>6994.4456907115291</c:v>
                </c:pt>
                <c:pt idx="44394">
                  <c:v>6896.2992977971253</c:v>
                </c:pt>
                <c:pt idx="44395">
                  <c:v>6878.3549130425208</c:v>
                </c:pt>
                <c:pt idx="44396">
                  <c:v>6860.415311957413</c:v>
                </c:pt>
                <c:pt idx="44397">
                  <c:v>6921.8452979308995</c:v>
                </c:pt>
                <c:pt idx="44398">
                  <c:v>6903.7073064316828</c:v>
                </c:pt>
                <c:pt idx="44399">
                  <c:v>6885.5741582846804</c:v>
                </c:pt>
                <c:pt idx="44400">
                  <c:v>6831.6430711564144</c:v>
                </c:pt>
                <c:pt idx="44401">
                  <c:v>6777.7545037143936</c:v>
                </c:pt>
                <c:pt idx="44402">
                  <c:v>6723.9083895413387</c:v>
                </c:pt>
                <c:pt idx="44403">
                  <c:v>6670.1046588502677</c:v>
                </c:pt>
                <c:pt idx="44404">
                  <c:v>6616.3432492588199</c:v>
                </c:pt>
                <c:pt idx="44405">
                  <c:v>6562.6240895788706</c:v>
                </c:pt>
                <c:pt idx="44406">
                  <c:v>6508.9471106301862</c:v>
                </c:pt>
                <c:pt idx="44407">
                  <c:v>6455.3122425221954</c:v>
                </c:pt>
                <c:pt idx="44408">
                  <c:v>6401.7194120557842</c:v>
                </c:pt>
                <c:pt idx="44409">
                  <c:v>6348.1685530974864</c:v>
                </c:pt>
                <c:pt idx="44410">
                  <c:v>6294.6595909677671</c:v>
                </c:pt>
                <c:pt idx="44411">
                  <c:v>6241.1924528556774</c:v>
                </c:pt>
                <c:pt idx="44412">
                  <c:v>6196.4528586702481</c:v>
                </c:pt>
                <c:pt idx="44413">
                  <c:v>6151.7429475343879</c:v>
                </c:pt>
                <c:pt idx="44414">
                  <c:v>6107.0627024125915</c:v>
                </c:pt>
                <c:pt idx="44415">
                  <c:v>6062.4121137890179</c:v>
                </c:pt>
                <c:pt idx="44416">
                  <c:v>6017.7911720776528</c:v>
                </c:pt>
                <c:pt idx="44417">
                  <c:v>5973.1998602229442</c:v>
                </c:pt>
                <c:pt idx="44418">
                  <c:v>5912.0431055644995</c:v>
                </c:pt>
                <c:pt idx="44419">
                  <c:v>5850.9373803124345</c:v>
                </c:pt>
                <c:pt idx="44420">
                  <c:v>5789.8822810710508</c:v>
                </c:pt>
                <c:pt idx="44421">
                  <c:v>5728.8773917001699</c:v>
                </c:pt>
                <c:pt idx="44422">
                  <c:v>5667.9222972488433</c:v>
                </c:pt>
                <c:pt idx="44423">
                  <c:v>5607.0165745137092</c:v>
                </c:pt>
                <c:pt idx="44424">
                  <c:v>5563.2435632066199</c:v>
                </c:pt>
                <c:pt idx="44425">
                  <c:v>5519.4968593857266</c:v>
                </c:pt>
                <c:pt idx="44426">
                  <c:v>5475.7763556374202</c:v>
                </c:pt>
                <c:pt idx="44427">
                  <c:v>5432.0819433800316</c:v>
                </c:pt>
                <c:pt idx="44428">
                  <c:v>5388.4135068427768</c:v>
                </c:pt>
                <c:pt idx="44429">
                  <c:v>5344.7709353401497</c:v>
                </c:pt>
                <c:pt idx="44430">
                  <c:v>5318.3228899081214</c:v>
                </c:pt>
                <c:pt idx="44431">
                  <c:v>5291.8850297171493</c:v>
                </c:pt>
                <c:pt idx="44432">
                  <c:v>5265.4573513848982</c:v>
                </c:pt>
                <c:pt idx="44433">
                  <c:v>5239.0398436591913</c:v>
                </c:pt>
                <c:pt idx="44434">
                  <c:v>5212.6325011265471</c:v>
                </c:pt>
                <c:pt idx="44435">
                  <c:v>5186.2353183079649</c:v>
                </c:pt>
                <c:pt idx="44436">
                  <c:v>5151.6890396850667</c:v>
                </c:pt>
                <c:pt idx="44437">
                  <c:v>5117.1576187388109</c:v>
                </c:pt>
                <c:pt idx="44438">
                  <c:v>5082.6409604759456</c:v>
                </c:pt>
                <c:pt idx="44439">
                  <c:v>5048.1389747055555</c:v>
                </c:pt>
                <c:pt idx="44440">
                  <c:v>5013.6515649440098</c:v>
                </c:pt>
                <c:pt idx="44441">
                  <c:v>4979.1786358353102</c:v>
                </c:pt>
                <c:pt idx="44442">
                  <c:v>5048.6784161315672</c:v>
                </c:pt>
                <c:pt idx="44443">
                  <c:v>5118.2420646772389</c:v>
                </c:pt>
                <c:pt idx="44444">
                  <c:v>5187.8700735836301</c:v>
                </c:pt>
                <c:pt idx="44445">
                  <c:v>5257.5629329740887</c:v>
                </c:pt>
                <c:pt idx="44446">
                  <c:v>5327.3211238814811</c:v>
                </c:pt>
                <c:pt idx="44447">
                  <c:v>5397.1451221282141</c:v>
                </c:pt>
                <c:pt idx="44448">
                  <c:v>5423.6228775793506</c:v>
                </c:pt>
                <c:pt idx="44449">
                  <c:v>5450.1108626499099</c:v>
                </c:pt>
                <c:pt idx="44450">
                  <c:v>5476.6090803954621</c:v>
                </c:pt>
                <c:pt idx="44451">
                  <c:v>5503.1175419490883</c:v>
                </c:pt>
                <c:pt idx="44452">
                  <c:v>5529.6362523246653</c:v>
                </c:pt>
                <c:pt idx="44453">
                  <c:v>5556.1652164730667</c:v>
                </c:pt>
                <c:pt idx="44454">
                  <c:v>5644.2956532649387</c:v>
                </c:pt>
                <c:pt idx="44455">
                  <c:v>5732.5369196481624</c:v>
                </c:pt>
                <c:pt idx="44456">
                  <c:v>5820.889511242659</c:v>
                </c:pt>
                <c:pt idx="44457">
                  <c:v>5909.3539151828954</c:v>
                </c:pt>
                <c:pt idx="44458">
                  <c:v>5997.9306034936371</c:v>
                </c:pt>
                <c:pt idx="44459">
                  <c:v>6086.6200464040294</c:v>
                </c:pt>
                <c:pt idx="44460">
                  <c:v>6078.2321975802797</c:v>
                </c:pt>
                <c:pt idx="44461">
                  <c:v>6069.8451243366699</c:v>
                </c:pt>
                <c:pt idx="44462">
                  <c:v>6061.4588278551919</c:v>
                </c:pt>
                <c:pt idx="44463">
                  <c:v>6053.0733002950692</c:v>
                </c:pt>
                <c:pt idx="44464">
                  <c:v>6044.6885427477746</c:v>
                </c:pt>
                <c:pt idx="44465">
                  <c:v>6036.3045474342889</c:v>
                </c:pt>
                <c:pt idx="44466">
                  <c:v>6089.3379260835118</c:v>
                </c:pt>
                <c:pt idx="44467">
                  <c:v>6142.4110019280251</c:v>
                </c:pt>
                <c:pt idx="44468">
                  <c:v>6195.5239194367196</c:v>
                </c:pt>
                <c:pt idx="44469">
                  <c:v>6248.6768147063212</c:v>
                </c:pt>
                <c:pt idx="44470">
                  <c:v>6301.8698289777794</c:v>
                </c:pt>
                <c:pt idx="44471">
                  <c:v>6355.1030996791551</c:v>
                </c:pt>
                <c:pt idx="44472">
                  <c:v>6355.3920391200418</c:v>
                </c:pt>
                <c:pt idx="44473">
                  <c:v>6355.6809785609266</c:v>
                </c:pt>
                <c:pt idx="44474">
                  <c:v>6355.9699180018151</c:v>
                </c:pt>
                <c:pt idx="44475">
                  <c:v>6356.25885744275</c:v>
                </c:pt>
                <c:pt idx="44476">
                  <c:v>6356.5477968836367</c:v>
                </c:pt>
                <c:pt idx="44477">
                  <c:v>6356.8367363245206</c:v>
                </c:pt>
                <c:pt idx="44478">
                  <c:v>6383.397758413691</c:v>
                </c:pt>
                <c:pt idx="44479">
                  <c:v>6409.9687378245735</c:v>
                </c:pt>
                <c:pt idx="44480">
                  <c:v>6436.5496996757993</c:v>
                </c:pt>
                <c:pt idx="44481">
                  <c:v>6389.0353003050568</c:v>
                </c:pt>
                <c:pt idx="44482">
                  <c:v>6415.3312782834355</c:v>
                </c:pt>
                <c:pt idx="44483">
                  <c:v>6441.6371843038569</c:v>
                </c:pt>
                <c:pt idx="44484">
                  <c:v>6587.2191264112907</c:v>
                </c:pt>
                <c:pt idx="44485">
                  <c:v>6658.1569365833839</c:v>
                </c:pt>
                <c:pt idx="44486">
                  <c:v>6729.1665175084081</c:v>
                </c:pt>
                <c:pt idx="44487">
                  <c:v>6800.2482753500808</c:v>
                </c:pt>
                <c:pt idx="44488">
                  <c:v>6871.4026171830683</c:v>
                </c:pt>
                <c:pt idx="44489">
                  <c:v>6942.6299410479578</c:v>
                </c:pt>
                <c:pt idx="44490">
                  <c:v>6960.6317489771418</c:v>
                </c:pt>
                <c:pt idx="44491">
                  <c:v>6978.6382754706456</c:v>
                </c:pt>
                <c:pt idx="44492">
                  <c:v>6996.6495256742501</c:v>
                </c:pt>
                <c:pt idx="44493">
                  <c:v>7014.6655020355411</c:v>
                </c:pt>
                <c:pt idx="44494">
                  <c:v>7032.6862069940844</c:v>
                </c:pt>
                <c:pt idx="44495">
                  <c:v>7050.7116429810267</c:v>
                </c:pt>
                <c:pt idx="44496">
                  <c:v>7051.0057809068976</c:v>
                </c:pt>
                <c:pt idx="44497">
                  <c:v>7051.2999188328222</c:v>
                </c:pt>
                <c:pt idx="44498">
                  <c:v>7051.5940567586886</c:v>
                </c:pt>
                <c:pt idx="44499">
                  <c:v>7051.8881946845604</c:v>
                </c:pt>
                <c:pt idx="44500">
                  <c:v>7052.1823326104841</c:v>
                </c:pt>
                <c:pt idx="44501">
                  <c:v>7052.4764705363514</c:v>
                </c:pt>
                <c:pt idx="44502">
                  <c:v>7070.8014357967413</c:v>
                </c:pt>
                <c:pt idx="44503">
                  <c:v>7089.1313099033478</c:v>
                </c:pt>
                <c:pt idx="44504">
                  <c:v>7107.4660897006015</c:v>
                </c:pt>
                <c:pt idx="44505">
                  <c:v>7125.8057720509987</c:v>
                </c:pt>
                <c:pt idx="44506">
                  <c:v>7144.1503538350571</c:v>
                </c:pt>
                <c:pt idx="44507">
                  <c:v>7162.4998319510087</c:v>
                </c:pt>
                <c:pt idx="44508">
                  <c:v>7189.3699301212373</c:v>
                </c:pt>
                <c:pt idx="44509">
                  <c:v>7216.2504875760396</c:v>
                </c:pt>
                <c:pt idx="44510">
                  <c:v>7243.1415270973048</c:v>
                </c:pt>
                <c:pt idx="44511">
                  <c:v>7270.0430633384121</c:v>
                </c:pt>
                <c:pt idx="44512">
                  <c:v>7296.9551107826874</c:v>
                </c:pt>
                <c:pt idx="44513">
                  <c:v>7323.8776919948677</c:v>
                </c:pt>
                <c:pt idx="44514">
                  <c:v>7315.0499861514436</c:v>
                </c:pt>
                <c:pt idx="44515">
                  <c:v>7306.2234200308258</c:v>
                </c:pt>
                <c:pt idx="44516">
                  <c:v>7297.3979868618635</c:v>
                </c:pt>
                <c:pt idx="44517">
                  <c:v>7288.573690790322</c:v>
                </c:pt>
                <c:pt idx="44518">
                  <c:v>7279.7505250796921</c:v>
                </c:pt>
                <c:pt idx="44519">
                  <c:v>7270.9284938294995</c:v>
                </c:pt>
                <c:pt idx="44520">
                  <c:v>7244.0266237815758</c:v>
                </c:pt>
                <c:pt idx="44521">
                  <c:v>7217.1352382207833</c:v>
                </c:pt>
                <c:pt idx="44522">
                  <c:v>7190.254322400503</c:v>
                </c:pt>
                <c:pt idx="44523">
                  <c:v>7163.383853529981</c:v>
                </c:pt>
                <c:pt idx="44524">
                  <c:v>7136.5238192752322</c:v>
                </c:pt>
                <c:pt idx="44525">
                  <c:v>7109.6741966976542</c:v>
                </c:pt>
                <c:pt idx="44526">
                  <c:v>7145.6232997272537</c:v>
                </c:pt>
                <c:pt idx="44527">
                  <c:v>7181.591095064301</c:v>
                </c:pt>
                <c:pt idx="44528">
                  <c:v>7217.5776135431552</c:v>
                </c:pt>
                <c:pt idx="44529">
                  <c:v>7253.5828884250423</c:v>
                </c:pt>
                <c:pt idx="44530">
                  <c:v>7289.606944777227</c:v>
                </c:pt>
                <c:pt idx="44531">
                  <c:v>7325.6498153830826</c:v>
                </c:pt>
                <c:pt idx="44532">
                  <c:v>7334.3311640932279</c:v>
                </c:pt>
                <c:pt idx="44533">
                  <c:v>7343.0136193611634</c:v>
                </c:pt>
                <c:pt idx="44534">
                  <c:v>7351.6971777191602</c:v>
                </c:pt>
                <c:pt idx="44535">
                  <c:v>7360.3818465877994</c:v>
                </c:pt>
                <c:pt idx="44536">
                  <c:v>7369.0676251987825</c:v>
                </c:pt>
                <c:pt idx="44537">
                  <c:v>7377.7545127199455</c:v>
                </c:pt>
                <c:pt idx="44538">
                  <c:v>7329.4223174622821</c:v>
                </c:pt>
                <c:pt idx="44539">
                  <c:v>7365.7015010088808</c:v>
                </c:pt>
                <c:pt idx="44540">
                  <c:v>7401.9998692370009</c:v>
                </c:pt>
                <c:pt idx="44541">
                  <c:v>7524.593223295692</c:v>
                </c:pt>
                <c:pt idx="44542">
                  <c:v>7561.351386520425</c:v>
                </c:pt>
                <c:pt idx="44543">
                  <c:v>7598.1289191405767</c:v>
                </c:pt>
                <c:pt idx="44544">
                  <c:v>7606.9931133061018</c:v>
                </c:pt>
                <c:pt idx="44545">
                  <c:v>7615.8584747285313</c:v>
                </c:pt>
                <c:pt idx="44546">
                  <c:v>7624.7249990717955</c:v>
                </c:pt>
                <c:pt idx="44547">
                  <c:v>7633.5926931529657</c:v>
                </c:pt>
                <c:pt idx="44548">
                  <c:v>7642.4615554093061</c:v>
                </c:pt>
                <c:pt idx="44549">
                  <c:v>7651.3315842350585</c:v>
                </c:pt>
                <c:pt idx="44550">
                  <c:v>7587.7851474186191</c:v>
                </c:pt>
                <c:pt idx="44551">
                  <c:v>7524.2972339744165</c:v>
                </c:pt>
                <c:pt idx="44552">
                  <c:v>7460.8677251698655</c:v>
                </c:pt>
                <c:pt idx="44553">
                  <c:v>7397.4965092848397</c:v>
                </c:pt>
                <c:pt idx="44554">
                  <c:v>7334.1834703910154</c:v>
                </c:pt>
                <c:pt idx="44555">
                  <c:v>7270.9284938294995</c:v>
                </c:pt>
                <c:pt idx="44556">
                  <c:v>7225.6554367507797</c:v>
                </c:pt>
                <c:pt idx="44557">
                  <c:v>7180.4120682658822</c:v>
                </c:pt>
                <c:pt idx="44558">
                  <c:v>7135.1983616423304</c:v>
                </c:pt>
                <c:pt idx="44559">
                  <c:v>7090.0142819702251</c:v>
                </c:pt>
                <c:pt idx="44560">
                  <c:v>7044.8598021024945</c:v>
                </c:pt>
                <c:pt idx="44561">
                  <c:v>6999.7348946219909</c:v>
                </c:pt>
                <c:pt idx="44562">
                  <c:v>6954.492730434742</c:v>
                </c:pt>
                <c:pt idx="44563">
                  <c:v>6909.2803447253209</c:v>
                </c:pt>
                <c:pt idx="44564">
                  <c:v>6864.0977275111136</c:v>
                </c:pt>
                <c:pt idx="44565">
                  <c:v>6818.9448610299733</c:v>
                </c:pt>
                <c:pt idx="44566">
                  <c:v>6773.8217352732072</c:v>
                </c:pt>
                <c:pt idx="44567">
                  <c:v>6728.7283401778268</c:v>
                </c:pt>
                <c:pt idx="44568">
                  <c:v>6719.9760736281796</c:v>
                </c:pt>
                <c:pt idx="44569">
                  <c:v>6711.2248799247782</c:v>
                </c:pt>
                <c:pt idx="44570">
                  <c:v>6702.4747525264847</c:v>
                </c:pt>
                <c:pt idx="44571">
                  <c:v>6693.7256950376195</c:v>
                </c:pt>
                <c:pt idx="44572">
                  <c:v>6684.9777009517884</c:v>
                </c:pt>
                <c:pt idx="44573">
                  <c:v>6676.230771329685</c:v>
                </c:pt>
                <c:pt idx="44574">
                  <c:v>6693.7256950376195</c:v>
                </c:pt>
                <c:pt idx="44575">
                  <c:v>6711.2248799247782</c:v>
                </c:pt>
                <c:pt idx="44576">
                  <c:v>6728.7283401778268</c:v>
                </c:pt>
                <c:pt idx="44577">
                  <c:v>6746.2360874375627</c:v>
                </c:pt>
                <c:pt idx="44578">
                  <c:v>6763.7481332946863</c:v>
                </c:pt>
                <c:pt idx="44579">
                  <c:v>6781.2644892903199</c:v>
                </c:pt>
                <c:pt idx="44580">
                  <c:v>6790.3168463630291</c:v>
                </c:pt>
                <c:pt idx="44581">
                  <c:v>6799.3704102896882</c:v>
                </c:pt>
                <c:pt idx="44582">
                  <c:v>6808.4251757791289</c:v>
                </c:pt>
                <c:pt idx="44583">
                  <c:v>6817.4811480213066</c:v>
                </c:pt>
                <c:pt idx="44584">
                  <c:v>6826.5383243449896</c:v>
                </c:pt>
                <c:pt idx="44585">
                  <c:v>6835.5967020755925</c:v>
                </c:pt>
                <c:pt idx="44586">
                  <c:v>6871.4026171830683</c:v>
                </c:pt>
                <c:pt idx="44587">
                  <c:v>6907.2271200908608</c:v>
                </c:pt>
                <c:pt idx="44588">
                  <c:v>6943.0702425054878</c:v>
                </c:pt>
                <c:pt idx="44589">
                  <c:v>6978.9320185860579</c:v>
                </c:pt>
                <c:pt idx="44590">
                  <c:v>7014.812474189448</c:v>
                </c:pt>
                <c:pt idx="44591">
                  <c:v>7050.7116429810267</c:v>
                </c:pt>
                <c:pt idx="44592">
                  <c:v>7059.6525882127298</c:v>
                </c:pt>
                <c:pt idx="44593">
                  <c:v>7068.5946964640907</c:v>
                </c:pt>
                <c:pt idx="44594">
                  <c:v>7077.5379629157096</c:v>
                </c:pt>
                <c:pt idx="44595">
                  <c:v>7086.4823937027068</c:v>
                </c:pt>
                <c:pt idx="44596">
                  <c:v>7095.4279867362584</c:v>
                </c:pt>
                <c:pt idx="44597">
                  <c:v>7104.3747399047197</c:v>
                </c:pt>
                <c:pt idx="44598">
                  <c:v>7131.5165348842875</c:v>
                </c:pt>
                <c:pt idx="44599">
                  <c:v>7158.6690717755164</c:v>
                </c:pt>
                <c:pt idx="44600">
                  <c:v>7185.8323610041643</c:v>
                </c:pt>
                <c:pt idx="44601">
                  <c:v>7213.0064018784424</c:v>
                </c:pt>
                <c:pt idx="44602">
                  <c:v>7240.1912048162239</c:v>
                </c:pt>
                <c:pt idx="44603">
                  <c:v>7267.3867718649763</c:v>
                </c:pt>
                <c:pt idx="44604">
                  <c:v>7276.5035484831924</c:v>
                </c:pt>
                <c:pt idx="44605">
                  <c:v>7285.6215365419166</c:v>
                </c:pt>
                <c:pt idx="44606">
                  <c:v>7294.7407303866976</c:v>
                </c:pt>
                <c:pt idx="44607">
                  <c:v>7303.861135579793</c:v>
                </c:pt>
                <c:pt idx="44608">
                  <c:v>7312.9827464645587</c:v>
                </c:pt>
                <c:pt idx="44609">
                  <c:v>7322.1055686067129</c:v>
                </c:pt>
                <c:pt idx="44610">
                  <c:v>7312.9827464645587</c:v>
                </c:pt>
                <c:pt idx="44611">
                  <c:v>7303.861135579793</c:v>
                </c:pt>
                <c:pt idx="44612">
                  <c:v>7294.7407303866976</c:v>
                </c:pt>
                <c:pt idx="44613">
                  <c:v>7285.6215365419166</c:v>
                </c:pt>
                <c:pt idx="44614">
                  <c:v>7276.5035484831924</c:v>
                </c:pt>
                <c:pt idx="44615">
                  <c:v>7267.3867718649763</c:v>
                </c:pt>
                <c:pt idx="44616">
                  <c:v>7240.0436887022088</c:v>
                </c:pt>
                <c:pt idx="44617">
                  <c:v>7212.7114849968193</c:v>
                </c:pt>
                <c:pt idx="44618">
                  <c:v>7185.3901648645324</c:v>
                </c:pt>
                <c:pt idx="44619">
                  <c:v>7158.0797240561997</c:v>
                </c:pt>
                <c:pt idx="44620">
                  <c:v>7130.7801695326989</c:v>
                </c:pt>
                <c:pt idx="44621">
                  <c:v>7103.4914971058261</c:v>
                </c:pt>
                <c:pt idx="44622">
                  <c:v>7121.682734958169</c:v>
                </c:pt>
                <c:pt idx="44623">
                  <c:v>7139.8788107475339</c:v>
                </c:pt>
                <c:pt idx="44624">
                  <c:v>7158.0797240561997</c:v>
                </c:pt>
                <c:pt idx="44625">
                  <c:v>7094.0033056955199</c:v>
                </c:pt>
                <c:pt idx="44626">
                  <c:v>7112.005093061367</c:v>
                </c:pt>
                <c:pt idx="44627">
                  <c:v>7130.0116612716047</c:v>
                </c:pt>
                <c:pt idx="44628">
                  <c:v>7239.8961725881336</c:v>
                </c:pt>
                <c:pt idx="44629">
                  <c:v>7267.0916283679453</c:v>
                </c:pt>
                <c:pt idx="44630">
                  <c:v>7294.2978543074651</c:v>
                </c:pt>
                <c:pt idx="44631">
                  <c:v>7321.5148608106592</c:v>
                </c:pt>
                <c:pt idx="44632">
                  <c:v>7348.7426469882093</c:v>
                </c:pt>
                <c:pt idx="44633">
                  <c:v>7375.981223237136</c:v>
                </c:pt>
                <c:pt idx="44634">
                  <c:v>7375.981223237136</c:v>
                </c:pt>
                <c:pt idx="44635">
                  <c:v>7375.981223237136</c:v>
                </c:pt>
                <c:pt idx="44636">
                  <c:v>7375.981223237136</c:v>
                </c:pt>
                <c:pt idx="44637">
                  <c:v>7375.981223237136</c:v>
                </c:pt>
                <c:pt idx="44638">
                  <c:v>7375.981223237136</c:v>
                </c:pt>
                <c:pt idx="44639">
                  <c:v>7375.981223237136</c:v>
                </c:pt>
                <c:pt idx="44640">
                  <c:v>7375.981223237136</c:v>
                </c:pt>
                <c:pt idx="44641">
                  <c:v>7375.981223237136</c:v>
                </c:pt>
                <c:pt idx="44642">
                  <c:v>7375.981223237136</c:v>
                </c:pt>
                <c:pt idx="44643">
                  <c:v>7375.981223237136</c:v>
                </c:pt>
                <c:pt idx="44644">
                  <c:v>7375.981223237136</c:v>
                </c:pt>
                <c:pt idx="44645">
                  <c:v>7375.981223237136</c:v>
                </c:pt>
                <c:pt idx="44646">
                  <c:v>7394.2448048657243</c:v>
                </c:pt>
                <c:pt idx="44647">
                  <c:v>7412.5132239744416</c:v>
                </c:pt>
                <c:pt idx="44648">
                  <c:v>7430.7864802027707</c:v>
                </c:pt>
                <c:pt idx="44649">
                  <c:v>7449.0645731952491</c:v>
                </c:pt>
                <c:pt idx="44650">
                  <c:v>7467.3475026015285</c:v>
                </c:pt>
                <c:pt idx="44651">
                  <c:v>7485.6352680763257</c:v>
                </c:pt>
                <c:pt idx="44652">
                  <c:v>7476.4907822750047</c:v>
                </c:pt>
                <c:pt idx="44653">
                  <c:v>7467.3475026015285</c:v>
                </c:pt>
                <c:pt idx="44654">
                  <c:v>7458.2054347909707</c:v>
                </c:pt>
                <c:pt idx="44655">
                  <c:v>7449.0645731952491</c:v>
                </c:pt>
                <c:pt idx="44656">
                  <c:v>7439.9249235474936</c:v>
                </c:pt>
                <c:pt idx="44657">
                  <c:v>7430.7864802027707</c:v>
                </c:pt>
                <c:pt idx="44658">
                  <c:v>7449.0645731952491</c:v>
                </c:pt>
                <c:pt idx="44659">
                  <c:v>7467.3475026015285</c:v>
                </c:pt>
                <c:pt idx="44660">
                  <c:v>7485.6352680763257</c:v>
                </c:pt>
                <c:pt idx="44661">
                  <c:v>7503.927872127867</c:v>
                </c:pt>
                <c:pt idx="44662">
                  <c:v>7522.2253087252002</c:v>
                </c:pt>
                <c:pt idx="44663">
                  <c:v>7540.5275803853874</c:v>
                </c:pt>
                <c:pt idx="44664">
                  <c:v>7540.6755987233191</c:v>
                </c:pt>
                <c:pt idx="44665">
                  <c:v>7540.8236170612554</c:v>
                </c:pt>
                <c:pt idx="44666">
                  <c:v>7540.9716353991944</c:v>
                </c:pt>
                <c:pt idx="44667">
                  <c:v>7541.119653737127</c:v>
                </c:pt>
                <c:pt idx="44668">
                  <c:v>7541.2676720750624</c:v>
                </c:pt>
                <c:pt idx="44669">
                  <c:v>7541.4156904129986</c:v>
                </c:pt>
                <c:pt idx="44670">
                  <c:v>7533.2999246800255</c:v>
                </c:pt>
                <c:pt idx="44671">
                  <c:v>7525.1852019383005</c:v>
                </c:pt>
                <c:pt idx="44672">
                  <c:v>7517.0715121823623</c:v>
                </c:pt>
                <c:pt idx="44673">
                  <c:v>7508.9588564148362</c:v>
                </c:pt>
                <c:pt idx="44674">
                  <c:v>7500.8472247445816</c:v>
                </c:pt>
                <c:pt idx="44675">
                  <c:v>7492.7366153983994</c:v>
                </c:pt>
                <c:pt idx="44676">
                  <c:v>7521.5109872752937</c:v>
                </c:pt>
                <c:pt idx="44677">
                  <c:v>7550.2967906887397</c:v>
                </c:pt>
                <c:pt idx="44678">
                  <c:v>7579.0939706491599</c:v>
                </c:pt>
                <c:pt idx="44679">
                  <c:v>7607.9024800948237</c:v>
                </c:pt>
                <c:pt idx="44680">
                  <c:v>7636.7222623759799</c:v>
                </c:pt>
                <c:pt idx="44681">
                  <c:v>7665.553271056956</c:v>
                </c:pt>
                <c:pt idx="44682">
                  <c:v>7614.6536393931747</c:v>
                </c:pt>
                <c:pt idx="44683">
                  <c:v>7651.6651277983574</c:v>
                </c:pt>
                <c:pt idx="44684">
                  <c:v>7688.6956507210207</c:v>
                </c:pt>
                <c:pt idx="44685">
                  <c:v>7815.3548002328616</c:v>
                </c:pt>
                <c:pt idx="44686">
                  <c:v>7852.8531992896524</c:v>
                </c:pt>
                <c:pt idx="44687">
                  <c:v>7890.3707093977291</c:v>
                </c:pt>
                <c:pt idx="44688">
                  <c:v>7900.7541285327925</c:v>
                </c:pt>
                <c:pt idx="44689">
                  <c:v>7911.1387930765704</c:v>
                </c:pt>
                <c:pt idx="44690">
                  <c:v>7921.5246939045428</c:v>
                </c:pt>
                <c:pt idx="44691">
                  <c:v>7931.9118305556049</c:v>
                </c:pt>
                <c:pt idx="44692">
                  <c:v>7942.3001961300997</c:v>
                </c:pt>
                <c:pt idx="44693">
                  <c:v>7952.6897838923214</c:v>
                </c:pt>
                <c:pt idx="44694">
                  <c:v>7897.4891773851459</c:v>
                </c:pt>
                <c:pt idx="44695">
                  <c:v>7842.3307428920989</c:v>
                </c:pt>
                <c:pt idx="44696">
                  <c:v>7787.2144704699213</c:v>
                </c:pt>
                <c:pt idx="44697">
                  <c:v>7732.1403564890534</c:v>
                </c:pt>
                <c:pt idx="44698">
                  <c:v>7677.1083915987947</c:v>
                </c:pt>
                <c:pt idx="44699">
                  <c:v>7622.118568754393</c:v>
                </c:pt>
                <c:pt idx="44700">
                  <c:v>7548.4203636594448</c:v>
                </c:pt>
                <c:pt idx="44701">
                  <c:v>7474.797668505521</c:v>
                </c:pt>
                <c:pt idx="44702">
                  <c:v>7401.2505983654773</c:v>
                </c:pt>
                <c:pt idx="44703">
                  <c:v>7327.7792656448701</c:v>
                </c:pt>
                <c:pt idx="44704">
                  <c:v>7254.3837881612299</c:v>
                </c:pt>
                <c:pt idx="44705">
                  <c:v>7181.0642851079347</c:v>
                </c:pt>
                <c:pt idx="44706">
                  <c:v>7163.8878287894113</c:v>
                </c:pt>
                <c:pt idx="44707">
                  <c:v>7146.7154601630136</c:v>
                </c:pt>
                <c:pt idx="44708">
                  <c:v>7129.5471596696243</c:v>
                </c:pt>
                <c:pt idx="44709">
                  <c:v>7112.3829076629481</c:v>
                </c:pt>
                <c:pt idx="44710">
                  <c:v>7095.2226844089701</c:v>
                </c:pt>
                <c:pt idx="44711">
                  <c:v>7078.066470086048</c:v>
                </c:pt>
                <c:pt idx="44712">
                  <c:v>7051.0901488116942</c:v>
                </c:pt>
                <c:pt idx="44713">
                  <c:v>7024.1240015401363</c:v>
                </c:pt>
                <c:pt idx="44714">
                  <c:v>6997.1680110865309</c:v>
                </c:pt>
                <c:pt idx="44715">
                  <c:v>6970.2221657197679</c:v>
                </c:pt>
                <c:pt idx="44716">
                  <c:v>6943.2864535933713</c:v>
                </c:pt>
                <c:pt idx="44717">
                  <c:v>6916.3608573753982</c:v>
                </c:pt>
                <c:pt idx="44718">
                  <c:v>6888.5662579866585</c:v>
                </c:pt>
                <c:pt idx="44719">
                  <c:v>6860.7827953361602</c:v>
                </c:pt>
                <c:pt idx="44720">
                  <c:v>6833.0104969752783</c:v>
                </c:pt>
                <c:pt idx="44721">
                  <c:v>6805.2493907234002</c:v>
                </c:pt>
                <c:pt idx="44722">
                  <c:v>6777.4994990472997</c:v>
                </c:pt>
                <c:pt idx="44723">
                  <c:v>6749.7608520442882</c:v>
                </c:pt>
                <c:pt idx="44724">
                  <c:v>6759.1032105461245</c:v>
                </c:pt>
                <c:pt idx="44725">
                  <c:v>6768.4468648773809</c:v>
                </c:pt>
                <c:pt idx="44726">
                  <c:v>6777.7918098007995</c:v>
                </c:pt>
                <c:pt idx="44727">
                  <c:v>6787.1380475748601</c:v>
                </c:pt>
                <c:pt idx="44728">
                  <c:v>6796.4855730038871</c:v>
                </c:pt>
                <c:pt idx="44729">
                  <c:v>6805.8343883192674</c:v>
                </c:pt>
                <c:pt idx="44730">
                  <c:v>6868.3828293537335</c:v>
                </c:pt>
                <c:pt idx="44731">
                  <c:v>6930.9858622880483</c:v>
                </c:pt>
                <c:pt idx="44732">
                  <c:v>6993.6437114998826</c:v>
                </c:pt>
                <c:pt idx="44733">
                  <c:v>7056.3565928498538</c:v>
                </c:pt>
                <c:pt idx="44734">
                  <c:v>7119.1247212287835</c:v>
                </c:pt>
                <c:pt idx="44735">
                  <c:v>7181.9483066867933</c:v>
                </c:pt>
                <c:pt idx="44736">
                  <c:v>7218.9675910797414</c:v>
                </c:pt>
                <c:pt idx="44737">
                  <c:v>7256.0062564101163</c:v>
                </c:pt>
                <c:pt idx="44738">
                  <c:v>7293.0642561057275</c:v>
                </c:pt>
                <c:pt idx="44739">
                  <c:v>7330.14155009555</c:v>
                </c:pt>
                <c:pt idx="44740">
                  <c:v>7367.2380967632462</c:v>
                </c:pt>
                <c:pt idx="44741">
                  <c:v>7404.3538549599234</c:v>
                </c:pt>
                <c:pt idx="44742">
                  <c:v>7459.0283814990162</c:v>
                </c:pt>
                <c:pt idx="44743">
                  <c:v>7513.7447678910912</c:v>
                </c:pt>
                <c:pt idx="44744">
                  <c:v>7568.5030462523746</c:v>
                </c:pt>
                <c:pt idx="44745">
                  <c:v>7623.3032428093484</c:v>
                </c:pt>
                <c:pt idx="44746">
                  <c:v>7678.1453895961267</c:v>
                </c:pt>
                <c:pt idx="44747">
                  <c:v>7733.0295166666992</c:v>
                </c:pt>
                <c:pt idx="44748">
                  <c:v>7696.4848194382794</c:v>
                </c:pt>
                <c:pt idx="44749">
                  <c:v>7659.9587603232503</c:v>
                </c:pt>
                <c:pt idx="44750">
                  <c:v>7623.4513270661955</c:v>
                </c:pt>
                <c:pt idx="44751">
                  <c:v>7586.9625073726311</c:v>
                </c:pt>
                <c:pt idx="44752">
                  <c:v>7550.4922889082954</c:v>
                </c:pt>
                <c:pt idx="44753">
                  <c:v>7514.0406573628097</c:v>
                </c:pt>
                <c:pt idx="44754">
                  <c:v>7503.8581490691404</c:v>
                </c:pt>
                <c:pt idx="44755">
                  <c:v>7493.6769915815603</c:v>
                </c:pt>
                <c:pt idx="44756">
                  <c:v>7483.4971933883198</c:v>
                </c:pt>
                <c:pt idx="44757">
                  <c:v>7473.318754982015</c:v>
                </c:pt>
                <c:pt idx="44758">
                  <c:v>7463.1416850041969</c:v>
                </c:pt>
                <c:pt idx="44759">
                  <c:v>7452.9659838390025</c:v>
                </c:pt>
                <c:pt idx="44760">
                  <c:v>7453.2617105541276</c:v>
                </c:pt>
                <c:pt idx="44761">
                  <c:v>7453.5574372692527</c:v>
                </c:pt>
                <c:pt idx="44762">
                  <c:v>7453.8531639843786</c:v>
                </c:pt>
                <c:pt idx="44763">
                  <c:v>7454.1488906995028</c:v>
                </c:pt>
                <c:pt idx="44764">
                  <c:v>7454.4446174146287</c:v>
                </c:pt>
                <c:pt idx="44765">
                  <c:v>7454.7403441297547</c:v>
                </c:pt>
                <c:pt idx="44766">
                  <c:v>7573.5133350419546</c:v>
                </c:pt>
                <c:pt idx="44767">
                  <c:v>7692.4844904357378</c:v>
                </c:pt>
                <c:pt idx="44768">
                  <c:v>7811.6539685697526</c:v>
                </c:pt>
                <c:pt idx="44769">
                  <c:v>7840.0860720755672</c:v>
                </c:pt>
                <c:pt idx="44770">
                  <c:v>7958.2817524472566</c:v>
                </c:pt>
                <c:pt idx="44771">
                  <c:v>8076.6739718704039</c:v>
                </c:pt>
                <c:pt idx="44772">
                  <c:v>8325.6850945239767</c:v>
                </c:pt>
                <c:pt idx="44773">
                  <c:v>8481.3592047847615</c:v>
                </c:pt>
                <c:pt idx="44774">
                  <c:v>8637.3783529564771</c:v>
                </c:pt>
                <c:pt idx="44775">
                  <c:v>8793.7445254760114</c:v>
                </c:pt>
                <c:pt idx="44776">
                  <c:v>8950.4596497455204</c:v>
                </c:pt>
                <c:pt idx="44777">
                  <c:v>9107.5255959395236</c:v>
                </c:pt>
                <c:pt idx="44778">
                  <c:v>9182.0973400303683</c:v>
                </c:pt>
                <c:pt idx="44779">
                  <c:v>9256.7461368295917</c:v>
                </c:pt>
                <c:pt idx="44780">
                  <c:v>9331.472066355047</c:v>
                </c:pt>
                <c:pt idx="44781">
                  <c:v>9406.2752033431298</c:v>
                </c:pt>
                <c:pt idx="44782">
                  <c:v>9481.1556273317874</c:v>
                </c:pt>
                <c:pt idx="44783">
                  <c:v>9556.1134125611607</c:v>
                </c:pt>
                <c:pt idx="44784">
                  <c:v>9443.7057491820506</c:v>
                </c:pt>
                <c:pt idx="44785">
                  <c:v>9331.472066355047</c:v>
                </c:pt>
                <c:pt idx="44786">
                  <c:v>9219.4121018350961</c:v>
                </c:pt>
                <c:pt idx="44787">
                  <c:v>9107.5255959395236</c:v>
                </c:pt>
                <c:pt idx="44788">
                  <c:v>8995.8122864013512</c:v>
                </c:pt>
                <c:pt idx="44789">
                  <c:v>8884.2719095561552</c:v>
                </c:pt>
                <c:pt idx="44790">
                  <c:v>8921.1376380658858</c:v>
                </c:pt>
                <c:pt idx="44791">
                  <c:v>8958.0228214409708</c:v>
                </c:pt>
                <c:pt idx="44792">
                  <c:v>8994.9274860797414</c:v>
                </c:pt>
                <c:pt idx="44793">
                  <c:v>9031.8516582266639</c:v>
                </c:pt>
                <c:pt idx="44794">
                  <c:v>9068.795360167227</c:v>
                </c:pt>
                <c:pt idx="44795">
                  <c:v>9105.7586177765206</c:v>
                </c:pt>
                <c:pt idx="44796">
                  <c:v>9031.7042618447649</c:v>
                </c:pt>
                <c:pt idx="44797">
                  <c:v>8957.7277524028468</c:v>
                </c:pt>
                <c:pt idx="44798">
                  <c:v>8883.8289222801159</c:v>
                </c:pt>
                <c:pt idx="44799">
                  <c:v>8810.007601990621</c:v>
                </c:pt>
                <c:pt idx="44800">
                  <c:v>8736.2636160535476</c:v>
                </c:pt>
                <c:pt idx="44801">
                  <c:v>8662.5967915589117</c:v>
                </c:pt>
                <c:pt idx="44802">
                  <c:v>8717.5068811868859</c:v>
                </c:pt>
                <c:pt idx="44803">
                  <c:v>8772.4606972782803</c:v>
                </c:pt>
                <c:pt idx="44804">
                  <c:v>8827.458352162912</c:v>
                </c:pt>
                <c:pt idx="44805">
                  <c:v>8882.4999604518616</c:v>
                </c:pt>
                <c:pt idx="44806">
                  <c:v>8937.5856354455391</c:v>
                </c:pt>
                <c:pt idx="44807">
                  <c:v>8992.7154852757831</c:v>
                </c:pt>
                <c:pt idx="44808">
                  <c:v>8909.1515894417789</c:v>
                </c:pt>
                <c:pt idx="44809">
                  <c:v>8825.6853336870481</c:v>
                </c:pt>
                <c:pt idx="44810">
                  <c:v>8742.3165820619815</c:v>
                </c:pt>
                <c:pt idx="44811">
                  <c:v>8659.0451974131593</c:v>
                </c:pt>
                <c:pt idx="44812">
                  <c:v>8575.8710375968185</c:v>
                </c:pt>
                <c:pt idx="44813">
                  <c:v>8492.7939642755518</c:v>
                </c:pt>
                <c:pt idx="44814">
                  <c:v>8474.3949544169427</c:v>
                </c:pt>
                <c:pt idx="44815">
                  <c:v>8456.0007393331434</c:v>
                </c:pt>
                <c:pt idx="44816">
                  <c:v>8437.6113192214361</c:v>
                </c:pt>
                <c:pt idx="44817">
                  <c:v>8419.2266905510915</c:v>
                </c:pt>
                <c:pt idx="44818">
                  <c:v>8400.8468510258554</c:v>
                </c:pt>
                <c:pt idx="44819">
                  <c:v>8382.4717983423216</c:v>
                </c:pt>
                <c:pt idx="44820">
                  <c:v>8345.4395077377867</c:v>
                </c:pt>
                <c:pt idx="44821">
                  <c:v>8308.4262555377518</c:v>
                </c:pt>
                <c:pt idx="44822">
                  <c:v>8271.4320431235865</c:v>
                </c:pt>
                <c:pt idx="44823">
                  <c:v>8234.4568682603131</c:v>
                </c:pt>
                <c:pt idx="44824">
                  <c:v>8197.5007300074885</c:v>
                </c:pt>
                <c:pt idx="44825">
                  <c:v>8160.5636274913613</c:v>
                </c:pt>
                <c:pt idx="44826">
                  <c:v>8066.8492413245067</c:v>
                </c:pt>
                <c:pt idx="44827">
                  <c:v>8066.7026035551498</c:v>
                </c:pt>
                <c:pt idx="44828">
                  <c:v>8066.5559657857957</c:v>
                </c:pt>
                <c:pt idx="44829">
                  <c:v>8159.9702731051948</c:v>
                </c:pt>
                <c:pt idx="44830">
                  <c:v>8159.8219345087145</c:v>
                </c:pt>
                <c:pt idx="44831">
                  <c:v>8159.6735959121743</c:v>
                </c:pt>
                <c:pt idx="44832">
                  <c:v>8186.1880093922409</c:v>
                </c:pt>
                <c:pt idx="44833">
                  <c:v>8212.7132628826366</c:v>
                </c:pt>
                <c:pt idx="44834">
                  <c:v>8239.2493945760361</c:v>
                </c:pt>
                <c:pt idx="44835">
                  <c:v>8265.7964422233272</c:v>
                </c:pt>
                <c:pt idx="44836">
                  <c:v>8292.3544511613763</c:v>
                </c:pt>
                <c:pt idx="44837">
                  <c:v>8318.92345590068</c:v>
                </c:pt>
                <c:pt idx="44838">
                  <c:v>8300.2704023152801</c:v>
                </c:pt>
                <c:pt idx="44839">
                  <c:v>8281.6221301952646</c:v>
                </c:pt>
                <c:pt idx="44840">
                  <c:v>8262.9786417730957</c:v>
                </c:pt>
                <c:pt idx="44841">
                  <c:v>8244.3399392971114</c:v>
                </c:pt>
                <c:pt idx="44842">
                  <c:v>8225.7060250314407</c:v>
                </c:pt>
                <c:pt idx="44843">
                  <c:v>8207.0769012559322</c:v>
                </c:pt>
                <c:pt idx="44844">
                  <c:v>8206.6319253380479</c:v>
                </c:pt>
                <c:pt idx="44845">
                  <c:v>8206.1869494201637</c:v>
                </c:pt>
                <c:pt idx="44846">
                  <c:v>8205.7419735022777</c:v>
                </c:pt>
                <c:pt idx="44847">
                  <c:v>8205.2969975843243</c:v>
                </c:pt>
                <c:pt idx="44848">
                  <c:v>8204.8520216664401</c:v>
                </c:pt>
                <c:pt idx="44849">
                  <c:v>8204.4070457485541</c:v>
                </c:pt>
                <c:pt idx="44850">
                  <c:v>8204.1103951366094</c:v>
                </c:pt>
                <c:pt idx="44851">
                  <c:v>8203.8137445246648</c:v>
                </c:pt>
                <c:pt idx="44852">
                  <c:v>8203.5170939127165</c:v>
                </c:pt>
                <c:pt idx="44853">
                  <c:v>8203.2204433007701</c:v>
                </c:pt>
                <c:pt idx="44854">
                  <c:v>8202.9237926888236</c:v>
                </c:pt>
                <c:pt idx="44855">
                  <c:v>8202.6271420768808</c:v>
                </c:pt>
                <c:pt idx="44856">
                  <c:v>8174.9147166291432</c:v>
                </c:pt>
                <c:pt idx="44857">
                  <c:v>8147.213153802948</c:v>
                </c:pt>
                <c:pt idx="44858">
                  <c:v>8119.5224483620477</c:v>
                </c:pt>
                <c:pt idx="44859">
                  <c:v>8091.8426066238926</c:v>
                </c:pt>
                <c:pt idx="44860">
                  <c:v>8064.1736234054142</c:v>
                </c:pt>
                <c:pt idx="44861">
                  <c:v>8036.5155021905039</c:v>
                </c:pt>
                <c:pt idx="44862">
                  <c:v>8045.7336699607185</c:v>
                </c:pt>
                <c:pt idx="44863">
                  <c:v>8054.9530446663839</c:v>
                </c:pt>
                <c:pt idx="44864">
                  <c:v>8064.1736234054142</c:v>
                </c:pt>
                <c:pt idx="44865">
                  <c:v>8073.3954119123546</c:v>
                </c:pt>
                <c:pt idx="44866">
                  <c:v>8082.6184044062311</c:v>
                </c:pt>
                <c:pt idx="44867">
                  <c:v>8091.8426066238926</c:v>
                </c:pt>
                <c:pt idx="44868">
                  <c:v>8091.8426066238926</c:v>
                </c:pt>
                <c:pt idx="44869">
                  <c:v>8091.8426066238926</c:v>
                </c:pt>
                <c:pt idx="44870">
                  <c:v>8091.8426066238926</c:v>
                </c:pt>
                <c:pt idx="44871">
                  <c:v>8091.8426066238926</c:v>
                </c:pt>
                <c:pt idx="44872">
                  <c:v>8091.8426066238926</c:v>
                </c:pt>
                <c:pt idx="44873">
                  <c:v>8091.8426066238926</c:v>
                </c:pt>
                <c:pt idx="44874">
                  <c:v>8082.9150954020297</c:v>
                </c:pt>
                <c:pt idx="44875">
                  <c:v>8073.9887947833431</c:v>
                </c:pt>
                <c:pt idx="44876">
                  <c:v>8065.0636979083538</c:v>
                </c:pt>
                <c:pt idx="44877">
                  <c:v>8056.1398093557345</c:v>
                </c:pt>
                <c:pt idx="44878">
                  <c:v>8047.2171223007135</c:v>
                </c:pt>
                <c:pt idx="44879">
                  <c:v>8038.2956384566814</c:v>
                </c:pt>
                <c:pt idx="44880">
                  <c:v>8038.7406725232076</c:v>
                </c:pt>
                <c:pt idx="44881">
                  <c:v>8039.1857065897357</c:v>
                </c:pt>
                <c:pt idx="44882">
                  <c:v>8039.6307406562646</c:v>
                </c:pt>
                <c:pt idx="44883">
                  <c:v>8040.0757747227872</c:v>
                </c:pt>
                <c:pt idx="44884">
                  <c:v>8040.5208087893188</c:v>
                </c:pt>
                <c:pt idx="44885">
                  <c:v>8040.9658428558423</c:v>
                </c:pt>
                <c:pt idx="44886">
                  <c:v>8022.9781098674275</c:v>
                </c:pt>
                <c:pt idx="44887">
                  <c:v>8004.9951669050542</c:v>
                </c:pt>
                <c:pt idx="44888">
                  <c:v>7987.0170070652348</c:v>
                </c:pt>
                <c:pt idx="44889">
                  <c:v>7969.0436234141316</c:v>
                </c:pt>
                <c:pt idx="44890">
                  <c:v>7951.0750089872663</c:v>
                </c:pt>
                <c:pt idx="44891">
                  <c:v>7933.111156789997</c:v>
                </c:pt>
                <c:pt idx="44892">
                  <c:v>7933.111156789997</c:v>
                </c:pt>
                <c:pt idx="44893">
                  <c:v>7933.111156789997</c:v>
                </c:pt>
                <c:pt idx="44894">
                  <c:v>7933.111156789997</c:v>
                </c:pt>
                <c:pt idx="44895">
                  <c:v>7933.111156789997</c:v>
                </c:pt>
                <c:pt idx="44896">
                  <c:v>7933.111156789997</c:v>
                </c:pt>
                <c:pt idx="44897">
                  <c:v>7933.111156789997</c:v>
                </c:pt>
                <c:pt idx="44898">
                  <c:v>7942.166652284639</c:v>
                </c:pt>
                <c:pt idx="44899">
                  <c:v>7951.2233375062015</c:v>
                </c:pt>
                <c:pt idx="44900">
                  <c:v>7960.2812183379037</c:v>
                </c:pt>
                <c:pt idx="44901">
                  <c:v>7969.340290048428</c:v>
                </c:pt>
                <c:pt idx="44902">
                  <c:v>7978.4005585393788</c:v>
                </c:pt>
                <c:pt idx="44903">
                  <c:v>7987.4620190564065</c:v>
                </c:pt>
                <c:pt idx="44904">
                  <c:v>7969.7852899999034</c:v>
                </c:pt>
                <c:pt idx="44905">
                  <c:v>7952.1133086194232</c:v>
                </c:pt>
                <c:pt idx="44906">
                  <c:v>7934.4460631833899</c:v>
                </c:pt>
                <c:pt idx="44907">
                  <c:v>7916.7835419060721</c:v>
                </c:pt>
                <c:pt idx="44908">
                  <c:v>7899.1257329474474</c:v>
                </c:pt>
                <c:pt idx="44909">
                  <c:v>7881.4726244129797</c:v>
                </c:pt>
                <c:pt idx="44910">
                  <c:v>7881.0277201637746</c:v>
                </c:pt>
                <c:pt idx="44911">
                  <c:v>7880.5828159145067</c:v>
                </c:pt>
                <c:pt idx="44912">
                  <c:v>7880.1379116652361</c:v>
                </c:pt>
                <c:pt idx="44913">
                  <c:v>7789.3456776943203</c:v>
                </c:pt>
                <c:pt idx="44914">
                  <c:v>7788.9058746477704</c:v>
                </c:pt>
                <c:pt idx="44915">
                  <c:v>7788.4660716011558</c:v>
                </c:pt>
                <c:pt idx="44916">
                  <c:v>7879.0998017502952</c:v>
                </c:pt>
                <c:pt idx="44917">
                  <c:v>7879.3964045831626</c:v>
                </c:pt>
                <c:pt idx="44918">
                  <c:v>7879.6930074159673</c:v>
                </c:pt>
                <c:pt idx="44919">
                  <c:v>7879.9896102488337</c:v>
                </c:pt>
                <c:pt idx="44920">
                  <c:v>7880.2862130816402</c:v>
                </c:pt>
                <c:pt idx="44921">
                  <c:v>7880.5828159145067</c:v>
                </c:pt>
                <c:pt idx="44922">
                  <c:v>7944.2432137930027</c:v>
                </c:pt>
                <c:pt idx="44923">
                  <c:v>8007.9619781342581</c:v>
                </c:pt>
                <c:pt idx="44924">
                  <c:v>8071.7392566803383</c:v>
                </c:pt>
                <c:pt idx="44925">
                  <c:v>8135.5751875779333</c:v>
                </c:pt>
                <c:pt idx="44926">
                  <c:v>8199.4699097518569</c:v>
                </c:pt>
                <c:pt idx="44927">
                  <c:v>8263.423557633665</c:v>
                </c:pt>
                <c:pt idx="44928">
                  <c:v>8447.8502379133552</c:v>
                </c:pt>
                <c:pt idx="44929">
                  <c:v>8632.7587003052067</c:v>
                </c:pt>
                <c:pt idx="44930">
                  <c:v>8818.1500051646126</c:v>
                </c:pt>
                <c:pt idx="44931">
                  <c:v>9004.025208059631</c:v>
                </c:pt>
                <c:pt idx="44932">
                  <c:v>9190.3853567237238</c:v>
                </c:pt>
                <c:pt idx="44933">
                  <c:v>9377.2314877465597</c:v>
                </c:pt>
                <c:pt idx="44934">
                  <c:v>9452.2526598442746</c:v>
                </c:pt>
                <c:pt idx="44935">
                  <c:v>9527.351413269811</c:v>
                </c:pt>
                <c:pt idx="44936">
                  <c:v>9602.5277896896314</c:v>
                </c:pt>
                <c:pt idx="44937">
                  <c:v>9677.7818255133425</c:v>
                </c:pt>
                <c:pt idx="44938">
                  <c:v>9753.113563416362</c:v>
                </c:pt>
                <c:pt idx="44939">
                  <c:v>9828.5230408059397</c:v>
                </c:pt>
                <c:pt idx="44940">
                  <c:v>9856.8761020254169</c:v>
                </c:pt>
                <c:pt idx="44941">
                  <c:v>9885.2400354392266</c:v>
                </c:pt>
                <c:pt idx="44942">
                  <c:v>9913.6148390239341</c:v>
                </c:pt>
                <c:pt idx="44943">
                  <c:v>9942.0005151148252</c:v>
                </c:pt>
                <c:pt idx="44944">
                  <c:v>9970.3970646227917</c:v>
                </c:pt>
                <c:pt idx="44945">
                  <c:v>9998.804488480444</c:v>
                </c:pt>
                <c:pt idx="44946">
                  <c:v>9989.3341388750796</c:v>
                </c:pt>
                <c:pt idx="44947">
                  <c:v>9979.8649976009419</c:v>
                </c:pt>
                <c:pt idx="44948">
                  <c:v>9970.3970646227917</c:v>
                </c:pt>
                <c:pt idx="44949">
                  <c:v>9960.9303399055443</c:v>
                </c:pt>
                <c:pt idx="44950">
                  <c:v>9951.4648234144352</c:v>
                </c:pt>
                <c:pt idx="44951">
                  <c:v>9942.0005151148252</c:v>
                </c:pt>
                <c:pt idx="44952">
                  <c:v>9979.8649976009419</c:v>
                </c:pt>
                <c:pt idx="44953">
                  <c:v>10017.748814271405</c:v>
                </c:pt>
                <c:pt idx="44954">
                  <c:v>10055.651964524122</c:v>
                </c:pt>
                <c:pt idx="44955">
                  <c:v>10093.57445215707</c:v>
                </c:pt>
                <c:pt idx="44956">
                  <c:v>10131.516279591182</c:v>
                </c:pt>
                <c:pt idx="44957">
                  <c:v>10169.477450755649</c:v>
                </c:pt>
                <c:pt idx="44958">
                  <c:v>10112.542948245069</c:v>
                </c:pt>
                <c:pt idx="44959">
                  <c:v>10055.651964524122</c:v>
                </c:pt>
                <c:pt idx="44960">
                  <c:v>9998.804488480444</c:v>
                </c:pt>
                <c:pt idx="44961">
                  <c:v>9942.0005151148252</c:v>
                </c:pt>
                <c:pt idx="44962">
                  <c:v>9885.2400354392266</c:v>
                </c:pt>
                <c:pt idx="44963">
                  <c:v>9828.5230408059397</c:v>
                </c:pt>
                <c:pt idx="44964">
                  <c:v>9838.1181313152483</c:v>
                </c:pt>
                <c:pt idx="44965">
                  <c:v>9847.7143686521413</c:v>
                </c:pt>
                <c:pt idx="44966">
                  <c:v>9857.3117524558565</c:v>
                </c:pt>
                <c:pt idx="44967">
                  <c:v>9866.9102838031249</c:v>
                </c:pt>
                <c:pt idx="44968">
                  <c:v>9876.509959461202</c:v>
                </c:pt>
                <c:pt idx="44969">
                  <c:v>9886.1107805120337</c:v>
                </c:pt>
                <c:pt idx="44970">
                  <c:v>9726.0338657892753</c:v>
                </c:pt>
                <c:pt idx="44971">
                  <c:v>9679.3393844387738</c:v>
                </c:pt>
                <c:pt idx="44972">
                  <c:v>9632.6747284241555</c:v>
                </c:pt>
                <c:pt idx="44973">
                  <c:v>9697.2267806896853</c:v>
                </c:pt>
                <c:pt idx="44974">
                  <c:v>9650.0812001763752</c:v>
                </c:pt>
                <c:pt idx="44975">
                  <c:v>9602.9657798352382</c:v>
                </c:pt>
                <c:pt idx="44976">
                  <c:v>9574.8570789284167</c:v>
                </c:pt>
                <c:pt idx="44977">
                  <c:v>9546.75939377748</c:v>
                </c:pt>
                <c:pt idx="44978">
                  <c:v>9518.672718491116</c:v>
                </c:pt>
                <c:pt idx="44979">
                  <c:v>9490.5970486013139</c:v>
                </c:pt>
                <c:pt idx="44980">
                  <c:v>9462.532379629778</c:v>
                </c:pt>
                <c:pt idx="44981">
                  <c:v>9434.4787056673049</c:v>
                </c:pt>
                <c:pt idx="44982">
                  <c:v>9313.5778986355272</c:v>
                </c:pt>
                <c:pt idx="44983">
                  <c:v>9192.8851900049485</c:v>
                </c:pt>
                <c:pt idx="44984">
                  <c:v>9072.399926877506</c:v>
                </c:pt>
                <c:pt idx="44985">
                  <c:v>8952.1214406779145</c:v>
                </c:pt>
                <c:pt idx="44986">
                  <c:v>8832.04904819494</c:v>
                </c:pt>
                <c:pt idx="44987">
                  <c:v>8712.1820511977767</c:v>
                </c:pt>
                <c:pt idx="44988">
                  <c:v>8656.6774679826394</c:v>
                </c:pt>
                <c:pt idx="44989">
                  <c:v>8601.2161932217168</c:v>
                </c:pt>
                <c:pt idx="44990">
                  <c:v>8545.7981889967832</c:v>
                </c:pt>
                <c:pt idx="44991">
                  <c:v>8490.4234132604488</c:v>
                </c:pt>
                <c:pt idx="44992">
                  <c:v>8435.0918237435053</c:v>
                </c:pt>
                <c:pt idx="44993">
                  <c:v>8379.8033817663672</c:v>
                </c:pt>
                <c:pt idx="44994">
                  <c:v>8297.0998199791611</c:v>
                </c:pt>
                <c:pt idx="44995">
                  <c:v>8214.4931665541153</c:v>
                </c:pt>
                <c:pt idx="44996">
                  <c:v>8131.9832349120434</c:v>
                </c:pt>
                <c:pt idx="44997">
                  <c:v>8049.569834808487</c:v>
                </c:pt>
                <c:pt idx="44998">
                  <c:v>7967.2527759930126</c:v>
                </c:pt>
                <c:pt idx="44999">
                  <c:v>7885.0318584069437</c:v>
                </c:pt>
                <c:pt idx="45000">
                  <c:v>7885.180159823346</c:v>
                </c:pt>
                <c:pt idx="45001">
                  <c:v>7885.3284612397483</c:v>
                </c:pt>
                <c:pt idx="45002">
                  <c:v>7885.4767626561488</c:v>
                </c:pt>
                <c:pt idx="45003">
                  <c:v>7885.6250640726148</c:v>
                </c:pt>
                <c:pt idx="45004">
                  <c:v>7885.7733654890171</c:v>
                </c:pt>
                <c:pt idx="45005">
                  <c:v>7885.9216669054194</c:v>
                </c:pt>
                <c:pt idx="45006">
                  <c:v>7894.8219084312814</c:v>
                </c:pt>
                <c:pt idx="45007">
                  <c:v>7903.7233238611316</c:v>
                </c:pt>
                <c:pt idx="45008">
                  <c:v>7912.6259096050562</c:v>
                </c:pt>
                <c:pt idx="45009">
                  <c:v>7921.5296716786133</c:v>
                </c:pt>
                <c:pt idx="45010">
                  <c:v>7930.4346088785451</c:v>
                </c:pt>
                <c:pt idx="45011">
                  <c:v>7939.3407199591775</c:v>
                </c:pt>
                <c:pt idx="45012">
                  <c:v>7902.9817769395959</c:v>
                </c:pt>
                <c:pt idx="45013">
                  <c:v>7866.6417646796708</c:v>
                </c:pt>
                <c:pt idx="45014">
                  <c:v>7830.3206540158862</c:v>
                </c:pt>
                <c:pt idx="45015">
                  <c:v>7794.018415567848</c:v>
                </c:pt>
                <c:pt idx="45016">
                  <c:v>7757.7350173745335</c:v>
                </c:pt>
                <c:pt idx="45017">
                  <c:v>7721.4704343572403</c:v>
                </c:pt>
                <c:pt idx="45018">
                  <c:v>7711.9997158693095</c:v>
                </c:pt>
                <c:pt idx="45019">
                  <c:v>7702.5302133220903</c:v>
                </c:pt>
                <c:pt idx="45020">
                  <c:v>7693.0619326740543</c:v>
                </c:pt>
                <c:pt idx="45021">
                  <c:v>7683.5948704296607</c:v>
                </c:pt>
                <c:pt idx="45022">
                  <c:v>7674.1290325902401</c:v>
                </c:pt>
                <c:pt idx="45023">
                  <c:v>7664.6644156306202</c:v>
                </c:pt>
                <c:pt idx="45024">
                  <c:v>7620.1735241767274</c:v>
                </c:pt>
                <c:pt idx="45025">
                  <c:v>7575.7113791374641</c:v>
                </c:pt>
                <c:pt idx="45026">
                  <c:v>7531.2778324792444</c:v>
                </c:pt>
                <c:pt idx="45027">
                  <c:v>7486.872741620844</c:v>
                </c:pt>
                <c:pt idx="45028">
                  <c:v>7442.4959622196548</c:v>
                </c:pt>
                <c:pt idx="45029">
                  <c:v>7398.1473417710204</c:v>
                </c:pt>
                <c:pt idx="45030">
                  <c:v>7515.3470635387275</c:v>
                </c:pt>
                <c:pt idx="45031">
                  <c:v>7632.7423918129807</c:v>
                </c:pt>
                <c:pt idx="45032">
                  <c:v>7750.3345398334186</c:v>
                </c:pt>
                <c:pt idx="45033">
                  <c:v>7868.1246911670241</c:v>
                </c:pt>
                <c:pt idx="45034">
                  <c:v>7986.1140003442633</c:v>
                </c:pt>
                <c:pt idx="45035">
                  <c:v>8104.3035934870795</c:v>
                </c:pt>
                <c:pt idx="45036">
                  <c:v>8094.337698740379</c:v>
                </c:pt>
                <c:pt idx="45037">
                  <c:v>8084.3729950257966</c:v>
                </c:pt>
                <c:pt idx="45038">
                  <c:v>8074.4094801890933</c:v>
                </c:pt>
                <c:pt idx="45039">
                  <c:v>8064.4471621805869</c:v>
                </c:pt>
                <c:pt idx="45040">
                  <c:v>8054.4860387665285</c:v>
                </c:pt>
                <c:pt idx="45041">
                  <c:v>8044.5261153879974</c:v>
                </c:pt>
                <c:pt idx="45042">
                  <c:v>8044.2294260103554</c:v>
                </c:pt>
                <c:pt idx="45043">
                  <c:v>8043.9327366326479</c:v>
                </c:pt>
                <c:pt idx="45044">
                  <c:v>8043.6360472550059</c:v>
                </c:pt>
                <c:pt idx="45045">
                  <c:v>8043.3393578773012</c:v>
                </c:pt>
                <c:pt idx="45046">
                  <c:v>8043.0426684996592</c:v>
                </c:pt>
                <c:pt idx="45047">
                  <c:v>8042.7459791219553</c:v>
                </c:pt>
                <c:pt idx="45048">
                  <c:v>8052.1125150226226</c:v>
                </c:pt>
                <c:pt idx="45049">
                  <c:v>8061.4802504574745</c:v>
                </c:pt>
                <c:pt idx="45050">
                  <c:v>8070.8491821774614</c:v>
                </c:pt>
                <c:pt idx="45051">
                  <c:v>8080.2193149288805</c:v>
                </c:pt>
                <c:pt idx="45052">
                  <c:v>8089.5906428076396</c:v>
                </c:pt>
                <c:pt idx="45053">
                  <c:v>8098.9631705458414</c:v>
                </c:pt>
                <c:pt idx="45054">
                  <c:v>8080.2193149288805</c:v>
                </c:pt>
                <c:pt idx="45055">
                  <c:v>8061.4802504574745</c:v>
                </c:pt>
                <c:pt idx="45056">
                  <c:v>8042.7459791219553</c:v>
                </c:pt>
                <c:pt idx="45057">
                  <c:v>7932.0143904813358</c:v>
                </c:pt>
                <c:pt idx="45058">
                  <c:v>7913.5044216103142</c:v>
                </c:pt>
                <c:pt idx="45059">
                  <c:v>7894.9992075676128</c:v>
                </c:pt>
                <c:pt idx="45060">
                  <c:v>8013.7635285960405</c:v>
                </c:pt>
                <c:pt idx="45061">
                  <c:v>8040.9658428558423</c:v>
                </c:pt>
                <c:pt idx="45062">
                  <c:v>8068.1789586686464</c:v>
                </c:pt>
                <c:pt idx="45063">
                  <c:v>8095.402888584932</c:v>
                </c:pt>
                <c:pt idx="45064">
                  <c:v>8122.6376449996123</c:v>
                </c:pt>
                <c:pt idx="45065">
                  <c:v>8149.8832485407092</c:v>
                </c:pt>
                <c:pt idx="45066">
                  <c:v>8149.8832485407092</c:v>
                </c:pt>
                <c:pt idx="45067">
                  <c:v>8149.8832485407092</c:v>
                </c:pt>
                <c:pt idx="45068">
                  <c:v>8149.8832485407092</c:v>
                </c:pt>
                <c:pt idx="45069">
                  <c:v>8149.8832485407092</c:v>
                </c:pt>
                <c:pt idx="45070">
                  <c:v>8149.8832485407092</c:v>
                </c:pt>
                <c:pt idx="45071">
                  <c:v>8149.8832485407092</c:v>
                </c:pt>
                <c:pt idx="45072">
                  <c:v>8168.3496851882446</c:v>
                </c:pt>
                <c:pt idx="45073">
                  <c:v>8186.8209349035087</c:v>
                </c:pt>
                <c:pt idx="45074">
                  <c:v>8205.2969975843243</c:v>
                </c:pt>
                <c:pt idx="45075">
                  <c:v>8223.7778731334347</c:v>
                </c:pt>
                <c:pt idx="45076">
                  <c:v>8242.2635614581523</c:v>
                </c:pt>
                <c:pt idx="45077">
                  <c:v>8260.7540624702669</c:v>
                </c:pt>
                <c:pt idx="45078">
                  <c:v>8307.0013713733752</c:v>
                </c:pt>
                <c:pt idx="45079">
                  <c:v>8353.2787564891951</c:v>
                </c:pt>
                <c:pt idx="45080">
                  <c:v>8399.5862182227556</c:v>
                </c:pt>
                <c:pt idx="45081">
                  <c:v>8445.9237557595861</c:v>
                </c:pt>
                <c:pt idx="45082">
                  <c:v>8492.2913698683133</c:v>
                </c:pt>
                <c:pt idx="45083">
                  <c:v>8538.6890572879383</c:v>
                </c:pt>
                <c:pt idx="45084">
                  <c:v>8566.5421054797207</c:v>
                </c:pt>
                <c:pt idx="45085">
                  <c:v>8594.4059804363933</c:v>
                </c:pt>
                <c:pt idx="45086">
                  <c:v>8622.2806835564697</c:v>
                </c:pt>
                <c:pt idx="45087">
                  <c:v>8650.1662120484343</c:v>
                </c:pt>
                <c:pt idx="45088">
                  <c:v>8678.0625673565464</c:v>
                </c:pt>
                <c:pt idx="45089">
                  <c:v>8705.9697495435921</c:v>
                </c:pt>
                <c:pt idx="45090">
                  <c:v>8798.7763271060248</c:v>
                </c:pt>
                <c:pt idx="45091">
                  <c:v>8891.7038035656387</c:v>
                </c:pt>
                <c:pt idx="45092">
                  <c:v>8984.7522823812851</c:v>
                </c:pt>
                <c:pt idx="45093">
                  <c:v>9077.9218714706349</c:v>
                </c:pt>
                <c:pt idx="45094">
                  <c:v>9171.2126747209186</c:v>
                </c:pt>
                <c:pt idx="45095">
                  <c:v>9264.6247962424732</c:v>
                </c:pt>
                <c:pt idx="45096">
                  <c:v>9377.0848822313947</c:v>
                </c:pt>
                <c:pt idx="45097">
                  <c:v>9489.7191806351111</c:v>
                </c:pt>
                <c:pt idx="45098">
                  <c:v>9602.5277896896314</c:v>
                </c:pt>
                <c:pt idx="45099">
                  <c:v>9715.5108097535795</c:v>
                </c:pt>
                <c:pt idx="45100">
                  <c:v>9828.6683490711403</c:v>
                </c:pt>
                <c:pt idx="45101">
                  <c:v>9942.0005151148252</c:v>
                </c:pt>
                <c:pt idx="45102">
                  <c:v>9942.0005151148252</c:v>
                </c:pt>
                <c:pt idx="45103">
                  <c:v>9942.0005151148252</c:v>
                </c:pt>
                <c:pt idx="45104">
                  <c:v>9942.0005151148252</c:v>
                </c:pt>
                <c:pt idx="45105">
                  <c:v>9942.0005151148252</c:v>
                </c:pt>
                <c:pt idx="45106">
                  <c:v>9942.0005151148252</c:v>
                </c:pt>
                <c:pt idx="45107">
                  <c:v>9942.0005151148252</c:v>
                </c:pt>
                <c:pt idx="45108">
                  <c:v>9771.8495272495184</c:v>
                </c:pt>
                <c:pt idx="45109">
                  <c:v>9602.0897995439482</c:v>
                </c:pt>
                <c:pt idx="45110">
                  <c:v>9432.7211735692363</c:v>
                </c:pt>
                <c:pt idx="45111">
                  <c:v>9263.7435237072496</c:v>
                </c:pt>
                <c:pt idx="45112">
                  <c:v>9095.1567487981392</c:v>
                </c:pt>
                <c:pt idx="45113">
                  <c:v>8926.960778279672</c:v>
                </c:pt>
                <c:pt idx="45114">
                  <c:v>8824.6056398131859</c:v>
                </c:pt>
                <c:pt idx="45115">
                  <c:v>8824.6056398131859</c:v>
                </c:pt>
                <c:pt idx="45116">
                  <c:v>8824.6056398131859</c:v>
                </c:pt>
                <c:pt idx="45117">
                  <c:v>8926.960778279672</c:v>
                </c:pt>
                <c:pt idx="45118">
                  <c:v>8926.960778279672</c:v>
                </c:pt>
                <c:pt idx="45119">
                  <c:v>8926.960778279672</c:v>
                </c:pt>
                <c:pt idx="45120">
                  <c:v>8843.3047453836953</c:v>
                </c:pt>
                <c:pt idx="45121">
                  <c:v>8759.7469100300059</c:v>
                </c:pt>
                <c:pt idx="45122">
                  <c:v>8676.28718800973</c:v>
                </c:pt>
                <c:pt idx="45123">
                  <c:v>8592.925499396033</c:v>
                </c:pt>
                <c:pt idx="45124">
                  <c:v>8509.6617641783232</c:v>
                </c:pt>
                <c:pt idx="45125">
                  <c:v>8426.4958979949188</c:v>
                </c:pt>
                <c:pt idx="45126">
                  <c:v>8380.4666676315137</c:v>
                </c:pt>
                <c:pt idx="45127">
                  <c:v>8334.4676566820381</c:v>
                </c:pt>
                <c:pt idx="45128">
                  <c:v>8288.498838996813</c:v>
                </c:pt>
                <c:pt idx="45129">
                  <c:v>8242.5601868637277</c:v>
                </c:pt>
                <c:pt idx="45130">
                  <c:v>8196.6516779801459</c:v>
                </c:pt>
                <c:pt idx="45131">
                  <c:v>8150.7732801199618</c:v>
                </c:pt>
                <c:pt idx="45132">
                  <c:v>8122.9343303937148</c:v>
                </c:pt>
                <c:pt idx="45133">
                  <c:v>8095.106198421503</c:v>
                </c:pt>
                <c:pt idx="45134">
                  <c:v>8067.2888841657059</c:v>
                </c:pt>
                <c:pt idx="45135">
                  <c:v>8039.4823959674413</c:v>
                </c:pt>
                <c:pt idx="45136">
                  <c:v>8011.6867422450787</c:v>
                </c:pt>
                <c:pt idx="45137">
                  <c:v>7983.9019231272123</c:v>
                </c:pt>
                <c:pt idx="45138">
                  <c:v>7937.8652034457537</c:v>
                </c:pt>
                <c:pt idx="45139">
                  <c:v>7891.8585731157755</c:v>
                </c:pt>
                <c:pt idx="45140">
                  <c:v>7845.8820375721889</c:v>
                </c:pt>
                <c:pt idx="45141">
                  <c:v>7799.935602427232</c:v>
                </c:pt>
                <c:pt idx="45142">
                  <c:v>7754.019265137269</c:v>
                </c:pt>
                <c:pt idx="45143">
                  <c:v>7708.1330316914937</c:v>
                </c:pt>
                <c:pt idx="45144">
                  <c:v>7699.5521410806487</c:v>
                </c:pt>
                <c:pt idx="45145">
                  <c:v>7690.9723868032142</c:v>
                </c:pt>
                <c:pt idx="45146">
                  <c:v>7682.3937718902016</c:v>
                </c:pt>
                <c:pt idx="45147">
                  <c:v>7673.8162884224148</c:v>
                </c:pt>
                <c:pt idx="45148">
                  <c:v>7665.2399393409678</c:v>
                </c:pt>
                <c:pt idx="45149">
                  <c:v>7656.6647167934561</c:v>
                </c:pt>
                <c:pt idx="45150">
                  <c:v>7665.8325455576205</c:v>
                </c:pt>
                <c:pt idx="45151">
                  <c:v>7675.0015710899606</c:v>
                </c:pt>
                <c:pt idx="45152">
                  <c:v>7684.1717986875519</c:v>
                </c:pt>
                <c:pt idx="45153">
                  <c:v>7693.3432230122871</c:v>
                </c:pt>
                <c:pt idx="45154">
                  <c:v>7702.51584936371</c:v>
                </c:pt>
                <c:pt idx="45155">
                  <c:v>7711.6896724025155</c:v>
                </c:pt>
                <c:pt idx="45156">
                  <c:v>7720.8646974307476</c:v>
                </c:pt>
                <c:pt idx="45157">
                  <c:v>7730.0409191076178</c:v>
                </c:pt>
                <c:pt idx="45158">
                  <c:v>7739.2183427378177</c:v>
                </c:pt>
                <c:pt idx="45159">
                  <c:v>7748.3969629791873</c:v>
                </c:pt>
                <c:pt idx="45160">
                  <c:v>7757.5767851389464</c:v>
                </c:pt>
                <c:pt idx="45161">
                  <c:v>7766.75780387349</c:v>
                </c:pt>
                <c:pt idx="45162">
                  <c:v>7766.9060405879463</c:v>
                </c:pt>
                <c:pt idx="45163">
                  <c:v>7767.0542773024699</c:v>
                </c:pt>
                <c:pt idx="45164">
                  <c:v>7767.202514016928</c:v>
                </c:pt>
                <c:pt idx="45165">
                  <c:v>7767.350750731388</c:v>
                </c:pt>
                <c:pt idx="45166">
                  <c:v>7767.4989874459061</c:v>
                </c:pt>
                <c:pt idx="45167">
                  <c:v>7767.6472241603624</c:v>
                </c:pt>
                <c:pt idx="45168">
                  <c:v>7777.2742134698547</c:v>
                </c:pt>
                <c:pt idx="45169">
                  <c:v>7786.9024385664743</c:v>
                </c:pt>
                <c:pt idx="45170">
                  <c:v>7796.5318950093424</c:v>
                </c:pt>
                <c:pt idx="45171">
                  <c:v>7806.1625861565926</c:v>
                </c:pt>
                <c:pt idx="45172">
                  <c:v>7815.7945049973578</c:v>
                </c:pt>
                <c:pt idx="45173">
                  <c:v>7825.4276548438202</c:v>
                </c:pt>
                <c:pt idx="45174">
                  <c:v>7825.5759275460496</c:v>
                </c:pt>
                <c:pt idx="45175">
                  <c:v>7825.7242002482208</c:v>
                </c:pt>
                <c:pt idx="45176">
                  <c:v>7825.8724729503874</c:v>
                </c:pt>
                <c:pt idx="45177">
                  <c:v>7826.0207456525559</c:v>
                </c:pt>
                <c:pt idx="45178">
                  <c:v>7826.169018354788</c:v>
                </c:pt>
                <c:pt idx="45179">
                  <c:v>7826.3172910569574</c:v>
                </c:pt>
                <c:pt idx="45180">
                  <c:v>7843.9562145907676</c:v>
                </c:pt>
                <c:pt idx="45181">
                  <c:v>7861.5998146226311</c:v>
                </c:pt>
                <c:pt idx="45182">
                  <c:v>7879.2481031667603</c:v>
                </c:pt>
                <c:pt idx="45183">
                  <c:v>7896.9010921826457</c:v>
                </c:pt>
                <c:pt idx="45184">
                  <c:v>7914.5587935751491</c:v>
                </c:pt>
                <c:pt idx="45185">
                  <c:v>7932.2212191943827</c:v>
                </c:pt>
                <c:pt idx="45186">
                  <c:v>7923.1669366865417</c:v>
                </c:pt>
                <c:pt idx="45187">
                  <c:v>7914.1138439089409</c:v>
                </c:pt>
                <c:pt idx="45188">
                  <c:v>7905.0619429501357</c:v>
                </c:pt>
                <c:pt idx="45189">
                  <c:v>7896.0112358767783</c:v>
                </c:pt>
                <c:pt idx="45190">
                  <c:v>7886.9617167963861</c:v>
                </c:pt>
                <c:pt idx="45191">
                  <c:v>7877.913390418953</c:v>
                </c:pt>
                <c:pt idx="45192">
                  <c:v>7886.9617167963861</c:v>
                </c:pt>
                <c:pt idx="45193">
                  <c:v>7896.0112358767783</c:v>
                </c:pt>
                <c:pt idx="45194">
                  <c:v>7905.0619429501357</c:v>
                </c:pt>
                <c:pt idx="45195">
                  <c:v>7914.1138439089409</c:v>
                </c:pt>
                <c:pt idx="45196">
                  <c:v>7923.1669366865417</c:v>
                </c:pt>
                <c:pt idx="45197">
                  <c:v>7932.2212191943827</c:v>
                </c:pt>
                <c:pt idx="45198">
                  <c:v>7950.3333663929143</c:v>
                </c:pt>
                <c:pt idx="45199">
                  <c:v>7968.4502901454744</c:v>
                </c:pt>
                <c:pt idx="45200">
                  <c:v>7986.571995074125</c:v>
                </c:pt>
                <c:pt idx="45201">
                  <c:v>7912.9178627633746</c:v>
                </c:pt>
                <c:pt idx="45202">
                  <c:v>7930.841253397457</c:v>
                </c:pt>
                <c:pt idx="45203">
                  <c:v>7948.7693839834901</c:v>
                </c:pt>
                <c:pt idx="45204">
                  <c:v>8022.8297668540663</c:v>
                </c:pt>
                <c:pt idx="45205">
                  <c:v>8004.6984857821499</c:v>
                </c:pt>
                <c:pt idx="45206">
                  <c:v>7986.571995074125</c:v>
                </c:pt>
                <c:pt idx="45207">
                  <c:v>7968.4502901454744</c:v>
                </c:pt>
                <c:pt idx="45208">
                  <c:v>7950.3333663929143</c:v>
                </c:pt>
                <c:pt idx="45209">
                  <c:v>7932.2212191943827</c:v>
                </c:pt>
                <c:pt idx="45210">
                  <c:v>7932.369542126974</c:v>
                </c:pt>
                <c:pt idx="45211">
                  <c:v>7932.5178650595672</c:v>
                </c:pt>
                <c:pt idx="45212">
                  <c:v>7932.6661879921585</c:v>
                </c:pt>
                <c:pt idx="45213">
                  <c:v>7932.814510924748</c:v>
                </c:pt>
                <c:pt idx="45214">
                  <c:v>7932.9628338574094</c:v>
                </c:pt>
                <c:pt idx="45215">
                  <c:v>7933.111156789997</c:v>
                </c:pt>
                <c:pt idx="45216">
                  <c:v>7887.8515498116894</c:v>
                </c:pt>
                <c:pt idx="45217">
                  <c:v>7842.6216668858951</c:v>
                </c:pt>
                <c:pt idx="45218">
                  <c:v>7797.4214287481827</c:v>
                </c:pt>
                <c:pt idx="45219">
                  <c:v>7752.2507632058951</c:v>
                </c:pt>
                <c:pt idx="45220">
                  <c:v>7707.1095972024341</c:v>
                </c:pt>
                <c:pt idx="45221">
                  <c:v>7661.9978493516055</c:v>
                </c:pt>
                <c:pt idx="45222">
                  <c:v>7671.0178499530375</c:v>
                </c:pt>
                <c:pt idx="45223">
                  <c:v>7680.0390224270814</c:v>
                </c:pt>
                <c:pt idx="45224">
                  <c:v>7689.0613723802016</c:v>
                </c:pt>
                <c:pt idx="45225">
                  <c:v>7698.0848954303092</c:v>
                </c:pt>
                <c:pt idx="45226">
                  <c:v>7707.1095972024341</c:v>
                </c:pt>
                <c:pt idx="45227">
                  <c:v>7716.1354732911177</c:v>
                </c:pt>
                <c:pt idx="45228">
                  <c:v>7742.7755258085463</c:v>
                </c:pt>
                <c:pt idx="45229">
                  <c:v>7769.4260647340498</c:v>
                </c:pt>
                <c:pt idx="45230">
                  <c:v>7796.0871281398586</c:v>
                </c:pt>
                <c:pt idx="45231">
                  <c:v>7822.7587462044694</c:v>
                </c:pt>
                <c:pt idx="45232">
                  <c:v>7849.4409487670064</c:v>
                </c:pt>
                <c:pt idx="45233">
                  <c:v>7876.1337734219405</c:v>
                </c:pt>
                <c:pt idx="45234">
                  <c:v>7857.1510351603783</c:v>
                </c:pt>
                <c:pt idx="45235">
                  <c:v>7838.1731745362667</c:v>
                </c:pt>
                <c:pt idx="45236">
                  <c:v>7819.2002013519232</c:v>
                </c:pt>
                <c:pt idx="45237">
                  <c:v>7800.2321254619555</c:v>
                </c:pt>
                <c:pt idx="45238">
                  <c:v>7781.2689567735006</c:v>
                </c:pt>
                <c:pt idx="45239">
                  <c:v>7762.3107024391766</c:v>
                </c:pt>
                <c:pt idx="45240">
                  <c:v>7762.0142290102003</c:v>
                </c:pt>
                <c:pt idx="45241">
                  <c:v>7761.7177555812177</c:v>
                </c:pt>
                <c:pt idx="45242">
                  <c:v>7761.4212821523015</c:v>
                </c:pt>
                <c:pt idx="45243">
                  <c:v>7761.1248087233225</c:v>
                </c:pt>
                <c:pt idx="45244">
                  <c:v>7760.8283352943454</c:v>
                </c:pt>
                <c:pt idx="45245">
                  <c:v>7760.5318618653655</c:v>
                </c:pt>
                <c:pt idx="45246">
                  <c:v>7761.1248087233225</c:v>
                </c:pt>
                <c:pt idx="45247">
                  <c:v>7761.7177555812177</c:v>
                </c:pt>
                <c:pt idx="45248">
                  <c:v>7762.3107024391766</c:v>
                </c:pt>
                <c:pt idx="45249">
                  <c:v>7762.9036492970745</c:v>
                </c:pt>
                <c:pt idx="45250">
                  <c:v>7763.4965961549669</c:v>
                </c:pt>
                <c:pt idx="45251">
                  <c:v>7764.0895430129276</c:v>
                </c:pt>
                <c:pt idx="45252">
                  <c:v>7782.7514519822153</c:v>
                </c:pt>
                <c:pt idx="45253">
                  <c:v>7801.4182176009081</c:v>
                </c:pt>
                <c:pt idx="45254">
                  <c:v>7820.0898375650604</c:v>
                </c:pt>
                <c:pt idx="45255">
                  <c:v>7838.7663068495422</c:v>
                </c:pt>
                <c:pt idx="45256">
                  <c:v>7857.4476204578359</c:v>
                </c:pt>
                <c:pt idx="45257">
                  <c:v>7876.1337734219405</c:v>
                </c:pt>
                <c:pt idx="45258">
                  <c:v>7776.737300865665</c:v>
                </c:pt>
                <c:pt idx="45259">
                  <c:v>7767.6485375665543</c:v>
                </c:pt>
                <c:pt idx="45260">
                  <c:v>7758.5609581077488</c:v>
                </c:pt>
                <c:pt idx="45261">
                  <c:v>7839.3594391628176</c:v>
                </c:pt>
                <c:pt idx="45262">
                  <c:v>7830.1688549631872</c:v>
                </c:pt>
                <c:pt idx="45263">
                  <c:v>7820.9794737781958</c:v>
                </c:pt>
                <c:pt idx="45264">
                  <c:v>7776.5329973713669</c:v>
                </c:pt>
                <c:pt idx="45265">
                  <c:v>7732.1158400135691</c:v>
                </c:pt>
                <c:pt idx="45266">
                  <c:v>7687.7278522821916</c:v>
                </c:pt>
                <c:pt idx="45267">
                  <c:v>7643.3688753626602</c:v>
                </c:pt>
                <c:pt idx="45268">
                  <c:v>7599.038756455242</c:v>
                </c:pt>
                <c:pt idx="45269">
                  <c:v>7554.7373408263657</c:v>
                </c:pt>
                <c:pt idx="45270">
                  <c:v>7517.2451834754702</c:v>
                </c:pt>
                <c:pt idx="45271">
                  <c:v>7479.7726547050434</c:v>
                </c:pt>
                <c:pt idx="45272">
                  <c:v>7442.3198220939958</c:v>
                </c:pt>
                <c:pt idx="45273">
                  <c:v>7404.8867466006413</c:v>
                </c:pt>
                <c:pt idx="45274">
                  <c:v>7367.4734922774278</c:v>
                </c:pt>
                <c:pt idx="45275">
                  <c:v>7330.0801238534086</c:v>
                </c:pt>
                <c:pt idx="45276">
                  <c:v>7321.8423451223953</c:v>
                </c:pt>
                <c:pt idx="45277">
                  <c:v>7313.6055589400803</c:v>
                </c:pt>
                <c:pt idx="45278">
                  <c:v>7305.3697562871794</c:v>
                </c:pt>
                <c:pt idx="45279">
                  <c:v>7297.1349381103391</c:v>
                </c:pt>
                <c:pt idx="45280">
                  <c:v>7288.9010954876439</c:v>
                </c:pt>
                <c:pt idx="45281">
                  <c:v>7280.6682292314572</c:v>
                </c:pt>
                <c:pt idx="45282">
                  <c:v>7162.5317243998852</c:v>
                </c:pt>
                <c:pt idx="45283">
                  <c:v>7044.594910437545</c:v>
                </c:pt>
                <c:pt idx="45284">
                  <c:v>6926.8575852936528</c:v>
                </c:pt>
                <c:pt idx="45285">
                  <c:v>6809.3195476402962</c:v>
                </c:pt>
                <c:pt idx="45286">
                  <c:v>6691.9805968021137</c:v>
                </c:pt>
                <c:pt idx="45287">
                  <c:v>6574.840532684997</c:v>
                </c:pt>
                <c:pt idx="45288">
                  <c:v>6655.972386870113</c:v>
                </c:pt>
                <c:pt idx="45289">
                  <c:v>6737.1997685688539</c:v>
                </c:pt>
                <c:pt idx="45290">
                  <c:v>6818.522718413743</c:v>
                </c:pt>
                <c:pt idx="45291">
                  <c:v>6899.9412845277875</c:v>
                </c:pt>
                <c:pt idx="45292">
                  <c:v>6981.4555087621129</c:v>
                </c:pt>
                <c:pt idx="45293">
                  <c:v>7063.0654358677875</c:v>
                </c:pt>
                <c:pt idx="45294">
                  <c:v>7027.3051072708404</c:v>
                </c:pt>
                <c:pt idx="45295">
                  <c:v>6991.5629725472309</c:v>
                </c:pt>
                <c:pt idx="45296">
                  <c:v>6955.8389847744611</c:v>
                </c:pt>
                <c:pt idx="45297">
                  <c:v>6920.1331035070762</c:v>
                </c:pt>
                <c:pt idx="45298">
                  <c:v>6884.4452810912298</c:v>
                </c:pt>
                <c:pt idx="45299">
                  <c:v>6848.7754718055412</c:v>
                </c:pt>
                <c:pt idx="45300">
                  <c:v>6831.3864216026677</c:v>
                </c:pt>
                <c:pt idx="45301">
                  <c:v>6814.0014946286083</c:v>
                </c:pt>
                <c:pt idx="45302">
                  <c:v>6796.620676183903</c:v>
                </c:pt>
                <c:pt idx="45303">
                  <c:v>6779.2439515056994</c:v>
                </c:pt>
                <c:pt idx="45304">
                  <c:v>6761.8713057672539</c:v>
                </c:pt>
                <c:pt idx="45305">
                  <c:v>6744.5027240779882</c:v>
                </c:pt>
                <c:pt idx="45306">
                  <c:v>6887.0831232298087</c:v>
                </c:pt>
                <c:pt idx="45307">
                  <c:v>7029.9506060408858</c:v>
                </c:pt>
                <c:pt idx="45308">
                  <c:v>7173.1080908981066</c:v>
                </c:pt>
                <c:pt idx="45309">
                  <c:v>7316.5584145037092</c:v>
                </c:pt>
                <c:pt idx="45310">
                  <c:v>7460.3043159749204</c:v>
                </c:pt>
                <c:pt idx="45311">
                  <c:v>7604.3484579297174</c:v>
                </c:pt>
                <c:pt idx="45312">
                  <c:v>7650.4607576190529</c:v>
                </c:pt>
                <c:pt idx="45313">
                  <c:v>7696.6031227996536</c:v>
                </c:pt>
                <c:pt idx="45314">
                  <c:v>7742.7755258085463</c:v>
                </c:pt>
                <c:pt idx="45315">
                  <c:v>7788.9779318585734</c:v>
                </c:pt>
                <c:pt idx="45316">
                  <c:v>7835.2103067436865</c:v>
                </c:pt>
                <c:pt idx="45317">
                  <c:v>7881.4726244129797</c:v>
                </c:pt>
                <c:pt idx="45318">
                  <c:v>7872.7219763838166</c:v>
                </c:pt>
                <c:pt idx="45319">
                  <c:v>7863.9724970024154</c:v>
                </c:pt>
                <c:pt idx="45320">
                  <c:v>7855.2241794585025</c:v>
                </c:pt>
                <c:pt idx="45321">
                  <c:v>7846.477026922189</c:v>
                </c:pt>
                <c:pt idx="45322">
                  <c:v>7837.7310326338738</c:v>
                </c:pt>
                <c:pt idx="45323">
                  <c:v>7828.9861996962427</c:v>
                </c:pt>
                <c:pt idx="45324">
                  <c:v>7838.3241446080174</c:v>
                </c:pt>
                <c:pt idx="45325">
                  <c:v>7847.6632915486771</c:v>
                </c:pt>
                <c:pt idx="45326">
                  <c:v>7857.0036350557848</c:v>
                </c:pt>
                <c:pt idx="45327">
                  <c:v>7866.3451793822123</c:v>
                </c:pt>
                <c:pt idx="45328">
                  <c:v>7875.6879190862901</c:v>
                </c:pt>
                <c:pt idx="45329">
                  <c:v>7885.0318584069437</c:v>
                </c:pt>
                <c:pt idx="45330">
                  <c:v>7930.8795684005072</c:v>
                </c:pt>
                <c:pt idx="45331">
                  <c:v>7976.7569559063986</c:v>
                </c:pt>
                <c:pt idx="45332">
                  <c:v>8022.66404152839</c:v>
                </c:pt>
                <c:pt idx="45333">
                  <c:v>8068.6008385928553</c:v>
                </c:pt>
                <c:pt idx="45334">
                  <c:v>8114.5673603833529</c:v>
                </c:pt>
                <c:pt idx="45335">
                  <c:v>8160.5636274913613</c:v>
                </c:pt>
                <c:pt idx="45336">
                  <c:v>8196.9074080572645</c:v>
                </c:pt>
                <c:pt idx="45337">
                  <c:v>8233.2703132462102</c:v>
                </c:pt>
                <c:pt idx="45338">
                  <c:v>8269.652379681389</c:v>
                </c:pt>
                <c:pt idx="45339">
                  <c:v>8306.0536436912626</c:v>
                </c:pt>
                <c:pt idx="45340">
                  <c:v>8342.4741425876546</c:v>
                </c:pt>
                <c:pt idx="45341">
                  <c:v>8378.9139095743139</c:v>
                </c:pt>
                <c:pt idx="45342">
                  <c:v>8379.3586456703379</c:v>
                </c:pt>
                <c:pt idx="45343">
                  <c:v>8379.8033817663672</c:v>
                </c:pt>
                <c:pt idx="45344">
                  <c:v>8380.248117862322</c:v>
                </c:pt>
                <c:pt idx="45345">
                  <c:v>8284.6011382202087</c:v>
                </c:pt>
                <c:pt idx="45346">
                  <c:v>8285.0407750415325</c:v>
                </c:pt>
                <c:pt idx="45347">
                  <c:v>8285.4804118629199</c:v>
                </c:pt>
                <c:pt idx="45348">
                  <c:v>8511.4940576860063</c:v>
                </c:pt>
                <c:pt idx="45349">
                  <c:v>8641.6390270154006</c:v>
                </c:pt>
                <c:pt idx="45350">
                  <c:v>8772.0171930719316</c:v>
                </c:pt>
                <c:pt idx="45351">
                  <c:v>8902.6285282874014</c:v>
                </c:pt>
                <c:pt idx="45352">
                  <c:v>9033.4730184274304</c:v>
                </c:pt>
                <c:pt idx="45353">
                  <c:v>9164.5506611968194</c:v>
                </c:pt>
                <c:pt idx="45354">
                  <c:v>9052.7525107094007</c:v>
                </c:pt>
                <c:pt idx="45355">
                  <c:v>8941.1272545007087</c:v>
                </c:pt>
                <c:pt idx="45356">
                  <c:v>8829.6746252576195</c:v>
                </c:pt>
                <c:pt idx="45357">
                  <c:v>8718.3943528517502</c:v>
                </c:pt>
                <c:pt idx="45358">
                  <c:v>8607.2861654866501</c:v>
                </c:pt>
                <c:pt idx="45359">
                  <c:v>8496.3497907981782</c:v>
                </c:pt>
                <c:pt idx="45360">
                  <c:v>8708.2042420034177</c:v>
                </c:pt>
                <c:pt idx="45361">
                  <c:v>8920.694838785359</c:v>
                </c:pt>
                <c:pt idx="45362">
                  <c:v>9133.8250866968338</c:v>
                </c:pt>
                <c:pt idx="45363">
                  <c:v>9347.5983776829507</c:v>
                </c:pt>
                <c:pt idx="45364">
                  <c:v>9562.0179855432652</c:v>
                </c:pt>
                <c:pt idx="45365">
                  <c:v>9777.0870816649767</c:v>
                </c:pt>
                <c:pt idx="45366">
                  <c:v>9655.040430720619</c:v>
                </c:pt>
                <c:pt idx="45367">
                  <c:v>9533.1997613334079</c:v>
                </c:pt>
                <c:pt idx="45368">
                  <c:v>9411.5647119816622</c:v>
                </c:pt>
                <c:pt idx="45369">
                  <c:v>9290.1349179792142</c:v>
                </c:pt>
                <c:pt idx="45370">
                  <c:v>9168.9100126365593</c:v>
                </c:pt>
                <c:pt idx="45371">
                  <c:v>9047.8896218364043</c:v>
                </c:pt>
                <c:pt idx="45372">
                  <c:v>9094.1965094963598</c:v>
                </c:pt>
                <c:pt idx="45373">
                  <c:v>9140.5339001690045</c:v>
                </c:pt>
                <c:pt idx="45374">
                  <c:v>9186.9018333317381</c:v>
                </c:pt>
                <c:pt idx="45375">
                  <c:v>9233.3003441794335</c:v>
                </c:pt>
                <c:pt idx="45376">
                  <c:v>9279.7294715671924</c:v>
                </c:pt>
                <c:pt idx="45377">
                  <c:v>9326.1892540758781</c:v>
                </c:pt>
                <c:pt idx="45378">
                  <c:v>9306.9851426432488</c:v>
                </c:pt>
                <c:pt idx="45379">
                  <c:v>9287.7855628888065</c:v>
                </c:pt>
                <c:pt idx="45380">
                  <c:v>9268.5905226509512</c:v>
                </c:pt>
                <c:pt idx="45381">
                  <c:v>9249.4000257276512</c:v>
                </c:pt>
                <c:pt idx="45382">
                  <c:v>9230.2140773063202</c:v>
                </c:pt>
                <c:pt idx="45383">
                  <c:v>9211.0326826082746</c:v>
                </c:pt>
                <c:pt idx="45384">
                  <c:v>9146.5088705055441</c:v>
                </c:pt>
                <c:pt idx="45385">
                  <c:v>9082.0458841054096</c:v>
                </c:pt>
                <c:pt idx="45386">
                  <c:v>9017.6435547537767</c:v>
                </c:pt>
                <c:pt idx="45387">
                  <c:v>8953.3017168305541</c:v>
                </c:pt>
                <c:pt idx="45388">
                  <c:v>8889.020198228458</c:v>
                </c:pt>
                <c:pt idx="45389">
                  <c:v>8824.7988244491535</c:v>
                </c:pt>
                <c:pt idx="45390">
                  <c:v>8843.7325508080121</c:v>
                </c:pt>
                <c:pt idx="45391">
                  <c:v>8862.6709392003559</c:v>
                </c:pt>
                <c:pt idx="45392">
                  <c:v>8881.613985899643</c:v>
                </c:pt>
                <c:pt idx="45393">
                  <c:v>8900.5616884752235</c:v>
                </c:pt>
                <c:pt idx="45394">
                  <c:v>8919.5140407038343</c:v>
                </c:pt>
                <c:pt idx="45395">
                  <c:v>8938.4710402092933</c:v>
                </c:pt>
                <c:pt idx="45396">
                  <c:v>8947.3610772767315</c:v>
                </c:pt>
                <c:pt idx="45397">
                  <c:v>8956.2524072120814</c:v>
                </c:pt>
                <c:pt idx="45398">
                  <c:v>8965.1450314841859</c:v>
                </c:pt>
                <c:pt idx="45399">
                  <c:v>8974.0389515581574</c:v>
                </c:pt>
                <c:pt idx="45400">
                  <c:v>8982.9341688954955</c:v>
                </c:pt>
                <c:pt idx="45401">
                  <c:v>8991.8306849541732</c:v>
                </c:pt>
                <c:pt idx="45402">
                  <c:v>8798.2173604577856</c:v>
                </c:pt>
                <c:pt idx="45403">
                  <c:v>8707.824746294451</c:v>
                </c:pt>
                <c:pt idx="45404">
                  <c:v>8617.5533084012368</c:v>
                </c:pt>
                <c:pt idx="45405">
                  <c:v>8626.3103538559408</c:v>
                </c:pt>
                <c:pt idx="45406">
                  <c:v>8535.2351357326279</c:v>
                </c:pt>
                <c:pt idx="45407">
                  <c:v>8444.280571957006</c:v>
                </c:pt>
                <c:pt idx="45408">
                  <c:v>8489.7428141679156</c:v>
                </c:pt>
                <c:pt idx="45409">
                  <c:v>8535.2351357326279</c:v>
                </c:pt>
                <c:pt idx="45410">
                  <c:v>8580.7576210865609</c:v>
                </c:pt>
                <c:pt idx="45411">
                  <c:v>8626.3103538559408</c:v>
                </c:pt>
                <c:pt idx="45412">
                  <c:v>8671.8934132578688</c:v>
                </c:pt>
                <c:pt idx="45413">
                  <c:v>8717.5068811868859</c:v>
                </c:pt>
                <c:pt idx="45414">
                  <c:v>8726.0712127572606</c:v>
                </c:pt>
                <c:pt idx="45415">
                  <c:v>8734.6368603887768</c:v>
                </c:pt>
                <c:pt idx="45416">
                  <c:v>8743.2038266268155</c:v>
                </c:pt>
                <c:pt idx="45417">
                  <c:v>8751.7721152757513</c:v>
                </c:pt>
                <c:pt idx="45418">
                  <c:v>8760.3417263495303</c:v>
                </c:pt>
                <c:pt idx="45419">
                  <c:v>8768.9126636276869</c:v>
                </c:pt>
                <c:pt idx="45420">
                  <c:v>8685.7558778591592</c:v>
                </c:pt>
                <c:pt idx="45421">
                  <c:v>8602.6966742619406</c:v>
                </c:pt>
                <c:pt idx="45422">
                  <c:v>8519.7348737272459</c:v>
                </c:pt>
                <c:pt idx="45423">
                  <c:v>8436.8702911396686</c:v>
                </c:pt>
                <c:pt idx="45424">
                  <c:v>8354.1027441538117</c:v>
                </c:pt>
                <c:pt idx="45425">
                  <c:v>8271.4320431235865</c:v>
                </c:pt>
                <c:pt idx="45426">
                  <c:v>8225.6610175728329</c:v>
                </c:pt>
                <c:pt idx="45427">
                  <c:v>8179.9198088464636</c:v>
                </c:pt>
                <c:pt idx="45428">
                  <c:v>8134.208375367296</c:v>
                </c:pt>
                <c:pt idx="45429">
                  <c:v>8088.5266751225818</c:v>
                </c:pt>
                <c:pt idx="45430">
                  <c:v>8042.8746585378813</c:v>
                </c:pt>
                <c:pt idx="45431">
                  <c:v>7997.2522828613219</c:v>
                </c:pt>
                <c:pt idx="45432">
                  <c:v>7951.6595048941745</c:v>
                </c:pt>
                <c:pt idx="45433">
                  <c:v>7906.0962740101422</c:v>
                </c:pt>
                <c:pt idx="45434">
                  <c:v>7860.5625462504122</c:v>
                </c:pt>
                <c:pt idx="45435">
                  <c:v>7815.0582771981362</c:v>
                </c:pt>
                <c:pt idx="45436">
                  <c:v>7769.5834151441704</c:v>
                </c:pt>
                <c:pt idx="45437">
                  <c:v>7724.1379148903034</c:v>
                </c:pt>
                <c:pt idx="45438">
                  <c:v>7697.5069996671173</c:v>
                </c:pt>
                <c:pt idx="45439">
                  <c:v>7670.8864036148616</c:v>
                </c:pt>
                <c:pt idx="45440">
                  <c:v>7644.2760948262412</c:v>
                </c:pt>
                <c:pt idx="45441">
                  <c:v>7617.676041048393</c:v>
                </c:pt>
                <c:pt idx="45442">
                  <c:v>7591.0862033485055</c:v>
                </c:pt>
                <c:pt idx="45443">
                  <c:v>7564.5065511287976</c:v>
                </c:pt>
                <c:pt idx="45444">
                  <c:v>7555.3529093654242</c:v>
                </c:pt>
                <c:pt idx="45445">
                  <c:v>7546.2004437499236</c:v>
                </c:pt>
                <c:pt idx="45446">
                  <c:v>7537.0491500995167</c:v>
                </c:pt>
                <c:pt idx="45447">
                  <c:v>7527.8990325527157</c:v>
                </c:pt>
                <c:pt idx="45448">
                  <c:v>7518.7500869290188</c:v>
                </c:pt>
                <c:pt idx="45449">
                  <c:v>7509.6023152871412</c:v>
                </c:pt>
                <c:pt idx="45450">
                  <c:v>7554.3168631050685</c:v>
                </c:pt>
                <c:pt idx="45451">
                  <c:v>7599.0599712766443</c:v>
                </c:pt>
                <c:pt idx="45452">
                  <c:v>7643.8317517409814</c:v>
                </c:pt>
                <c:pt idx="45453">
                  <c:v>7688.632321766474</c:v>
                </c:pt>
                <c:pt idx="45454">
                  <c:v>7733.4617909568369</c:v>
                </c:pt>
                <c:pt idx="45455">
                  <c:v>7778.3202676022365</c:v>
                </c:pt>
                <c:pt idx="45456">
                  <c:v>7804.9824655285756</c:v>
                </c:pt>
                <c:pt idx="45457">
                  <c:v>7831.6551083355262</c:v>
                </c:pt>
                <c:pt idx="45458">
                  <c:v>7858.3382267537936</c:v>
                </c:pt>
                <c:pt idx="45459">
                  <c:v>7885.0318584069437</c:v>
                </c:pt>
                <c:pt idx="45460">
                  <c:v>7911.7360311751127</c:v>
                </c:pt>
                <c:pt idx="45461">
                  <c:v>7938.4507823635631</c:v>
                </c:pt>
                <c:pt idx="45462">
                  <c:v>7911.5877181034257</c:v>
                </c:pt>
                <c:pt idx="45463">
                  <c:v>7884.7352555741409</c:v>
                </c:pt>
                <c:pt idx="45464">
                  <c:v>7857.8933628544582</c:v>
                </c:pt>
                <c:pt idx="45465">
                  <c:v>7831.0620175267895</c:v>
                </c:pt>
                <c:pt idx="45466">
                  <c:v>7804.2411874128766</c:v>
                </c:pt>
                <c:pt idx="45467">
                  <c:v>7777.4308473154242</c:v>
                </c:pt>
                <c:pt idx="45468">
                  <c:v>7849.5909715667613</c:v>
                </c:pt>
                <c:pt idx="45469">
                  <c:v>7921.8263047893761</c:v>
                </c:pt>
                <c:pt idx="45470">
                  <c:v>7994.1371989234922</c:v>
                </c:pt>
                <c:pt idx="45471">
                  <c:v>8066.524000386753</c:v>
                </c:pt>
                <c:pt idx="45472">
                  <c:v>8138.9870424971632</c:v>
                </c:pt>
                <c:pt idx="45473">
                  <c:v>8211.5266604349235</c:v>
                </c:pt>
                <c:pt idx="45474">
                  <c:v>8220.6180548770099</c:v>
                </c:pt>
                <c:pt idx="45475">
                  <c:v>8229.7106482040272</c:v>
                </c:pt>
                <c:pt idx="45476">
                  <c:v>8238.8044461851678</c:v>
                </c:pt>
                <c:pt idx="45477">
                  <c:v>8247.8994441638824</c:v>
                </c:pt>
                <c:pt idx="45478">
                  <c:v>8256.9956479275879</c:v>
                </c:pt>
                <c:pt idx="45479">
                  <c:v>8266.0930527969958</c:v>
                </c:pt>
                <c:pt idx="45480">
                  <c:v>8275.1916645776055</c:v>
                </c:pt>
                <c:pt idx="45481">
                  <c:v>8284.2914785674675</c:v>
                </c:pt>
                <c:pt idx="45482">
                  <c:v>8293.3925005902402</c:v>
                </c:pt>
                <c:pt idx="45483">
                  <c:v>8302.4947259214932</c:v>
                </c:pt>
                <c:pt idx="45484">
                  <c:v>8311.5981604026474</c:v>
                </c:pt>
                <c:pt idx="45485">
                  <c:v>8320.702799286908</c:v>
                </c:pt>
                <c:pt idx="45486">
                  <c:v>8329.8086484338</c:v>
                </c:pt>
                <c:pt idx="45487">
                  <c:v>8338.9157044074054</c:v>
                </c:pt>
                <c:pt idx="45488">
                  <c:v>8348.0239690846702</c:v>
                </c:pt>
                <c:pt idx="45489">
                  <c:v>8261.3118558022488</c:v>
                </c:pt>
                <c:pt idx="45490">
                  <c:v>8270.3180778506739</c:v>
                </c:pt>
                <c:pt idx="45491">
                  <c:v>8279.3254963637519</c:v>
                </c:pt>
                <c:pt idx="45492">
                  <c:v>8366.0958753783088</c:v>
                </c:pt>
                <c:pt idx="45493">
                  <c:v>8356.8369286649631</c:v>
                </c:pt>
                <c:pt idx="45494">
                  <c:v>8347.5791806649831</c:v>
                </c:pt>
                <c:pt idx="45495">
                  <c:v>8338.3226313773503</c:v>
                </c:pt>
                <c:pt idx="45496">
                  <c:v>8329.067280801426</c:v>
                </c:pt>
                <c:pt idx="45497">
                  <c:v>8319.8131275937958</c:v>
                </c:pt>
                <c:pt idx="45498">
                  <c:v>8365.5028699377872</c:v>
                </c:pt>
                <c:pt idx="45499">
                  <c:v>8411.2228330287871</c:v>
                </c:pt>
                <c:pt idx="45500">
                  <c:v>8456.9730722316217</c:v>
                </c:pt>
                <c:pt idx="45501">
                  <c:v>8502.7536424372538</c:v>
                </c:pt>
                <c:pt idx="45502">
                  <c:v>8548.5645938841717</c:v>
                </c:pt>
                <c:pt idx="45503">
                  <c:v>8594.4059804363933</c:v>
                </c:pt>
                <c:pt idx="45504">
                  <c:v>8566.6901837672758</c:v>
                </c:pt>
                <c:pt idx="45505">
                  <c:v>8538.9852711091535</c:v>
                </c:pt>
                <c:pt idx="45506">
                  <c:v>8511.2912377818666</c:v>
                </c:pt>
                <c:pt idx="45507">
                  <c:v>8483.608079091804</c:v>
                </c:pt>
                <c:pt idx="45508">
                  <c:v>8455.9357889406983</c:v>
                </c:pt>
                <c:pt idx="45509">
                  <c:v>8428.2743653912166</c:v>
                </c:pt>
                <c:pt idx="45510">
                  <c:v>8399.8826708203869</c:v>
                </c:pt>
                <c:pt idx="45511">
                  <c:v>8371.5016413074609</c:v>
                </c:pt>
                <c:pt idx="45512">
                  <c:v>8343.1312964679291</c:v>
                </c:pt>
                <c:pt idx="45513">
                  <c:v>8314.7716546659958</c:v>
                </c:pt>
                <c:pt idx="45514">
                  <c:v>8286.4227401388816</c:v>
                </c:pt>
                <c:pt idx="45515">
                  <c:v>8258.084567306867</c:v>
                </c:pt>
                <c:pt idx="45516">
                  <c:v>8239.593932807973</c:v>
                </c:pt>
                <c:pt idx="45517">
                  <c:v>8221.1081243516655</c:v>
                </c:pt>
                <c:pt idx="45518">
                  <c:v>8202.6271420768808</c:v>
                </c:pt>
                <c:pt idx="45519">
                  <c:v>8184.1509861273653</c:v>
                </c:pt>
                <c:pt idx="45520">
                  <c:v>8165.6796566516605</c:v>
                </c:pt>
                <c:pt idx="45521">
                  <c:v>8147.213153802948</c:v>
                </c:pt>
                <c:pt idx="45522">
                  <c:v>8240.187183619124</c:v>
                </c:pt>
                <c:pt idx="45523">
                  <c:v>8333.2815106219314</c:v>
                </c:pt>
                <c:pt idx="45524">
                  <c:v>8426.4958979949188</c:v>
                </c:pt>
                <c:pt idx="45525">
                  <c:v>8519.8301231338846</c:v>
                </c:pt>
                <c:pt idx="45526">
                  <c:v>8613.2839675775977</c:v>
                </c:pt>
                <c:pt idx="45527">
                  <c:v>8706.8572212085255</c:v>
                </c:pt>
                <c:pt idx="45528">
                  <c:v>8726.650968943306</c:v>
                </c:pt>
                <c:pt idx="45529">
                  <c:v>8746.4491142395309</c:v>
                </c:pt>
                <c:pt idx="45530">
                  <c:v>8766.2516383897218</c:v>
                </c:pt>
                <c:pt idx="45531">
                  <c:v>8786.0585268703162</c:v>
                </c:pt>
                <c:pt idx="45532">
                  <c:v>8805.8697638753201</c:v>
                </c:pt>
                <c:pt idx="45533">
                  <c:v>8825.6853336870481</c:v>
                </c:pt>
                <c:pt idx="45534">
                  <c:v>8853.201162483505</c:v>
                </c:pt>
                <c:pt idx="45535">
                  <c:v>8880.728011347499</c:v>
                </c:pt>
                <c:pt idx="45536">
                  <c:v>8908.2658954313356</c:v>
                </c:pt>
                <c:pt idx="45537">
                  <c:v>8935.8148259179525</c:v>
                </c:pt>
                <c:pt idx="45538">
                  <c:v>8963.3748177839607</c:v>
                </c:pt>
                <c:pt idx="45539">
                  <c:v>8990.9458846325615</c:v>
                </c:pt>
                <c:pt idx="45540">
                  <c:v>9019.7073536242551</c:v>
                </c:pt>
                <c:pt idx="45541">
                  <c:v>9048.4790629119543</c:v>
                </c:pt>
                <c:pt idx="45542">
                  <c:v>9077.2609894103098</c:v>
                </c:pt>
                <c:pt idx="45543">
                  <c:v>9106.0531141370211</c:v>
                </c:pt>
                <c:pt idx="45544">
                  <c:v>9134.8554169941126</c:v>
                </c:pt>
                <c:pt idx="45545">
                  <c:v>9163.667878074386</c:v>
                </c:pt>
                <c:pt idx="45546">
                  <c:v>9049.6369099186904</c:v>
                </c:pt>
                <c:pt idx="45547">
                  <c:v>9040.676385010569</c:v>
                </c:pt>
                <c:pt idx="45548">
                  <c:v>9031.7171172885865</c:v>
                </c:pt>
                <c:pt idx="45549">
                  <c:v>9127.4125934852145</c:v>
                </c:pt>
                <c:pt idx="45550">
                  <c:v>9118.3519493539934</c:v>
                </c:pt>
                <c:pt idx="45551">
                  <c:v>9109.2925741025283</c:v>
                </c:pt>
                <c:pt idx="45552">
                  <c:v>9080.5016977654159</c:v>
                </c:pt>
                <c:pt idx="45553">
                  <c:v>9051.7209888272373</c:v>
                </c:pt>
                <c:pt idx="45554">
                  <c:v>9022.9504661350311</c:v>
                </c:pt>
                <c:pt idx="45555">
                  <c:v>8994.1901524783971</c:v>
                </c:pt>
                <c:pt idx="45556">
                  <c:v>8965.4400671008843</c:v>
                </c:pt>
                <c:pt idx="45557">
                  <c:v>8936.7002306817103</c:v>
                </c:pt>
                <c:pt idx="45558">
                  <c:v>8815.7770081592316</c:v>
                </c:pt>
                <c:pt idx="45559">
                  <c:v>8695.0564479124496</c:v>
                </c:pt>
                <c:pt idx="45560">
                  <c:v>8574.5383330087025</c:v>
                </c:pt>
                <c:pt idx="45561">
                  <c:v>8454.2224481142839</c:v>
                </c:pt>
                <c:pt idx="45562">
                  <c:v>8334.1085807015388</c:v>
                </c:pt>
                <c:pt idx="45563">
                  <c:v>8214.1965159422361</c:v>
                </c:pt>
                <c:pt idx="45564">
                  <c:v>8149.4039028671277</c:v>
                </c:pt>
                <c:pt idx="45565">
                  <c:v>8084.6696864612577</c:v>
                </c:pt>
                <c:pt idx="45566">
                  <c:v>8019.9938876487313</c:v>
                </c:pt>
                <c:pt idx="45567">
                  <c:v>7955.3765360347552</c:v>
                </c:pt>
                <c:pt idx="45568">
                  <c:v>7890.8176598626369</c:v>
                </c:pt>
                <c:pt idx="45569">
                  <c:v>7826.3172910569574</c:v>
                </c:pt>
                <c:pt idx="45570">
                  <c:v>7808.6830319517621</c:v>
                </c:pt>
                <c:pt idx="45571">
                  <c:v>7791.0534251506724</c:v>
                </c:pt>
                <c:pt idx="45572">
                  <c:v>7773.4284560248016</c:v>
                </c:pt>
                <c:pt idx="45573">
                  <c:v>7755.8081172612438</c:v>
                </c:pt>
                <c:pt idx="45574">
                  <c:v>7738.1923940952111</c:v>
                </c:pt>
                <c:pt idx="45575">
                  <c:v>7720.5812741795953</c:v>
                </c:pt>
                <c:pt idx="45576">
                  <c:v>7702.3820360590316</c:v>
                </c:pt>
                <c:pt idx="45577">
                  <c:v>7684.1875117634027</c:v>
                </c:pt>
                <c:pt idx="45578">
                  <c:v>7665.9976987701275</c:v>
                </c:pt>
                <c:pt idx="45579">
                  <c:v>7647.8125945487136</c:v>
                </c:pt>
                <c:pt idx="45580">
                  <c:v>7629.6321965607603</c:v>
                </c:pt>
                <c:pt idx="45581">
                  <c:v>7611.4565022598099</c:v>
                </c:pt>
                <c:pt idx="45582">
                  <c:v>7629.7803010965736</c:v>
                </c:pt>
                <c:pt idx="45583">
                  <c:v>7648.1088424944501</c:v>
                </c:pt>
                <c:pt idx="45584">
                  <c:v>7666.4421264832963</c:v>
                </c:pt>
                <c:pt idx="45585">
                  <c:v>7684.7801530971446</c:v>
                </c:pt>
                <c:pt idx="45586">
                  <c:v>7703.1229223743258</c:v>
                </c:pt>
                <c:pt idx="45587">
                  <c:v>7721.4704343572403</c:v>
                </c:pt>
                <c:pt idx="45588">
                  <c:v>7721.9150144460964</c:v>
                </c:pt>
                <c:pt idx="45589">
                  <c:v>7722.3595945349489</c:v>
                </c:pt>
                <c:pt idx="45590">
                  <c:v>7722.8041746238023</c:v>
                </c:pt>
                <c:pt idx="45591">
                  <c:v>7723.2487547125966</c:v>
                </c:pt>
                <c:pt idx="45592">
                  <c:v>7723.6933348014481</c:v>
                </c:pt>
                <c:pt idx="45593">
                  <c:v>7724.1379148903034</c:v>
                </c:pt>
                <c:pt idx="45594">
                  <c:v>7760.6994790872313</c:v>
                </c:pt>
                <c:pt idx="45595">
                  <c:v>7797.2799050267158</c:v>
                </c:pt>
                <c:pt idx="45596">
                  <c:v>7833.8791988681805</c:v>
                </c:pt>
                <c:pt idx="45597">
                  <c:v>7870.4973735466865</c:v>
                </c:pt>
                <c:pt idx="45598">
                  <c:v>7907.1344397002804</c:v>
                </c:pt>
                <c:pt idx="45599">
                  <c:v>7943.7904079369991</c:v>
                </c:pt>
                <c:pt idx="45600">
                  <c:v>8026.0759048189939</c:v>
                </c:pt>
                <c:pt idx="45601">
                  <c:v>8108.4572557745887</c:v>
                </c:pt>
                <c:pt idx="45602">
                  <c:v>8190.9346589764718</c:v>
                </c:pt>
                <c:pt idx="45603">
                  <c:v>8273.5083171393871</c:v>
                </c:pt>
                <c:pt idx="45604">
                  <c:v>8356.1784234456536</c:v>
                </c:pt>
                <c:pt idx="45605">
                  <c:v>8438.945169768589</c:v>
                </c:pt>
                <c:pt idx="45606">
                  <c:v>8530.6432569773478</c:v>
                </c:pt>
                <c:pt idx="45607">
                  <c:v>8622.4616488192478</c:v>
                </c:pt>
                <c:pt idx="45608">
                  <c:v>8714.4007303598992</c:v>
                </c:pt>
                <c:pt idx="45609">
                  <c:v>8806.4608836060452</c:v>
                </c:pt>
                <c:pt idx="45610">
                  <c:v>8898.6424800782024</c:v>
                </c:pt>
                <c:pt idx="45611">
                  <c:v>8990.9458846325615</c:v>
                </c:pt>
                <c:pt idx="45612">
                  <c:v>9093.4601732442225</c:v>
                </c:pt>
                <c:pt idx="45613">
                  <c:v>9196.1202683688043</c:v>
                </c:pt>
                <c:pt idx="45614">
                  <c:v>9298.9263157468886</c:v>
                </c:pt>
                <c:pt idx="45615">
                  <c:v>9401.8784656010794</c:v>
                </c:pt>
                <c:pt idx="45616">
                  <c:v>9504.9768646747125</c:v>
                </c:pt>
                <c:pt idx="45617">
                  <c:v>9608.2216615828875</c:v>
                </c:pt>
                <c:pt idx="45618">
                  <c:v>9579.8237056581784</c:v>
                </c:pt>
                <c:pt idx="45619">
                  <c:v>9551.4364031693603</c:v>
                </c:pt>
                <c:pt idx="45620">
                  <c:v>9523.0597555858039</c:v>
                </c:pt>
                <c:pt idx="45621">
                  <c:v>9494.6937657768285</c:v>
                </c:pt>
                <c:pt idx="45622">
                  <c:v>9466.3384366649516</c:v>
                </c:pt>
                <c:pt idx="45623">
                  <c:v>9437.9937698634403</c:v>
                </c:pt>
                <c:pt idx="45624">
                  <c:v>9569.239958465163</c:v>
                </c:pt>
                <c:pt idx="45625">
                  <c:v>9700.7240440967744</c:v>
                </c:pt>
                <c:pt idx="45626">
                  <c:v>9832.4463639660153</c:v>
                </c:pt>
                <c:pt idx="45627">
                  <c:v>9964.4072556065748</c:v>
                </c:pt>
                <c:pt idx="45628">
                  <c:v>10096.607056998644</c:v>
                </c:pt>
                <c:pt idx="45629">
                  <c:v>10229.046106686736</c:v>
                </c:pt>
                <c:pt idx="45630">
                  <c:v>10219.97926273261</c:v>
                </c:pt>
                <c:pt idx="45631">
                  <c:v>10210.913838128712</c:v>
                </c:pt>
                <c:pt idx="45632">
                  <c:v>10201.849831747533</c:v>
                </c:pt>
                <c:pt idx="45633">
                  <c:v>10075.918335394243</c:v>
                </c:pt>
                <c:pt idx="45634">
                  <c:v>10066.961056061966</c:v>
                </c:pt>
                <c:pt idx="45635">
                  <c:v>10058.005175329212</c:v>
                </c:pt>
                <c:pt idx="45636">
                  <c:v>10288.506832129606</c:v>
                </c:pt>
                <c:pt idx="45637">
                  <c:v>10402.521807273124</c:v>
                </c:pt>
                <c:pt idx="45638">
                  <c:v>10516.711378818316</c:v>
                </c:pt>
                <c:pt idx="45639">
                  <c:v>10631.07569345368</c:v>
                </c:pt>
                <c:pt idx="45640">
                  <c:v>10745.614903140819</c:v>
                </c:pt>
                <c:pt idx="45641">
                  <c:v>10860.329160362709</c:v>
                </c:pt>
                <c:pt idx="45642">
                  <c:v>10955.893827822452</c:v>
                </c:pt>
                <c:pt idx="45643">
                  <c:v>11051.581293034784</c:v>
                </c:pt>
                <c:pt idx="45644">
                  <c:v>11147.39168497022</c:v>
                </c:pt>
                <c:pt idx="45645">
                  <c:v>11243.325133032029</c:v>
                </c:pt>
                <c:pt idx="45646">
                  <c:v>11339.381765022468</c:v>
                </c:pt>
                <c:pt idx="45647">
                  <c:v>11435.561711251172</c:v>
                </c:pt>
                <c:pt idx="45648">
                  <c:v>11445.075667463605</c:v>
                </c:pt>
                <c:pt idx="45649">
                  <c:v>11454.590935507718</c:v>
                </c:pt>
                <c:pt idx="45650">
                  <c:v>11464.107516408432</c:v>
                </c:pt>
                <c:pt idx="45651">
                  <c:v>11473.625410505965</c:v>
                </c:pt>
                <c:pt idx="45652">
                  <c:v>11483.144618139586</c:v>
                </c:pt>
                <c:pt idx="45653">
                  <c:v>11492.665139647865</c:v>
                </c:pt>
                <c:pt idx="45654">
                  <c:v>11348.048905159376</c:v>
                </c:pt>
                <c:pt idx="45655">
                  <c:v>11203.707428699539</c:v>
                </c:pt>
                <c:pt idx="45656">
                  <c:v>11059.640403282117</c:v>
                </c:pt>
                <c:pt idx="45657">
                  <c:v>10915.847530770858</c:v>
                </c:pt>
                <c:pt idx="45658">
                  <c:v>10772.328521917274</c:v>
                </c:pt>
                <c:pt idx="45659">
                  <c:v>10629.083096399085</c:v>
                </c:pt>
                <c:pt idx="45660">
                  <c:v>10668.288215830387</c:v>
                </c:pt>
                <c:pt idx="45661">
                  <c:v>10707.51039232947</c:v>
                </c:pt>
                <c:pt idx="45662">
                  <c:v>10746.749595258741</c:v>
                </c:pt>
                <c:pt idx="45663">
                  <c:v>10786.005791787966</c:v>
                </c:pt>
                <c:pt idx="45664">
                  <c:v>10825.278952275006</c:v>
                </c:pt>
                <c:pt idx="45665">
                  <c:v>10864.56904494946</c:v>
                </c:pt>
                <c:pt idx="45666">
                  <c:v>10873.723099829509</c:v>
                </c:pt>
                <c:pt idx="45667">
                  <c:v>10882.878618781322</c:v>
                </c:pt>
                <c:pt idx="45668">
                  <c:v>10892.035603438717</c:v>
                </c:pt>
                <c:pt idx="45669">
                  <c:v>10901.194054790325</c:v>
                </c:pt>
                <c:pt idx="45670">
                  <c:v>10910.35397382193</c:v>
                </c:pt>
                <c:pt idx="45671">
                  <c:v>10919.515361516816</c:v>
                </c:pt>
                <c:pt idx="45672">
                  <c:v>10995.533120177641</c:v>
                </c:pt>
                <c:pt idx="45673">
                  <c:v>11071.631849396834</c:v>
                </c:pt>
                <c:pt idx="45674">
                  <c:v>11147.811679909884</c:v>
                </c:pt>
                <c:pt idx="45675">
                  <c:v>11224.072741620774</c:v>
                </c:pt>
                <c:pt idx="45676">
                  <c:v>11300.415160904075</c:v>
                </c:pt>
                <c:pt idx="45677">
                  <c:v>11376.839064714375</c:v>
                </c:pt>
                <c:pt idx="45678">
                  <c:v>11338.269261807724</c:v>
                </c:pt>
                <c:pt idx="45679">
                  <c:v>11299.718896224327</c:v>
                </c:pt>
                <c:pt idx="45680">
                  <c:v>11261.187961887361</c:v>
                </c:pt>
                <c:pt idx="45681">
                  <c:v>11222.676455554087</c:v>
                </c:pt>
                <c:pt idx="45682">
                  <c:v>11184.184371266811</c:v>
                </c:pt>
                <c:pt idx="45683">
                  <c:v>11145.711705211475</c:v>
                </c:pt>
                <c:pt idx="45684">
                  <c:v>11242.487921569187</c:v>
                </c:pt>
                <c:pt idx="45685">
                  <c:v>11339.381765022468</c:v>
                </c:pt>
                <c:pt idx="45686">
                  <c:v>11436.393200373881</c:v>
                </c:pt>
                <c:pt idx="45687">
                  <c:v>11533.522198463765</c:v>
                </c:pt>
                <c:pt idx="45688">
                  <c:v>11630.768734097624</c:v>
                </c:pt>
                <c:pt idx="45689">
                  <c:v>11728.132790013962</c:v>
                </c:pt>
                <c:pt idx="45690">
                  <c:v>11535.951620325182</c:v>
                </c:pt>
                <c:pt idx="45691">
                  <c:v>11478.285448563283</c:v>
                </c:pt>
                <c:pt idx="45692">
                  <c:v>11420.661335482344</c:v>
                </c:pt>
                <c:pt idx="45693">
                  <c:v>11494.877754823307</c:v>
                </c:pt>
                <c:pt idx="45694">
                  <c:v>11436.670363414754</c:v>
                </c:pt>
                <c:pt idx="45695">
                  <c:v>11378.505521758041</c:v>
                </c:pt>
                <c:pt idx="45696">
                  <c:v>11359.219341138763</c:v>
                </c:pt>
                <c:pt idx="45697">
                  <c:v>11339.938016629887</c:v>
                </c:pt>
                <c:pt idx="45698">
                  <c:v>11320.661546939082</c:v>
                </c:pt>
                <c:pt idx="45699">
                  <c:v>11301.389931455671</c:v>
                </c:pt>
                <c:pt idx="45700">
                  <c:v>11282.123168893222</c:v>
                </c:pt>
                <c:pt idx="45701">
                  <c:v>11262.861260007452</c:v>
                </c:pt>
                <c:pt idx="45702">
                  <c:v>11071.772211328353</c:v>
                </c:pt>
                <c:pt idx="45703">
                  <c:v>10881.18369636319</c:v>
                </c:pt>
                <c:pt idx="45704">
                  <c:v>10691.094072043255</c:v>
                </c:pt>
                <c:pt idx="45705">
                  <c:v>10501.501663946796</c:v>
                </c:pt>
                <c:pt idx="45706">
                  <c:v>10312.404759752995</c:v>
                </c:pt>
                <c:pt idx="45707">
                  <c:v>10123.801608676067</c:v>
                </c:pt>
                <c:pt idx="45708">
                  <c:v>10038.504996987805</c:v>
                </c:pt>
                <c:pt idx="45709">
                  <c:v>9953.3054786471439</c:v>
                </c:pt>
                <c:pt idx="45710">
                  <c:v>9868.2030132169111</c:v>
                </c:pt>
                <c:pt idx="45711">
                  <c:v>9783.197561816145</c:v>
                </c:pt>
                <c:pt idx="45712">
                  <c:v>9698.2890833503698</c:v>
                </c:pt>
                <c:pt idx="45713">
                  <c:v>9613.4775433303075</c:v>
                </c:pt>
                <c:pt idx="45714">
                  <c:v>9547.8723718952569</c:v>
                </c:pt>
                <c:pt idx="45715">
                  <c:v>9482.3265216591735</c:v>
                </c:pt>
                <c:pt idx="45716">
                  <c:v>9416.8399328177584</c:v>
                </c:pt>
                <c:pt idx="45717">
                  <c:v>9351.4125503299401</c:v>
                </c:pt>
                <c:pt idx="45718">
                  <c:v>9286.04431392072</c:v>
                </c:pt>
                <c:pt idx="45719">
                  <c:v>9220.7351680288157</c:v>
                </c:pt>
                <c:pt idx="45720">
                  <c:v>9146.2735440208326</c:v>
                </c:pt>
                <c:pt idx="45721">
                  <c:v>9071.8891542812016</c:v>
                </c:pt>
                <c:pt idx="45722">
                  <c:v>8997.5818870444982</c:v>
                </c:pt>
                <c:pt idx="45723">
                  <c:v>8923.3516344686686</c:v>
                </c:pt>
                <c:pt idx="45724">
                  <c:v>8849.1982829012904</c:v>
                </c:pt>
                <c:pt idx="45725">
                  <c:v>8775.1217225161745</c:v>
                </c:pt>
                <c:pt idx="45726">
                  <c:v>8720.3172081255143</c:v>
                </c:pt>
                <c:pt idx="45727">
                  <c:v>8665.5564533470133</c:v>
                </c:pt>
                <c:pt idx="45728">
                  <c:v>8610.8393199831025</c:v>
                </c:pt>
                <c:pt idx="45729">
                  <c:v>8556.1656727383925</c:v>
                </c:pt>
                <c:pt idx="45730">
                  <c:v>8501.5353711434727</c:v>
                </c:pt>
                <c:pt idx="45731">
                  <c:v>8446.9482730511791</c:v>
                </c:pt>
                <c:pt idx="45732">
                  <c:v>8465.9295319711873</c:v>
                </c:pt>
                <c:pt idx="45733">
                  <c:v>8484.9154177384189</c:v>
                </c:pt>
                <c:pt idx="45734">
                  <c:v>8503.9059221584394</c:v>
                </c:pt>
                <c:pt idx="45735">
                  <c:v>8522.9010402981639</c:v>
                </c:pt>
                <c:pt idx="45736">
                  <c:v>8541.9007661836022</c:v>
                </c:pt>
                <c:pt idx="45737">
                  <c:v>8560.9050938771652</c:v>
                </c:pt>
                <c:pt idx="45738">
                  <c:v>8597.0026419291953</c:v>
                </c:pt>
                <c:pt idx="45739">
                  <c:v>8633.1196012282726</c:v>
                </c:pt>
                <c:pt idx="45740">
                  <c:v>8669.2560305820189</c:v>
                </c:pt>
                <c:pt idx="45741">
                  <c:v>8705.4119914479252</c:v>
                </c:pt>
                <c:pt idx="45742">
                  <c:v>8741.5875436836086</c:v>
                </c:pt>
                <c:pt idx="45743">
                  <c:v>8777.7827477539959</c:v>
                </c:pt>
                <c:pt idx="45744">
                  <c:v>8916.0895258568289</c:v>
                </c:pt>
                <c:pt idx="45745">
                  <c:v>9054.6681942047799</c:v>
                </c:pt>
                <c:pt idx="45746">
                  <c:v>9193.519966236543</c:v>
                </c:pt>
                <c:pt idx="45747">
                  <c:v>9332.6460246393162</c:v>
                </c:pt>
                <c:pt idx="45748">
                  <c:v>9472.047522217521</c:v>
                </c:pt>
                <c:pt idx="45749">
                  <c:v>9611.7255827478857</c:v>
                </c:pt>
                <c:pt idx="45750">
                  <c:v>9696.1028684036919</c:v>
                </c:pt>
                <c:pt idx="45751">
                  <c:v>9780.5787846085368</c:v>
                </c:pt>
                <c:pt idx="45752">
                  <c:v>9865.1534602038373</c:v>
                </c:pt>
                <c:pt idx="45753">
                  <c:v>9949.8270283296115</c:v>
                </c:pt>
                <c:pt idx="45754">
                  <c:v>10034.599617329231</c:v>
                </c:pt>
                <c:pt idx="45755">
                  <c:v>10119.471354664214</c:v>
                </c:pt>
                <c:pt idx="45756">
                  <c:v>10147.639750222412</c:v>
                </c:pt>
                <c:pt idx="45757">
                  <c:v>10175.819390587485</c:v>
                </c:pt>
                <c:pt idx="45758">
                  <c:v>10204.010281074461</c:v>
                </c:pt>
                <c:pt idx="45759">
                  <c:v>10232.212430957654</c:v>
                </c:pt>
                <c:pt idx="45760">
                  <c:v>10260.425848140852</c:v>
                </c:pt>
                <c:pt idx="45761">
                  <c:v>10288.650540489358</c:v>
                </c:pt>
                <c:pt idx="45762">
                  <c:v>10260.425848140852</c:v>
                </c:pt>
                <c:pt idx="45763">
                  <c:v>10232.212430957654</c:v>
                </c:pt>
                <c:pt idx="45764">
                  <c:v>10204.010281074461</c:v>
                </c:pt>
                <c:pt idx="45765">
                  <c:v>10175.819390587485</c:v>
                </c:pt>
                <c:pt idx="45766">
                  <c:v>10147.639750222412</c:v>
                </c:pt>
                <c:pt idx="45767">
                  <c:v>10119.471354664214</c:v>
                </c:pt>
                <c:pt idx="45768">
                  <c:v>10204.298340984726</c:v>
                </c:pt>
                <c:pt idx="45769">
                  <c:v>10289.225373928439</c:v>
                </c:pt>
                <c:pt idx="45770">
                  <c:v>10374.252611210946</c:v>
                </c:pt>
                <c:pt idx="45771">
                  <c:v>10459.380204998008</c:v>
                </c:pt>
                <c:pt idx="45772">
                  <c:v>10544.608305923573</c:v>
                </c:pt>
                <c:pt idx="45773">
                  <c:v>10629.937066565351</c:v>
                </c:pt>
                <c:pt idx="45774">
                  <c:v>10610.839827696467</c:v>
                </c:pt>
                <c:pt idx="45775">
                  <c:v>10591.747423105166</c:v>
                </c:pt>
                <c:pt idx="45776">
                  <c:v>10572.659851637667</c:v>
                </c:pt>
                <c:pt idx="45777">
                  <c:v>10432.571446807602</c:v>
                </c:pt>
                <c:pt idx="45778">
                  <c:v>10413.71228654643</c:v>
                </c:pt>
                <c:pt idx="45779">
                  <c:v>10394.857903316664</c:v>
                </c:pt>
                <c:pt idx="45780">
                  <c:v>10477.294488906817</c:v>
                </c:pt>
                <c:pt idx="45781">
                  <c:v>10439.18216464855</c:v>
                </c:pt>
                <c:pt idx="45782">
                  <c:v>10401.089159934705</c:v>
                </c:pt>
                <c:pt idx="45783">
                  <c:v>10363.015474100357</c:v>
                </c:pt>
                <c:pt idx="45784">
                  <c:v>10324.961102405774</c:v>
                </c:pt>
                <c:pt idx="45785">
                  <c:v>10286.926040172191</c:v>
                </c:pt>
                <c:pt idx="45786">
                  <c:v>10400.659365733141</c:v>
                </c:pt>
                <c:pt idx="45787">
                  <c:v>10514.569310082285</c:v>
                </c:pt>
                <c:pt idx="45788">
                  <c:v>10628.656111315955</c:v>
                </c:pt>
                <c:pt idx="45789">
                  <c:v>10742.920009360705</c:v>
                </c:pt>
                <c:pt idx="45790">
                  <c:v>10857.361241151999</c:v>
                </c:pt>
                <c:pt idx="45791">
                  <c:v>10971.980046294098</c:v>
                </c:pt>
                <c:pt idx="45792">
                  <c:v>11087.19747702622</c:v>
                </c:pt>
                <c:pt idx="45793">
                  <c:v>11202.589655916454</c:v>
                </c:pt>
                <c:pt idx="45794">
                  <c:v>11318.15670112802</c:v>
                </c:pt>
                <c:pt idx="45795">
                  <c:v>11433.898733005934</c:v>
                </c:pt>
                <c:pt idx="45796">
                  <c:v>11549.815879645344</c:v>
                </c:pt>
                <c:pt idx="45797">
                  <c:v>11665.908271953434</c:v>
                </c:pt>
                <c:pt idx="45798">
                  <c:v>11617.652778664953</c:v>
                </c:pt>
                <c:pt idx="45799">
                  <c:v>11569.428223678678</c:v>
                </c:pt>
                <c:pt idx="45800">
                  <c:v>11521.23459149175</c:v>
                </c:pt>
                <c:pt idx="45801">
                  <c:v>11473.071864553951</c:v>
                </c:pt>
                <c:pt idx="45802">
                  <c:v>11424.940027429739</c:v>
                </c:pt>
                <c:pt idx="45803">
                  <c:v>11376.839064714375</c:v>
                </c:pt>
                <c:pt idx="45804">
                  <c:v>11415.566986819231</c:v>
                </c:pt>
                <c:pt idx="45805">
                  <c:v>11454.313967149901</c:v>
                </c:pt>
                <c:pt idx="45806">
                  <c:v>11493.080004993266</c:v>
                </c:pt>
                <c:pt idx="45807">
                  <c:v>11531.865102509495</c:v>
                </c:pt>
                <c:pt idx="45808">
                  <c:v>11570.66925922892</c:v>
                </c:pt>
                <c:pt idx="45809">
                  <c:v>11609.49247753997</c:v>
                </c:pt>
                <c:pt idx="45810">
                  <c:v>11619.029206824758</c:v>
                </c:pt>
                <c:pt idx="45811">
                  <c:v>11628.567253147196</c:v>
                </c:pt>
                <c:pt idx="45812">
                  <c:v>11638.10661684005</c:v>
                </c:pt>
                <c:pt idx="45813">
                  <c:v>11647.647298235241</c:v>
                </c:pt>
                <c:pt idx="45814">
                  <c:v>11657.189298350831</c:v>
                </c:pt>
                <c:pt idx="45815">
                  <c:v>11666.732616145156</c:v>
                </c:pt>
                <c:pt idx="45816">
                  <c:v>11627.879290350167</c:v>
                </c:pt>
                <c:pt idx="45817">
                  <c:v>11589.045037927923</c:v>
                </c:pt>
                <c:pt idx="45818">
                  <c:v>11550.229856410091</c:v>
                </c:pt>
                <c:pt idx="45819">
                  <c:v>11511.43374621094</c:v>
                </c:pt>
                <c:pt idx="45820">
                  <c:v>11472.656705089918</c:v>
                </c:pt>
                <c:pt idx="45821">
                  <c:v>11433.898733005934</c:v>
                </c:pt>
                <c:pt idx="45822">
                  <c:v>11404.80808643099</c:v>
                </c:pt>
                <c:pt idx="45823">
                  <c:v>11375.72809335196</c:v>
                </c:pt>
                <c:pt idx="45824">
                  <c:v>11346.658753491711</c:v>
                </c:pt>
                <c:pt idx="45825">
                  <c:v>11317.600068725522</c:v>
                </c:pt>
                <c:pt idx="45826">
                  <c:v>11288.552038160447</c:v>
                </c:pt>
                <c:pt idx="45827">
                  <c:v>11259.514663767273</c:v>
                </c:pt>
                <c:pt idx="45828">
                  <c:v>11240.534428155852</c:v>
                </c:pt>
                <c:pt idx="45829">
                  <c:v>11221.559426700729</c:v>
                </c:pt>
                <c:pt idx="45830">
                  <c:v>11202.589655916454</c:v>
                </c:pt>
                <c:pt idx="45831">
                  <c:v>11183.625114414079</c:v>
                </c:pt>
                <c:pt idx="45832">
                  <c:v>11164.665798683425</c:v>
                </c:pt>
                <c:pt idx="45833">
                  <c:v>11145.711705211475</c:v>
                </c:pt>
                <c:pt idx="45834">
                  <c:v>10904.076142850698</c:v>
                </c:pt>
                <c:pt idx="45835">
                  <c:v>10790.409221492617</c:v>
                </c:pt>
                <c:pt idx="45836">
                  <c:v>10676.91579878035</c:v>
                </c:pt>
                <c:pt idx="45837">
                  <c:v>10686.121119332116</c:v>
                </c:pt>
                <c:pt idx="45838">
                  <c:v>10571.6618724661</c:v>
                </c:pt>
                <c:pt idx="45839">
                  <c:v>10457.377691281381</c:v>
                </c:pt>
                <c:pt idx="45840">
                  <c:v>10476.57969003982</c:v>
                </c:pt>
                <c:pt idx="45841">
                  <c:v>10495.786367861285</c:v>
                </c:pt>
                <c:pt idx="45842">
                  <c:v>10514.997723829489</c:v>
                </c:pt>
                <c:pt idx="45843">
                  <c:v>10534.213757040627</c:v>
                </c:pt>
                <c:pt idx="45844">
                  <c:v>10553.434466603165</c:v>
                </c:pt>
                <c:pt idx="45845">
                  <c:v>10572.659851637667</c:v>
                </c:pt>
                <c:pt idx="45846">
                  <c:v>10439.611504134647</c:v>
                </c:pt>
                <c:pt idx="45847">
                  <c:v>10306.80297185151</c:v>
                </c:pt>
                <c:pt idx="45848">
                  <c:v>10174.233905629548</c:v>
                </c:pt>
                <c:pt idx="45849">
                  <c:v>10041.903955607779</c:v>
                </c:pt>
                <c:pt idx="45850">
                  <c:v>9909.8127724844126</c:v>
                </c:pt>
                <c:pt idx="45851">
                  <c:v>9777.9600074008504</c:v>
                </c:pt>
                <c:pt idx="45852">
                  <c:v>9722.3569328684334</c:v>
                </c:pt>
                <c:pt idx="45853">
                  <c:v>9666.7994989375456</c:v>
                </c:pt>
                <c:pt idx="45854">
                  <c:v>9611.2875926022789</c:v>
                </c:pt>
                <c:pt idx="45855">
                  <c:v>9555.8210994741858</c:v>
                </c:pt>
                <c:pt idx="45856">
                  <c:v>9500.3999075569609</c:v>
                </c:pt>
                <c:pt idx="45857">
                  <c:v>9445.0238982555675</c:v>
                </c:pt>
                <c:pt idx="45858">
                  <c:v>9444.2915932147698</c:v>
                </c:pt>
                <c:pt idx="45859">
                  <c:v>9443.5592881738885</c:v>
                </c:pt>
                <c:pt idx="45860">
                  <c:v>9442.8269831330908</c:v>
                </c:pt>
                <c:pt idx="45861">
                  <c:v>9442.0946780922168</c:v>
                </c:pt>
                <c:pt idx="45862">
                  <c:v>9441.3623730513427</c:v>
                </c:pt>
                <c:pt idx="45863">
                  <c:v>9440.6300680105433</c:v>
                </c:pt>
                <c:pt idx="45864">
                  <c:v>9357.8640878359201</c:v>
                </c:pt>
                <c:pt idx="45865">
                  <c:v>9275.2000666649565</c:v>
                </c:pt>
                <c:pt idx="45866">
                  <c:v>9192.6375485159169</c:v>
                </c:pt>
                <c:pt idx="45867">
                  <c:v>9110.1760631840316</c:v>
                </c:pt>
                <c:pt idx="45868">
                  <c:v>9027.8151349010877</c:v>
                </c:pt>
                <c:pt idx="45869">
                  <c:v>8945.5542783195669</c:v>
                </c:pt>
                <c:pt idx="45870">
                  <c:v>8860.7342560964462</c:v>
                </c:pt>
                <c:pt idx="45871">
                  <c:v>8776.0087309288047</c:v>
                </c:pt>
                <c:pt idx="45872">
                  <c:v>8691.3779124570738</c:v>
                </c:pt>
                <c:pt idx="45873">
                  <c:v>8606.8420211746106</c:v>
                </c:pt>
                <c:pt idx="45874">
                  <c:v>8522.4012850783583</c:v>
                </c:pt>
                <c:pt idx="45875">
                  <c:v>8438.0559360705083</c:v>
                </c:pt>
                <c:pt idx="45876">
                  <c:v>8411.1478695302085</c:v>
                </c:pt>
                <c:pt idx="45877">
                  <c:v>8384.2507427262917</c:v>
                </c:pt>
                <c:pt idx="45878">
                  <c:v>8357.3645258981269</c:v>
                </c:pt>
                <c:pt idx="45879">
                  <c:v>8330.4891879109564</c:v>
                </c:pt>
                <c:pt idx="45880">
                  <c:v>8303.6247021034469</c:v>
                </c:pt>
                <c:pt idx="45881">
                  <c:v>8276.771033449917</c:v>
                </c:pt>
                <c:pt idx="45882">
                  <c:v>8331.5271382194769</c:v>
                </c:pt>
                <c:pt idx="45883">
                  <c:v>8386.3261778408978</c:v>
                </c:pt>
                <c:pt idx="45884">
                  <c:v>8441.168254013759</c:v>
                </c:pt>
                <c:pt idx="45885">
                  <c:v>8496.0534719212264</c:v>
                </c:pt>
                <c:pt idx="45886">
                  <c:v>8550.981930867656</c:v>
                </c:pt>
                <c:pt idx="45887">
                  <c:v>8605.9537325504607</c:v>
                </c:pt>
                <c:pt idx="45888">
                  <c:v>8661.1169606648255</c:v>
                </c:pt>
                <c:pt idx="45889">
                  <c:v>8716.3235856338015</c:v>
                </c:pt>
                <c:pt idx="45890">
                  <c:v>8771.5736888656484</c:v>
                </c:pt>
                <c:pt idx="45891">
                  <c:v>8826.8673460042683</c:v>
                </c:pt>
                <c:pt idx="45892">
                  <c:v>8882.2046356011215</c:v>
                </c:pt>
                <c:pt idx="45893">
                  <c:v>8937.5856354455391</c:v>
                </c:pt>
                <c:pt idx="45894">
                  <c:v>8955.9573381739574</c:v>
                </c:pt>
                <c:pt idx="45895">
                  <c:v>8974.3339534343268</c:v>
                </c:pt>
                <c:pt idx="45896">
                  <c:v>8992.7154852757831</c:v>
                </c:pt>
                <c:pt idx="45897">
                  <c:v>9011.101937730944</c:v>
                </c:pt>
                <c:pt idx="45898">
                  <c:v>9029.4933161163881</c:v>
                </c:pt>
                <c:pt idx="45899">
                  <c:v>9047.8896218364043</c:v>
                </c:pt>
                <c:pt idx="45900">
                  <c:v>9057.5316501099096</c:v>
                </c:pt>
                <c:pt idx="45901">
                  <c:v>9067.1748013455308</c:v>
                </c:pt>
                <c:pt idx="45902">
                  <c:v>9076.8190746346008</c:v>
                </c:pt>
                <c:pt idx="45903">
                  <c:v>9086.4644690711411</c:v>
                </c:pt>
                <c:pt idx="45904">
                  <c:v>9096.110983751887</c:v>
                </c:pt>
                <c:pt idx="45905">
                  <c:v>9105.7586177765206</c:v>
                </c:pt>
                <c:pt idx="45906">
                  <c:v>9310.9484735597052</c:v>
                </c:pt>
                <c:pt idx="45907">
                  <c:v>9516.7234609808966</c:v>
                </c:pt>
                <c:pt idx="45908">
                  <c:v>9723.0852438381262</c:v>
                </c:pt>
                <c:pt idx="45909">
                  <c:v>9930.0354682690049</c:v>
                </c:pt>
                <c:pt idx="45910">
                  <c:v>10137.575760500498</c:v>
                </c:pt>
                <c:pt idx="45911">
                  <c:v>10345.707737872901</c:v>
                </c:pt>
                <c:pt idx="45912">
                  <c:v>10317.604512316839</c:v>
                </c:pt>
                <c:pt idx="45913">
                  <c:v>10289.512790647941</c:v>
                </c:pt>
                <c:pt idx="45914">
                  <c:v>10261.432564548029</c:v>
                </c:pt>
                <c:pt idx="45915">
                  <c:v>10233.363821601541</c:v>
                </c:pt>
                <c:pt idx="45916">
                  <c:v>10205.306550670688</c:v>
                </c:pt>
                <c:pt idx="45917">
                  <c:v>10177.260740549264</c:v>
                </c:pt>
                <c:pt idx="45918">
                  <c:v>10319.184101601444</c:v>
                </c:pt>
                <c:pt idx="45919">
                  <c:v>10461.382718714711</c:v>
                </c:pt>
                <c:pt idx="45920">
                  <c:v>10603.857101312258</c:v>
                </c:pt>
                <c:pt idx="45921">
                  <c:v>10623.388832111325</c:v>
                </c:pt>
                <c:pt idx="45922">
                  <c:v>10764.776339621683</c:v>
                </c:pt>
                <c:pt idx="45923">
                  <c:v>10906.437952732476</c:v>
                </c:pt>
                <c:pt idx="45924">
                  <c:v>11110.062071443606</c:v>
                </c:pt>
                <c:pt idx="45925">
                  <c:v>11187.260283957057</c:v>
                </c:pt>
                <c:pt idx="45926">
                  <c:v>11264.534558127451</c:v>
                </c:pt>
                <c:pt idx="45927">
                  <c:v>11341.884897255844</c:v>
                </c:pt>
                <c:pt idx="45928">
                  <c:v>11419.31130654886</c:v>
                </c:pt>
                <c:pt idx="45929">
                  <c:v>11496.813793101783</c:v>
                </c:pt>
                <c:pt idx="45930">
                  <c:v>11496.122350859418</c:v>
                </c:pt>
                <c:pt idx="45931">
                  <c:v>11495.430908617143</c:v>
                </c:pt>
                <c:pt idx="45932">
                  <c:v>11494.739466374871</c:v>
                </c:pt>
                <c:pt idx="45933">
                  <c:v>11494.048024132504</c:v>
                </c:pt>
                <c:pt idx="45934">
                  <c:v>11493.356581890232</c:v>
                </c:pt>
                <c:pt idx="45935">
                  <c:v>11492.665139647865</c:v>
                </c:pt>
                <c:pt idx="45936">
                  <c:v>11502.463453966089</c:v>
                </c:pt>
                <c:pt idx="45937">
                  <c:v>11512.262886576409</c:v>
                </c:pt>
                <c:pt idx="45938">
                  <c:v>11522.063435921107</c:v>
                </c:pt>
                <c:pt idx="45939">
                  <c:v>11531.865102509495</c:v>
                </c:pt>
                <c:pt idx="45940">
                  <c:v>11541.667886163081</c:v>
                </c:pt>
                <c:pt idx="45941">
                  <c:v>11551.471786704347</c:v>
                </c:pt>
                <c:pt idx="45942">
                  <c:v>11667.282178939668</c:v>
                </c:pt>
                <c:pt idx="45943">
                  <c:v>11783.270263634276</c:v>
                </c:pt>
                <c:pt idx="45944">
                  <c:v>11899.436256831195</c:v>
                </c:pt>
                <c:pt idx="45945">
                  <c:v>12015.780374932368</c:v>
                </c:pt>
                <c:pt idx="45946">
                  <c:v>12132.302836772848</c:v>
                </c:pt>
                <c:pt idx="45947">
                  <c:v>12249.003861935265</c:v>
                </c:pt>
                <c:pt idx="45948">
                  <c:v>12209.859612588716</c:v>
                </c:pt>
                <c:pt idx="45949">
                  <c:v>12170.734489679766</c:v>
                </c:pt>
                <c:pt idx="45950">
                  <c:v>12131.62849070518</c:v>
                </c:pt>
                <c:pt idx="45951">
                  <c:v>12092.541613272675</c:v>
                </c:pt>
                <c:pt idx="45952">
                  <c:v>12053.473855101105</c:v>
                </c:pt>
                <c:pt idx="45953">
                  <c:v>12014.425213673328</c:v>
                </c:pt>
                <c:pt idx="45954">
                  <c:v>12082.53638604329</c:v>
                </c:pt>
                <c:pt idx="45955">
                  <c:v>12150.707438376488</c:v>
                </c:pt>
                <c:pt idx="45956">
                  <c:v>12218.938401476975</c:v>
                </c:pt>
                <c:pt idx="45957">
                  <c:v>12287.229306694631</c:v>
                </c:pt>
                <c:pt idx="45958">
                  <c:v>12355.580185750141</c:v>
                </c:pt>
                <c:pt idx="45959">
                  <c:v>12423.991071421902</c:v>
                </c:pt>
                <c:pt idx="45960">
                  <c:v>12492.860428105641</c:v>
                </c:pt>
                <c:pt idx="45961">
                  <c:v>12561.787458885159</c:v>
                </c:pt>
                <c:pt idx="45962">
                  <c:v>12630.77217014387</c:v>
                </c:pt>
                <c:pt idx="45963">
                  <c:v>12699.814569000693</c:v>
                </c:pt>
                <c:pt idx="45964">
                  <c:v>12768.914664272765</c:v>
                </c:pt>
                <c:pt idx="45965">
                  <c:v>12838.072465893234</c:v>
                </c:pt>
                <c:pt idx="45966">
                  <c:v>12896.807676233708</c:v>
                </c:pt>
                <c:pt idx="45967">
                  <c:v>12955.655087391791</c:v>
                </c:pt>
                <c:pt idx="45968">
                  <c:v>13014.548245916649</c:v>
                </c:pt>
                <c:pt idx="45969">
                  <c:v>13073.487180272568</c:v>
                </c:pt>
                <c:pt idx="45970">
                  <c:v>13132.47191884584</c:v>
                </c:pt>
                <c:pt idx="45971">
                  <c:v>13191.502490251332</c:v>
                </c:pt>
                <c:pt idx="45972">
                  <c:v>13122.852203449776</c:v>
                </c:pt>
                <c:pt idx="45973">
                  <c:v>13054.266186116192</c:v>
                </c:pt>
                <c:pt idx="45974">
                  <c:v>12985.744385177733</c:v>
                </c:pt>
                <c:pt idx="45975">
                  <c:v>12917.286747324961</c:v>
                </c:pt>
                <c:pt idx="45976">
                  <c:v>12848.946616553996</c:v>
                </c:pt>
                <c:pt idx="45977">
                  <c:v>12780.701632086471</c:v>
                </c:pt>
                <c:pt idx="45978">
                  <c:v>12711.726525299915</c:v>
                </c:pt>
                <c:pt idx="45979">
                  <c:v>12789.426314462691</c:v>
                </c:pt>
                <c:pt idx="45980">
                  <c:v>12867.244884136766</c:v>
                </c:pt>
                <c:pt idx="45981">
                  <c:v>13095.290291477451</c:v>
                </c:pt>
                <c:pt idx="45982">
                  <c:v>13174.169908448112</c:v>
                </c:pt>
                <c:pt idx="45983">
                  <c:v>13253.128836065198</c:v>
                </c:pt>
                <c:pt idx="45984">
                  <c:v>13085.419803090383</c:v>
                </c:pt>
                <c:pt idx="45985">
                  <c:v>12918.068261113325</c:v>
                </c:pt>
                <c:pt idx="45986">
                  <c:v>12751.248095905845</c:v>
                </c:pt>
                <c:pt idx="45987">
                  <c:v>12584.817788749966</c:v>
                </c:pt>
                <c:pt idx="45988">
                  <c:v>12418.745372389412</c:v>
                </c:pt>
                <c:pt idx="45989">
                  <c:v>12253.030218433594</c:v>
                </c:pt>
                <c:pt idx="45990">
                  <c:v>12058.750620148774</c:v>
                </c:pt>
                <c:pt idx="45991">
                  <c:v>11864.967149225309</c:v>
                </c:pt>
                <c:pt idx="45992">
                  <c:v>11671.67868129576</c:v>
                </c:pt>
                <c:pt idx="45993">
                  <c:v>11478.884097049973</c:v>
                </c:pt>
                <c:pt idx="45994">
                  <c:v>11286.582285922024</c:v>
                </c:pt>
                <c:pt idx="45995">
                  <c:v>11094.77214361131</c:v>
                </c:pt>
                <c:pt idx="45996">
                  <c:v>10923.183192262777</c:v>
                </c:pt>
                <c:pt idx="45997">
                  <c:v>10751.997546304006</c:v>
                </c:pt>
                <c:pt idx="45998">
                  <c:v>10581.213958822422</c:v>
                </c:pt>
                <c:pt idx="45999">
                  <c:v>10410.831161836008</c:v>
                </c:pt>
                <c:pt idx="46000">
                  <c:v>10240.84786078694</c:v>
                </c:pt>
                <c:pt idx="46001">
                  <c:v>10071.262735862738</c:v>
                </c:pt>
                <c:pt idx="46002">
                  <c:v>9921.2726529296397</c:v>
                </c:pt>
                <c:pt idx="46003">
                  <c:v>9771.5979495381143</c:v>
                </c:pt>
                <c:pt idx="46004">
                  <c:v>9622.2373462424948</c:v>
                </c:pt>
                <c:pt idx="46005">
                  <c:v>9473.1895307155155</c:v>
                </c:pt>
                <c:pt idx="46006">
                  <c:v>9324.4531566817186</c:v>
                </c:pt>
                <c:pt idx="46007">
                  <c:v>9176.0268417879124</c:v>
                </c:pt>
                <c:pt idx="46008">
                  <c:v>9082.938418973803</c:v>
                </c:pt>
                <c:pt idx="46009">
                  <c:v>8989.9690528718547</c:v>
                </c:pt>
                <c:pt idx="46010">
                  <c:v>8897.1185405620199</c:v>
                </c:pt>
                <c:pt idx="46011">
                  <c:v>8804.3866773910995</c:v>
                </c:pt>
                <c:pt idx="46012">
                  <c:v>8711.7732539051503</c:v>
                </c:pt>
                <c:pt idx="46013">
                  <c:v>8619.2780619119258</c:v>
                </c:pt>
                <c:pt idx="46014">
                  <c:v>8628.4186412075614</c:v>
                </c:pt>
                <c:pt idx="46015">
                  <c:v>8637.5604147318445</c:v>
                </c:pt>
                <c:pt idx="46016">
                  <c:v>8646.7033840558379</c:v>
                </c:pt>
                <c:pt idx="46017">
                  <c:v>8655.8475497507297</c:v>
                </c:pt>
                <c:pt idx="46018">
                  <c:v>8664.9929123864804</c:v>
                </c:pt>
                <c:pt idx="46019">
                  <c:v>8674.1394725321152</c:v>
                </c:pt>
                <c:pt idx="46020">
                  <c:v>8655.2555279701264</c:v>
                </c:pt>
                <c:pt idx="46021">
                  <c:v>8636.3761977975992</c:v>
                </c:pt>
                <c:pt idx="46022">
                  <c:v>8617.501484663766</c:v>
                </c:pt>
                <c:pt idx="46023">
                  <c:v>8598.6313943216901</c:v>
                </c:pt>
                <c:pt idx="46024">
                  <c:v>8579.7659294753776</c:v>
                </c:pt>
                <c:pt idx="46025">
                  <c:v>8560.9050938771652</c:v>
                </c:pt>
                <c:pt idx="46026">
                  <c:v>8616.3170998316855</c:v>
                </c:pt>
                <c:pt idx="46027">
                  <c:v>8671.7717431017991</c:v>
                </c:pt>
                <c:pt idx="46028">
                  <c:v>8727.2690694998928</c:v>
                </c:pt>
                <c:pt idx="46029">
                  <c:v>8782.8091287587631</c:v>
                </c:pt>
                <c:pt idx="46030">
                  <c:v>8838.3919660967731</c:v>
                </c:pt>
                <c:pt idx="46031">
                  <c:v>8894.0176296296868</c:v>
                </c:pt>
                <c:pt idx="46032">
                  <c:v>9014.1463941614893</c:v>
                </c:pt>
                <c:pt idx="46033">
                  <c:v>9134.4786531311966</c:v>
                </c:pt>
                <c:pt idx="46034">
                  <c:v>9255.015158750497</c:v>
                </c:pt>
                <c:pt idx="46035">
                  <c:v>9375.7566475532039</c:v>
                </c:pt>
                <c:pt idx="46036">
                  <c:v>9496.7038407846685</c:v>
                </c:pt>
                <c:pt idx="46037">
                  <c:v>9617.8574447864376</c:v>
                </c:pt>
                <c:pt idx="46038">
                  <c:v>9795.8378997637119</c:v>
                </c:pt>
                <c:pt idx="46039">
                  <c:v>9974.258516759086</c:v>
                </c:pt>
                <c:pt idx="46040">
                  <c:v>10153.120830271593</c:v>
                </c:pt>
                <c:pt idx="46041">
                  <c:v>10332.426344469221</c:v>
                </c:pt>
                <c:pt idx="46042">
                  <c:v>10512.176529673183</c:v>
                </c:pt>
                <c:pt idx="46043">
                  <c:v>10692.372831311828</c:v>
                </c:pt>
                <c:pt idx="46044">
                  <c:v>10739.456536317542</c:v>
                </c:pt>
                <c:pt idx="46045">
                  <c:v>10786.572468472452</c:v>
                </c:pt>
                <c:pt idx="46046">
                  <c:v>10833.720677151781</c:v>
                </c:pt>
                <c:pt idx="46047">
                  <c:v>10880.901209293477</c:v>
                </c:pt>
                <c:pt idx="46048">
                  <c:v>10928.114111335603</c:v>
                </c:pt>
                <c:pt idx="46049">
                  <c:v>10975.35943125087</c:v>
                </c:pt>
                <c:pt idx="46050">
                  <c:v>11071.912573259879</c:v>
                </c:pt>
                <c:pt idx="46051">
                  <c:v>11168.583179336127</c:v>
                </c:pt>
                <c:pt idx="46052">
                  <c:v>11265.37120718754</c:v>
                </c:pt>
                <c:pt idx="46053">
                  <c:v>11362.276622652194</c:v>
                </c:pt>
                <c:pt idx="46054">
                  <c:v>11459.299397589548</c:v>
                </c:pt>
                <c:pt idx="46055">
                  <c:v>11556.439507881276</c:v>
                </c:pt>
                <c:pt idx="46056">
                  <c:v>11422.084876719016</c:v>
                </c:pt>
                <c:pt idx="46057">
                  <c:v>11287.975759993547</c:v>
                </c:pt>
                <c:pt idx="46058">
                  <c:v>11154.11160400494</c:v>
                </c:pt>
                <c:pt idx="46059">
                  <c:v>11020.491848685795</c:v>
                </c:pt>
                <c:pt idx="46060">
                  <c:v>10887.115924826734</c:v>
                </c:pt>
                <c:pt idx="46061">
                  <c:v>10753.983257510372</c:v>
                </c:pt>
                <c:pt idx="46062">
                  <c:v>10868.526270563607</c:v>
                </c:pt>
                <c:pt idx="46063">
                  <c:v>10983.244662816638</c:v>
                </c:pt>
                <c:pt idx="46064">
                  <c:v>11098.138662093494</c:v>
                </c:pt>
                <c:pt idx="46065">
                  <c:v>11084.639599506771</c:v>
                </c:pt>
                <c:pt idx="46066">
                  <c:v>11198.564111192432</c:v>
                </c:pt>
                <c:pt idx="46067">
                  <c:v>11312.662900151305</c:v>
                </c:pt>
                <c:pt idx="46068">
                  <c:v>11481.79021329794</c:v>
                </c:pt>
                <c:pt idx="46069">
                  <c:v>11519.725149865522</c:v>
                </c:pt>
                <c:pt idx="46070">
                  <c:v>11557.681438175532</c:v>
                </c:pt>
                <c:pt idx="46071">
                  <c:v>11595.659105871508</c:v>
                </c:pt>
                <c:pt idx="46072">
                  <c:v>11633.658177844989</c:v>
                </c:pt>
                <c:pt idx="46073">
                  <c:v>11671.67868129576</c:v>
                </c:pt>
                <c:pt idx="46074">
                  <c:v>11575.081830074325</c:v>
                </c:pt>
                <c:pt idx="46075">
                  <c:v>11478.60732407401</c:v>
                </c:pt>
                <c:pt idx="46076">
                  <c:v>11382.255050106221</c:v>
                </c:pt>
                <c:pt idx="46077">
                  <c:v>11286.02489629344</c:v>
                </c:pt>
                <c:pt idx="46078">
                  <c:v>11189.916754007691</c:v>
                </c:pt>
                <c:pt idx="46079">
                  <c:v>11093.93051399075</c:v>
                </c:pt>
                <c:pt idx="46080">
                  <c:v>11228.540857034046</c:v>
                </c:pt>
                <c:pt idx="46081">
                  <c:v>11363.388361384352</c:v>
                </c:pt>
                <c:pt idx="46082">
                  <c:v>11498.473254483299</c:v>
                </c:pt>
                <c:pt idx="46083">
                  <c:v>11633.795770404338</c:v>
                </c:pt>
                <c:pt idx="46084">
                  <c:v>11769.356152353927</c:v>
                </c:pt>
                <c:pt idx="46085">
                  <c:v>11905.154651632734</c:v>
                </c:pt>
                <c:pt idx="46086">
                  <c:v>11866.058043959763</c:v>
                </c:pt>
                <c:pt idx="46087">
                  <c:v>11826.980056170343</c:v>
                </c:pt>
                <c:pt idx="46088">
                  <c:v>11787.920689785626</c:v>
                </c:pt>
                <c:pt idx="46089">
                  <c:v>11748.879946493276</c:v>
                </c:pt>
                <c:pt idx="46090">
                  <c:v>11709.857828149197</c:v>
                </c:pt>
                <c:pt idx="46091">
                  <c:v>11670.854337104041</c:v>
                </c:pt>
                <c:pt idx="46092">
                  <c:v>11758.022193572953</c:v>
                </c:pt>
                <c:pt idx="46093">
                  <c:v>11845.288527163168</c:v>
                </c:pt>
                <c:pt idx="46094">
                  <c:v>11932.653403502456</c:v>
                </c:pt>
                <c:pt idx="46095">
                  <c:v>12020.116890961317</c:v>
                </c:pt>
                <c:pt idx="46096">
                  <c:v>12107.679059339038</c:v>
                </c:pt>
                <c:pt idx="46097">
                  <c:v>12195.339978889693</c:v>
                </c:pt>
                <c:pt idx="46098">
                  <c:v>12273.075554577681</c:v>
                </c:pt>
                <c:pt idx="46099">
                  <c:v>12350.891044877222</c:v>
                </c:pt>
                <c:pt idx="46100">
                  <c:v>12428.786528116188</c:v>
                </c:pt>
                <c:pt idx="46101">
                  <c:v>12506.762083155209</c:v>
                </c:pt>
                <c:pt idx="46102">
                  <c:v>12584.817788749966</c:v>
                </c:pt>
                <c:pt idx="46103">
                  <c:v>12662.953723800512</c:v>
                </c:pt>
                <c:pt idx="46104">
                  <c:v>12614.208450799051</c:v>
                </c:pt>
                <c:pt idx="46105">
                  <c:v>12565.494960061833</c:v>
                </c:pt>
                <c:pt idx="46106">
                  <c:v>12516.813229007783</c:v>
                </c:pt>
                <c:pt idx="46107">
                  <c:v>12468.163234428082</c:v>
                </c:pt>
                <c:pt idx="46108">
                  <c:v>12419.544953533499</c:v>
                </c:pt>
                <c:pt idx="46109">
                  <c:v>12370.958363467978</c:v>
                </c:pt>
                <c:pt idx="46110">
                  <c:v>12380.192588917344</c:v>
                </c:pt>
                <c:pt idx="46111">
                  <c:v>12389.428485527258</c:v>
                </c:pt>
                <c:pt idx="46112">
                  <c:v>12398.666053882858</c:v>
                </c:pt>
                <c:pt idx="46113">
                  <c:v>12407.905295215967</c:v>
                </c:pt>
                <c:pt idx="46114">
                  <c:v>12417.146210101337</c:v>
                </c:pt>
                <c:pt idx="46115">
                  <c:v>12426.388799769094</c:v>
                </c:pt>
                <c:pt idx="46116">
                  <c:v>12396.932164434451</c:v>
                </c:pt>
                <c:pt idx="46117">
                  <c:v>12367.486206713278</c:v>
                </c:pt>
                <c:pt idx="46118">
                  <c:v>12338.050925405159</c:v>
                </c:pt>
                <c:pt idx="46119">
                  <c:v>12308.626319850831</c:v>
                </c:pt>
                <c:pt idx="46120">
                  <c:v>12279.212389601271</c:v>
                </c:pt>
                <c:pt idx="46121">
                  <c:v>12249.809133234912</c:v>
                </c:pt>
                <c:pt idx="46122">
                  <c:v>12205.842434572329</c:v>
                </c:pt>
                <c:pt idx="46123">
                  <c:v>12302.45110299312</c:v>
                </c:pt>
                <c:pt idx="46124">
                  <c:v>12399.180837114671</c:v>
                </c:pt>
                <c:pt idx="46125">
                  <c:v>12640.971138057565</c:v>
                </c:pt>
                <c:pt idx="46126">
                  <c:v>12739.068068853998</c:v>
                </c:pt>
                <c:pt idx="46127">
                  <c:v>12837.28777865391</c:v>
                </c:pt>
                <c:pt idx="46128">
                  <c:v>12827.591119799985</c:v>
                </c:pt>
                <c:pt idx="46129">
                  <c:v>12817.895807576628</c:v>
                </c:pt>
                <c:pt idx="46130">
                  <c:v>12808.201841741726</c:v>
                </c:pt>
                <c:pt idx="46131">
                  <c:v>12798.509221990327</c:v>
                </c:pt>
                <c:pt idx="46132">
                  <c:v>12788.817948037848</c:v>
                </c:pt>
                <c:pt idx="46133">
                  <c:v>12779.128019599093</c:v>
                </c:pt>
                <c:pt idx="46134">
                  <c:v>12350.222762844511</c:v>
                </c:pt>
                <c:pt idx="46135">
                  <c:v>11923.757608659551</c:v>
                </c:pt>
                <c:pt idx="46136">
                  <c:v>11499.717850519404</c:v>
                </c:pt>
                <c:pt idx="46137">
                  <c:v>11078.088498246574</c:v>
                </c:pt>
                <c:pt idx="46138">
                  <c:v>10658.854215530295</c:v>
                </c:pt>
                <c:pt idx="46139">
                  <c:v>10241.999251430831</c:v>
                </c:pt>
                <c:pt idx="46140">
                  <c:v>10072.85272183236</c:v>
                </c:pt>
                <c:pt idx="46141">
                  <c:v>9904.1061786820883</c:v>
                </c:pt>
                <c:pt idx="46142">
                  <c:v>9735.7578547096746</c:v>
                </c:pt>
                <c:pt idx="46143">
                  <c:v>9567.8059360402076</c:v>
                </c:pt>
                <c:pt idx="46144">
                  <c:v>9400.248553620957</c:v>
                </c:pt>
                <c:pt idx="46145">
                  <c:v>9233.0837858359773</c:v>
                </c:pt>
                <c:pt idx="46146">
                  <c:v>9139.042149985773</c:v>
                </c:pt>
                <c:pt idx="46147">
                  <c:v>9045.1173325963318</c:v>
                </c:pt>
                <c:pt idx="46148">
                  <c:v>8951.3094092839146</c:v>
                </c:pt>
                <c:pt idx="46149">
                  <c:v>8857.6184647744922</c:v>
                </c:pt>
                <c:pt idx="46150">
                  <c:v>8764.0445898863272</c:v>
                </c:pt>
                <c:pt idx="46151">
                  <c:v>8670.5878783865719</c:v>
                </c:pt>
                <c:pt idx="46152">
                  <c:v>8596.5584367312931</c:v>
                </c:pt>
                <c:pt idx="46153">
                  <c:v>8522.6047550354797</c:v>
                </c:pt>
                <c:pt idx="46154">
                  <c:v>8448.726740447275</c:v>
                </c:pt>
                <c:pt idx="46155">
                  <c:v>8374.9243038908608</c:v>
                </c:pt>
                <c:pt idx="46156">
                  <c:v>8301.1973515906393</c:v>
                </c:pt>
                <c:pt idx="46157">
                  <c:v>8227.5457934782135</c:v>
                </c:pt>
                <c:pt idx="46158">
                  <c:v>8181.5147288337848</c:v>
                </c:pt>
                <c:pt idx="46159">
                  <c:v>8135.5130543768582</c:v>
                </c:pt>
                <c:pt idx="46160">
                  <c:v>8089.5407467377063</c:v>
                </c:pt>
                <c:pt idx="46161">
                  <c:v>8043.5977887163226</c:v>
                </c:pt>
                <c:pt idx="46162">
                  <c:v>7997.6841630508216</c:v>
                </c:pt>
                <c:pt idx="46163">
                  <c:v>7951.7998462968353</c:v>
                </c:pt>
                <c:pt idx="46164">
                  <c:v>8006.3008600139119</c:v>
                </c:pt>
                <c:pt idx="46165">
                  <c:v>8060.8440311595778</c:v>
                </c:pt>
                <c:pt idx="46166">
                  <c:v>8115.4294746141386</c:v>
                </c:pt>
                <c:pt idx="46167">
                  <c:v>8170.057297669151</c:v>
                </c:pt>
                <c:pt idx="46168">
                  <c:v>8224.7276126650904</c:v>
                </c:pt>
                <c:pt idx="46169">
                  <c:v>8279.4405286130441</c:v>
                </c:pt>
                <c:pt idx="46170">
                  <c:v>8334.0478746831377</c:v>
                </c:pt>
                <c:pt idx="46171">
                  <c:v>8388.6981036861471</c:v>
                </c:pt>
                <c:pt idx="46172">
                  <c:v>8443.3913382589253</c:v>
                </c:pt>
                <c:pt idx="46173">
                  <c:v>8498.1277040594559</c:v>
                </c:pt>
                <c:pt idx="46174">
                  <c:v>8552.9073207053571</c:v>
                </c:pt>
                <c:pt idx="46175">
                  <c:v>8607.7303097986878</c:v>
                </c:pt>
                <c:pt idx="46176">
                  <c:v>8746.4570566979783</c:v>
                </c:pt>
                <c:pt idx="46177">
                  <c:v>8885.4532089590393</c:v>
                </c:pt>
                <c:pt idx="46178">
                  <c:v>9024.7194365954019</c:v>
                </c:pt>
                <c:pt idx="46179">
                  <c:v>9164.2564001559804</c:v>
                </c:pt>
                <c:pt idx="46180">
                  <c:v>9304.0647511068983</c:v>
                </c:pt>
                <c:pt idx="46181">
                  <c:v>9444.1451322065313</c:v>
                </c:pt>
                <c:pt idx="46182">
                  <c:v>9463.3799478599867</c:v>
                </c:pt>
                <c:pt idx="46183">
                  <c:v>9482.6192452410378</c:v>
                </c:pt>
                <c:pt idx="46184">
                  <c:v>9501.8630208338673</c:v>
                </c:pt>
                <c:pt idx="46185">
                  <c:v>9521.1112698943998</c:v>
                </c:pt>
                <c:pt idx="46186">
                  <c:v>9540.3639877110254</c:v>
                </c:pt>
                <c:pt idx="46187">
                  <c:v>9559.6211696049741</c:v>
                </c:pt>
                <c:pt idx="46188">
                  <c:v>9832.0095614061011</c:v>
                </c:pt>
                <c:pt idx="46189">
                  <c:v>10105.416052014221</c:v>
                </c:pt>
                <c:pt idx="46190">
                  <c:v>10379.844322280063</c:v>
                </c:pt>
                <c:pt idx="46191">
                  <c:v>10655.298029058726</c:v>
                </c:pt>
                <c:pt idx="46192">
                  <c:v>10931.780810214423</c:v>
                </c:pt>
                <c:pt idx="46193">
                  <c:v>11209.296292614705</c:v>
                </c:pt>
                <c:pt idx="46194">
                  <c:v>11113.286231921102</c:v>
                </c:pt>
                <c:pt idx="46195">
                  <c:v>11017.397976019898</c:v>
                </c:pt>
                <c:pt idx="46196">
                  <c:v>10921.631417716424</c:v>
                </c:pt>
                <c:pt idx="46197">
                  <c:v>10825.986453052399</c:v>
                </c:pt>
                <c:pt idx="46198">
                  <c:v>10730.462977433381</c:v>
                </c:pt>
                <c:pt idx="46199">
                  <c:v>10635.060887562786</c:v>
                </c:pt>
                <c:pt idx="46200">
                  <c:v>10721.328993885742</c:v>
                </c:pt>
                <c:pt idx="46201">
                  <c:v>10807.693234486813</c:v>
                </c:pt>
                <c:pt idx="46202">
                  <c:v>10894.153609539744</c:v>
                </c:pt>
                <c:pt idx="46203">
                  <c:v>10980.710124099167</c:v>
                </c:pt>
                <c:pt idx="46204">
                  <c:v>11067.362785507063</c:v>
                </c:pt>
                <c:pt idx="46205">
                  <c:v>11154.11160400494</c:v>
                </c:pt>
                <c:pt idx="46206">
                  <c:v>11144.359174392748</c:v>
                </c:pt>
                <c:pt idx="46207">
                  <c:v>11134.607860967684</c:v>
                </c:pt>
                <c:pt idx="46208">
                  <c:v>11124.857663933597</c:v>
                </c:pt>
                <c:pt idx="46209">
                  <c:v>10987.664483942192</c:v>
                </c:pt>
                <c:pt idx="46210">
                  <c:v>10978.028288934904</c:v>
                </c:pt>
                <c:pt idx="46211">
                  <c:v>10968.39319812943</c:v>
                </c:pt>
                <c:pt idx="46212">
                  <c:v>11210.134622201998</c:v>
                </c:pt>
                <c:pt idx="46213">
                  <c:v>11324.836289957459</c:v>
                </c:pt>
                <c:pt idx="46214">
                  <c:v>11439.719156864443</c:v>
                </c:pt>
                <c:pt idx="46215">
                  <c:v>11554.78360082236</c:v>
                </c:pt>
                <c:pt idx="46216">
                  <c:v>11670.029992912227</c:v>
                </c:pt>
                <c:pt idx="46217">
                  <c:v>11785.458699470228</c:v>
                </c:pt>
                <c:pt idx="46218">
                  <c:v>11756.105149775614</c:v>
                </c:pt>
                <c:pt idx="46219">
                  <c:v>11726.761935675924</c:v>
                </c:pt>
                <c:pt idx="46220">
                  <c:v>11697.429059539763</c:v>
                </c:pt>
                <c:pt idx="46221">
                  <c:v>11668.106523131482</c:v>
                </c:pt>
                <c:pt idx="46222">
                  <c:v>11638.794327936428</c:v>
                </c:pt>
                <c:pt idx="46223">
                  <c:v>11609.49247753997</c:v>
                </c:pt>
                <c:pt idx="46224">
                  <c:v>11619.166849640749</c:v>
                </c:pt>
                <c:pt idx="46225">
                  <c:v>11628.842438265987</c:v>
                </c:pt>
                <c:pt idx="46226">
                  <c:v>11638.519243497854</c:v>
                </c:pt>
                <c:pt idx="46227">
                  <c:v>11648.197265418523</c:v>
                </c:pt>
                <c:pt idx="46228">
                  <c:v>11657.876504791226</c:v>
                </c:pt>
                <c:pt idx="46229">
                  <c:v>11667.556960336966</c:v>
                </c:pt>
                <c:pt idx="46230">
                  <c:v>11677.101292793148</c:v>
                </c:pt>
                <c:pt idx="46231">
                  <c:v>11686.646943778436</c:v>
                </c:pt>
                <c:pt idx="46232">
                  <c:v>11696.19391362297</c:v>
                </c:pt>
                <c:pt idx="46233">
                  <c:v>11705.742202656194</c:v>
                </c:pt>
                <c:pt idx="46234">
                  <c:v>11715.291811206711</c:v>
                </c:pt>
                <c:pt idx="46235">
                  <c:v>11724.842739602747</c:v>
                </c:pt>
                <c:pt idx="46236">
                  <c:v>11753.64037917904</c:v>
                </c:pt>
                <c:pt idx="46237">
                  <c:v>11782.449600195745</c:v>
                </c:pt>
                <c:pt idx="46238">
                  <c:v>11811.270409245592</c:v>
                </c:pt>
                <c:pt idx="46239">
                  <c:v>11840.102812892643</c:v>
                </c:pt>
                <c:pt idx="46240">
                  <c:v>11868.946817324846</c:v>
                </c:pt>
                <c:pt idx="46241">
                  <c:v>11897.802429745034</c:v>
                </c:pt>
                <c:pt idx="46242">
                  <c:v>11820.424687820718</c:v>
                </c:pt>
                <c:pt idx="46243">
                  <c:v>11743.126659432963</c:v>
                </c:pt>
                <c:pt idx="46244">
                  <c:v>11665.908271953434</c:v>
                </c:pt>
                <c:pt idx="46245">
                  <c:v>11588.769451763545</c:v>
                </c:pt>
                <c:pt idx="46246">
                  <c:v>11511.710126332764</c:v>
                </c:pt>
                <c:pt idx="46247">
                  <c:v>11434.730222128552</c:v>
                </c:pt>
                <c:pt idx="46248">
                  <c:v>11473.348637529911</c:v>
                </c:pt>
                <c:pt idx="46249">
                  <c:v>11511.986506454585</c:v>
                </c:pt>
                <c:pt idx="46250">
                  <c:v>11550.643833174847</c:v>
                </c:pt>
                <c:pt idx="46251">
                  <c:v>11589.320624092206</c:v>
                </c:pt>
                <c:pt idx="46252">
                  <c:v>11628.016882909611</c:v>
                </c:pt>
                <c:pt idx="46253">
                  <c:v>11666.732616145156</c:v>
                </c:pt>
                <c:pt idx="46254">
                  <c:v>11724.842739602747</c:v>
                </c:pt>
                <c:pt idx="46255">
                  <c:v>11782.996709154735</c:v>
                </c:pt>
                <c:pt idx="46256">
                  <c:v>11841.194542212712</c:v>
                </c:pt>
                <c:pt idx="46257">
                  <c:v>11899.436256831195</c:v>
                </c:pt>
                <c:pt idx="46258">
                  <c:v>11957.721872386921</c:v>
                </c:pt>
                <c:pt idx="46259">
                  <c:v>12016.051407184195</c:v>
                </c:pt>
                <c:pt idx="46260">
                  <c:v>11918.995963687361</c:v>
                </c:pt>
                <c:pt idx="46261">
                  <c:v>11822.063529908171</c:v>
                </c:pt>
                <c:pt idx="46262">
                  <c:v>11725.253995904099</c:v>
                </c:pt>
                <c:pt idx="46263">
                  <c:v>11628.567253147196</c:v>
                </c:pt>
                <c:pt idx="46264">
                  <c:v>11532.003193839009</c:v>
                </c:pt>
                <c:pt idx="46265">
                  <c:v>11435.561711251172</c:v>
                </c:pt>
                <c:pt idx="46266">
                  <c:v>11419.433644966934</c:v>
                </c:pt>
                <c:pt idx="46267">
                  <c:v>11534.593466341847</c:v>
                </c:pt>
                <c:pt idx="46268">
                  <c:v>11649.922843233106</c:v>
                </c:pt>
                <c:pt idx="46269">
                  <c:v>11901.8869974604</c:v>
                </c:pt>
                <c:pt idx="46270">
                  <c:v>12018.897245828191</c:v>
                </c:pt>
                <c:pt idx="46271">
                  <c:v>12136.079174751692</c:v>
                </c:pt>
                <c:pt idx="46272">
                  <c:v>12135.674567111091</c:v>
                </c:pt>
                <c:pt idx="46273">
                  <c:v>12135.269959470492</c:v>
                </c:pt>
                <c:pt idx="46274">
                  <c:v>12134.865351829887</c:v>
                </c:pt>
                <c:pt idx="46275">
                  <c:v>12134.460744189289</c:v>
                </c:pt>
                <c:pt idx="46276">
                  <c:v>12134.056136548692</c:v>
                </c:pt>
                <c:pt idx="46277">
                  <c:v>12133.651528908089</c:v>
                </c:pt>
                <c:pt idx="46278">
                  <c:v>11794.334008428641</c:v>
                </c:pt>
                <c:pt idx="46279">
                  <c:v>11456.529714011995</c:v>
                </c:pt>
                <c:pt idx="46280">
                  <c:v>11120.233196078421</c:v>
                </c:pt>
                <c:pt idx="46281">
                  <c:v>10785.4391151034</c:v>
                </c:pt>
                <c:pt idx="46282">
                  <c:v>10452.142233875238</c:v>
                </c:pt>
                <c:pt idx="46283">
                  <c:v>10120.33740546662</c:v>
                </c:pt>
                <c:pt idx="46284">
                  <c:v>9941.8153163742736</c:v>
                </c:pt>
                <c:pt idx="46285">
                  <c:v>9763.7384467778647</c:v>
                </c:pt>
                <c:pt idx="46286">
                  <c:v>9586.1050276987153</c:v>
                </c:pt>
                <c:pt idx="46287">
                  <c:v>9408.9132459884167</c:v>
                </c:pt>
                <c:pt idx="46288">
                  <c:v>9232.1612347575065</c:v>
                </c:pt>
                <c:pt idx="46289">
                  <c:v>9055.847076355738</c:v>
                </c:pt>
                <c:pt idx="46290">
                  <c:v>8898.1743122351654</c:v>
                </c:pt>
                <c:pt idx="46291">
                  <c:v>8740.8481092905768</c:v>
                </c:pt>
                <c:pt idx="46292">
                  <c:v>8583.8672651254547</c:v>
                </c:pt>
                <c:pt idx="46293">
                  <c:v>8427.2305480731266</c:v>
                </c:pt>
                <c:pt idx="46294">
                  <c:v>8270.9367019149959</c:v>
                </c:pt>
                <c:pt idx="46295">
                  <c:v>8114.9844393690264</c:v>
                </c:pt>
                <c:pt idx="46296">
                  <c:v>8105.6119565800755</c:v>
                </c:pt>
                <c:pt idx="46297">
                  <c:v>8096.2406524449052</c:v>
                </c:pt>
                <c:pt idx="46298">
                  <c:v>8086.8705232292104</c:v>
                </c:pt>
                <c:pt idx="46299">
                  <c:v>8077.501573761735</c:v>
                </c:pt>
                <c:pt idx="46300">
                  <c:v>8068.1338002934026</c:v>
                </c:pt>
                <c:pt idx="46301">
                  <c:v>8058.7672055160219</c:v>
                </c:pt>
                <c:pt idx="46302">
                  <c:v>7957.592537774899</c:v>
                </c:pt>
                <c:pt idx="46303">
                  <c:v>7856.5602762473691</c:v>
                </c:pt>
                <c:pt idx="46304">
                  <c:v>7755.6703144390076</c:v>
                </c:pt>
                <c:pt idx="46305">
                  <c:v>7654.9225452460933</c:v>
                </c:pt>
                <c:pt idx="46306">
                  <c:v>7554.3168631050685</c:v>
                </c:pt>
                <c:pt idx="46307">
                  <c:v>7453.8531639843786</c:v>
                </c:pt>
                <c:pt idx="46308">
                  <c:v>7489.0915187820119</c:v>
                </c:pt>
                <c:pt idx="46309">
                  <c:v>7524.3477495270672</c:v>
                </c:pt>
                <c:pt idx="46310">
                  <c:v>7559.6219459776721</c:v>
                </c:pt>
                <c:pt idx="46311">
                  <c:v>7594.9142035540199</c:v>
                </c:pt>
                <c:pt idx="46312">
                  <c:v>7630.2246147040069</c:v>
                </c:pt>
                <c:pt idx="46313">
                  <c:v>7665.553271056956</c:v>
                </c:pt>
                <c:pt idx="46314">
                  <c:v>7665.701413628015</c:v>
                </c:pt>
                <c:pt idx="46315">
                  <c:v>7665.8495561990685</c:v>
                </c:pt>
                <c:pt idx="46316">
                  <c:v>7665.9976987701275</c:v>
                </c:pt>
                <c:pt idx="46317">
                  <c:v>7666.1458413411856</c:v>
                </c:pt>
                <c:pt idx="46318">
                  <c:v>7666.2939839122391</c:v>
                </c:pt>
                <c:pt idx="46319">
                  <c:v>7666.4421264832963</c:v>
                </c:pt>
                <c:pt idx="46320">
                  <c:v>7820.6873230406718</c:v>
                </c:pt>
                <c:pt idx="46321">
                  <c:v>7975.2736227348578</c:v>
                </c:pt>
                <c:pt idx="46322">
                  <c:v>8130.2031225478113</c:v>
                </c:pt>
                <c:pt idx="46323">
                  <c:v>8285.4778556218298</c:v>
                </c:pt>
                <c:pt idx="46324">
                  <c:v>8441.0997931624534</c:v>
                </c:pt>
                <c:pt idx="46325">
                  <c:v>8597.0708463089122</c:v>
                </c:pt>
                <c:pt idx="46326">
                  <c:v>8652.9778907472828</c:v>
                </c:pt>
                <c:pt idx="46327">
                  <c:v>8708.927988426607</c:v>
                </c:pt>
                <c:pt idx="46328">
                  <c:v>8764.9211257706702</c:v>
                </c:pt>
                <c:pt idx="46329">
                  <c:v>8820.9572844181057</c:v>
                </c:pt>
                <c:pt idx="46330">
                  <c:v>8877.0364507134036</c:v>
                </c:pt>
                <c:pt idx="46331">
                  <c:v>8933.1586116264698</c:v>
                </c:pt>
                <c:pt idx="46332">
                  <c:v>8896.4280088507894</c:v>
                </c:pt>
                <c:pt idx="46333">
                  <c:v>8859.7170835328707</c:v>
                </c:pt>
                <c:pt idx="46334">
                  <c:v>8823.0258059732896</c:v>
                </c:pt>
                <c:pt idx="46335">
                  <c:v>8786.3541422012895</c:v>
                </c:pt>
                <c:pt idx="46336">
                  <c:v>8749.7020593172329</c:v>
                </c:pt>
                <c:pt idx="46337">
                  <c:v>8713.0695228626391</c:v>
                </c:pt>
                <c:pt idx="46338">
                  <c:v>8712.4778750860642</c:v>
                </c:pt>
                <c:pt idx="46339">
                  <c:v>8711.8862273094874</c:v>
                </c:pt>
                <c:pt idx="46340">
                  <c:v>8711.2945795329106</c:v>
                </c:pt>
                <c:pt idx="46341">
                  <c:v>8710.7029317563374</c:v>
                </c:pt>
                <c:pt idx="46342">
                  <c:v>8710.1112839797588</c:v>
                </c:pt>
                <c:pt idx="46343">
                  <c:v>8709.5196362031857</c:v>
                </c:pt>
                <c:pt idx="46344">
                  <c:v>8663.6070005320398</c:v>
                </c:pt>
                <c:pt idx="46345">
                  <c:v>8617.7247810817207</c:v>
                </c:pt>
                <c:pt idx="46346">
                  <c:v>8571.8729238323958</c:v>
                </c:pt>
                <c:pt idx="46347">
                  <c:v>8526.0513782219987</c:v>
                </c:pt>
                <c:pt idx="46348">
                  <c:v>8480.2600892085484</c:v>
                </c:pt>
                <c:pt idx="46349">
                  <c:v>8434.4990012780509</c:v>
                </c:pt>
                <c:pt idx="46350">
                  <c:v>8433.7579731963506</c:v>
                </c:pt>
                <c:pt idx="46351">
                  <c:v>8433.016945114583</c:v>
                </c:pt>
                <c:pt idx="46352">
                  <c:v>8432.2759170328154</c:v>
                </c:pt>
                <c:pt idx="46353">
                  <c:v>8334.8602263779358</c:v>
                </c:pt>
                <c:pt idx="46354">
                  <c:v>8334.1276948084524</c:v>
                </c:pt>
                <c:pt idx="46355">
                  <c:v>8333.3951632389708</c:v>
                </c:pt>
                <c:pt idx="46356">
                  <c:v>8411.8157113637571</c:v>
                </c:pt>
                <c:pt idx="46357">
                  <c:v>8393.5834421436648</c:v>
                </c:pt>
                <c:pt idx="46358">
                  <c:v>8375.356020806239</c:v>
                </c:pt>
                <c:pt idx="46359">
                  <c:v>8357.1334430129573</c:v>
                </c:pt>
                <c:pt idx="46360">
                  <c:v>8338.9157044074054</c:v>
                </c:pt>
                <c:pt idx="46361">
                  <c:v>8320.702799286908</c:v>
                </c:pt>
                <c:pt idx="46362">
                  <c:v>8347.7274434715691</c:v>
                </c:pt>
                <c:pt idx="46363">
                  <c:v>8374.7630393448944</c:v>
                </c:pt>
                <c:pt idx="46364">
                  <c:v>8401.8096127050103</c:v>
                </c:pt>
                <c:pt idx="46365">
                  <c:v>8428.8671878566711</c:v>
                </c:pt>
                <c:pt idx="46366">
                  <c:v>8455.9357889406983</c:v>
                </c:pt>
                <c:pt idx="46367">
                  <c:v>8483.0154413379751</c:v>
                </c:pt>
                <c:pt idx="46368">
                  <c:v>8464.319017714095</c:v>
                </c:pt>
                <c:pt idx="46369">
                  <c:v>8445.6273738897798</c:v>
                </c:pt>
                <c:pt idx="46370">
                  <c:v>8426.940514843991</c:v>
                </c:pt>
                <c:pt idx="46371">
                  <c:v>8408.258441353677</c:v>
                </c:pt>
                <c:pt idx="46372">
                  <c:v>8389.5811556166263</c:v>
                </c:pt>
                <c:pt idx="46373">
                  <c:v>8370.9086598460453</c:v>
                </c:pt>
                <c:pt idx="46374">
                  <c:v>8342.8347708548281</c:v>
                </c:pt>
                <c:pt idx="46375">
                  <c:v>8314.7716546659958</c:v>
                </c:pt>
                <c:pt idx="46376">
                  <c:v>8286.7193256900428</c:v>
                </c:pt>
                <c:pt idx="46377">
                  <c:v>8258.6777884543353</c:v>
                </c:pt>
                <c:pt idx="46378">
                  <c:v>8230.647059019162</c:v>
                </c:pt>
                <c:pt idx="46379">
                  <c:v>8202.6271420768808</c:v>
                </c:pt>
                <c:pt idx="46380">
                  <c:v>8211.8670313750299</c:v>
                </c:pt>
                <c:pt idx="46381">
                  <c:v>8221.1081243516655</c:v>
                </c:pt>
                <c:pt idx="46382">
                  <c:v>8230.3504267585413</c:v>
                </c:pt>
                <c:pt idx="46383">
                  <c:v>8239.593932807973</c:v>
                </c:pt>
                <c:pt idx="46384">
                  <c:v>8248.8386482535825</c:v>
                </c:pt>
                <c:pt idx="46385">
                  <c:v>8258.084567306867</c:v>
                </c:pt>
                <c:pt idx="46386">
                  <c:v>8213.2019332652253</c:v>
                </c:pt>
                <c:pt idx="46387">
                  <c:v>8168.3496851882446</c:v>
                </c:pt>
                <c:pt idx="46388">
                  <c:v>8123.5277011817925</c:v>
                </c:pt>
                <c:pt idx="46389">
                  <c:v>8078.7358577513778</c:v>
                </c:pt>
                <c:pt idx="46390">
                  <c:v>8033.9740218059742</c:v>
                </c:pt>
                <c:pt idx="46391">
                  <c:v>7989.2420670209731</c:v>
                </c:pt>
                <c:pt idx="46392">
                  <c:v>7999.0464412182673</c:v>
                </c:pt>
                <c:pt idx="46393">
                  <c:v>8008.8520215029621</c:v>
                </c:pt>
                <c:pt idx="46394">
                  <c:v>8018.6588107088355</c:v>
                </c:pt>
                <c:pt idx="46395">
                  <c:v>8028.4668013598284</c:v>
                </c:pt>
                <c:pt idx="46396">
                  <c:v>8038.2759962264245</c:v>
                </c:pt>
                <c:pt idx="46397">
                  <c:v>8048.0863879201506</c:v>
                </c:pt>
                <c:pt idx="46398">
                  <c:v>8066.969037145228</c:v>
                </c:pt>
                <c:pt idx="46399">
                  <c:v>8085.8564522032348</c:v>
                </c:pt>
                <c:pt idx="46400">
                  <c:v>8104.7486287321244</c:v>
                </c:pt>
                <c:pt idx="46401">
                  <c:v>8123.6455599053006</c:v>
                </c:pt>
                <c:pt idx="46402">
                  <c:v>8142.5472389345068</c:v>
                </c:pt>
                <c:pt idx="46403">
                  <c:v>8161.4536590705511</c:v>
                </c:pt>
                <c:pt idx="46404">
                  <c:v>8143.5856295620588</c:v>
                </c:pt>
                <c:pt idx="46405">
                  <c:v>8125.7223714378542</c:v>
                </c:pt>
                <c:pt idx="46406">
                  <c:v>8107.8638754477925</c:v>
                </c:pt>
                <c:pt idx="46407">
                  <c:v>8090.0101322999553</c:v>
                </c:pt>
                <c:pt idx="46408">
                  <c:v>8072.1611326605098</c:v>
                </c:pt>
                <c:pt idx="46409">
                  <c:v>8054.3168648511382</c:v>
                </c:pt>
                <c:pt idx="46410">
                  <c:v>7917.1553836508656</c:v>
                </c:pt>
                <c:pt idx="46411">
                  <c:v>7872.3725879959293</c:v>
                </c:pt>
                <c:pt idx="46412">
                  <c:v>7827.6188653172449</c:v>
                </c:pt>
                <c:pt idx="46413">
                  <c:v>7873.1666412238737</c:v>
                </c:pt>
                <c:pt idx="46414">
                  <c:v>7827.952416498656</c:v>
                </c:pt>
                <c:pt idx="46415">
                  <c:v>7782.7673690361098</c:v>
                </c:pt>
                <c:pt idx="46416">
                  <c:v>7863.824881512086</c:v>
                </c:pt>
                <c:pt idx="46417">
                  <c:v>7944.9769913977343</c:v>
                </c:pt>
                <c:pt idx="46418">
                  <c:v>8026.2242467011638</c:v>
                </c:pt>
                <c:pt idx="46419">
                  <c:v>8107.5671852844271</c:v>
                </c:pt>
                <c:pt idx="46420">
                  <c:v>8189.0063325829169</c:v>
                </c:pt>
                <c:pt idx="46421">
                  <c:v>8270.542211402455</c:v>
                </c:pt>
                <c:pt idx="46422">
                  <c:v>8197.3523995198975</c:v>
                </c:pt>
                <c:pt idx="46423">
                  <c:v>8124.2389346288683</c:v>
                </c:pt>
                <c:pt idx="46424">
                  <c:v>8051.2016263856476</c:v>
                </c:pt>
                <c:pt idx="46425">
                  <c:v>7978.2402890779422</c:v>
                </c:pt>
                <c:pt idx="46426">
                  <c:v>7905.3547270886056</c:v>
                </c:pt>
                <c:pt idx="46427">
                  <c:v>7832.5447445486006</c:v>
                </c:pt>
                <c:pt idx="46428">
                  <c:v>7840.9931484916915</c:v>
                </c:pt>
                <c:pt idx="46429">
                  <c:v>7849.4426884884388</c:v>
                </c:pt>
                <c:pt idx="46430">
                  <c:v>7857.8933628544582</c:v>
                </c:pt>
                <c:pt idx="46431">
                  <c:v>7866.3451793822123</c:v>
                </c:pt>
                <c:pt idx="46432">
                  <c:v>7874.7981362755518</c:v>
                </c:pt>
                <c:pt idx="46433">
                  <c:v>7883.252241409994</c:v>
                </c:pt>
                <c:pt idx="46434">
                  <c:v>7893.0422424007375</c:v>
                </c:pt>
                <c:pt idx="46435">
                  <c:v>7902.8334675552633</c:v>
                </c:pt>
                <c:pt idx="46436">
                  <c:v>7912.6259096050562</c:v>
                </c:pt>
                <c:pt idx="46437">
                  <c:v>7922.419571010967</c:v>
                </c:pt>
                <c:pt idx="46438">
                  <c:v>7932.214446966379</c:v>
                </c:pt>
                <c:pt idx="46439">
                  <c:v>7942.0105327458959</c:v>
                </c:pt>
                <c:pt idx="46440">
                  <c:v>7841.2897044787314</c:v>
                </c:pt>
                <c:pt idx="46441">
                  <c:v>7740.7119409094839</c:v>
                </c:pt>
                <c:pt idx="46442">
                  <c:v>7640.277007058512</c:v>
                </c:pt>
                <c:pt idx="46443">
                  <c:v>7539.9846680031242</c:v>
                </c:pt>
                <c:pt idx="46444">
                  <c:v>7439.8346796673604</c:v>
                </c:pt>
                <c:pt idx="46445">
                  <c:v>7339.826802487667</c:v>
                </c:pt>
                <c:pt idx="46446">
                  <c:v>7331.1449237126044</c:v>
                </c:pt>
                <c:pt idx="46447">
                  <c:v>7322.4641256307368</c:v>
                </c:pt>
                <c:pt idx="46448">
                  <c:v>7313.7844017911948</c:v>
                </c:pt>
                <c:pt idx="46449">
                  <c:v>7305.1057545803087</c:v>
                </c:pt>
                <c:pt idx="46450">
                  <c:v>7296.4281775969876</c:v>
                </c:pt>
                <c:pt idx="46451">
                  <c:v>7287.7516731597389</c:v>
                </c:pt>
                <c:pt idx="46452">
                  <c:v>7351.7590209493528</c:v>
                </c:pt>
                <c:pt idx="46453">
                  <c:v>7415.8242978274075</c:v>
                </c:pt>
                <c:pt idx="46454">
                  <c:v>7479.9474728836876</c:v>
                </c:pt>
                <c:pt idx="46455">
                  <c:v>7544.1285185010101</c:v>
                </c:pt>
                <c:pt idx="46456">
                  <c:v>7608.3674060508001</c:v>
                </c:pt>
                <c:pt idx="46457">
                  <c:v>7672.664114467414</c:v>
                </c:pt>
                <c:pt idx="46458">
                  <c:v>7745.8992431739853</c:v>
                </c:pt>
                <c:pt idx="46459">
                  <c:v>7819.2095996840608</c:v>
                </c:pt>
                <c:pt idx="46460">
                  <c:v>7892.5952306438221</c:v>
                </c:pt>
                <c:pt idx="46461">
                  <c:v>7966.05618939341</c:v>
                </c:pt>
                <c:pt idx="46462">
                  <c:v>8039.5925273573512</c:v>
                </c:pt>
                <c:pt idx="46463">
                  <c:v>8113.2042983887659</c:v>
                </c:pt>
                <c:pt idx="46464">
                  <c:v>8158.8976727534682</c:v>
                </c:pt>
                <c:pt idx="46465">
                  <c:v>8204.6205934097216</c:v>
                </c:pt>
                <c:pt idx="46466">
                  <c:v>8250.3731043471471</c:v>
                </c:pt>
                <c:pt idx="46467">
                  <c:v>8296.1552491102502</c:v>
                </c:pt>
                <c:pt idx="46468">
                  <c:v>8341.9670776044404</c:v>
                </c:pt>
                <c:pt idx="46469">
                  <c:v>8387.8086314941611</c:v>
                </c:pt>
                <c:pt idx="46470">
                  <c:v>8516.827192413848</c:v>
                </c:pt>
                <c:pt idx="46471">
                  <c:v>8646.0791903703284</c:v>
                </c:pt>
                <c:pt idx="46472">
                  <c:v>8775.5652267224541</c:v>
                </c:pt>
                <c:pt idx="46473">
                  <c:v>8905.2858937601577</c:v>
                </c:pt>
                <c:pt idx="46474">
                  <c:v>9035.2417750101013</c:v>
                </c:pt>
                <c:pt idx="46475">
                  <c:v>9165.4334443192492</c:v>
                </c:pt>
                <c:pt idx="46476">
                  <c:v>9183.421150676093</c:v>
                </c:pt>
                <c:pt idx="46477">
                  <c:v>9201.4140329641341</c:v>
                </c:pt>
                <c:pt idx="46478">
                  <c:v>9219.4121018350961</c:v>
                </c:pt>
                <c:pt idx="46479">
                  <c:v>9237.4153666768416</c:v>
                </c:pt>
                <c:pt idx="46480">
                  <c:v>9255.4238368312763</c:v>
                </c:pt>
                <c:pt idx="46481">
                  <c:v>9273.4375215945784</c:v>
                </c:pt>
                <c:pt idx="46482">
                  <c:v>9116.4379729347893</c:v>
                </c:pt>
                <c:pt idx="46483">
                  <c:v>8959.7932356698584</c:v>
                </c:pt>
                <c:pt idx="46484">
                  <c:v>8803.5010907626511</c:v>
                </c:pt>
                <c:pt idx="46485">
                  <c:v>8647.5592448218977</c:v>
                </c:pt>
                <c:pt idx="46486">
                  <c:v>8491.9653278302485</c:v>
                </c:pt>
                <c:pt idx="46487">
                  <c:v>8336.7168897622832</c:v>
                </c:pt>
                <c:pt idx="46488">
                  <c:v>8427.2305480731266</c:v>
                </c:pt>
                <c:pt idx="46489">
                  <c:v>8517.8641908331429</c:v>
                </c:pt>
                <c:pt idx="46490">
                  <c:v>8608.6185984228359</c:v>
                </c:pt>
                <c:pt idx="46491">
                  <c:v>8699.4945379991696</c:v>
                </c:pt>
                <c:pt idx="46492">
                  <c:v>8790.4927568352196</c:v>
                </c:pt>
                <c:pt idx="46493">
                  <c:v>8881.613985899643</c:v>
                </c:pt>
                <c:pt idx="46494">
                  <c:v>9029.9355052620904</c:v>
                </c:pt>
                <c:pt idx="46495">
                  <c:v>9178.567178308469</c:v>
                </c:pt>
                <c:pt idx="46496">
                  <c:v>9327.5099571456922</c:v>
                </c:pt>
                <c:pt idx="46497">
                  <c:v>9368.1056683711158</c:v>
                </c:pt>
                <c:pt idx="46498">
                  <c:v>9515.9585153161734</c:v>
                </c:pt>
                <c:pt idx="46499">
                  <c:v>9664.1216108332646</c:v>
                </c:pt>
                <c:pt idx="46500">
                  <c:v>9814.5695705729031</c:v>
                </c:pt>
                <c:pt idx="46501">
                  <c:v>9852.9432759872998</c:v>
                </c:pt>
                <c:pt idx="46502">
                  <c:v>9891.3352509486467</c:v>
                </c:pt>
                <c:pt idx="46503">
                  <c:v>9929.7454705475266</c:v>
                </c:pt>
                <c:pt idx="46504">
                  <c:v>9968.1739142825754</c:v>
                </c:pt>
                <c:pt idx="46505">
                  <c:v>10006.620560651309</c:v>
                </c:pt>
                <c:pt idx="46506">
                  <c:v>9930.9054614334309</c:v>
                </c:pt>
                <c:pt idx="46507">
                  <c:v>9855.2672348028882</c:v>
                </c:pt>
                <c:pt idx="46508">
                  <c:v>9779.705858872665</c:v>
                </c:pt>
                <c:pt idx="46509">
                  <c:v>9704.2213075037853</c:v>
                </c:pt>
                <c:pt idx="46510">
                  <c:v>9628.813560840179</c:v>
                </c:pt>
                <c:pt idx="46511">
                  <c:v>9553.4825947782829</c:v>
                </c:pt>
                <c:pt idx="46512">
                  <c:v>9553.6287513218103</c:v>
                </c:pt>
                <c:pt idx="46513">
                  <c:v>9553.7749078653342</c:v>
                </c:pt>
                <c:pt idx="46514">
                  <c:v>9553.9210644087889</c:v>
                </c:pt>
                <c:pt idx="46515">
                  <c:v>9554.0672209523182</c:v>
                </c:pt>
                <c:pt idx="46516">
                  <c:v>9554.2133774957638</c:v>
                </c:pt>
                <c:pt idx="46517">
                  <c:v>9554.3595340392931</c:v>
                </c:pt>
                <c:pt idx="46518">
                  <c:v>9526.2769161218985</c:v>
                </c:pt>
                <c:pt idx="46519">
                  <c:v>9498.205237641565</c:v>
                </c:pt>
                <c:pt idx="46520">
                  <c:v>9470.144493700047</c:v>
                </c:pt>
                <c:pt idx="46521">
                  <c:v>9442.0946780922168</c:v>
                </c:pt>
                <c:pt idx="46522">
                  <c:v>9414.0557884875871</c:v>
                </c:pt>
                <c:pt idx="46523">
                  <c:v>9386.0278186543219</c:v>
                </c:pt>
                <c:pt idx="46524">
                  <c:v>9376.6387114401714</c:v>
                </c:pt>
                <c:pt idx="46525">
                  <c:v>9367.2508011799218</c:v>
                </c:pt>
                <c:pt idx="46526">
                  <c:v>9357.8640878359201</c:v>
                </c:pt>
                <c:pt idx="46527">
                  <c:v>9348.4785713707352</c:v>
                </c:pt>
                <c:pt idx="46528">
                  <c:v>9339.094251747305</c:v>
                </c:pt>
                <c:pt idx="46529">
                  <c:v>9329.711128928684</c:v>
                </c:pt>
                <c:pt idx="46530">
                  <c:v>9414.0557884875871</c:v>
                </c:pt>
                <c:pt idx="46531">
                  <c:v>9498.497860296915</c:v>
                </c:pt>
                <c:pt idx="46532">
                  <c:v>9583.0374053068226</c:v>
                </c:pt>
                <c:pt idx="46533">
                  <c:v>9667.6744904074276</c:v>
                </c:pt>
                <c:pt idx="46534">
                  <c:v>9752.409179367789</c:v>
                </c:pt>
                <c:pt idx="46535">
                  <c:v>9837.2415367170724</c:v>
                </c:pt>
                <c:pt idx="46536">
                  <c:v>9780.8697598538511</c:v>
                </c:pt>
                <c:pt idx="46537">
                  <c:v>9724.5418657774335</c:v>
                </c:pt>
                <c:pt idx="46538">
                  <c:v>9668.2578180540731</c:v>
                </c:pt>
                <c:pt idx="46539">
                  <c:v>9612.0175761783139</c:v>
                </c:pt>
                <c:pt idx="46540">
                  <c:v>9555.8210994741858</c:v>
                </c:pt>
                <c:pt idx="46541">
                  <c:v>9499.6683509184713</c:v>
                </c:pt>
                <c:pt idx="46542">
                  <c:v>9471.4619749813792</c:v>
                </c:pt>
                <c:pt idx="46543">
                  <c:v>9443.2663661575716</c:v>
                </c:pt>
                <c:pt idx="46544">
                  <c:v>9415.0815258724433</c:v>
                </c:pt>
                <c:pt idx="46545">
                  <c:v>9386.9074517450135</c:v>
                </c:pt>
                <c:pt idx="46546">
                  <c:v>9358.7441426899513</c:v>
                </c:pt>
                <c:pt idx="46547">
                  <c:v>9330.5915976418655</c:v>
                </c:pt>
                <c:pt idx="46548">
                  <c:v>9415.0815258724433</c:v>
                </c:pt>
                <c:pt idx="46549">
                  <c:v>9499.6683509184713</c:v>
                </c:pt>
                <c:pt idx="46550">
                  <c:v>9584.3521006175997</c:v>
                </c:pt>
                <c:pt idx="46551">
                  <c:v>9669.1328095240387</c:v>
                </c:pt>
                <c:pt idx="46552">
                  <c:v>9754.0105099728662</c:v>
                </c:pt>
                <c:pt idx="46553">
                  <c:v>9838.9852358992666</c:v>
                </c:pt>
                <c:pt idx="46554">
                  <c:v>9772.8813258531754</c:v>
                </c:pt>
                <c:pt idx="46555">
                  <c:v>9819.6193038574329</c:v>
                </c:pt>
                <c:pt idx="46556">
                  <c:v>9866.3869092655787</c:v>
                </c:pt>
                <c:pt idx="46557">
                  <c:v>10028.165530290886</c:v>
                </c:pt>
                <c:pt idx="46558">
                  <c:v>10075.535548106067</c:v>
                </c:pt>
                <c:pt idx="46559">
                  <c:v>10122.935557873745</c:v>
                </c:pt>
                <c:pt idx="46560">
                  <c:v>10056.873097296797</c:v>
                </c:pt>
                <c:pt idx="46561">
                  <c:v>9990.8703323294831</c:v>
                </c:pt>
                <c:pt idx="46562">
                  <c:v>9924.9272089470614</c:v>
                </c:pt>
                <c:pt idx="46563">
                  <c:v>9859.0436678781098</c:v>
                </c:pt>
                <c:pt idx="46564">
                  <c:v>9793.2196546730502</c:v>
                </c:pt>
                <c:pt idx="46565">
                  <c:v>9727.4551096559753</c:v>
                </c:pt>
                <c:pt idx="46566">
                  <c:v>9652.3266950301477</c:v>
                </c:pt>
                <c:pt idx="46567">
                  <c:v>9577.275668852144</c:v>
                </c:pt>
                <c:pt idx="46568">
                  <c:v>9502.3019548169323</c:v>
                </c:pt>
                <c:pt idx="46569">
                  <c:v>9427.4054714390149</c:v>
                </c:pt>
                <c:pt idx="46570">
                  <c:v>9352.5861419136527</c:v>
                </c:pt>
                <c:pt idx="46571">
                  <c:v>9277.8438842704891</c:v>
                </c:pt>
                <c:pt idx="46572">
                  <c:v>9212.5443282784418</c:v>
                </c:pt>
                <c:pt idx="46573">
                  <c:v>9147.303736507034</c:v>
                </c:pt>
                <c:pt idx="46574">
                  <c:v>9082.1220519429698</c:v>
                </c:pt>
                <c:pt idx="46575">
                  <c:v>9016.9992124568726</c:v>
                </c:pt>
                <c:pt idx="46576">
                  <c:v>8951.9351604449312</c:v>
                </c:pt>
                <c:pt idx="46577">
                  <c:v>8886.9298332126618</c:v>
                </c:pt>
                <c:pt idx="46578">
                  <c:v>8803.3532968808704</c:v>
                </c:pt>
                <c:pt idx="46579">
                  <c:v>8719.8734722931185</c:v>
                </c:pt>
                <c:pt idx="46580">
                  <c:v>8636.4902547565034</c:v>
                </c:pt>
                <c:pt idx="46581">
                  <c:v>8553.2035345265758</c:v>
                </c:pt>
                <c:pt idx="46582">
                  <c:v>8470.0132050313987</c:v>
                </c:pt>
                <c:pt idx="46583">
                  <c:v>8386.9191593022442</c:v>
                </c:pt>
                <c:pt idx="46584">
                  <c:v>8323.0159912168328</c:v>
                </c:pt>
                <c:pt idx="46585">
                  <c:v>8259.1712095749535</c:v>
                </c:pt>
                <c:pt idx="46586">
                  <c:v>8195.3846429615369</c:v>
                </c:pt>
                <c:pt idx="46587">
                  <c:v>8131.6561186736662</c:v>
                </c:pt>
                <c:pt idx="46588">
                  <c:v>8067.98545505943</c:v>
                </c:pt>
                <c:pt idx="46589">
                  <c:v>8004.3724747191263</c:v>
                </c:pt>
                <c:pt idx="46590">
                  <c:v>8004.2241373887782</c:v>
                </c:pt>
                <c:pt idx="46591">
                  <c:v>8004.0758000584301</c:v>
                </c:pt>
                <c:pt idx="46592">
                  <c:v>8003.9274627280165</c:v>
                </c:pt>
                <c:pt idx="46593">
                  <c:v>8003.7791253976702</c:v>
                </c:pt>
                <c:pt idx="46594">
                  <c:v>8003.6307880673212</c:v>
                </c:pt>
                <c:pt idx="46595">
                  <c:v>8003.4824507369094</c:v>
                </c:pt>
                <c:pt idx="46596">
                  <c:v>8121.2428619432922</c:v>
                </c:pt>
                <c:pt idx="46597">
                  <c:v>8239.2030883164698</c:v>
                </c:pt>
                <c:pt idx="46598">
                  <c:v>8357.3645258981269</c:v>
                </c:pt>
                <c:pt idx="46599">
                  <c:v>8475.7285342746</c:v>
                </c:pt>
                <c:pt idx="46600">
                  <c:v>8594.2964361027225</c:v>
                </c:pt>
                <c:pt idx="46601">
                  <c:v>8713.0695228626391</c:v>
                </c:pt>
                <c:pt idx="46602">
                  <c:v>8722.5216248678043</c:v>
                </c:pt>
                <c:pt idx="46603">
                  <c:v>8731.9748965736453</c:v>
                </c:pt>
                <c:pt idx="46604">
                  <c:v>8741.4293374970857</c:v>
                </c:pt>
                <c:pt idx="46605">
                  <c:v>8750.8849484363473</c:v>
                </c:pt>
                <c:pt idx="46606">
                  <c:v>8760.3417263495303</c:v>
                </c:pt>
                <c:pt idx="46607">
                  <c:v>8769.7996720403189</c:v>
                </c:pt>
                <c:pt idx="46608">
                  <c:v>8899.5282685691691</c:v>
                </c:pt>
                <c:pt idx="46609">
                  <c:v>9029.4933161163881</c:v>
                </c:pt>
                <c:pt idx="46610">
                  <c:v>9159.6953540234099</c:v>
                </c:pt>
                <c:pt idx="46611">
                  <c:v>9290.1349179792142</c:v>
                </c:pt>
                <c:pt idx="46612">
                  <c:v>9420.8125324666144</c:v>
                </c:pt>
                <c:pt idx="46613">
                  <c:v>9551.7287162564116</c:v>
                </c:pt>
                <c:pt idx="46614">
                  <c:v>9645.6158748454545</c:v>
                </c:pt>
                <c:pt idx="46615">
                  <c:v>9739.6243094365836</c:v>
                </c:pt>
                <c:pt idx="46616">
                  <c:v>9833.7541383526805</c:v>
                </c:pt>
                <c:pt idx="46617">
                  <c:v>9928.0054842186728</c:v>
                </c:pt>
                <c:pt idx="46618">
                  <c:v>10022.378465835656</c:v>
                </c:pt>
                <c:pt idx="46619">
                  <c:v>10116.873202257084</c:v>
                </c:pt>
                <c:pt idx="46620">
                  <c:v>10031.128168743733</c:v>
                </c:pt>
                <c:pt idx="46621">
                  <c:v>9945.4789654325159</c:v>
                </c:pt>
                <c:pt idx="46622">
                  <c:v>9859.9256550385671</c:v>
                </c:pt>
                <c:pt idx="46623">
                  <c:v>9774.4683044572885</c:v>
                </c:pt>
                <c:pt idx="46624">
                  <c:v>9689.1069805741263</c:v>
                </c:pt>
                <c:pt idx="46625">
                  <c:v>9603.8417601265246</c:v>
                </c:pt>
                <c:pt idx="46626">
                  <c:v>9764.0088559494816</c:v>
                </c:pt>
                <c:pt idx="46627">
                  <c:v>9924.525511560887</c:v>
                </c:pt>
                <c:pt idx="46628">
                  <c:v>10085.392009155368</c:v>
                </c:pt>
                <c:pt idx="46629">
                  <c:v>10246.608647212088</c:v>
                </c:pt>
                <c:pt idx="46630">
                  <c:v>10408.17574039966</c:v>
                </c:pt>
                <c:pt idx="46631">
                  <c:v>10570.093619482226</c:v>
                </c:pt>
                <c:pt idx="46632">
                  <c:v>10704.670348878495</c:v>
                </c:pt>
                <c:pt idx="46633">
                  <c:v>10839.477405362148</c:v>
                </c:pt>
                <c:pt idx="46634">
                  <c:v>10974.514585011739</c:v>
                </c:pt>
                <c:pt idx="46635">
                  <c:v>11109.781709662959</c:v>
                </c:pt>
                <c:pt idx="46636">
                  <c:v>11245.278626445273</c:v>
                </c:pt>
                <c:pt idx="46637">
                  <c:v>11381.005207323497</c:v>
                </c:pt>
                <c:pt idx="46638">
                  <c:v>11390.093959272277</c:v>
                </c:pt>
                <c:pt idx="46639">
                  <c:v>11399.184309173414</c:v>
                </c:pt>
                <c:pt idx="46640">
                  <c:v>11408.276258177073</c:v>
                </c:pt>
                <c:pt idx="46641">
                  <c:v>11286.460027876858</c:v>
                </c:pt>
                <c:pt idx="46642">
                  <c:v>11295.450894944473</c:v>
                </c:pt>
                <c:pt idx="46643">
                  <c:v>11304.443346169401</c:v>
                </c:pt>
                <c:pt idx="46644">
                  <c:v>11396.686356610046</c:v>
                </c:pt>
                <c:pt idx="46645">
                  <c:v>11357.829667723568</c:v>
                </c:pt>
                <c:pt idx="46646">
                  <c:v>11318.991649731675</c:v>
                </c:pt>
                <c:pt idx="46647">
                  <c:v>11280.172305193115</c:v>
                </c:pt>
                <c:pt idx="46648">
                  <c:v>11241.371639618696</c:v>
                </c:pt>
                <c:pt idx="46649">
                  <c:v>11202.589655916454</c:v>
                </c:pt>
                <c:pt idx="46650">
                  <c:v>11231.604601219306</c:v>
                </c:pt>
                <c:pt idx="46651">
                  <c:v>11260.630195847276</c:v>
                </c:pt>
                <c:pt idx="46652">
                  <c:v>11289.666439903742</c:v>
                </c:pt>
                <c:pt idx="46653">
                  <c:v>11318.713333530515</c:v>
                </c:pt>
                <c:pt idx="46654">
                  <c:v>11347.770874825776</c:v>
                </c:pt>
                <c:pt idx="46655">
                  <c:v>11376.839064714375</c:v>
                </c:pt>
                <c:pt idx="46656">
                  <c:v>11434.730222128552</c:v>
                </c:pt>
                <c:pt idx="46657">
                  <c:v>11492.665139647959</c:v>
                </c:pt>
                <c:pt idx="46658">
                  <c:v>11550.643833174847</c:v>
                </c:pt>
                <c:pt idx="46659">
                  <c:v>11608.666319607324</c:v>
                </c:pt>
                <c:pt idx="46660">
                  <c:v>11666.732616145156</c:v>
                </c:pt>
                <c:pt idx="46661">
                  <c:v>11724.842739602747</c:v>
                </c:pt>
                <c:pt idx="46662">
                  <c:v>11706.016577689066</c:v>
                </c:pt>
                <c:pt idx="46663">
                  <c:v>11687.196100866324</c:v>
                </c:pt>
                <c:pt idx="46664">
                  <c:v>11668.381304528693</c:v>
                </c:pt>
                <c:pt idx="46665">
                  <c:v>11649.572183376646</c:v>
                </c:pt>
                <c:pt idx="46666">
                  <c:v>11630.768734097624</c:v>
                </c:pt>
                <c:pt idx="46667">
                  <c:v>11611.970951338</c:v>
                </c:pt>
                <c:pt idx="46668">
                  <c:v>11688.980861401829</c:v>
                </c:pt>
                <c:pt idx="46669">
                  <c:v>11766.071025319246</c:v>
                </c:pt>
                <c:pt idx="46670">
                  <c:v>11843.241534687986</c:v>
                </c:pt>
                <c:pt idx="46671">
                  <c:v>11920.492480678637</c:v>
                </c:pt>
                <c:pt idx="46672">
                  <c:v>11997.823954048239</c:v>
                </c:pt>
                <c:pt idx="46673">
                  <c:v>12075.236045153757</c:v>
                </c:pt>
                <c:pt idx="46674">
                  <c:v>12153.672166573509</c:v>
                </c:pt>
                <c:pt idx="46675">
                  <c:v>12232.182950137363</c:v>
                </c:pt>
                <c:pt idx="46676">
                  <c:v>12310.768390618827</c:v>
                </c:pt>
                <c:pt idx="46677">
                  <c:v>12389.428485527258</c:v>
                </c:pt>
                <c:pt idx="46678">
                  <c:v>12468.163234428082</c:v>
                </c:pt>
                <c:pt idx="46679">
                  <c:v>12546.972639894151</c:v>
                </c:pt>
                <c:pt idx="46680">
                  <c:v>12429.052942376997</c:v>
                </c:pt>
                <c:pt idx="46681">
                  <c:v>12311.303908310874</c:v>
                </c:pt>
                <c:pt idx="46682">
                  <c:v>12193.725476946334</c:v>
                </c:pt>
                <c:pt idx="46683">
                  <c:v>12076.317597109781</c:v>
                </c:pt>
                <c:pt idx="46684">
                  <c:v>11959.080228003797</c:v>
                </c:pt>
                <c:pt idx="46685">
                  <c:v>11842.013339202858</c:v>
                </c:pt>
                <c:pt idx="46686">
                  <c:v>11910.100174822293</c:v>
                </c:pt>
                <c:pt idx="46687">
                  <c:v>11978.246004723505</c:v>
                </c:pt>
                <c:pt idx="46688">
                  <c:v>12046.450849159071</c:v>
                </c:pt>
                <c:pt idx="46689">
                  <c:v>12114.714728198964</c:v>
                </c:pt>
                <c:pt idx="46690">
                  <c:v>12183.037663074458</c:v>
                </c:pt>
                <c:pt idx="46691">
                  <c:v>12251.419675834301</c:v>
                </c:pt>
                <c:pt idx="46692">
                  <c:v>12116.199483621243</c:v>
                </c:pt>
                <c:pt idx="46693">
                  <c:v>11981.232051205676</c:v>
                </c:pt>
                <c:pt idx="46694">
                  <c:v>11846.516722648295</c:v>
                </c:pt>
                <c:pt idx="46695">
                  <c:v>11712.052828412177</c:v>
                </c:pt>
                <c:pt idx="46696">
                  <c:v>11577.839686852718</c:v>
                </c:pt>
                <c:pt idx="46697">
                  <c:v>11443.876602477629</c:v>
                </c:pt>
                <c:pt idx="46698">
                  <c:v>11379.870494192448</c:v>
                </c:pt>
                <c:pt idx="46699">
                  <c:v>11447.134661434658</c:v>
                </c:pt>
                <c:pt idx="46700">
                  <c:v>11514.455396574638</c:v>
                </c:pt>
                <c:pt idx="46701">
                  <c:v>11716.168453905086</c:v>
                </c:pt>
                <c:pt idx="46702">
                  <c:v>11784.384468756372</c:v>
                </c:pt>
                <c:pt idx="46703">
                  <c:v>11852.657700073654</c:v>
                </c:pt>
                <c:pt idx="46704">
                  <c:v>11832.579433302255</c:v>
                </c:pt>
                <c:pt idx="46705">
                  <c:v>11812.504978392963</c:v>
                </c:pt>
                <c:pt idx="46706">
                  <c:v>11792.434338697063</c:v>
                </c:pt>
                <c:pt idx="46707">
                  <c:v>11772.36751880249</c:v>
                </c:pt>
                <c:pt idx="46708">
                  <c:v>11752.304522124428</c:v>
                </c:pt>
                <c:pt idx="46709">
                  <c:v>11732.245353027987</c:v>
                </c:pt>
                <c:pt idx="46710">
                  <c:v>11539.322034303295</c:v>
                </c:pt>
                <c:pt idx="46711">
                  <c:v>11346.891161722331</c:v>
                </c:pt>
                <c:pt idx="46712">
                  <c:v>11154.951593884271</c:v>
                </c:pt>
                <c:pt idx="46713">
                  <c:v>10963.502194301311</c:v>
                </c:pt>
                <c:pt idx="46714">
                  <c:v>10772.541828982936</c:v>
                </c:pt>
                <c:pt idx="46715">
                  <c:v>10582.069369540844</c:v>
                </c:pt>
                <c:pt idx="46716">
                  <c:v>10467.390259864504</c:v>
                </c:pt>
                <c:pt idx="46717">
                  <c:v>10352.882169871733</c:v>
                </c:pt>
                <c:pt idx="46718">
                  <c:v>10238.545079499165</c:v>
                </c:pt>
                <c:pt idx="46719">
                  <c:v>10124.378975877697</c:v>
                </c:pt>
                <c:pt idx="46720">
                  <c:v>10010.383854659345</c:v>
                </c:pt>
                <c:pt idx="46721">
                  <c:v>9896.5597213851779</c:v>
                </c:pt>
                <c:pt idx="46722">
                  <c:v>9802.8064221368622</c:v>
                </c:pt>
                <c:pt idx="46723">
                  <c:v>9709.1757639969837</c:v>
                </c:pt>
                <c:pt idx="46724">
                  <c:v>9615.6674940584089</c:v>
                </c:pt>
                <c:pt idx="46725">
                  <c:v>9522.2813522712295</c:v>
                </c:pt>
                <c:pt idx="46726">
                  <c:v>9429.0170787433271</c:v>
                </c:pt>
                <c:pt idx="46727">
                  <c:v>9335.8744099208889</c:v>
                </c:pt>
                <c:pt idx="46728">
                  <c:v>9214.8967804599542</c:v>
                </c:pt>
                <c:pt idx="46729">
                  <c:v>9094.1233496780442</c:v>
                </c:pt>
                <c:pt idx="46730">
                  <c:v>8973.5535465601461</c:v>
                </c:pt>
                <c:pt idx="46731">
                  <c:v>8853.1867901044297</c:v>
                </c:pt>
                <c:pt idx="46732">
                  <c:v>8733.0224890405389</c:v>
                </c:pt>
                <c:pt idx="46733">
                  <c:v>8613.060041543371</c:v>
                </c:pt>
                <c:pt idx="46734">
                  <c:v>8594.1893423421716</c:v>
                </c:pt>
                <c:pt idx="46735">
                  <c:v>8575.3232894030425</c:v>
                </c:pt>
                <c:pt idx="46736">
                  <c:v>8556.4618865595421</c:v>
                </c:pt>
                <c:pt idx="46737">
                  <c:v>8537.605137670731</c:v>
                </c:pt>
                <c:pt idx="46738">
                  <c:v>8518.7530466210592</c:v>
                </c:pt>
                <c:pt idx="46739">
                  <c:v>8499.9056173206645</c:v>
                </c:pt>
                <c:pt idx="46740">
                  <c:v>8426.9341089056761</c:v>
                </c:pt>
                <c:pt idx="46741">
                  <c:v>8354.0390666728472</c:v>
                </c:pt>
                <c:pt idx="46742">
                  <c:v>8281.2201920551106</c:v>
                </c:pt>
                <c:pt idx="46743">
                  <c:v>8208.4771860858509</c:v>
                </c:pt>
                <c:pt idx="46744">
                  <c:v>8135.8097417386407</c:v>
                </c:pt>
                <c:pt idx="46745">
                  <c:v>8063.2175461807783</c:v>
                </c:pt>
                <c:pt idx="46746">
                  <c:v>8126.5832631911062</c:v>
                </c:pt>
                <c:pt idx="46747">
                  <c:v>8190.0065833170538</c:v>
                </c:pt>
                <c:pt idx="46748">
                  <c:v>8253.4877430829583</c:v>
                </c:pt>
                <c:pt idx="46749">
                  <c:v>8317.0269734810518</c:v>
                </c:pt>
                <c:pt idx="46750">
                  <c:v>8380.6245086706567</c:v>
                </c:pt>
                <c:pt idx="46751">
                  <c:v>8444.280571957006</c:v>
                </c:pt>
                <c:pt idx="46752">
                  <c:v>8498.1277040594559</c:v>
                </c:pt>
                <c:pt idx="46753">
                  <c:v>8552.0186792418463</c:v>
                </c:pt>
                <c:pt idx="46754">
                  <c:v>8605.9537325504607</c:v>
                </c:pt>
                <c:pt idx="46755">
                  <c:v>8659.9330959495965</c:v>
                </c:pt>
                <c:pt idx="46756">
                  <c:v>8713.9569945275016</c:v>
                </c:pt>
                <c:pt idx="46757">
                  <c:v>8768.0256552150549</c:v>
                </c:pt>
                <c:pt idx="46758">
                  <c:v>8675.8646617767427</c:v>
                </c:pt>
                <c:pt idx="46759">
                  <c:v>8583.8245543894172</c:v>
                </c:pt>
                <c:pt idx="46760">
                  <c:v>8491.9050076448457</c:v>
                </c:pt>
                <c:pt idx="46761">
                  <c:v>8400.1056868541746</c:v>
                </c:pt>
                <c:pt idx="46762">
                  <c:v>8308.4262555377518</c:v>
                </c:pt>
                <c:pt idx="46763">
                  <c:v>8216.8663714494851</c:v>
                </c:pt>
                <c:pt idx="46764">
                  <c:v>8289.481878180035</c:v>
                </c:pt>
                <c:pt idx="46765">
                  <c:v>8362.1741869285543</c:v>
                </c:pt>
                <c:pt idx="46766">
                  <c:v>8434.943618127123</c:v>
                </c:pt>
                <c:pt idx="46767">
                  <c:v>8507.7904919026842</c:v>
                </c:pt>
                <c:pt idx="46768">
                  <c:v>8580.7151180034725</c:v>
                </c:pt>
                <c:pt idx="46769">
                  <c:v>8653.717806194396</c:v>
                </c:pt>
                <c:pt idx="46770">
                  <c:v>8579.5305708088108</c:v>
                </c:pt>
                <c:pt idx="46771">
                  <c:v>8505.4202098013429</c:v>
                </c:pt>
                <c:pt idx="46772">
                  <c:v>8431.3866833346656</c:v>
                </c:pt>
                <c:pt idx="46773">
                  <c:v>8357.4299573609478</c:v>
                </c:pt>
                <c:pt idx="46774">
                  <c:v>8283.54999290858</c:v>
                </c:pt>
                <c:pt idx="46775">
                  <c:v>8209.7467567633175</c:v>
                </c:pt>
                <c:pt idx="46776">
                  <c:v>8245.9713790277438</c:v>
                </c:pt>
                <c:pt idx="46777">
                  <c:v>8282.215318722443</c:v>
                </c:pt>
                <c:pt idx="46778">
                  <c:v>8318.4786200541239</c:v>
                </c:pt>
                <c:pt idx="46779">
                  <c:v>8354.7613282290877</c:v>
                </c:pt>
                <c:pt idx="46780">
                  <c:v>8391.0634839599916</c:v>
                </c:pt>
                <c:pt idx="46781">
                  <c:v>8427.385131693065</c:v>
                </c:pt>
                <c:pt idx="46782">
                  <c:v>8436.6538422209705</c:v>
                </c:pt>
                <c:pt idx="46783">
                  <c:v>8445.9237557595861</c:v>
                </c:pt>
                <c:pt idx="46784">
                  <c:v>8455.1948723043261</c:v>
                </c:pt>
                <c:pt idx="46785">
                  <c:v>8367.4149340214608</c:v>
                </c:pt>
                <c:pt idx="46786">
                  <c:v>8376.5821278047752</c:v>
                </c:pt>
                <c:pt idx="46787">
                  <c:v>8385.7505107891502</c:v>
                </c:pt>
                <c:pt idx="46788">
                  <c:v>8547.5279110793563</c:v>
                </c:pt>
                <c:pt idx="46789">
                  <c:v>8612.0997506432195</c:v>
                </c:pt>
                <c:pt idx="46790">
                  <c:v>8676.7310328463827</c:v>
                </c:pt>
                <c:pt idx="46791">
                  <c:v>8741.4218354830282</c:v>
                </c:pt>
                <c:pt idx="46792">
                  <c:v>8806.1722299540852</c:v>
                </c:pt>
                <c:pt idx="46793">
                  <c:v>8870.9822912733252</c:v>
                </c:pt>
                <c:pt idx="46794">
                  <c:v>8861.6567648048167</c:v>
                </c:pt>
                <c:pt idx="46795">
                  <c:v>8852.3324443637612</c:v>
                </c:pt>
                <c:pt idx="46796">
                  <c:v>8843.0093299479067</c:v>
                </c:pt>
                <c:pt idx="46797">
                  <c:v>8833.6874215550815</c:v>
                </c:pt>
                <c:pt idx="46798">
                  <c:v>8824.3667191834902</c:v>
                </c:pt>
                <c:pt idx="46799">
                  <c:v>8815.0472228317321</c:v>
                </c:pt>
                <c:pt idx="46800">
                  <c:v>8833.6874215550815</c:v>
                </c:pt>
                <c:pt idx="46801">
                  <c:v>8852.3324443637612</c:v>
                </c:pt>
                <c:pt idx="46802">
                  <c:v>8870.9822912733252</c:v>
                </c:pt>
                <c:pt idx="46803">
                  <c:v>8889.636963753388</c:v>
                </c:pt>
                <c:pt idx="46804">
                  <c:v>8908.2964589292333</c:v>
                </c:pt>
                <c:pt idx="46805">
                  <c:v>8926.960778279672</c:v>
                </c:pt>
                <c:pt idx="46806">
                  <c:v>8917.6280155805816</c:v>
                </c:pt>
                <c:pt idx="46807">
                  <c:v>8908.2964589292333</c:v>
                </c:pt>
                <c:pt idx="46808">
                  <c:v>8898.9661083214087</c:v>
                </c:pt>
                <c:pt idx="46809">
                  <c:v>8889.636963753388</c:v>
                </c:pt>
                <c:pt idx="46810">
                  <c:v>8880.3090252216225</c:v>
                </c:pt>
                <c:pt idx="46811">
                  <c:v>8870.9822912733252</c:v>
                </c:pt>
                <c:pt idx="46812">
                  <c:v>8870.9822912733252</c:v>
                </c:pt>
                <c:pt idx="46813">
                  <c:v>8870.9822912733252</c:v>
                </c:pt>
                <c:pt idx="46814">
                  <c:v>8870.9822912733252</c:v>
                </c:pt>
                <c:pt idx="46815">
                  <c:v>8870.9822912733252</c:v>
                </c:pt>
                <c:pt idx="46816">
                  <c:v>8870.9822912733252</c:v>
                </c:pt>
                <c:pt idx="46817">
                  <c:v>8870.9822912733252</c:v>
                </c:pt>
                <c:pt idx="46818">
                  <c:v>8824.3667191834902</c:v>
                </c:pt>
                <c:pt idx="46819">
                  <c:v>8777.7812976022524</c:v>
                </c:pt>
                <c:pt idx="46820">
                  <c:v>8731.2260250007275</c:v>
                </c:pt>
                <c:pt idx="46821">
                  <c:v>8684.7009043763464</c:v>
                </c:pt>
                <c:pt idx="46822">
                  <c:v>8638.2059345597627</c:v>
                </c:pt>
                <c:pt idx="46823">
                  <c:v>8591.7411145638125</c:v>
                </c:pt>
                <c:pt idx="46824">
                  <c:v>8591.8891626678524</c:v>
                </c:pt>
                <c:pt idx="46825">
                  <c:v>8592.0372107718849</c:v>
                </c:pt>
                <c:pt idx="46826">
                  <c:v>8592.185258875923</c:v>
                </c:pt>
                <c:pt idx="46827">
                  <c:v>8592.3333069798864</c:v>
                </c:pt>
                <c:pt idx="46828">
                  <c:v>8592.4813550839262</c:v>
                </c:pt>
                <c:pt idx="46829">
                  <c:v>8592.6294031879625</c:v>
                </c:pt>
                <c:pt idx="46830">
                  <c:v>8657.9840776106448</c:v>
                </c:pt>
                <c:pt idx="46831">
                  <c:v>8723.3974576135643</c:v>
                </c:pt>
                <c:pt idx="46832">
                  <c:v>8788.8694964657934</c:v>
                </c:pt>
                <c:pt idx="46833">
                  <c:v>8854.4001433311478</c:v>
                </c:pt>
                <c:pt idx="46834">
                  <c:v>8919.9893546338553</c:v>
                </c:pt>
                <c:pt idx="46835">
                  <c:v>8985.637082702895</c:v>
                </c:pt>
                <c:pt idx="46836">
                  <c:v>8957.9166588747157</c:v>
                </c:pt>
                <c:pt idx="46837">
                  <c:v>8930.2072624137309</c:v>
                </c:pt>
                <c:pt idx="46838">
                  <c:v>8902.5088843633312</c:v>
                </c:pt>
                <c:pt idx="46839">
                  <c:v>8874.821514332858</c:v>
                </c:pt>
                <c:pt idx="46840">
                  <c:v>8847.145146049359</c:v>
                </c:pt>
                <c:pt idx="46841">
                  <c:v>8819.4797690214928</c:v>
                </c:pt>
                <c:pt idx="46842">
                  <c:v>8755.3589629124872</c:v>
                </c:pt>
                <c:pt idx="46843">
                  <c:v>8792.3798126017173</c:v>
                </c:pt>
                <c:pt idx="46844">
                  <c:v>8829.4195304939931</c:v>
                </c:pt>
                <c:pt idx="46845">
                  <c:v>8969.3189215389757</c:v>
                </c:pt>
                <c:pt idx="46846">
                  <c:v>9006.8264135545669</c:v>
                </c:pt>
                <c:pt idx="46847">
                  <c:v>9044.3529753833118</c:v>
                </c:pt>
                <c:pt idx="46848">
                  <c:v>9016.3168269083926</c:v>
                </c:pt>
                <c:pt idx="46849">
                  <c:v>8988.2914836677301</c:v>
                </c:pt>
                <c:pt idx="46850">
                  <c:v>8960.2769438084742</c:v>
                </c:pt>
                <c:pt idx="46851">
                  <c:v>8932.2732068626392</c:v>
                </c:pt>
                <c:pt idx="46852">
                  <c:v>8904.280272384296</c:v>
                </c:pt>
                <c:pt idx="46853">
                  <c:v>8876.2981385865569</c:v>
                </c:pt>
                <c:pt idx="46854">
                  <c:v>8885.7719642259181</c:v>
                </c:pt>
                <c:pt idx="46855">
                  <c:v>8895.2469575295727</c:v>
                </c:pt>
                <c:pt idx="46856">
                  <c:v>8904.7231193895514</c:v>
                </c:pt>
                <c:pt idx="46857">
                  <c:v>8914.2004493370005</c:v>
                </c:pt>
                <c:pt idx="46858">
                  <c:v>8923.678946904578</c:v>
                </c:pt>
                <c:pt idx="46859">
                  <c:v>8933.1586116264698</c:v>
                </c:pt>
                <c:pt idx="46860">
                  <c:v>8905.6088133999983</c:v>
                </c:pt>
                <c:pt idx="46861">
                  <c:v>8878.0700876909177</c:v>
                </c:pt>
                <c:pt idx="46862">
                  <c:v>8850.5424235612045</c:v>
                </c:pt>
                <c:pt idx="46863">
                  <c:v>8823.0258059732896</c:v>
                </c:pt>
                <c:pt idx="46864">
                  <c:v>8795.5202211463038</c:v>
                </c:pt>
                <c:pt idx="46865">
                  <c:v>8768.0256552150549</c:v>
                </c:pt>
                <c:pt idx="46866">
                  <c:v>8739.8027224615053</c:v>
                </c:pt>
                <c:pt idx="46867">
                  <c:v>8711.5904034211981</c:v>
                </c:pt>
                <c:pt idx="46868">
                  <c:v>8683.3887053968538</c:v>
                </c:pt>
                <c:pt idx="46869">
                  <c:v>8655.1976370884822</c:v>
                </c:pt>
                <c:pt idx="46870">
                  <c:v>8627.0172072899313</c:v>
                </c:pt>
                <c:pt idx="46871">
                  <c:v>8598.8474235572758</c:v>
                </c:pt>
                <c:pt idx="46872">
                  <c:v>8617.5767539648805</c:v>
                </c:pt>
                <c:pt idx="46873">
                  <c:v>8636.3108309893687</c:v>
                </c:pt>
                <c:pt idx="46874">
                  <c:v>8655.0496539990854</c:v>
                </c:pt>
                <c:pt idx="46875">
                  <c:v>8673.7932210459403</c:v>
                </c:pt>
                <c:pt idx="46876">
                  <c:v>8692.5415301965768</c:v>
                </c:pt>
                <c:pt idx="46877">
                  <c:v>8711.2945795329106</c:v>
                </c:pt>
                <c:pt idx="46878">
                  <c:v>8683.8325502335065</c:v>
                </c:pt>
                <c:pt idx="46879">
                  <c:v>8656.3815018037785</c:v>
                </c:pt>
                <c:pt idx="46880">
                  <c:v>8628.9414200566061</c:v>
                </c:pt>
                <c:pt idx="46881">
                  <c:v>8601.5122894297183</c:v>
                </c:pt>
                <c:pt idx="46882">
                  <c:v>8574.0940981459735</c:v>
                </c:pt>
                <c:pt idx="46883">
                  <c:v>8546.6868304603649</c:v>
                </c:pt>
                <c:pt idx="46884">
                  <c:v>8538.4421961407515</c:v>
                </c:pt>
                <c:pt idx="46885">
                  <c:v>8530.1988816139401</c:v>
                </c:pt>
                <c:pt idx="46886">
                  <c:v>8521.9568831865072</c:v>
                </c:pt>
                <c:pt idx="46887">
                  <c:v>8513.7161971559708</c:v>
                </c:pt>
                <c:pt idx="46888">
                  <c:v>8505.4768198104193</c:v>
                </c:pt>
                <c:pt idx="46889">
                  <c:v>8497.2387474288171</c:v>
                </c:pt>
                <c:pt idx="46890">
                  <c:v>8505.7731220563273</c:v>
                </c:pt>
                <c:pt idx="46891">
                  <c:v>8514.3087676812702</c:v>
                </c:pt>
                <c:pt idx="46892">
                  <c:v>8522.8456869702077</c:v>
                </c:pt>
                <c:pt idx="46893">
                  <c:v>8531.3838825830244</c:v>
                </c:pt>
                <c:pt idx="46894">
                  <c:v>8539.9233571731675</c:v>
                </c:pt>
                <c:pt idx="46895">
                  <c:v>8548.4641133875248</c:v>
                </c:pt>
                <c:pt idx="46896">
                  <c:v>8613.1707586001576</c:v>
                </c:pt>
                <c:pt idx="46897">
                  <c:v>8677.9361025076068</c:v>
                </c:pt>
                <c:pt idx="46898">
                  <c:v>8742.7602043443676</c:v>
                </c:pt>
                <c:pt idx="46899">
                  <c:v>8807.6431230675717</c:v>
                </c:pt>
                <c:pt idx="46900">
                  <c:v>8872.5849135508361</c:v>
                </c:pt>
                <c:pt idx="46901">
                  <c:v>8937.5856354455391</c:v>
                </c:pt>
                <c:pt idx="46902">
                  <c:v>8900.7093198903822</c:v>
                </c:pt>
                <c:pt idx="46903">
                  <c:v>8863.8524814673638</c:v>
                </c:pt>
                <c:pt idx="46904">
                  <c:v>8827.0150975439301</c:v>
                </c:pt>
                <c:pt idx="46905">
                  <c:v>8790.1971415041771</c:v>
                </c:pt>
                <c:pt idx="46906">
                  <c:v>8753.3985878145286</c:v>
                </c:pt>
                <c:pt idx="46907">
                  <c:v>8716.6194095220944</c:v>
                </c:pt>
                <c:pt idx="46908">
                  <c:v>8762.4115986437737</c:v>
                </c:pt>
                <c:pt idx="46909">
                  <c:v>8808.2342427983676</c:v>
                </c:pt>
                <c:pt idx="46910">
                  <c:v>8854.0874087909378</c:v>
                </c:pt>
                <c:pt idx="46911">
                  <c:v>8899.9711628145797</c:v>
                </c:pt>
                <c:pt idx="46912">
                  <c:v>8945.8855665773226</c:v>
                </c:pt>
                <c:pt idx="46913">
                  <c:v>8991.8306849541732</c:v>
                </c:pt>
                <c:pt idx="46914">
                  <c:v>9140.8282408793511</c:v>
                </c:pt>
                <c:pt idx="46915">
                  <c:v>9290.1349179792142</c:v>
                </c:pt>
                <c:pt idx="46916">
                  <c:v>9439.7513019615071</c:v>
                </c:pt>
                <c:pt idx="46917">
                  <c:v>9589.6779765629108</c:v>
                </c:pt>
                <c:pt idx="46918">
                  <c:v>9739.9155185121908</c:v>
                </c:pt>
                <c:pt idx="46919">
                  <c:v>9890.4645058759143</c:v>
                </c:pt>
                <c:pt idx="46920">
                  <c:v>10069.75511774697</c:v>
                </c:pt>
                <c:pt idx="46921">
                  <c:v>10249.485696859363</c:v>
                </c:pt>
                <c:pt idx="46922">
                  <c:v>10429.657101233881</c:v>
                </c:pt>
                <c:pt idx="46923">
                  <c:v>10610.270192384263</c:v>
                </c:pt>
                <c:pt idx="46924">
                  <c:v>10791.325833746252</c:v>
                </c:pt>
                <c:pt idx="46925">
                  <c:v>10972.82489253331</c:v>
                </c:pt>
                <c:pt idx="46926">
                  <c:v>10934.17698312253</c:v>
                </c:pt>
                <c:pt idx="46927">
                  <c:v>10895.547767712478</c:v>
                </c:pt>
                <c:pt idx="46928">
                  <c:v>10856.937252693348</c:v>
                </c:pt>
                <c:pt idx="46929">
                  <c:v>10694.303984917908</c:v>
                </c:pt>
                <c:pt idx="46930">
                  <c:v>10656.173161620303</c:v>
                </c:pt>
                <c:pt idx="46931">
                  <c:v>10618.060843013815</c:v>
                </c:pt>
                <c:pt idx="46932">
                  <c:v>10769.919432124061</c:v>
                </c:pt>
                <c:pt idx="46933">
                  <c:v>10798.631802770798</c:v>
                </c:pt>
                <c:pt idx="46934">
                  <c:v>10827.355083231161</c:v>
                </c:pt>
                <c:pt idx="46935">
                  <c:v>10856.089275775965</c:v>
                </c:pt>
                <c:pt idx="46936">
                  <c:v>10884.834382695035</c:v>
                </c:pt>
                <c:pt idx="46937">
                  <c:v>10913.590404157916</c:v>
                </c:pt>
                <c:pt idx="46938">
                  <c:v>10990.467223949348</c:v>
                </c:pt>
                <c:pt idx="46939">
                  <c:v>11067.42099145127</c:v>
                </c:pt>
                <c:pt idx="46940">
                  <c:v>11144.451720392397</c:v>
                </c:pt>
                <c:pt idx="46941">
                  <c:v>11221.559426700729</c:v>
                </c:pt>
                <c:pt idx="46942">
                  <c:v>11298.744125672729</c:v>
                </c:pt>
                <c:pt idx="46943">
                  <c:v>11376.005836192582</c:v>
                </c:pt>
                <c:pt idx="46944">
                  <c:v>11192.966963815601</c:v>
                </c:pt>
                <c:pt idx="46945">
                  <c:v>11010.366447233702</c:v>
                </c:pt>
                <c:pt idx="46946">
                  <c:v>10828.203829087231</c:v>
                </c:pt>
                <c:pt idx="46947">
                  <c:v>10646.478686609009</c:v>
                </c:pt>
                <c:pt idx="46948">
                  <c:v>10465.190627092785</c:v>
                </c:pt>
                <c:pt idx="46949">
                  <c:v>10284.33928969636</c:v>
                </c:pt>
                <c:pt idx="46950">
                  <c:v>10379.326445750914</c:v>
                </c:pt>
                <c:pt idx="46951">
                  <c:v>10474.435293439004</c:v>
                </c:pt>
                <c:pt idx="46952">
                  <c:v>10569.665914122972</c:v>
                </c:pt>
                <c:pt idx="46953">
                  <c:v>10665.018394933295</c:v>
                </c:pt>
                <c:pt idx="46954">
                  <c:v>10760.492819495141</c:v>
                </c:pt>
                <c:pt idx="46955">
                  <c:v>10856.089275775965</c:v>
                </c:pt>
                <c:pt idx="46956">
                  <c:v>10923.178170537201</c:v>
                </c:pt>
                <c:pt idx="46957">
                  <c:v>10990.326504609699</c:v>
                </c:pt>
                <c:pt idx="46958">
                  <c:v>11057.534299038967</c:v>
                </c:pt>
                <c:pt idx="46959">
                  <c:v>11124.801575461157</c:v>
                </c:pt>
                <c:pt idx="46960">
                  <c:v>11192.128356100668</c:v>
                </c:pt>
                <c:pt idx="46961">
                  <c:v>11259.514663767273</c:v>
                </c:pt>
                <c:pt idx="46962">
                  <c:v>11423.415096784729</c:v>
                </c:pt>
                <c:pt idx="46963">
                  <c:v>11587.667107106314</c:v>
                </c:pt>
                <c:pt idx="46964">
                  <c:v>11752.271062180938</c:v>
                </c:pt>
                <c:pt idx="46965">
                  <c:v>11917.227352697721</c:v>
                </c:pt>
                <c:pt idx="46966">
                  <c:v>12082.53638604329</c:v>
                </c:pt>
                <c:pt idx="46967">
                  <c:v>12248.198590635622</c:v>
                </c:pt>
                <c:pt idx="46968">
                  <c:v>12189.689222088135</c:v>
                </c:pt>
                <c:pt idx="46969">
                  <c:v>12131.22388306458</c:v>
                </c:pt>
                <c:pt idx="46970">
                  <c:v>12072.802553252519</c:v>
                </c:pt>
                <c:pt idx="46971">
                  <c:v>12014.425213673328</c:v>
                </c:pt>
                <c:pt idx="46972">
                  <c:v>11956.091845646695</c:v>
                </c:pt>
                <c:pt idx="46973">
                  <c:v>11897.802429745034</c:v>
                </c:pt>
                <c:pt idx="46974">
                  <c:v>11946.781556965972</c:v>
                </c:pt>
                <c:pt idx="46975">
                  <c:v>11995.789610458141</c:v>
                </c:pt>
                <c:pt idx="46976">
                  <c:v>12044.826584428258</c:v>
                </c:pt>
                <c:pt idx="46977">
                  <c:v>12093.892473534197</c:v>
                </c:pt>
                <c:pt idx="46978">
                  <c:v>12142.98727186882</c:v>
                </c:pt>
                <c:pt idx="46979">
                  <c:v>12192.110975003074</c:v>
                </c:pt>
                <c:pt idx="46980">
                  <c:v>12143.25690152704</c:v>
                </c:pt>
                <c:pt idx="46981">
                  <c:v>12094.432817638828</c:v>
                </c:pt>
                <c:pt idx="46982">
                  <c:v>12045.638716793617</c:v>
                </c:pt>
                <c:pt idx="46983">
                  <c:v>11996.874593706216</c:v>
                </c:pt>
                <c:pt idx="46984">
                  <c:v>11948.140442322545</c:v>
                </c:pt>
                <c:pt idx="46985">
                  <c:v>11899.436256831195</c:v>
                </c:pt>
                <c:pt idx="46986">
                  <c:v>11791.802413710333</c:v>
                </c:pt>
                <c:pt idx="46987">
                  <c:v>11820.616500425409</c:v>
                </c:pt>
                <c:pt idx="46988">
                  <c:v>11849.44144113774</c:v>
                </c:pt>
                <c:pt idx="46989">
                  <c:v>12016.051407184195</c:v>
                </c:pt>
                <c:pt idx="46990">
                  <c:v>12045.232650610891</c:v>
                </c:pt>
                <c:pt idx="46991">
                  <c:v>12074.424881186707</c:v>
                </c:pt>
                <c:pt idx="46992">
                  <c:v>11880.426246772267</c:v>
                </c:pt>
                <c:pt idx="46993">
                  <c:v>11686.921522322384</c:v>
                </c:pt>
                <c:pt idx="46994">
                  <c:v>11493.909735684068</c:v>
                </c:pt>
                <c:pt idx="46995">
                  <c:v>11301.389931455671</c:v>
                </c:pt>
                <c:pt idx="46996">
                  <c:v>11109.361166991996</c:v>
                </c:pt>
                <c:pt idx="46997">
                  <c:v>10917.822516557133</c:v>
                </c:pt>
                <c:pt idx="46998">
                  <c:v>10803.304103499398</c:v>
                </c:pt>
                <c:pt idx="46999">
                  <c:v>10688.96280659566</c:v>
                </c:pt>
                <c:pt idx="47000">
                  <c:v>10574.798378433939</c:v>
                </c:pt>
                <c:pt idx="47001">
                  <c:v>10460.810571938486</c:v>
                </c:pt>
                <c:pt idx="47002">
                  <c:v>10346.999135632695</c:v>
                </c:pt>
                <c:pt idx="47003">
                  <c:v>10233.363821601541</c:v>
                </c:pt>
                <c:pt idx="47004">
                  <c:v>10053.69239285512</c:v>
                </c:pt>
                <c:pt idx="47005">
                  <c:v>9874.4599589999543</c:v>
                </c:pt>
                <c:pt idx="47006">
                  <c:v>9695.6656254143873</c:v>
                </c:pt>
                <c:pt idx="47007">
                  <c:v>9517.3085021694278</c:v>
                </c:pt>
                <c:pt idx="47008">
                  <c:v>9339.3876956278018</c:v>
                </c:pt>
                <c:pt idx="47009">
                  <c:v>9161.9023118295245</c:v>
                </c:pt>
                <c:pt idx="47010">
                  <c:v>9115.5545992028201</c:v>
                </c:pt>
                <c:pt idx="47011">
                  <c:v>9069.2373307549187</c:v>
                </c:pt>
                <c:pt idx="47012">
                  <c:v>9022.9504661350311</c:v>
                </c:pt>
                <c:pt idx="47013">
                  <c:v>8976.6939684438403</c:v>
                </c:pt>
                <c:pt idx="47014">
                  <c:v>8930.4677966824474</c:v>
                </c:pt>
                <c:pt idx="47015">
                  <c:v>8884.2719095561552</c:v>
                </c:pt>
                <c:pt idx="47016">
                  <c:v>8846.9824455661874</c:v>
                </c:pt>
                <c:pt idx="47017">
                  <c:v>8809.7120421252566</c:v>
                </c:pt>
                <c:pt idx="47018">
                  <c:v>8772.4606972782803</c:v>
                </c:pt>
                <c:pt idx="47019">
                  <c:v>8735.2284079032488</c:v>
                </c:pt>
                <c:pt idx="47020">
                  <c:v>8698.0151746369302</c:v>
                </c:pt>
                <c:pt idx="47021">
                  <c:v>8660.8209944860319</c:v>
                </c:pt>
                <c:pt idx="47022">
                  <c:v>8670.265725043917</c:v>
                </c:pt>
                <c:pt idx="47023">
                  <c:v>8679.7116231340678</c:v>
                </c:pt>
                <c:pt idx="47024">
                  <c:v>8689.1586882736774</c:v>
                </c:pt>
                <c:pt idx="47025">
                  <c:v>8698.6069199818121</c:v>
                </c:pt>
                <c:pt idx="47026">
                  <c:v>8708.0563177788736</c:v>
                </c:pt>
                <c:pt idx="47027">
                  <c:v>8717.5068811868859</c:v>
                </c:pt>
                <c:pt idx="47028">
                  <c:v>8727.1065092249482</c:v>
                </c:pt>
                <c:pt idx="47029">
                  <c:v>8736.7072766893798</c:v>
                </c:pt>
                <c:pt idx="47030">
                  <c:v>8746.3091826038308</c:v>
                </c:pt>
                <c:pt idx="47031">
                  <c:v>8755.9122271926426</c:v>
                </c:pt>
                <c:pt idx="47032">
                  <c:v>8765.516407085137</c:v>
                </c:pt>
                <c:pt idx="47033">
                  <c:v>8775.1217225161745</c:v>
                </c:pt>
                <c:pt idx="47034">
                  <c:v>8784.1368873871361</c:v>
                </c:pt>
                <c:pt idx="47035">
                  <c:v>8793.1532948140612</c:v>
                </c:pt>
                <c:pt idx="47036">
                  <c:v>8802.1709458266778</c:v>
                </c:pt>
                <c:pt idx="47037">
                  <c:v>8811.1898414520801</c:v>
                </c:pt>
                <c:pt idx="47038">
                  <c:v>8820.2099827152615</c:v>
                </c:pt>
                <c:pt idx="47039">
                  <c:v>8829.2313706387013</c:v>
                </c:pt>
                <c:pt idx="47040">
                  <c:v>8912.546749815192</c:v>
                </c:pt>
                <c:pt idx="47041">
                  <c:v>8995.9597531215459</c:v>
                </c:pt>
                <c:pt idx="47042">
                  <c:v>9079.4705632887835</c:v>
                </c:pt>
                <c:pt idx="47043">
                  <c:v>9163.0793559927879</c:v>
                </c:pt>
                <c:pt idx="47044">
                  <c:v>9246.7863098345497</c:v>
                </c:pt>
                <c:pt idx="47045">
                  <c:v>9330.5915976418655</c:v>
                </c:pt>
                <c:pt idx="47046">
                  <c:v>9367.8374112746733</c:v>
                </c:pt>
                <c:pt idx="47047">
                  <c:v>9405.1027399452905</c:v>
                </c:pt>
                <c:pt idx="47048">
                  <c:v>9442.3876001085355</c:v>
                </c:pt>
                <c:pt idx="47049">
                  <c:v>9479.6920094225352</c:v>
                </c:pt>
                <c:pt idx="47050">
                  <c:v>9517.0159815751631</c:v>
                </c:pt>
                <c:pt idx="47051">
                  <c:v>9554.3595340392931</c:v>
                </c:pt>
                <c:pt idx="47052">
                  <c:v>9601.4315945019916</c:v>
                </c:pt>
                <c:pt idx="47053">
                  <c:v>9648.5336227519092</c:v>
                </c:pt>
                <c:pt idx="47054">
                  <c:v>9695.6656254143873</c:v>
                </c:pt>
                <c:pt idx="47055">
                  <c:v>9742.8276092684664</c:v>
                </c:pt>
                <c:pt idx="47056">
                  <c:v>9790.0195773399682</c:v>
                </c:pt>
                <c:pt idx="47057">
                  <c:v>9837.2415367170724</c:v>
                </c:pt>
                <c:pt idx="47058">
                  <c:v>9874.3147729384855</c:v>
                </c:pt>
                <c:pt idx="47059">
                  <c:v>9911.4084520401575</c:v>
                </c:pt>
                <c:pt idx="47060">
                  <c:v>9948.5226094605096</c:v>
                </c:pt>
                <c:pt idx="47061">
                  <c:v>9985.6572790371229</c:v>
                </c:pt>
                <c:pt idx="47062">
                  <c:v>10022.812495669774</c:v>
                </c:pt>
                <c:pt idx="47063">
                  <c:v>10059.988289896117</c:v>
                </c:pt>
                <c:pt idx="47064">
                  <c:v>10268.634653589672</c:v>
                </c:pt>
                <c:pt idx="47065">
                  <c:v>10477.866328000309</c:v>
                </c:pt>
                <c:pt idx="47066">
                  <c:v>10687.684047327082</c:v>
                </c:pt>
                <c:pt idx="47067">
                  <c:v>10898.088596897525</c:v>
                </c:pt>
                <c:pt idx="47068">
                  <c:v>11109.080805211348</c:v>
                </c:pt>
                <c:pt idx="47069">
                  <c:v>11320.661546939082</c:v>
                </c:pt>
                <c:pt idx="47070">
                  <c:v>11387.872786056676</c:v>
                </c:pt>
                <c:pt idx="47071">
                  <c:v>11455.144872223174</c:v>
                </c:pt>
                <c:pt idx="47072">
                  <c:v>11522.477858135831</c:v>
                </c:pt>
                <c:pt idx="47073">
                  <c:v>11456.984135995854</c:v>
                </c:pt>
                <c:pt idx="47074">
                  <c:v>11523.665651367082</c:v>
                </c:pt>
                <c:pt idx="47075">
                  <c:v>11590.407523416992</c:v>
                </c:pt>
                <c:pt idx="47076">
                  <c:v>11647.372314643595</c:v>
                </c:pt>
                <c:pt idx="47077">
                  <c:v>11569.979795034322</c:v>
                </c:pt>
                <c:pt idx="47078">
                  <c:v>11492.665139647865</c:v>
                </c:pt>
                <c:pt idx="47079">
                  <c:v>11415.428308310695</c:v>
                </c:pt>
                <c:pt idx="47080">
                  <c:v>11338.269261807724</c:v>
                </c:pt>
                <c:pt idx="47081">
                  <c:v>11261.187961887361</c:v>
                </c:pt>
                <c:pt idx="47082">
                  <c:v>11425.217287546961</c:v>
                </c:pt>
                <c:pt idx="47083">
                  <c:v>11589.596210256583</c:v>
                </c:pt>
                <c:pt idx="47084">
                  <c:v>11754.325037678134</c:v>
                </c:pt>
                <c:pt idx="47085">
                  <c:v>11919.404104684996</c:v>
                </c:pt>
                <c:pt idx="47086">
                  <c:v>12084.833766847696</c:v>
                </c:pt>
                <c:pt idx="47087">
                  <c:v>12250.614404534557</c:v>
                </c:pt>
                <c:pt idx="47088">
                  <c:v>12250.480192651301</c:v>
                </c:pt>
                <c:pt idx="47089">
                  <c:v>12250.345980768043</c:v>
                </c:pt>
                <c:pt idx="47090">
                  <c:v>12250.211768884779</c:v>
                </c:pt>
                <c:pt idx="47091">
                  <c:v>12250.077557001527</c:v>
                </c:pt>
                <c:pt idx="47092">
                  <c:v>12249.94334511817</c:v>
                </c:pt>
                <c:pt idx="47093">
                  <c:v>12249.809133234912</c:v>
                </c:pt>
                <c:pt idx="47094">
                  <c:v>12337.64978861614</c:v>
                </c:pt>
                <c:pt idx="47095">
                  <c:v>12425.589556986666</c:v>
                </c:pt>
                <c:pt idx="47096">
                  <c:v>12513.628509843438</c:v>
                </c:pt>
                <c:pt idx="47097">
                  <c:v>12601.766720126696</c:v>
                </c:pt>
                <c:pt idx="47098">
                  <c:v>12690.004262712244</c:v>
                </c:pt>
                <c:pt idx="47099">
                  <c:v>12778.341213355454</c:v>
                </c:pt>
                <c:pt idx="47100">
                  <c:v>12778.60348210333</c:v>
                </c:pt>
                <c:pt idx="47101">
                  <c:v>12778.865750851206</c:v>
                </c:pt>
                <c:pt idx="47102">
                  <c:v>12779.128019599093</c:v>
                </c:pt>
                <c:pt idx="47103">
                  <c:v>12779.390288346969</c:v>
                </c:pt>
                <c:pt idx="47104">
                  <c:v>12779.652557094852</c:v>
                </c:pt>
                <c:pt idx="47105">
                  <c:v>12779.914825842725</c:v>
                </c:pt>
                <c:pt idx="47106">
                  <c:v>12799.164306422947</c:v>
                </c:pt>
                <c:pt idx="47107">
                  <c:v>12818.419404230848</c:v>
                </c:pt>
                <c:pt idx="47108">
                  <c:v>12837.680122273621</c:v>
                </c:pt>
                <c:pt idx="47109">
                  <c:v>12856.946463481496</c:v>
                </c:pt>
                <c:pt idx="47110">
                  <c:v>12876.218430842544</c:v>
                </c:pt>
                <c:pt idx="47111">
                  <c:v>12895.503543300836</c:v>
                </c:pt>
                <c:pt idx="47112">
                  <c:v>12856.423811413148</c:v>
                </c:pt>
                <c:pt idx="47113">
                  <c:v>12817.372210922407</c:v>
                </c:pt>
                <c:pt idx="47114">
                  <c:v>12778.341213355454</c:v>
                </c:pt>
                <c:pt idx="47115">
                  <c:v>12739.330806126543</c:v>
                </c:pt>
                <c:pt idx="47116">
                  <c:v>12700.340976753645</c:v>
                </c:pt>
                <c:pt idx="47117">
                  <c:v>12661.371712587566</c:v>
                </c:pt>
                <c:pt idx="47118">
                  <c:v>12798.771255763335</c:v>
                </c:pt>
                <c:pt idx="47119">
                  <c:v>12936.467839260891</c:v>
                </c:pt>
                <c:pt idx="47120">
                  <c:v>13074.518856442601</c:v>
                </c:pt>
                <c:pt idx="47121">
                  <c:v>13212.808613171856</c:v>
                </c:pt>
                <c:pt idx="47122">
                  <c:v>13351.337395335322</c:v>
                </c:pt>
                <c:pt idx="47123">
                  <c:v>13490.105499825737</c:v>
                </c:pt>
                <c:pt idx="47124">
                  <c:v>13549.900955195864</c:v>
                </c:pt>
                <c:pt idx="47125">
                  <c:v>13609.738471757941</c:v>
                </c:pt>
                <c:pt idx="47126">
                  <c:v>13669.618069414255</c:v>
                </c:pt>
                <c:pt idx="47127">
                  <c:v>13729.539770148898</c:v>
                </c:pt>
                <c:pt idx="47128">
                  <c:v>13789.503595528513</c:v>
                </c:pt>
                <c:pt idx="47129">
                  <c:v>13849.509567772269</c:v>
                </c:pt>
                <c:pt idx="47130">
                  <c:v>13680.864445236566</c:v>
                </c:pt>
                <c:pt idx="47131">
                  <c:v>13671.016849478468</c:v>
                </c:pt>
                <c:pt idx="47132">
                  <c:v>13661.170465729454</c:v>
                </c:pt>
                <c:pt idx="47133">
                  <c:v>13809.664754446187</c:v>
                </c:pt>
                <c:pt idx="47134">
                  <c:v>13799.706616926376</c:v>
                </c:pt>
                <c:pt idx="47135">
                  <c:v>13789.749705447848</c:v>
                </c:pt>
                <c:pt idx="47136">
                  <c:v>13591.118167659928</c:v>
                </c:pt>
                <c:pt idx="47137">
                  <c:v>13392.982605315567</c:v>
                </c:pt>
                <c:pt idx="47138">
                  <c:v>13195.342030179632</c:v>
                </c:pt>
                <c:pt idx="47139">
                  <c:v>12998.195484547401</c:v>
                </c:pt>
                <c:pt idx="47140">
                  <c:v>12801.653627266624</c:v>
                </c:pt>
                <c:pt idx="47141">
                  <c:v>12605.732147482642</c:v>
                </c:pt>
                <c:pt idx="47142">
                  <c:v>12518.007498694436</c:v>
                </c:pt>
                <c:pt idx="47143">
                  <c:v>12430.385013680947</c:v>
                </c:pt>
                <c:pt idx="47144">
                  <c:v>12342.864566873197</c:v>
                </c:pt>
                <c:pt idx="47145">
                  <c:v>12255.446032332533</c:v>
                </c:pt>
                <c:pt idx="47146">
                  <c:v>12168.129283103868</c:v>
                </c:pt>
                <c:pt idx="47147">
                  <c:v>12080.914192923079</c:v>
                </c:pt>
                <c:pt idx="47148">
                  <c:v>11647.046861092442</c:v>
                </c:pt>
                <c:pt idx="47149">
                  <c:v>11215.72348611708</c:v>
                </c:pt>
                <c:pt idx="47150">
                  <c:v>10786.924771840377</c:v>
                </c:pt>
                <c:pt idx="47151">
                  <c:v>10360.630556430151</c:v>
                </c:pt>
                <c:pt idx="47152">
                  <c:v>9936.8197004040649</c:v>
                </c:pt>
                <c:pt idx="47153">
                  <c:v>9515.4699743086949</c:v>
                </c:pt>
                <c:pt idx="47154">
                  <c:v>9486.3934295027939</c:v>
                </c:pt>
                <c:pt idx="47155">
                  <c:v>9457.3266229411438</c:v>
                </c:pt>
                <c:pt idx="47156">
                  <c:v>9428.2695779621627</c:v>
                </c:pt>
                <c:pt idx="47157">
                  <c:v>9399.2223150151731</c:v>
                </c:pt>
                <c:pt idx="47158">
                  <c:v>9370.1848557921858</c:v>
                </c:pt>
                <c:pt idx="47159">
                  <c:v>9341.1572221998322</c:v>
                </c:pt>
                <c:pt idx="47160">
                  <c:v>9265.7083923735354</c:v>
                </c:pt>
                <c:pt idx="47161">
                  <c:v>9190.3343840479411</c:v>
                </c:pt>
                <c:pt idx="47162">
                  <c:v>9115.0352531322133</c:v>
                </c:pt>
                <c:pt idx="47163">
                  <c:v>9039.8110628486065</c:v>
                </c:pt>
                <c:pt idx="47164">
                  <c:v>8964.6618747992634</c:v>
                </c:pt>
                <c:pt idx="47165">
                  <c:v>8889.5877568690266</c:v>
                </c:pt>
                <c:pt idx="47166">
                  <c:v>8880.4118308955985</c:v>
                </c:pt>
                <c:pt idx="47167">
                  <c:v>8871.2371206359785</c:v>
                </c:pt>
                <c:pt idx="47168">
                  <c:v>8862.0636255574882</c:v>
                </c:pt>
                <c:pt idx="47169">
                  <c:v>8852.891345126458</c:v>
                </c:pt>
                <c:pt idx="47170">
                  <c:v>8843.720278807903</c:v>
                </c:pt>
                <c:pt idx="47171">
                  <c:v>8834.5504260660109</c:v>
                </c:pt>
                <c:pt idx="47172">
                  <c:v>8843.2770675188403</c:v>
                </c:pt>
                <c:pt idx="47173">
                  <c:v>8852.0050101924062</c:v>
                </c:pt>
                <c:pt idx="47174">
                  <c:v>8860.7342560964462</c:v>
                </c:pt>
                <c:pt idx="47175">
                  <c:v>8869.4648072355722</c:v>
                </c:pt>
                <c:pt idx="47176">
                  <c:v>8878.1966656094301</c:v>
                </c:pt>
                <c:pt idx="47177">
                  <c:v>8886.9298332126618</c:v>
                </c:pt>
                <c:pt idx="47178">
                  <c:v>8914.9086005096397</c:v>
                </c:pt>
                <c:pt idx="47179">
                  <c:v>8942.8980640282207</c:v>
                </c:pt>
                <c:pt idx="47180">
                  <c:v>8970.8982260098401</c:v>
                </c:pt>
                <c:pt idx="47181">
                  <c:v>8998.909087526843</c:v>
                </c:pt>
                <c:pt idx="47182">
                  <c:v>9026.9306496708996</c:v>
                </c:pt>
                <c:pt idx="47183">
                  <c:v>9054.9629147425203</c:v>
                </c:pt>
                <c:pt idx="47184">
                  <c:v>9138.2407879710081</c:v>
                </c:pt>
                <c:pt idx="47185">
                  <c:v>9221.6172121579348</c:v>
                </c:pt>
                <c:pt idx="47186">
                  <c:v>9305.0924381789137</c:v>
                </c:pt>
                <c:pt idx="47187">
                  <c:v>9388.6667179265532</c:v>
                </c:pt>
                <c:pt idx="47188">
                  <c:v>9472.3402958355946</c:v>
                </c:pt>
                <c:pt idx="47189">
                  <c:v>9556.1134125611607</c:v>
                </c:pt>
                <c:pt idx="47190">
                  <c:v>9584.0599461040965</c:v>
                </c:pt>
                <c:pt idx="47191">
                  <c:v>9612.0175761783139</c:v>
                </c:pt>
                <c:pt idx="47192">
                  <c:v>9639.9863089113951</c:v>
                </c:pt>
                <c:pt idx="47193">
                  <c:v>9667.9661542307531</c:v>
                </c:pt>
                <c:pt idx="47194">
                  <c:v>9695.9571207406152</c:v>
                </c:pt>
                <c:pt idx="47195">
                  <c:v>9723.959217001664</c:v>
                </c:pt>
                <c:pt idx="47196">
                  <c:v>9751.8268773295222</c:v>
                </c:pt>
                <c:pt idx="47197">
                  <c:v>9779.705858872665</c:v>
                </c:pt>
                <c:pt idx="47198">
                  <c:v>9807.5961749575999</c:v>
                </c:pt>
                <c:pt idx="47199">
                  <c:v>9835.4978375348728</c:v>
                </c:pt>
                <c:pt idx="47200">
                  <c:v>9863.410858482157</c:v>
                </c:pt>
                <c:pt idx="47201">
                  <c:v>9891.3352509486467</c:v>
                </c:pt>
                <c:pt idx="47202">
                  <c:v>9929.8904694082266</c:v>
                </c:pt>
                <c:pt idx="47203">
                  <c:v>9968.463657257631</c:v>
                </c:pt>
                <c:pt idx="47204">
                  <c:v>10007.054786882962</c:v>
                </c:pt>
                <c:pt idx="47205">
                  <c:v>10045.663832387674</c:v>
                </c:pt>
                <c:pt idx="47206">
                  <c:v>10084.29076439977</c:v>
                </c:pt>
                <c:pt idx="47207">
                  <c:v>10122.935557873745</c:v>
                </c:pt>
                <c:pt idx="47208">
                  <c:v>10188.769572744539</c:v>
                </c:pt>
                <c:pt idx="47209">
                  <c:v>10254.66438622442</c:v>
                </c:pt>
                <c:pt idx="47210">
                  <c:v>10320.620091860199</c:v>
                </c:pt>
                <c:pt idx="47211">
                  <c:v>10386.636777136098</c:v>
                </c:pt>
                <c:pt idx="47212">
                  <c:v>10452.714533814278</c:v>
                </c:pt>
                <c:pt idx="47213">
                  <c:v>10518.85344755418</c:v>
                </c:pt>
                <c:pt idx="47214">
                  <c:v>10643.471562011155</c:v>
                </c:pt>
                <c:pt idx="47215">
                  <c:v>10768.289237399074</c:v>
                </c:pt>
                <c:pt idx="47216">
                  <c:v>10893.306407099404</c:v>
                </c:pt>
                <c:pt idx="47217">
                  <c:v>10892.186356056038</c:v>
                </c:pt>
                <c:pt idx="47218">
                  <c:v>11016.16437700059</c:v>
                </c:pt>
                <c:pt idx="47219">
                  <c:v>11140.339500715178</c:v>
                </c:pt>
                <c:pt idx="47220">
                  <c:v>11172.360653536829</c:v>
                </c:pt>
                <c:pt idx="47221">
                  <c:v>11075.281259616313</c:v>
                </c:pt>
                <c:pt idx="47222">
                  <c:v>10978.31639308812</c:v>
                </c:pt>
                <c:pt idx="47223">
                  <c:v>10881.466183432822</c:v>
                </c:pt>
                <c:pt idx="47224">
                  <c:v>10784.730769247793</c:v>
                </c:pt>
                <c:pt idx="47225">
                  <c:v>10688.110300416556</c:v>
                </c:pt>
                <c:pt idx="47226">
                  <c:v>10640.625802717777</c:v>
                </c:pt>
                <c:pt idx="47227">
                  <c:v>10593.172311695329</c:v>
                </c:pt>
                <c:pt idx="47228">
                  <c:v>10545.749802054966</c:v>
                </c:pt>
                <c:pt idx="47229">
                  <c:v>10498.358251099766</c:v>
                </c:pt>
                <c:pt idx="47230">
                  <c:v>10450.997633997325</c:v>
                </c:pt>
                <c:pt idx="47231">
                  <c:v>10403.667925143936</c:v>
                </c:pt>
                <c:pt idx="47232">
                  <c:v>10451.283783966765</c:v>
                </c:pt>
                <c:pt idx="47233">
                  <c:v>10498.929780708311</c:v>
                </c:pt>
                <c:pt idx="47234">
                  <c:v>10546.605924153595</c:v>
                </c:pt>
                <c:pt idx="47235">
                  <c:v>10594.312222567427</c:v>
                </c:pt>
                <c:pt idx="47236">
                  <c:v>10642.048682364462</c:v>
                </c:pt>
                <c:pt idx="47237">
                  <c:v>10689.815312774683</c:v>
                </c:pt>
                <c:pt idx="47238">
                  <c:v>10689.246975321972</c:v>
                </c:pt>
                <c:pt idx="47239">
                  <c:v>10688.678637869265</c:v>
                </c:pt>
                <c:pt idx="47240">
                  <c:v>10688.110300416556</c:v>
                </c:pt>
                <c:pt idx="47241">
                  <c:v>10687.541962963933</c:v>
                </c:pt>
                <c:pt idx="47242">
                  <c:v>10686.973625511224</c:v>
                </c:pt>
                <c:pt idx="47243">
                  <c:v>10686.405288058515</c:v>
                </c:pt>
                <c:pt idx="47244">
                  <c:v>10725.495793010707</c:v>
                </c:pt>
                <c:pt idx="47245">
                  <c:v>10764.603658026315</c:v>
                </c:pt>
                <c:pt idx="47246">
                  <c:v>10803.728858111128</c:v>
                </c:pt>
                <c:pt idx="47247">
                  <c:v>10842.871366003044</c:v>
                </c:pt>
                <c:pt idx="47248">
                  <c:v>10882.031157572255</c:v>
                </c:pt>
                <c:pt idx="47249">
                  <c:v>10921.2082064765</c:v>
                </c:pt>
                <c:pt idx="47250">
                  <c:v>11112.304965688847</c:v>
                </c:pt>
                <c:pt idx="47251">
                  <c:v>11303.896484302644</c:v>
                </c:pt>
                <c:pt idx="47252">
                  <c:v>11495.98406241098</c:v>
                </c:pt>
                <c:pt idx="47253">
                  <c:v>11688.568993585959</c:v>
                </c:pt>
                <c:pt idx="47254">
                  <c:v>11881.652561616336</c:v>
                </c:pt>
                <c:pt idx="47255">
                  <c:v>12075.236045153757</c:v>
                </c:pt>
                <c:pt idx="47256">
                  <c:v>12191.841891345812</c:v>
                </c:pt>
                <c:pt idx="47257">
                  <c:v>12308.626319850831</c:v>
                </c:pt>
                <c:pt idx="47258">
                  <c:v>12425.589556986666</c:v>
                </c:pt>
                <c:pt idx="47259">
                  <c:v>12542.731830345219</c:v>
                </c:pt>
                <c:pt idx="47260">
                  <c:v>12660.053369910196</c:v>
                </c:pt>
                <c:pt idx="47261">
                  <c:v>12777.554407111809</c:v>
                </c:pt>
                <c:pt idx="47262">
                  <c:v>12747.96534189956</c:v>
                </c:pt>
                <c:pt idx="47263">
                  <c:v>12718.386980511794</c:v>
                </c:pt>
                <c:pt idx="47264">
                  <c:v>12688.819321701942</c:v>
                </c:pt>
                <c:pt idx="47265">
                  <c:v>12659.262364303771</c:v>
                </c:pt>
                <c:pt idx="47266">
                  <c:v>12629.716107189479</c:v>
                </c:pt>
                <c:pt idx="47267">
                  <c:v>12600.180549184273</c:v>
                </c:pt>
                <c:pt idx="47268">
                  <c:v>12649.456387132055</c:v>
                </c:pt>
                <c:pt idx="47269">
                  <c:v>12698.761753494782</c:v>
                </c:pt>
                <c:pt idx="47270">
                  <c:v>12748.096652059836</c:v>
                </c:pt>
                <c:pt idx="47271">
                  <c:v>12797.4610868982</c:v>
                </c:pt>
                <c:pt idx="47272">
                  <c:v>12846.855062301389</c:v>
                </c:pt>
                <c:pt idx="47273">
                  <c:v>12896.286023060578</c:v>
                </c:pt>
                <c:pt idx="47274">
                  <c:v>12758.025953737728</c:v>
                </c:pt>
                <c:pt idx="47275">
                  <c:v>12767.634048183245</c:v>
                </c:pt>
                <c:pt idx="47276">
                  <c:v>12777.243504618595</c:v>
                </c:pt>
                <c:pt idx="47277">
                  <c:v>12935.166927608803</c:v>
                </c:pt>
                <c:pt idx="47278">
                  <c:v>12944.890598720056</c:v>
                </c:pt>
                <c:pt idx="47279">
                  <c:v>12954.61564822022</c:v>
                </c:pt>
                <c:pt idx="47280">
                  <c:v>12856.162485378978</c:v>
                </c:pt>
                <c:pt idx="47281">
                  <c:v>12757.914675378279</c:v>
                </c:pt>
                <c:pt idx="47282">
                  <c:v>12659.789701374722</c:v>
                </c:pt>
                <c:pt idx="47283">
                  <c:v>12561.787458885159</c:v>
                </c:pt>
                <c:pt idx="47284">
                  <c:v>12463.907845754067</c:v>
                </c:pt>
                <c:pt idx="47285">
                  <c:v>12366.150761807676</c:v>
                </c:pt>
                <c:pt idx="47286">
                  <c:v>12201.051569794259</c:v>
                </c:pt>
                <c:pt idx="47287">
                  <c:v>12036.316803183354</c:v>
                </c:pt>
                <c:pt idx="47288">
                  <c:v>11871.945627703744</c:v>
                </c:pt>
                <c:pt idx="47289">
                  <c:v>11707.937202919182</c:v>
                </c:pt>
                <c:pt idx="47290">
                  <c:v>11544.290681028175</c:v>
                </c:pt>
                <c:pt idx="47291">
                  <c:v>11381.005207323497</c:v>
                </c:pt>
                <c:pt idx="47292">
                  <c:v>11141.978424679828</c:v>
                </c:pt>
                <c:pt idx="47293">
                  <c:v>10903.734883975289</c:v>
                </c:pt>
                <c:pt idx="47294">
                  <c:v>10666.271160553037</c:v>
                </c:pt>
                <c:pt idx="47295">
                  <c:v>10429.58373242221</c:v>
                </c:pt>
                <c:pt idx="47296">
                  <c:v>10193.668976258228</c:v>
                </c:pt>
                <c:pt idx="47297">
                  <c:v>9958.5231541234843</c:v>
                </c:pt>
                <c:pt idx="47298">
                  <c:v>9855.8420364669255</c:v>
                </c:pt>
                <c:pt idx="47299">
                  <c:v>9753.311135990627</c:v>
                </c:pt>
                <c:pt idx="47300">
                  <c:v>9650.9299287856375</c:v>
                </c:pt>
                <c:pt idx="47301">
                  <c:v>9548.6978837010738</c:v>
                </c:pt>
                <c:pt idx="47302">
                  <c:v>9446.6144575446124</c:v>
                </c:pt>
                <c:pt idx="47303">
                  <c:v>9344.6790970523416</c:v>
                </c:pt>
                <c:pt idx="47304">
                  <c:v>9297.4991442359988</c:v>
                </c:pt>
                <c:pt idx="47305">
                  <c:v>9250.3482945253854</c:v>
                </c:pt>
                <c:pt idx="47306">
                  <c:v>9203.2265611631192</c:v>
                </c:pt>
                <c:pt idx="47307">
                  <c:v>9156.13395781709</c:v>
                </c:pt>
                <c:pt idx="47308">
                  <c:v>9109.070501788603</c:v>
                </c:pt>
                <c:pt idx="47309">
                  <c:v>9062.036207648347</c:v>
                </c:pt>
                <c:pt idx="47310">
                  <c:v>9042.4641977224692</c:v>
                </c:pt>
                <c:pt idx="47311">
                  <c:v>9022.8964871825792</c:v>
                </c:pt>
                <c:pt idx="47312">
                  <c:v>9003.3330891346104</c:v>
                </c:pt>
                <c:pt idx="47313">
                  <c:v>8983.7740134722517</c:v>
                </c:pt>
                <c:pt idx="47314">
                  <c:v>8964.2192712420056</c:v>
                </c:pt>
                <c:pt idx="47315">
                  <c:v>8944.6688735558055</c:v>
                </c:pt>
                <c:pt idx="47316">
                  <c:v>8925.8608303917754</c:v>
                </c:pt>
                <c:pt idx="47317">
                  <c:v>8907.0574707419491</c:v>
                </c:pt>
                <c:pt idx="47318">
                  <c:v>8888.2587950408451</c:v>
                </c:pt>
                <c:pt idx="47319">
                  <c:v>8869.4648072355722</c:v>
                </c:pt>
                <c:pt idx="47320">
                  <c:v>8850.6755077913585</c:v>
                </c:pt>
                <c:pt idx="47321">
                  <c:v>8831.8908983523925</c:v>
                </c:pt>
                <c:pt idx="47322">
                  <c:v>8868.8740361021028</c:v>
                </c:pt>
                <c:pt idx="47323">
                  <c:v>8905.8764194208015</c:v>
                </c:pt>
                <c:pt idx="47324">
                  <c:v>8942.8980640282207</c:v>
                </c:pt>
                <c:pt idx="47325">
                  <c:v>8979.9389890818748</c:v>
                </c:pt>
                <c:pt idx="47326">
                  <c:v>9016.9992124568726</c:v>
                </c:pt>
                <c:pt idx="47327">
                  <c:v>9054.078753129299</c:v>
                </c:pt>
                <c:pt idx="47328">
                  <c:v>9240.2077033714959</c:v>
                </c:pt>
                <c:pt idx="47329">
                  <c:v>9426.8194324192937</c:v>
                </c:pt>
                <c:pt idx="47330">
                  <c:v>9613.9155334759889</c:v>
                </c:pt>
                <c:pt idx="47331">
                  <c:v>9801.4975668444786</c:v>
                </c:pt>
                <c:pt idx="47332">
                  <c:v>9989.5670690063926</c:v>
                </c:pt>
                <c:pt idx="47333">
                  <c:v>10178.125550526313</c:v>
                </c:pt>
                <c:pt idx="47334">
                  <c:v>10300.743157487632</c:v>
                </c:pt>
                <c:pt idx="47335">
                  <c:v>10423.569786963886</c:v>
                </c:pt>
                <c:pt idx="47336">
                  <c:v>10546.605924153595</c:v>
                </c:pt>
                <c:pt idx="47337">
                  <c:v>10669.85204321596</c:v>
                </c:pt>
                <c:pt idx="47338">
                  <c:v>10793.308612759018</c:v>
                </c:pt>
                <c:pt idx="47339">
                  <c:v>10916.976094077287</c:v>
                </c:pt>
                <c:pt idx="47340">
                  <c:v>10888.081992050054</c:v>
                </c:pt>
                <c:pt idx="47341">
                  <c:v>10859.19852447298</c:v>
                </c:pt>
                <c:pt idx="47342">
                  <c:v>10830.325693727409</c:v>
                </c:pt>
                <c:pt idx="47343">
                  <c:v>10801.463500182104</c:v>
                </c:pt>
                <c:pt idx="47344">
                  <c:v>10772.611944245853</c:v>
                </c:pt>
                <c:pt idx="47345">
                  <c:v>10743.771028449151</c:v>
                </c:pt>
                <c:pt idx="47346">
                  <c:v>10695.679133471069</c:v>
                </c:pt>
                <c:pt idx="47347">
                  <c:v>10647.616666279921</c:v>
                </c:pt>
                <c:pt idx="47348">
                  <c:v>10599.583634367336</c:v>
                </c:pt>
                <c:pt idx="47349">
                  <c:v>10551.580047727895</c:v>
                </c:pt>
                <c:pt idx="47350">
                  <c:v>10503.605916781349</c:v>
                </c:pt>
                <c:pt idx="47351">
                  <c:v>10455.661250952789</c:v>
                </c:pt>
                <c:pt idx="47352">
                  <c:v>10474.578253212418</c:v>
                </c:pt>
                <c:pt idx="47353">
                  <c:v>10493.500249427028</c:v>
                </c:pt>
                <c:pt idx="47354">
                  <c:v>10512.427241346335</c:v>
                </c:pt>
                <c:pt idx="47355">
                  <c:v>10531.359230715623</c:v>
                </c:pt>
                <c:pt idx="47356">
                  <c:v>10550.29621927587</c:v>
                </c:pt>
                <c:pt idx="47357">
                  <c:v>10569.238208763718</c:v>
                </c:pt>
                <c:pt idx="47358">
                  <c:v>10760.351066442367</c:v>
                </c:pt>
                <c:pt idx="47359">
                  <c:v>10951.948748907314</c:v>
                </c:pt>
                <c:pt idx="47360">
                  <c:v>11144.031725452733</c:v>
                </c:pt>
                <c:pt idx="47361">
                  <c:v>11206.616815620433</c:v>
                </c:pt>
                <c:pt idx="47362">
                  <c:v>11397.458409845685</c:v>
                </c:pt>
                <c:pt idx="47363">
                  <c:v>11588.781359813451</c:v>
                </c:pt>
                <c:pt idx="47364">
                  <c:v>11694.13533709502</c:v>
                </c:pt>
                <c:pt idx="47365">
                  <c:v>11665.083927761621</c:v>
                </c:pt>
                <c:pt idx="47366">
                  <c:v>11636.043483550935</c:v>
                </c:pt>
                <c:pt idx="47367">
                  <c:v>11607.014003741944</c:v>
                </c:pt>
                <c:pt idx="47368">
                  <c:v>11577.995484823816</c:v>
                </c:pt>
                <c:pt idx="47369">
                  <c:v>11548.987926115838</c:v>
                </c:pt>
                <c:pt idx="47370">
                  <c:v>11655.402561605792</c:v>
                </c:pt>
                <c:pt idx="47371">
                  <c:v>11761.96461652576</c:v>
                </c:pt>
                <c:pt idx="47372">
                  <c:v>11868.674198199564</c:v>
                </c:pt>
                <c:pt idx="47373">
                  <c:v>11975.531417012453</c:v>
                </c:pt>
                <c:pt idx="47374">
                  <c:v>12082.53638604329</c:v>
                </c:pt>
                <c:pt idx="47375">
                  <c:v>12189.689222088135</c:v>
                </c:pt>
                <c:pt idx="47376">
                  <c:v>12287.229306694631</c:v>
                </c:pt>
                <c:pt idx="47377">
                  <c:v>12384.891787163488</c:v>
                </c:pt>
                <c:pt idx="47378">
                  <c:v>12482.676758561931</c:v>
                </c:pt>
                <c:pt idx="47379">
                  <c:v>12580.584318021023</c:v>
                </c:pt>
                <c:pt idx="47380">
                  <c:v>12678.614564979063</c:v>
                </c:pt>
                <c:pt idx="47381">
                  <c:v>12776.767600868072</c:v>
                </c:pt>
                <c:pt idx="47382">
                  <c:v>12531.61520871195</c:v>
                </c:pt>
                <c:pt idx="47383">
                  <c:v>12287.229306694631</c:v>
                </c:pt>
                <c:pt idx="47384">
                  <c:v>12043.608385880078</c:v>
                </c:pt>
                <c:pt idx="47385">
                  <c:v>11800.751025941125</c:v>
                </c:pt>
                <c:pt idx="47386">
                  <c:v>11558.65589475679</c:v>
                </c:pt>
                <c:pt idx="47387">
                  <c:v>11317.321752524364</c:v>
                </c:pt>
                <c:pt idx="47388">
                  <c:v>11587.667107106314</c:v>
                </c:pt>
                <c:pt idx="47389">
                  <c:v>11858.967228185713</c:v>
                </c:pt>
                <c:pt idx="47390">
                  <c:v>12131.22388306458</c:v>
                </c:pt>
                <c:pt idx="47391">
                  <c:v>12404.438979092747</c:v>
                </c:pt>
                <c:pt idx="47392">
                  <c:v>12678.614564979063</c:v>
                </c:pt>
                <c:pt idx="47393">
                  <c:v>12953.836068841549</c:v>
                </c:pt>
                <c:pt idx="47394">
                  <c:v>12953.836068841549</c:v>
                </c:pt>
                <c:pt idx="47395">
                  <c:v>12953.836068841549</c:v>
                </c:pt>
                <c:pt idx="47396">
                  <c:v>12953.836068841549</c:v>
                </c:pt>
                <c:pt idx="47397">
                  <c:v>12953.836068841549</c:v>
                </c:pt>
                <c:pt idx="47398">
                  <c:v>12953.836068841549</c:v>
                </c:pt>
                <c:pt idx="47399">
                  <c:v>12953.836068841549</c:v>
                </c:pt>
                <c:pt idx="47400">
                  <c:v>12894.721063540994</c:v>
                </c:pt>
                <c:pt idx="47401">
                  <c:v>12835.718404175277</c:v>
                </c:pt>
                <c:pt idx="47402">
                  <c:v>12776.767600868072</c:v>
                </c:pt>
                <c:pt idx="47403">
                  <c:v>12717.861038879588</c:v>
                </c:pt>
                <c:pt idx="47404">
                  <c:v>12658.9986957683</c:v>
                </c:pt>
                <c:pt idx="47405">
                  <c:v>12600.180549184273</c:v>
                </c:pt>
                <c:pt idx="47406">
                  <c:v>12541.406577361155</c:v>
                </c:pt>
                <c:pt idx="47407">
                  <c:v>12482.676758561931</c:v>
                </c:pt>
                <c:pt idx="47408">
                  <c:v>12423.991071421902</c:v>
                </c:pt>
                <c:pt idx="47409">
                  <c:v>12365.349494864275</c:v>
                </c:pt>
                <c:pt idx="47410">
                  <c:v>12306.75200792881</c:v>
                </c:pt>
                <c:pt idx="47411">
                  <c:v>12248.198590635622</c:v>
                </c:pt>
                <c:pt idx="47412">
                  <c:v>12218.938401476975</c:v>
                </c:pt>
                <c:pt idx="47413">
                  <c:v>12189.689222088135</c:v>
                </c:pt>
                <c:pt idx="47414">
                  <c:v>12160.451049988991</c:v>
                </c:pt>
                <c:pt idx="47415">
                  <c:v>12131.22388306458</c:v>
                </c:pt>
                <c:pt idx="47416">
                  <c:v>12102.007718178576</c:v>
                </c:pt>
                <c:pt idx="47417">
                  <c:v>12072.802553252519</c:v>
                </c:pt>
                <c:pt idx="47418">
                  <c:v>11790.189194117973</c:v>
                </c:pt>
                <c:pt idx="47419">
                  <c:v>11646.272200954749</c:v>
                </c:pt>
                <c:pt idx="47420">
                  <c:v>11502.626425770331</c:v>
                </c:pt>
                <c:pt idx="47421">
                  <c:v>11491.005678266354</c:v>
                </c:pt>
                <c:pt idx="47422">
                  <c:v>11346.241707991388</c:v>
                </c:pt>
                <c:pt idx="47423">
                  <c:v>11201.75132632916</c:v>
                </c:pt>
                <c:pt idx="47424">
                  <c:v>11182.506600708526</c:v>
                </c:pt>
                <c:pt idx="47425">
                  <c:v>11163.266734164641</c:v>
                </c:pt>
                <c:pt idx="47426">
                  <c:v>11144.031725452733</c:v>
                </c:pt>
                <c:pt idx="47427">
                  <c:v>11124.801575461157</c:v>
                </c:pt>
                <c:pt idx="47428">
                  <c:v>11105.576282953212</c:v>
                </c:pt>
                <c:pt idx="47429">
                  <c:v>11086.355847405566</c:v>
                </c:pt>
                <c:pt idx="47430">
                  <c:v>10980.871009198163</c:v>
                </c:pt>
                <c:pt idx="47431">
                  <c:v>10875.533954969113</c:v>
                </c:pt>
                <c:pt idx="47432">
                  <c:v>10770.344565616973</c:v>
                </c:pt>
                <c:pt idx="47433">
                  <c:v>10665.302727185157</c:v>
                </c:pt>
                <c:pt idx="47434">
                  <c:v>10560.408325176079</c:v>
                </c:pt>
                <c:pt idx="47435">
                  <c:v>10455.661250952789</c:v>
                </c:pt>
                <c:pt idx="47436">
                  <c:v>10436.892354056308</c:v>
                </c:pt>
                <c:pt idx="47437">
                  <c:v>10418.128598215775</c:v>
                </c:pt>
                <c:pt idx="47438">
                  <c:v>10399.36998312853</c:v>
                </c:pt>
                <c:pt idx="47439">
                  <c:v>10380.616504230715</c:v>
                </c:pt>
                <c:pt idx="47440">
                  <c:v>10361.868158362997</c:v>
                </c:pt>
                <c:pt idx="47441">
                  <c:v>10343.124942353241</c:v>
                </c:pt>
                <c:pt idx="47442">
                  <c:v>10343.268430993201</c:v>
                </c:pt>
                <c:pt idx="47443">
                  <c:v>10343.411919633241</c:v>
                </c:pt>
                <c:pt idx="47444">
                  <c:v>10343.555408273198</c:v>
                </c:pt>
                <c:pt idx="47445">
                  <c:v>10343.698896913156</c:v>
                </c:pt>
                <c:pt idx="47446">
                  <c:v>10343.842385553115</c:v>
                </c:pt>
                <c:pt idx="47447">
                  <c:v>10343.985874193157</c:v>
                </c:pt>
                <c:pt idx="47448">
                  <c:v>10306.084793915339</c:v>
                </c:pt>
                <c:pt idx="47449">
                  <c:v>10268.203311615474</c:v>
                </c:pt>
                <c:pt idx="47450">
                  <c:v>10230.341421161205</c:v>
                </c:pt>
                <c:pt idx="47451">
                  <c:v>10192.499112279158</c:v>
                </c:pt>
                <c:pt idx="47452">
                  <c:v>10154.676376069681</c:v>
                </c:pt>
                <c:pt idx="47453">
                  <c:v>10116.873202257084</c:v>
                </c:pt>
                <c:pt idx="47454">
                  <c:v>10088.714210721424</c:v>
                </c:pt>
                <c:pt idx="47455">
                  <c:v>10060.566466612328</c:v>
                </c:pt>
                <c:pt idx="47456">
                  <c:v>10032.429961963282</c:v>
                </c:pt>
                <c:pt idx="47457">
                  <c:v>10004.30468741551</c:v>
                </c:pt>
                <c:pt idx="47458">
                  <c:v>9976.1906376324278</c:v>
                </c:pt>
                <c:pt idx="47459">
                  <c:v>9948.0878031707216</c:v>
                </c:pt>
                <c:pt idx="47460">
                  <c:v>9976.3354769576781</c:v>
                </c:pt>
                <c:pt idx="47461">
                  <c:v>10004.594171569977</c:v>
                </c:pt>
                <c:pt idx="47462">
                  <c:v>10032.863893036521</c:v>
                </c:pt>
                <c:pt idx="47463">
                  <c:v>10061.14464332862</c:v>
                </c:pt>
                <c:pt idx="47464">
                  <c:v>10089.436428453191</c:v>
                </c:pt>
                <c:pt idx="47465">
                  <c:v>10117.739253059484</c:v>
                </c:pt>
                <c:pt idx="47466">
                  <c:v>10165.031286719584</c:v>
                </c:pt>
                <c:pt idx="47467">
                  <c:v>10212.353785131638</c:v>
                </c:pt>
                <c:pt idx="47468">
                  <c:v>10259.706764992834</c:v>
                </c:pt>
                <c:pt idx="47469">
                  <c:v>10307.090243025947</c:v>
                </c:pt>
                <c:pt idx="47470">
                  <c:v>10354.504231887291</c:v>
                </c:pt>
                <c:pt idx="47471">
                  <c:v>10401.94874833776</c:v>
                </c:pt>
                <c:pt idx="47472">
                  <c:v>10401.805483603956</c:v>
                </c:pt>
                <c:pt idx="47473">
                  <c:v>10401.662218870075</c:v>
                </c:pt>
                <c:pt idx="47474">
                  <c:v>10401.518954136272</c:v>
                </c:pt>
                <c:pt idx="47475">
                  <c:v>10401.37568940239</c:v>
                </c:pt>
                <c:pt idx="47476">
                  <c:v>10401.232424668509</c:v>
                </c:pt>
                <c:pt idx="47477">
                  <c:v>10401.089159934705</c:v>
                </c:pt>
                <c:pt idx="47478">
                  <c:v>10363.015474100357</c:v>
                </c:pt>
                <c:pt idx="47479">
                  <c:v>10324.961102405774</c:v>
                </c:pt>
                <c:pt idx="47480">
                  <c:v>10286.926040172191</c:v>
                </c:pt>
                <c:pt idx="47481">
                  <c:v>10248.910286929873</c:v>
                </c:pt>
                <c:pt idx="47482">
                  <c:v>10210.913838128712</c:v>
                </c:pt>
                <c:pt idx="47483">
                  <c:v>10172.936690663933</c:v>
                </c:pt>
                <c:pt idx="47484">
                  <c:v>10220.267181383246</c:v>
                </c:pt>
                <c:pt idx="47485">
                  <c:v>10267.628188983235</c:v>
                </c:pt>
                <c:pt idx="47486">
                  <c:v>10315.019729851114</c:v>
                </c:pt>
                <c:pt idx="47487">
                  <c:v>10362.441816231638</c:v>
                </c:pt>
                <c:pt idx="47488">
                  <c:v>10409.894464555207</c:v>
                </c:pt>
                <c:pt idx="47489">
                  <c:v>10457.377691281381</c:v>
                </c:pt>
                <c:pt idx="47490">
                  <c:v>10447.70690934809</c:v>
                </c:pt>
                <c:pt idx="47491">
                  <c:v>10438.037259352426</c:v>
                </c:pt>
                <c:pt idx="47492">
                  <c:v>10428.368740182057</c:v>
                </c:pt>
                <c:pt idx="47493">
                  <c:v>10418.701354926152</c:v>
                </c:pt>
                <c:pt idx="47494">
                  <c:v>10409.035102477479</c:v>
                </c:pt>
                <c:pt idx="47495">
                  <c:v>10399.36998312853</c:v>
                </c:pt>
                <c:pt idx="47496">
                  <c:v>10361.294500494279</c:v>
                </c:pt>
                <c:pt idx="47497">
                  <c:v>10323.238354237226</c:v>
                </c:pt>
                <c:pt idx="47498">
                  <c:v>10285.201539854943</c:v>
                </c:pt>
                <c:pt idx="47499">
                  <c:v>10247.184057141494</c:v>
                </c:pt>
                <c:pt idx="47500">
                  <c:v>10209.185901725317</c:v>
                </c:pt>
                <c:pt idx="47501">
                  <c:v>10171.207070709832</c:v>
                </c:pt>
                <c:pt idx="47502">
                  <c:v>10190.050005756335</c:v>
                </c:pt>
                <c:pt idx="47503">
                  <c:v>10208.897912324686</c:v>
                </c:pt>
                <c:pt idx="47504">
                  <c:v>10227.750792212353</c:v>
                </c:pt>
                <c:pt idx="47505">
                  <c:v>10129.12263232457</c:v>
                </c:pt>
                <c:pt idx="47506">
                  <c:v>10147.769185939229</c:v>
                </c:pt>
                <c:pt idx="47507">
                  <c:v>10166.420661153214</c:v>
                </c:pt>
                <c:pt idx="47508">
                  <c:v>10303.355717758124</c:v>
                </c:pt>
                <c:pt idx="47509">
                  <c:v>10322.376980152947</c:v>
                </c:pt>
                <c:pt idx="47510">
                  <c:v>10341.403078673493</c:v>
                </c:pt>
                <c:pt idx="47511">
                  <c:v>10360.434013691234</c:v>
                </c:pt>
                <c:pt idx="47512">
                  <c:v>10379.469785581981</c:v>
                </c:pt>
                <c:pt idx="47513">
                  <c:v>10398.510394725479</c:v>
                </c:pt>
                <c:pt idx="47514">
                  <c:v>10408.03251338669</c:v>
                </c:pt>
                <c:pt idx="47515">
                  <c:v>10417.555841505482</c:v>
                </c:pt>
                <c:pt idx="47516">
                  <c:v>10427.080379130231</c:v>
                </c:pt>
                <c:pt idx="47517">
                  <c:v>10436.606127732293</c:v>
                </c:pt>
                <c:pt idx="47518">
                  <c:v>10446.133084515814</c:v>
                </c:pt>
                <c:pt idx="47519">
                  <c:v>10455.661250952789</c:v>
                </c:pt>
                <c:pt idx="47520">
                  <c:v>10474.578253212418</c:v>
                </c:pt>
                <c:pt idx="47521">
                  <c:v>10493.500249427028</c:v>
                </c:pt>
                <c:pt idx="47522">
                  <c:v>10512.427241346335</c:v>
                </c:pt>
                <c:pt idx="47523">
                  <c:v>10531.359230715623</c:v>
                </c:pt>
                <c:pt idx="47524">
                  <c:v>10550.29621927587</c:v>
                </c:pt>
                <c:pt idx="47525">
                  <c:v>10569.238208763718</c:v>
                </c:pt>
                <c:pt idx="47526">
                  <c:v>10578.782344469784</c:v>
                </c:pt>
                <c:pt idx="47527">
                  <c:v>10588.327690488801</c:v>
                </c:pt>
                <c:pt idx="47528">
                  <c:v>10597.874247589347</c:v>
                </c:pt>
                <c:pt idx="47529">
                  <c:v>10607.42201582332</c:v>
                </c:pt>
                <c:pt idx="47530">
                  <c:v>10616.970995242913</c:v>
                </c:pt>
                <c:pt idx="47531">
                  <c:v>10626.521185900288</c:v>
                </c:pt>
                <c:pt idx="47532">
                  <c:v>10664.734062681344</c:v>
                </c:pt>
                <c:pt idx="47533">
                  <c:v>10702.966322807824</c:v>
                </c:pt>
                <c:pt idx="47534">
                  <c:v>10741.217971183823</c:v>
                </c:pt>
                <c:pt idx="47535">
                  <c:v>10779.489009915806</c:v>
                </c:pt>
                <c:pt idx="47536">
                  <c:v>10817.779444034442</c:v>
                </c:pt>
                <c:pt idx="47537">
                  <c:v>10856.089275775965</c:v>
                </c:pt>
                <c:pt idx="47538">
                  <c:v>10884.834382695035</c:v>
                </c:pt>
                <c:pt idx="47539">
                  <c:v>10913.590404157916</c:v>
                </c:pt>
                <c:pt idx="47540">
                  <c:v>10942.357343207446</c:v>
                </c:pt>
                <c:pt idx="47541">
                  <c:v>10971.135200054881</c:v>
                </c:pt>
                <c:pt idx="47542">
                  <c:v>10999.92397706964</c:v>
                </c:pt>
                <c:pt idx="47543">
                  <c:v>11028.723676639871</c:v>
                </c:pt>
                <c:pt idx="47544">
                  <c:v>11047.929544406983</c:v>
                </c:pt>
                <c:pt idx="47545">
                  <c:v>11067.140267588222</c:v>
                </c:pt>
                <c:pt idx="47546">
                  <c:v>11086.355847405566</c:v>
                </c:pt>
                <c:pt idx="47547">
                  <c:v>11105.576282953212</c:v>
                </c:pt>
                <c:pt idx="47548">
                  <c:v>11124.801575461157</c:v>
                </c:pt>
                <c:pt idx="47549">
                  <c:v>11144.031725452733</c:v>
                </c:pt>
                <c:pt idx="47550">
                  <c:v>11115.188322054533</c:v>
                </c:pt>
                <c:pt idx="47551">
                  <c:v>11086.355847405566</c:v>
                </c:pt>
                <c:pt idx="47552">
                  <c:v>11057.534299038967</c:v>
                </c:pt>
                <c:pt idx="47553">
                  <c:v>11028.723676639871</c:v>
                </c:pt>
                <c:pt idx="47554">
                  <c:v>10999.92397706964</c:v>
                </c:pt>
                <c:pt idx="47555">
                  <c:v>10971.135200054881</c:v>
                </c:pt>
                <c:pt idx="47556">
                  <c:v>10971.135200054881</c:v>
                </c:pt>
                <c:pt idx="47557">
                  <c:v>10971.135200054881</c:v>
                </c:pt>
                <c:pt idx="47558">
                  <c:v>10971.135200054881</c:v>
                </c:pt>
                <c:pt idx="47559">
                  <c:v>10971.135200054881</c:v>
                </c:pt>
                <c:pt idx="47560">
                  <c:v>10971.135200054881</c:v>
                </c:pt>
                <c:pt idx="47561">
                  <c:v>10971.135200054881</c:v>
                </c:pt>
                <c:pt idx="47562">
                  <c:v>10807.413749520863</c:v>
                </c:pt>
                <c:pt idx="47563">
                  <c:v>10769.504808665472</c:v>
                </c:pt>
                <c:pt idx="47564">
                  <c:v>10731.615051163015</c:v>
                </c:pt>
                <c:pt idx="47565">
                  <c:v>10817.779444034442</c:v>
                </c:pt>
                <c:pt idx="47566">
                  <c:v>10779.489009915806</c:v>
                </c:pt>
                <c:pt idx="47567">
                  <c:v>10741.217971183823</c:v>
                </c:pt>
                <c:pt idx="47568">
                  <c:v>10702.966322807824</c:v>
                </c:pt>
                <c:pt idx="47569">
                  <c:v>10664.734062681344</c:v>
                </c:pt>
                <c:pt idx="47570">
                  <c:v>10626.521185900288</c:v>
                </c:pt>
                <c:pt idx="47571">
                  <c:v>10588.327690488801</c:v>
                </c:pt>
                <c:pt idx="47572">
                  <c:v>10550.153571670064</c:v>
                </c:pt>
                <c:pt idx="47573">
                  <c:v>10511.998827599135</c:v>
                </c:pt>
                <c:pt idx="47574">
                  <c:v>10473.863454345425</c:v>
                </c:pt>
                <c:pt idx="47575">
                  <c:v>10435.747448760183</c:v>
                </c:pt>
                <c:pt idx="47576">
                  <c:v>10397.65080632235</c:v>
                </c:pt>
                <c:pt idx="47577">
                  <c:v>10359.573526888198</c:v>
                </c:pt>
                <c:pt idx="47578">
                  <c:v>10321.515606068673</c:v>
                </c:pt>
                <c:pt idx="47579">
                  <c:v>10283.477039537693</c:v>
                </c:pt>
                <c:pt idx="47580">
                  <c:v>10265.040137137958</c:v>
                </c:pt>
                <c:pt idx="47581">
                  <c:v>10246.608647212088</c:v>
                </c:pt>
                <c:pt idx="47582">
                  <c:v>10228.182563703842</c:v>
                </c:pt>
                <c:pt idx="47583">
                  <c:v>10209.761880526421</c:v>
                </c:pt>
                <c:pt idx="47584">
                  <c:v>10191.346591562533</c:v>
                </c:pt>
                <c:pt idx="47585">
                  <c:v>10172.936690663933</c:v>
                </c:pt>
                <c:pt idx="47586">
                  <c:v>10126.213931022006</c:v>
                </c:pt>
                <c:pt idx="47587">
                  <c:v>10079.523016316467</c:v>
                </c:pt>
                <c:pt idx="47588">
                  <c:v>10032.863893036521</c:v>
                </c:pt>
                <c:pt idx="47589">
                  <c:v>9986.2365071807108</c:v>
                </c:pt>
                <c:pt idx="47590">
                  <c:v>9939.6408082332637</c:v>
                </c:pt>
                <c:pt idx="47591">
                  <c:v>9893.0767410941789</c:v>
                </c:pt>
                <c:pt idx="47592">
                  <c:v>9836.6603036563429</c:v>
                </c:pt>
                <c:pt idx="47593">
                  <c:v>9780.2878093632171</c:v>
                </c:pt>
                <c:pt idx="47594">
                  <c:v>9723.959217001664</c:v>
                </c:pt>
                <c:pt idx="47595">
                  <c:v>9667.6744904074276</c:v>
                </c:pt>
                <c:pt idx="47596">
                  <c:v>9611.4335893174557</c:v>
                </c:pt>
                <c:pt idx="47597">
                  <c:v>9555.2364733002269</c:v>
                </c:pt>
                <c:pt idx="47598">
                  <c:v>9471.0228145542678</c:v>
                </c:pt>
                <c:pt idx="47599">
                  <c:v>9386.9074517450135</c:v>
                </c:pt>
                <c:pt idx="47600">
                  <c:v>9302.8902515960872</c:v>
                </c:pt>
                <c:pt idx="47601">
                  <c:v>9218.9710797705757</c:v>
                </c:pt>
                <c:pt idx="47602">
                  <c:v>9135.1497970791024</c:v>
                </c:pt>
                <c:pt idx="47603">
                  <c:v>9051.4262682894987</c:v>
                </c:pt>
                <c:pt idx="47604">
                  <c:v>9060.9205155861619</c:v>
                </c:pt>
                <c:pt idx="47605">
                  <c:v>9070.415918988856</c:v>
                </c:pt>
                <c:pt idx="47606">
                  <c:v>9079.9124780644943</c:v>
                </c:pt>
                <c:pt idx="47607">
                  <c:v>9089.4101923815051</c:v>
                </c:pt>
                <c:pt idx="47608">
                  <c:v>9098.9090615098448</c:v>
                </c:pt>
                <c:pt idx="47609">
                  <c:v>9108.4090850210268</c:v>
                </c:pt>
                <c:pt idx="47610">
                  <c:v>9201.8551800137429</c:v>
                </c:pt>
                <c:pt idx="47611">
                  <c:v>9295.4209669325828</c:v>
                </c:pt>
                <c:pt idx="47612">
                  <c:v>9389.1065344718972</c:v>
                </c:pt>
                <c:pt idx="47613">
                  <c:v>9482.9119688229021</c:v>
                </c:pt>
                <c:pt idx="47614">
                  <c:v>9576.8373573764893</c:v>
                </c:pt>
                <c:pt idx="47615">
                  <c:v>9670.8827924638881</c:v>
                </c:pt>
                <c:pt idx="47616">
                  <c:v>9773.6129813607185</c:v>
                </c:pt>
                <c:pt idx="47617">
                  <c:v>9876.4925638606146</c:v>
                </c:pt>
                <c:pt idx="47618">
                  <c:v>9979.5219421129113</c:v>
                </c:pt>
                <c:pt idx="47619">
                  <c:v>10082.701515038694</c:v>
                </c:pt>
                <c:pt idx="47620">
                  <c:v>10186.031670780991</c:v>
                </c:pt>
                <c:pt idx="47621">
                  <c:v>10289.512790647941</c:v>
                </c:pt>
                <c:pt idx="47622">
                  <c:v>10280.007694122614</c:v>
                </c:pt>
                <c:pt idx="47623">
                  <c:v>10270.503802144591</c:v>
                </c:pt>
                <c:pt idx="47624">
                  <c:v>10261.001114659251</c:v>
                </c:pt>
                <c:pt idx="47625">
                  <c:v>10251.499631612447</c:v>
                </c:pt>
                <c:pt idx="47626">
                  <c:v>10241.999352950141</c:v>
                </c:pt>
                <c:pt idx="47627">
                  <c:v>10232.500278618561</c:v>
                </c:pt>
                <c:pt idx="47628">
                  <c:v>10289.225373928439</c:v>
                </c:pt>
                <c:pt idx="47629">
                  <c:v>10345.994715152823</c:v>
                </c:pt>
                <c:pt idx="47630">
                  <c:v>10402.808336740805</c:v>
                </c:pt>
                <c:pt idx="47631">
                  <c:v>10459.666278386121</c:v>
                </c:pt>
                <c:pt idx="47632">
                  <c:v>10516.568574235889</c:v>
                </c:pt>
                <c:pt idx="47633">
                  <c:v>10573.515262356175</c:v>
                </c:pt>
                <c:pt idx="47634">
                  <c:v>10601.862816737987</c:v>
                </c:pt>
                <c:pt idx="47635">
                  <c:v>10630.221723287414</c:v>
                </c:pt>
                <c:pt idx="47636">
                  <c:v>10658.591990854262</c:v>
                </c:pt>
                <c:pt idx="47637">
                  <c:v>10686.973625511224</c:v>
                </c:pt>
                <c:pt idx="47638">
                  <c:v>10715.366635353414</c:v>
                </c:pt>
                <c:pt idx="47639">
                  <c:v>10743.771028449151</c:v>
                </c:pt>
                <c:pt idx="47640">
                  <c:v>10915.988601184195</c:v>
                </c:pt>
                <c:pt idx="47641">
                  <c:v>11088.600193060496</c:v>
                </c:pt>
                <c:pt idx="47642">
                  <c:v>11261.606286417362</c:v>
                </c:pt>
                <c:pt idx="47643">
                  <c:v>11435.007385169427</c:v>
                </c:pt>
                <c:pt idx="47644">
                  <c:v>11608.804012596038</c:v>
                </c:pt>
                <c:pt idx="47645">
                  <c:v>11782.996709154735</c:v>
                </c:pt>
                <c:pt idx="47646">
                  <c:v>11656.91441577467</c:v>
                </c:pt>
                <c:pt idx="47647">
                  <c:v>11531.036554532406</c:v>
                </c:pt>
                <c:pt idx="47648">
                  <c:v>11405.362993910372</c:v>
                </c:pt>
                <c:pt idx="47649">
                  <c:v>11150.560111436256</c:v>
                </c:pt>
                <c:pt idx="47650">
                  <c:v>11026.731063548836</c:v>
                </c:pt>
                <c:pt idx="47651">
                  <c:v>10903.103632899321</c:v>
                </c:pt>
                <c:pt idx="47652">
                  <c:v>10971.839238587507</c:v>
                </c:pt>
                <c:pt idx="47653">
                  <c:v>10914.154685811172</c:v>
                </c:pt>
                <c:pt idx="47654">
                  <c:v>10856.513264234614</c:v>
                </c:pt>
                <c:pt idx="47655">
                  <c:v>10798.914972511897</c:v>
                </c:pt>
                <c:pt idx="47656">
                  <c:v>10741.359807698607</c:v>
                </c:pt>
                <c:pt idx="47657">
                  <c:v>10683.847769521286</c:v>
                </c:pt>
                <c:pt idx="47658">
                  <c:v>10674.290310322571</c:v>
                </c:pt>
                <c:pt idx="47659">
                  <c:v>10664.734062681344</c:v>
                </c:pt>
                <c:pt idx="47660">
                  <c:v>10655.17902654357</c:v>
                </c:pt>
                <c:pt idx="47661">
                  <c:v>10645.625201855762</c:v>
                </c:pt>
                <c:pt idx="47662">
                  <c:v>10636.072587848306</c:v>
                </c:pt>
                <c:pt idx="47663">
                  <c:v>10626.521185900288</c:v>
                </c:pt>
                <c:pt idx="47664">
                  <c:v>10760.351066442367</c:v>
                </c:pt>
                <c:pt idx="47665">
                  <c:v>10894.418510296877</c:v>
                </c:pt>
                <c:pt idx="47666">
                  <c:v>11028.723676639871</c:v>
                </c:pt>
                <c:pt idx="47667">
                  <c:v>11163.266734164641</c:v>
                </c:pt>
                <c:pt idx="47668">
                  <c:v>11298.047860992978</c:v>
                </c:pt>
                <c:pt idx="47669">
                  <c:v>11433.067243883224</c:v>
                </c:pt>
                <c:pt idx="47670">
                  <c:v>11462.030985751386</c:v>
                </c:pt>
                <c:pt idx="47671">
                  <c:v>11491.005678266354</c:v>
                </c:pt>
                <c:pt idx="47672">
                  <c:v>11519.991324847664</c:v>
                </c:pt>
                <c:pt idx="47673">
                  <c:v>11548.987926115838</c:v>
                </c:pt>
                <c:pt idx="47674">
                  <c:v>11577.995484823816</c:v>
                </c:pt>
                <c:pt idx="47675">
                  <c:v>11607.014003741944</c:v>
                </c:pt>
                <c:pt idx="47676">
                  <c:v>11636.043483550935</c:v>
                </c:pt>
                <c:pt idx="47677">
                  <c:v>11665.083927761621</c:v>
                </c:pt>
                <c:pt idx="47678">
                  <c:v>11694.13533709502</c:v>
                </c:pt>
                <c:pt idx="47679">
                  <c:v>11723.197714397047</c:v>
                </c:pt>
                <c:pt idx="47680">
                  <c:v>11752.271062180938</c:v>
                </c:pt>
                <c:pt idx="47681">
                  <c:v>11781.355382277776</c:v>
                </c:pt>
                <c:pt idx="47682">
                  <c:v>11732.887611547685</c:v>
                </c:pt>
                <c:pt idx="47683">
                  <c:v>11684.450315426975</c:v>
                </c:pt>
                <c:pt idx="47684">
                  <c:v>11636.043483550935</c:v>
                </c:pt>
                <c:pt idx="47685">
                  <c:v>11587.667107106314</c:v>
                </c:pt>
                <c:pt idx="47686">
                  <c:v>11539.321174968067</c:v>
                </c:pt>
                <c:pt idx="47687">
                  <c:v>11491.005678266354</c:v>
                </c:pt>
                <c:pt idx="47688">
                  <c:v>11471.687999673954</c:v>
                </c:pt>
                <c:pt idx="47689">
                  <c:v>11452.375188645623</c:v>
                </c:pt>
                <c:pt idx="47690">
                  <c:v>11433.067243883224</c:v>
                </c:pt>
                <c:pt idx="47691">
                  <c:v>11413.764166208637</c:v>
                </c:pt>
                <c:pt idx="47692">
                  <c:v>11394.465954331496</c:v>
                </c:pt>
                <c:pt idx="47693">
                  <c:v>11375.172607670798</c:v>
                </c:pt>
                <c:pt idx="47694">
                  <c:v>11413.764166208637</c:v>
                </c:pt>
                <c:pt idx="47695">
                  <c:v>11452.375188645623</c:v>
                </c:pt>
                <c:pt idx="47696">
                  <c:v>11491.005678266354</c:v>
                </c:pt>
                <c:pt idx="47697">
                  <c:v>11529.655641237257</c:v>
                </c:pt>
                <c:pt idx="47698">
                  <c:v>11568.325080967305</c:v>
                </c:pt>
                <c:pt idx="47699">
                  <c:v>11607.014003741944</c:v>
                </c:pt>
                <c:pt idx="47700">
                  <c:v>11703.821577426084</c:v>
                </c:pt>
                <c:pt idx="47701">
                  <c:v>11800.751025941125</c:v>
                </c:pt>
                <c:pt idx="47702">
                  <c:v>11897.802429745034</c:v>
                </c:pt>
                <c:pt idx="47703">
                  <c:v>11994.975873022157</c:v>
                </c:pt>
                <c:pt idx="47704">
                  <c:v>12092.271441220313</c:v>
                </c:pt>
                <c:pt idx="47705">
                  <c:v>12189.689222088135</c:v>
                </c:pt>
                <c:pt idx="47706">
                  <c:v>12204.256947495762</c:v>
                </c:pt>
                <c:pt idx="47707">
                  <c:v>12358.899631463502</c:v>
                </c:pt>
                <c:pt idx="47708">
                  <c:v>12513.852593244244</c:v>
                </c:pt>
                <c:pt idx="47709">
                  <c:v>12816.063219286752</c:v>
                </c:pt>
                <c:pt idx="47710">
                  <c:v>12973.550809225968</c:v>
                </c:pt>
                <c:pt idx="47711">
                  <c:v>13131.444137795421</c:v>
                </c:pt>
                <c:pt idx="47712">
                  <c:v>13121.566664894051</c:v>
                </c:pt>
                <c:pt idx="47713">
                  <c:v>13111.690411103786</c:v>
                </c:pt>
                <c:pt idx="47714">
                  <c:v>13101.815376324756</c:v>
                </c:pt>
                <c:pt idx="47715">
                  <c:v>13091.941560457268</c:v>
                </c:pt>
                <c:pt idx="47716">
                  <c:v>13082.068963402055</c:v>
                </c:pt>
                <c:pt idx="47717">
                  <c:v>13072.197585060021</c:v>
                </c:pt>
                <c:pt idx="47718">
                  <c:v>12953.836068841549</c:v>
                </c:pt>
                <c:pt idx="47719">
                  <c:v>12835.718404175277</c:v>
                </c:pt>
                <c:pt idx="47720">
                  <c:v>12717.861038879588</c:v>
                </c:pt>
                <c:pt idx="47721">
                  <c:v>12600.180549184273</c:v>
                </c:pt>
                <c:pt idx="47722">
                  <c:v>12482.676758561931</c:v>
                </c:pt>
                <c:pt idx="47723">
                  <c:v>12365.349494864275</c:v>
                </c:pt>
                <c:pt idx="47724">
                  <c:v>12248.198590635622</c:v>
                </c:pt>
                <c:pt idx="47725">
                  <c:v>12131.22388306458</c:v>
                </c:pt>
                <c:pt idx="47726">
                  <c:v>12014.425213673328</c:v>
                </c:pt>
                <c:pt idx="47727">
                  <c:v>11897.802429745034</c:v>
                </c:pt>
                <c:pt idx="47728">
                  <c:v>11781.355382277776</c:v>
                </c:pt>
                <c:pt idx="47729">
                  <c:v>11665.083927761621</c:v>
                </c:pt>
                <c:pt idx="47730">
                  <c:v>11548.987926115838</c:v>
                </c:pt>
                <c:pt idx="47731">
                  <c:v>11433.067243883224</c:v>
                </c:pt>
                <c:pt idx="47732">
                  <c:v>11317.321752524364</c:v>
                </c:pt>
                <c:pt idx="47733">
                  <c:v>11201.75132632916</c:v>
                </c:pt>
                <c:pt idx="47734">
                  <c:v>11086.355847405566</c:v>
                </c:pt>
                <c:pt idx="47735">
                  <c:v>10971.135200054881</c:v>
                </c:pt>
                <c:pt idx="47736">
                  <c:v>10933.04911716473</c:v>
                </c:pt>
                <c:pt idx="47737">
                  <c:v>10894.983139004637</c:v>
                </c:pt>
                <c:pt idx="47738">
                  <c:v>10856.937252693348</c:v>
                </c:pt>
                <c:pt idx="47739">
                  <c:v>10818.911445278347</c:v>
                </c:pt>
                <c:pt idx="47740">
                  <c:v>10780.905701627184</c:v>
                </c:pt>
                <c:pt idx="47741">
                  <c:v>10742.920009360705</c:v>
                </c:pt>
                <c:pt idx="47742">
                  <c:v>10762.619115287116</c:v>
                </c:pt>
                <c:pt idx="47743">
                  <c:v>10782.322393338482</c:v>
                </c:pt>
                <c:pt idx="47744">
                  <c:v>10802.029839664379</c:v>
                </c:pt>
                <c:pt idx="47745">
                  <c:v>10821.741448388022</c:v>
                </c:pt>
                <c:pt idx="47746">
                  <c:v>10841.457215736036</c:v>
                </c:pt>
                <c:pt idx="47747">
                  <c:v>10861.177137280094</c:v>
                </c:pt>
                <c:pt idx="47748">
                  <c:v>10814.008262392872</c:v>
                </c:pt>
                <c:pt idx="47749">
                  <c:v>10766.871706871148</c:v>
                </c:pt>
                <c:pt idx="47750">
                  <c:v>10719.767423794017</c:v>
                </c:pt>
                <c:pt idx="47751">
                  <c:v>10672.695365735093</c:v>
                </c:pt>
                <c:pt idx="47752">
                  <c:v>10625.655482826944</c:v>
                </c:pt>
                <c:pt idx="47753">
                  <c:v>10578.647726667061</c:v>
                </c:pt>
                <c:pt idx="47754">
                  <c:v>10559.710961257666</c:v>
                </c:pt>
                <c:pt idx="47755">
                  <c:v>10540.779167588074</c:v>
                </c:pt>
                <c:pt idx="47756">
                  <c:v>10521.852343784452</c:v>
                </c:pt>
                <c:pt idx="47757">
                  <c:v>10502.930487968197</c:v>
                </c:pt>
                <c:pt idx="47758">
                  <c:v>10484.013598255937</c:v>
                </c:pt>
                <c:pt idx="47759">
                  <c:v>10465.101672759849</c:v>
                </c:pt>
                <c:pt idx="47760">
                  <c:v>10569.392634504771</c:v>
                </c:pt>
                <c:pt idx="47761">
                  <c:v>10673.832694742792</c:v>
                </c:pt>
                <c:pt idx="47762">
                  <c:v>10778.422101982345</c:v>
                </c:pt>
                <c:pt idx="47763">
                  <c:v>10883.161105851039</c:v>
                </c:pt>
                <c:pt idx="47764">
                  <c:v>10988.049951406543</c:v>
                </c:pt>
                <c:pt idx="47765">
                  <c:v>11093.088884370181</c:v>
                </c:pt>
                <c:pt idx="47766">
                  <c:v>11054.811686051551</c:v>
                </c:pt>
                <c:pt idx="47767">
                  <c:v>11016.554192565585</c:v>
                </c:pt>
                <c:pt idx="47768">
                  <c:v>10978.31639308812</c:v>
                </c:pt>
                <c:pt idx="47769">
                  <c:v>10940.098279400843</c:v>
                </c:pt>
                <c:pt idx="47770">
                  <c:v>10901.899840675005</c:v>
                </c:pt>
                <c:pt idx="47771">
                  <c:v>10863.721068032077</c:v>
                </c:pt>
                <c:pt idx="47772">
                  <c:v>10978.457200794623</c:v>
                </c:pt>
                <c:pt idx="47773">
                  <c:v>11093.369427577038</c:v>
                </c:pt>
                <c:pt idx="47774">
                  <c:v>11208.457963027413</c:v>
                </c:pt>
                <c:pt idx="47775">
                  <c:v>11323.723025152551</c:v>
                </c:pt>
                <c:pt idx="47776">
                  <c:v>11439.164830782702</c:v>
                </c:pt>
                <c:pt idx="47777">
                  <c:v>11554.78360082236</c:v>
                </c:pt>
                <c:pt idx="47778">
                  <c:v>11467.291530082583</c:v>
                </c:pt>
                <c:pt idx="47779">
                  <c:v>11379.894235961083</c:v>
                </c:pt>
                <c:pt idx="47780">
                  <c:v>11292.591744480036</c:v>
                </c:pt>
                <c:pt idx="47781">
                  <c:v>11205.384087874125</c:v>
                </c:pt>
                <c:pt idx="47782">
                  <c:v>11118.271300624703</c:v>
                </c:pt>
                <c:pt idx="47783">
                  <c:v>11031.253422182206</c:v>
                </c:pt>
                <c:pt idx="47784">
                  <c:v>11281.147737043124</c:v>
                </c:pt>
                <c:pt idx="47785">
                  <c:v>11531.865102509495</c:v>
                </c:pt>
                <c:pt idx="47786">
                  <c:v>11783.407040873999</c:v>
                </c:pt>
                <c:pt idx="47787">
                  <c:v>12035.775167000169</c:v>
                </c:pt>
                <c:pt idx="47788">
                  <c:v>12288.971183450547</c:v>
                </c:pt>
                <c:pt idx="47789">
                  <c:v>12542.996880941955</c:v>
                </c:pt>
                <c:pt idx="47790">
                  <c:v>12591.968681810327</c:v>
                </c:pt>
                <c:pt idx="47791">
                  <c:v>12640.971138057565</c:v>
                </c:pt>
                <c:pt idx="47792">
                  <c:v>12690.004262712244</c:v>
                </c:pt>
                <c:pt idx="47793">
                  <c:v>12593.003903399831</c:v>
                </c:pt>
                <c:pt idx="47794">
                  <c:v>12641.535494403184</c:v>
                </c:pt>
                <c:pt idx="47795">
                  <c:v>12690.097441342779</c:v>
                </c:pt>
                <c:pt idx="47796">
                  <c:v>12915.85397204631</c:v>
                </c:pt>
                <c:pt idx="47797">
                  <c:v>12994.566489732944</c:v>
                </c:pt>
                <c:pt idx="47798">
                  <c:v>13073.358220751363</c:v>
                </c:pt>
                <c:pt idx="47799">
                  <c:v>13152.229222078742</c:v>
                </c:pt>
                <c:pt idx="47800">
                  <c:v>13231.179551639832</c:v>
                </c:pt>
                <c:pt idx="47801">
                  <c:v>13310.20926777977</c:v>
                </c:pt>
                <c:pt idx="47802">
                  <c:v>13359.595706581567</c:v>
                </c:pt>
                <c:pt idx="47803">
                  <c:v>13409.013500644112</c:v>
                </c:pt>
                <c:pt idx="47804">
                  <c:v>13458.462665760349</c:v>
                </c:pt>
                <c:pt idx="47805">
                  <c:v>13507.943217058366</c:v>
                </c:pt>
                <c:pt idx="47806">
                  <c:v>13557.455170301602</c:v>
                </c:pt>
                <c:pt idx="47807">
                  <c:v>13606.998541515979</c:v>
                </c:pt>
                <c:pt idx="47808">
                  <c:v>13636.814228062436</c:v>
                </c:pt>
                <c:pt idx="47809">
                  <c:v>13666.640936495036</c:v>
                </c:pt>
                <c:pt idx="47810">
                  <c:v>13696.478670655815</c:v>
                </c:pt>
                <c:pt idx="47811">
                  <c:v>13726.327433301207</c:v>
                </c:pt>
                <c:pt idx="47812">
                  <c:v>13756.187227578974</c:v>
                </c:pt>
                <c:pt idx="47813">
                  <c:v>13786.058056658276</c:v>
                </c:pt>
                <c:pt idx="47814">
                  <c:v>13776.099887101782</c:v>
                </c:pt>
                <c:pt idx="47815">
                  <c:v>13766.142944236946</c:v>
                </c:pt>
                <c:pt idx="47816">
                  <c:v>13756.187227578974</c:v>
                </c:pt>
                <c:pt idx="47817">
                  <c:v>13746.232736642809</c:v>
                </c:pt>
                <c:pt idx="47818">
                  <c:v>13736.279472044998</c:v>
                </c:pt>
                <c:pt idx="47819">
                  <c:v>13726.327433301207</c:v>
                </c:pt>
                <c:pt idx="47820">
                  <c:v>13845.832831642652</c:v>
                </c:pt>
                <c:pt idx="47821">
                  <c:v>13965.514941453652</c:v>
                </c:pt>
                <c:pt idx="47822">
                  <c:v>14085.373973510526</c:v>
                </c:pt>
                <c:pt idx="47823">
                  <c:v>14205.41014258396</c:v>
                </c:pt>
                <c:pt idx="47824">
                  <c:v>14325.623671332109</c:v>
                </c:pt>
                <c:pt idx="47825">
                  <c:v>14446.014784854788</c:v>
                </c:pt>
                <c:pt idx="47826">
                  <c:v>14305.575756590801</c:v>
                </c:pt>
                <c:pt idx="47827">
                  <c:v>14165.378390947975</c:v>
                </c:pt>
                <c:pt idx="47828">
                  <c:v>14025.422328882878</c:v>
                </c:pt>
                <c:pt idx="47829">
                  <c:v>13885.707223360268</c:v>
                </c:pt>
                <c:pt idx="47830">
                  <c:v>13746.232736642809</c:v>
                </c:pt>
                <c:pt idx="47831">
                  <c:v>13606.998541515979</c:v>
                </c:pt>
                <c:pt idx="47832">
                  <c:v>13468.004319957063</c:v>
                </c:pt>
                <c:pt idx="47833">
                  <c:v>13329.249765682351</c:v>
                </c:pt>
                <c:pt idx="47834">
                  <c:v>13190.734582265652</c:v>
                </c:pt>
                <c:pt idx="47835">
                  <c:v>13052.45848412064</c:v>
                </c:pt>
                <c:pt idx="47836">
                  <c:v>12914.421196767662</c:v>
                </c:pt>
                <c:pt idx="47837">
                  <c:v>12776.767600868072</c:v>
                </c:pt>
                <c:pt idx="47838">
                  <c:v>12943.980524886025</c:v>
                </c:pt>
                <c:pt idx="47839">
                  <c:v>13111.690411103786</c:v>
                </c:pt>
                <c:pt idx="47840">
                  <c:v>13279.752593484396</c:v>
                </c:pt>
                <c:pt idx="47841">
                  <c:v>13448.167574303952</c:v>
                </c:pt>
                <c:pt idx="47842">
                  <c:v>13616.935879070581</c:v>
                </c:pt>
                <c:pt idx="47843">
                  <c:v>13786.058056658276</c:v>
                </c:pt>
                <c:pt idx="47844">
                  <c:v>13776.099887101782</c:v>
                </c:pt>
                <c:pt idx="47845">
                  <c:v>13766.142944236946</c:v>
                </c:pt>
                <c:pt idx="47846">
                  <c:v>13756.187227578974</c:v>
                </c:pt>
                <c:pt idx="47847">
                  <c:v>13746.232736642809</c:v>
                </c:pt>
                <c:pt idx="47848">
                  <c:v>13736.279472044998</c:v>
                </c:pt>
                <c:pt idx="47849">
                  <c:v>13726.327433301207</c:v>
                </c:pt>
                <c:pt idx="47850">
                  <c:v>13519.772027584568</c:v>
                </c:pt>
                <c:pt idx="47851">
                  <c:v>13470.630826391545</c:v>
                </c:pt>
                <c:pt idx="47852">
                  <c:v>13421.519889066374</c:v>
                </c:pt>
                <c:pt idx="47853">
                  <c:v>13527.543907518169</c:v>
                </c:pt>
                <c:pt idx="47854">
                  <c:v>13477.924527002142</c:v>
                </c:pt>
                <c:pt idx="47855">
                  <c:v>13428.335718921513</c:v>
                </c:pt>
                <c:pt idx="47856">
                  <c:v>13378.777469777246</c:v>
                </c:pt>
                <c:pt idx="47857">
                  <c:v>13329.249765682351</c:v>
                </c:pt>
                <c:pt idx="47858">
                  <c:v>13279.752593484396</c:v>
                </c:pt>
                <c:pt idx="47859">
                  <c:v>13230.285940208101</c:v>
                </c:pt>
                <c:pt idx="47860">
                  <c:v>13180.849792488007</c:v>
                </c:pt>
                <c:pt idx="47861">
                  <c:v>13131.444137795421</c:v>
                </c:pt>
                <c:pt idx="47862">
                  <c:v>13121.566664894051</c:v>
                </c:pt>
                <c:pt idx="47863">
                  <c:v>13111.690411103786</c:v>
                </c:pt>
                <c:pt idx="47864">
                  <c:v>13101.815376324756</c:v>
                </c:pt>
                <c:pt idx="47865">
                  <c:v>13091.941560457268</c:v>
                </c:pt>
                <c:pt idx="47866">
                  <c:v>13082.068963402055</c:v>
                </c:pt>
                <c:pt idx="47867">
                  <c:v>13072.197585060021</c:v>
                </c:pt>
                <c:pt idx="47868">
                  <c:v>12953.836068841549</c:v>
                </c:pt>
                <c:pt idx="47869">
                  <c:v>12835.718404175277</c:v>
                </c:pt>
                <c:pt idx="47870">
                  <c:v>12717.861038879588</c:v>
                </c:pt>
                <c:pt idx="47871">
                  <c:v>12600.180549184273</c:v>
                </c:pt>
                <c:pt idx="47872">
                  <c:v>12482.676758561931</c:v>
                </c:pt>
                <c:pt idx="47873">
                  <c:v>12365.349494864275</c:v>
                </c:pt>
                <c:pt idx="47874">
                  <c:v>12199.437725627427</c:v>
                </c:pt>
                <c:pt idx="47875">
                  <c:v>12033.879440359355</c:v>
                </c:pt>
                <c:pt idx="47876">
                  <c:v>11868.674198199564</c:v>
                </c:pt>
                <c:pt idx="47877">
                  <c:v>11703.821577426084</c:v>
                </c:pt>
                <c:pt idx="47878">
                  <c:v>11539.321174968067</c:v>
                </c:pt>
                <c:pt idx="47879">
                  <c:v>11375.172607670798</c:v>
                </c:pt>
                <c:pt idx="47880">
                  <c:v>11221.140540880744</c:v>
                </c:pt>
                <c:pt idx="47881">
                  <c:v>11067.42099145127</c:v>
                </c:pt>
                <c:pt idx="47882">
                  <c:v>10914.01361539784</c:v>
                </c:pt>
                <c:pt idx="47883">
                  <c:v>10760.918078653553</c:v>
                </c:pt>
                <c:pt idx="47884">
                  <c:v>10608.134059963602</c:v>
                </c:pt>
                <c:pt idx="47885">
                  <c:v>10455.661250952789</c:v>
                </c:pt>
                <c:pt idx="47886">
                  <c:v>10428.655042637984</c:v>
                </c:pt>
                <c:pt idx="47887">
                  <c:v>10401.662218870075</c:v>
                </c:pt>
                <c:pt idx="47888">
                  <c:v>10374.682742831703</c:v>
                </c:pt>
                <c:pt idx="47889">
                  <c:v>10347.716578832569</c:v>
                </c:pt>
                <c:pt idx="47890">
                  <c:v>10320.763690886131</c:v>
                </c:pt>
                <c:pt idx="47891">
                  <c:v>10293.824041440939</c:v>
                </c:pt>
                <c:pt idx="47892">
                  <c:v>10294.111458160442</c:v>
                </c:pt>
                <c:pt idx="47893">
                  <c:v>10294.398874880022</c:v>
                </c:pt>
                <c:pt idx="47894">
                  <c:v>10294.686291599524</c:v>
                </c:pt>
                <c:pt idx="47895">
                  <c:v>10294.973708319021</c:v>
                </c:pt>
                <c:pt idx="47896">
                  <c:v>10295.261125038523</c:v>
                </c:pt>
                <c:pt idx="47897">
                  <c:v>10295.548541758108</c:v>
                </c:pt>
                <c:pt idx="47898">
                  <c:v>10295.69225011786</c:v>
                </c:pt>
                <c:pt idx="47899">
                  <c:v>10295.835958477604</c:v>
                </c:pt>
                <c:pt idx="47900">
                  <c:v>10295.97966683736</c:v>
                </c:pt>
                <c:pt idx="47901">
                  <c:v>10296.123375197109</c:v>
                </c:pt>
                <c:pt idx="47902">
                  <c:v>10296.267083556937</c:v>
                </c:pt>
                <c:pt idx="47903">
                  <c:v>10296.410791916687</c:v>
                </c:pt>
                <c:pt idx="47904">
                  <c:v>10419.490674423387</c:v>
                </c:pt>
                <c:pt idx="47905">
                  <c:v>10542.77733601555</c:v>
                </c:pt>
                <c:pt idx="47906">
                  <c:v>10666.271160553035</c:v>
                </c:pt>
                <c:pt idx="47907">
                  <c:v>10789.972528579527</c:v>
                </c:pt>
                <c:pt idx="47908">
                  <c:v>10913.881819964861</c:v>
                </c:pt>
                <c:pt idx="47909">
                  <c:v>11037.999410294753</c:v>
                </c:pt>
                <c:pt idx="47910">
                  <c:v>11105.641072449003</c:v>
                </c:pt>
                <c:pt idx="47911">
                  <c:v>11173.339998699967</c:v>
                </c:pt>
                <c:pt idx="47912">
                  <c:v>11241.096175296285</c:v>
                </c:pt>
                <c:pt idx="47913">
                  <c:v>11308.909589996501</c:v>
                </c:pt>
                <c:pt idx="47914">
                  <c:v>11376.780232054576</c:v>
                </c:pt>
                <c:pt idx="47915">
                  <c:v>11444.708091600249</c:v>
                </c:pt>
                <c:pt idx="47916">
                  <c:v>11415.21260166914</c:v>
                </c:pt>
                <c:pt idx="47917">
                  <c:v>11385.726835613692</c:v>
                </c:pt>
                <c:pt idx="47918">
                  <c:v>11356.250799998412</c:v>
                </c:pt>
                <c:pt idx="47919">
                  <c:v>11326.784503366023</c:v>
                </c:pt>
                <c:pt idx="47920">
                  <c:v>11297.327951889154</c:v>
                </c:pt>
                <c:pt idx="47921">
                  <c:v>11267.881154367631</c:v>
                </c:pt>
                <c:pt idx="47922">
                  <c:v>11393.286895769548</c:v>
                </c:pt>
                <c:pt idx="47923">
                  <c:v>11518.896009500146</c:v>
                </c:pt>
                <c:pt idx="47924">
                  <c:v>11644.708643364938</c:v>
                </c:pt>
                <c:pt idx="47925">
                  <c:v>11770.724955285059</c:v>
                </c:pt>
                <c:pt idx="47926">
                  <c:v>11896.94510911008</c:v>
                </c:pt>
                <c:pt idx="47927">
                  <c:v>12023.369277982963</c:v>
                </c:pt>
                <c:pt idx="47928">
                  <c:v>12119.438949996986</c:v>
                </c:pt>
                <c:pt idx="47929">
                  <c:v>12215.640194130145</c:v>
                </c:pt>
                <c:pt idx="47930">
                  <c:v>12311.973305425861</c:v>
                </c:pt>
                <c:pt idx="47931">
                  <c:v>12408.438574619493</c:v>
                </c:pt>
                <c:pt idx="47932">
                  <c:v>12505.036286166411</c:v>
                </c:pt>
                <c:pt idx="47933">
                  <c:v>12601.766720126696</c:v>
                </c:pt>
                <c:pt idx="47934">
                  <c:v>12660.44887271341</c:v>
                </c:pt>
                <c:pt idx="47935">
                  <c:v>12719.175892960007</c:v>
                </c:pt>
                <c:pt idx="47936">
                  <c:v>12777.947810233631</c:v>
                </c:pt>
                <c:pt idx="47937">
                  <c:v>12689.580314584113</c:v>
                </c:pt>
                <c:pt idx="47938">
                  <c:v>12747.774631116567</c:v>
                </c:pt>
                <c:pt idx="47939">
                  <c:v>12806.08004787571</c:v>
                </c:pt>
                <c:pt idx="47940">
                  <c:v>12984.188132273892</c:v>
                </c:pt>
                <c:pt idx="47941">
                  <c:v>13013.771574170798</c:v>
                </c:pt>
                <c:pt idx="47942">
                  <c:v>13043.365976619647</c:v>
                </c:pt>
                <c:pt idx="47943">
                  <c:v>13072.971342187548</c:v>
                </c:pt>
                <c:pt idx="47944">
                  <c:v>13102.58767360626</c:v>
                </c:pt>
                <c:pt idx="47945">
                  <c:v>13132.214973583255</c:v>
                </c:pt>
                <c:pt idx="47946">
                  <c:v>13082.842234099378</c:v>
                </c:pt>
                <c:pt idx="47947">
                  <c:v>13033.499957774227</c:v>
                </c:pt>
                <c:pt idx="47948">
                  <c:v>12984.188132273892</c:v>
                </c:pt>
                <c:pt idx="47949">
                  <c:v>12934.906745278327</c:v>
                </c:pt>
                <c:pt idx="47950">
                  <c:v>12885.660797296528</c:v>
                </c:pt>
                <c:pt idx="47951">
                  <c:v>12836.503091414592</c:v>
                </c:pt>
                <c:pt idx="47952">
                  <c:v>12866.124630290524</c:v>
                </c:pt>
                <c:pt idx="47953">
                  <c:v>12895.764369887349</c:v>
                </c:pt>
                <c:pt idx="47954">
                  <c:v>12925.444634676445</c:v>
                </c:pt>
                <c:pt idx="47955">
                  <c:v>12955.135367806006</c:v>
                </c:pt>
                <c:pt idx="47956">
                  <c:v>12984.836570983874</c:v>
                </c:pt>
                <c:pt idx="47957">
                  <c:v>13014.548245916649</c:v>
                </c:pt>
                <c:pt idx="47958">
                  <c:v>13073.745099315076</c:v>
                </c:pt>
                <c:pt idx="47959">
                  <c:v>13132.985809371094</c:v>
                </c:pt>
                <c:pt idx="47960">
                  <c:v>13192.270398237009</c:v>
                </c:pt>
                <c:pt idx="47961">
                  <c:v>13251.598888104319</c:v>
                </c:pt>
                <c:pt idx="47962">
                  <c:v>13310.971301805172</c:v>
                </c:pt>
                <c:pt idx="47963">
                  <c:v>13370.387662438419</c:v>
                </c:pt>
                <c:pt idx="47964">
                  <c:v>13439.762325287811</c:v>
                </c:pt>
                <c:pt idx="47965">
                  <c:v>13509.196874412321</c:v>
                </c:pt>
                <c:pt idx="47966">
                  <c:v>13578.691348689605</c:v>
                </c:pt>
                <c:pt idx="47967">
                  <c:v>13648.245787098418</c:v>
                </c:pt>
                <c:pt idx="47968">
                  <c:v>13717.860229444646</c:v>
                </c:pt>
                <c:pt idx="47969">
                  <c:v>13787.534716174105</c:v>
                </c:pt>
                <c:pt idx="47970">
                  <c:v>13757.54356354636</c:v>
                </c:pt>
                <c:pt idx="47971">
                  <c:v>13727.562947473458</c:v>
                </c:pt>
                <c:pt idx="47972">
                  <c:v>13697.592865230723</c:v>
                </c:pt>
                <c:pt idx="47973">
                  <c:v>13667.633314134773</c:v>
                </c:pt>
                <c:pt idx="47974">
                  <c:v>13637.684291907613</c:v>
                </c:pt>
                <c:pt idx="47975">
                  <c:v>13607.745795218352</c:v>
                </c:pt>
                <c:pt idx="47976">
                  <c:v>13577.942611416165</c:v>
                </c:pt>
                <c:pt idx="47977">
                  <c:v>13548.150442576327</c:v>
                </c:pt>
                <c:pt idx="47978">
                  <c:v>13518.369285631456</c:v>
                </c:pt>
                <c:pt idx="47979">
                  <c:v>13488.599137904557</c:v>
                </c:pt>
                <c:pt idx="47980">
                  <c:v>13458.839995635566</c:v>
                </c:pt>
                <c:pt idx="47981">
                  <c:v>13429.091856190904</c:v>
                </c:pt>
                <c:pt idx="47982">
                  <c:v>13359.722303198057</c:v>
                </c:pt>
                <c:pt idx="47983">
                  <c:v>13290.412600737838</c:v>
                </c:pt>
                <c:pt idx="47984">
                  <c:v>13221.162712285039</c:v>
                </c:pt>
                <c:pt idx="47985">
                  <c:v>13151.972601892294</c:v>
                </c:pt>
                <c:pt idx="47986">
                  <c:v>13082.842234099378</c:v>
                </c:pt>
                <c:pt idx="47987">
                  <c:v>13013.771574170798</c:v>
                </c:pt>
                <c:pt idx="47988">
                  <c:v>13013.771574170798</c:v>
                </c:pt>
                <c:pt idx="47989">
                  <c:v>13013.771574170798</c:v>
                </c:pt>
                <c:pt idx="47990">
                  <c:v>13013.771574170798</c:v>
                </c:pt>
                <c:pt idx="47991">
                  <c:v>13013.771574170798</c:v>
                </c:pt>
                <c:pt idx="47992">
                  <c:v>13013.771574170798</c:v>
                </c:pt>
                <c:pt idx="47993">
                  <c:v>13013.771574170798</c:v>
                </c:pt>
                <c:pt idx="47994">
                  <c:v>12796.595024141814</c:v>
                </c:pt>
                <c:pt idx="47995">
                  <c:v>12728.710768544455</c:v>
                </c:pt>
                <c:pt idx="47996">
                  <c:v>12660.956629712509</c:v>
                </c:pt>
                <c:pt idx="47997">
                  <c:v>12739.330806126543</c:v>
                </c:pt>
                <c:pt idx="47998">
                  <c:v>12670.914436916235</c:v>
                </c:pt>
                <c:pt idx="47999">
                  <c:v>12602.559805597906</c:v>
                </c:pt>
                <c:pt idx="48000">
                  <c:v>12563.773620229866</c:v>
                </c:pt>
                <c:pt idx="48001">
                  <c:v>12525.008416304123</c:v>
                </c:pt>
                <c:pt idx="48002">
                  <c:v>12486.264177967818</c:v>
                </c:pt>
                <c:pt idx="48003">
                  <c:v>12447.540889272283</c:v>
                </c:pt>
                <c:pt idx="48004">
                  <c:v>12408.838534172186</c:v>
                </c:pt>
                <c:pt idx="48005">
                  <c:v>12370.157096524672</c:v>
                </c:pt>
                <c:pt idx="48006">
                  <c:v>12311.57166715685</c:v>
                </c:pt>
                <c:pt idx="48007">
                  <c:v>12253.030218433594</c:v>
                </c:pt>
                <c:pt idx="48008">
                  <c:v>12194.532727918015</c:v>
                </c:pt>
                <c:pt idx="48009">
                  <c:v>12136.079174751692</c:v>
                </c:pt>
                <c:pt idx="48010">
                  <c:v>12077.669537054895</c:v>
                </c:pt>
                <c:pt idx="48011">
                  <c:v>12019.303794205935</c:v>
                </c:pt>
                <c:pt idx="48012">
                  <c:v>11942.230756326495</c:v>
                </c:pt>
                <c:pt idx="48013">
                  <c:v>11865.239872908924</c:v>
                </c:pt>
                <c:pt idx="48014">
                  <c:v>11788.331021504797</c:v>
                </c:pt>
                <c:pt idx="48015">
                  <c:v>11711.504078346432</c:v>
                </c:pt>
                <c:pt idx="48016">
                  <c:v>11634.75891832016</c:v>
                </c:pt>
                <c:pt idx="48017">
                  <c:v>11558.095414940282</c:v>
                </c:pt>
                <c:pt idx="48018">
                  <c:v>11452.279377899482</c:v>
                </c:pt>
                <c:pt idx="48019">
                  <c:v>11346.613035918623</c:v>
                </c:pt>
                <c:pt idx="48020">
                  <c:v>11241.096175296285</c:v>
                </c:pt>
                <c:pt idx="48021">
                  <c:v>11135.728579311326</c:v>
                </c:pt>
                <c:pt idx="48022">
                  <c:v>11030.510033143535</c:v>
                </c:pt>
                <c:pt idx="48023">
                  <c:v>10925.440318875631</c:v>
                </c:pt>
                <c:pt idx="48024">
                  <c:v>10849.376457231259</c:v>
                </c:pt>
                <c:pt idx="48025">
                  <c:v>10773.392347299761</c:v>
                </c:pt>
                <c:pt idx="48026">
                  <c:v>10697.48786838595</c:v>
                </c:pt>
                <c:pt idx="48027">
                  <c:v>10621.662898627685</c:v>
                </c:pt>
                <c:pt idx="48028">
                  <c:v>10545.91731497298</c:v>
                </c:pt>
                <c:pt idx="48029">
                  <c:v>10470.250993745296</c:v>
                </c:pt>
                <c:pt idx="48030">
                  <c:v>10413.409927045153</c:v>
                </c:pt>
                <c:pt idx="48031">
                  <c:v>10356.612874510984</c:v>
                </c:pt>
                <c:pt idx="48032">
                  <c:v>10299.85979255094</c:v>
                </c:pt>
                <c:pt idx="48033">
                  <c:v>10243.150642074719</c:v>
                </c:pt>
                <c:pt idx="48034">
                  <c:v>10186.48538030433</c:v>
                </c:pt>
                <c:pt idx="48035">
                  <c:v>10129.86396429257</c:v>
                </c:pt>
                <c:pt idx="48036">
                  <c:v>10101.136355707005</c:v>
                </c:pt>
                <c:pt idx="48037">
                  <c:v>10072.419089295239</c:v>
                </c:pt>
                <c:pt idx="48038">
                  <c:v>10043.712169865777</c:v>
                </c:pt>
                <c:pt idx="48039">
                  <c:v>10015.015601130781</c:v>
                </c:pt>
                <c:pt idx="48040">
                  <c:v>9986.3293903988961</c:v>
                </c:pt>
                <c:pt idx="48041">
                  <c:v>9957.6535415440831</c:v>
                </c:pt>
                <c:pt idx="48042">
                  <c:v>9910.0769578514773</c:v>
                </c:pt>
                <c:pt idx="48043">
                  <c:v>9862.5296061013378</c:v>
                </c:pt>
                <c:pt idx="48044">
                  <c:v>9815.0115004259897</c:v>
                </c:pt>
                <c:pt idx="48045">
                  <c:v>9767.5226518106392</c:v>
                </c:pt>
                <c:pt idx="48046">
                  <c:v>9720.0630716507021</c:v>
                </c:pt>
                <c:pt idx="48047">
                  <c:v>9672.6327754036574</c:v>
                </c:pt>
                <c:pt idx="48048">
                  <c:v>9793.9469449760054</c:v>
                </c:pt>
                <c:pt idx="48049">
                  <c:v>9915.4701818181984</c:v>
                </c:pt>
                <c:pt idx="48050">
                  <c:v>10037.203203768253</c:v>
                </c:pt>
                <c:pt idx="48051">
                  <c:v>10159.146713024755</c:v>
                </c:pt>
                <c:pt idx="48052">
                  <c:v>10281.301395234905</c:v>
                </c:pt>
                <c:pt idx="48053">
                  <c:v>10403.667925143936</c:v>
                </c:pt>
                <c:pt idx="48054">
                  <c:v>10432.233823337448</c:v>
                </c:pt>
                <c:pt idx="48055">
                  <c:v>10460.810571938486</c:v>
                </c:pt>
                <c:pt idx="48056">
                  <c:v>10489.398169864218</c:v>
                </c:pt>
                <c:pt idx="48057">
                  <c:v>10517.996620059848</c:v>
                </c:pt>
                <c:pt idx="48058">
                  <c:v>10546.605924153595</c:v>
                </c:pt>
                <c:pt idx="48059">
                  <c:v>10575.22608379311</c:v>
                </c:pt>
                <c:pt idx="48060">
                  <c:v>10594.312222567427</c:v>
                </c:pt>
                <c:pt idx="48061">
                  <c:v>10613.403186601261</c:v>
                </c:pt>
                <c:pt idx="48062">
                  <c:v>10632.498977064066</c:v>
                </c:pt>
                <c:pt idx="48063">
                  <c:v>10651.599595128238</c:v>
                </c:pt>
                <c:pt idx="48064">
                  <c:v>10670.705039971719</c:v>
                </c:pt>
                <c:pt idx="48065">
                  <c:v>10689.815312774683</c:v>
                </c:pt>
                <c:pt idx="48066">
                  <c:v>10679.975322249587</c:v>
                </c:pt>
                <c:pt idx="48067">
                  <c:v>10670.136375467828</c:v>
                </c:pt>
                <c:pt idx="48068">
                  <c:v>10660.298473009612</c:v>
                </c:pt>
                <c:pt idx="48069">
                  <c:v>10650.461615457327</c:v>
                </c:pt>
                <c:pt idx="48070">
                  <c:v>10640.625802717777</c:v>
                </c:pt>
                <c:pt idx="48071">
                  <c:v>10630.791036731616</c:v>
                </c:pt>
                <c:pt idx="48072">
                  <c:v>10620.95731741262</c:v>
                </c:pt>
                <c:pt idx="48073">
                  <c:v>10611.124645352611</c:v>
                </c:pt>
                <c:pt idx="48074">
                  <c:v>10601.29302114532</c:v>
                </c:pt>
                <c:pt idx="48075">
                  <c:v>10591.462445387187</c:v>
                </c:pt>
                <c:pt idx="48076">
                  <c:v>10581.632918676665</c:v>
                </c:pt>
                <c:pt idx="48077">
                  <c:v>10571.804440919241</c:v>
                </c:pt>
                <c:pt idx="48078">
                  <c:v>10581.347861255957</c:v>
                </c:pt>
                <c:pt idx="48079">
                  <c:v>10590.892489951055</c:v>
                </c:pt>
                <c:pt idx="48080">
                  <c:v>10600.43832775637</c:v>
                </c:pt>
                <c:pt idx="48081">
                  <c:v>10488.332939019065</c:v>
                </c:pt>
                <c:pt idx="48082">
                  <c:v>10497.771716399624</c:v>
                </c:pt>
                <c:pt idx="48083">
                  <c:v>10507.211689195101</c:v>
                </c:pt>
                <c:pt idx="48084">
                  <c:v>10676.848565689777</c:v>
                </c:pt>
                <c:pt idx="48085">
                  <c:v>10724.644275681041</c:v>
                </c:pt>
                <c:pt idx="48086">
                  <c:v>10772.470233081605</c:v>
                </c:pt>
                <c:pt idx="48087">
                  <c:v>10820.326446833142</c:v>
                </c:pt>
                <c:pt idx="48088">
                  <c:v>10868.212923949292</c:v>
                </c:pt>
                <c:pt idx="48089">
                  <c:v>10916.129671597446</c:v>
                </c:pt>
                <c:pt idx="48090">
                  <c:v>10916.129671597446</c:v>
                </c:pt>
                <c:pt idx="48091">
                  <c:v>10916.129671597446</c:v>
                </c:pt>
                <c:pt idx="48092">
                  <c:v>10916.129671597446</c:v>
                </c:pt>
                <c:pt idx="48093">
                  <c:v>10916.129671597446</c:v>
                </c:pt>
                <c:pt idx="48094">
                  <c:v>10916.129671597446</c:v>
                </c:pt>
                <c:pt idx="48095">
                  <c:v>10916.129671597446</c:v>
                </c:pt>
                <c:pt idx="48096">
                  <c:v>10916.129671597446</c:v>
                </c:pt>
                <c:pt idx="48097">
                  <c:v>10916.129671597446</c:v>
                </c:pt>
                <c:pt idx="48098">
                  <c:v>10916.129671597446</c:v>
                </c:pt>
                <c:pt idx="48099">
                  <c:v>10916.129671597446</c:v>
                </c:pt>
                <c:pt idx="48100">
                  <c:v>10916.129671597446</c:v>
                </c:pt>
                <c:pt idx="48101">
                  <c:v>10916.129671597446</c:v>
                </c:pt>
                <c:pt idx="48102">
                  <c:v>10896.959339481922</c:v>
                </c:pt>
                <c:pt idx="48103">
                  <c:v>10877.793851526762</c:v>
                </c:pt>
                <c:pt idx="48104">
                  <c:v>10858.633206528029</c:v>
                </c:pt>
                <c:pt idx="48105">
                  <c:v>10839.477405362148</c:v>
                </c:pt>
                <c:pt idx="48106">
                  <c:v>10820.326446833142</c:v>
                </c:pt>
                <c:pt idx="48107">
                  <c:v>10801.18033044092</c:v>
                </c:pt>
                <c:pt idx="48108">
                  <c:v>10782.039054996238</c:v>
                </c:pt>
                <c:pt idx="48109">
                  <c:v>10762.902621392754</c:v>
                </c:pt>
                <c:pt idx="48110">
                  <c:v>10743.771028449151</c:v>
                </c:pt>
                <c:pt idx="48111">
                  <c:v>10724.644275681041</c:v>
                </c:pt>
                <c:pt idx="48112">
                  <c:v>10705.522361913789</c:v>
                </c:pt>
                <c:pt idx="48113">
                  <c:v>10686.405288058515</c:v>
                </c:pt>
                <c:pt idx="48114">
                  <c:v>10686.121119332116</c:v>
                </c:pt>
                <c:pt idx="48115">
                  <c:v>10685.836950605806</c:v>
                </c:pt>
                <c:pt idx="48116">
                  <c:v>10685.552781879409</c:v>
                </c:pt>
                <c:pt idx="48117">
                  <c:v>10685.268613153097</c:v>
                </c:pt>
                <c:pt idx="48118">
                  <c:v>10684.9844444267</c:v>
                </c:pt>
                <c:pt idx="48119">
                  <c:v>10684.700275700388</c:v>
                </c:pt>
                <c:pt idx="48120">
                  <c:v>10703.818335843116</c:v>
                </c:pt>
                <c:pt idx="48121">
                  <c:v>10722.941241021801</c:v>
                </c:pt>
                <c:pt idx="48122">
                  <c:v>10742.068990272264</c:v>
                </c:pt>
                <c:pt idx="48123">
                  <c:v>10761.201584759106</c:v>
                </c:pt>
                <c:pt idx="48124">
                  <c:v>10780.339024942616</c:v>
                </c:pt>
                <c:pt idx="48125">
                  <c:v>10799.481311994175</c:v>
                </c:pt>
                <c:pt idx="48126">
                  <c:v>10780.480694113736</c:v>
                </c:pt>
                <c:pt idx="48127">
                  <c:v>10761.48509086474</c:v>
                </c:pt>
                <c:pt idx="48128">
                  <c:v>10742.49449981653</c:v>
                </c:pt>
                <c:pt idx="48129">
                  <c:v>10723.508919241551</c:v>
                </c:pt>
                <c:pt idx="48130">
                  <c:v>10704.528346705862</c:v>
                </c:pt>
                <c:pt idx="48131">
                  <c:v>10685.552781879409</c:v>
                </c:pt>
                <c:pt idx="48132">
                  <c:v>10638.06461935372</c:v>
                </c:pt>
                <c:pt idx="48133">
                  <c:v>10590.607512233073</c:v>
                </c:pt>
                <c:pt idx="48134">
                  <c:v>10543.181435759325</c:v>
                </c:pt>
                <c:pt idx="48135">
                  <c:v>10495.786367861285</c:v>
                </c:pt>
                <c:pt idx="48136">
                  <c:v>10448.422284271808</c:v>
                </c:pt>
                <c:pt idx="48137">
                  <c:v>10401.089159934705</c:v>
                </c:pt>
                <c:pt idx="48138">
                  <c:v>10319.771076375371</c:v>
                </c:pt>
                <c:pt idx="48139">
                  <c:v>10357.728748652455</c:v>
                </c:pt>
                <c:pt idx="48140">
                  <c:v>10395.704906560806</c:v>
                </c:pt>
                <c:pt idx="48141">
                  <c:v>10554.718295055194</c:v>
                </c:pt>
                <c:pt idx="48142">
                  <c:v>10593.172311695329</c:v>
                </c:pt>
                <c:pt idx="48143">
                  <c:v>10631.645006897883</c:v>
                </c:pt>
                <c:pt idx="48144">
                  <c:v>10688.678637869265</c:v>
                </c:pt>
                <c:pt idx="48145">
                  <c:v>10745.756739655597</c:v>
                </c:pt>
                <c:pt idx="48146">
                  <c:v>10802.879348887756</c:v>
                </c:pt>
                <c:pt idx="48147">
                  <c:v>10860.046501390279</c:v>
                </c:pt>
                <c:pt idx="48148">
                  <c:v>10917.25823490396</c:v>
                </c:pt>
                <c:pt idx="48149">
                  <c:v>10974.514585011739</c:v>
                </c:pt>
                <c:pt idx="48150">
                  <c:v>10964.780957876501</c:v>
                </c:pt>
                <c:pt idx="48151">
                  <c:v>10955.048453769175</c:v>
                </c:pt>
                <c:pt idx="48152">
                  <c:v>10945.317072922306</c:v>
                </c:pt>
                <c:pt idx="48153">
                  <c:v>10935.586815569719</c:v>
                </c:pt>
                <c:pt idx="48154">
                  <c:v>10925.857681256304</c:v>
                </c:pt>
                <c:pt idx="48155">
                  <c:v>10916.129671597446</c:v>
                </c:pt>
                <c:pt idx="48156">
                  <c:v>10906.685013833267</c:v>
                </c:pt>
                <c:pt idx="48157">
                  <c:v>10897.241653835839</c:v>
                </c:pt>
                <c:pt idx="48158">
                  <c:v>10887.799591236579</c:v>
                </c:pt>
                <c:pt idx="48159">
                  <c:v>10878.358825666191</c:v>
                </c:pt>
                <c:pt idx="48160">
                  <c:v>10868.919356754453</c:v>
                </c:pt>
                <c:pt idx="48161">
                  <c:v>10859.481183445412</c:v>
                </c:pt>
                <c:pt idx="48162">
                  <c:v>10821.03394761054</c:v>
                </c:pt>
                <c:pt idx="48163">
                  <c:v>10782.605731680809</c:v>
                </c:pt>
                <c:pt idx="48164">
                  <c:v>10744.196537993412</c:v>
                </c:pt>
                <c:pt idx="48165">
                  <c:v>10705.806366258885</c:v>
                </c:pt>
                <c:pt idx="48166">
                  <c:v>10667.435219074629</c:v>
                </c:pt>
                <c:pt idx="48167">
                  <c:v>10629.083096399085</c:v>
                </c:pt>
                <c:pt idx="48168">
                  <c:v>10571.947009372299</c:v>
                </c:pt>
                <c:pt idx="48169">
                  <c:v>10514.854919247144</c:v>
                </c:pt>
                <c:pt idx="48170">
                  <c:v>10457.806801363553</c:v>
                </c:pt>
                <c:pt idx="48171">
                  <c:v>10400.802630467024</c:v>
                </c:pt>
                <c:pt idx="48172">
                  <c:v>10343.842385553115</c:v>
                </c:pt>
                <c:pt idx="48173">
                  <c:v>10286.926040172191</c:v>
                </c:pt>
                <c:pt idx="48174">
                  <c:v>10268.203311615474</c:v>
                </c:pt>
                <c:pt idx="48175">
                  <c:v>10249.485696859363</c:v>
                </c:pt>
                <c:pt idx="48176">
                  <c:v>10230.77319265269</c:v>
                </c:pt>
                <c:pt idx="48177">
                  <c:v>10212.06579573109</c:v>
                </c:pt>
                <c:pt idx="48178">
                  <c:v>10193.363502816566</c:v>
                </c:pt>
                <c:pt idx="48179">
                  <c:v>10174.666310618109</c:v>
                </c:pt>
                <c:pt idx="48180">
                  <c:v>10109.410632726935</c:v>
                </c:pt>
                <c:pt idx="48181">
                  <c:v>10044.217725933855</c:v>
                </c:pt>
                <c:pt idx="48182">
                  <c:v>9979.0874241371694</c:v>
                </c:pt>
                <c:pt idx="48183">
                  <c:v>9914.0195640403381</c:v>
                </c:pt>
                <c:pt idx="48184">
                  <c:v>9849.013974646381</c:v>
                </c:pt>
                <c:pt idx="48185">
                  <c:v>9784.0704875520205</c:v>
                </c:pt>
                <c:pt idx="48186">
                  <c:v>9849.3045304685293</c:v>
                </c:pt>
                <c:pt idx="48187">
                  <c:v>9914.5998111514964</c:v>
                </c:pt>
                <c:pt idx="48188">
                  <c:v>9979.9564600885824</c:v>
                </c:pt>
                <c:pt idx="48189">
                  <c:v>10045.374611096891</c:v>
                </c:pt>
                <c:pt idx="48190">
                  <c:v>10110.854391116407</c:v>
                </c:pt>
                <c:pt idx="48191">
                  <c:v>10176.395930572215</c:v>
                </c:pt>
                <c:pt idx="48192">
                  <c:v>10204.586400894987</c:v>
                </c:pt>
                <c:pt idx="48193">
                  <c:v>10232.788126279556</c:v>
                </c:pt>
                <c:pt idx="48194">
                  <c:v>10261.001114659251</c:v>
                </c:pt>
                <c:pt idx="48195">
                  <c:v>10289.225373928439</c:v>
                </c:pt>
                <c:pt idx="48196">
                  <c:v>10317.460913290988</c:v>
                </c:pt>
                <c:pt idx="48197">
                  <c:v>10345.707737872901</c:v>
                </c:pt>
                <c:pt idx="48198">
                  <c:v>10364.593033239238</c:v>
                </c:pt>
                <c:pt idx="48199">
                  <c:v>10383.483300852375</c:v>
                </c:pt>
                <c:pt idx="48200">
                  <c:v>10402.378542539322</c:v>
                </c:pt>
                <c:pt idx="48201">
                  <c:v>10421.278760122634</c:v>
                </c:pt>
                <c:pt idx="48202">
                  <c:v>10440.183956782668</c:v>
                </c:pt>
                <c:pt idx="48203">
                  <c:v>10459.094131609972</c:v>
                </c:pt>
                <c:pt idx="48204">
                  <c:v>10458.808058221864</c:v>
                </c:pt>
                <c:pt idx="48205">
                  <c:v>10458.521984833749</c:v>
                </c:pt>
                <c:pt idx="48206">
                  <c:v>10458.235911445636</c:v>
                </c:pt>
                <c:pt idx="48207">
                  <c:v>10457.949838057526</c:v>
                </c:pt>
                <c:pt idx="48208">
                  <c:v>10457.663764669496</c:v>
                </c:pt>
                <c:pt idx="48209">
                  <c:v>10457.377691281381</c:v>
                </c:pt>
                <c:pt idx="48210">
                  <c:v>10447.70690934809</c:v>
                </c:pt>
                <c:pt idx="48211">
                  <c:v>10438.037259352426</c:v>
                </c:pt>
                <c:pt idx="48212">
                  <c:v>10428.368740182057</c:v>
                </c:pt>
                <c:pt idx="48213">
                  <c:v>10418.701354926152</c:v>
                </c:pt>
                <c:pt idx="48214">
                  <c:v>10409.035102477479</c:v>
                </c:pt>
                <c:pt idx="48215">
                  <c:v>10399.36998312853</c:v>
                </c:pt>
                <c:pt idx="48216">
                  <c:v>10370.668181038396</c:v>
                </c:pt>
                <c:pt idx="48217">
                  <c:v>10341.97703323341</c:v>
                </c:pt>
                <c:pt idx="48218">
                  <c:v>10313.296541540571</c:v>
                </c:pt>
                <c:pt idx="48219">
                  <c:v>10284.626706415862</c:v>
                </c:pt>
                <c:pt idx="48220">
                  <c:v>10255.967532623205</c:v>
                </c:pt>
                <c:pt idx="48221">
                  <c:v>10227.319020720866</c:v>
                </c:pt>
                <c:pt idx="48222">
                  <c:v>10217.819872852857</c:v>
                </c:pt>
                <c:pt idx="48223">
                  <c:v>10208.321933523579</c:v>
                </c:pt>
                <c:pt idx="48224">
                  <c:v>10198.825202689733</c:v>
                </c:pt>
                <c:pt idx="48225">
                  <c:v>10072.500417112196</c:v>
                </c:pt>
                <c:pt idx="48226">
                  <c:v>10063.114963462249</c:v>
                </c:pt>
                <c:pt idx="48227">
                  <c:v>10053.730704324726</c:v>
                </c:pt>
                <c:pt idx="48228">
                  <c:v>10141.72595332703</c:v>
                </c:pt>
                <c:pt idx="48229">
                  <c:v>10113.1203154467</c:v>
                </c:pt>
                <c:pt idx="48230">
                  <c:v>10084.525347877301</c:v>
                </c:pt>
                <c:pt idx="48231">
                  <c:v>10055.94105288223</c:v>
                </c:pt>
                <c:pt idx="48232">
                  <c:v>10027.367432776125</c:v>
                </c:pt>
                <c:pt idx="48233">
                  <c:v>9998.804488480444</c:v>
                </c:pt>
                <c:pt idx="48234">
                  <c:v>9951.4648234144352</c:v>
                </c:pt>
                <c:pt idx="48235">
                  <c:v>9904.155363150463</c:v>
                </c:pt>
                <c:pt idx="48236">
                  <c:v>9856.8761020254169</c:v>
                </c:pt>
                <c:pt idx="48237">
                  <c:v>9809.6270388790217</c:v>
                </c:pt>
                <c:pt idx="48238">
                  <c:v>9762.4081683808654</c:v>
                </c:pt>
                <c:pt idx="48239">
                  <c:v>9715.2194853656529</c:v>
                </c:pt>
                <c:pt idx="48240">
                  <c:v>9752.9680170689353</c:v>
                </c:pt>
                <c:pt idx="48241">
                  <c:v>9790.7358677739103</c:v>
                </c:pt>
                <c:pt idx="48242">
                  <c:v>9828.5230408059397</c:v>
                </c:pt>
                <c:pt idx="48243">
                  <c:v>9866.3295395572495</c:v>
                </c:pt>
                <c:pt idx="48244">
                  <c:v>9904.155363150463</c:v>
                </c:pt>
                <c:pt idx="48245">
                  <c:v>9942.0005151148252</c:v>
                </c:pt>
                <c:pt idx="48246">
                  <c:v>9819.0744359745495</c:v>
                </c:pt>
                <c:pt idx="48247">
                  <c:v>9696.3524648379134</c:v>
                </c:pt>
                <c:pt idx="48248">
                  <c:v>9573.8345381310664</c:v>
                </c:pt>
                <c:pt idx="48249">
                  <c:v>9451.5206014221749</c:v>
                </c:pt>
                <c:pt idx="48250">
                  <c:v>9329.4106036912544</c:v>
                </c:pt>
                <c:pt idx="48251">
                  <c:v>9207.5045060916473</c:v>
                </c:pt>
                <c:pt idx="48252">
                  <c:v>9367.1078204415298</c:v>
                </c:pt>
                <c:pt idx="48253">
                  <c:v>9527.0589958665678</c:v>
                </c:pt>
                <c:pt idx="48254">
                  <c:v>9687.3580086166749</c:v>
                </c:pt>
                <c:pt idx="48255">
                  <c:v>9848.0048635041276</c:v>
                </c:pt>
                <c:pt idx="48256">
                  <c:v>10008.999594926927</c:v>
                </c:pt>
                <c:pt idx="48257">
                  <c:v>10170.342260732781</c:v>
                </c:pt>
                <c:pt idx="48258">
                  <c:v>9980.7338398163611</c:v>
                </c:pt>
                <c:pt idx="48259">
                  <c:v>9791.6084379688855</c:v>
                </c:pt>
                <c:pt idx="48260">
                  <c:v>9602.9657798352382</c:v>
                </c:pt>
                <c:pt idx="48261">
                  <c:v>9414.8056325137841</c:v>
                </c:pt>
                <c:pt idx="48262">
                  <c:v>9227.1278104331341</c:v>
                </c:pt>
                <c:pt idx="48263">
                  <c:v>9039.9321673167797</c:v>
                </c:pt>
                <c:pt idx="48264">
                  <c:v>9011.8944007571772</c:v>
                </c:pt>
                <c:pt idx="48265">
                  <c:v>8983.8674820596061</c:v>
                </c:pt>
                <c:pt idx="48266">
                  <c:v>8955.8514095577248</c:v>
                </c:pt>
                <c:pt idx="48267">
                  <c:v>8927.846183043499</c:v>
                </c:pt>
                <c:pt idx="48268">
                  <c:v>8899.8518023319248</c:v>
                </c:pt>
                <c:pt idx="48269">
                  <c:v>8871.8682658255402</c:v>
                </c:pt>
                <c:pt idx="48270">
                  <c:v>8929.3218576499039</c:v>
                </c:pt>
                <c:pt idx="48271">
                  <c:v>8986.8168164650451</c:v>
                </c:pt>
                <c:pt idx="48272">
                  <c:v>9044.3529753833118</c:v>
                </c:pt>
                <c:pt idx="48273">
                  <c:v>9101.9301650899451</c:v>
                </c:pt>
                <c:pt idx="48274">
                  <c:v>9159.5482235030649</c:v>
                </c:pt>
                <c:pt idx="48275">
                  <c:v>9217.206991512332</c:v>
                </c:pt>
                <c:pt idx="48276">
                  <c:v>9226.7227417550275</c:v>
                </c:pt>
                <c:pt idx="48277">
                  <c:v>9236.2396459633183</c:v>
                </c:pt>
                <c:pt idx="48278">
                  <c:v>9245.7577037200099</c:v>
                </c:pt>
                <c:pt idx="48279">
                  <c:v>9255.2769146092487</c:v>
                </c:pt>
                <c:pt idx="48280">
                  <c:v>9264.7972782167417</c:v>
                </c:pt>
                <c:pt idx="48281">
                  <c:v>9274.3187941297292</c:v>
                </c:pt>
                <c:pt idx="48282">
                  <c:v>9187.0993081589913</c:v>
                </c:pt>
                <c:pt idx="48283">
                  <c:v>9206.2220896059243</c:v>
                </c:pt>
                <c:pt idx="48284">
                  <c:v>9225.3492380145362</c:v>
                </c:pt>
                <c:pt idx="48285">
                  <c:v>9351.7059482258683</c:v>
                </c:pt>
                <c:pt idx="48286">
                  <c:v>9371.0637667955743</c:v>
                </c:pt>
                <c:pt idx="48287">
                  <c:v>9390.4259841080075</c:v>
                </c:pt>
                <c:pt idx="48288">
                  <c:v>9474.2433243530704</c:v>
                </c:pt>
                <c:pt idx="48289">
                  <c:v>9558.159604170085</c:v>
                </c:pt>
                <c:pt idx="48290">
                  <c:v>9642.17503288632</c:v>
                </c:pt>
                <c:pt idx="48291">
                  <c:v>9726.2898121045109</c:v>
                </c:pt>
                <c:pt idx="48292">
                  <c:v>9810.5041457295138</c:v>
                </c:pt>
                <c:pt idx="48293">
                  <c:v>9894.8182312396402</c:v>
                </c:pt>
                <c:pt idx="48294">
                  <c:v>9706.1156585159697</c:v>
                </c:pt>
                <c:pt idx="48295">
                  <c:v>9517.893543357879</c:v>
                </c:pt>
                <c:pt idx="48296">
                  <c:v>9330.1513632852366</c:v>
                </c:pt>
                <c:pt idx="48297">
                  <c:v>9142.8886258518232</c:v>
                </c:pt>
                <c:pt idx="48298">
                  <c:v>8956.1048726930203</c:v>
                </c:pt>
                <c:pt idx="48299">
                  <c:v>8769.7996720403189</c:v>
                </c:pt>
                <c:pt idx="48300">
                  <c:v>8714.5486423040747</c:v>
                </c:pt>
                <c:pt idx="48301">
                  <c:v>8659.3411635919474</c:v>
                </c:pt>
                <c:pt idx="48302">
                  <c:v>8604.1771553021626</c:v>
                </c:pt>
                <c:pt idx="48303">
                  <c:v>8549.0565410299623</c:v>
                </c:pt>
                <c:pt idx="48304">
                  <c:v>8493.9792397830734</c:v>
                </c:pt>
                <c:pt idx="48305">
                  <c:v>8438.945169768589</c:v>
                </c:pt>
                <c:pt idx="48306">
                  <c:v>8337.8154188633416</c:v>
                </c:pt>
                <c:pt idx="48307">
                  <c:v>8236.8299782883914</c:v>
                </c:pt>
                <c:pt idx="48308">
                  <c:v>8135.9884877315253</c:v>
                </c:pt>
                <c:pt idx="48309">
                  <c:v>8035.2905799717182</c:v>
                </c:pt>
                <c:pt idx="48310">
                  <c:v>7934.7358842573267</c:v>
                </c:pt>
                <c:pt idx="48311">
                  <c:v>7834.3240169747487</c:v>
                </c:pt>
                <c:pt idx="48312">
                  <c:v>7806.4650217599765</c:v>
                </c:pt>
                <c:pt idx="48313">
                  <c:v>7778.6167410311546</c:v>
                </c:pt>
                <c:pt idx="48314">
                  <c:v>7750.7791877172103</c:v>
                </c:pt>
                <c:pt idx="48315">
                  <c:v>7722.9523679867152</c:v>
                </c:pt>
                <c:pt idx="48316">
                  <c:v>7695.1362972707957</c:v>
                </c:pt>
                <c:pt idx="48317">
                  <c:v>7667.3309819096321</c:v>
                </c:pt>
                <c:pt idx="48318">
                  <c:v>7677.3883667815153</c:v>
                </c:pt>
                <c:pt idx="48319">
                  <c:v>7687.4470390989873</c:v>
                </c:pt>
                <c:pt idx="48320">
                  <c:v>7697.5069996671173</c:v>
                </c:pt>
                <c:pt idx="48321">
                  <c:v>7707.5682402659786</c:v>
                </c:pt>
                <c:pt idx="48322">
                  <c:v>7717.630761606717</c:v>
                </c:pt>
                <c:pt idx="48323">
                  <c:v>7727.6945556008859</c:v>
                </c:pt>
                <c:pt idx="48324">
                  <c:v>7809.1336229764984</c:v>
                </c:pt>
                <c:pt idx="48325">
                  <c:v>7890.6673122305319</c:v>
                </c:pt>
                <c:pt idx="48326">
                  <c:v>7972.2960304667213</c:v>
                </c:pt>
                <c:pt idx="48327">
                  <c:v>8054.0201754734981</c:v>
                </c:pt>
                <c:pt idx="48328">
                  <c:v>8135.8401450345391</c:v>
                </c:pt>
                <c:pt idx="48329">
                  <c:v>8217.7563232852572</c:v>
                </c:pt>
                <c:pt idx="48330">
                  <c:v>8246.3685688295973</c:v>
                </c:pt>
                <c:pt idx="48331">
                  <c:v>8274.9913700078541</c:v>
                </c:pt>
                <c:pt idx="48332">
                  <c:v>8303.6247021034469</c:v>
                </c:pt>
                <c:pt idx="48333">
                  <c:v>8332.268531297048</c:v>
                </c:pt>
                <c:pt idx="48334">
                  <c:v>8360.9228332554758</c:v>
                </c:pt>
                <c:pt idx="48335">
                  <c:v>8389.5875758781312</c:v>
                </c:pt>
                <c:pt idx="48336">
                  <c:v>8463.558477012908</c:v>
                </c:pt>
                <c:pt idx="48337">
                  <c:v>8537.605137670731</c:v>
                </c:pt>
                <c:pt idx="48338">
                  <c:v>8611.7276086071834</c:v>
                </c:pt>
                <c:pt idx="48339">
                  <c:v>8685.9259453263221</c:v>
                </c:pt>
                <c:pt idx="48340">
                  <c:v>8760.2002002493555</c:v>
                </c:pt>
                <c:pt idx="48341">
                  <c:v>8834.5504260660109</c:v>
                </c:pt>
                <c:pt idx="48342">
                  <c:v>9056.8785982378995</c:v>
                </c:pt>
                <c:pt idx="48343">
                  <c:v>9279.900186852532</c:v>
                </c:pt>
                <c:pt idx="48344">
                  <c:v>9503.6187567661236</c:v>
                </c:pt>
                <c:pt idx="48345">
                  <c:v>9728.0377584316684</c:v>
                </c:pt>
                <c:pt idx="48346">
                  <c:v>9953.1605432172964</c:v>
                </c:pt>
                <c:pt idx="48347">
                  <c:v>10178.990360503365</c:v>
                </c:pt>
                <c:pt idx="48348">
                  <c:v>10159.723530696432</c:v>
                </c:pt>
                <c:pt idx="48349">
                  <c:v>10140.461227600093</c:v>
                </c:pt>
                <c:pt idx="48350">
                  <c:v>10121.203456269022</c:v>
                </c:pt>
                <c:pt idx="48351">
                  <c:v>10101.950217909756</c:v>
                </c:pt>
                <c:pt idx="48352">
                  <c:v>10082.701515038694</c:v>
                </c:pt>
                <c:pt idx="48353">
                  <c:v>10063.45735019363</c:v>
                </c:pt>
                <c:pt idx="48354">
                  <c:v>10091.747525194709</c:v>
                </c:pt>
                <c:pt idx="48355">
                  <c:v>10120.048721865844</c:v>
                </c:pt>
                <c:pt idx="48356">
                  <c:v>10148.360944965752</c:v>
                </c:pt>
                <c:pt idx="48357">
                  <c:v>10176.684200564536</c:v>
                </c:pt>
                <c:pt idx="48358">
                  <c:v>10205.018490760422</c:v>
                </c:pt>
                <c:pt idx="48359">
                  <c:v>10233.363821601541</c:v>
                </c:pt>
                <c:pt idx="48360">
                  <c:v>10233.219897771047</c:v>
                </c:pt>
                <c:pt idx="48361">
                  <c:v>10233.075973940549</c:v>
                </c:pt>
                <c:pt idx="48362">
                  <c:v>10232.932050110056</c:v>
                </c:pt>
                <c:pt idx="48363">
                  <c:v>10232.788126279556</c:v>
                </c:pt>
                <c:pt idx="48364">
                  <c:v>10232.644202449059</c:v>
                </c:pt>
                <c:pt idx="48365">
                  <c:v>10232.500278618561</c:v>
                </c:pt>
                <c:pt idx="48366">
                  <c:v>10213.361748033651</c:v>
                </c:pt>
                <c:pt idx="48367">
                  <c:v>10194.22789335406</c:v>
                </c:pt>
                <c:pt idx="48368">
                  <c:v>10175.098715606595</c:v>
                </c:pt>
                <c:pt idx="48369">
                  <c:v>10039.527401182215</c:v>
                </c:pt>
                <c:pt idx="48370">
                  <c:v>10020.626803972</c:v>
                </c:pt>
                <c:pt idx="48371">
                  <c:v>10001.730834524209</c:v>
                </c:pt>
                <c:pt idx="48372">
                  <c:v>10013.630295921048</c:v>
                </c:pt>
                <c:pt idx="48373">
                  <c:v>9909.6677107066025</c:v>
                </c:pt>
                <c:pt idx="48374">
                  <c:v>9805.8513924944236</c:v>
                </c:pt>
                <c:pt idx="48375">
                  <c:v>9702.1812371830329</c:v>
                </c:pt>
                <c:pt idx="48376">
                  <c:v>9598.6571441972392</c:v>
                </c:pt>
                <c:pt idx="48377">
                  <c:v>9495.2790110876049</c:v>
                </c:pt>
                <c:pt idx="48378">
                  <c:v>9475.8866028583634</c:v>
                </c:pt>
                <c:pt idx="48379">
                  <c:v>9456.4985986924712</c:v>
                </c:pt>
                <c:pt idx="48380">
                  <c:v>9437.115003814406</c:v>
                </c:pt>
                <c:pt idx="48381">
                  <c:v>9417.7358276127725</c:v>
                </c:pt>
                <c:pt idx="48382">
                  <c:v>9398.3610754072633</c:v>
                </c:pt>
                <c:pt idx="48383">
                  <c:v>9378.9907539280994</c:v>
                </c:pt>
                <c:pt idx="48384">
                  <c:v>9388.3821968195571</c:v>
                </c:pt>
                <c:pt idx="48385">
                  <c:v>9397.774843708341</c:v>
                </c:pt>
                <c:pt idx="48386">
                  <c:v>9407.1686946181489</c:v>
                </c:pt>
                <c:pt idx="48387">
                  <c:v>9416.5637495731789</c:v>
                </c:pt>
                <c:pt idx="48388">
                  <c:v>9425.9600085976545</c:v>
                </c:pt>
                <c:pt idx="48389">
                  <c:v>9435.3574717163428</c:v>
                </c:pt>
                <c:pt idx="48390">
                  <c:v>9426.3994649582819</c:v>
                </c:pt>
                <c:pt idx="48391">
                  <c:v>9417.4428081028382</c:v>
                </c:pt>
                <c:pt idx="48392">
                  <c:v>9408.487499827248</c:v>
                </c:pt>
                <c:pt idx="48393">
                  <c:v>9399.533538805179</c:v>
                </c:pt>
                <c:pt idx="48394">
                  <c:v>9390.5809237072899</c:v>
                </c:pt>
                <c:pt idx="48395">
                  <c:v>9381.6296532004781</c:v>
                </c:pt>
                <c:pt idx="48396">
                  <c:v>9409.5132372120243</c:v>
                </c:pt>
                <c:pt idx="48397">
                  <c:v>9437.4079258307283</c:v>
                </c:pt>
                <c:pt idx="48398">
                  <c:v>9465.3137290016184</c:v>
                </c:pt>
                <c:pt idx="48399">
                  <c:v>9493.2306524998476</c:v>
                </c:pt>
                <c:pt idx="48400">
                  <c:v>9521.158706178112</c:v>
                </c:pt>
                <c:pt idx="48401">
                  <c:v>9549.0978984734611</c:v>
                </c:pt>
                <c:pt idx="48402">
                  <c:v>9558.6569896959281</c:v>
                </c:pt>
                <c:pt idx="48403">
                  <c:v>9568.2172316885863</c:v>
                </c:pt>
                <c:pt idx="48404">
                  <c:v>9577.7786240635542</c:v>
                </c:pt>
                <c:pt idx="48405">
                  <c:v>9587.3411678152916</c:v>
                </c:pt>
                <c:pt idx="48406">
                  <c:v>9596.9048597942383</c:v>
                </c:pt>
                <c:pt idx="48407">
                  <c:v>9606.469701000311</c:v>
                </c:pt>
                <c:pt idx="48408">
                  <c:v>9663.4453649693914</c:v>
                </c:pt>
                <c:pt idx="48409">
                  <c:v>9720.4633243473509</c:v>
                </c:pt>
                <c:pt idx="48410">
                  <c:v>9777.5235445329508</c:v>
                </c:pt>
                <c:pt idx="48411">
                  <c:v>9834.6259879438167</c:v>
                </c:pt>
                <c:pt idx="48412">
                  <c:v>9891.7706234850102</c:v>
                </c:pt>
                <c:pt idx="48413">
                  <c:v>9948.9574157502102</c:v>
                </c:pt>
                <c:pt idx="48414">
                  <c:v>9929.7454705475266</c:v>
                </c:pt>
                <c:pt idx="48415">
                  <c:v>9910.5380813733773</c:v>
                </c:pt>
                <c:pt idx="48416">
                  <c:v>9891.3352509486467</c:v>
                </c:pt>
                <c:pt idx="48417">
                  <c:v>9872.13698201636</c:v>
                </c:pt>
                <c:pt idx="48418">
                  <c:v>9852.9432759872998</c:v>
                </c:pt>
                <c:pt idx="48419">
                  <c:v>9833.7541383526805</c:v>
                </c:pt>
                <c:pt idx="48420">
                  <c:v>9795.9712889434413</c:v>
                </c:pt>
                <c:pt idx="48421">
                  <c:v>9758.2076855760533</c:v>
                </c:pt>
                <c:pt idx="48422">
                  <c:v>9720.4633243473509</c:v>
                </c:pt>
                <c:pt idx="48423">
                  <c:v>9682.7382055007456</c:v>
                </c:pt>
                <c:pt idx="48424">
                  <c:v>9645.0323252642102</c:v>
                </c:pt>
                <c:pt idx="48425">
                  <c:v>9607.3456812915974</c:v>
                </c:pt>
                <c:pt idx="48426">
                  <c:v>9451.0812875654174</c:v>
                </c:pt>
                <c:pt idx="48427">
                  <c:v>9405.0036962886443</c:v>
                </c:pt>
                <c:pt idx="48428">
                  <c:v>9358.9565450695245</c:v>
                </c:pt>
                <c:pt idx="48429">
                  <c:v>9420.9590422215442</c:v>
                </c:pt>
                <c:pt idx="48430">
                  <c:v>9374.4392750558909</c:v>
                </c:pt>
                <c:pt idx="48431">
                  <c:v>9327.9501915022465</c:v>
                </c:pt>
                <c:pt idx="48432">
                  <c:v>9337.333588464393</c:v>
                </c:pt>
                <c:pt idx="48433">
                  <c:v>9346.7181839951645</c:v>
                </c:pt>
                <c:pt idx="48434">
                  <c:v>9356.1039781278614</c:v>
                </c:pt>
                <c:pt idx="48435">
                  <c:v>9365.4909708958203</c:v>
                </c:pt>
                <c:pt idx="48436">
                  <c:v>9374.8791623327597</c:v>
                </c:pt>
                <c:pt idx="48437">
                  <c:v>9384.2685524727822</c:v>
                </c:pt>
                <c:pt idx="48438">
                  <c:v>9421.6915909962736</c:v>
                </c:pt>
                <c:pt idx="48439">
                  <c:v>9459.1340090120138</c:v>
                </c:pt>
                <c:pt idx="48440">
                  <c:v>9496.5958130368745</c:v>
                </c:pt>
                <c:pt idx="48441">
                  <c:v>9534.0770135429066</c:v>
                </c:pt>
                <c:pt idx="48442">
                  <c:v>9571.5776196687038</c:v>
                </c:pt>
                <c:pt idx="48443">
                  <c:v>9609.0976418740993</c:v>
                </c:pt>
                <c:pt idx="48444">
                  <c:v>9636.9220953464683</c:v>
                </c:pt>
                <c:pt idx="48445">
                  <c:v>9664.7578521742944</c:v>
                </c:pt>
                <c:pt idx="48446">
                  <c:v>9692.6049244889473</c:v>
                </c:pt>
                <c:pt idx="48447">
                  <c:v>9720.4633243473509</c:v>
                </c:pt>
                <c:pt idx="48448">
                  <c:v>9748.3330651001543</c:v>
                </c:pt>
                <c:pt idx="48449">
                  <c:v>9776.2141559291049</c:v>
                </c:pt>
                <c:pt idx="48450">
                  <c:v>9775.6322054384709</c:v>
                </c:pt>
                <c:pt idx="48451">
                  <c:v>9775.0502549478424</c:v>
                </c:pt>
                <c:pt idx="48452">
                  <c:v>9774.4683044572885</c:v>
                </c:pt>
                <c:pt idx="48453">
                  <c:v>9773.8863539666581</c:v>
                </c:pt>
                <c:pt idx="48454">
                  <c:v>9773.3044034760205</c:v>
                </c:pt>
                <c:pt idx="48455">
                  <c:v>9772.7224529854702</c:v>
                </c:pt>
                <c:pt idx="48456">
                  <c:v>9659.3620714428926</c:v>
                </c:pt>
                <c:pt idx="48457">
                  <c:v>9546.1747676035266</c:v>
                </c:pt>
                <c:pt idx="48458">
                  <c:v>9433.160556593717</c:v>
                </c:pt>
                <c:pt idx="48459">
                  <c:v>9320.3194626543882</c:v>
                </c:pt>
                <c:pt idx="48460">
                  <c:v>9207.6515134465117</c:v>
                </c:pt>
                <c:pt idx="48461">
                  <c:v>9095.1567487981392</c:v>
                </c:pt>
                <c:pt idx="48462">
                  <c:v>9002.6983212462146</c:v>
                </c:pt>
                <c:pt idx="48463">
                  <c:v>8910.3628555719552</c:v>
                </c:pt>
                <c:pt idx="48464">
                  <c:v>8818.1500051646126</c:v>
                </c:pt>
                <c:pt idx="48465">
                  <c:v>8726.0594214287667</c:v>
                </c:pt>
                <c:pt idx="48466">
                  <c:v>8634.0907493118029</c:v>
                </c:pt>
                <c:pt idx="48467">
                  <c:v>8542.2436231423962</c:v>
                </c:pt>
                <c:pt idx="48468">
                  <c:v>8468.7642839065775</c:v>
                </c:pt>
                <c:pt idx="48469">
                  <c:v>8395.3622361556609</c:v>
                </c:pt>
                <c:pt idx="48470">
                  <c:v>8322.0373068265799</c:v>
                </c:pt>
                <c:pt idx="48471">
                  <c:v>8248.7893203806107</c:v>
                </c:pt>
                <c:pt idx="48472">
                  <c:v>8175.6180962043563</c:v>
                </c:pt>
                <c:pt idx="48473">
                  <c:v>8102.5234525066899</c:v>
                </c:pt>
                <c:pt idx="48474">
                  <c:v>8230.6005644645702</c:v>
                </c:pt>
                <c:pt idx="48475">
                  <c:v>8358.9125291008404</c:v>
                </c:pt>
                <c:pt idx="48476">
                  <c:v>8487.460224491444</c:v>
                </c:pt>
                <c:pt idx="48477">
                  <c:v>8616.2445099136567</c:v>
                </c:pt>
                <c:pt idx="48478">
                  <c:v>8745.2662251203528</c:v>
                </c:pt>
                <c:pt idx="48479">
                  <c:v>8874.5261894821906</c:v>
                </c:pt>
                <c:pt idx="48480">
                  <c:v>8883.704906224355</c:v>
                </c:pt>
                <c:pt idx="48481">
                  <c:v>8892.8848548869937</c:v>
                </c:pt>
                <c:pt idx="48482">
                  <c:v>8902.0660373581468</c:v>
                </c:pt>
                <c:pt idx="48483">
                  <c:v>8911.248454133156</c:v>
                </c:pt>
                <c:pt idx="48484">
                  <c:v>8920.4321057063407</c:v>
                </c:pt>
                <c:pt idx="48485">
                  <c:v>8929.6169925711547</c:v>
                </c:pt>
                <c:pt idx="48486">
                  <c:v>8938.8031152198546</c:v>
                </c:pt>
                <c:pt idx="48487">
                  <c:v>8947.9904741436785</c:v>
                </c:pt>
                <c:pt idx="48488">
                  <c:v>8957.1790698329132</c:v>
                </c:pt>
                <c:pt idx="48489">
                  <c:v>8966.368902776976</c:v>
                </c:pt>
                <c:pt idx="48490">
                  <c:v>8975.5599734639472</c:v>
                </c:pt>
                <c:pt idx="48491">
                  <c:v>8984.7522823812851</c:v>
                </c:pt>
                <c:pt idx="48492">
                  <c:v>9003.2880487188377</c:v>
                </c:pt>
                <c:pt idx="48493">
                  <c:v>9021.8287042578868</c:v>
                </c:pt>
                <c:pt idx="48494">
                  <c:v>9040.3742481233912</c:v>
                </c:pt>
                <c:pt idx="48495">
                  <c:v>9058.9246837077626</c:v>
                </c:pt>
                <c:pt idx="48496">
                  <c:v>9077.4800129740561</c:v>
                </c:pt>
                <c:pt idx="48497">
                  <c:v>9096.0402378796425</c:v>
                </c:pt>
                <c:pt idx="48498">
                  <c:v>9040.2268878545201</c:v>
                </c:pt>
                <c:pt idx="48499">
                  <c:v>8984.4573489407503</c:v>
                </c:pt>
                <c:pt idx="48500">
                  <c:v>8928.7315878073259</c:v>
                </c:pt>
                <c:pt idx="48501">
                  <c:v>8873.0495652284972</c:v>
                </c:pt>
                <c:pt idx="48502">
                  <c:v>8817.4112474663107</c:v>
                </c:pt>
                <c:pt idx="48503">
                  <c:v>8761.8165963262854</c:v>
                </c:pt>
                <c:pt idx="48504">
                  <c:v>8734.6271291662506</c:v>
                </c:pt>
                <c:pt idx="48505">
                  <c:v>8707.4488689850987</c:v>
                </c:pt>
                <c:pt idx="48506">
                  <c:v>8680.2817915400155</c:v>
                </c:pt>
                <c:pt idx="48507">
                  <c:v>8653.1258738367469</c:v>
                </c:pt>
                <c:pt idx="48508">
                  <c:v>8625.9810927232284</c:v>
                </c:pt>
                <c:pt idx="48509">
                  <c:v>8598.8474235572758</c:v>
                </c:pt>
                <c:pt idx="48510">
                  <c:v>8580.7151180034725</c:v>
                </c:pt>
                <c:pt idx="48511">
                  <c:v>8562.5877211949592</c:v>
                </c:pt>
                <c:pt idx="48512">
                  <c:v>8544.4652268013779</c:v>
                </c:pt>
                <c:pt idx="48513">
                  <c:v>8428.5858578235548</c:v>
                </c:pt>
                <c:pt idx="48514">
                  <c:v>8410.6808266455046</c:v>
                </c:pt>
                <c:pt idx="48515">
                  <c:v>8392.780622731234</c:v>
                </c:pt>
                <c:pt idx="48516">
                  <c:v>8379.5068910356586</c:v>
                </c:pt>
                <c:pt idx="48517">
                  <c:v>8269.0591585339916</c:v>
                </c:pt>
                <c:pt idx="48518">
                  <c:v>8158.7835643329854</c:v>
                </c:pt>
                <c:pt idx="48519">
                  <c:v>8048.6797666754983</c:v>
                </c:pt>
                <c:pt idx="48520">
                  <c:v>7938.7474282287467</c:v>
                </c:pt>
                <c:pt idx="48521">
                  <c:v>7828.9861996962427</c:v>
                </c:pt>
                <c:pt idx="48522">
                  <c:v>7920.3431392354923</c:v>
                </c:pt>
                <c:pt idx="48523">
                  <c:v>8011.8188327321041</c:v>
                </c:pt>
                <c:pt idx="48524">
                  <c:v>8103.4135229968506</c:v>
                </c:pt>
                <c:pt idx="48525">
                  <c:v>8195.1274422066545</c:v>
                </c:pt>
                <c:pt idx="48526">
                  <c:v>8286.960826939674</c:v>
                </c:pt>
                <c:pt idx="48527">
                  <c:v>8378.9139095743139</c:v>
                </c:pt>
                <c:pt idx="48528">
                  <c:v>8387.4339095594496</c:v>
                </c:pt>
                <c:pt idx="48529">
                  <c:v>8395.9551674929917</c:v>
                </c:pt>
                <c:pt idx="48530">
                  <c:v>8404.47768608365</c:v>
                </c:pt>
                <c:pt idx="48531">
                  <c:v>8413.001468033759</c:v>
                </c:pt>
                <c:pt idx="48532">
                  <c:v>8421.5265160387244</c:v>
                </c:pt>
                <c:pt idx="48533">
                  <c:v>8430.0528327875109</c:v>
                </c:pt>
                <c:pt idx="48534">
                  <c:v>8457.5658055407221</c:v>
                </c:pt>
                <c:pt idx="48535">
                  <c:v>8485.0896734762682</c:v>
                </c:pt>
                <c:pt idx="48536">
                  <c:v>8512.6244434574892</c:v>
                </c:pt>
                <c:pt idx="48537">
                  <c:v>8540.1701263939485</c:v>
                </c:pt>
                <c:pt idx="48538">
                  <c:v>8567.7267317802834</c:v>
                </c:pt>
                <c:pt idx="48539">
                  <c:v>8595.294269060545</c:v>
                </c:pt>
                <c:pt idx="48540">
                  <c:v>8669.3544194796559</c:v>
                </c:pt>
                <c:pt idx="48541">
                  <c:v>8743.4918914416139</c:v>
                </c:pt>
                <c:pt idx="48542">
                  <c:v>8817.7067505456325</c:v>
                </c:pt>
                <c:pt idx="48543">
                  <c:v>8891.9990663959597</c:v>
                </c:pt>
                <c:pt idx="48544">
                  <c:v>8966.368902776976</c:v>
                </c:pt>
                <c:pt idx="48545">
                  <c:v>9040.8163289300719</c:v>
                </c:pt>
                <c:pt idx="48546">
                  <c:v>9022.4182897854171</c:v>
                </c:pt>
                <c:pt idx="48547">
                  <c:v>9004.025208059631</c:v>
                </c:pt>
                <c:pt idx="48548">
                  <c:v>8985.637082702895</c:v>
                </c:pt>
                <c:pt idx="48549">
                  <c:v>8967.2539084055607</c:v>
                </c:pt>
                <c:pt idx="48550">
                  <c:v>8948.8756812581214</c:v>
                </c:pt>
                <c:pt idx="48551">
                  <c:v>8930.5023973349835</c:v>
                </c:pt>
                <c:pt idx="48552">
                  <c:v>8930.7975322563088</c:v>
                </c:pt>
                <c:pt idx="48553">
                  <c:v>8931.0926671775596</c:v>
                </c:pt>
                <c:pt idx="48554">
                  <c:v>8931.3878020988122</c:v>
                </c:pt>
                <c:pt idx="48555">
                  <c:v>8931.682937020134</c:v>
                </c:pt>
                <c:pt idx="48556">
                  <c:v>8931.9780719413866</c:v>
                </c:pt>
                <c:pt idx="48557">
                  <c:v>8932.2732068626392</c:v>
                </c:pt>
                <c:pt idx="48558">
                  <c:v>8951.3837680825327</c:v>
                </c:pt>
                <c:pt idx="48559">
                  <c:v>8970.4989290438079</c:v>
                </c:pt>
                <c:pt idx="48560">
                  <c:v>8989.6186841501458</c:v>
                </c:pt>
                <c:pt idx="48561">
                  <c:v>9008.7430278405318</c:v>
                </c:pt>
                <c:pt idx="48562">
                  <c:v>9027.8719559156179</c:v>
                </c:pt>
                <c:pt idx="48563">
                  <c:v>9047.0054602231121</c:v>
                </c:pt>
                <c:pt idx="48564">
                  <c:v>9056.3529142920779</c:v>
                </c:pt>
                <c:pt idx="48565">
                  <c:v>9065.7015660531088</c:v>
                </c:pt>
                <c:pt idx="48566">
                  <c:v>9075.0514155317614</c:v>
                </c:pt>
                <c:pt idx="48567">
                  <c:v>9084.4024627537874</c:v>
                </c:pt>
                <c:pt idx="48568">
                  <c:v>9093.7547077451072</c:v>
                </c:pt>
                <c:pt idx="48569">
                  <c:v>9103.1081505320217</c:v>
                </c:pt>
                <c:pt idx="48570">
                  <c:v>9062.4719093864896</c:v>
                </c:pt>
                <c:pt idx="48571">
                  <c:v>9126.2705239974894</c:v>
                </c:pt>
                <c:pt idx="48572">
                  <c:v>9190.1293418494461</c:v>
                </c:pt>
                <c:pt idx="48573">
                  <c:v>9361.3847002327184</c:v>
                </c:pt>
                <c:pt idx="48574">
                  <c:v>9426.1064940511951</c:v>
                </c:pt>
                <c:pt idx="48575">
                  <c:v>9490.8896712566639</c:v>
                </c:pt>
                <c:pt idx="48576">
                  <c:v>9481.9238411164679</c:v>
                </c:pt>
                <c:pt idx="48577">
                  <c:v>9472.9593670397844</c:v>
                </c:pt>
                <c:pt idx="48578">
                  <c:v>9463.9962477202171</c:v>
                </c:pt>
                <c:pt idx="48579">
                  <c:v>9455.0344818482772</c:v>
                </c:pt>
                <c:pt idx="48580">
                  <c:v>9446.0740681107563</c:v>
                </c:pt>
                <c:pt idx="48581">
                  <c:v>9437.115003814406</c:v>
                </c:pt>
                <c:pt idx="48582">
                  <c:v>9390.2877601222608</c:v>
                </c:pt>
                <c:pt idx="48583">
                  <c:v>9343.4908071399568</c:v>
                </c:pt>
                <c:pt idx="48584">
                  <c:v>9296.7241291639093</c:v>
                </c:pt>
                <c:pt idx="48585">
                  <c:v>9249.9877146158306</c:v>
                </c:pt>
                <c:pt idx="48586">
                  <c:v>9203.2815478134817</c:v>
                </c:pt>
                <c:pt idx="48587">
                  <c:v>9156.6056130948655</c:v>
                </c:pt>
                <c:pt idx="48588">
                  <c:v>9137.7376634206157</c:v>
                </c:pt>
                <c:pt idx="48589">
                  <c:v>9118.8744380793414</c:v>
                </c:pt>
                <c:pt idx="48590">
                  <c:v>9100.0159387466156</c:v>
                </c:pt>
                <c:pt idx="48591">
                  <c:v>9081.1621671122466</c:v>
                </c:pt>
                <c:pt idx="48592">
                  <c:v>9062.313124880513</c:v>
                </c:pt>
                <c:pt idx="48593">
                  <c:v>9043.4688137699486</c:v>
                </c:pt>
                <c:pt idx="48594">
                  <c:v>9033.9747437243423</c:v>
                </c:pt>
                <c:pt idx="48595">
                  <c:v>9024.481839132035</c:v>
                </c:pt>
                <c:pt idx="48596">
                  <c:v>9014.9900990630777</c:v>
                </c:pt>
                <c:pt idx="48597">
                  <c:v>9005.4995267411487</c:v>
                </c:pt>
                <c:pt idx="48598">
                  <c:v>8996.010121241794</c:v>
                </c:pt>
                <c:pt idx="48599">
                  <c:v>8986.5218830245067</c:v>
                </c:pt>
                <c:pt idx="48600">
                  <c:v>8995.420323748489</c:v>
                </c:pt>
                <c:pt idx="48601">
                  <c:v>9004.320071795908</c:v>
                </c:pt>
                <c:pt idx="48602">
                  <c:v>9013.2211286025631</c:v>
                </c:pt>
                <c:pt idx="48603">
                  <c:v>9022.1234970216883</c:v>
                </c:pt>
                <c:pt idx="48604">
                  <c:v>9031.0271756467391</c:v>
                </c:pt>
                <c:pt idx="48605">
                  <c:v>9039.9321673167797</c:v>
                </c:pt>
                <c:pt idx="48606">
                  <c:v>9021.0917223483812</c:v>
                </c:pt>
                <c:pt idx="48607">
                  <c:v>9002.256025641771</c:v>
                </c:pt>
                <c:pt idx="48608">
                  <c:v>8983.4250818987966</c:v>
                </c:pt>
                <c:pt idx="48609">
                  <c:v>8964.5988915197286</c:v>
                </c:pt>
                <c:pt idx="48610">
                  <c:v>8945.7774563573894</c:v>
                </c:pt>
                <c:pt idx="48611">
                  <c:v>8926.960778279672</c:v>
                </c:pt>
                <c:pt idx="48612">
                  <c:v>8917.6280155805816</c:v>
                </c:pt>
                <c:pt idx="48613">
                  <c:v>8908.2964589292333</c:v>
                </c:pt>
                <c:pt idx="48614">
                  <c:v>8898.9661083214087</c:v>
                </c:pt>
                <c:pt idx="48615">
                  <c:v>8889.636963753388</c:v>
                </c:pt>
                <c:pt idx="48616">
                  <c:v>8880.3090252216225</c:v>
                </c:pt>
                <c:pt idx="48617">
                  <c:v>8870.9822912733252</c:v>
                </c:pt>
                <c:pt idx="48618">
                  <c:v>8880.3090252216225</c:v>
                </c:pt>
                <c:pt idx="48619">
                  <c:v>8889.636963753388</c:v>
                </c:pt>
                <c:pt idx="48620">
                  <c:v>8898.9661083214087</c:v>
                </c:pt>
                <c:pt idx="48621">
                  <c:v>8908.2964589292333</c:v>
                </c:pt>
                <c:pt idx="48622">
                  <c:v>8917.6280155805816</c:v>
                </c:pt>
                <c:pt idx="48623">
                  <c:v>8926.960778279672</c:v>
                </c:pt>
                <c:pt idx="48624">
                  <c:v>8861.6567648048167</c:v>
                </c:pt>
                <c:pt idx="48625">
                  <c:v>8796.4118481828991</c:v>
                </c:pt>
                <c:pt idx="48626">
                  <c:v>8731.2260250007275</c:v>
                </c:pt>
                <c:pt idx="48627">
                  <c:v>8666.0992983310825</c:v>
                </c:pt>
                <c:pt idx="48628">
                  <c:v>8601.0316675914164</c:v>
                </c:pt>
                <c:pt idx="48629">
                  <c:v>8536.0231328970585</c:v>
                </c:pt>
                <c:pt idx="48630">
                  <c:v>8443.2563189311568</c:v>
                </c:pt>
                <c:pt idx="48631">
                  <c:v>8350.610127357264</c:v>
                </c:pt>
                <c:pt idx="48632">
                  <c:v>8258.084567306867</c:v>
                </c:pt>
                <c:pt idx="48633">
                  <c:v>8165.6796566516605</c:v>
                </c:pt>
                <c:pt idx="48634">
                  <c:v>8073.3954119123546</c:v>
                </c:pt>
                <c:pt idx="48635">
                  <c:v>7981.2318511802368</c:v>
                </c:pt>
                <c:pt idx="48636">
                  <c:v>7999.6549066923808</c:v>
                </c:pt>
                <c:pt idx="48637">
                  <c:v>8018.0827904280886</c:v>
                </c:pt>
                <c:pt idx="48638">
                  <c:v>8036.5155021905039</c:v>
                </c:pt>
                <c:pt idx="48639">
                  <c:v>8054.9530446663839</c:v>
                </c:pt>
                <c:pt idx="48640">
                  <c:v>8073.3954119123546</c:v>
                </c:pt>
                <c:pt idx="48641">
                  <c:v>8091.8426066238926</c:v>
                </c:pt>
                <c:pt idx="48642">
                  <c:v>8045.7336699607185</c:v>
                </c:pt>
                <c:pt idx="48643">
                  <c:v>7999.6549066923808</c:v>
                </c:pt>
                <c:pt idx="48644">
                  <c:v>7953.6063227103932</c:v>
                </c:pt>
                <c:pt idx="48645">
                  <c:v>7907.5879154713693</c:v>
                </c:pt>
                <c:pt idx="48646">
                  <c:v>7861.5996912490527</c:v>
                </c:pt>
                <c:pt idx="48647">
                  <c:v>7815.6416564993124</c:v>
                </c:pt>
                <c:pt idx="48648">
                  <c:v>7769.7138092654086</c:v>
                </c:pt>
                <c:pt idx="48649">
                  <c:v>7723.8161563895128</c:v>
                </c:pt>
                <c:pt idx="48650">
                  <c:v>7677.9487048967039</c:v>
                </c:pt>
                <c:pt idx="48651">
                  <c:v>7632.1114534242179</c:v>
                </c:pt>
                <c:pt idx="48652">
                  <c:v>7586.3044093874378</c:v>
                </c:pt>
                <c:pt idx="48653">
                  <c:v>7540.5275803853874</c:v>
                </c:pt>
                <c:pt idx="48654">
                  <c:v>7513.0759845986267</c:v>
                </c:pt>
                <c:pt idx="48655">
                  <c:v>7485.6352680763257</c:v>
                </c:pt>
                <c:pt idx="48656">
                  <c:v>7458.2054347909707</c:v>
                </c:pt>
                <c:pt idx="48657">
                  <c:v>7345.5862426318163</c:v>
                </c:pt>
                <c:pt idx="48658">
                  <c:v>7318.4924302475156</c:v>
                </c:pt>
                <c:pt idx="48659">
                  <c:v>7291.4093741854913</c:v>
                </c:pt>
                <c:pt idx="48660">
                  <c:v>7302.9752789106333</c:v>
                </c:pt>
                <c:pt idx="48661">
                  <c:v>7230.046764425686</c:v>
                </c:pt>
                <c:pt idx="48662">
                  <c:v>7157.1957024771682</c:v>
                </c:pt>
                <c:pt idx="48663">
                  <c:v>7084.4221255465554</c:v>
                </c:pt>
                <c:pt idx="48664">
                  <c:v>7011.7260589574607</c:v>
                </c:pt>
                <c:pt idx="48665">
                  <c:v>6939.1075293873128</c:v>
                </c:pt>
                <c:pt idx="48666">
                  <c:v>6812.2117811901308</c:v>
                </c:pt>
                <c:pt idx="48667">
                  <c:v>6685.5537688200766</c:v>
                </c:pt>
                <c:pt idx="48668">
                  <c:v>6559.1336772626664</c:v>
                </c:pt>
                <c:pt idx="48669">
                  <c:v>6432.9517126146675</c:v>
                </c:pt>
                <c:pt idx="48670">
                  <c:v>6307.0080828580913</c:v>
                </c:pt>
                <c:pt idx="48671">
                  <c:v>6181.3030200023886</c:v>
                </c:pt>
                <c:pt idx="48672">
                  <c:v>6163.3646423161617</c:v>
                </c:pt>
                <c:pt idx="48673">
                  <c:v>6145.4311388765664</c:v>
                </c:pt>
                <c:pt idx="48674">
                  <c:v>6127.502507705618</c:v>
                </c:pt>
                <c:pt idx="48675">
                  <c:v>6109.5787549469169</c:v>
                </c:pt>
                <c:pt idx="48676">
                  <c:v>6091.6598786307704</c:v>
                </c:pt>
                <c:pt idx="48677">
                  <c:v>6073.7458795003104</c:v>
                </c:pt>
                <c:pt idx="48678">
                  <c:v>6064.7907104610777</c:v>
                </c:pt>
                <c:pt idx="48679">
                  <c:v>6055.8367583042227</c:v>
                </c:pt>
                <c:pt idx="48680">
                  <c:v>6046.884028513261</c:v>
                </c:pt>
                <c:pt idx="48681">
                  <c:v>6037.9325157965632</c:v>
                </c:pt>
                <c:pt idx="48682">
                  <c:v>6028.9822256331381</c:v>
                </c:pt>
                <c:pt idx="48683">
                  <c:v>6020.0331527372673</c:v>
                </c:pt>
                <c:pt idx="48684">
                  <c:v>6037.9325157965632</c:v>
                </c:pt>
                <c:pt idx="48685">
                  <c:v>6055.8367583042227</c:v>
                </c:pt>
                <c:pt idx="48686">
                  <c:v>6073.7458795003104</c:v>
                </c:pt>
                <c:pt idx="48687">
                  <c:v>6091.6598786307704</c:v>
                </c:pt>
                <c:pt idx="48688">
                  <c:v>6109.5787549469169</c:v>
                </c:pt>
                <c:pt idx="48689">
                  <c:v>6127.502507705618</c:v>
                </c:pt>
                <c:pt idx="48690">
                  <c:v>6145.4311388765664</c:v>
                </c:pt>
                <c:pt idx="48691">
                  <c:v>6163.3646423161617</c:v>
                </c:pt>
                <c:pt idx="48692">
                  <c:v>6181.3030200023886</c:v>
                </c:pt>
                <c:pt idx="48693">
                  <c:v>6199.2462712145471</c:v>
                </c:pt>
                <c:pt idx="48694">
                  <c:v>6217.194395237243</c:v>
                </c:pt>
                <c:pt idx="48695">
                  <c:v>6235.1473913606051</c:v>
                </c:pt>
                <c:pt idx="48696">
                  <c:v>6271.2121113729891</c:v>
                </c:pt>
                <c:pt idx="48697">
                  <c:v>6307.2966711789113</c:v>
                </c:pt>
                <c:pt idx="48698">
                  <c:v>6343.4010523223542</c:v>
                </c:pt>
                <c:pt idx="48699">
                  <c:v>6379.52523654988</c:v>
                </c:pt>
                <c:pt idx="48700">
                  <c:v>6415.6692085306331</c:v>
                </c:pt>
                <c:pt idx="48701">
                  <c:v>6451.8329449725697</c:v>
                </c:pt>
                <c:pt idx="48702">
                  <c:v>6595.9573128977145</c:v>
                </c:pt>
                <c:pt idx="48703">
                  <c:v>6740.3911460054187</c:v>
                </c:pt>
                <c:pt idx="48704">
                  <c:v>6885.1343482975835</c:v>
                </c:pt>
                <c:pt idx="48705">
                  <c:v>7030.1868494811761</c:v>
                </c:pt>
                <c:pt idx="48706">
                  <c:v>7175.548582722422</c:v>
                </c:pt>
                <c:pt idx="48707">
                  <c:v>7321.2195069125773</c:v>
                </c:pt>
                <c:pt idx="48708">
                  <c:v>7339.4685738873304</c:v>
                </c:pt>
                <c:pt idx="48709">
                  <c:v>7357.7224794541344</c:v>
                </c:pt>
                <c:pt idx="48710">
                  <c:v>7375.981223237136</c:v>
                </c:pt>
                <c:pt idx="48711">
                  <c:v>7394.2448048657243</c:v>
                </c:pt>
                <c:pt idx="48712">
                  <c:v>7412.5132239744416</c:v>
                </c:pt>
                <c:pt idx="48713">
                  <c:v>7430.7864802027707</c:v>
                </c:pt>
                <c:pt idx="48714">
                  <c:v>7293.0162516394084</c:v>
                </c:pt>
                <c:pt idx="48715">
                  <c:v>7240.4871887299751</c:v>
                </c:pt>
                <c:pt idx="48716">
                  <c:v>7187.9988021124227</c:v>
                </c:pt>
                <c:pt idx="48717">
                  <c:v>7218.3149057471492</c:v>
                </c:pt>
                <c:pt idx="48718">
                  <c:v>7165.2992336176676</c:v>
                </c:pt>
                <c:pt idx="48719">
                  <c:v>7112.3239250940924</c:v>
                </c:pt>
                <c:pt idx="48720">
                  <c:v>7183.8017703112791</c:v>
                </c:pt>
                <c:pt idx="48721">
                  <c:v>7255.353307024584</c:v>
                </c:pt>
                <c:pt idx="48722">
                  <c:v>7326.9789079241991</c:v>
                </c:pt>
                <c:pt idx="48723">
                  <c:v>7398.6789472553392</c:v>
                </c:pt>
                <c:pt idx="48724">
                  <c:v>7470.4537906274672</c:v>
                </c:pt>
                <c:pt idx="48725">
                  <c:v>7542.3038004406089</c:v>
                </c:pt>
                <c:pt idx="48726">
                  <c:v>7533.0039114627398</c:v>
                </c:pt>
                <c:pt idx="48727">
                  <c:v>7523.7052553317517</c:v>
                </c:pt>
                <c:pt idx="48728">
                  <c:v>7514.4078271265171</c:v>
                </c:pt>
                <c:pt idx="48729">
                  <c:v>7505.1116331365965</c:v>
                </c:pt>
                <c:pt idx="48730">
                  <c:v>7495.8166684279095</c:v>
                </c:pt>
                <c:pt idx="48731">
                  <c:v>7486.5229364915931</c:v>
                </c:pt>
                <c:pt idx="48732">
                  <c:v>7440.8121883166132</c:v>
                </c:pt>
                <c:pt idx="48733">
                  <c:v>7395.1316333436616</c:v>
                </c:pt>
                <c:pt idx="48734">
                  <c:v>7349.4812796709311</c:v>
                </c:pt>
                <c:pt idx="48735">
                  <c:v>7303.861135579793</c:v>
                </c:pt>
                <c:pt idx="48736">
                  <c:v>7258.2712011285048</c:v>
                </c:pt>
                <c:pt idx="48737">
                  <c:v>7212.7114849968193</c:v>
                </c:pt>
                <c:pt idx="48738">
                  <c:v>7158.2270609859997</c:v>
                </c:pt>
                <c:pt idx="48739">
                  <c:v>7103.7859113721615</c:v>
                </c:pt>
                <c:pt idx="48740">
                  <c:v>7049.3880223145334</c:v>
                </c:pt>
                <c:pt idx="48741">
                  <c:v>6995.0333800349335</c:v>
                </c:pt>
                <c:pt idx="48742">
                  <c:v>6940.7219680651178</c:v>
                </c:pt>
                <c:pt idx="48743">
                  <c:v>6886.4537782587577</c:v>
                </c:pt>
                <c:pt idx="48744">
                  <c:v>6832.3752250303296</c:v>
                </c:pt>
                <c:pt idx="48745">
                  <c:v>6778.33950131037</c:v>
                </c:pt>
                <c:pt idx="48746">
                  <c:v>6724.3465668719182</c:v>
                </c:pt>
                <c:pt idx="48747">
                  <c:v>6670.3963784921434</c:v>
                </c:pt>
                <c:pt idx="48748">
                  <c:v>6616.4889006880921</c:v>
                </c:pt>
                <c:pt idx="48749">
                  <c:v>6562.6240895788706</c:v>
                </c:pt>
                <c:pt idx="48750">
                  <c:v>6553.7476987457967</c:v>
                </c:pt>
                <c:pt idx="48751">
                  <c:v>6544.8724392116583</c:v>
                </c:pt>
                <c:pt idx="48752">
                  <c:v>6535.9983129162583</c:v>
                </c:pt>
                <c:pt idx="48753">
                  <c:v>6527.125321775623</c:v>
                </c:pt>
                <c:pt idx="48754">
                  <c:v>6518.2534598136835</c:v>
                </c:pt>
                <c:pt idx="48755">
                  <c:v>6509.3827315662338</c:v>
                </c:pt>
                <c:pt idx="48756">
                  <c:v>6527.5611726919915</c:v>
                </c:pt>
                <c:pt idx="48757">
                  <c:v>6545.7445947730384</c:v>
                </c:pt>
                <c:pt idx="48758">
                  <c:v>6563.9329941974456</c:v>
                </c:pt>
                <c:pt idx="48759">
                  <c:v>6582.1263673723797</c:v>
                </c:pt>
                <c:pt idx="48760">
                  <c:v>6600.3247107241059</c:v>
                </c:pt>
                <c:pt idx="48761">
                  <c:v>6618.5280206979023</c:v>
                </c:pt>
                <c:pt idx="48762">
                  <c:v>6663.5476127219326</c:v>
                </c:pt>
                <c:pt idx="48763">
                  <c:v>6708.5969936121928</c:v>
                </c:pt>
                <c:pt idx="48764">
                  <c:v>6753.676172633971</c:v>
                </c:pt>
                <c:pt idx="48765">
                  <c:v>6798.7851669160964</c:v>
                </c:pt>
                <c:pt idx="48766">
                  <c:v>6843.9239857013645</c:v>
                </c:pt>
                <c:pt idx="48767">
                  <c:v>6889.0926381810496</c:v>
                </c:pt>
                <c:pt idx="48768">
                  <c:v>6952.1440326486772</c:v>
                </c:pt>
                <c:pt idx="48769">
                  <c:v>7015.2533906512153</c:v>
                </c:pt>
                <c:pt idx="48770">
                  <c:v>7078.4207975312656</c:v>
                </c:pt>
                <c:pt idx="48771">
                  <c:v>7141.6463458182461</c:v>
                </c:pt>
                <c:pt idx="48772">
                  <c:v>7204.9301190026981</c:v>
                </c:pt>
                <c:pt idx="48773">
                  <c:v>7268.2722023561219</c:v>
                </c:pt>
                <c:pt idx="48774">
                  <c:v>7368.3288328029385</c:v>
                </c:pt>
                <c:pt idx="48775">
                  <c:v>7468.5308504209615</c:v>
                </c:pt>
                <c:pt idx="48776">
                  <c:v>7568.8783650156556</c:v>
                </c:pt>
                <c:pt idx="48777">
                  <c:v>7669.3714784189115</c:v>
                </c:pt>
                <c:pt idx="48778">
                  <c:v>7770.0102957048239</c:v>
                </c:pt>
                <c:pt idx="48779">
                  <c:v>7870.7949224307076</c:v>
                </c:pt>
                <c:pt idx="48780">
                  <c:v>7815.6416564993124</c:v>
                </c:pt>
                <c:pt idx="48781">
                  <c:v>7760.5318618653655</c:v>
                </c:pt>
                <c:pt idx="48782">
                  <c:v>7705.4655511582459</c:v>
                </c:pt>
                <c:pt idx="48783">
                  <c:v>7650.442728808659</c:v>
                </c:pt>
                <c:pt idx="48784">
                  <c:v>7595.4634025166079</c:v>
                </c:pt>
                <c:pt idx="48785">
                  <c:v>7540.5275803853874</c:v>
                </c:pt>
                <c:pt idx="48786">
                  <c:v>7577.1466275986995</c:v>
                </c:pt>
                <c:pt idx="48787">
                  <c:v>7613.7850112268034</c:v>
                </c:pt>
                <c:pt idx="48788">
                  <c:v>7650.442728808659</c:v>
                </c:pt>
                <c:pt idx="48789">
                  <c:v>7687.119777963364</c:v>
                </c:pt>
                <c:pt idx="48790">
                  <c:v>7723.8161563895128</c:v>
                </c:pt>
                <c:pt idx="48791">
                  <c:v>7760.5318618653655</c:v>
                </c:pt>
                <c:pt idx="48792">
                  <c:v>7705.4655511582459</c:v>
                </c:pt>
                <c:pt idx="48793">
                  <c:v>7650.442728808659</c:v>
                </c:pt>
                <c:pt idx="48794">
                  <c:v>7595.4634025166079</c:v>
                </c:pt>
                <c:pt idx="48795">
                  <c:v>7540.5275803853874</c:v>
                </c:pt>
                <c:pt idx="48796">
                  <c:v>7485.6352680763257</c:v>
                </c:pt>
                <c:pt idx="48797">
                  <c:v>7430.7864802027707</c:v>
                </c:pt>
                <c:pt idx="48798">
                  <c:v>7430.7864802027707</c:v>
                </c:pt>
                <c:pt idx="48799">
                  <c:v>7430.7864802027707</c:v>
                </c:pt>
                <c:pt idx="48800">
                  <c:v>7430.7864802027707</c:v>
                </c:pt>
                <c:pt idx="48801">
                  <c:v>7345.5862426318163</c:v>
                </c:pt>
                <c:pt idx="48802">
                  <c:v>7345.5862426318163</c:v>
                </c:pt>
                <c:pt idx="48803">
                  <c:v>7345.5862426318163</c:v>
                </c:pt>
                <c:pt idx="48804">
                  <c:v>7485.6352680763257</c:v>
                </c:pt>
                <c:pt idx="48805">
                  <c:v>7540.5275803853874</c:v>
                </c:pt>
                <c:pt idx="48806">
                  <c:v>7595.4634025166079</c:v>
                </c:pt>
                <c:pt idx="48807">
                  <c:v>7650.442728808659</c:v>
                </c:pt>
                <c:pt idx="48808">
                  <c:v>7705.4655511582459</c:v>
                </c:pt>
                <c:pt idx="48809">
                  <c:v>7760.5318618653655</c:v>
                </c:pt>
                <c:pt idx="48810">
                  <c:v>7732.9932723640131</c:v>
                </c:pt>
                <c:pt idx="48811">
                  <c:v>7705.4655511582459</c:v>
                </c:pt>
                <c:pt idx="48812">
                  <c:v>7677.9487048967039</c:v>
                </c:pt>
                <c:pt idx="48813">
                  <c:v>7650.442728808659</c:v>
                </c:pt>
                <c:pt idx="48814">
                  <c:v>7622.9476267303762</c:v>
                </c:pt>
                <c:pt idx="48815">
                  <c:v>7595.4634025166079</c:v>
                </c:pt>
                <c:pt idx="48816">
                  <c:v>7604.6236012393301</c:v>
                </c:pt>
                <c:pt idx="48817">
                  <c:v>7613.7850112268034</c:v>
                </c:pt>
                <c:pt idx="48818">
                  <c:v>7622.9476267303762</c:v>
                </c:pt>
                <c:pt idx="48819">
                  <c:v>7632.1114534242179</c:v>
                </c:pt>
                <c:pt idx="48820">
                  <c:v>7641.2764884152657</c:v>
                </c:pt>
                <c:pt idx="48821">
                  <c:v>7650.442728808659</c:v>
                </c:pt>
                <c:pt idx="48822">
                  <c:v>7650.442728808659</c:v>
                </c:pt>
                <c:pt idx="48823">
                  <c:v>7650.442728808659</c:v>
                </c:pt>
                <c:pt idx="48824">
                  <c:v>7650.442728808659</c:v>
                </c:pt>
                <c:pt idx="48825">
                  <c:v>7650.442728808659</c:v>
                </c:pt>
                <c:pt idx="48826">
                  <c:v>7650.442728808659</c:v>
                </c:pt>
                <c:pt idx="48827">
                  <c:v>7650.442728808659</c:v>
                </c:pt>
                <c:pt idx="48828">
                  <c:v>7632.1114534242179</c:v>
                </c:pt>
                <c:pt idx="48829">
                  <c:v>7613.7850112268034</c:v>
                </c:pt>
                <c:pt idx="48830">
                  <c:v>7595.4634025166079</c:v>
                </c:pt>
                <c:pt idx="48831">
                  <c:v>7577.1466275986995</c:v>
                </c:pt>
                <c:pt idx="48832">
                  <c:v>7558.8346867832779</c:v>
                </c:pt>
                <c:pt idx="48833">
                  <c:v>7540.5275803853874</c:v>
                </c:pt>
                <c:pt idx="48834">
                  <c:v>7577.1466275986995</c:v>
                </c:pt>
                <c:pt idx="48835">
                  <c:v>7613.7850112268034</c:v>
                </c:pt>
                <c:pt idx="48836">
                  <c:v>7650.442728808659</c:v>
                </c:pt>
                <c:pt idx="48837">
                  <c:v>7687.119777963364</c:v>
                </c:pt>
                <c:pt idx="48838">
                  <c:v>7723.8161563895128</c:v>
                </c:pt>
                <c:pt idx="48839">
                  <c:v>7760.5318618653655</c:v>
                </c:pt>
                <c:pt idx="48840">
                  <c:v>7769.7138092654086</c:v>
                </c:pt>
                <c:pt idx="48841">
                  <c:v>7778.896964439522</c:v>
                </c:pt>
                <c:pt idx="48842">
                  <c:v>7788.0813244896081</c:v>
                </c:pt>
                <c:pt idx="48843">
                  <c:v>7797.2668951146061</c:v>
                </c:pt>
                <c:pt idx="48844">
                  <c:v>7806.4536705506498</c:v>
                </c:pt>
                <c:pt idx="48845">
                  <c:v>7815.6416564993124</c:v>
                </c:pt>
                <c:pt idx="48846">
                  <c:v>7834.0212483431442</c:v>
                </c:pt>
                <c:pt idx="48847">
                  <c:v>7852.4056704005416</c:v>
                </c:pt>
                <c:pt idx="48848">
                  <c:v>7870.7949224307076</c:v>
                </c:pt>
                <c:pt idx="48849">
                  <c:v>7889.189004197975</c:v>
                </c:pt>
                <c:pt idx="48850">
                  <c:v>7907.5879154713693</c:v>
                </c:pt>
                <c:pt idx="48851">
                  <c:v>7925.9916560249467</c:v>
                </c:pt>
                <c:pt idx="48852">
                  <c:v>7953.6063227103932</c:v>
                </c:pt>
                <c:pt idx="48853">
                  <c:v>7981.2318511802368</c:v>
                </c:pt>
                <c:pt idx="48854">
                  <c:v>8008.8682464829826</c:v>
                </c:pt>
                <c:pt idx="48855">
                  <c:v>8036.5155021905039</c:v>
                </c:pt>
                <c:pt idx="48856">
                  <c:v>8064.1736234054142</c:v>
                </c:pt>
                <c:pt idx="48857">
                  <c:v>8091.8426066238926</c:v>
                </c:pt>
                <c:pt idx="48858">
                  <c:v>7980.8271206646123</c:v>
                </c:pt>
                <c:pt idx="48859">
                  <c:v>7962.5962107219702</c:v>
                </c:pt>
                <c:pt idx="48860">
                  <c:v>7944.3700702293654</c:v>
                </c:pt>
                <c:pt idx="48861">
                  <c:v>8018.0827904280886</c:v>
                </c:pt>
                <c:pt idx="48862">
                  <c:v>7999.6549066923808</c:v>
                </c:pt>
                <c:pt idx="48863">
                  <c:v>7981.2318511802368</c:v>
                </c:pt>
                <c:pt idx="48864">
                  <c:v>7981.2318511802368</c:v>
                </c:pt>
                <c:pt idx="48865">
                  <c:v>7981.2318511802368</c:v>
                </c:pt>
                <c:pt idx="48866">
                  <c:v>7981.2318511802368</c:v>
                </c:pt>
                <c:pt idx="48867">
                  <c:v>7981.2318511802368</c:v>
                </c:pt>
                <c:pt idx="48868">
                  <c:v>7981.2318511802368</c:v>
                </c:pt>
                <c:pt idx="48869">
                  <c:v>7981.2318511802368</c:v>
                </c:pt>
                <c:pt idx="48870">
                  <c:v>7972.0221355082476</c:v>
                </c:pt>
                <c:pt idx="48871">
                  <c:v>7962.8136240931462</c:v>
                </c:pt>
                <c:pt idx="48872">
                  <c:v>7953.6063227103932</c:v>
                </c:pt>
                <c:pt idx="48873">
                  <c:v>7944.4002256375943</c:v>
                </c:pt>
                <c:pt idx="48874">
                  <c:v>7935.195338649095</c:v>
                </c:pt>
                <c:pt idx="48875">
                  <c:v>7925.9916560249467</c:v>
                </c:pt>
                <c:pt idx="48876">
                  <c:v>7898.3878547249005</c:v>
                </c:pt>
                <c:pt idx="48877">
                  <c:v>7870.7949224307076</c:v>
                </c:pt>
                <c:pt idx="48878">
                  <c:v>7843.2128541759803</c:v>
                </c:pt>
                <c:pt idx="48879">
                  <c:v>7815.6416564993124</c:v>
                </c:pt>
                <c:pt idx="48880">
                  <c:v>7788.0813244896081</c:v>
                </c:pt>
                <c:pt idx="48881">
                  <c:v>7760.5318618653655</c:v>
                </c:pt>
                <c:pt idx="48882">
                  <c:v>7788.0813244896081</c:v>
                </c:pt>
                <c:pt idx="48883">
                  <c:v>7815.6416564993124</c:v>
                </c:pt>
                <c:pt idx="48884">
                  <c:v>7843.2128541759803</c:v>
                </c:pt>
                <c:pt idx="48885">
                  <c:v>7870.7949224307076</c:v>
                </c:pt>
                <c:pt idx="48886">
                  <c:v>7898.3878547249005</c:v>
                </c:pt>
                <c:pt idx="48887">
                  <c:v>7925.9916560249467</c:v>
                </c:pt>
                <c:pt idx="48888">
                  <c:v>7990.442776833801</c:v>
                </c:pt>
                <c:pt idx="48889">
                  <c:v>8054.9530446663839</c:v>
                </c:pt>
                <c:pt idx="48890">
                  <c:v>8119.5224483620477</c:v>
                </c:pt>
                <c:pt idx="48891">
                  <c:v>8184.1509861273653</c:v>
                </c:pt>
                <c:pt idx="48892">
                  <c:v>8248.8386482535825</c:v>
                </c:pt>
                <c:pt idx="48893">
                  <c:v>8313.5854257418014</c:v>
                </c:pt>
                <c:pt idx="48894">
                  <c:v>8322.8397926893085</c:v>
                </c:pt>
                <c:pt idx="48895">
                  <c:v>8332.0953645618283</c:v>
                </c:pt>
                <c:pt idx="48896">
                  <c:v>8341.352142789121</c:v>
                </c:pt>
                <c:pt idx="48897">
                  <c:v>8350.610127357264</c:v>
                </c:pt>
                <c:pt idx="48898">
                  <c:v>8359.8693182526822</c:v>
                </c:pt>
                <c:pt idx="48899">
                  <c:v>8369.1297154619424</c:v>
                </c:pt>
                <c:pt idx="48900">
                  <c:v>8359.8693182526822</c:v>
                </c:pt>
                <c:pt idx="48901">
                  <c:v>8350.610127357264</c:v>
                </c:pt>
                <c:pt idx="48902">
                  <c:v>8341.352142789121</c:v>
                </c:pt>
                <c:pt idx="48903">
                  <c:v>8332.0953645618283</c:v>
                </c:pt>
                <c:pt idx="48904">
                  <c:v>8322.8397926893085</c:v>
                </c:pt>
                <c:pt idx="48905">
                  <c:v>8313.5854257418014</c:v>
                </c:pt>
                <c:pt idx="48906">
                  <c:v>8313.5854257418014</c:v>
                </c:pt>
                <c:pt idx="48907">
                  <c:v>8313.5854257418014</c:v>
                </c:pt>
                <c:pt idx="48908">
                  <c:v>8313.5854257418014</c:v>
                </c:pt>
                <c:pt idx="48909">
                  <c:v>8313.5854257418014</c:v>
                </c:pt>
                <c:pt idx="48910">
                  <c:v>8313.5854257418014</c:v>
                </c:pt>
                <c:pt idx="48911">
                  <c:v>8313.5854257418014</c:v>
                </c:pt>
                <c:pt idx="48912">
                  <c:v>8341.352142789121</c:v>
                </c:pt>
                <c:pt idx="48913">
                  <c:v>8369.1297154619424</c:v>
                </c:pt>
                <c:pt idx="48914">
                  <c:v>8396.9181448439813</c:v>
                </c:pt>
                <c:pt idx="48915">
                  <c:v>8424.7174305986209</c:v>
                </c:pt>
                <c:pt idx="48916">
                  <c:v>8452.5275724133808</c:v>
                </c:pt>
                <c:pt idx="48917">
                  <c:v>8480.3485714457875</c:v>
                </c:pt>
                <c:pt idx="48918">
                  <c:v>8517.4601211955014</c:v>
                </c:pt>
                <c:pt idx="48919">
                  <c:v>8554.5909690638764</c:v>
                </c:pt>
                <c:pt idx="48920">
                  <c:v>8591.7411145638125</c:v>
                </c:pt>
                <c:pt idx="48921">
                  <c:v>8628.9105587306749</c:v>
                </c:pt>
                <c:pt idx="48922">
                  <c:v>8666.0992983310825</c:v>
                </c:pt>
                <c:pt idx="48923">
                  <c:v>8703.3073345489338</c:v>
                </c:pt>
                <c:pt idx="48924">
                  <c:v>8731.3738990948787</c:v>
                </c:pt>
                <c:pt idx="48925">
                  <c:v>8759.4512405591267</c:v>
                </c:pt>
                <c:pt idx="48926">
                  <c:v>8787.5393515296728</c:v>
                </c:pt>
                <c:pt idx="48927">
                  <c:v>8815.6382289903759</c:v>
                </c:pt>
                <c:pt idx="48928">
                  <c:v>8843.7478685374481</c:v>
                </c:pt>
                <c:pt idx="48929">
                  <c:v>8871.8682658255402</c:v>
                </c:pt>
                <c:pt idx="48930">
                  <c:v>8844.0432839732348</c:v>
                </c:pt>
                <c:pt idx="48931">
                  <c:v>8816.2292351490214</c:v>
                </c:pt>
                <c:pt idx="48932">
                  <c:v>8788.4261148203732</c:v>
                </c:pt>
                <c:pt idx="48933">
                  <c:v>8760.6339184427052</c:v>
                </c:pt>
                <c:pt idx="48934">
                  <c:v>8732.8526400364481</c:v>
                </c:pt>
                <c:pt idx="48935">
                  <c:v>8705.0822778787278</c:v>
                </c:pt>
                <c:pt idx="48936">
                  <c:v>8732.8526400364481</c:v>
                </c:pt>
                <c:pt idx="48937">
                  <c:v>8760.6339184427052</c:v>
                </c:pt>
                <c:pt idx="48938">
                  <c:v>8788.4261148203732</c:v>
                </c:pt>
                <c:pt idx="48939">
                  <c:v>8816.2292351490214</c:v>
                </c:pt>
                <c:pt idx="48940">
                  <c:v>8844.0432839732348</c:v>
                </c:pt>
                <c:pt idx="48941">
                  <c:v>8871.8682658255402</c:v>
                </c:pt>
                <c:pt idx="48942">
                  <c:v>8862.6905086050901</c:v>
                </c:pt>
                <c:pt idx="48943">
                  <c:v>8853.5139866308418</c:v>
                </c:pt>
                <c:pt idx="48944">
                  <c:v>8844.3386994090924</c:v>
                </c:pt>
                <c:pt idx="48945">
                  <c:v>8733.8620280936975</c:v>
                </c:pt>
                <c:pt idx="48946">
                  <c:v>8724.7943830049135</c:v>
                </c:pt>
                <c:pt idx="48947">
                  <c:v>8715.727957041232</c:v>
                </c:pt>
                <c:pt idx="48948">
                  <c:v>8844.9295302807386</c:v>
                </c:pt>
                <c:pt idx="48949">
                  <c:v>8873.0495652284972</c:v>
                </c:pt>
                <c:pt idx="48950">
                  <c:v>8901.1803433476271</c:v>
                </c:pt>
                <c:pt idx="48951">
                  <c:v>8929.3218576499039</c:v>
                </c:pt>
                <c:pt idx="48952">
                  <c:v>8957.474105449679</c:v>
                </c:pt>
                <c:pt idx="48953">
                  <c:v>8985.637082702895</c:v>
                </c:pt>
                <c:pt idx="48954">
                  <c:v>9060.3979190002556</c:v>
                </c:pt>
                <c:pt idx="48955">
                  <c:v>9135.2357673825882</c:v>
                </c:pt>
                <c:pt idx="48956">
                  <c:v>9210.1506384791537</c:v>
                </c:pt>
                <c:pt idx="48957">
                  <c:v>9285.1425384120485</c:v>
                </c:pt>
                <c:pt idx="48958">
                  <c:v>9360.2114800432155</c:v>
                </c:pt>
                <c:pt idx="48959">
                  <c:v>9435.3574717163428</c:v>
                </c:pt>
                <c:pt idx="48960">
                  <c:v>9360.064827519529</c:v>
                </c:pt>
                <c:pt idx="48961">
                  <c:v>9284.8488690257018</c:v>
                </c:pt>
                <c:pt idx="48962">
                  <c:v>9209.7096164145569</c:v>
                </c:pt>
                <c:pt idx="48963">
                  <c:v>9134.6470859618094</c:v>
                </c:pt>
                <c:pt idx="48964">
                  <c:v>9059.66130135401</c:v>
                </c:pt>
                <c:pt idx="48965">
                  <c:v>8984.7522823812851</c:v>
                </c:pt>
                <c:pt idx="48966">
                  <c:v>9003.7303443232868</c:v>
                </c:pt>
                <c:pt idx="48967">
                  <c:v>9022.7130825492204</c:v>
                </c:pt>
                <c:pt idx="48968">
                  <c:v>9041.7004905433641</c:v>
                </c:pt>
                <c:pt idx="48969">
                  <c:v>9060.6925660587403</c:v>
                </c:pt>
                <c:pt idx="48970">
                  <c:v>9079.6893054570282</c:v>
                </c:pt>
                <c:pt idx="48971">
                  <c:v>9098.6907051242924</c:v>
                </c:pt>
                <c:pt idx="48972">
                  <c:v>9108.1931514363168</c:v>
                </c:pt>
                <c:pt idx="48973">
                  <c:v>9117.696761471605</c:v>
                </c:pt>
                <c:pt idx="48974">
                  <c:v>9127.2015347854231</c:v>
                </c:pt>
                <c:pt idx="48975">
                  <c:v>9136.7074709343469</c:v>
                </c:pt>
                <c:pt idx="48976">
                  <c:v>9146.2145694767951</c:v>
                </c:pt>
                <c:pt idx="48977">
                  <c:v>9155.7228299724338</c:v>
                </c:pt>
                <c:pt idx="48978">
                  <c:v>9155.8699604928515</c:v>
                </c:pt>
                <c:pt idx="48979">
                  <c:v>9156.0170910132692</c:v>
                </c:pt>
                <c:pt idx="48980">
                  <c:v>9156.1642215336142</c:v>
                </c:pt>
                <c:pt idx="48981">
                  <c:v>9156.3113520540282</c:v>
                </c:pt>
                <c:pt idx="48982">
                  <c:v>9156.458482574446</c:v>
                </c:pt>
                <c:pt idx="48983">
                  <c:v>9156.6056130948655</c:v>
                </c:pt>
                <c:pt idx="48984">
                  <c:v>9147.5389241062076</c:v>
                </c:pt>
                <c:pt idx="48985">
                  <c:v>9138.473515196536</c:v>
                </c:pt>
                <c:pt idx="48986">
                  <c:v>9129.4093854225848</c:v>
                </c:pt>
                <c:pt idx="48987">
                  <c:v>9120.3465338390124</c:v>
                </c:pt>
                <c:pt idx="48988">
                  <c:v>9111.2849594983145</c:v>
                </c:pt>
                <c:pt idx="48989">
                  <c:v>9102.2246614504438</c:v>
                </c:pt>
                <c:pt idx="48990">
                  <c:v>9158.0769182989661</c:v>
                </c:pt>
                <c:pt idx="48991">
                  <c:v>9213.9728297055099</c:v>
                </c:pt>
                <c:pt idx="48992">
                  <c:v>9269.912431453753</c:v>
                </c:pt>
                <c:pt idx="48993">
                  <c:v>9325.895764504794</c:v>
                </c:pt>
                <c:pt idx="48994">
                  <c:v>9381.9228642307353</c:v>
                </c:pt>
                <c:pt idx="48995">
                  <c:v>9437.9937698634403</c:v>
                </c:pt>
                <c:pt idx="48996">
                  <c:v>9456.6450103768639</c:v>
                </c:pt>
                <c:pt idx="48997">
                  <c:v>9475.3011556946331</c:v>
                </c:pt>
                <c:pt idx="48998">
                  <c:v>9493.9622091383371</c:v>
                </c:pt>
                <c:pt idx="48999">
                  <c:v>9512.6281726616617</c:v>
                </c:pt>
                <c:pt idx="49000">
                  <c:v>9531.2990482126843</c:v>
                </c:pt>
                <c:pt idx="49001">
                  <c:v>9549.9748377344695</c:v>
                </c:pt>
                <c:pt idx="49002">
                  <c:v>9458.5095468503368</c:v>
                </c:pt>
                <c:pt idx="49003">
                  <c:v>9476.5479551875214</c:v>
                </c:pt>
                <c:pt idx="49004">
                  <c:v>9494.5915464455102</c:v>
                </c:pt>
                <c:pt idx="49005">
                  <c:v>9622.9758676152614</c:v>
                </c:pt>
                <c:pt idx="49006">
                  <c:v>9641.2392529858116</c:v>
                </c:pt>
                <c:pt idx="49007">
                  <c:v>9659.5079033545899</c:v>
                </c:pt>
                <c:pt idx="49008">
                  <c:v>9669.3732248616761</c:v>
                </c:pt>
                <c:pt idx="49009">
                  <c:v>9679.2395843331833</c:v>
                </c:pt>
                <c:pt idx="49010">
                  <c:v>9689.1069805741263</c:v>
                </c:pt>
                <c:pt idx="49011">
                  <c:v>9698.9754123932289</c:v>
                </c:pt>
                <c:pt idx="49012">
                  <c:v>9708.8448786031458</c:v>
                </c:pt>
                <c:pt idx="49013">
                  <c:v>9718.7153780201188</c:v>
                </c:pt>
                <c:pt idx="49014">
                  <c:v>9727.8587436868365</c:v>
                </c:pt>
                <c:pt idx="49015">
                  <c:v>9737.003427755908</c:v>
                </c:pt>
                <c:pt idx="49016">
                  <c:v>9746.1494324568048</c:v>
                </c:pt>
                <c:pt idx="49017">
                  <c:v>9755.2967586276809</c:v>
                </c:pt>
                <c:pt idx="49018">
                  <c:v>9764.4454071045166</c:v>
                </c:pt>
                <c:pt idx="49019">
                  <c:v>9773.5953787213384</c:v>
                </c:pt>
                <c:pt idx="49020">
                  <c:v>9735.692986915572</c:v>
                </c:pt>
                <c:pt idx="49021">
                  <c:v>9697.8096579242538</c:v>
                </c:pt>
                <c:pt idx="49022">
                  <c:v>9659.9453990895345</c:v>
                </c:pt>
                <c:pt idx="49023">
                  <c:v>9622.1002136315219</c:v>
                </c:pt>
                <c:pt idx="49024">
                  <c:v>9584.2741063339909</c:v>
                </c:pt>
                <c:pt idx="49025">
                  <c:v>9546.4670806905051</c:v>
                </c:pt>
                <c:pt idx="49026">
                  <c:v>9509.7029667192455</c:v>
                </c:pt>
                <c:pt idx="49027">
                  <c:v>9472.9593670397844</c:v>
                </c:pt>
                <c:pt idx="49028">
                  <c:v>9436.2362377653735</c:v>
                </c:pt>
                <c:pt idx="49029">
                  <c:v>9399.533538805179</c:v>
                </c:pt>
                <c:pt idx="49030">
                  <c:v>9362.8512254695197</c:v>
                </c:pt>
                <c:pt idx="49031">
                  <c:v>9326.1892540758781</c:v>
                </c:pt>
                <c:pt idx="49032">
                  <c:v>9306.6915625753954</c:v>
                </c:pt>
                <c:pt idx="49033">
                  <c:v>9287.1982241161859</c:v>
                </c:pt>
                <c:pt idx="49034">
                  <c:v>9267.7092501158022</c:v>
                </c:pt>
                <c:pt idx="49035">
                  <c:v>9248.2246479513597</c:v>
                </c:pt>
                <c:pt idx="49036">
                  <c:v>9228.7444264143396</c:v>
                </c:pt>
                <c:pt idx="49037">
                  <c:v>9209.2685943499619</c:v>
                </c:pt>
                <c:pt idx="49038">
                  <c:v>9200.1939543250373</c:v>
                </c:pt>
                <c:pt idx="49039">
                  <c:v>9191.1206018064313</c:v>
                </c:pt>
                <c:pt idx="49040">
                  <c:v>9182.0485358681253</c:v>
                </c:pt>
                <c:pt idx="49041">
                  <c:v>9172.9777555819801</c:v>
                </c:pt>
                <c:pt idx="49042">
                  <c:v>9163.9082600175079</c:v>
                </c:pt>
                <c:pt idx="49043">
                  <c:v>9154.8400468499294</c:v>
                </c:pt>
                <c:pt idx="49044">
                  <c:v>9145.4788169048134</c:v>
                </c:pt>
                <c:pt idx="49045">
                  <c:v>9136.1187895136445</c:v>
                </c:pt>
                <c:pt idx="49046">
                  <c:v>9126.7599646579783</c:v>
                </c:pt>
                <c:pt idx="49047">
                  <c:v>9117.4023423196722</c:v>
                </c:pt>
                <c:pt idx="49048">
                  <c:v>9108.0459224809783</c:v>
                </c:pt>
                <c:pt idx="49049">
                  <c:v>9098.6907051242924</c:v>
                </c:pt>
                <c:pt idx="49050">
                  <c:v>9099.2796978453625</c:v>
                </c:pt>
                <c:pt idx="49051">
                  <c:v>9099.868690566369</c:v>
                </c:pt>
                <c:pt idx="49052">
                  <c:v>9100.4576832873681</c:v>
                </c:pt>
                <c:pt idx="49053">
                  <c:v>9101.0466760084382</c:v>
                </c:pt>
                <c:pt idx="49054">
                  <c:v>9101.6356687294428</c:v>
                </c:pt>
                <c:pt idx="49055">
                  <c:v>9102.2246614504438</c:v>
                </c:pt>
                <c:pt idx="49056">
                  <c:v>9149.5990313076036</c:v>
                </c:pt>
                <c:pt idx="49057">
                  <c:v>9197.0025624680293</c:v>
                </c:pt>
                <c:pt idx="49058">
                  <c:v>9244.4352101441837</c:v>
                </c:pt>
                <c:pt idx="49059">
                  <c:v>9291.8969342970049</c:v>
                </c:pt>
                <c:pt idx="49060">
                  <c:v>9339.3876956278018</c:v>
                </c:pt>
                <c:pt idx="49061">
                  <c:v>9386.9074517450135</c:v>
                </c:pt>
                <c:pt idx="49062">
                  <c:v>9386.4676351996659</c:v>
                </c:pt>
                <c:pt idx="49063">
                  <c:v>9386.0278186543219</c:v>
                </c:pt>
                <c:pt idx="49064">
                  <c:v>9385.5880021088979</c:v>
                </c:pt>
                <c:pt idx="49065">
                  <c:v>9385.148185563552</c:v>
                </c:pt>
                <c:pt idx="49066">
                  <c:v>9384.7083690181298</c:v>
                </c:pt>
                <c:pt idx="49067">
                  <c:v>9384.2685524727822</c:v>
                </c:pt>
                <c:pt idx="49068">
                  <c:v>9412.5904493664457</c:v>
                </c:pt>
                <c:pt idx="49069">
                  <c:v>9440.922990026862</c:v>
                </c:pt>
                <c:pt idx="49070">
                  <c:v>9469.2661728457551</c:v>
                </c:pt>
                <c:pt idx="49071">
                  <c:v>9497.6199923307904</c:v>
                </c:pt>
                <c:pt idx="49072">
                  <c:v>9525.9844469822874</c:v>
                </c:pt>
                <c:pt idx="49073">
                  <c:v>9554.3595340392931</c:v>
                </c:pt>
                <c:pt idx="49074">
                  <c:v>9545.094900733784</c:v>
                </c:pt>
                <c:pt idx="49075">
                  <c:v>9535.8315179619694</c:v>
                </c:pt>
                <c:pt idx="49076">
                  <c:v>9526.5693852615077</c:v>
                </c:pt>
                <c:pt idx="49077">
                  <c:v>9517.3085021694278</c:v>
                </c:pt>
                <c:pt idx="49078">
                  <c:v>9508.0488682213527</c:v>
                </c:pt>
                <c:pt idx="49079">
                  <c:v>9498.790482952345</c:v>
                </c:pt>
                <c:pt idx="49080">
                  <c:v>9499.2294169354063</c:v>
                </c:pt>
                <c:pt idx="49081">
                  <c:v>9499.6683509184713</c:v>
                </c:pt>
                <c:pt idx="49082">
                  <c:v>9500.1072849015382</c:v>
                </c:pt>
                <c:pt idx="49083">
                  <c:v>9500.5462188846013</c:v>
                </c:pt>
                <c:pt idx="49084">
                  <c:v>9500.9851528677391</c:v>
                </c:pt>
                <c:pt idx="49085">
                  <c:v>9501.4240868508023</c:v>
                </c:pt>
                <c:pt idx="49086">
                  <c:v>9632.6080614362982</c:v>
                </c:pt>
                <c:pt idx="49087">
                  <c:v>9764.0295394727182</c:v>
                </c:pt>
                <c:pt idx="49088">
                  <c:v>9895.6889763124491</c:v>
                </c:pt>
                <c:pt idx="49089">
                  <c:v>9912.612078987393</c:v>
                </c:pt>
                <c:pt idx="49090">
                  <c:v>10043.233726989014</c:v>
                </c:pt>
                <c:pt idx="49091">
                  <c:v>10174.091934749415</c:v>
                </c:pt>
                <c:pt idx="49092">
                  <c:v>10291.812124404192</c:v>
                </c:pt>
                <c:pt idx="49093">
                  <c:v>10291.524707684688</c:v>
                </c:pt>
                <c:pt idx="49094">
                  <c:v>10291.237290965191</c:v>
                </c:pt>
                <c:pt idx="49095">
                  <c:v>10290.949874245611</c:v>
                </c:pt>
                <c:pt idx="49096">
                  <c:v>10290.662457526105</c:v>
                </c:pt>
                <c:pt idx="49097">
                  <c:v>10290.375040806604</c:v>
                </c:pt>
                <c:pt idx="49098">
                  <c:v>10318.753304523889</c:v>
                </c:pt>
                <c:pt idx="49099">
                  <c:v>10347.142624272656</c:v>
                </c:pt>
                <c:pt idx="49100">
                  <c:v>10375.54300607314</c:v>
                </c:pt>
                <c:pt idx="49101">
                  <c:v>10403.954454611619</c:v>
                </c:pt>
                <c:pt idx="49102">
                  <c:v>10432.376974565414</c:v>
                </c:pt>
                <c:pt idx="49103">
                  <c:v>10460.810571938486</c:v>
                </c:pt>
                <c:pt idx="49104">
                  <c:v>10546.177863104282</c:v>
                </c:pt>
                <c:pt idx="49105">
                  <c:v>10631.645006897883</c:v>
                </c:pt>
                <c:pt idx="49106">
                  <c:v>10717.212127280107</c:v>
                </c:pt>
                <c:pt idx="49107">
                  <c:v>10802.879348887756</c:v>
                </c:pt>
                <c:pt idx="49108">
                  <c:v>10888.646793677006</c:v>
                </c:pt>
                <c:pt idx="49109">
                  <c:v>10974.514585011739</c:v>
                </c:pt>
                <c:pt idx="49110">
                  <c:v>11041.55742757981</c:v>
                </c:pt>
                <c:pt idx="49111">
                  <c:v>11108.660262540385</c:v>
                </c:pt>
                <c:pt idx="49112">
                  <c:v>11175.823128059885</c:v>
                </c:pt>
                <c:pt idx="49113">
                  <c:v>11243.046062544387</c:v>
                </c:pt>
                <c:pt idx="49114">
                  <c:v>11310.329104640346</c:v>
                </c:pt>
                <c:pt idx="49115">
                  <c:v>11377.672293236252</c:v>
                </c:pt>
                <c:pt idx="49116">
                  <c:v>11512.67745675914</c:v>
                </c:pt>
                <c:pt idx="49117">
                  <c:v>11647.922281826879</c:v>
                </c:pt>
                <c:pt idx="49118">
                  <c:v>11783.407040873999</c:v>
                </c:pt>
                <c:pt idx="49119">
                  <c:v>11919.132010686631</c:v>
                </c:pt>
                <c:pt idx="49120">
                  <c:v>12055.09747511581</c:v>
                </c:pt>
                <c:pt idx="49121">
                  <c:v>12191.303724031393</c:v>
                </c:pt>
                <c:pt idx="49122">
                  <c:v>12152.055042102345</c:v>
                </c:pt>
                <c:pt idx="49123">
                  <c:v>12112.825039479718</c:v>
                </c:pt>
                <c:pt idx="49124">
                  <c:v>12073.613717219565</c:v>
                </c:pt>
                <c:pt idx="49125">
                  <c:v>12034.421076542443</c:v>
                </c:pt>
                <c:pt idx="49126">
                  <c:v>11995.247118834153</c:v>
                </c:pt>
                <c:pt idx="49127">
                  <c:v>11956.091845646695</c:v>
                </c:pt>
                <c:pt idx="49128">
                  <c:v>11975.531417012453</c:v>
                </c:pt>
                <c:pt idx="49129">
                  <c:v>11994.975873022157</c:v>
                </c:pt>
                <c:pt idx="49130">
                  <c:v>12014.425213673328</c:v>
                </c:pt>
                <c:pt idx="49131">
                  <c:v>12033.879440359355</c:v>
                </c:pt>
                <c:pt idx="49132">
                  <c:v>12053.338553433192</c:v>
                </c:pt>
                <c:pt idx="49133">
                  <c:v>12072.802553252519</c:v>
                </c:pt>
                <c:pt idx="49134">
                  <c:v>12102.007718178576</c:v>
                </c:pt>
                <c:pt idx="49135">
                  <c:v>12131.22388306458</c:v>
                </c:pt>
                <c:pt idx="49136">
                  <c:v>12160.451049988991</c:v>
                </c:pt>
                <c:pt idx="49137">
                  <c:v>12189.689222088135</c:v>
                </c:pt>
                <c:pt idx="49138">
                  <c:v>12218.938401476975</c:v>
                </c:pt>
                <c:pt idx="49139">
                  <c:v>12248.198590635622</c:v>
                </c:pt>
                <c:pt idx="49140">
                  <c:v>12121.483938837655</c:v>
                </c:pt>
                <c:pt idx="49141">
                  <c:v>11994.975873022157</c:v>
                </c:pt>
                <c:pt idx="49142">
                  <c:v>11868.674198199564</c:v>
                </c:pt>
                <c:pt idx="49143">
                  <c:v>11742.578727331973</c:v>
                </c:pt>
                <c:pt idx="49144">
                  <c:v>11616.68927895311</c:v>
                </c:pt>
                <c:pt idx="49145">
                  <c:v>11491.005678266354</c:v>
                </c:pt>
                <c:pt idx="49146">
                  <c:v>11416.56903376431</c:v>
                </c:pt>
                <c:pt idx="49147">
                  <c:v>11473.929793444297</c:v>
                </c:pt>
                <c:pt idx="49148">
                  <c:v>11531.333896781951</c:v>
                </c:pt>
                <c:pt idx="49149">
                  <c:v>11723.197714397047</c:v>
                </c:pt>
                <c:pt idx="49150">
                  <c:v>11781.355382277776</c:v>
                </c:pt>
                <c:pt idx="49151">
                  <c:v>11839.556948232605</c:v>
                </c:pt>
                <c:pt idx="49152">
                  <c:v>11937.200923273725</c:v>
                </c:pt>
                <c:pt idx="49153">
                  <c:v>12034.962712725532</c:v>
                </c:pt>
                <c:pt idx="49154">
                  <c:v>12132.842313626979</c:v>
                </c:pt>
                <c:pt idx="49155">
                  <c:v>12230.839728668107</c:v>
                </c:pt>
                <c:pt idx="49156">
                  <c:v>12328.954967116671</c:v>
                </c:pt>
                <c:pt idx="49157">
                  <c:v>12427.188042551425</c:v>
                </c:pt>
                <c:pt idx="49158">
                  <c:v>12387.827297869437</c:v>
                </c:pt>
                <c:pt idx="49159">
                  <c:v>12348.485229559479</c:v>
                </c:pt>
                <c:pt idx="49160">
                  <c:v>12309.161837542879</c:v>
                </c:pt>
                <c:pt idx="49161">
                  <c:v>12269.857122400783</c:v>
                </c:pt>
                <c:pt idx="49162">
                  <c:v>12230.5710843742</c:v>
                </c:pt>
                <c:pt idx="49163">
                  <c:v>12191.303724031393</c:v>
                </c:pt>
                <c:pt idx="49164">
                  <c:v>11842.149805367822</c:v>
                </c:pt>
                <c:pt idx="49165">
                  <c:v>11494.601177926341</c:v>
                </c:pt>
                <c:pt idx="49166">
                  <c:v>11148.651669789215</c:v>
                </c:pt>
                <c:pt idx="49167">
                  <c:v>10804.295197593321</c:v>
                </c:pt>
                <c:pt idx="49168">
                  <c:v>10461.525755408686</c:v>
                </c:pt>
                <c:pt idx="49169">
                  <c:v>10120.33740546662</c:v>
                </c:pt>
                <c:pt idx="49170">
                  <c:v>10036.190697930888</c:v>
                </c:pt>
                <c:pt idx="49171">
                  <c:v>9952.1459952079658</c:v>
                </c:pt>
                <c:pt idx="49172">
                  <c:v>9868.2030132169111</c:v>
                </c:pt>
                <c:pt idx="49173">
                  <c:v>9784.3614627973348</c:v>
                </c:pt>
                <c:pt idx="49174">
                  <c:v>9700.6210459601971</c:v>
                </c:pt>
                <c:pt idx="49175">
                  <c:v>9616.9814644952276</c:v>
                </c:pt>
                <c:pt idx="49176">
                  <c:v>9607.8566373127251</c:v>
                </c:pt>
                <c:pt idx="49177">
                  <c:v>9598.7331104596906</c:v>
                </c:pt>
                <c:pt idx="49178">
                  <c:v>9589.6108818607154</c:v>
                </c:pt>
                <c:pt idx="49179">
                  <c:v>9580.4899530068433</c:v>
                </c:pt>
                <c:pt idx="49180">
                  <c:v>9571.370321813818</c:v>
                </c:pt>
                <c:pt idx="49181">
                  <c:v>9562.2519873877809</c:v>
                </c:pt>
                <c:pt idx="49182">
                  <c:v>9496.7038407846685</c:v>
                </c:pt>
                <c:pt idx="49183">
                  <c:v>9431.2147250674334</c:v>
                </c:pt>
                <c:pt idx="49184">
                  <c:v>9365.7845815221845</c:v>
                </c:pt>
                <c:pt idx="49185">
                  <c:v>9300.413346499452</c:v>
                </c:pt>
                <c:pt idx="49186">
                  <c:v>9235.1009607046726</c:v>
                </c:pt>
                <c:pt idx="49187">
                  <c:v>9169.847359931262</c:v>
                </c:pt>
                <c:pt idx="49188">
                  <c:v>9188.2751230435697</c:v>
                </c:pt>
                <c:pt idx="49189">
                  <c:v>9206.7077975593111</c:v>
                </c:pt>
                <c:pt idx="49190">
                  <c:v>9225.1453886743384</c:v>
                </c:pt>
                <c:pt idx="49191">
                  <c:v>9243.5879004228445</c:v>
                </c:pt>
                <c:pt idx="49192">
                  <c:v>9262.0353368227861</c:v>
                </c:pt>
                <c:pt idx="49193">
                  <c:v>9280.4877018759416</c:v>
                </c:pt>
                <c:pt idx="49194">
                  <c:v>9290.0094474914404</c:v>
                </c:pt>
                <c:pt idx="49195">
                  <c:v>9299.5323383406321</c:v>
                </c:pt>
                <c:pt idx="49196">
                  <c:v>9309.0563740279613</c:v>
                </c:pt>
                <c:pt idx="49197">
                  <c:v>9318.5815553244629</c:v>
                </c:pt>
                <c:pt idx="49198">
                  <c:v>9328.1078795054382</c:v>
                </c:pt>
                <c:pt idx="49199">
                  <c:v>9337.6353473472536</c:v>
                </c:pt>
                <c:pt idx="49200">
                  <c:v>9458.8140363683051</c:v>
                </c:pt>
                <c:pt idx="49201">
                  <c:v>9580.1977453564577</c:v>
                </c:pt>
                <c:pt idx="49202">
                  <c:v>9701.7870272650362</c:v>
                </c:pt>
                <c:pt idx="49203">
                  <c:v>9823.582422485084</c:v>
                </c:pt>
                <c:pt idx="49204">
                  <c:v>9945.5844638186372</c:v>
                </c:pt>
                <c:pt idx="49205">
                  <c:v>10067.793675565381</c:v>
                </c:pt>
                <c:pt idx="49206">
                  <c:v>10133.573620610126</c:v>
                </c:pt>
                <c:pt idx="49207">
                  <c:v>10199.414236578679</c:v>
                </c:pt>
                <c:pt idx="49208">
                  <c:v>10265.315613547198</c:v>
                </c:pt>
                <c:pt idx="49209">
                  <c:v>10331.277845690242</c:v>
                </c:pt>
                <c:pt idx="49210">
                  <c:v>10397.301021191797</c:v>
                </c:pt>
                <c:pt idx="49211">
                  <c:v>10463.385232431336</c:v>
                </c:pt>
                <c:pt idx="49212">
                  <c:v>10511.319468384008</c:v>
                </c:pt>
                <c:pt idx="49213">
                  <c:v>10559.283018440323</c:v>
                </c:pt>
                <c:pt idx="49214">
                  <c:v>10607.275874868148</c:v>
                </c:pt>
                <c:pt idx="49215">
                  <c:v>10655.298029058726</c:v>
                </c:pt>
                <c:pt idx="49216">
                  <c:v>10703.349472816681</c:v>
                </c:pt>
                <c:pt idx="49217">
                  <c:v>10751.43020024513</c:v>
                </c:pt>
                <c:pt idx="49218">
                  <c:v>10827.684454918171</c:v>
                </c:pt>
                <c:pt idx="49219">
                  <c:v>10904.017198329208</c:v>
                </c:pt>
                <c:pt idx="49220">
                  <c:v>10980.428508686071</c:v>
                </c:pt>
                <c:pt idx="49221">
                  <c:v>11056.918464106006</c:v>
                </c:pt>
                <c:pt idx="49222">
                  <c:v>11133.487142624121</c:v>
                </c:pt>
                <c:pt idx="49223">
                  <c:v>11210.134622201998</c:v>
                </c:pt>
                <c:pt idx="49224">
                  <c:v>11142.258512881312</c:v>
                </c:pt>
                <c:pt idx="49225">
                  <c:v>11074.439088027186</c:v>
                </c:pt>
                <c:pt idx="49226">
                  <c:v>11006.676377437228</c:v>
                </c:pt>
                <c:pt idx="49227">
                  <c:v>10938.970413443043</c:v>
                </c:pt>
                <c:pt idx="49228">
                  <c:v>10871.321228291936</c:v>
                </c:pt>
                <c:pt idx="49229">
                  <c:v>10803.728858111128</c:v>
                </c:pt>
                <c:pt idx="49230">
                  <c:v>10870.897368608837</c:v>
                </c:pt>
                <c:pt idx="49231">
                  <c:v>10938.124513974712</c:v>
                </c:pt>
                <c:pt idx="49232">
                  <c:v>11005.410302368304</c:v>
                </c:pt>
                <c:pt idx="49233">
                  <c:v>10945.796267796881</c:v>
                </c:pt>
                <c:pt idx="49234">
                  <c:v>11012.426540822496</c:v>
                </c:pt>
                <c:pt idx="49235">
                  <c:v>11079.11481663272</c:v>
                </c:pt>
                <c:pt idx="49236">
                  <c:v>11178.480475274811</c:v>
                </c:pt>
                <c:pt idx="49237">
                  <c:v>11149.351661355295</c:v>
                </c:pt>
                <c:pt idx="49238">
                  <c:v>11120.233196078421</c:v>
                </c:pt>
                <c:pt idx="49239">
                  <c:v>11091.125081922195</c:v>
                </c:pt>
                <c:pt idx="49240">
                  <c:v>11062.02732142447</c:v>
                </c:pt>
                <c:pt idx="49241">
                  <c:v>11032.939919210345</c:v>
                </c:pt>
                <c:pt idx="49242">
                  <c:v>11023.761902912143</c:v>
                </c:pt>
                <c:pt idx="49243">
                  <c:v>11014.585364505434</c:v>
                </c:pt>
                <c:pt idx="49244">
                  <c:v>11005.410302368304</c:v>
                </c:pt>
                <c:pt idx="49245">
                  <c:v>10996.236716875972</c:v>
                </c:pt>
                <c:pt idx="49246">
                  <c:v>10987.064606397635</c:v>
                </c:pt>
                <c:pt idx="49247">
                  <c:v>10977.893969968512</c:v>
                </c:pt>
                <c:pt idx="49248">
                  <c:v>10959.416219710818</c:v>
                </c:pt>
                <c:pt idx="49249">
                  <c:v>10940.944178869089</c:v>
                </c:pt>
                <c:pt idx="49250">
                  <c:v>10922.477840196267</c:v>
                </c:pt>
                <c:pt idx="49251">
                  <c:v>10904.017198329208</c:v>
                </c:pt>
                <c:pt idx="49252">
                  <c:v>10885.562245943462</c:v>
                </c:pt>
                <c:pt idx="49253">
                  <c:v>10867.112975701444</c:v>
                </c:pt>
                <c:pt idx="49254">
                  <c:v>10914.58738919343</c:v>
                </c:pt>
                <c:pt idx="49255">
                  <c:v>10962.093237545998</c:v>
                </c:pt>
                <c:pt idx="49256">
                  <c:v>11009.630552597961</c:v>
                </c:pt>
                <c:pt idx="49257">
                  <c:v>11057.19936784661</c:v>
                </c:pt>
                <c:pt idx="49258">
                  <c:v>11104.799714678857</c:v>
                </c:pt>
                <c:pt idx="49259">
                  <c:v>11152.431624246283</c:v>
                </c:pt>
                <c:pt idx="49260">
                  <c:v>11219.336994987852</c:v>
                </c:pt>
                <c:pt idx="49261">
                  <c:v>11286.30359110778</c:v>
                </c:pt>
                <c:pt idx="49262">
                  <c:v>11353.331481496447</c:v>
                </c:pt>
                <c:pt idx="49263">
                  <c:v>11420.420734616959</c:v>
                </c:pt>
                <c:pt idx="49264">
                  <c:v>11487.571418513924</c:v>
                </c:pt>
                <c:pt idx="49265">
                  <c:v>11554.78360082236</c:v>
                </c:pt>
                <c:pt idx="49266">
                  <c:v>11544.980890203153</c:v>
                </c:pt>
                <c:pt idx="49267">
                  <c:v>11535.179294417945</c:v>
                </c:pt>
                <c:pt idx="49268">
                  <c:v>11525.378813638537</c:v>
                </c:pt>
                <c:pt idx="49269">
                  <c:v>11515.579448038274</c:v>
                </c:pt>
                <c:pt idx="49270">
                  <c:v>11505.781197130424</c:v>
                </c:pt>
                <c:pt idx="49271">
                  <c:v>11495.98406241098</c:v>
                </c:pt>
                <c:pt idx="49272">
                  <c:v>11476.669913242004</c:v>
                </c:pt>
                <c:pt idx="49273">
                  <c:v>11457.360619085272</c:v>
                </c:pt>
                <c:pt idx="49274">
                  <c:v>11438.056178619207</c:v>
                </c:pt>
                <c:pt idx="49275">
                  <c:v>11418.756592514897</c:v>
                </c:pt>
                <c:pt idx="49276">
                  <c:v>11399.46185945823</c:v>
                </c:pt>
                <c:pt idx="49277">
                  <c:v>11380.171978801711</c:v>
                </c:pt>
                <c:pt idx="49278">
                  <c:v>11342.302085961363</c:v>
                </c:pt>
                <c:pt idx="49279">
                  <c:v>11304.453496046428</c:v>
                </c:pt>
                <c:pt idx="49280">
                  <c:v>11266.626180777543</c:v>
                </c:pt>
                <c:pt idx="49281">
                  <c:v>11228.820114247364</c:v>
                </c:pt>
                <c:pt idx="49282">
                  <c:v>11191.035267713241</c:v>
                </c:pt>
                <c:pt idx="49283">
                  <c:v>11153.27161412561</c:v>
                </c:pt>
                <c:pt idx="49284">
                  <c:v>11115.248764385611</c:v>
                </c:pt>
                <c:pt idx="49285">
                  <c:v>11077.246326657531</c:v>
                </c:pt>
                <c:pt idx="49286">
                  <c:v>11039.264283065877</c:v>
                </c:pt>
                <c:pt idx="49287">
                  <c:v>11001.302613104179</c:v>
                </c:pt>
                <c:pt idx="49288">
                  <c:v>10963.361298625776</c:v>
                </c:pt>
                <c:pt idx="49289">
                  <c:v>10925.440318875631</c:v>
                </c:pt>
                <c:pt idx="49290">
                  <c:v>10809.784555592059</c:v>
                </c:pt>
                <c:pt idx="49291">
                  <c:v>10819.399290265848</c:v>
                </c:pt>
                <c:pt idx="49292">
                  <c:v>10829.015128626303</c:v>
                </c:pt>
                <c:pt idx="49293">
                  <c:v>10964.347568354497</c:v>
                </c:pt>
                <c:pt idx="49294">
                  <c:v>10974.077172775147</c:v>
                </c:pt>
                <c:pt idx="49295">
                  <c:v>10983.807893642754</c:v>
                </c:pt>
                <c:pt idx="49296">
                  <c:v>10964.770255381089</c:v>
                </c:pt>
                <c:pt idx="49297">
                  <c:v>10945.737609189513</c:v>
                </c:pt>
                <c:pt idx="49298">
                  <c:v>10926.709952595311</c:v>
                </c:pt>
                <c:pt idx="49299">
                  <c:v>10907.687284929687</c:v>
                </c:pt>
                <c:pt idx="49300">
                  <c:v>10888.669603710001</c:v>
                </c:pt>
                <c:pt idx="49301">
                  <c:v>10869.656906453334</c:v>
                </c:pt>
                <c:pt idx="49302">
                  <c:v>10831.929459582467</c:v>
                </c:pt>
                <c:pt idx="49303">
                  <c:v>10794.222603713413</c:v>
                </c:pt>
                <c:pt idx="49304">
                  <c:v>10756.536314775529</c:v>
                </c:pt>
                <c:pt idx="49305">
                  <c:v>10718.870566133373</c:v>
                </c:pt>
                <c:pt idx="49306">
                  <c:v>10681.225333292394</c:v>
                </c:pt>
                <c:pt idx="49307">
                  <c:v>10643.600589225023</c:v>
                </c:pt>
                <c:pt idx="49308">
                  <c:v>10633.485758517203</c:v>
                </c:pt>
                <c:pt idx="49309">
                  <c:v>10623.371804564214</c:v>
                </c:pt>
                <c:pt idx="49310">
                  <c:v>10613.258728590721</c:v>
                </c:pt>
                <c:pt idx="49311">
                  <c:v>10603.146531826114</c:v>
                </c:pt>
                <c:pt idx="49312">
                  <c:v>10593.035215503762</c:v>
                </c:pt>
                <c:pt idx="49313">
                  <c:v>10582.924780259269</c:v>
                </c:pt>
                <c:pt idx="49314">
                  <c:v>10743.712878947885</c:v>
                </c:pt>
                <c:pt idx="49315">
                  <c:v>10904.86414139089</c:v>
                </c:pt>
                <c:pt idx="49316">
                  <c:v>11066.379936860285</c:v>
                </c:pt>
                <c:pt idx="49317">
                  <c:v>11228.261599820727</c:v>
                </c:pt>
                <c:pt idx="49318">
                  <c:v>11390.5104292502</c:v>
                </c:pt>
                <c:pt idx="49319">
                  <c:v>11553.127693763352</c:v>
                </c:pt>
                <c:pt idx="49320">
                  <c:v>11688.157125770085</c:v>
                </c:pt>
                <c:pt idx="49321">
                  <c:v>11823.429231647639</c:v>
                </c:pt>
                <c:pt idx="49322">
                  <c:v>11958.944392442068</c:v>
                </c:pt>
                <c:pt idx="49323">
                  <c:v>12094.702989691194</c:v>
                </c:pt>
                <c:pt idx="49324">
                  <c:v>12230.705406521109</c:v>
                </c:pt>
                <c:pt idx="49325">
                  <c:v>12366.952028751075</c:v>
                </c:pt>
                <c:pt idx="49326">
                  <c:v>12249.809133234912</c:v>
                </c:pt>
                <c:pt idx="49327">
                  <c:v>12132.842313626979</c:v>
                </c:pt>
                <c:pt idx="49328">
                  <c:v>12016.051407184195</c:v>
                </c:pt>
                <c:pt idx="49329">
                  <c:v>11899.436256831195</c:v>
                </c:pt>
                <c:pt idx="49330">
                  <c:v>11782.996709154735</c:v>
                </c:pt>
                <c:pt idx="49331">
                  <c:v>11666.732616145156</c:v>
                </c:pt>
                <c:pt idx="49332">
                  <c:v>11657.326739638913</c:v>
                </c:pt>
                <c:pt idx="49333">
                  <c:v>11647.922281826879</c:v>
                </c:pt>
                <c:pt idx="49334">
                  <c:v>11638.519243497854</c:v>
                </c:pt>
                <c:pt idx="49335">
                  <c:v>11629.117623384778</c:v>
                </c:pt>
                <c:pt idx="49336">
                  <c:v>11619.717420904621</c:v>
                </c:pt>
                <c:pt idx="49337">
                  <c:v>11610.318635472611</c:v>
                </c:pt>
                <c:pt idx="49338">
                  <c:v>11648.74723260172</c:v>
                </c:pt>
                <c:pt idx="49339">
                  <c:v>11687.196100866324</c:v>
                </c:pt>
                <c:pt idx="49340">
                  <c:v>11725.66525220555</c:v>
                </c:pt>
                <c:pt idx="49341">
                  <c:v>11764.154701215604</c:v>
                </c:pt>
                <c:pt idx="49342">
                  <c:v>11802.664460061151</c:v>
                </c:pt>
                <c:pt idx="49343">
                  <c:v>11841.194542212712</c:v>
                </c:pt>
                <c:pt idx="49344">
                  <c:v>11782.859931915014</c:v>
                </c:pt>
                <c:pt idx="49345">
                  <c:v>11724.568568735081</c:v>
                </c:pt>
                <c:pt idx="49346">
                  <c:v>11666.320444049292</c:v>
                </c:pt>
                <c:pt idx="49347">
                  <c:v>11608.115547652196</c:v>
                </c:pt>
                <c:pt idx="49348">
                  <c:v>11549.953871900258</c:v>
                </c:pt>
                <c:pt idx="49349">
                  <c:v>11491.835408957157</c:v>
                </c:pt>
                <c:pt idx="49350">
                  <c:v>11414.45755875113</c:v>
                </c:pt>
                <c:pt idx="49351">
                  <c:v>11337.15675859289</c:v>
                </c:pt>
                <c:pt idx="49352">
                  <c:v>11259.932988297272</c:v>
                </c:pt>
                <c:pt idx="49353">
                  <c:v>11182.786229134939</c:v>
                </c:pt>
                <c:pt idx="49354">
                  <c:v>11105.716463843533</c:v>
                </c:pt>
                <c:pt idx="49355">
                  <c:v>11028.723676639871</c:v>
                </c:pt>
                <c:pt idx="49356">
                  <c:v>10962.245626540463</c:v>
                </c:pt>
                <c:pt idx="49357">
                  <c:v>10895.830082066317</c:v>
                </c:pt>
                <c:pt idx="49358">
                  <c:v>10829.476947871335</c:v>
                </c:pt>
                <c:pt idx="49359">
                  <c:v>10763.186127498386</c:v>
                </c:pt>
                <c:pt idx="49360">
                  <c:v>10696.957523362033</c:v>
                </c:pt>
                <c:pt idx="49361">
                  <c:v>10630.791036731616</c:v>
                </c:pt>
                <c:pt idx="49362">
                  <c:v>10630.506380009556</c:v>
                </c:pt>
                <c:pt idx="49363">
                  <c:v>10630.221723287414</c:v>
                </c:pt>
                <c:pt idx="49364">
                  <c:v>10629.937066565351</c:v>
                </c:pt>
                <c:pt idx="49365">
                  <c:v>10629.652409843289</c:v>
                </c:pt>
                <c:pt idx="49366">
                  <c:v>10629.367753121145</c:v>
                </c:pt>
                <c:pt idx="49367">
                  <c:v>10629.083096399085</c:v>
                </c:pt>
                <c:pt idx="49368">
                  <c:v>10590.750001092107</c:v>
                </c:pt>
                <c:pt idx="49369">
                  <c:v>10552.435933362667</c:v>
                </c:pt>
                <c:pt idx="49370">
                  <c:v>10514.140896335164</c:v>
                </c:pt>
                <c:pt idx="49371">
                  <c:v>10475.864891172909</c:v>
                </c:pt>
                <c:pt idx="49372">
                  <c:v>10437.607919866414</c:v>
                </c:pt>
                <c:pt idx="49373">
                  <c:v>10399.36998312853</c:v>
                </c:pt>
                <c:pt idx="49374">
                  <c:v>10370.954935452181</c:v>
                </c:pt>
                <c:pt idx="49375">
                  <c:v>10342.550987793324</c:v>
                </c:pt>
                <c:pt idx="49376">
                  <c:v>10314.158135695843</c:v>
                </c:pt>
                <c:pt idx="49377">
                  <c:v>10167.841267374733</c:v>
                </c:pt>
                <c:pt idx="49378">
                  <c:v>10139.795886722652</c:v>
                </c:pt>
                <c:pt idx="49379">
                  <c:v>10111.761461146742</c:v>
                </c:pt>
                <c:pt idx="49380">
                  <c:v>10209.905875226697</c:v>
                </c:pt>
                <c:pt idx="49381">
                  <c:v>10190.770331204256</c:v>
                </c:pt>
                <c:pt idx="49382">
                  <c:v>10171.639475698397</c:v>
                </c:pt>
                <c:pt idx="49383">
                  <c:v>10152.513309800979</c:v>
                </c:pt>
                <c:pt idx="49384">
                  <c:v>10133.391833205978</c:v>
                </c:pt>
                <c:pt idx="49385">
                  <c:v>10114.275049849879</c:v>
                </c:pt>
                <c:pt idx="49386">
                  <c:v>10104.646230041675</c:v>
                </c:pt>
                <c:pt idx="49387">
                  <c:v>10095.01854970067</c:v>
                </c:pt>
                <c:pt idx="49388">
                  <c:v>10085.392009155368</c:v>
                </c:pt>
                <c:pt idx="49389">
                  <c:v>10075.766608735561</c:v>
                </c:pt>
                <c:pt idx="49390">
                  <c:v>10066.142348772457</c:v>
                </c:pt>
                <c:pt idx="49391">
                  <c:v>10056.519229598523</c:v>
                </c:pt>
                <c:pt idx="49392">
                  <c:v>10046.897251547767</c:v>
                </c:pt>
                <c:pt idx="49393">
                  <c:v>10037.276414955464</c:v>
                </c:pt>
                <c:pt idx="49394">
                  <c:v>10027.656720158233</c:v>
                </c:pt>
                <c:pt idx="49395">
                  <c:v>10018.038167494153</c:v>
                </c:pt>
                <c:pt idx="49396">
                  <c:v>10008.420757302658</c:v>
                </c:pt>
                <c:pt idx="49397">
                  <c:v>9998.804488480444</c:v>
                </c:pt>
                <c:pt idx="49398">
                  <c:v>9998.804488480444</c:v>
                </c:pt>
                <c:pt idx="49399">
                  <c:v>9998.804488480444</c:v>
                </c:pt>
                <c:pt idx="49400">
                  <c:v>9998.804488480444</c:v>
                </c:pt>
                <c:pt idx="49401">
                  <c:v>9998.804488480444</c:v>
                </c:pt>
                <c:pt idx="49402">
                  <c:v>9998.804488480444</c:v>
                </c:pt>
                <c:pt idx="49403">
                  <c:v>9998.804488480444</c:v>
                </c:pt>
                <c:pt idx="49404">
                  <c:v>9989.3341388750796</c:v>
                </c:pt>
                <c:pt idx="49405">
                  <c:v>9979.8649976009419</c:v>
                </c:pt>
                <c:pt idx="49406">
                  <c:v>9970.3970646227917</c:v>
                </c:pt>
                <c:pt idx="49407">
                  <c:v>9960.9303399055443</c:v>
                </c:pt>
                <c:pt idx="49408">
                  <c:v>9951.4648234144352</c:v>
                </c:pt>
                <c:pt idx="49409">
                  <c:v>9942.0005151148252</c:v>
                </c:pt>
                <c:pt idx="49410">
                  <c:v>9932.5374149724903</c:v>
                </c:pt>
                <c:pt idx="49411">
                  <c:v>9923.0755229534298</c:v>
                </c:pt>
                <c:pt idx="49412">
                  <c:v>9913.6148390239341</c:v>
                </c:pt>
                <c:pt idx="49413">
                  <c:v>9904.155363150463</c:v>
                </c:pt>
                <c:pt idx="49414">
                  <c:v>9894.6970952999527</c:v>
                </c:pt>
                <c:pt idx="49415">
                  <c:v>9885.2400354392266</c:v>
                </c:pt>
                <c:pt idx="49416">
                  <c:v>9904.155363150463</c:v>
                </c:pt>
                <c:pt idx="49417">
                  <c:v>9923.0755229534298</c:v>
                </c:pt>
                <c:pt idx="49418">
                  <c:v>9942.0005151148252</c:v>
                </c:pt>
                <c:pt idx="49419">
                  <c:v>9960.9303399055443</c:v>
                </c:pt>
                <c:pt idx="49420">
                  <c:v>9979.8649976009419</c:v>
                </c:pt>
                <c:pt idx="49421">
                  <c:v>9998.804488480444</c:v>
                </c:pt>
                <c:pt idx="49422">
                  <c:v>10008.276047896594</c:v>
                </c:pt>
                <c:pt idx="49423">
                  <c:v>10017.748814271405</c:v>
                </c:pt>
                <c:pt idx="49424">
                  <c:v>10027.222789085075</c:v>
                </c:pt>
                <c:pt idx="49425">
                  <c:v>10036.6979723739</c:v>
                </c:pt>
                <c:pt idx="49426">
                  <c:v>10046.174364174663</c:v>
                </c:pt>
                <c:pt idx="49427">
                  <c:v>10055.651964524122</c:v>
                </c:pt>
                <c:pt idx="49428">
                  <c:v>10036.6979723739</c:v>
                </c:pt>
                <c:pt idx="49429">
                  <c:v>10017.748814271405</c:v>
                </c:pt>
                <c:pt idx="49430">
                  <c:v>9998.804488480444</c:v>
                </c:pt>
                <c:pt idx="49431">
                  <c:v>9979.8649976009419</c:v>
                </c:pt>
                <c:pt idx="49432">
                  <c:v>9960.9303399055443</c:v>
                </c:pt>
                <c:pt idx="49433">
                  <c:v>9942.0005151148252</c:v>
                </c:pt>
                <c:pt idx="49434">
                  <c:v>9809.2990883535876</c:v>
                </c:pt>
                <c:pt idx="49435">
                  <c:v>9790.5958641488105</c:v>
                </c:pt>
                <c:pt idx="49436">
                  <c:v>9771.897416631753</c:v>
                </c:pt>
                <c:pt idx="49437">
                  <c:v>9866.3295395572495</c:v>
                </c:pt>
                <c:pt idx="49438">
                  <c:v>9847.4238738002314</c:v>
                </c:pt>
                <c:pt idx="49439">
                  <c:v>9828.5230408059397</c:v>
                </c:pt>
                <c:pt idx="49440">
                  <c:v>9828.5230408059397</c:v>
                </c:pt>
                <c:pt idx="49441">
                  <c:v>9828.5230408059397</c:v>
                </c:pt>
                <c:pt idx="49442">
                  <c:v>9828.5230408059397</c:v>
                </c:pt>
                <c:pt idx="49443">
                  <c:v>9828.5230408059397</c:v>
                </c:pt>
                <c:pt idx="49444">
                  <c:v>9828.5230408059397</c:v>
                </c:pt>
                <c:pt idx="49445">
                  <c:v>9828.5230408059397</c:v>
                </c:pt>
                <c:pt idx="49446">
                  <c:v>9800.1808494888974</c:v>
                </c:pt>
                <c:pt idx="49447">
                  <c:v>9771.8495272495184</c:v>
                </c:pt>
                <c:pt idx="49448">
                  <c:v>9743.5290732846897</c:v>
                </c:pt>
                <c:pt idx="49449">
                  <c:v>9715.2194853656529</c:v>
                </c:pt>
                <c:pt idx="49450">
                  <c:v>9686.9207656272938</c:v>
                </c:pt>
                <c:pt idx="49451">
                  <c:v>9658.6329118846261</c:v>
                </c:pt>
                <c:pt idx="49452">
                  <c:v>9620.9326749864631</c:v>
                </c:pt>
                <c:pt idx="49453">
                  <c:v>9583.2517525068415</c:v>
                </c:pt>
                <c:pt idx="49454">
                  <c:v>9545.5901414294931</c:v>
                </c:pt>
                <c:pt idx="49455">
                  <c:v>9507.9478431538137</c:v>
                </c:pt>
                <c:pt idx="49456">
                  <c:v>9470.3248548029187</c:v>
                </c:pt>
                <c:pt idx="49457">
                  <c:v>9432.7211735692363</c:v>
                </c:pt>
                <c:pt idx="49458">
                  <c:v>9385.7437245543497</c:v>
                </c:pt>
                <c:pt idx="49459">
                  <c:v>9338.7964408049629</c:v>
                </c:pt>
                <c:pt idx="49460">
                  <c:v>9291.8793186814182</c:v>
                </c:pt>
                <c:pt idx="49461">
                  <c:v>9244.9923590663966</c:v>
                </c:pt>
                <c:pt idx="49462">
                  <c:v>9198.1355586660738</c:v>
                </c:pt>
                <c:pt idx="49463">
                  <c:v>9151.3089143600573</c:v>
                </c:pt>
                <c:pt idx="49464">
                  <c:v>9095.1567487981392</c:v>
                </c:pt>
                <c:pt idx="49465">
                  <c:v>9039.0480057034165</c:v>
                </c:pt>
                <c:pt idx="49466">
                  <c:v>8982.9826817379944</c:v>
                </c:pt>
                <c:pt idx="49467">
                  <c:v>8926.960778279672</c:v>
                </c:pt>
                <c:pt idx="49468">
                  <c:v>8870.9822912733252</c:v>
                </c:pt>
                <c:pt idx="49469">
                  <c:v>8815.0472228317321</c:v>
                </c:pt>
                <c:pt idx="49470">
                  <c:v>8805.7289324984686</c:v>
                </c:pt>
                <c:pt idx="49471">
                  <c:v>8796.4118481828991</c:v>
                </c:pt>
                <c:pt idx="49472">
                  <c:v>8787.0959698842544</c:v>
                </c:pt>
                <c:pt idx="49473">
                  <c:v>8777.7812976022524</c:v>
                </c:pt>
                <c:pt idx="49474">
                  <c:v>8768.4678313368695</c:v>
                </c:pt>
                <c:pt idx="49475">
                  <c:v>8759.1555710882512</c:v>
                </c:pt>
                <c:pt idx="49476">
                  <c:v>8740.5346686436205</c:v>
                </c:pt>
                <c:pt idx="49477">
                  <c:v>8721.9185888272914</c:v>
                </c:pt>
                <c:pt idx="49478">
                  <c:v>8703.3073345489338</c:v>
                </c:pt>
                <c:pt idx="49479">
                  <c:v>8684.7009043763464</c:v>
                </c:pt>
                <c:pt idx="49480">
                  <c:v>8666.0992983310825</c:v>
                </c:pt>
                <c:pt idx="49481">
                  <c:v>8647.5025164389826</c:v>
                </c:pt>
                <c:pt idx="49482">
                  <c:v>8647.5025164389826</c:v>
                </c:pt>
                <c:pt idx="49483">
                  <c:v>8647.5025164389826</c:v>
                </c:pt>
                <c:pt idx="49484">
                  <c:v>8647.5025164389826</c:v>
                </c:pt>
                <c:pt idx="49485">
                  <c:v>8647.5025164389826</c:v>
                </c:pt>
                <c:pt idx="49486">
                  <c:v>8647.5025164389826</c:v>
                </c:pt>
                <c:pt idx="49487">
                  <c:v>8647.5025164389826</c:v>
                </c:pt>
                <c:pt idx="49488">
                  <c:v>8703.3073345489338</c:v>
                </c:pt>
                <c:pt idx="49489">
                  <c:v>8759.1555710882512</c:v>
                </c:pt>
                <c:pt idx="49490">
                  <c:v>8815.0472228317321</c:v>
                </c:pt>
                <c:pt idx="49491">
                  <c:v>8870.9822912733252</c:v>
                </c:pt>
                <c:pt idx="49492">
                  <c:v>8926.960778279672</c:v>
                </c:pt>
                <c:pt idx="49493">
                  <c:v>8982.9826817379944</c:v>
                </c:pt>
                <c:pt idx="49494">
                  <c:v>9011.0099155269199</c:v>
                </c:pt>
                <c:pt idx="49495">
                  <c:v>9039.0480057034165</c:v>
                </c:pt>
                <c:pt idx="49496">
                  <c:v>9067.0969495689169</c:v>
                </c:pt>
                <c:pt idx="49497">
                  <c:v>9095.1567487981392</c:v>
                </c:pt>
                <c:pt idx="49498">
                  <c:v>9123.2274036384024</c:v>
                </c:pt>
                <c:pt idx="49499">
                  <c:v>9151.3089143600573</c:v>
                </c:pt>
                <c:pt idx="49500">
                  <c:v>9151.3089143600573</c:v>
                </c:pt>
                <c:pt idx="49501">
                  <c:v>9151.3089143600573</c:v>
                </c:pt>
                <c:pt idx="49502">
                  <c:v>9151.3089143600573</c:v>
                </c:pt>
                <c:pt idx="49503">
                  <c:v>9151.3089143600573</c:v>
                </c:pt>
                <c:pt idx="49504">
                  <c:v>9151.3089143600573</c:v>
                </c:pt>
                <c:pt idx="49505">
                  <c:v>9151.3089143600573</c:v>
                </c:pt>
                <c:pt idx="49506">
                  <c:v>9170.0359541469279</c:v>
                </c:pt>
                <c:pt idx="49507">
                  <c:v>9188.7678175417223</c:v>
                </c:pt>
                <c:pt idx="49508">
                  <c:v>9207.5045060916473</c:v>
                </c:pt>
                <c:pt idx="49509">
                  <c:v>9226.246019897917</c:v>
                </c:pt>
                <c:pt idx="49510">
                  <c:v>9244.9923590663966</c:v>
                </c:pt>
                <c:pt idx="49511">
                  <c:v>9263.7435237072496</c:v>
                </c:pt>
                <c:pt idx="49512">
                  <c:v>9273.1209156155019</c:v>
                </c:pt>
                <c:pt idx="49513">
                  <c:v>9282.4995139352195</c:v>
                </c:pt>
                <c:pt idx="49514">
                  <c:v>9291.8793186814182</c:v>
                </c:pt>
                <c:pt idx="49515">
                  <c:v>9301.2603313194395</c:v>
                </c:pt>
                <c:pt idx="49516">
                  <c:v>9310.6425489647227</c:v>
                </c:pt>
                <c:pt idx="49517">
                  <c:v>9320.0259730833041</c:v>
                </c:pt>
                <c:pt idx="49518">
                  <c:v>9310.6425489647227</c:v>
                </c:pt>
                <c:pt idx="49519">
                  <c:v>9301.2603313194395</c:v>
                </c:pt>
                <c:pt idx="49520">
                  <c:v>9291.8793186814182</c:v>
                </c:pt>
                <c:pt idx="49521">
                  <c:v>9176.0678238379969</c:v>
                </c:pt>
                <c:pt idx="49522">
                  <c:v>9166.7967590622811</c:v>
                </c:pt>
                <c:pt idx="49523">
                  <c:v>9157.5268868654985</c:v>
                </c:pt>
                <c:pt idx="49524">
                  <c:v>9282.4995139352195</c:v>
                </c:pt>
                <c:pt idx="49525">
                  <c:v>9301.2603313194395</c:v>
                </c:pt>
                <c:pt idx="49526">
                  <c:v>9320.0259730833041</c:v>
                </c:pt>
                <c:pt idx="49527">
                  <c:v>9338.7964408049629</c:v>
                </c:pt>
                <c:pt idx="49528">
                  <c:v>9357.5717346168385</c:v>
                </c:pt>
                <c:pt idx="49529">
                  <c:v>9376.3518546557953</c:v>
                </c:pt>
                <c:pt idx="49530">
                  <c:v>9367.1078204415298</c:v>
                </c:pt>
                <c:pt idx="49531">
                  <c:v>9357.865039664217</c:v>
                </c:pt>
                <c:pt idx="49532">
                  <c:v>9348.623511868238</c:v>
                </c:pt>
                <c:pt idx="49533">
                  <c:v>9339.3832365968919</c:v>
                </c:pt>
                <c:pt idx="49534">
                  <c:v>9330.1442133924593</c:v>
                </c:pt>
                <c:pt idx="49535">
                  <c:v>9320.9064417965601</c:v>
                </c:pt>
                <c:pt idx="49536">
                  <c:v>9321.0531865821049</c:v>
                </c:pt>
                <c:pt idx="49537">
                  <c:v>9321.1999313676461</c:v>
                </c:pt>
                <c:pt idx="49538">
                  <c:v>9321.3466761531854</c:v>
                </c:pt>
                <c:pt idx="49539">
                  <c:v>9321.493420938732</c:v>
                </c:pt>
                <c:pt idx="49540">
                  <c:v>9321.6401657242022</c:v>
                </c:pt>
                <c:pt idx="49541">
                  <c:v>9321.7869105097434</c:v>
                </c:pt>
                <c:pt idx="49542">
                  <c:v>9321.6401657242022</c:v>
                </c:pt>
                <c:pt idx="49543">
                  <c:v>9321.493420938732</c:v>
                </c:pt>
                <c:pt idx="49544">
                  <c:v>9321.3466761531854</c:v>
                </c:pt>
                <c:pt idx="49545">
                  <c:v>9321.1999313676461</c:v>
                </c:pt>
                <c:pt idx="49546">
                  <c:v>9321.0531865821049</c:v>
                </c:pt>
                <c:pt idx="49547">
                  <c:v>9320.9064417965601</c:v>
                </c:pt>
                <c:pt idx="49548">
                  <c:v>9311.6699213494994</c:v>
                </c:pt>
                <c:pt idx="49549">
                  <c:v>9302.4346515910074</c:v>
                </c:pt>
                <c:pt idx="49550">
                  <c:v>9293.2006306312469</c:v>
                </c:pt>
                <c:pt idx="49551">
                  <c:v>9283.9678608668073</c:v>
                </c:pt>
                <c:pt idx="49552">
                  <c:v>9274.7363404037096</c:v>
                </c:pt>
                <c:pt idx="49553">
                  <c:v>9265.5060687776968</c:v>
                </c:pt>
                <c:pt idx="49554">
                  <c:v>9256.1301449598668</c:v>
                </c:pt>
                <c:pt idx="49555">
                  <c:v>9246.7554257309403</c:v>
                </c:pt>
                <c:pt idx="49556">
                  <c:v>9237.3819110729346</c:v>
                </c:pt>
                <c:pt idx="49557">
                  <c:v>9228.0096009683512</c:v>
                </c:pt>
                <c:pt idx="49558">
                  <c:v>9218.638495399704</c:v>
                </c:pt>
                <c:pt idx="49559">
                  <c:v>9209.2685943499619</c:v>
                </c:pt>
                <c:pt idx="49560">
                  <c:v>9218.7854816970848</c:v>
                </c:pt>
                <c:pt idx="49561">
                  <c:v>9228.3035311467338</c:v>
                </c:pt>
                <c:pt idx="49562">
                  <c:v>9237.8227422649034</c:v>
                </c:pt>
                <c:pt idx="49563">
                  <c:v>9247.3431146191215</c:v>
                </c:pt>
                <c:pt idx="49564">
                  <c:v>9256.8646477782913</c:v>
                </c:pt>
                <c:pt idx="49565">
                  <c:v>9266.3873413129259</c:v>
                </c:pt>
                <c:pt idx="49566">
                  <c:v>9257.1584489056131</c:v>
                </c:pt>
                <c:pt idx="49567">
                  <c:v>9247.9308035072299</c:v>
                </c:pt>
                <c:pt idx="49568">
                  <c:v>9238.7044046488354</c:v>
                </c:pt>
                <c:pt idx="49569">
                  <c:v>9229.4792518603335</c:v>
                </c:pt>
                <c:pt idx="49570">
                  <c:v>9220.2553446707825</c:v>
                </c:pt>
                <c:pt idx="49571">
                  <c:v>9211.0326826082746</c:v>
                </c:pt>
                <c:pt idx="49572">
                  <c:v>9267.4154926040592</c:v>
                </c:pt>
                <c:pt idx="49573">
                  <c:v>9323.8413375072687</c:v>
                </c:pt>
                <c:pt idx="49574">
                  <c:v>9380.3102035642878</c:v>
                </c:pt>
                <c:pt idx="49575">
                  <c:v>9436.8220817980891</c:v>
                </c:pt>
                <c:pt idx="49576">
                  <c:v>9493.3769638275589</c:v>
                </c:pt>
                <c:pt idx="49577">
                  <c:v>9549.9748377344695</c:v>
                </c:pt>
                <c:pt idx="49578">
                  <c:v>9561.5324773877637</c:v>
                </c:pt>
                <c:pt idx="49579">
                  <c:v>9682.7896462039698</c:v>
                </c:pt>
                <c:pt idx="49580">
                  <c:v>9804.2479037857793</c:v>
                </c:pt>
                <c:pt idx="49581">
                  <c:v>10041.036291735438</c:v>
                </c:pt>
                <c:pt idx="49582">
                  <c:v>10164.310437880646</c:v>
                </c:pt>
                <c:pt idx="49583">
                  <c:v>10287.788290330773</c:v>
                </c:pt>
                <c:pt idx="49584">
                  <c:v>10182.861468507275</c:v>
                </c:pt>
                <c:pt idx="49585">
                  <c:v>10078.078244169939</c:v>
                </c:pt>
                <c:pt idx="49586">
                  <c:v>9973.4386904528583</c:v>
                </c:pt>
                <c:pt idx="49587">
                  <c:v>9868.9428886638652</c:v>
                </c:pt>
                <c:pt idx="49588">
                  <c:v>9764.5909241561931</c:v>
                </c:pt>
                <c:pt idx="49589">
                  <c:v>9660.3828948245555</c:v>
                </c:pt>
                <c:pt idx="49590">
                  <c:v>9622.5380406233526</c:v>
                </c:pt>
                <c:pt idx="49591">
                  <c:v>9584.7122579741972</c:v>
                </c:pt>
                <c:pt idx="49592">
                  <c:v>9546.9055503210075</c:v>
                </c:pt>
                <c:pt idx="49593">
                  <c:v>9509.1179255307179</c:v>
                </c:pt>
                <c:pt idx="49594">
                  <c:v>9471.3493873395273</c:v>
                </c:pt>
                <c:pt idx="49595">
                  <c:v>9433.5999396182742</c:v>
                </c:pt>
                <c:pt idx="49596">
                  <c:v>9405.2637537605588</c:v>
                </c:pt>
                <c:pt idx="49597">
                  <c:v>9376.9382767163061</c:v>
                </c:pt>
                <c:pt idx="49598">
                  <c:v>9348.623511868238</c:v>
                </c:pt>
                <c:pt idx="49599">
                  <c:v>9320.3194626543882</c:v>
                </c:pt>
                <c:pt idx="49600">
                  <c:v>9292.0261311202903</c:v>
                </c:pt>
                <c:pt idx="49601">
                  <c:v>9263.7435237072496</c:v>
                </c:pt>
                <c:pt idx="49602">
                  <c:v>9236.3533049583966</c:v>
                </c:pt>
                <c:pt idx="49603">
                  <c:v>9208.9745796402276</c:v>
                </c:pt>
                <c:pt idx="49604">
                  <c:v>9181.6073270078086</c:v>
                </c:pt>
                <c:pt idx="49605">
                  <c:v>9154.2515247683332</c:v>
                </c:pt>
                <c:pt idx="49606">
                  <c:v>9126.9071547004351</c:v>
                </c:pt>
                <c:pt idx="49607">
                  <c:v>9099.5741942058703</c:v>
                </c:pt>
                <c:pt idx="49608">
                  <c:v>9061.8711542927467</c:v>
                </c:pt>
                <c:pt idx="49609">
                  <c:v>9024.1870463682317</c:v>
                </c:pt>
                <c:pt idx="49610">
                  <c:v>8986.5218830245067</c:v>
                </c:pt>
                <c:pt idx="49611">
                  <c:v>8948.8756812581214</c:v>
                </c:pt>
                <c:pt idx="49612">
                  <c:v>8911.248454133156</c:v>
                </c:pt>
                <c:pt idx="49613">
                  <c:v>8873.6402149299756</c:v>
                </c:pt>
                <c:pt idx="49614">
                  <c:v>8827.9124094965046</c:v>
                </c:pt>
                <c:pt idx="49615">
                  <c:v>8782.2155275673649</c:v>
                </c:pt>
                <c:pt idx="49616">
                  <c:v>8736.5494923902006</c:v>
                </c:pt>
                <c:pt idx="49617">
                  <c:v>8690.9142304980614</c:v>
                </c:pt>
                <c:pt idx="49618">
                  <c:v>8645.3096634865415</c:v>
                </c:pt>
                <c:pt idx="49619">
                  <c:v>8599.7357121814221</c:v>
                </c:pt>
                <c:pt idx="49620">
                  <c:v>8627.6092727565792</c:v>
                </c:pt>
                <c:pt idx="49621">
                  <c:v>8655.4936032673395</c:v>
                </c:pt>
                <c:pt idx="49622">
                  <c:v>8683.3887053968538</c:v>
                </c:pt>
                <c:pt idx="49623">
                  <c:v>8711.2945795329106</c:v>
                </c:pt>
                <c:pt idx="49624">
                  <c:v>8739.2112260849026</c:v>
                </c:pt>
                <c:pt idx="49625">
                  <c:v>8767.138646802352</c:v>
                </c:pt>
                <c:pt idx="49626">
                  <c:v>8832.04904819494</c:v>
                </c:pt>
                <c:pt idx="49627">
                  <c:v>8897.0185345114314</c:v>
                </c:pt>
                <c:pt idx="49628">
                  <c:v>8962.0471575086995</c:v>
                </c:pt>
                <c:pt idx="49629">
                  <c:v>9027.1349740061141</c:v>
                </c:pt>
                <c:pt idx="49630">
                  <c:v>9092.2820352408326</c:v>
                </c:pt>
                <c:pt idx="49631">
                  <c:v>9157.4883962172953</c:v>
                </c:pt>
                <c:pt idx="49632">
                  <c:v>9250.7223257260393</c:v>
                </c:pt>
                <c:pt idx="49633">
                  <c:v>9344.0776029318149</c:v>
                </c:pt>
                <c:pt idx="49634">
                  <c:v>9437.5543868389614</c:v>
                </c:pt>
                <c:pt idx="49635">
                  <c:v>9531.1528395111054</c:v>
                </c:pt>
                <c:pt idx="49636">
                  <c:v>9624.8731179133993</c:v>
                </c:pt>
                <c:pt idx="49637">
                  <c:v>9718.7153780201188</c:v>
                </c:pt>
                <c:pt idx="49638">
                  <c:v>9671.5602843355937</c:v>
                </c:pt>
                <c:pt idx="49639">
                  <c:v>9624.4352909214904</c:v>
                </c:pt>
                <c:pt idx="49640">
                  <c:v>9577.3403922932957</c:v>
                </c:pt>
                <c:pt idx="49641">
                  <c:v>9530.2755873016122</c:v>
                </c:pt>
                <c:pt idx="49642">
                  <c:v>9483.2408707899267</c:v>
                </c:pt>
                <c:pt idx="49643">
                  <c:v>9436.2362377653735</c:v>
                </c:pt>
                <c:pt idx="49644">
                  <c:v>9417.7358276127725</c:v>
                </c:pt>
                <c:pt idx="49645">
                  <c:v>9399.2404229557196</c:v>
                </c:pt>
                <c:pt idx="49646">
                  <c:v>9380.75002010971</c:v>
                </c:pt>
                <c:pt idx="49647">
                  <c:v>9362.2646153747683</c:v>
                </c:pt>
                <c:pt idx="49648">
                  <c:v>9343.7842050358886</c:v>
                </c:pt>
                <c:pt idx="49649">
                  <c:v>9325.3087853626221</c:v>
                </c:pt>
                <c:pt idx="49650">
                  <c:v>9306.6915625753954</c:v>
                </c:pt>
                <c:pt idx="49651">
                  <c:v>9288.0792322750785</c:v>
                </c:pt>
                <c:pt idx="49652">
                  <c:v>9269.4717951861767</c:v>
                </c:pt>
                <c:pt idx="49653">
                  <c:v>9250.8692479480651</c:v>
                </c:pt>
                <c:pt idx="49654">
                  <c:v>9232.2715885550624</c:v>
                </c:pt>
                <c:pt idx="49655">
                  <c:v>9213.6788149957811</c:v>
                </c:pt>
                <c:pt idx="49656">
                  <c:v>9232.4185536442928</c:v>
                </c:pt>
                <c:pt idx="49657">
                  <c:v>9251.1630923921948</c:v>
                </c:pt>
                <c:pt idx="49658">
                  <c:v>9269.912431453753</c:v>
                </c:pt>
                <c:pt idx="49659">
                  <c:v>9288.6665710477009</c:v>
                </c:pt>
                <c:pt idx="49660">
                  <c:v>9307.4255127450724</c:v>
                </c:pt>
                <c:pt idx="49661">
                  <c:v>9326.1892540758781</c:v>
                </c:pt>
                <c:pt idx="49662">
                  <c:v>9326.1892540758781</c:v>
                </c:pt>
                <c:pt idx="49663">
                  <c:v>9326.1892540758781</c:v>
                </c:pt>
                <c:pt idx="49664">
                  <c:v>9326.1892540758781</c:v>
                </c:pt>
                <c:pt idx="49665">
                  <c:v>9219.2566242397315</c:v>
                </c:pt>
                <c:pt idx="49666">
                  <c:v>9219.2566242397315</c:v>
                </c:pt>
                <c:pt idx="49667">
                  <c:v>9219.2566242397315</c:v>
                </c:pt>
                <c:pt idx="49668">
                  <c:v>9344.8110976716343</c:v>
                </c:pt>
                <c:pt idx="49669">
                  <c:v>9363.4378355642693</c:v>
                </c:pt>
                <c:pt idx="49670">
                  <c:v>9382.0694697458257</c:v>
                </c:pt>
                <c:pt idx="49671">
                  <c:v>9400.7060022031656</c:v>
                </c:pt>
                <c:pt idx="49672">
                  <c:v>9419.3474349171593</c:v>
                </c:pt>
                <c:pt idx="49673">
                  <c:v>9437.9937698634403</c:v>
                </c:pt>
                <c:pt idx="49674">
                  <c:v>9447.831305111833</c:v>
                </c:pt>
                <c:pt idx="49675">
                  <c:v>9457.6698921678144</c:v>
                </c:pt>
                <c:pt idx="49676">
                  <c:v>9467.509531137317</c:v>
                </c:pt>
                <c:pt idx="49677">
                  <c:v>9477.3502207676902</c:v>
                </c:pt>
                <c:pt idx="49678">
                  <c:v>9487.1919598102177</c:v>
                </c:pt>
                <c:pt idx="49679">
                  <c:v>9497.0347470200122</c:v>
                </c:pt>
                <c:pt idx="49680">
                  <c:v>9487.9236429621251</c:v>
                </c:pt>
                <c:pt idx="49681">
                  <c:v>9478.8138386769424</c:v>
                </c:pt>
                <c:pt idx="49682">
                  <c:v>9469.7053332728628</c:v>
                </c:pt>
                <c:pt idx="49683">
                  <c:v>9460.5981258561351</c:v>
                </c:pt>
                <c:pt idx="49684">
                  <c:v>9451.4922155307104</c:v>
                </c:pt>
                <c:pt idx="49685">
                  <c:v>9442.3876001085355</c:v>
                </c:pt>
                <c:pt idx="49686">
                  <c:v>9461.1837725937658</c:v>
                </c:pt>
                <c:pt idx="49687">
                  <c:v>9479.9847330043976</c:v>
                </c:pt>
                <c:pt idx="49688">
                  <c:v>9498.790482952345</c:v>
                </c:pt>
                <c:pt idx="49689">
                  <c:v>9517.6010227636143</c:v>
                </c:pt>
                <c:pt idx="49690">
                  <c:v>9536.4163527683013</c:v>
                </c:pt>
                <c:pt idx="49691">
                  <c:v>9555.2364733002269</c:v>
                </c:pt>
                <c:pt idx="49692">
                  <c:v>9582.5991735365642</c:v>
                </c:pt>
                <c:pt idx="49693">
                  <c:v>9609.9736221653857</c:v>
                </c:pt>
                <c:pt idx="49694">
                  <c:v>9637.3598401414692</c:v>
                </c:pt>
                <c:pt idx="49695">
                  <c:v>9664.7578521742944</c:v>
                </c:pt>
                <c:pt idx="49696">
                  <c:v>9692.1676814995681</c:v>
                </c:pt>
                <c:pt idx="49697">
                  <c:v>9719.5893511837367</c:v>
                </c:pt>
                <c:pt idx="49698">
                  <c:v>9710.3017867911822</c:v>
                </c:pt>
                <c:pt idx="49699">
                  <c:v>9701.0154827140577</c:v>
                </c:pt>
                <c:pt idx="49700">
                  <c:v>9691.7304385102616</c:v>
                </c:pt>
                <c:pt idx="49701">
                  <c:v>9682.4466537367316</c:v>
                </c:pt>
                <c:pt idx="49702">
                  <c:v>9673.1641279497417</c:v>
                </c:pt>
                <c:pt idx="49703">
                  <c:v>9663.882860704407</c:v>
                </c:pt>
                <c:pt idx="49704">
                  <c:v>9654.6028515549751</c:v>
                </c:pt>
                <c:pt idx="49705">
                  <c:v>9645.3241000548333</c:v>
                </c:pt>
                <c:pt idx="49706">
                  <c:v>9636.0466057565463</c:v>
                </c:pt>
                <c:pt idx="49707">
                  <c:v>9626.7703682114588</c:v>
                </c:pt>
                <c:pt idx="49708">
                  <c:v>9617.4953869703259</c:v>
                </c:pt>
                <c:pt idx="49709">
                  <c:v>9608.2216615828875</c:v>
                </c:pt>
                <c:pt idx="49710">
                  <c:v>9627.2081952033641</c:v>
                </c:pt>
                <c:pt idx="49711">
                  <c:v>9646.1994244267753</c:v>
                </c:pt>
                <c:pt idx="49712">
                  <c:v>9665.1953479093154</c:v>
                </c:pt>
                <c:pt idx="49713">
                  <c:v>9684.1959643205082</c:v>
                </c:pt>
                <c:pt idx="49714">
                  <c:v>9703.2012723434491</c:v>
                </c:pt>
                <c:pt idx="49715">
                  <c:v>9722.2112706745102</c:v>
                </c:pt>
                <c:pt idx="49716">
                  <c:v>9703.9298688865783</c:v>
                </c:pt>
                <c:pt idx="49717">
                  <c:v>9685.6537231402763</c:v>
                </c:pt>
                <c:pt idx="49718">
                  <c:v>9667.3828265841075</c:v>
                </c:pt>
                <c:pt idx="49719">
                  <c:v>9649.1171723331499</c:v>
                </c:pt>
                <c:pt idx="49720">
                  <c:v>9630.8567534688245</c:v>
                </c:pt>
                <c:pt idx="49721">
                  <c:v>9612.6015630390939</c:v>
                </c:pt>
                <c:pt idx="49722">
                  <c:v>9502.5292971272011</c:v>
                </c:pt>
                <c:pt idx="49723">
                  <c:v>9502.6736198669096</c:v>
                </c:pt>
                <c:pt idx="49724">
                  <c:v>9502.8179426065453</c:v>
                </c:pt>
                <c:pt idx="49725">
                  <c:v>9613.1855498999521</c:v>
                </c:pt>
                <c:pt idx="49726">
                  <c:v>9613.3315466151307</c:v>
                </c:pt>
                <c:pt idx="49727">
                  <c:v>9613.4775433303075</c:v>
                </c:pt>
                <c:pt idx="49728">
                  <c:v>9641.4454582279595</c:v>
                </c:pt>
                <c:pt idx="49729">
                  <c:v>9669.4244733472806</c:v>
                </c:pt>
                <c:pt idx="49730">
                  <c:v>9697.4145973716804</c:v>
                </c:pt>
                <c:pt idx="49731">
                  <c:v>9725.4158389409749</c:v>
                </c:pt>
                <c:pt idx="49732">
                  <c:v>9753.4282079345994</c:v>
                </c:pt>
                <c:pt idx="49733">
                  <c:v>9781.4517103444086</c:v>
                </c:pt>
                <c:pt idx="49734">
                  <c:v>9744.2836546465678</c:v>
                </c:pt>
                <c:pt idx="49735">
                  <c:v>9707.1356936763077</c:v>
                </c:pt>
                <c:pt idx="49736">
                  <c:v>9670.0078009939225</c:v>
                </c:pt>
                <c:pt idx="49737">
                  <c:v>9632.8999460974683</c:v>
                </c:pt>
                <c:pt idx="49738">
                  <c:v>9595.8120995252757</c:v>
                </c:pt>
                <c:pt idx="49739">
                  <c:v>9558.7442303440384</c:v>
                </c:pt>
                <c:pt idx="49740">
                  <c:v>9493.1917616557257</c:v>
                </c:pt>
                <c:pt idx="49741">
                  <c:v>9427.6984909488765</c:v>
                </c:pt>
                <c:pt idx="49742">
                  <c:v>9362.264362106067</c:v>
                </c:pt>
                <c:pt idx="49743">
                  <c:v>9296.8893138640233</c:v>
                </c:pt>
                <c:pt idx="49744">
                  <c:v>9231.5732895680412</c:v>
                </c:pt>
                <c:pt idx="49745">
                  <c:v>9166.3162274416081</c:v>
                </c:pt>
                <c:pt idx="49746">
                  <c:v>9147.8924179277365</c:v>
                </c:pt>
                <c:pt idx="49747">
                  <c:v>9129.4735275486801</c:v>
                </c:pt>
                <c:pt idx="49748">
                  <c:v>9111.0595522655331</c:v>
                </c:pt>
                <c:pt idx="49749">
                  <c:v>9092.6504880229004</c:v>
                </c:pt>
                <c:pt idx="49750">
                  <c:v>9074.2463307490743</c:v>
                </c:pt>
                <c:pt idx="49751">
                  <c:v>9055.847076355738</c:v>
                </c:pt>
                <c:pt idx="49752">
                  <c:v>9102.4434755199472</c:v>
                </c:pt>
                <c:pt idx="49753">
                  <c:v>9149.069780769074</c:v>
                </c:pt>
                <c:pt idx="49754">
                  <c:v>9195.7260105380501</c:v>
                </c:pt>
                <c:pt idx="49755">
                  <c:v>9242.4121797093176</c:v>
                </c:pt>
                <c:pt idx="49756">
                  <c:v>9289.1283066979813</c:v>
                </c:pt>
                <c:pt idx="49757">
                  <c:v>9335.8744099208889</c:v>
                </c:pt>
                <c:pt idx="49758">
                  <c:v>9251.6354529457421</c:v>
                </c:pt>
                <c:pt idx="49759">
                  <c:v>9167.4932716048734</c:v>
                </c:pt>
                <c:pt idx="49760">
                  <c:v>9083.4477962700221</c:v>
                </c:pt>
                <c:pt idx="49761">
                  <c:v>8999.4989544078435</c:v>
                </c:pt>
                <c:pt idx="49762">
                  <c:v>8915.6466788516427</c:v>
                </c:pt>
                <c:pt idx="49763">
                  <c:v>8831.8908983523925</c:v>
                </c:pt>
                <c:pt idx="49764">
                  <c:v>8822.5742358117659</c:v>
                </c:pt>
                <c:pt idx="49765">
                  <c:v>8813.258760509696</c:v>
                </c:pt>
                <c:pt idx="49766">
                  <c:v>8803.9444724080022</c:v>
                </c:pt>
                <c:pt idx="49767">
                  <c:v>8794.6313714690077</c:v>
                </c:pt>
                <c:pt idx="49768">
                  <c:v>8785.3194576550359</c:v>
                </c:pt>
                <c:pt idx="49769">
                  <c:v>8776.0087309288047</c:v>
                </c:pt>
                <c:pt idx="49770">
                  <c:v>8803.2055029990843</c:v>
                </c:pt>
                <c:pt idx="49771">
                  <c:v>8830.4133829559214</c:v>
                </c:pt>
                <c:pt idx="49772">
                  <c:v>8857.6323940206039</c:v>
                </c:pt>
                <c:pt idx="49773">
                  <c:v>8884.8625592576282</c:v>
                </c:pt>
                <c:pt idx="49774">
                  <c:v>8912.1039028099312</c:v>
                </c:pt>
                <c:pt idx="49775">
                  <c:v>8939.3564449731275</c:v>
                </c:pt>
                <c:pt idx="49776">
                  <c:v>9041.9331775334995</c:v>
                </c:pt>
                <c:pt idx="49777">
                  <c:v>9144.6546701139359</c:v>
                </c:pt>
                <c:pt idx="49778">
                  <c:v>9247.5210284877267</c:v>
                </c:pt>
                <c:pt idx="49779">
                  <c:v>9350.5323566422321</c:v>
                </c:pt>
                <c:pt idx="49780">
                  <c:v>9453.6887617820194</c:v>
                </c:pt>
                <c:pt idx="49781">
                  <c:v>9556.9903518220945</c:v>
                </c:pt>
                <c:pt idx="49782">
                  <c:v>9716.1294195431801</c:v>
                </c:pt>
                <c:pt idx="49783">
                  <c:v>9875.6214474917942</c:v>
                </c:pt>
                <c:pt idx="49784">
                  <c:v>10035.467479475545</c:v>
                </c:pt>
                <c:pt idx="49785">
                  <c:v>10195.668544249826</c:v>
                </c:pt>
                <c:pt idx="49786">
                  <c:v>10356.225651226716</c:v>
                </c:pt>
                <c:pt idx="49787">
                  <c:v>10517.13979256544</c:v>
                </c:pt>
                <c:pt idx="49788">
                  <c:v>10573.800399262374</c:v>
                </c:pt>
                <c:pt idx="49789">
                  <c:v>10630.506380009556</c:v>
                </c:pt>
                <c:pt idx="49790">
                  <c:v>10687.257794237537</c:v>
                </c:pt>
                <c:pt idx="49791">
                  <c:v>10744.054701478717</c:v>
                </c:pt>
                <c:pt idx="49792">
                  <c:v>10800.897160699828</c:v>
                </c:pt>
                <c:pt idx="49793">
                  <c:v>10857.785229610645</c:v>
                </c:pt>
                <c:pt idx="49794">
                  <c:v>10876.805146782748</c:v>
                </c:pt>
                <c:pt idx="49795">
                  <c:v>10895.830082066317</c:v>
                </c:pt>
                <c:pt idx="49796">
                  <c:v>10914.860037877679</c:v>
                </c:pt>
                <c:pt idx="49797">
                  <c:v>10933.895016633061</c:v>
                </c:pt>
                <c:pt idx="49798">
                  <c:v>10952.935018636121</c:v>
                </c:pt>
                <c:pt idx="49799">
                  <c:v>10971.980046294098</c:v>
                </c:pt>
                <c:pt idx="49800">
                  <c:v>10962.386478281353</c:v>
                </c:pt>
                <c:pt idx="49801">
                  <c:v>10952.794122960588</c:v>
                </c:pt>
                <c:pt idx="49802">
                  <c:v>10943.202980268894</c:v>
                </c:pt>
                <c:pt idx="49803">
                  <c:v>10933.613050143585</c:v>
                </c:pt>
                <c:pt idx="49804">
                  <c:v>10924.024331816896</c:v>
                </c:pt>
                <c:pt idx="49805">
                  <c:v>10914.436826637759</c:v>
                </c:pt>
                <c:pt idx="49806">
                  <c:v>11000.908702123248</c:v>
                </c:pt>
                <c:pt idx="49807">
                  <c:v>11087.478020233071</c:v>
                </c:pt>
                <c:pt idx="49808">
                  <c:v>11174.144803503114</c:v>
                </c:pt>
                <c:pt idx="49809">
                  <c:v>11131.793253598993</c:v>
                </c:pt>
                <c:pt idx="49810">
                  <c:v>11217.65910576717</c:v>
                </c:pt>
                <c:pt idx="49811">
                  <c:v>11303.621390771235</c:v>
                </c:pt>
                <c:pt idx="49812">
                  <c:v>11482.867943116105</c:v>
                </c:pt>
                <c:pt idx="49813">
                  <c:v>11531.036554532406</c:v>
                </c:pt>
                <c:pt idx="49814">
                  <c:v>11579.236071855023</c:v>
                </c:pt>
                <c:pt idx="49815">
                  <c:v>11627.466512672027</c:v>
                </c:pt>
                <c:pt idx="49816">
                  <c:v>11675.727892527922</c:v>
                </c:pt>
                <c:pt idx="49817">
                  <c:v>11724.02022699985</c:v>
                </c:pt>
                <c:pt idx="49818">
                  <c:v>11617.377493032973</c:v>
                </c:pt>
                <c:pt idx="49819">
                  <c:v>11510.880985967297</c:v>
                </c:pt>
                <c:pt idx="49820">
                  <c:v>11404.530632691303</c:v>
                </c:pt>
                <c:pt idx="49821">
                  <c:v>11298.326366864914</c:v>
                </c:pt>
                <c:pt idx="49822">
                  <c:v>11192.268124053126</c:v>
                </c:pt>
                <c:pt idx="49823">
                  <c:v>11086.355847405566</c:v>
                </c:pt>
                <c:pt idx="49824">
                  <c:v>11192.128356100668</c:v>
                </c:pt>
                <c:pt idx="49825">
                  <c:v>11298.047860992978</c:v>
                </c:pt>
                <c:pt idx="49826">
                  <c:v>11404.114452081814</c:v>
                </c:pt>
                <c:pt idx="49827">
                  <c:v>11510.328225723651</c:v>
                </c:pt>
                <c:pt idx="49828">
                  <c:v>11616.68927895311</c:v>
                </c:pt>
                <c:pt idx="49829">
                  <c:v>11723.197714397047</c:v>
                </c:pt>
                <c:pt idx="49830">
                  <c:v>11771.659389747476</c:v>
                </c:pt>
                <c:pt idx="49831">
                  <c:v>11820.151547472826</c:v>
                </c:pt>
                <c:pt idx="49832">
                  <c:v>11868.674198199564</c:v>
                </c:pt>
                <c:pt idx="49833">
                  <c:v>11917.227352697721</c:v>
                </c:pt>
                <c:pt idx="49834">
                  <c:v>11965.811020835774</c:v>
                </c:pt>
                <c:pt idx="49835">
                  <c:v>12014.425213673328</c:v>
                </c:pt>
                <c:pt idx="49836">
                  <c:v>12014.425213673328</c:v>
                </c:pt>
                <c:pt idx="49837">
                  <c:v>12014.425213673328</c:v>
                </c:pt>
                <c:pt idx="49838">
                  <c:v>12014.425213673328</c:v>
                </c:pt>
                <c:pt idx="49839">
                  <c:v>12014.425213673328</c:v>
                </c:pt>
                <c:pt idx="49840">
                  <c:v>12014.425213673328</c:v>
                </c:pt>
                <c:pt idx="49841">
                  <c:v>12014.425213673328</c:v>
                </c:pt>
                <c:pt idx="49842">
                  <c:v>11965.811020835774</c:v>
                </c:pt>
                <c:pt idx="49843">
                  <c:v>11917.227352697721</c:v>
                </c:pt>
                <c:pt idx="49844">
                  <c:v>11868.674198199564</c:v>
                </c:pt>
                <c:pt idx="49845">
                  <c:v>11820.151547472826</c:v>
                </c:pt>
                <c:pt idx="49846">
                  <c:v>11771.659389747476</c:v>
                </c:pt>
                <c:pt idx="49847">
                  <c:v>11723.197714397047</c:v>
                </c:pt>
                <c:pt idx="49848">
                  <c:v>11742.578727331973</c:v>
                </c:pt>
                <c:pt idx="49849">
                  <c:v>11761.96461652576</c:v>
                </c:pt>
                <c:pt idx="49850">
                  <c:v>11781.355382277776</c:v>
                </c:pt>
                <c:pt idx="49851">
                  <c:v>11800.751025941125</c:v>
                </c:pt>
                <c:pt idx="49852">
                  <c:v>11820.151547472826</c:v>
                </c:pt>
                <c:pt idx="49853">
                  <c:v>11839.556948232605</c:v>
                </c:pt>
                <c:pt idx="49854">
                  <c:v>11761.96461652576</c:v>
                </c:pt>
                <c:pt idx="49855">
                  <c:v>11684.450315426975</c:v>
                </c:pt>
                <c:pt idx="49856">
                  <c:v>11607.014003741944</c:v>
                </c:pt>
                <c:pt idx="49857">
                  <c:v>11529.655641237257</c:v>
                </c:pt>
                <c:pt idx="49858">
                  <c:v>11452.375188645623</c:v>
                </c:pt>
                <c:pt idx="49859">
                  <c:v>11375.172607670798</c:v>
                </c:pt>
                <c:pt idx="49860">
                  <c:v>11288.691338378372</c:v>
                </c:pt>
                <c:pt idx="49861">
                  <c:v>11202.310212720658</c:v>
                </c:pt>
                <c:pt idx="49862">
                  <c:v>11116.029134391787</c:v>
                </c:pt>
                <c:pt idx="49863">
                  <c:v>11029.84800799205</c:v>
                </c:pt>
                <c:pt idx="49864">
                  <c:v>10943.766738309805</c:v>
                </c:pt>
                <c:pt idx="49865">
                  <c:v>10857.785229610645</c:v>
                </c:pt>
                <c:pt idx="49866">
                  <c:v>10743.599691479321</c:v>
                </c:pt>
                <c:pt idx="49867">
                  <c:v>10753.908509988274</c:v>
                </c:pt>
                <c:pt idx="49868">
                  <c:v>10764.218013921998</c:v>
                </c:pt>
                <c:pt idx="49869">
                  <c:v>10899.500168666964</c:v>
                </c:pt>
                <c:pt idx="49870">
                  <c:v>10909.930632284821</c:v>
                </c:pt>
                <c:pt idx="49871">
                  <c:v>10920.361783996656</c:v>
                </c:pt>
                <c:pt idx="49872">
                  <c:v>10901.335211967245</c:v>
                </c:pt>
                <c:pt idx="49873">
                  <c:v>10882.313644641974</c:v>
                </c:pt>
                <c:pt idx="49874">
                  <c:v>10863.297079573425</c:v>
                </c:pt>
                <c:pt idx="49875">
                  <c:v>10844.285516270043</c:v>
                </c:pt>
                <c:pt idx="49876">
                  <c:v>10825.278952275006</c:v>
                </c:pt>
                <c:pt idx="49877">
                  <c:v>10806.277385781248</c:v>
                </c:pt>
                <c:pt idx="49878">
                  <c:v>10748.593469950321</c:v>
                </c:pt>
                <c:pt idx="49879">
                  <c:v>10690.951987680099</c:v>
                </c:pt>
                <c:pt idx="49880">
                  <c:v>10633.352947230334</c:v>
                </c:pt>
                <c:pt idx="49881">
                  <c:v>10575.796357605504</c:v>
                </c:pt>
                <c:pt idx="49882">
                  <c:v>10518.282229224626</c:v>
                </c:pt>
                <c:pt idx="49883">
                  <c:v>10460.810571938486</c:v>
                </c:pt>
                <c:pt idx="49884">
                  <c:v>10234.659136075927</c:v>
                </c:pt>
                <c:pt idx="49885">
                  <c:v>10009.225918041489</c:v>
                </c:pt>
                <c:pt idx="49886">
                  <c:v>9784.5069504199946</c:v>
                </c:pt>
                <c:pt idx="49887">
                  <c:v>9560.498108865906</c:v>
                </c:pt>
                <c:pt idx="49888">
                  <c:v>9337.1951129906993</c:v>
                </c:pt>
                <c:pt idx="49889">
                  <c:v>9114.5935085914643</c:v>
                </c:pt>
                <c:pt idx="49890">
                  <c:v>9002.8906889738046</c:v>
                </c:pt>
                <c:pt idx="49891">
                  <c:v>8891.3597059733183</c:v>
                </c:pt>
                <c:pt idx="49892">
                  <c:v>8780.0002687855413</c:v>
                </c:pt>
                <c:pt idx="49893">
                  <c:v>8668.8120813138321</c:v>
                </c:pt>
                <c:pt idx="49894">
                  <c:v>8557.7948487548747</c:v>
                </c:pt>
                <c:pt idx="49895">
                  <c:v>8446.9482730511791</c:v>
                </c:pt>
                <c:pt idx="49896">
                  <c:v>8309.2598275742475</c:v>
                </c:pt>
                <c:pt idx="49897">
                  <c:v>8171.8373608274624</c:v>
                </c:pt>
                <c:pt idx="49898">
                  <c:v>8034.6797339862824</c:v>
                </c:pt>
                <c:pt idx="49899">
                  <c:v>7897.7857802179524</c:v>
                </c:pt>
                <c:pt idx="49900">
                  <c:v>7761.1543050057162</c:v>
                </c:pt>
                <c:pt idx="49901">
                  <c:v>7624.7840853779344</c:v>
                </c:pt>
                <c:pt idx="49902">
                  <c:v>7688.3515817880743</c:v>
                </c:pt>
                <c:pt idx="49903">
                  <c:v>7751.9757972551306</c:v>
                </c:pt>
                <c:pt idx="49904">
                  <c:v>7815.656870394344</c:v>
                </c:pt>
                <c:pt idx="49905">
                  <c:v>7879.3949324703017</c:v>
                </c:pt>
                <c:pt idx="49906">
                  <c:v>7943.1901151739521</c:v>
                </c:pt>
                <c:pt idx="49907">
                  <c:v>8007.0425466657152</c:v>
                </c:pt>
                <c:pt idx="49908">
                  <c:v>8071.545740674992</c:v>
                </c:pt>
                <c:pt idx="49909">
                  <c:v>8136.1064291004241</c:v>
                </c:pt>
                <c:pt idx="49910">
                  <c:v>8200.7246237435193</c:v>
                </c:pt>
                <c:pt idx="49911">
                  <c:v>8265.4003430912417</c:v>
                </c:pt>
                <c:pt idx="49912">
                  <c:v>8330.1336000357242</c:v>
                </c:pt>
                <c:pt idx="49913">
                  <c:v>8394.9244090297689</c:v>
                </c:pt>
                <c:pt idx="49914">
                  <c:v>8304.4598884896877</c:v>
                </c:pt>
                <c:pt idx="49915">
                  <c:v>8214.1137446123266</c:v>
                </c:pt>
                <c:pt idx="49916">
                  <c:v>8123.8851442701935</c:v>
                </c:pt>
                <c:pt idx="49917">
                  <c:v>8033.7732358258818</c:v>
                </c:pt>
                <c:pt idx="49918">
                  <c:v>7943.7771549856507</c:v>
                </c:pt>
                <c:pt idx="49919">
                  <c:v>7853.8960136609894</c:v>
                </c:pt>
                <c:pt idx="49920">
                  <c:v>7845.0031460416312</c:v>
                </c:pt>
                <c:pt idx="49921">
                  <c:v>7836.1114126612201</c:v>
                </c:pt>
                <c:pt idx="49922">
                  <c:v>7827.2208089981968</c:v>
                </c:pt>
                <c:pt idx="49923">
                  <c:v>7818.3313369869393</c:v>
                </c:pt>
                <c:pt idx="49924">
                  <c:v>7809.4429921397232</c:v>
                </c:pt>
                <c:pt idx="49925">
                  <c:v>7800.5557747705361</c:v>
                </c:pt>
                <c:pt idx="49926">
                  <c:v>7800.2593013416817</c:v>
                </c:pt>
                <c:pt idx="49927">
                  <c:v>7799.9628279127664</c:v>
                </c:pt>
                <c:pt idx="49928">
                  <c:v>7799.666354483913</c:v>
                </c:pt>
                <c:pt idx="49929">
                  <c:v>7799.3698810549949</c:v>
                </c:pt>
                <c:pt idx="49930">
                  <c:v>7799.0734076260769</c:v>
                </c:pt>
                <c:pt idx="49931">
                  <c:v>7798.7769341972244</c:v>
                </c:pt>
                <c:pt idx="49932">
                  <c:v>7762.3504017833275</c:v>
                </c:pt>
                <c:pt idx="49933">
                  <c:v>7725.9422208835304</c:v>
                </c:pt>
                <c:pt idx="49934">
                  <c:v>7689.5523675660388</c:v>
                </c:pt>
                <c:pt idx="49935">
                  <c:v>7653.1808177550529</c:v>
                </c:pt>
                <c:pt idx="49936">
                  <c:v>7616.8275472295099</c:v>
                </c:pt>
                <c:pt idx="49937">
                  <c:v>7580.4925316224317</c:v>
                </c:pt>
                <c:pt idx="49938">
                  <c:v>7635.0018991011193</c:v>
                </c:pt>
                <c:pt idx="49939">
                  <c:v>7689.5523675660388</c:v>
                </c:pt>
                <c:pt idx="49940">
                  <c:v>7744.1440188864908</c:v>
                </c:pt>
                <c:pt idx="49941">
                  <c:v>7798.7769341972244</c:v>
                </c:pt>
                <c:pt idx="49942">
                  <c:v>7853.4511955545458</c:v>
                </c:pt>
                <c:pt idx="49943">
                  <c:v>7908.1668793657027</c:v>
                </c:pt>
                <c:pt idx="49944">
                  <c:v>7996.930287038449</c:v>
                </c:pt>
                <c:pt idx="49945">
                  <c:v>8085.8089265855497</c:v>
                </c:pt>
                <c:pt idx="49946">
                  <c:v>8174.8041327578494</c:v>
                </c:pt>
                <c:pt idx="49947">
                  <c:v>8263.9172160635626</c:v>
                </c:pt>
                <c:pt idx="49948">
                  <c:v>8353.1494571278672</c:v>
                </c:pt>
                <c:pt idx="49949">
                  <c:v>8442.5021045608446</c:v>
                </c:pt>
                <c:pt idx="49950">
                  <c:v>8552.0186792418463</c:v>
                </c:pt>
                <c:pt idx="49951">
                  <c:v>8661.7088930224727</c:v>
                </c:pt>
                <c:pt idx="49952">
                  <c:v>8771.5736888656484</c:v>
                </c:pt>
                <c:pt idx="49953">
                  <c:v>8779.7787866743347</c:v>
                </c:pt>
                <c:pt idx="49954">
                  <c:v>8888.7317582662672</c:v>
                </c:pt>
                <c:pt idx="49955">
                  <c:v>8997.8599746644722</c:v>
                </c:pt>
                <c:pt idx="49956">
                  <c:v>9093.0183714929681</c:v>
                </c:pt>
                <c:pt idx="49957">
                  <c:v>9083.8133180917303</c:v>
                </c:pt>
                <c:pt idx="49958">
                  <c:v>9074.6095007560525</c:v>
                </c:pt>
                <c:pt idx="49959">
                  <c:v>9065.4069189946258</c:v>
                </c:pt>
                <c:pt idx="49960">
                  <c:v>9056.2055723148387</c:v>
                </c:pt>
                <c:pt idx="49961">
                  <c:v>9047.0054602231121</c:v>
                </c:pt>
                <c:pt idx="49962">
                  <c:v>9066.2908601700801</c:v>
                </c:pt>
                <c:pt idx="49963">
                  <c:v>9085.5807520779799</c:v>
                </c:pt>
                <c:pt idx="49964">
                  <c:v>9104.8751286950192</c:v>
                </c:pt>
                <c:pt idx="49965">
                  <c:v>9124.1739828140817</c:v>
                </c:pt>
                <c:pt idx="49966">
                  <c:v>9143.4773072725256</c:v>
                </c:pt>
                <c:pt idx="49967">
                  <c:v>9162.7850949519543</c:v>
                </c:pt>
                <c:pt idx="49968">
                  <c:v>9171.2637785749102</c:v>
                </c:pt>
                <c:pt idx="49969">
                  <c:v>9179.7438988824633</c:v>
                </c:pt>
                <c:pt idx="49970">
                  <c:v>9188.2254599127573</c:v>
                </c:pt>
                <c:pt idx="49971">
                  <c:v>9196.708464434927</c:v>
                </c:pt>
                <c:pt idx="49972">
                  <c:v>9205.192915211057</c:v>
                </c:pt>
                <c:pt idx="49973">
                  <c:v>9213.6788149957811</c:v>
                </c:pt>
                <c:pt idx="49974">
                  <c:v>9167.5860192962846</c:v>
                </c:pt>
                <c:pt idx="49975">
                  <c:v>9121.5242104467488</c:v>
                </c:pt>
                <c:pt idx="49976">
                  <c:v>9075.4933303074722</c:v>
                </c:pt>
                <c:pt idx="49977">
                  <c:v>9029.4933161163881</c:v>
                </c:pt>
                <c:pt idx="49978">
                  <c:v>8983.5241045299554</c:v>
                </c:pt>
                <c:pt idx="49979">
                  <c:v>8937.5856354455391</c:v>
                </c:pt>
                <c:pt idx="49980">
                  <c:v>9029.6407124982925</c:v>
                </c:pt>
                <c:pt idx="49981">
                  <c:v>9121.8186295986834</c:v>
                </c:pt>
                <c:pt idx="49982">
                  <c:v>9214.1198370603015</c:v>
                </c:pt>
                <c:pt idx="49983">
                  <c:v>9306.5447725414306</c:v>
                </c:pt>
                <c:pt idx="49984">
                  <c:v>9399.0938650310272</c:v>
                </c:pt>
                <c:pt idx="49985">
                  <c:v>9491.7675392228703</c:v>
                </c:pt>
                <c:pt idx="49986">
                  <c:v>9519.5501259100201</c:v>
                </c:pt>
                <c:pt idx="49987">
                  <c:v>9547.3440199515117</c:v>
                </c:pt>
                <c:pt idx="49988">
                  <c:v>9575.1492334419218</c:v>
                </c:pt>
                <c:pt idx="49989">
                  <c:v>9602.9657798352382</c:v>
                </c:pt>
                <c:pt idx="49990">
                  <c:v>9630.7936682165382</c:v>
                </c:pt>
                <c:pt idx="49991">
                  <c:v>9658.6329118846261</c:v>
                </c:pt>
                <c:pt idx="49992">
                  <c:v>9649.2060418449964</c:v>
                </c:pt>
                <c:pt idx="49993">
                  <c:v>9639.7803790325506</c:v>
                </c:pt>
                <c:pt idx="49994">
                  <c:v>9630.3559234215354</c:v>
                </c:pt>
                <c:pt idx="49995">
                  <c:v>9620.9326749864631</c:v>
                </c:pt>
                <c:pt idx="49996">
                  <c:v>9611.5106337023044</c:v>
                </c:pt>
                <c:pt idx="49997">
                  <c:v>9602.0897995439482</c:v>
                </c:pt>
                <c:pt idx="49998">
                  <c:v>9611.8025728860594</c:v>
                </c:pt>
                <c:pt idx="49999">
                  <c:v>9621.5164443090325</c:v>
                </c:pt>
                <c:pt idx="50000">
                  <c:v>9631.2314130115374</c:v>
                </c:pt>
                <c:pt idx="50001">
                  <c:v>9640.947478195194</c:v>
                </c:pt>
                <c:pt idx="50002">
                  <c:v>9650.6646390639598</c:v>
                </c:pt>
                <c:pt idx="50003">
                  <c:v>9660.3828948245555</c:v>
                </c:pt>
                <c:pt idx="50004">
                  <c:v>9613.4082383970872</c:v>
                </c:pt>
                <c:pt idx="50005">
                  <c:v>9566.4639857859638</c:v>
                </c:pt>
                <c:pt idx="50006">
                  <c:v>9519.5501259100201</c:v>
                </c:pt>
                <c:pt idx="50007">
                  <c:v>9472.6666434579201</c:v>
                </c:pt>
                <c:pt idx="50008">
                  <c:v>9425.8135231441847</c:v>
                </c:pt>
                <c:pt idx="50009">
                  <c:v>9378.9907539280994</c:v>
                </c:pt>
                <c:pt idx="50010">
                  <c:v>9243.4635709943068</c:v>
                </c:pt>
                <c:pt idx="50011">
                  <c:v>9215.4850061885372</c:v>
                </c:pt>
                <c:pt idx="50012">
                  <c:v>9187.5170178629578</c:v>
                </c:pt>
                <c:pt idx="50013">
                  <c:v>9265.7998262894416</c:v>
                </c:pt>
                <c:pt idx="50014">
                  <c:v>9237.5288548036151</c:v>
                </c:pt>
                <c:pt idx="50015">
                  <c:v>9209.2685943499619</c:v>
                </c:pt>
                <c:pt idx="50016">
                  <c:v>9246.4615812868124</c:v>
                </c:pt>
                <c:pt idx="50017">
                  <c:v>9283.6741914804588</c:v>
                </c:pt>
                <c:pt idx="50018">
                  <c:v>9320.9064417965601</c:v>
                </c:pt>
                <c:pt idx="50019">
                  <c:v>9358.15834471159</c:v>
                </c:pt>
                <c:pt idx="50020">
                  <c:v>9395.4299169124388</c:v>
                </c:pt>
                <c:pt idx="50021">
                  <c:v>9432.7211735692363</c:v>
                </c:pt>
                <c:pt idx="50022">
                  <c:v>9404.5310842000254</c:v>
                </c:pt>
                <c:pt idx="50023">
                  <c:v>9376.3518546557953</c:v>
                </c:pt>
                <c:pt idx="50024">
                  <c:v>9348.1834844412224</c:v>
                </c:pt>
                <c:pt idx="50025">
                  <c:v>9320.0259730833041</c:v>
                </c:pt>
                <c:pt idx="50026">
                  <c:v>9291.8793186814182</c:v>
                </c:pt>
                <c:pt idx="50027">
                  <c:v>9263.7435237072496</c:v>
                </c:pt>
                <c:pt idx="50028">
                  <c:v>9263.7435237072496</c:v>
                </c:pt>
                <c:pt idx="50029">
                  <c:v>9263.7435237072496</c:v>
                </c:pt>
                <c:pt idx="50030">
                  <c:v>9263.7435237072496</c:v>
                </c:pt>
                <c:pt idx="50031">
                  <c:v>9263.7435237072496</c:v>
                </c:pt>
                <c:pt idx="50032">
                  <c:v>9263.7435237072496</c:v>
                </c:pt>
                <c:pt idx="50033">
                  <c:v>9263.7435237072496</c:v>
                </c:pt>
                <c:pt idx="50034">
                  <c:v>9235.6185863050705</c:v>
                </c:pt>
                <c:pt idx="50035">
                  <c:v>9207.5045060916473</c:v>
                </c:pt>
                <c:pt idx="50036">
                  <c:v>9179.4012827060833</c:v>
                </c:pt>
                <c:pt idx="50037">
                  <c:v>9151.3089143600573</c:v>
                </c:pt>
                <c:pt idx="50038">
                  <c:v>9123.2274036384024</c:v>
                </c:pt>
                <c:pt idx="50039">
                  <c:v>9095.1567487981392</c:v>
                </c:pt>
                <c:pt idx="50040">
                  <c:v>9085.9495434724795</c:v>
                </c:pt>
                <c:pt idx="50041">
                  <c:v>9076.7435821464442</c:v>
                </c:pt>
                <c:pt idx="50042">
                  <c:v>9067.5388643446331</c:v>
                </c:pt>
                <c:pt idx="50043">
                  <c:v>9058.3353895907967</c:v>
                </c:pt>
                <c:pt idx="50044">
                  <c:v>9049.1331574075684</c:v>
                </c:pt>
                <c:pt idx="50045">
                  <c:v>9039.9321673167797</c:v>
                </c:pt>
                <c:pt idx="50046">
                  <c:v>9030.5850404350986</c:v>
                </c:pt>
                <c:pt idx="50047">
                  <c:v>9021.2391187302783</c:v>
                </c:pt>
                <c:pt idx="50048">
                  <c:v>9011.8944007571772</c:v>
                </c:pt>
                <c:pt idx="50049">
                  <c:v>9002.5508893780425</c:v>
                </c:pt>
                <c:pt idx="50050">
                  <c:v>8993.2085831483728</c:v>
                </c:pt>
                <c:pt idx="50051">
                  <c:v>8983.8674820596061</c:v>
                </c:pt>
                <c:pt idx="50052">
                  <c:v>8993.2085831483728</c:v>
                </c:pt>
                <c:pt idx="50053">
                  <c:v>9002.5508893780425</c:v>
                </c:pt>
                <c:pt idx="50054">
                  <c:v>9011.8944007571772</c:v>
                </c:pt>
                <c:pt idx="50055">
                  <c:v>9021.2391187302783</c:v>
                </c:pt>
                <c:pt idx="50056">
                  <c:v>9030.5850404350986</c:v>
                </c:pt>
                <c:pt idx="50057">
                  <c:v>9039.9321673167797</c:v>
                </c:pt>
                <c:pt idx="50058">
                  <c:v>9039.7848070478394</c:v>
                </c:pt>
                <c:pt idx="50059">
                  <c:v>9039.6374467789683</c:v>
                </c:pt>
                <c:pt idx="50060">
                  <c:v>9039.490086510099</c:v>
                </c:pt>
                <c:pt idx="50061">
                  <c:v>9039.342726241226</c:v>
                </c:pt>
                <c:pt idx="50062">
                  <c:v>9039.1953659722858</c:v>
                </c:pt>
                <c:pt idx="50063">
                  <c:v>9039.0480057034165</c:v>
                </c:pt>
                <c:pt idx="50064">
                  <c:v>9011.0099155269199</c:v>
                </c:pt>
                <c:pt idx="50065">
                  <c:v>8982.9826817379944</c:v>
                </c:pt>
                <c:pt idx="50066">
                  <c:v>8954.9663027075039</c:v>
                </c:pt>
                <c:pt idx="50067">
                  <c:v>8926.960778279672</c:v>
                </c:pt>
                <c:pt idx="50068">
                  <c:v>8898.9661083214087</c:v>
                </c:pt>
                <c:pt idx="50069">
                  <c:v>8870.9822912733252</c:v>
                </c:pt>
                <c:pt idx="50070">
                  <c:v>8852.6278299305286</c:v>
                </c:pt>
                <c:pt idx="50071">
                  <c:v>8834.2783115110979</c:v>
                </c:pt>
                <c:pt idx="50072">
                  <c:v>8815.9337320696977</c:v>
                </c:pt>
                <c:pt idx="50073">
                  <c:v>8797.5940876444965</c:v>
                </c:pt>
                <c:pt idx="50074">
                  <c:v>8779.2593742573335</c:v>
                </c:pt>
                <c:pt idx="50075">
                  <c:v>8760.9295879135825</c:v>
                </c:pt>
                <c:pt idx="50076">
                  <c:v>8789.0172903475723</c:v>
                </c:pt>
                <c:pt idx="50077">
                  <c:v>8817.1157443869888</c:v>
                </c:pt>
                <c:pt idx="50078">
                  <c:v>8845.2249457165308</c:v>
                </c:pt>
                <c:pt idx="50079">
                  <c:v>8873.3448900792355</c:v>
                </c:pt>
                <c:pt idx="50080">
                  <c:v>8901.4755746844421</c:v>
                </c:pt>
                <c:pt idx="50081">
                  <c:v>8929.6169925711547</c:v>
                </c:pt>
                <c:pt idx="50082">
                  <c:v>8929.4694251105284</c:v>
                </c:pt>
                <c:pt idx="50083">
                  <c:v>8929.3218576499039</c:v>
                </c:pt>
                <c:pt idx="50084">
                  <c:v>8929.1742901892776</c:v>
                </c:pt>
                <c:pt idx="50085">
                  <c:v>8929.0267227285804</c:v>
                </c:pt>
                <c:pt idx="50086">
                  <c:v>8928.879155267954</c:v>
                </c:pt>
                <c:pt idx="50087">
                  <c:v>8928.7315878073259</c:v>
                </c:pt>
                <c:pt idx="50088">
                  <c:v>8965.778899024559</c:v>
                </c:pt>
                <c:pt idx="50089">
                  <c:v>9002.8457531143868</c:v>
                </c:pt>
                <c:pt idx="50090">
                  <c:v>9039.9321673167797</c:v>
                </c:pt>
                <c:pt idx="50091">
                  <c:v>9077.0381544774718</c:v>
                </c:pt>
                <c:pt idx="50092">
                  <c:v>9114.1637316483957</c:v>
                </c:pt>
                <c:pt idx="50093">
                  <c:v>9151.3089143600573</c:v>
                </c:pt>
                <c:pt idx="50094">
                  <c:v>9151.3089143600573</c:v>
                </c:pt>
                <c:pt idx="50095">
                  <c:v>9151.3089143600573</c:v>
                </c:pt>
                <c:pt idx="50096">
                  <c:v>9151.3089143600573</c:v>
                </c:pt>
                <c:pt idx="50097">
                  <c:v>9046.3814351940309</c:v>
                </c:pt>
                <c:pt idx="50098">
                  <c:v>9046.3814351940309</c:v>
                </c:pt>
                <c:pt idx="50099">
                  <c:v>9046.3814351940309</c:v>
                </c:pt>
                <c:pt idx="50100">
                  <c:v>9123.5217837233904</c:v>
                </c:pt>
                <c:pt idx="50101">
                  <c:v>9095.745741519142</c:v>
                </c:pt>
                <c:pt idx="50102">
                  <c:v>9067.9807791203402</c:v>
                </c:pt>
                <c:pt idx="50103">
                  <c:v>9040.2268878545201</c:v>
                </c:pt>
                <c:pt idx="50104">
                  <c:v>9012.484057577396</c:v>
                </c:pt>
                <c:pt idx="50105">
                  <c:v>8984.7522823812851</c:v>
                </c:pt>
                <c:pt idx="50106">
                  <c:v>9012.6314717824134</c:v>
                </c:pt>
                <c:pt idx="50107">
                  <c:v>9040.5216083922605</c:v>
                </c:pt>
                <c:pt idx="50108">
                  <c:v>9068.4226938960473</c:v>
                </c:pt>
                <c:pt idx="50109">
                  <c:v>9096.3347342402176</c:v>
                </c:pt>
                <c:pt idx="50110">
                  <c:v>9124.2577339358286</c:v>
                </c:pt>
                <c:pt idx="50111">
                  <c:v>9152.1916974825581</c:v>
                </c:pt>
                <c:pt idx="50112">
                  <c:v>9133.6168934755406</c:v>
                </c:pt>
                <c:pt idx="50113">
                  <c:v>9115.0469891041957</c:v>
                </c:pt>
                <c:pt idx="50114">
                  <c:v>9096.481982420466</c:v>
                </c:pt>
                <c:pt idx="50115">
                  <c:v>9077.9218714706349</c:v>
                </c:pt>
                <c:pt idx="50116">
                  <c:v>9059.366654295527</c:v>
                </c:pt>
                <c:pt idx="50117">
                  <c:v>9040.8163289300719</c:v>
                </c:pt>
                <c:pt idx="50118">
                  <c:v>9077.9218714706349</c:v>
                </c:pt>
                <c:pt idx="50119">
                  <c:v>9115.0469891041957</c:v>
                </c:pt>
                <c:pt idx="50120">
                  <c:v>9152.1916974825581</c:v>
                </c:pt>
                <c:pt idx="50121">
                  <c:v>9189.3560136079177</c:v>
                </c:pt>
                <c:pt idx="50122">
                  <c:v>9226.5399500763015</c:v>
                </c:pt>
                <c:pt idx="50123">
                  <c:v>9263.7435237072496</c:v>
                </c:pt>
                <c:pt idx="50124">
                  <c:v>9263.7435237072496</c:v>
                </c:pt>
                <c:pt idx="50125">
                  <c:v>9263.7435237072496</c:v>
                </c:pt>
                <c:pt idx="50126">
                  <c:v>9263.7435237072496</c:v>
                </c:pt>
                <c:pt idx="50127">
                  <c:v>9263.7435237072496</c:v>
                </c:pt>
                <c:pt idx="50128">
                  <c:v>9263.7435237072496</c:v>
                </c:pt>
                <c:pt idx="50129">
                  <c:v>9263.7435237072496</c:v>
                </c:pt>
                <c:pt idx="50130">
                  <c:v>9291.8793186814182</c:v>
                </c:pt>
                <c:pt idx="50131">
                  <c:v>9320.0259730833041</c:v>
                </c:pt>
                <c:pt idx="50132">
                  <c:v>9348.1834844412224</c:v>
                </c:pt>
                <c:pt idx="50133">
                  <c:v>9376.3518546557953</c:v>
                </c:pt>
                <c:pt idx="50134">
                  <c:v>9404.5310842000254</c:v>
                </c:pt>
                <c:pt idx="50135">
                  <c:v>9432.7211735692363</c:v>
                </c:pt>
                <c:pt idx="50136">
                  <c:v>9404.5310842000254</c:v>
                </c:pt>
                <c:pt idx="50137">
                  <c:v>9376.3518546557953</c:v>
                </c:pt>
                <c:pt idx="50138">
                  <c:v>9348.1834844412224</c:v>
                </c:pt>
                <c:pt idx="50139">
                  <c:v>9320.0259730833041</c:v>
                </c:pt>
                <c:pt idx="50140">
                  <c:v>9291.8793186814182</c:v>
                </c:pt>
                <c:pt idx="50141">
                  <c:v>9263.7435237072496</c:v>
                </c:pt>
                <c:pt idx="50142">
                  <c:v>9291.8793186814182</c:v>
                </c:pt>
                <c:pt idx="50143">
                  <c:v>9320.0259730833041</c:v>
                </c:pt>
                <c:pt idx="50144">
                  <c:v>9348.1834844412224</c:v>
                </c:pt>
                <c:pt idx="50145">
                  <c:v>9376.3518546557953</c:v>
                </c:pt>
                <c:pt idx="50146">
                  <c:v>9404.5310842000254</c:v>
                </c:pt>
                <c:pt idx="50147">
                  <c:v>9432.7211735692363</c:v>
                </c:pt>
                <c:pt idx="50148">
                  <c:v>9413.9265739840521</c:v>
                </c:pt>
                <c:pt idx="50149">
                  <c:v>9395.1368010629776</c:v>
                </c:pt>
                <c:pt idx="50150">
                  <c:v>9376.3518546557953</c:v>
                </c:pt>
                <c:pt idx="50151">
                  <c:v>9357.5717346168385</c:v>
                </c:pt>
                <c:pt idx="50152">
                  <c:v>9338.7964408049629</c:v>
                </c:pt>
                <c:pt idx="50153">
                  <c:v>9320.0259730833041</c:v>
                </c:pt>
                <c:pt idx="50154">
                  <c:v>9222.4410383633876</c:v>
                </c:pt>
                <c:pt idx="50155">
                  <c:v>9231.7192589342103</c:v>
                </c:pt>
                <c:pt idx="50156">
                  <c:v>9240.9986721937912</c:v>
                </c:pt>
                <c:pt idx="50157">
                  <c:v>9357.5717346168385</c:v>
                </c:pt>
                <c:pt idx="50158">
                  <c:v>9366.9611913492354</c:v>
                </c:pt>
                <c:pt idx="50159">
                  <c:v>9376.3518546557953</c:v>
                </c:pt>
                <c:pt idx="50160">
                  <c:v>9357.5717346168385</c:v>
                </c:pt>
                <c:pt idx="50161">
                  <c:v>9338.7964408049629</c:v>
                </c:pt>
                <c:pt idx="50162">
                  <c:v>9320.0259730833041</c:v>
                </c:pt>
                <c:pt idx="50163">
                  <c:v>9301.2603313194395</c:v>
                </c:pt>
                <c:pt idx="50164">
                  <c:v>9282.4995139352195</c:v>
                </c:pt>
                <c:pt idx="50165">
                  <c:v>9263.7435237072496</c:v>
                </c:pt>
                <c:pt idx="50166">
                  <c:v>9244.9923590663966</c:v>
                </c:pt>
                <c:pt idx="50167">
                  <c:v>9226.246019897917</c:v>
                </c:pt>
                <c:pt idx="50168">
                  <c:v>9207.5045060916473</c:v>
                </c:pt>
                <c:pt idx="50169">
                  <c:v>9188.7678175417223</c:v>
                </c:pt>
                <c:pt idx="50170">
                  <c:v>9170.0359541469279</c:v>
                </c:pt>
                <c:pt idx="50171">
                  <c:v>9151.3089143600573</c:v>
                </c:pt>
                <c:pt idx="50172">
                  <c:v>9114.016522072392</c:v>
                </c:pt>
                <c:pt idx="50173">
                  <c:v>9076.7435821464442</c:v>
                </c:pt>
                <c:pt idx="50174">
                  <c:v>9039.490086510099</c:v>
                </c:pt>
                <c:pt idx="50175">
                  <c:v>9002.256025641771</c:v>
                </c:pt>
                <c:pt idx="50176">
                  <c:v>8965.0413943340227</c:v>
                </c:pt>
                <c:pt idx="50177">
                  <c:v>8927.846183043499</c:v>
                </c:pt>
                <c:pt idx="50178">
                  <c:v>8825.8440901472513</c:v>
                </c:pt>
                <c:pt idx="50179">
                  <c:v>8723.9890051280272</c:v>
                </c:pt>
                <c:pt idx="50180">
                  <c:v>8622.2806835564697</c:v>
                </c:pt>
                <c:pt idx="50181">
                  <c:v>8520.7188738607656</c:v>
                </c:pt>
                <c:pt idx="50182">
                  <c:v>8419.3033256965045</c:v>
                </c:pt>
                <c:pt idx="50183">
                  <c:v>8318.0337842075041</c:v>
                </c:pt>
                <c:pt idx="50184">
                  <c:v>8299.5289611132321</c:v>
                </c:pt>
                <c:pt idx="50185">
                  <c:v>8281.0289416680844</c:v>
                </c:pt>
                <c:pt idx="50186">
                  <c:v>8262.5337259125336</c:v>
                </c:pt>
                <c:pt idx="50187">
                  <c:v>8244.0433138915359</c:v>
                </c:pt>
                <c:pt idx="50188">
                  <c:v>8225.557705654659</c:v>
                </c:pt>
                <c:pt idx="50189">
                  <c:v>8207.0769012559322</c:v>
                </c:pt>
                <c:pt idx="50190">
                  <c:v>8105.8150361153739</c:v>
                </c:pt>
                <c:pt idx="50191">
                  <c:v>8004.6984857821499</c:v>
                </c:pt>
                <c:pt idx="50192">
                  <c:v>7903.7271253051249</c:v>
                </c:pt>
                <c:pt idx="50193">
                  <c:v>7802.9008327745823</c:v>
                </c:pt>
                <c:pt idx="50194">
                  <c:v>7702.219478535435</c:v>
                </c:pt>
                <c:pt idx="50195">
                  <c:v>7601.6829413058094</c:v>
                </c:pt>
                <c:pt idx="50196">
                  <c:v>7556.4899013241438</c:v>
                </c:pt>
                <c:pt idx="50197">
                  <c:v>7511.326378432238</c:v>
                </c:pt>
                <c:pt idx="50198">
                  <c:v>7466.1923059274204</c:v>
                </c:pt>
                <c:pt idx="50199">
                  <c:v>7421.0876243911889</c:v>
                </c:pt>
                <c:pt idx="50200">
                  <c:v>7376.012273719537</c:v>
                </c:pt>
                <c:pt idx="50201">
                  <c:v>7330.9661855474269</c:v>
                </c:pt>
                <c:pt idx="50202">
                  <c:v>7312.8673450491733</c:v>
                </c:pt>
                <c:pt idx="50203">
                  <c:v>7294.7732147117449</c:v>
                </c:pt>
                <c:pt idx="50204">
                  <c:v>7276.6837920216267</c:v>
                </c:pt>
                <c:pt idx="50205">
                  <c:v>7258.5990744570718</c:v>
                </c:pt>
                <c:pt idx="50206">
                  <c:v>7240.5190594880905</c:v>
                </c:pt>
                <c:pt idx="50207">
                  <c:v>7222.443742089371</c:v>
                </c:pt>
                <c:pt idx="50208">
                  <c:v>7304.0411280496546</c:v>
                </c:pt>
                <c:pt idx="50209">
                  <c:v>7385.7343153924376</c:v>
                </c:pt>
                <c:pt idx="50210">
                  <c:v>7467.5234511168082</c:v>
                </c:pt>
                <c:pt idx="50211">
                  <c:v>7549.4086806611876</c:v>
                </c:pt>
                <c:pt idx="50212">
                  <c:v>7631.3901453520293</c:v>
                </c:pt>
                <c:pt idx="50213">
                  <c:v>7713.4679927579318</c:v>
                </c:pt>
                <c:pt idx="50214">
                  <c:v>7804.5317094655884</c:v>
                </c:pt>
                <c:pt idx="50215">
                  <c:v>7895.7146171081104</c:v>
                </c:pt>
                <c:pt idx="50216">
                  <c:v>7987.0170070652348</c:v>
                </c:pt>
                <c:pt idx="50217">
                  <c:v>8078.4391663159149</c:v>
                </c:pt>
                <c:pt idx="50218">
                  <c:v>8169.9813692939588</c:v>
                </c:pt>
                <c:pt idx="50219">
                  <c:v>8261.6438941913984</c:v>
                </c:pt>
                <c:pt idx="50220">
                  <c:v>8390.9152511256452</c:v>
                </c:pt>
                <c:pt idx="50221">
                  <c:v>8520.4226236184277</c:v>
                </c:pt>
                <c:pt idx="50222">
                  <c:v>8650.1662120484343</c:v>
                </c:pt>
                <c:pt idx="50223">
                  <c:v>8780.1462202503299</c:v>
                </c:pt>
                <c:pt idx="50224">
                  <c:v>8910.3628555719552</c:v>
                </c:pt>
                <c:pt idx="50225">
                  <c:v>9040.8163289300719</c:v>
                </c:pt>
                <c:pt idx="50226">
                  <c:v>8984.8997491015543</c:v>
                </c:pt>
                <c:pt idx="50227">
                  <c:v>8929.0267227285804</c:v>
                </c:pt>
                <c:pt idx="50228">
                  <c:v>8873.197227653869</c:v>
                </c:pt>
                <c:pt idx="50229">
                  <c:v>8817.4112474663107</c:v>
                </c:pt>
                <c:pt idx="50230">
                  <c:v>8761.6687615908813</c:v>
                </c:pt>
                <c:pt idx="50231">
                  <c:v>8705.9697495435921</c:v>
                </c:pt>
                <c:pt idx="50232">
                  <c:v>8668.6146192186334</c:v>
                </c:pt>
                <c:pt idx="50233">
                  <c:v>8631.2786458534974</c:v>
                </c:pt>
                <c:pt idx="50234">
                  <c:v>8593.9618361242865</c:v>
                </c:pt>
                <c:pt idx="50235">
                  <c:v>8556.6642010979176</c:v>
                </c:pt>
                <c:pt idx="50236">
                  <c:v>8519.3857477704078</c:v>
                </c:pt>
                <c:pt idx="50237">
                  <c:v>8482.1264847072689</c:v>
                </c:pt>
                <c:pt idx="50238">
                  <c:v>8547.0836184486707</c:v>
                </c:pt>
                <c:pt idx="50239">
                  <c:v>8612.0997506432195</c:v>
                </c:pt>
                <c:pt idx="50240">
                  <c:v>8677.1748776831064</c:v>
                </c:pt>
                <c:pt idx="50241">
                  <c:v>8642.0710522883419</c:v>
                </c:pt>
                <c:pt idx="50242">
                  <c:v>8706.5166781519838</c:v>
                </c:pt>
                <c:pt idx="50243">
                  <c:v>8771.0206256112779</c:v>
                </c:pt>
                <c:pt idx="50244">
                  <c:v>8881.7854952227699</c:v>
                </c:pt>
                <c:pt idx="50245">
                  <c:v>8890.8180150746721</c:v>
                </c:pt>
                <c:pt idx="50246">
                  <c:v>8899.8518023319248</c:v>
                </c:pt>
                <c:pt idx="50247">
                  <c:v>8908.8868579700284</c:v>
                </c:pt>
                <c:pt idx="50248">
                  <c:v>8917.9231829622586</c:v>
                </c:pt>
                <c:pt idx="50249">
                  <c:v>8926.960778279672</c:v>
                </c:pt>
                <c:pt idx="50250">
                  <c:v>8889.9322265837072</c:v>
                </c:pt>
                <c:pt idx="50251">
                  <c:v>8852.9232154972997</c:v>
                </c:pt>
                <c:pt idx="50252">
                  <c:v>8815.9337320696977</c:v>
                </c:pt>
                <c:pt idx="50253">
                  <c:v>8778.9637589262929</c:v>
                </c:pt>
                <c:pt idx="50254">
                  <c:v>8742.0132800426545</c:v>
                </c:pt>
                <c:pt idx="50255">
                  <c:v>8705.0822778787278</c:v>
                </c:pt>
                <c:pt idx="50256">
                  <c:v>8751.9143891512776</c:v>
                </c:pt>
                <c:pt idx="50257">
                  <c:v>8798.7763271060248</c:v>
                </c:pt>
                <c:pt idx="50258">
                  <c:v>8845.6680688702818</c:v>
                </c:pt>
                <c:pt idx="50259">
                  <c:v>8892.5895920566036</c:v>
                </c:pt>
                <c:pt idx="50260">
                  <c:v>8939.5408705695609</c:v>
                </c:pt>
                <c:pt idx="50261">
                  <c:v>8986.5218830245067</c:v>
                </c:pt>
                <c:pt idx="50262">
                  <c:v>8977.329780367545</c:v>
                </c:pt>
                <c:pt idx="50263">
                  <c:v>8968.1389140341435</c:v>
                </c:pt>
                <c:pt idx="50264">
                  <c:v>8958.949283533213</c:v>
                </c:pt>
                <c:pt idx="50265">
                  <c:v>8949.7608883726334</c:v>
                </c:pt>
                <c:pt idx="50266">
                  <c:v>8940.5737280592002</c:v>
                </c:pt>
                <c:pt idx="50267">
                  <c:v>8931.3878020988122</c:v>
                </c:pt>
                <c:pt idx="50268">
                  <c:v>9014.8426848579838</c:v>
                </c:pt>
                <c:pt idx="50269">
                  <c:v>9098.3962087637938</c:v>
                </c:pt>
                <c:pt idx="50270">
                  <c:v>9182.0485358681253</c:v>
                </c:pt>
                <c:pt idx="50271">
                  <c:v>9265.7998262894416</c:v>
                </c:pt>
                <c:pt idx="50272">
                  <c:v>9349.6502425313465</c:v>
                </c:pt>
                <c:pt idx="50273">
                  <c:v>9433.5999396182742</c:v>
                </c:pt>
                <c:pt idx="50274">
                  <c:v>9395.8695906866651</c:v>
                </c:pt>
                <c:pt idx="50275">
                  <c:v>9358.15834471159</c:v>
                </c:pt>
                <c:pt idx="50276">
                  <c:v>9320.466207439933</c:v>
                </c:pt>
                <c:pt idx="50277">
                  <c:v>9282.7931833215662</c:v>
                </c:pt>
                <c:pt idx="50278">
                  <c:v>9245.1392812884224</c:v>
                </c:pt>
                <c:pt idx="50279">
                  <c:v>9207.5045060916473</c:v>
                </c:pt>
                <c:pt idx="50280">
                  <c:v>9263.7435237072496</c:v>
                </c:pt>
                <c:pt idx="50281">
                  <c:v>9320.0259730833041</c:v>
                </c:pt>
                <c:pt idx="50282">
                  <c:v>9376.3518546557953</c:v>
                </c:pt>
                <c:pt idx="50283">
                  <c:v>9432.7211735692363</c:v>
                </c:pt>
                <c:pt idx="50284">
                  <c:v>9489.1339353242602</c:v>
                </c:pt>
                <c:pt idx="50285">
                  <c:v>9545.5901414294931</c:v>
                </c:pt>
                <c:pt idx="50286">
                  <c:v>9545.5901414294931</c:v>
                </c:pt>
                <c:pt idx="50287">
                  <c:v>9545.5901414294931</c:v>
                </c:pt>
                <c:pt idx="50288">
                  <c:v>9545.5901414294931</c:v>
                </c:pt>
                <c:pt idx="50289">
                  <c:v>9545.5901414294931</c:v>
                </c:pt>
                <c:pt idx="50290">
                  <c:v>9545.5901414294931</c:v>
                </c:pt>
                <c:pt idx="50291">
                  <c:v>9545.5901414294931</c:v>
                </c:pt>
                <c:pt idx="50292">
                  <c:v>9564.4185322328067</c:v>
                </c:pt>
                <c:pt idx="50293">
                  <c:v>9583.2517525068415</c:v>
                </c:pt>
                <c:pt idx="50294">
                  <c:v>9602.0897995439482</c:v>
                </c:pt>
                <c:pt idx="50295">
                  <c:v>9620.9326749864631</c:v>
                </c:pt>
                <c:pt idx="50296">
                  <c:v>9639.7803790325506</c:v>
                </c:pt>
                <c:pt idx="50297">
                  <c:v>9658.6329118846261</c:v>
                </c:pt>
                <c:pt idx="50298">
                  <c:v>9520.5127336212954</c:v>
                </c:pt>
                <c:pt idx="50299">
                  <c:v>9493.1483190487761</c:v>
                </c:pt>
                <c:pt idx="50300">
                  <c:v>9465.7952744271097</c:v>
                </c:pt>
                <c:pt idx="50301">
                  <c:v>9547.9286461254687</c:v>
                </c:pt>
                <c:pt idx="50302">
                  <c:v>9520.2812987591988</c:v>
                </c:pt>
                <c:pt idx="50303">
                  <c:v>9492.6454071890712</c:v>
                </c:pt>
                <c:pt idx="50304">
                  <c:v>9530.1293786000242</c:v>
                </c:pt>
                <c:pt idx="50305">
                  <c:v>9567.6328163877351</c:v>
                </c:pt>
                <c:pt idx="50306">
                  <c:v>9605.1557305634196</c:v>
                </c:pt>
                <c:pt idx="50307">
                  <c:v>9642.6981269390799</c:v>
                </c:pt>
                <c:pt idx="50308">
                  <c:v>9680.2600155070068</c:v>
                </c:pt>
                <c:pt idx="50309">
                  <c:v>9717.8414048565028</c:v>
                </c:pt>
                <c:pt idx="50310">
                  <c:v>9568.5094393390464</c:v>
                </c:pt>
                <c:pt idx="50311">
                  <c:v>9419.4939446720909</c:v>
                </c:pt>
                <c:pt idx="50312">
                  <c:v>9270.7937039889785</c:v>
                </c:pt>
                <c:pt idx="50313">
                  <c:v>9122.4074679025525</c:v>
                </c:pt>
                <c:pt idx="50314">
                  <c:v>8974.3339534343268</c:v>
                </c:pt>
                <c:pt idx="50315">
                  <c:v>8826.5718429249446</c:v>
                </c:pt>
                <c:pt idx="50316">
                  <c:v>8761.5245105176473</c:v>
                </c:pt>
                <c:pt idx="50317">
                  <c:v>8696.535811274689</c:v>
                </c:pt>
                <c:pt idx="50318">
                  <c:v>8631.605714656589</c:v>
                </c:pt>
                <c:pt idx="50319">
                  <c:v>8566.7341852628324</c:v>
                </c:pt>
                <c:pt idx="50320">
                  <c:v>8501.9211928598579</c:v>
                </c:pt>
                <c:pt idx="50321">
                  <c:v>8437.1667023723603</c:v>
                </c:pt>
                <c:pt idx="50322">
                  <c:v>8354.6957953800174</c:v>
                </c:pt>
                <c:pt idx="50323">
                  <c:v>8272.3218748446561</c:v>
                </c:pt>
                <c:pt idx="50324">
                  <c:v>8190.0446621794226</c:v>
                </c:pt>
                <c:pt idx="50325">
                  <c:v>8107.8638754477925</c:v>
                </c:pt>
                <c:pt idx="50326">
                  <c:v>8025.7792210545776</c:v>
                </c:pt>
                <c:pt idx="50327">
                  <c:v>7943.7904079369991</c:v>
                </c:pt>
                <c:pt idx="50328">
                  <c:v>7962.6446334594584</c:v>
                </c:pt>
                <c:pt idx="50329">
                  <c:v>7981.5036220553266</c:v>
                </c:pt>
                <c:pt idx="50330">
                  <c:v>8000.3673667991479</c:v>
                </c:pt>
                <c:pt idx="50331">
                  <c:v>8019.2358608046297</c:v>
                </c:pt>
                <c:pt idx="50332">
                  <c:v>8038.1090972244365</c:v>
                </c:pt>
                <c:pt idx="50333">
                  <c:v>8056.987069250109</c:v>
                </c:pt>
                <c:pt idx="50334">
                  <c:v>8047.1766329581342</c:v>
                </c:pt>
                <c:pt idx="50335">
                  <c:v>8037.3673821579514</c:v>
                </c:pt>
                <c:pt idx="50336">
                  <c:v>8027.5593236409968</c:v>
                </c:pt>
                <c:pt idx="50337">
                  <c:v>8017.7524551901251</c:v>
                </c:pt>
                <c:pt idx="50338">
                  <c:v>8007.9467836844578</c:v>
                </c:pt>
                <c:pt idx="50339">
                  <c:v>7998.1423068436015</c:v>
                </c:pt>
                <c:pt idx="50340">
                  <c:v>8016.2690495756196</c:v>
                </c:pt>
                <c:pt idx="50341">
                  <c:v>8034.4005218919319</c:v>
                </c:pt>
                <c:pt idx="50342">
                  <c:v>8052.5367285851598</c:v>
                </c:pt>
                <c:pt idx="50343">
                  <c:v>8070.6776767990186</c:v>
                </c:pt>
                <c:pt idx="50344">
                  <c:v>8088.8233665580437</c:v>
                </c:pt>
                <c:pt idx="50345">
                  <c:v>8106.9738049576308</c:v>
                </c:pt>
                <c:pt idx="50346">
                  <c:v>8124.5356219906525</c:v>
                </c:pt>
                <c:pt idx="50347">
                  <c:v>8142.1022143798873</c:v>
                </c:pt>
                <c:pt idx="50348">
                  <c:v>8159.6735959121743</c:v>
                </c:pt>
                <c:pt idx="50349">
                  <c:v>8177.2497803100086</c:v>
                </c:pt>
                <c:pt idx="50350">
                  <c:v>8194.8307812315434</c:v>
                </c:pt>
                <c:pt idx="50351">
                  <c:v>8212.4166122706938</c:v>
                </c:pt>
                <c:pt idx="50352">
                  <c:v>8276.3780749706002</c:v>
                </c:pt>
                <c:pt idx="50353">
                  <c:v>8340.3983869825024</c:v>
                </c:pt>
                <c:pt idx="50354">
                  <c:v>8404.47768608365</c:v>
                </c:pt>
                <c:pt idx="50355">
                  <c:v>8468.6161083668048</c:v>
                </c:pt>
                <c:pt idx="50356">
                  <c:v>8532.8137842174601</c:v>
                </c:pt>
                <c:pt idx="50357">
                  <c:v>8597.0708463089122</c:v>
                </c:pt>
                <c:pt idx="50358">
                  <c:v>8615.208320096046</c:v>
                </c:pt>
                <c:pt idx="50359">
                  <c:v>8633.3507220859465</c:v>
                </c:pt>
                <c:pt idx="50360">
                  <c:v>8651.4980598531965</c:v>
                </c:pt>
                <c:pt idx="50361">
                  <c:v>8669.6503395841391</c:v>
                </c:pt>
                <c:pt idx="50362">
                  <c:v>8687.807567437234</c:v>
                </c:pt>
                <c:pt idx="50363">
                  <c:v>8705.9697495435921</c:v>
                </c:pt>
                <c:pt idx="50364">
                  <c:v>8770.8329718728055</c:v>
                </c:pt>
                <c:pt idx="50365">
                  <c:v>8835.755536401306</c:v>
                </c:pt>
                <c:pt idx="50366">
                  <c:v>8900.7374963423717</c:v>
                </c:pt>
                <c:pt idx="50367">
                  <c:v>8965.778899024559</c:v>
                </c:pt>
                <c:pt idx="50368">
                  <c:v>9030.8797972428583</c:v>
                </c:pt>
                <c:pt idx="50369">
                  <c:v>9096.0402378796425</c:v>
                </c:pt>
                <c:pt idx="50370">
                  <c:v>9039.7848070478394</c:v>
                </c:pt>
                <c:pt idx="50371">
                  <c:v>8983.5725486190659</c:v>
                </c:pt>
                <c:pt idx="50372">
                  <c:v>8927.4034806615509</c:v>
                </c:pt>
                <c:pt idx="50373">
                  <c:v>8871.2776161240654</c:v>
                </c:pt>
                <c:pt idx="50374">
                  <c:v>8815.194974371394</c:v>
                </c:pt>
                <c:pt idx="50375">
                  <c:v>8759.1555710882512</c:v>
                </c:pt>
                <c:pt idx="50376">
                  <c:v>8815.0472228317321</c:v>
                </c:pt>
                <c:pt idx="50377">
                  <c:v>8870.9822912733252</c:v>
                </c:pt>
                <c:pt idx="50378">
                  <c:v>8926.960778279672</c:v>
                </c:pt>
                <c:pt idx="50379">
                  <c:v>8982.9826817379944</c:v>
                </c:pt>
                <c:pt idx="50380">
                  <c:v>9039.0480057034165</c:v>
                </c:pt>
                <c:pt idx="50381">
                  <c:v>9095.1567487981392</c:v>
                </c:pt>
                <c:pt idx="50382">
                  <c:v>9113.8693124964611</c:v>
                </c:pt>
                <c:pt idx="50383">
                  <c:v>9132.5867009892718</c:v>
                </c:pt>
                <c:pt idx="50384">
                  <c:v>9151.3089143600573</c:v>
                </c:pt>
                <c:pt idx="50385">
                  <c:v>9064.8937536666599</c:v>
                </c:pt>
                <c:pt idx="50386">
                  <c:v>9083.4108404404833</c:v>
                </c:pt>
                <c:pt idx="50387">
                  <c:v>9101.932697044962</c:v>
                </c:pt>
                <c:pt idx="50388">
                  <c:v>9198.1355586660738</c:v>
                </c:pt>
                <c:pt idx="50389">
                  <c:v>9188.7678175417223</c:v>
                </c:pt>
                <c:pt idx="50390">
                  <c:v>9179.4012827060833</c:v>
                </c:pt>
                <c:pt idx="50391">
                  <c:v>9170.0359541469279</c:v>
                </c:pt>
                <c:pt idx="50392">
                  <c:v>9160.6718318521835</c:v>
                </c:pt>
                <c:pt idx="50393">
                  <c:v>9151.3089143600573</c:v>
                </c:pt>
                <c:pt idx="50394">
                  <c:v>9254.3673381956942</c:v>
                </c:pt>
                <c:pt idx="50395">
                  <c:v>9357.5717346168385</c:v>
                </c:pt>
                <c:pt idx="50396">
                  <c:v>9460.922124730303</c:v>
                </c:pt>
                <c:pt idx="50397">
                  <c:v>9564.4185322328067</c:v>
                </c:pt>
                <c:pt idx="50398">
                  <c:v>9668.0609891773365</c:v>
                </c:pt>
                <c:pt idx="50399">
                  <c:v>9771.8495272495184</c:v>
                </c:pt>
                <c:pt idx="50400">
                  <c:v>9781.2920937040126</c:v>
                </c:pt>
                <c:pt idx="50401">
                  <c:v>9790.7358677739103</c:v>
                </c:pt>
                <c:pt idx="50402">
                  <c:v>9800.1808494888974</c:v>
                </c:pt>
                <c:pt idx="50403">
                  <c:v>9809.6270388790217</c:v>
                </c:pt>
                <c:pt idx="50404">
                  <c:v>9819.0744359745495</c:v>
                </c:pt>
                <c:pt idx="50405">
                  <c:v>9828.5230408059397</c:v>
                </c:pt>
                <c:pt idx="50406">
                  <c:v>9809.6270388790217</c:v>
                </c:pt>
                <c:pt idx="50407">
                  <c:v>9790.7358677739103</c:v>
                </c:pt>
                <c:pt idx="50408">
                  <c:v>9771.8495272495184</c:v>
                </c:pt>
                <c:pt idx="50409">
                  <c:v>9752.9680170689353</c:v>
                </c:pt>
                <c:pt idx="50410">
                  <c:v>9734.0913369995505</c:v>
                </c:pt>
                <c:pt idx="50411">
                  <c:v>9715.2194853656529</c:v>
                </c:pt>
                <c:pt idx="50412">
                  <c:v>9800.1808494888974</c:v>
                </c:pt>
                <c:pt idx="50413">
                  <c:v>9885.2400354392266</c:v>
                </c:pt>
                <c:pt idx="50414">
                  <c:v>9970.3970646227917</c:v>
                </c:pt>
                <c:pt idx="50415">
                  <c:v>10055.651964524122</c:v>
                </c:pt>
                <c:pt idx="50416">
                  <c:v>10141.004758583686</c:v>
                </c:pt>
                <c:pt idx="50417">
                  <c:v>10226.455477737887</c:v>
                </c:pt>
                <c:pt idx="50418">
                  <c:v>10273.970422265173</c:v>
                </c:pt>
                <c:pt idx="50419">
                  <c:v>10321.515606068673</c:v>
                </c:pt>
                <c:pt idx="50420">
                  <c:v>10369.091031762422</c:v>
                </c:pt>
                <c:pt idx="50421">
                  <c:v>10416.69670643996</c:v>
                </c:pt>
                <c:pt idx="50422">
                  <c:v>10464.332637351745</c:v>
                </c:pt>
                <c:pt idx="50423">
                  <c:v>10511.998827599135</c:v>
                </c:pt>
                <c:pt idx="50424">
                  <c:v>10731.653241495045</c:v>
                </c:pt>
                <c:pt idx="50425">
                  <c:v>10951.948748907314</c:v>
                </c:pt>
                <c:pt idx="50426">
                  <c:v>11172.886060085519</c:v>
                </c:pt>
                <c:pt idx="50427">
                  <c:v>11394.465954331496</c:v>
                </c:pt>
                <c:pt idx="50428">
                  <c:v>11616.68927895311</c:v>
                </c:pt>
                <c:pt idx="50429">
                  <c:v>11839.556948232605</c:v>
                </c:pt>
                <c:pt idx="50430">
                  <c:v>11732.887611547685</c:v>
                </c:pt>
                <c:pt idx="50431">
                  <c:v>11626.365772196761</c:v>
                </c:pt>
                <c:pt idx="50432">
                  <c:v>11519.991324847664</c:v>
                </c:pt>
                <c:pt idx="50433">
                  <c:v>11413.764166208637</c:v>
                </c:pt>
                <c:pt idx="50434">
                  <c:v>11307.684198927625</c:v>
                </c:pt>
                <c:pt idx="50435">
                  <c:v>11201.75132632916</c:v>
                </c:pt>
                <c:pt idx="50436">
                  <c:v>11153.648622879089</c:v>
                </c:pt>
                <c:pt idx="50437">
                  <c:v>11105.576282953212</c:v>
                </c:pt>
                <c:pt idx="50438">
                  <c:v>11057.534299038967</c:v>
                </c:pt>
                <c:pt idx="50439">
                  <c:v>11009.522663779304</c:v>
                </c:pt>
                <c:pt idx="50440">
                  <c:v>10961.541367836006</c:v>
                </c:pt>
                <c:pt idx="50441">
                  <c:v>10913.590404157916</c:v>
                </c:pt>
                <c:pt idx="50442">
                  <c:v>10674.816376572166</c:v>
                </c:pt>
                <c:pt idx="50443">
                  <c:v>10561.348439126004</c:v>
                </c:pt>
                <c:pt idx="50444">
                  <c:v>10448.052973697437</c:v>
                </c:pt>
                <c:pt idx="50445">
                  <c:v>10454.803030788531</c:v>
                </c:pt>
                <c:pt idx="50446">
                  <c:v>10340.542146833577</c:v>
                </c:pt>
                <c:pt idx="50447">
                  <c:v>10226.455477737887</c:v>
                </c:pt>
                <c:pt idx="50448">
                  <c:v>10216.956116900938</c:v>
                </c:pt>
                <c:pt idx="50449">
                  <c:v>10207.457965321844</c:v>
                </c:pt>
                <c:pt idx="50450">
                  <c:v>10197.961022958943</c:v>
                </c:pt>
                <c:pt idx="50451">
                  <c:v>10188.465289771002</c:v>
                </c:pt>
                <c:pt idx="50452">
                  <c:v>10178.97076571684</c:v>
                </c:pt>
                <c:pt idx="50453">
                  <c:v>10169.477450755649</c:v>
                </c:pt>
                <c:pt idx="50454">
                  <c:v>9979.8649976009419</c:v>
                </c:pt>
                <c:pt idx="50455">
                  <c:v>9790.7358677739103</c:v>
                </c:pt>
                <c:pt idx="50456">
                  <c:v>9602.0897995439482</c:v>
                </c:pt>
                <c:pt idx="50457">
                  <c:v>9413.9265739840521</c:v>
                </c:pt>
                <c:pt idx="50458">
                  <c:v>9226.246019897917</c:v>
                </c:pt>
                <c:pt idx="50459">
                  <c:v>9039.0480057034165</c:v>
                </c:pt>
                <c:pt idx="50460">
                  <c:v>8954.9663027075039</c:v>
                </c:pt>
                <c:pt idx="50461">
                  <c:v>8870.9822912733252</c:v>
                </c:pt>
                <c:pt idx="50462">
                  <c:v>8787.0959698842544</c:v>
                </c:pt>
                <c:pt idx="50463">
                  <c:v>8703.3073345489338</c:v>
                </c:pt>
                <c:pt idx="50464">
                  <c:v>8619.6163889563468</c:v>
                </c:pt>
                <c:pt idx="50465">
                  <c:v>8536.0231328970585</c:v>
                </c:pt>
                <c:pt idx="50466">
                  <c:v>8443.4045098661281</c:v>
                </c:pt>
                <c:pt idx="50467">
                  <c:v>8350.9066417052582</c:v>
                </c:pt>
                <c:pt idx="50468">
                  <c:v>8258.5294831674346</c:v>
                </c:pt>
                <c:pt idx="50469">
                  <c:v>8166.2729963264283</c:v>
                </c:pt>
                <c:pt idx="50470">
                  <c:v>8074.1371405011059</c:v>
                </c:pt>
                <c:pt idx="50471">
                  <c:v>7982.1218751625183</c:v>
                </c:pt>
                <c:pt idx="50472">
                  <c:v>7956.1279499474422</c:v>
                </c:pt>
                <c:pt idx="50473">
                  <c:v>7930.1446981379058</c:v>
                </c:pt>
                <c:pt idx="50474">
                  <c:v>7904.1720645201285</c:v>
                </c:pt>
                <c:pt idx="50475">
                  <c:v>7878.2099932518195</c:v>
                </c:pt>
                <c:pt idx="50476">
                  <c:v>7852.2584201295313</c:v>
                </c:pt>
                <c:pt idx="50477">
                  <c:v>7826.3172910569574</c:v>
                </c:pt>
                <c:pt idx="50478">
                  <c:v>7853.4447238610937</c:v>
                </c:pt>
                <c:pt idx="50479">
                  <c:v>7880.5828159145067</c:v>
                </c:pt>
                <c:pt idx="50480">
                  <c:v>7907.731578240152</c:v>
                </c:pt>
                <c:pt idx="50481">
                  <c:v>7934.8910319812294</c:v>
                </c:pt>
                <c:pt idx="50482">
                  <c:v>7962.0611905051783</c:v>
                </c:pt>
                <c:pt idx="50483">
                  <c:v>7989.2420670209731</c:v>
                </c:pt>
                <c:pt idx="50484">
                  <c:v>8034.7157415336633</c:v>
                </c:pt>
                <c:pt idx="50485">
                  <c:v>8080.2193149288805</c:v>
                </c:pt>
                <c:pt idx="50486">
                  <c:v>8125.7528416371761</c:v>
                </c:pt>
                <c:pt idx="50487">
                  <c:v>8171.3163835622545</c:v>
                </c:pt>
                <c:pt idx="50488">
                  <c:v>8216.9099940711185</c:v>
                </c:pt>
                <c:pt idx="50489">
                  <c:v>8262.5337259125336</c:v>
                </c:pt>
                <c:pt idx="50490">
                  <c:v>8299.0840963920036</c:v>
                </c:pt>
                <c:pt idx="50491">
                  <c:v>8335.6538027421448</c:v>
                </c:pt>
                <c:pt idx="50492">
                  <c:v>8372.2428681341244</c:v>
                </c:pt>
                <c:pt idx="50493">
                  <c:v>8408.8513196887106</c:v>
                </c:pt>
                <c:pt idx="50494">
                  <c:v>8445.4791829548722</c:v>
                </c:pt>
                <c:pt idx="50495">
                  <c:v>8482.1264847072689</c:v>
                </c:pt>
                <c:pt idx="50496">
                  <c:v>8528.3703011200068</c:v>
                </c:pt>
                <c:pt idx="50497">
                  <c:v>8574.6443136307716</c:v>
                </c:pt>
                <c:pt idx="50498">
                  <c:v>8620.9485362563737</c:v>
                </c:pt>
                <c:pt idx="50499">
                  <c:v>8667.2829787487226</c:v>
                </c:pt>
                <c:pt idx="50500">
                  <c:v>8713.6476551438573</c:v>
                </c:pt>
                <c:pt idx="50501">
                  <c:v>8760.0425795009542</c:v>
                </c:pt>
                <c:pt idx="50502">
                  <c:v>8750.7316049830188</c:v>
                </c:pt>
                <c:pt idx="50503">
                  <c:v>8741.4218354830282</c:v>
                </c:pt>
                <c:pt idx="50504">
                  <c:v>8732.1132695656979</c:v>
                </c:pt>
                <c:pt idx="50505">
                  <c:v>8722.8059100990267</c:v>
                </c:pt>
                <c:pt idx="50506">
                  <c:v>8713.4997556484432</c:v>
                </c:pt>
                <c:pt idx="50507">
                  <c:v>8704.1948062137944</c:v>
                </c:pt>
                <c:pt idx="50508">
                  <c:v>8685.5885223937694</c:v>
                </c:pt>
                <c:pt idx="50509">
                  <c:v>8666.9870586443103</c:v>
                </c:pt>
                <c:pt idx="50510">
                  <c:v>8648.3904149754217</c:v>
                </c:pt>
                <c:pt idx="50511">
                  <c:v>8629.7985914017117</c:v>
                </c:pt>
                <c:pt idx="50512">
                  <c:v>8611.21158794238</c:v>
                </c:pt>
                <c:pt idx="50513">
                  <c:v>8592.6294031879625</c:v>
                </c:pt>
                <c:pt idx="50514">
                  <c:v>8574.0520400334717</c:v>
                </c:pt>
                <c:pt idx="50515">
                  <c:v>8555.4794970784242</c:v>
                </c:pt>
                <c:pt idx="50516">
                  <c:v>8536.9117743606403</c:v>
                </c:pt>
                <c:pt idx="50517">
                  <c:v>8518.348871922386</c:v>
                </c:pt>
                <c:pt idx="50518">
                  <c:v>8499.790789810475</c:v>
                </c:pt>
                <c:pt idx="50519">
                  <c:v>8481.2375280765627</c:v>
                </c:pt>
                <c:pt idx="50520">
                  <c:v>8481.0893686380896</c:v>
                </c:pt>
                <c:pt idx="50521">
                  <c:v>8480.9412091996128</c:v>
                </c:pt>
                <c:pt idx="50522">
                  <c:v>8480.7930497612069</c:v>
                </c:pt>
                <c:pt idx="50523">
                  <c:v>8480.6448903227356</c:v>
                </c:pt>
                <c:pt idx="50524">
                  <c:v>8480.4967308842606</c:v>
                </c:pt>
                <c:pt idx="50525">
                  <c:v>8480.3485714457875</c:v>
                </c:pt>
                <c:pt idx="50526">
                  <c:v>8371.205150576754</c:v>
                </c:pt>
                <c:pt idx="50527">
                  <c:v>8262.2371153388649</c:v>
                </c:pt>
                <c:pt idx="50528">
                  <c:v>8153.4433748576594</c:v>
                </c:pt>
                <c:pt idx="50529">
                  <c:v>7952.5821225702975</c:v>
                </c:pt>
                <c:pt idx="50530">
                  <c:v>7845.3770331784162</c:v>
                </c:pt>
                <c:pt idx="50531">
                  <c:v>7738.3408305316061</c:v>
                </c:pt>
                <c:pt idx="50532">
                  <c:v>7882.3624329114546</c:v>
                </c:pt>
                <c:pt idx="50533">
                  <c:v>7936.6709071723953</c:v>
                </c:pt>
                <c:pt idx="50534">
                  <c:v>7991.022114985537</c:v>
                </c:pt>
                <c:pt idx="50535">
                  <c:v>8045.4161835210507</c:v>
                </c:pt>
                <c:pt idx="50536">
                  <c:v>8099.8532410360704</c:v>
                </c:pt>
                <c:pt idx="50537">
                  <c:v>8154.3334064369119</c:v>
                </c:pt>
                <c:pt idx="50538">
                  <c:v>8190.2325361173334</c:v>
                </c:pt>
                <c:pt idx="50539">
                  <c:v>8226.150983161715</c:v>
                </c:pt>
                <c:pt idx="50540">
                  <c:v>8262.088810051966</c:v>
                </c:pt>
                <c:pt idx="50541">
                  <c:v>8298.0460787091342</c:v>
                </c:pt>
                <c:pt idx="50542">
                  <c:v>8334.0228519094835</c:v>
                </c:pt>
                <c:pt idx="50543">
                  <c:v>8370.0191876539939</c:v>
                </c:pt>
                <c:pt idx="50544">
                  <c:v>8435.171858573809</c:v>
                </c:pt>
                <c:pt idx="50545">
                  <c:v>8500.3833603358435</c:v>
                </c:pt>
                <c:pt idx="50546">
                  <c:v>8565.6536357542664</c:v>
                </c:pt>
                <c:pt idx="50547">
                  <c:v>8630.9826349631276</c:v>
                </c:pt>
                <c:pt idx="50548">
                  <c:v>8696.3703040407891</c:v>
                </c:pt>
                <c:pt idx="50549">
                  <c:v>8761.8165963262854</c:v>
                </c:pt>
                <c:pt idx="50550">
                  <c:v>8762.260100532636</c:v>
                </c:pt>
                <c:pt idx="50551">
                  <c:v>8762.7036047389884</c:v>
                </c:pt>
                <c:pt idx="50552">
                  <c:v>8763.1471089453371</c:v>
                </c:pt>
                <c:pt idx="50553">
                  <c:v>8763.5906131516876</c:v>
                </c:pt>
                <c:pt idx="50554">
                  <c:v>8764.0341173580364</c:v>
                </c:pt>
                <c:pt idx="50555">
                  <c:v>8764.4776215643888</c:v>
                </c:pt>
                <c:pt idx="50556">
                  <c:v>8800.8452461637826</c:v>
                </c:pt>
                <c:pt idx="50557">
                  <c:v>8837.2327612914432</c:v>
                </c:pt>
                <c:pt idx="50558">
                  <c:v>8873.6402149299756</c:v>
                </c:pt>
                <c:pt idx="50559">
                  <c:v>8910.0676560515567</c:v>
                </c:pt>
                <c:pt idx="50560">
                  <c:v>8946.5151289528403</c:v>
                </c:pt>
                <c:pt idx="50561">
                  <c:v>8982.9826817379944</c:v>
                </c:pt>
                <c:pt idx="50562">
                  <c:v>8973.6426826517309</c:v>
                </c:pt>
                <c:pt idx="50563">
                  <c:v>8964.3038896434864</c:v>
                </c:pt>
                <c:pt idx="50564">
                  <c:v>8954.9663027075039</c:v>
                </c:pt>
                <c:pt idx="50565">
                  <c:v>8945.6299218383247</c:v>
                </c:pt>
                <c:pt idx="50566">
                  <c:v>8936.2947470306572</c:v>
                </c:pt>
                <c:pt idx="50567">
                  <c:v>8926.960778279672</c:v>
                </c:pt>
                <c:pt idx="50568">
                  <c:v>8926.960778279672</c:v>
                </c:pt>
                <c:pt idx="50569">
                  <c:v>8926.960778279672</c:v>
                </c:pt>
                <c:pt idx="50570">
                  <c:v>8926.960778279672</c:v>
                </c:pt>
                <c:pt idx="50571">
                  <c:v>8926.960778279672</c:v>
                </c:pt>
                <c:pt idx="50572">
                  <c:v>8926.960778279672</c:v>
                </c:pt>
                <c:pt idx="50573">
                  <c:v>8926.960778279672</c:v>
                </c:pt>
                <c:pt idx="50574">
                  <c:v>8908.2964589292333</c:v>
                </c:pt>
                <c:pt idx="50575">
                  <c:v>8889.636963753388</c:v>
                </c:pt>
                <c:pt idx="50576">
                  <c:v>8870.9822912733252</c:v>
                </c:pt>
                <c:pt idx="50577">
                  <c:v>8852.3324443637612</c:v>
                </c:pt>
                <c:pt idx="50578">
                  <c:v>8833.6874215550815</c:v>
                </c:pt>
                <c:pt idx="50579">
                  <c:v>8815.0472228317321</c:v>
                </c:pt>
                <c:pt idx="50580">
                  <c:v>8861.6567648048167</c:v>
                </c:pt>
                <c:pt idx="50581">
                  <c:v>8908.2964589292333</c:v>
                </c:pt>
                <c:pt idx="50582">
                  <c:v>8954.9663027075039</c:v>
                </c:pt>
                <c:pt idx="50583">
                  <c:v>9001.6662981691461</c:v>
                </c:pt>
                <c:pt idx="50584">
                  <c:v>9048.3964475213834</c:v>
                </c:pt>
                <c:pt idx="50585">
                  <c:v>9095.1567487981392</c:v>
                </c:pt>
                <c:pt idx="50586">
                  <c:v>9120.4593235801494</c:v>
                </c:pt>
                <c:pt idx="50587">
                  <c:v>9250.2792781587359</c:v>
                </c:pt>
                <c:pt idx="50588">
                  <c:v>9380.3330072143981</c:v>
                </c:pt>
                <c:pt idx="50589">
                  <c:v>9620.9326749864631</c:v>
                </c:pt>
                <c:pt idx="50590">
                  <c:v>9752.9680170689353</c:v>
                </c:pt>
                <c:pt idx="50591">
                  <c:v>9885.2400354392266</c:v>
                </c:pt>
                <c:pt idx="50592">
                  <c:v>9970.3970646227917</c:v>
                </c:pt>
                <c:pt idx="50593">
                  <c:v>10055.651964524122</c:v>
                </c:pt>
                <c:pt idx="50594">
                  <c:v>10141.004758583686</c:v>
                </c:pt>
                <c:pt idx="50595">
                  <c:v>10226.455477737887</c:v>
                </c:pt>
                <c:pt idx="50596">
                  <c:v>10312.00415030767</c:v>
                </c:pt>
                <c:pt idx="50597">
                  <c:v>10397.65080632235</c:v>
                </c:pt>
                <c:pt idx="50598">
                  <c:v>10283.477039537693</c:v>
                </c:pt>
                <c:pt idx="50599">
                  <c:v>10169.477450755649</c:v>
                </c:pt>
                <c:pt idx="50600">
                  <c:v>10055.651964524122</c:v>
                </c:pt>
                <c:pt idx="50601">
                  <c:v>9942.0005151148252</c:v>
                </c:pt>
                <c:pt idx="50602">
                  <c:v>9828.5230408059397</c:v>
                </c:pt>
                <c:pt idx="50603">
                  <c:v>9715.2194853656529</c:v>
                </c:pt>
                <c:pt idx="50604">
                  <c:v>9574.4188471580801</c:v>
                </c:pt>
                <c:pt idx="50605">
                  <c:v>9433.8928616345893</c:v>
                </c:pt>
                <c:pt idx="50606">
                  <c:v>9293.6410679477867</c:v>
                </c:pt>
                <c:pt idx="50607">
                  <c:v>9153.6630026866624</c:v>
                </c:pt>
                <c:pt idx="50608">
                  <c:v>9013.9581996278012</c:v>
                </c:pt>
                <c:pt idx="50609">
                  <c:v>8874.5261894821906</c:v>
                </c:pt>
                <c:pt idx="50610">
                  <c:v>8902.9517313685901</c:v>
                </c:pt>
                <c:pt idx="50611">
                  <c:v>8931.3878020988122</c:v>
                </c:pt>
                <c:pt idx="50612">
                  <c:v>8959.8343903833629</c:v>
                </c:pt>
                <c:pt idx="50613">
                  <c:v>8988.2914836677301</c:v>
                </c:pt>
                <c:pt idx="50614">
                  <c:v>9016.7590695235176</c:v>
                </c:pt>
                <c:pt idx="50615">
                  <c:v>9045.237136996604</c:v>
                </c:pt>
                <c:pt idx="50616">
                  <c:v>9007.1212772908402</c:v>
                </c:pt>
                <c:pt idx="50617">
                  <c:v>8969.0239196628063</c:v>
                </c:pt>
                <c:pt idx="50618">
                  <c:v>8930.9450997169351</c:v>
                </c:pt>
                <c:pt idx="50619">
                  <c:v>8892.8848548869937</c:v>
                </c:pt>
                <c:pt idx="50620">
                  <c:v>8854.8432216812689</c:v>
                </c:pt>
                <c:pt idx="50621">
                  <c:v>8816.8202413076651</c:v>
                </c:pt>
                <c:pt idx="50622">
                  <c:v>8835.3123689342392</c:v>
                </c:pt>
                <c:pt idx="50623">
                  <c:v>8853.8093721976038</c:v>
                </c:pt>
                <c:pt idx="50624">
                  <c:v>8872.3112531016504</c:v>
                </c:pt>
                <c:pt idx="50625">
                  <c:v>8890.8180150746721</c:v>
                </c:pt>
                <c:pt idx="50626">
                  <c:v>8909.3296572506297</c:v>
                </c:pt>
                <c:pt idx="50627">
                  <c:v>8927.846183043499</c:v>
                </c:pt>
                <c:pt idx="50628">
                  <c:v>8927.9937505041253</c:v>
                </c:pt>
                <c:pt idx="50629">
                  <c:v>8928.1413179647516</c:v>
                </c:pt>
                <c:pt idx="50630">
                  <c:v>8928.2888854254488</c:v>
                </c:pt>
                <c:pt idx="50631">
                  <c:v>8928.4364528860733</c:v>
                </c:pt>
                <c:pt idx="50632">
                  <c:v>8928.5840203467033</c:v>
                </c:pt>
                <c:pt idx="50633">
                  <c:v>8928.7315878073259</c:v>
                </c:pt>
                <c:pt idx="50634">
                  <c:v>8901.032727679185</c:v>
                </c:pt>
                <c:pt idx="50635">
                  <c:v>8873.3448900792355</c:v>
                </c:pt>
                <c:pt idx="50636">
                  <c:v>8845.6680688702818</c:v>
                </c:pt>
                <c:pt idx="50637">
                  <c:v>8818.0022536249562</c:v>
                </c:pt>
                <c:pt idx="50638">
                  <c:v>8790.3474352836911</c:v>
                </c:pt>
                <c:pt idx="50639">
                  <c:v>8762.7036047389884</c:v>
                </c:pt>
                <c:pt idx="50640">
                  <c:v>8771.8677208572826</c:v>
                </c:pt>
                <c:pt idx="50641">
                  <c:v>8781.0330662433262</c:v>
                </c:pt>
                <c:pt idx="50642">
                  <c:v>8790.1996414019068</c:v>
                </c:pt>
                <c:pt idx="50643">
                  <c:v>8799.3674468368208</c:v>
                </c:pt>
                <c:pt idx="50644">
                  <c:v>8808.5364830508006</c:v>
                </c:pt>
                <c:pt idx="50645">
                  <c:v>8817.7067505456325</c:v>
                </c:pt>
                <c:pt idx="50646">
                  <c:v>8826.8782498218789</c:v>
                </c:pt>
                <c:pt idx="50647">
                  <c:v>8836.0509813793469</c:v>
                </c:pt>
                <c:pt idx="50648">
                  <c:v>8845.2249457165308</c:v>
                </c:pt>
                <c:pt idx="50649">
                  <c:v>8854.4001433311478</c:v>
                </c:pt>
                <c:pt idx="50650">
                  <c:v>8863.576574719671</c:v>
                </c:pt>
                <c:pt idx="50651">
                  <c:v>8872.754240377757</c:v>
                </c:pt>
                <c:pt idx="50652">
                  <c:v>8835.1646464452224</c:v>
                </c:pt>
                <c:pt idx="50653">
                  <c:v>8797.5940876444965</c:v>
                </c:pt>
                <c:pt idx="50654">
                  <c:v>8760.0425795009542</c:v>
                </c:pt>
                <c:pt idx="50655">
                  <c:v>8722.5101363417598</c:v>
                </c:pt>
                <c:pt idx="50656">
                  <c:v>8684.9967770488183</c:v>
                </c:pt>
                <c:pt idx="50657">
                  <c:v>8647.5025164389826</c:v>
                </c:pt>
                <c:pt idx="50658">
                  <c:v>8601.0316675914164</c:v>
                </c:pt>
                <c:pt idx="50659">
                  <c:v>8554.5909690638764</c:v>
                </c:pt>
                <c:pt idx="50660">
                  <c:v>8508.1804245387739</c:v>
                </c:pt>
                <c:pt idx="50661">
                  <c:v>8461.8000335382822</c:v>
                </c:pt>
                <c:pt idx="50662">
                  <c:v>8415.4497957698677</c:v>
                </c:pt>
                <c:pt idx="50663">
                  <c:v>8369.1297154619424</c:v>
                </c:pt>
                <c:pt idx="50664">
                  <c:v>8387.6541287702203</c:v>
                </c:pt>
                <c:pt idx="50665">
                  <c:v>8406.18336718112</c:v>
                </c:pt>
                <c:pt idx="50666">
                  <c:v>8424.7174305986209</c:v>
                </c:pt>
                <c:pt idx="50667">
                  <c:v>8443.2563189311568</c:v>
                </c:pt>
                <c:pt idx="50668">
                  <c:v>8461.8000335382822</c:v>
                </c:pt>
                <c:pt idx="50669">
                  <c:v>8480.3485714457875</c:v>
                </c:pt>
                <c:pt idx="50670">
                  <c:v>8480.3485714457875</c:v>
                </c:pt>
                <c:pt idx="50671">
                  <c:v>8480.3485714457875</c:v>
                </c:pt>
                <c:pt idx="50672">
                  <c:v>8480.3485714457875</c:v>
                </c:pt>
                <c:pt idx="50673">
                  <c:v>8383.1142188107515</c:v>
                </c:pt>
                <c:pt idx="50674">
                  <c:v>8383.1142188107515</c:v>
                </c:pt>
                <c:pt idx="50675">
                  <c:v>8383.1142188107515</c:v>
                </c:pt>
                <c:pt idx="50676">
                  <c:v>8452.8239390679282</c:v>
                </c:pt>
                <c:pt idx="50677">
                  <c:v>8425.3102530640754</c:v>
                </c:pt>
                <c:pt idx="50678">
                  <c:v>8397.8075026368861</c:v>
                </c:pt>
                <c:pt idx="50679">
                  <c:v>8370.3156783847007</c:v>
                </c:pt>
                <c:pt idx="50680">
                  <c:v>8342.8347708548281</c:v>
                </c:pt>
                <c:pt idx="50681">
                  <c:v>8315.364769128093</c:v>
                </c:pt>
                <c:pt idx="50682">
                  <c:v>8287.3124967922977</c:v>
                </c:pt>
                <c:pt idx="50683">
                  <c:v>8259.2710096017345</c:v>
                </c:pt>
                <c:pt idx="50684">
                  <c:v>8231.2403235403453</c:v>
                </c:pt>
                <c:pt idx="50685">
                  <c:v>8203.2204433007701</c:v>
                </c:pt>
                <c:pt idx="50686">
                  <c:v>8175.2113822281826</c:v>
                </c:pt>
                <c:pt idx="50687">
                  <c:v>8147.213153802948</c:v>
                </c:pt>
                <c:pt idx="50688">
                  <c:v>8193.3884622443456</c:v>
                </c:pt>
                <c:pt idx="50689">
                  <c:v>8239.593932807973</c:v>
                </c:pt>
                <c:pt idx="50690">
                  <c:v>8285.8295690366231</c:v>
                </c:pt>
                <c:pt idx="50691">
                  <c:v>8332.0953645618283</c:v>
                </c:pt>
                <c:pt idx="50692">
                  <c:v>8378.3913189720697</c:v>
                </c:pt>
                <c:pt idx="50693">
                  <c:v>8424.7174305986209</c:v>
                </c:pt>
                <c:pt idx="50694">
                  <c:v>8452.5275724133808</c:v>
                </c:pt>
                <c:pt idx="50695">
                  <c:v>8480.3485714457875</c:v>
                </c:pt>
                <c:pt idx="50696">
                  <c:v>8508.1804245387739</c:v>
                </c:pt>
                <c:pt idx="50697">
                  <c:v>8536.0231328970585</c:v>
                </c:pt>
                <c:pt idx="50698">
                  <c:v>8563.8766963032813</c:v>
                </c:pt>
                <c:pt idx="50699">
                  <c:v>8591.7411145638125</c:v>
                </c:pt>
                <c:pt idx="50700">
                  <c:v>8498.9019340224204</c:v>
                </c:pt>
                <c:pt idx="50701">
                  <c:v>8406.18336718112</c:v>
                </c:pt>
                <c:pt idx="50702">
                  <c:v>8313.5854257418014</c:v>
                </c:pt>
                <c:pt idx="50703">
                  <c:v>8221.1081243516655</c:v>
                </c:pt>
                <c:pt idx="50704">
                  <c:v>8128.7514777393517</c:v>
                </c:pt>
                <c:pt idx="50705">
                  <c:v>8036.5155021905039</c:v>
                </c:pt>
                <c:pt idx="50706">
                  <c:v>8091.8426066238926</c:v>
                </c:pt>
                <c:pt idx="50707">
                  <c:v>8147.213153802948</c:v>
                </c:pt>
                <c:pt idx="50708">
                  <c:v>8202.6271420768808</c:v>
                </c:pt>
                <c:pt idx="50709">
                  <c:v>8258.084567306867</c:v>
                </c:pt>
                <c:pt idx="50710">
                  <c:v>8313.5854257418014</c:v>
                </c:pt>
                <c:pt idx="50711">
                  <c:v>8369.1297154619424</c:v>
                </c:pt>
                <c:pt idx="50712">
                  <c:v>8396.9181448439813</c:v>
                </c:pt>
                <c:pt idx="50713">
                  <c:v>8424.7174305986209</c:v>
                </c:pt>
                <c:pt idx="50714">
                  <c:v>8452.5275724133808</c:v>
                </c:pt>
                <c:pt idx="50715">
                  <c:v>8480.3485714457875</c:v>
                </c:pt>
                <c:pt idx="50716">
                  <c:v>8508.1804245387739</c:v>
                </c:pt>
                <c:pt idx="50717">
                  <c:v>8536.0231328970585</c:v>
                </c:pt>
                <c:pt idx="50718">
                  <c:v>8536.0231328970585</c:v>
                </c:pt>
                <c:pt idx="50719">
                  <c:v>8536.0231328970585</c:v>
                </c:pt>
                <c:pt idx="50720">
                  <c:v>8536.0231328970585</c:v>
                </c:pt>
                <c:pt idx="50721">
                  <c:v>8536.0231328970585</c:v>
                </c:pt>
                <c:pt idx="50722">
                  <c:v>8536.0231328970585</c:v>
                </c:pt>
                <c:pt idx="50723">
                  <c:v>8536.0231328970585</c:v>
                </c:pt>
                <c:pt idx="50724">
                  <c:v>8573.1636296373927</c:v>
                </c:pt>
                <c:pt idx="50725">
                  <c:v>8610.3234252415386</c:v>
                </c:pt>
                <c:pt idx="50726">
                  <c:v>8647.5025164389826</c:v>
                </c:pt>
                <c:pt idx="50727">
                  <c:v>8684.7009043763464</c:v>
                </c:pt>
                <c:pt idx="50728">
                  <c:v>8721.9185888272914</c:v>
                </c:pt>
                <c:pt idx="50729">
                  <c:v>8759.1555710882512</c:v>
                </c:pt>
                <c:pt idx="50730">
                  <c:v>8575.9287222279381</c:v>
                </c:pt>
                <c:pt idx="50731">
                  <c:v>8493.229552421737</c:v>
                </c:pt>
                <c:pt idx="50732">
                  <c:v>8410.6269562217185</c:v>
                </c:pt>
                <c:pt idx="50733">
                  <c:v>8424.7174305986209</c:v>
                </c:pt>
                <c:pt idx="50734">
                  <c:v>8341.352142789121</c:v>
                </c:pt>
                <c:pt idx="50735">
                  <c:v>8258.084567306867</c:v>
                </c:pt>
                <c:pt idx="50736">
                  <c:v>8211.8670313750299</c:v>
                </c:pt>
                <c:pt idx="50737">
                  <c:v>8165.6796566516605</c:v>
                </c:pt>
                <c:pt idx="50738">
                  <c:v>8119.5224483620477</c:v>
                </c:pt>
                <c:pt idx="50739">
                  <c:v>8073.3954119123546</c:v>
                </c:pt>
                <c:pt idx="50740">
                  <c:v>8027.2985442567378</c:v>
                </c:pt>
                <c:pt idx="50741">
                  <c:v>7981.2318511802368</c:v>
                </c:pt>
                <c:pt idx="50742">
                  <c:v>7944.4002256375943</c:v>
                </c:pt>
                <c:pt idx="50743">
                  <c:v>7907.5879154713693</c:v>
                </c:pt>
                <c:pt idx="50744">
                  <c:v>7870.7949224307076</c:v>
                </c:pt>
                <c:pt idx="50745">
                  <c:v>7834.0212483431442</c:v>
                </c:pt>
                <c:pt idx="50746">
                  <c:v>7797.2668951146061</c:v>
                </c:pt>
                <c:pt idx="50747">
                  <c:v>7760.5318618653655</c:v>
                </c:pt>
                <c:pt idx="50748">
                  <c:v>7687.2679552264208</c:v>
                </c:pt>
                <c:pt idx="50749">
                  <c:v>7614.081220298488</c:v>
                </c:pt>
                <c:pt idx="50750">
                  <c:v>7540.9716353991944</c:v>
                </c:pt>
                <c:pt idx="50751">
                  <c:v>7467.9391765112177</c:v>
                </c:pt>
                <c:pt idx="50752">
                  <c:v>7394.9838285973483</c:v>
                </c:pt>
                <c:pt idx="50753">
                  <c:v>7322.1055686067129</c:v>
                </c:pt>
                <c:pt idx="50754">
                  <c:v>7249.8945163425087</c:v>
                </c:pt>
                <c:pt idx="50755">
                  <c:v>7177.7592579694619</c:v>
                </c:pt>
                <c:pt idx="50756">
                  <c:v>7105.6996041029361</c:v>
                </c:pt>
                <c:pt idx="50757">
                  <c:v>7033.7153542053065</c:v>
                </c:pt>
                <c:pt idx="50758">
                  <c:v>6961.8063076261842</c:v>
                </c:pt>
                <c:pt idx="50759">
                  <c:v>6889.9722581551823</c:v>
                </c:pt>
                <c:pt idx="50760">
                  <c:v>6872.2818978960031</c:v>
                </c:pt>
                <c:pt idx="50761">
                  <c:v>6854.5960076593701</c:v>
                </c:pt>
                <c:pt idx="50762">
                  <c:v>6836.9145790486709</c:v>
                </c:pt>
                <c:pt idx="50763">
                  <c:v>6819.2376036316628</c:v>
                </c:pt>
                <c:pt idx="50764">
                  <c:v>6801.5650729406125</c:v>
                </c:pt>
                <c:pt idx="50765">
                  <c:v>6783.8969784721685</c:v>
                </c:pt>
                <c:pt idx="50766">
                  <c:v>6873.161178608937</c:v>
                </c:pt>
                <c:pt idx="50767">
                  <c:v>6962.5404067818581</c:v>
                </c:pt>
                <c:pt idx="50768">
                  <c:v>7052.0352636475218</c:v>
                </c:pt>
                <c:pt idx="50769">
                  <c:v>7141.6463458182461</c:v>
                </c:pt>
                <c:pt idx="50770">
                  <c:v>7231.3742384477173</c:v>
                </c:pt>
                <c:pt idx="50771">
                  <c:v>7321.2195069125773</c:v>
                </c:pt>
                <c:pt idx="50772">
                  <c:v>7321.3671838616474</c:v>
                </c:pt>
                <c:pt idx="50773">
                  <c:v>7321.5148608106592</c:v>
                </c:pt>
                <c:pt idx="50774">
                  <c:v>7321.662537759672</c:v>
                </c:pt>
                <c:pt idx="50775">
                  <c:v>7321.8102147086847</c:v>
                </c:pt>
                <c:pt idx="50776">
                  <c:v>7321.9578916577002</c:v>
                </c:pt>
                <c:pt idx="50777">
                  <c:v>7322.1055686067129</c:v>
                </c:pt>
                <c:pt idx="50778">
                  <c:v>7313.130406442192</c:v>
                </c:pt>
                <c:pt idx="50779">
                  <c:v>7304.1564211361792</c:v>
                </c:pt>
                <c:pt idx="50780">
                  <c:v>7295.1836064658728</c:v>
                </c:pt>
                <c:pt idx="50781">
                  <c:v>7286.2119673916095</c:v>
                </c:pt>
                <c:pt idx="50782">
                  <c:v>7277.2414977096942</c:v>
                </c:pt>
                <c:pt idx="50783">
                  <c:v>7268.2722023561219</c:v>
                </c:pt>
                <c:pt idx="50784">
                  <c:v>7231.9642269019596</c:v>
                </c:pt>
                <c:pt idx="50785">
                  <c:v>7195.6754124048939</c:v>
                </c:pt>
                <c:pt idx="50786">
                  <c:v>7159.4057564246305</c:v>
                </c:pt>
                <c:pt idx="50787">
                  <c:v>7123.1552482056313</c:v>
                </c:pt>
                <c:pt idx="50788">
                  <c:v>7086.9238797361177</c:v>
                </c:pt>
                <c:pt idx="50789">
                  <c:v>7050.7116429810267</c:v>
                </c:pt>
                <c:pt idx="50790">
                  <c:v>7087.0710417472537</c:v>
                </c:pt>
                <c:pt idx="50791">
                  <c:v>7123.449750855124</c:v>
                </c:pt>
                <c:pt idx="50792">
                  <c:v>7159.8477672141471</c:v>
                </c:pt>
                <c:pt idx="50793">
                  <c:v>7196.2650878144586</c:v>
                </c:pt>
                <c:pt idx="50794">
                  <c:v>7232.7017124697459</c:v>
                </c:pt>
                <c:pt idx="50795">
                  <c:v>7269.1576328472684</c:v>
                </c:pt>
                <c:pt idx="50796">
                  <c:v>7296.0693586242796</c:v>
                </c:pt>
                <c:pt idx="50797">
                  <c:v>7322.9916303007894</c:v>
                </c:pt>
                <c:pt idx="50798">
                  <c:v>7349.9244592806135</c:v>
                </c:pt>
                <c:pt idx="50799">
                  <c:v>7376.8678679785125</c:v>
                </c:pt>
                <c:pt idx="50800">
                  <c:v>7403.8218703547991</c:v>
                </c:pt>
                <c:pt idx="50801">
                  <c:v>7430.7864802027707</c:v>
                </c:pt>
                <c:pt idx="50802">
                  <c:v>7403.378411178418</c:v>
                </c:pt>
                <c:pt idx="50803">
                  <c:v>7375.981223237136</c:v>
                </c:pt>
                <c:pt idx="50804">
                  <c:v>7348.5949204516901</c:v>
                </c:pt>
                <c:pt idx="50805">
                  <c:v>7321.2195069125773</c:v>
                </c:pt>
                <c:pt idx="50806">
                  <c:v>7293.8549782282935</c:v>
                </c:pt>
                <c:pt idx="50807">
                  <c:v>7266.501341373887</c:v>
                </c:pt>
                <c:pt idx="50808">
                  <c:v>7266.501341373887</c:v>
                </c:pt>
                <c:pt idx="50809">
                  <c:v>7266.501341373887</c:v>
                </c:pt>
                <c:pt idx="50810">
                  <c:v>7266.501341373887</c:v>
                </c:pt>
                <c:pt idx="50811">
                  <c:v>7266.501341373887</c:v>
                </c:pt>
                <c:pt idx="50812">
                  <c:v>7266.501341373887</c:v>
                </c:pt>
                <c:pt idx="50813">
                  <c:v>7266.501341373887</c:v>
                </c:pt>
                <c:pt idx="50814">
                  <c:v>7266.501341373887</c:v>
                </c:pt>
                <c:pt idx="50815">
                  <c:v>7266.501341373887</c:v>
                </c:pt>
                <c:pt idx="50816">
                  <c:v>7266.501341373887</c:v>
                </c:pt>
                <c:pt idx="50817">
                  <c:v>7183.1847715539698</c:v>
                </c:pt>
                <c:pt idx="50818">
                  <c:v>7183.1847715539698</c:v>
                </c:pt>
                <c:pt idx="50819">
                  <c:v>7183.1847715539698</c:v>
                </c:pt>
                <c:pt idx="50820">
                  <c:v>7266.501341373887</c:v>
                </c:pt>
                <c:pt idx="50821">
                  <c:v>7266.501341373887</c:v>
                </c:pt>
                <c:pt idx="50822">
                  <c:v>7266.501341373887</c:v>
                </c:pt>
                <c:pt idx="50823">
                  <c:v>7266.501341373887</c:v>
                </c:pt>
                <c:pt idx="50824">
                  <c:v>7266.501341373887</c:v>
                </c:pt>
                <c:pt idx="50825">
                  <c:v>7266.501341373887</c:v>
                </c:pt>
                <c:pt idx="50826">
                  <c:v>7266.501341373887</c:v>
                </c:pt>
                <c:pt idx="50827">
                  <c:v>7266.501341373887</c:v>
                </c:pt>
                <c:pt idx="50828">
                  <c:v>7266.501341373887</c:v>
                </c:pt>
                <c:pt idx="50829">
                  <c:v>7266.501341373887</c:v>
                </c:pt>
                <c:pt idx="50830">
                  <c:v>7266.501341373887</c:v>
                </c:pt>
                <c:pt idx="50831">
                  <c:v>7266.501341373887</c:v>
                </c:pt>
                <c:pt idx="50832">
                  <c:v>7275.6180094114443</c:v>
                </c:pt>
                <c:pt idx="50833">
                  <c:v>7284.7358902673786</c:v>
                </c:pt>
                <c:pt idx="50834">
                  <c:v>7293.8549782282935</c:v>
                </c:pt>
                <c:pt idx="50835">
                  <c:v>7302.9752789106333</c:v>
                </c:pt>
                <c:pt idx="50836">
                  <c:v>7312.0967865987532</c:v>
                </c:pt>
                <c:pt idx="50837">
                  <c:v>7321.2195069125773</c:v>
                </c:pt>
                <c:pt idx="50838">
                  <c:v>7321.2195069125773</c:v>
                </c:pt>
                <c:pt idx="50839">
                  <c:v>7321.2195069125773</c:v>
                </c:pt>
                <c:pt idx="50840">
                  <c:v>7321.2195069125773</c:v>
                </c:pt>
                <c:pt idx="50841">
                  <c:v>7321.2195069125773</c:v>
                </c:pt>
                <c:pt idx="50842">
                  <c:v>7321.2195069125773</c:v>
                </c:pt>
                <c:pt idx="50843">
                  <c:v>7321.2195069125773</c:v>
                </c:pt>
                <c:pt idx="50844">
                  <c:v>7312.0967865987532</c:v>
                </c:pt>
                <c:pt idx="50845">
                  <c:v>7302.9752789106333</c:v>
                </c:pt>
                <c:pt idx="50846">
                  <c:v>7293.8549782282935</c:v>
                </c:pt>
                <c:pt idx="50847">
                  <c:v>7284.7358902673786</c:v>
                </c:pt>
                <c:pt idx="50848">
                  <c:v>7275.6180094114443</c:v>
                </c:pt>
                <c:pt idx="50849">
                  <c:v>7266.501341373887</c:v>
                </c:pt>
                <c:pt idx="50850">
                  <c:v>7266.501341373887</c:v>
                </c:pt>
                <c:pt idx="50851">
                  <c:v>7266.501341373887</c:v>
                </c:pt>
                <c:pt idx="50852">
                  <c:v>7266.501341373887</c:v>
                </c:pt>
                <c:pt idx="50853">
                  <c:v>7266.501341373887</c:v>
                </c:pt>
                <c:pt idx="50854">
                  <c:v>7266.501341373887</c:v>
                </c:pt>
                <c:pt idx="50855">
                  <c:v>7266.501341373887</c:v>
                </c:pt>
                <c:pt idx="50856">
                  <c:v>7275.6180094114443</c:v>
                </c:pt>
                <c:pt idx="50857">
                  <c:v>7284.7358902673786</c:v>
                </c:pt>
                <c:pt idx="50858">
                  <c:v>7293.8549782282935</c:v>
                </c:pt>
                <c:pt idx="50859">
                  <c:v>7302.9752789106333</c:v>
                </c:pt>
                <c:pt idx="50860">
                  <c:v>7312.0967865987532</c:v>
                </c:pt>
                <c:pt idx="50861">
                  <c:v>7321.2195069125773</c:v>
                </c:pt>
                <c:pt idx="50862">
                  <c:v>7321.2195069125773</c:v>
                </c:pt>
                <c:pt idx="50863">
                  <c:v>7321.2195069125773</c:v>
                </c:pt>
                <c:pt idx="50864">
                  <c:v>7321.2195069125773</c:v>
                </c:pt>
                <c:pt idx="50865">
                  <c:v>7321.2195069125773</c:v>
                </c:pt>
                <c:pt idx="50866">
                  <c:v>7321.2195069125773</c:v>
                </c:pt>
                <c:pt idx="50867">
                  <c:v>7321.2195069125773</c:v>
                </c:pt>
                <c:pt idx="50868">
                  <c:v>7330.34343413433</c:v>
                </c:pt>
                <c:pt idx="50869">
                  <c:v>7339.4685738873886</c:v>
                </c:pt>
                <c:pt idx="50870">
                  <c:v>7348.5949204516901</c:v>
                </c:pt>
                <c:pt idx="50871">
                  <c:v>7357.7224794540734</c:v>
                </c:pt>
                <c:pt idx="50872">
                  <c:v>7366.8512480111949</c:v>
                </c:pt>
                <c:pt idx="50873">
                  <c:v>7375.981223237136</c:v>
                </c:pt>
                <c:pt idx="50874">
                  <c:v>7282.3840818299759</c:v>
                </c:pt>
                <c:pt idx="50875">
                  <c:v>7273.359982307863</c:v>
                </c:pt>
                <c:pt idx="50876">
                  <c:v>7264.3370784718009</c:v>
                </c:pt>
                <c:pt idx="50877">
                  <c:v>7339.4685738873304</c:v>
                </c:pt>
                <c:pt idx="50878">
                  <c:v>7330.34343413433</c:v>
                </c:pt>
                <c:pt idx="50879">
                  <c:v>7321.2195069125773</c:v>
                </c:pt>
                <c:pt idx="50880">
                  <c:v>7330.34343413433</c:v>
                </c:pt>
                <c:pt idx="50881">
                  <c:v>7339.4685738873886</c:v>
                </c:pt>
                <c:pt idx="50882">
                  <c:v>7348.5949204516901</c:v>
                </c:pt>
                <c:pt idx="50883">
                  <c:v>7357.7224794540734</c:v>
                </c:pt>
                <c:pt idx="50884">
                  <c:v>7366.8512480111949</c:v>
                </c:pt>
                <c:pt idx="50885">
                  <c:v>7375.981223237136</c:v>
                </c:pt>
                <c:pt idx="50886">
                  <c:v>7366.8512480111949</c:v>
                </c:pt>
                <c:pt idx="50887">
                  <c:v>7357.7224794541344</c:v>
                </c:pt>
                <c:pt idx="50888">
                  <c:v>7348.5949204516901</c:v>
                </c:pt>
                <c:pt idx="50889">
                  <c:v>7339.4685738873304</c:v>
                </c:pt>
                <c:pt idx="50890">
                  <c:v>7330.34343413433</c:v>
                </c:pt>
                <c:pt idx="50891">
                  <c:v>7321.2195069125773</c:v>
                </c:pt>
                <c:pt idx="50892">
                  <c:v>7330.4911278364852</c:v>
                </c:pt>
                <c:pt idx="50893">
                  <c:v>7339.7639943435133</c:v>
                </c:pt>
                <c:pt idx="50894">
                  <c:v>7349.0381000613097</c:v>
                </c:pt>
                <c:pt idx="50895">
                  <c:v>7358.3134499282341</c:v>
                </c:pt>
                <c:pt idx="50896">
                  <c:v>7367.5900404070371</c:v>
                </c:pt>
                <c:pt idx="50897">
                  <c:v>7376.8678679785125</c:v>
                </c:pt>
                <c:pt idx="50898">
                  <c:v>7385.8513584770708</c:v>
                </c:pt>
                <c:pt idx="50899">
                  <c:v>7394.8360238510368</c:v>
                </c:pt>
                <c:pt idx="50900">
                  <c:v>7403.8218703547991</c:v>
                </c:pt>
                <c:pt idx="50901">
                  <c:v>7412.8088929543719</c:v>
                </c:pt>
                <c:pt idx="50902">
                  <c:v>7421.7970979230522</c:v>
                </c:pt>
                <c:pt idx="50903">
                  <c:v>7430.7864802027707</c:v>
                </c:pt>
                <c:pt idx="50904">
                  <c:v>7439.9249235474936</c:v>
                </c:pt>
                <c:pt idx="50905">
                  <c:v>7449.0645731952491</c:v>
                </c:pt>
                <c:pt idx="50906">
                  <c:v>7458.2054347909707</c:v>
                </c:pt>
                <c:pt idx="50907">
                  <c:v>7467.3475026015285</c:v>
                </c:pt>
                <c:pt idx="50908">
                  <c:v>7476.4907822750047</c:v>
                </c:pt>
                <c:pt idx="50909">
                  <c:v>7485.6352680763257</c:v>
                </c:pt>
                <c:pt idx="50910">
                  <c:v>7476.4907822750047</c:v>
                </c:pt>
                <c:pt idx="50911">
                  <c:v>7467.3475026015285</c:v>
                </c:pt>
                <c:pt idx="50912">
                  <c:v>7458.2054347909707</c:v>
                </c:pt>
                <c:pt idx="50913">
                  <c:v>7449.0645731952491</c:v>
                </c:pt>
                <c:pt idx="50914">
                  <c:v>7439.9249235474936</c:v>
                </c:pt>
                <c:pt idx="50915">
                  <c:v>7430.7864802027707</c:v>
                </c:pt>
                <c:pt idx="50916">
                  <c:v>7413.1045619342458</c:v>
                </c:pt>
                <c:pt idx="50917">
                  <c:v>7395.4272428363447</c:v>
                </c:pt>
                <c:pt idx="50918">
                  <c:v>7377.7545127199455</c:v>
                </c:pt>
                <c:pt idx="50919">
                  <c:v>7360.0863613507181</c:v>
                </c:pt>
                <c:pt idx="50920">
                  <c:v>7342.4227784488585</c:v>
                </c:pt>
                <c:pt idx="50921">
                  <c:v>7324.7637536890034</c:v>
                </c:pt>
                <c:pt idx="50922">
                  <c:v>7361.1205596804693</c:v>
                </c:pt>
                <c:pt idx="50923">
                  <c:v>7397.4965092848397</c:v>
                </c:pt>
                <c:pt idx="50924">
                  <c:v>7433.8916107120103</c:v>
                </c:pt>
                <c:pt idx="50925">
                  <c:v>7470.3058721500765</c:v>
                </c:pt>
                <c:pt idx="50926">
                  <c:v>7506.7393045235476</c:v>
                </c:pt>
                <c:pt idx="50927">
                  <c:v>7543.1919104681556</c:v>
                </c:pt>
                <c:pt idx="50928">
                  <c:v>7588.8216640404171</c:v>
                </c:pt>
                <c:pt idx="50929">
                  <c:v>7634.4814369902406</c:v>
                </c:pt>
                <c:pt idx="50930">
                  <c:v>7680.17123839345</c:v>
                </c:pt>
                <c:pt idx="50931">
                  <c:v>7725.8910772955887</c:v>
                </c:pt>
                <c:pt idx="50932">
                  <c:v>7771.6409711214437</c:v>
                </c:pt>
                <c:pt idx="50933">
                  <c:v>7817.4209289256514</c:v>
                </c:pt>
                <c:pt idx="50934">
                  <c:v>7817.1243835212499</c:v>
                </c:pt>
                <c:pt idx="50935">
                  <c:v>7816.8278381168493</c:v>
                </c:pt>
                <c:pt idx="50936">
                  <c:v>7816.5312927124496</c:v>
                </c:pt>
                <c:pt idx="50937">
                  <c:v>7816.2347473081127</c:v>
                </c:pt>
                <c:pt idx="50938">
                  <c:v>7815.9382019037103</c:v>
                </c:pt>
                <c:pt idx="50939">
                  <c:v>7815.6416564993124</c:v>
                </c:pt>
                <c:pt idx="50940">
                  <c:v>7797.7116796667206</c:v>
                </c:pt>
                <c:pt idx="50941">
                  <c:v>7779.7864615647877</c:v>
                </c:pt>
                <c:pt idx="50942">
                  <c:v>7761.8659922957404</c:v>
                </c:pt>
                <c:pt idx="50943">
                  <c:v>7743.9502704098295</c:v>
                </c:pt>
                <c:pt idx="50944">
                  <c:v>7726.0392859317362</c:v>
                </c:pt>
                <c:pt idx="50945">
                  <c:v>7708.1330316914937</c:v>
                </c:pt>
                <c:pt idx="50946">
                  <c:v>7707.9848383285862</c:v>
                </c:pt>
                <c:pt idx="50947">
                  <c:v>7707.8366449656141</c:v>
                </c:pt>
                <c:pt idx="50948">
                  <c:v>7707.6884516026421</c:v>
                </c:pt>
                <c:pt idx="50949">
                  <c:v>7707.5402582396691</c:v>
                </c:pt>
                <c:pt idx="50950">
                  <c:v>7707.3920648766971</c:v>
                </c:pt>
                <c:pt idx="50951">
                  <c:v>7707.2438715137878</c:v>
                </c:pt>
                <c:pt idx="50952">
                  <c:v>7743.8020473241804</c:v>
                </c:pt>
                <c:pt idx="50953">
                  <c:v>7780.3794596482339</c:v>
                </c:pt>
                <c:pt idx="50954">
                  <c:v>7816.9761108190805</c:v>
                </c:pt>
                <c:pt idx="50955">
                  <c:v>7853.5920115905019</c:v>
                </c:pt>
                <c:pt idx="50956">
                  <c:v>7890.2271698882378</c:v>
                </c:pt>
                <c:pt idx="50957">
                  <c:v>7926.8815936205629</c:v>
                </c:pt>
                <c:pt idx="50958">
                  <c:v>7917.5307827415072</c:v>
                </c:pt>
                <c:pt idx="50959">
                  <c:v>7908.1811816929621</c:v>
                </c:pt>
                <c:pt idx="50960">
                  <c:v>7898.8327939399023</c:v>
                </c:pt>
                <c:pt idx="50961">
                  <c:v>7799.0260126440016</c:v>
                </c:pt>
                <c:pt idx="50962">
                  <c:v>7789.7872126664424</c:v>
                </c:pt>
                <c:pt idx="50963">
                  <c:v>7780.5496167621932</c:v>
                </c:pt>
                <c:pt idx="50964">
                  <c:v>7861.7479883842179</c:v>
                </c:pt>
                <c:pt idx="50965">
                  <c:v>7852.7022556979964</c:v>
                </c:pt>
                <c:pt idx="50966">
                  <c:v>7843.6577180753147</c:v>
                </c:pt>
                <c:pt idx="50967">
                  <c:v>7834.6143806564869</c:v>
                </c:pt>
                <c:pt idx="50968">
                  <c:v>7825.5722371632128</c:v>
                </c:pt>
                <c:pt idx="50969">
                  <c:v>7816.5312927124496</c:v>
                </c:pt>
                <c:pt idx="50970">
                  <c:v>7798.1564642188368</c:v>
                </c:pt>
                <c:pt idx="50971">
                  <c:v>7779.7864615647877</c:v>
                </c:pt>
                <c:pt idx="50972">
                  <c:v>7761.4212821523015</c:v>
                </c:pt>
                <c:pt idx="50973">
                  <c:v>7743.0609318959459</c:v>
                </c:pt>
                <c:pt idx="50974">
                  <c:v>7724.7054082064042</c:v>
                </c:pt>
                <c:pt idx="50975">
                  <c:v>7706.3547113360182</c:v>
                </c:pt>
                <c:pt idx="50976">
                  <c:v>7706.3547113360182</c:v>
                </c:pt>
                <c:pt idx="50977">
                  <c:v>7706.3547113360182</c:v>
                </c:pt>
                <c:pt idx="50978">
                  <c:v>7706.3547113360182</c:v>
                </c:pt>
                <c:pt idx="50979">
                  <c:v>7706.3547113360182</c:v>
                </c:pt>
                <c:pt idx="50980">
                  <c:v>7706.3547113360182</c:v>
                </c:pt>
                <c:pt idx="50981">
                  <c:v>7706.3547113360182</c:v>
                </c:pt>
                <c:pt idx="50982">
                  <c:v>7715.5294578193707</c:v>
                </c:pt>
                <c:pt idx="50983">
                  <c:v>7724.7054082064042</c:v>
                </c:pt>
                <c:pt idx="50984">
                  <c:v>7733.8825681317239</c:v>
                </c:pt>
                <c:pt idx="50985">
                  <c:v>7743.0609318959459</c:v>
                </c:pt>
                <c:pt idx="50986">
                  <c:v>7752.2405051363676</c:v>
                </c:pt>
                <c:pt idx="50987">
                  <c:v>7761.4212821523015</c:v>
                </c:pt>
                <c:pt idx="50988">
                  <c:v>7770.4550253638963</c:v>
                </c:pt>
                <c:pt idx="50989">
                  <c:v>7779.4899625230319</c:v>
                </c:pt>
                <c:pt idx="50990">
                  <c:v>7788.5260913590901</c:v>
                </c:pt>
                <c:pt idx="50991">
                  <c:v>7797.5634181493297</c:v>
                </c:pt>
                <c:pt idx="50992">
                  <c:v>7806.6019377640587</c:v>
                </c:pt>
                <c:pt idx="50993">
                  <c:v>7815.6416564993124</c:v>
                </c:pt>
                <c:pt idx="50994">
                  <c:v>7824.8308471954542</c:v>
                </c:pt>
                <c:pt idx="50995">
                  <c:v>7834.0212483431442</c:v>
                </c:pt>
                <c:pt idx="50996">
                  <c:v>7843.2128541759803</c:v>
                </c:pt>
                <c:pt idx="50997">
                  <c:v>7852.4056704005416</c:v>
                </c:pt>
                <c:pt idx="50998">
                  <c:v>7861.5996912490527</c:v>
                </c:pt>
                <c:pt idx="50999">
                  <c:v>7870.7949224307076</c:v>
                </c:pt>
                <c:pt idx="51000">
                  <c:v>7843.2128541759803</c:v>
                </c:pt>
                <c:pt idx="51001">
                  <c:v>7815.6416564993124</c:v>
                </c:pt>
                <c:pt idx="51002">
                  <c:v>7788.0813244896081</c:v>
                </c:pt>
                <c:pt idx="51003">
                  <c:v>7760.5318618653655</c:v>
                </c:pt>
                <c:pt idx="51004">
                  <c:v>7732.9932723640131</c:v>
                </c:pt>
                <c:pt idx="51005">
                  <c:v>7705.4655511582459</c:v>
                </c:pt>
                <c:pt idx="51006">
                  <c:v>7705.4655511582459</c:v>
                </c:pt>
                <c:pt idx="51007">
                  <c:v>7705.4655511582459</c:v>
                </c:pt>
                <c:pt idx="51008">
                  <c:v>7705.4655511582459</c:v>
                </c:pt>
                <c:pt idx="51009">
                  <c:v>7705.4655511582459</c:v>
                </c:pt>
                <c:pt idx="51010">
                  <c:v>7705.4655511582459</c:v>
                </c:pt>
                <c:pt idx="51011">
                  <c:v>7705.4655511582459</c:v>
                </c:pt>
                <c:pt idx="51012">
                  <c:v>7705.4655511582459</c:v>
                </c:pt>
                <c:pt idx="51013">
                  <c:v>7705.4655511582459</c:v>
                </c:pt>
                <c:pt idx="51014">
                  <c:v>7705.4655511582459</c:v>
                </c:pt>
                <c:pt idx="51015">
                  <c:v>7705.4655511582459</c:v>
                </c:pt>
                <c:pt idx="51016">
                  <c:v>7705.4655511582459</c:v>
                </c:pt>
                <c:pt idx="51017">
                  <c:v>7705.4655511582459</c:v>
                </c:pt>
                <c:pt idx="51018">
                  <c:v>7626.1853906278111</c:v>
                </c:pt>
                <c:pt idx="51019">
                  <c:v>7635.2560863037916</c:v>
                </c:pt>
                <c:pt idx="51020">
                  <c:v>7644.3279788994041</c:v>
                </c:pt>
                <c:pt idx="51021">
                  <c:v>7742.1715933819996</c:v>
                </c:pt>
                <c:pt idx="51022">
                  <c:v>7751.351125135885</c:v>
                </c:pt>
                <c:pt idx="51023">
                  <c:v>7760.5318618653655</c:v>
                </c:pt>
                <c:pt idx="51024">
                  <c:v>7760.5318618653655</c:v>
                </c:pt>
                <c:pt idx="51025">
                  <c:v>7760.5318618653655</c:v>
                </c:pt>
                <c:pt idx="51026">
                  <c:v>7760.5318618653655</c:v>
                </c:pt>
                <c:pt idx="51027">
                  <c:v>7760.5318618653655</c:v>
                </c:pt>
                <c:pt idx="51028">
                  <c:v>7760.5318618653655</c:v>
                </c:pt>
                <c:pt idx="51029">
                  <c:v>7760.5318618653655</c:v>
                </c:pt>
                <c:pt idx="51030">
                  <c:v>7778.896964439522</c:v>
                </c:pt>
                <c:pt idx="51031">
                  <c:v>7797.2668951146061</c:v>
                </c:pt>
                <c:pt idx="51032">
                  <c:v>7815.6416564993124</c:v>
                </c:pt>
                <c:pt idx="51033">
                  <c:v>7834.0212483431442</c:v>
                </c:pt>
                <c:pt idx="51034">
                  <c:v>7852.4056704005416</c:v>
                </c:pt>
                <c:pt idx="51035">
                  <c:v>7870.7949224307076</c:v>
                </c:pt>
                <c:pt idx="51036">
                  <c:v>7870.7949224307076</c:v>
                </c:pt>
                <c:pt idx="51037">
                  <c:v>7870.7949224307076</c:v>
                </c:pt>
                <c:pt idx="51038">
                  <c:v>7870.7949224307076</c:v>
                </c:pt>
                <c:pt idx="51039">
                  <c:v>7870.7949224307076</c:v>
                </c:pt>
                <c:pt idx="51040">
                  <c:v>7870.7949224307076</c:v>
                </c:pt>
                <c:pt idx="51041">
                  <c:v>7870.7949224307076</c:v>
                </c:pt>
                <c:pt idx="51042">
                  <c:v>7852.4056704005416</c:v>
                </c:pt>
                <c:pt idx="51043">
                  <c:v>7834.0212483431442</c:v>
                </c:pt>
                <c:pt idx="51044">
                  <c:v>7815.6416564993124</c:v>
                </c:pt>
                <c:pt idx="51045">
                  <c:v>7797.2668951146061</c:v>
                </c:pt>
                <c:pt idx="51046">
                  <c:v>7778.896964439522</c:v>
                </c:pt>
                <c:pt idx="51047">
                  <c:v>7760.5318618653655</c:v>
                </c:pt>
                <c:pt idx="51048">
                  <c:v>7723.8161563895128</c:v>
                </c:pt>
                <c:pt idx="51049">
                  <c:v>7687.119777963364</c:v>
                </c:pt>
                <c:pt idx="51050">
                  <c:v>7650.442728808659</c:v>
                </c:pt>
                <c:pt idx="51051">
                  <c:v>7613.7850112268034</c:v>
                </c:pt>
                <c:pt idx="51052">
                  <c:v>7577.1466275986995</c:v>
                </c:pt>
                <c:pt idx="51053">
                  <c:v>7540.5275803853874</c:v>
                </c:pt>
                <c:pt idx="51054">
                  <c:v>7513.2239671017323</c:v>
                </c:pt>
                <c:pt idx="51055">
                  <c:v>7485.9311575480997</c:v>
                </c:pt>
                <c:pt idx="51056">
                  <c:v>7458.6491498541391</c:v>
                </c:pt>
                <c:pt idx="51057">
                  <c:v>7431.3779336330845</c:v>
                </c:pt>
                <c:pt idx="51058">
                  <c:v>7404.1175098057201</c:v>
                </c:pt>
                <c:pt idx="51059">
                  <c:v>7376.8678679785125</c:v>
                </c:pt>
                <c:pt idx="51060">
                  <c:v>7367.8855573653964</c:v>
                </c:pt>
                <c:pt idx="51061">
                  <c:v>7358.9044204023949</c:v>
                </c:pt>
                <c:pt idx="51062">
                  <c:v>7349.9244592806135</c:v>
                </c:pt>
                <c:pt idx="51063">
                  <c:v>7340.9456761681249</c:v>
                </c:pt>
                <c:pt idx="51064">
                  <c:v>7331.9680648583299</c:v>
                </c:pt>
                <c:pt idx="51065">
                  <c:v>7322.9916303007894</c:v>
                </c:pt>
                <c:pt idx="51066">
                  <c:v>7332.2634522627022</c:v>
                </c:pt>
                <c:pt idx="51067">
                  <c:v>7341.5365170804289</c:v>
                </c:pt>
                <c:pt idx="51068">
                  <c:v>7350.8108184998555</c:v>
                </c:pt>
                <c:pt idx="51069">
                  <c:v>7360.0863613507181</c:v>
                </c:pt>
                <c:pt idx="51070">
                  <c:v>7369.3631421570826</c:v>
                </c:pt>
                <c:pt idx="51071">
                  <c:v>7378.6411574613203</c:v>
                </c:pt>
                <c:pt idx="51072">
                  <c:v>7406.0391662367147</c:v>
                </c:pt>
                <c:pt idx="51073">
                  <c:v>7433.4480206392645</c:v>
                </c:pt>
                <c:pt idx="51074">
                  <c:v>7460.8677251698655</c:v>
                </c:pt>
                <c:pt idx="51075">
                  <c:v>7488.298273322127</c:v>
                </c:pt>
                <c:pt idx="51076">
                  <c:v>7515.739669654472</c:v>
                </c:pt>
                <c:pt idx="51077">
                  <c:v>7543.1919104681556</c:v>
                </c:pt>
                <c:pt idx="51078">
                  <c:v>7561.6474688424223</c:v>
                </c:pt>
                <c:pt idx="51079">
                  <c:v>7580.1078902580975</c:v>
                </c:pt>
                <c:pt idx="51080">
                  <c:v>7598.5731719112373</c:v>
                </c:pt>
                <c:pt idx="51081">
                  <c:v>7617.0433110152026</c:v>
                </c:pt>
                <c:pt idx="51082">
                  <c:v>7635.5183048003819</c:v>
                </c:pt>
                <c:pt idx="51083">
                  <c:v>7653.998150514255</c:v>
                </c:pt>
                <c:pt idx="51084">
                  <c:v>7699.4039556664802</c:v>
                </c:pt>
                <c:pt idx="51085">
                  <c:v>7744.8396089237149</c:v>
                </c:pt>
                <c:pt idx="51086">
                  <c:v>7790.3051588369581</c:v>
                </c:pt>
                <c:pt idx="51087">
                  <c:v>7835.8006452830377</c:v>
                </c:pt>
                <c:pt idx="51088">
                  <c:v>7881.3261076994677</c:v>
                </c:pt>
                <c:pt idx="51089">
                  <c:v>7926.8815936205629</c:v>
                </c:pt>
                <c:pt idx="51090">
                  <c:v>7935.9369677592877</c:v>
                </c:pt>
                <c:pt idx="51091">
                  <c:v>7944.9935397131394</c:v>
                </c:pt>
                <c:pt idx="51092">
                  <c:v>7954.0513157522464</c:v>
                </c:pt>
                <c:pt idx="51093">
                  <c:v>7963.1102907274435</c:v>
                </c:pt>
                <c:pt idx="51094">
                  <c:v>7972.1704709275245</c:v>
                </c:pt>
                <c:pt idx="51095">
                  <c:v>7981.2318511802368</c:v>
                </c:pt>
                <c:pt idx="51096">
                  <c:v>7962.8136240931462</c:v>
                </c:pt>
                <c:pt idx="51097">
                  <c:v>7944.4002256375943</c:v>
                </c:pt>
                <c:pt idx="51098">
                  <c:v>7925.9916560249467</c:v>
                </c:pt>
                <c:pt idx="51099">
                  <c:v>7907.5879154713693</c:v>
                </c:pt>
                <c:pt idx="51100">
                  <c:v>7889.189004197975</c:v>
                </c:pt>
                <c:pt idx="51101">
                  <c:v>7870.7949224307076</c:v>
                </c:pt>
                <c:pt idx="51102">
                  <c:v>7879.9913581764804</c:v>
                </c:pt>
                <c:pt idx="51103">
                  <c:v>7889.189004197975</c:v>
                </c:pt>
                <c:pt idx="51104">
                  <c:v>7898.3878547249005</c:v>
                </c:pt>
                <c:pt idx="51105">
                  <c:v>7816.9207470893489</c:v>
                </c:pt>
                <c:pt idx="51106">
                  <c:v>7826.0165148531705</c:v>
                </c:pt>
                <c:pt idx="51107">
                  <c:v>7835.1134732272212</c:v>
                </c:pt>
                <c:pt idx="51108">
                  <c:v>7935.195338649095</c:v>
                </c:pt>
                <c:pt idx="51109">
                  <c:v>7944.4002256375943</c:v>
                </c:pt>
                <c:pt idx="51110">
                  <c:v>7953.6063227103932</c:v>
                </c:pt>
                <c:pt idx="51111">
                  <c:v>7962.8136240931462</c:v>
                </c:pt>
                <c:pt idx="51112">
                  <c:v>7972.0221355082476</c:v>
                </c:pt>
                <c:pt idx="51113">
                  <c:v>7981.2318511802368</c:v>
                </c:pt>
                <c:pt idx="51114">
                  <c:v>7981.2318511802368</c:v>
                </c:pt>
                <c:pt idx="51115">
                  <c:v>7981.2318511802368</c:v>
                </c:pt>
                <c:pt idx="51116">
                  <c:v>7981.2318511802368</c:v>
                </c:pt>
                <c:pt idx="51117">
                  <c:v>7981.2318511802368</c:v>
                </c:pt>
                <c:pt idx="51118">
                  <c:v>7981.2318511802368</c:v>
                </c:pt>
                <c:pt idx="51119">
                  <c:v>7981.2318511802368</c:v>
                </c:pt>
                <c:pt idx="51120">
                  <c:v>7981.2318511802368</c:v>
                </c:pt>
                <c:pt idx="51121">
                  <c:v>7981.2318511802368</c:v>
                </c:pt>
                <c:pt idx="51122">
                  <c:v>7981.2318511802368</c:v>
                </c:pt>
                <c:pt idx="51123">
                  <c:v>7981.2318511802368</c:v>
                </c:pt>
                <c:pt idx="51124">
                  <c:v>7981.2318511802368</c:v>
                </c:pt>
                <c:pt idx="51125">
                  <c:v>7981.2318511802368</c:v>
                </c:pt>
                <c:pt idx="51126">
                  <c:v>7972.6154771855499</c:v>
                </c:pt>
                <c:pt idx="51127">
                  <c:v>7964.0002906304608</c:v>
                </c:pt>
                <c:pt idx="51128">
                  <c:v>7955.3862948777351</c:v>
                </c:pt>
                <c:pt idx="51129">
                  <c:v>7946.7734819397101</c:v>
                </c:pt>
                <c:pt idx="51130">
                  <c:v>7938.1618550898065</c:v>
                </c:pt>
                <c:pt idx="51131">
                  <c:v>7929.551406407476</c:v>
                </c:pt>
                <c:pt idx="51132">
                  <c:v>7947.6634530530582</c:v>
                </c:pt>
                <c:pt idx="51133">
                  <c:v>7965.7802904364917</c:v>
                </c:pt>
                <c:pt idx="51134">
                  <c:v>7983.9019231272123</c:v>
                </c:pt>
                <c:pt idx="51135">
                  <c:v>8002.0283556758486</c:v>
                </c:pt>
                <c:pt idx="51136">
                  <c:v>8020.1595926144473</c:v>
                </c:pt>
                <c:pt idx="51137">
                  <c:v>8038.2956384566814</c:v>
                </c:pt>
                <c:pt idx="51138">
                  <c:v>8047.3654675346897</c:v>
                </c:pt>
                <c:pt idx="51139">
                  <c:v>8056.4365005280706</c:v>
                </c:pt>
                <c:pt idx="51140">
                  <c:v>8065.5087351598258</c:v>
                </c:pt>
                <c:pt idx="51141">
                  <c:v>8074.5821776543953</c:v>
                </c:pt>
                <c:pt idx="51142">
                  <c:v>8083.6568228915639</c:v>
                </c:pt>
                <c:pt idx="51143">
                  <c:v>8092.7326771141834</c:v>
                </c:pt>
                <c:pt idx="51144">
                  <c:v>8111.03634702827</c:v>
                </c:pt>
                <c:pt idx="51145">
                  <c:v>8129.3448438122859</c:v>
                </c:pt>
                <c:pt idx="51146">
                  <c:v>8147.6581695925724</c:v>
                </c:pt>
                <c:pt idx="51147">
                  <c:v>8165.976326489078</c:v>
                </c:pt>
                <c:pt idx="51148">
                  <c:v>8184.2993166149554</c:v>
                </c:pt>
                <c:pt idx="51149">
                  <c:v>8202.6271420768808</c:v>
                </c:pt>
                <c:pt idx="51150">
                  <c:v>8202.7754673828858</c:v>
                </c:pt>
                <c:pt idx="51151">
                  <c:v>8202.9237926888236</c:v>
                </c:pt>
                <c:pt idx="51152">
                  <c:v>8203.0721179948341</c:v>
                </c:pt>
                <c:pt idx="51153">
                  <c:v>8203.2204433007701</c:v>
                </c:pt>
                <c:pt idx="51154">
                  <c:v>8203.3687686067751</c:v>
                </c:pt>
                <c:pt idx="51155">
                  <c:v>8203.5170939127165</c:v>
                </c:pt>
                <c:pt idx="51156">
                  <c:v>8203.3687686067751</c:v>
                </c:pt>
                <c:pt idx="51157">
                  <c:v>8203.2204433007701</c:v>
                </c:pt>
                <c:pt idx="51158">
                  <c:v>8203.0721179948341</c:v>
                </c:pt>
                <c:pt idx="51159">
                  <c:v>8202.9237926888236</c:v>
                </c:pt>
                <c:pt idx="51160">
                  <c:v>8202.7754673828858</c:v>
                </c:pt>
                <c:pt idx="51161">
                  <c:v>8202.6271420768808</c:v>
                </c:pt>
                <c:pt idx="51162">
                  <c:v>8118.4441551108484</c:v>
                </c:pt>
                <c:pt idx="51163">
                  <c:v>8128.3123699058278</c:v>
                </c:pt>
                <c:pt idx="51164">
                  <c:v>8138.1817472273706</c:v>
                </c:pt>
                <c:pt idx="51165">
                  <c:v>8242.5601868637277</c:v>
                </c:pt>
                <c:pt idx="51166">
                  <c:v>8252.5463753781787</c:v>
                </c:pt>
                <c:pt idx="51167">
                  <c:v>8262.5337259125336</c:v>
                </c:pt>
                <c:pt idx="51168">
                  <c:v>8299.2323846324125</c:v>
                </c:pt>
                <c:pt idx="51169">
                  <c:v>8335.9503392572078</c:v>
                </c:pt>
                <c:pt idx="51170">
                  <c:v>8372.6876042301519</c:v>
                </c:pt>
                <c:pt idx="51171">
                  <c:v>8409.4441980237498</c:v>
                </c:pt>
                <c:pt idx="51172">
                  <c:v>8446.2201376293979</c:v>
                </c:pt>
                <c:pt idx="51173">
                  <c:v>8483.0154413379751</c:v>
                </c:pt>
                <c:pt idx="51174">
                  <c:v>8474.0370509537024</c:v>
                </c:pt>
                <c:pt idx="51175">
                  <c:v>8465.0598954128072</c:v>
                </c:pt>
                <c:pt idx="51176">
                  <c:v>8456.0839722679739</c:v>
                </c:pt>
                <c:pt idx="51177">
                  <c:v>8447.1092832388313</c:v>
                </c:pt>
                <c:pt idx="51178">
                  <c:v>8438.1358258681303</c:v>
                </c:pt>
                <c:pt idx="51179">
                  <c:v>8429.1635990893647</c:v>
                </c:pt>
                <c:pt idx="51180">
                  <c:v>8412.2603701150329</c:v>
                </c:pt>
                <c:pt idx="51181">
                  <c:v>8395.3622361556609</c:v>
                </c:pt>
                <c:pt idx="51182">
                  <c:v>8378.4691734783519</c:v>
                </c:pt>
                <c:pt idx="51183">
                  <c:v>8361.5811582326351</c:v>
                </c:pt>
                <c:pt idx="51184">
                  <c:v>8344.6981664502364</c:v>
                </c:pt>
                <c:pt idx="51185">
                  <c:v>8327.8201728316835</c:v>
                </c:pt>
                <c:pt idx="51186">
                  <c:v>8327.2270583696536</c:v>
                </c:pt>
                <c:pt idx="51187">
                  <c:v>8326.6339439076219</c:v>
                </c:pt>
                <c:pt idx="51188">
                  <c:v>8326.0408294455247</c:v>
                </c:pt>
                <c:pt idx="51189">
                  <c:v>8325.4477149834893</c:v>
                </c:pt>
                <c:pt idx="51190">
                  <c:v>8324.8546005213921</c:v>
                </c:pt>
                <c:pt idx="51191">
                  <c:v>8324.2614860593621</c:v>
                </c:pt>
                <c:pt idx="51192">
                  <c:v>8268.9108532471564</c:v>
                </c:pt>
                <c:pt idx="51193">
                  <c:v>8213.6032147184123</c:v>
                </c:pt>
                <c:pt idx="51194">
                  <c:v>8158.3385485433573</c:v>
                </c:pt>
                <c:pt idx="51195">
                  <c:v>8103.1168328334861</c:v>
                </c:pt>
                <c:pt idx="51196">
                  <c:v>8047.9380432313283</c:v>
                </c:pt>
                <c:pt idx="51197">
                  <c:v>7992.8021629501</c:v>
                </c:pt>
                <c:pt idx="51198">
                  <c:v>8021.3289645885607</c:v>
                </c:pt>
                <c:pt idx="51199">
                  <c:v>8049.8665241861927</c:v>
                </c:pt>
                <c:pt idx="51200">
                  <c:v>8078.4148154520635</c:v>
                </c:pt>
                <c:pt idx="51201">
                  <c:v>8106.9738049576308</c:v>
                </c:pt>
                <c:pt idx="51202">
                  <c:v>8135.5434596405021</c:v>
                </c:pt>
                <c:pt idx="51203">
                  <c:v>8164.123753808115</c:v>
                </c:pt>
                <c:pt idx="51204">
                  <c:v>8145.9590938536003</c:v>
                </c:pt>
                <c:pt idx="51205">
                  <c:v>8127.799182970406</c:v>
                </c:pt>
                <c:pt idx="51206">
                  <c:v>8109.6440164281184</c:v>
                </c:pt>
                <c:pt idx="51207">
                  <c:v>8091.4935894773271</c:v>
                </c:pt>
                <c:pt idx="51208">
                  <c:v>8073.3478973496613</c:v>
                </c:pt>
                <c:pt idx="51209">
                  <c:v>8055.2069329841288</c:v>
                </c:pt>
                <c:pt idx="51210">
                  <c:v>8101.4582826391952</c:v>
                </c:pt>
                <c:pt idx="51211">
                  <c:v>8147.7391920722084</c:v>
                </c:pt>
                <c:pt idx="51212">
                  <c:v>8194.0496477660545</c:v>
                </c:pt>
                <c:pt idx="51213">
                  <c:v>8240.3896433304453</c:v>
                </c:pt>
                <c:pt idx="51214">
                  <c:v>8286.7591659093014</c:v>
                </c:pt>
                <c:pt idx="51215">
                  <c:v>8333.1582029900965</c:v>
                </c:pt>
                <c:pt idx="51216">
                  <c:v>8407.5173285704459</c:v>
                </c:pt>
                <c:pt idx="51217">
                  <c:v>8481.9519069437029</c:v>
                </c:pt>
                <c:pt idx="51218">
                  <c:v>8556.4618865595421</c:v>
                </c:pt>
                <c:pt idx="51219">
                  <c:v>8631.0472215932641</c:v>
                </c:pt>
                <c:pt idx="51220">
                  <c:v>8705.7078641203298</c:v>
                </c:pt>
                <c:pt idx="51221">
                  <c:v>8780.4437729918191</c:v>
                </c:pt>
                <c:pt idx="51222">
                  <c:v>8937.6993975325131</c:v>
                </c:pt>
                <c:pt idx="51223">
                  <c:v>9095.3016390021639</c:v>
                </c:pt>
                <c:pt idx="51224">
                  <c:v>9253.2518339828512</c:v>
                </c:pt>
                <c:pt idx="51225">
                  <c:v>9411.55128863356</c:v>
                </c:pt>
                <c:pt idx="51226">
                  <c:v>9570.2012797800362</c:v>
                </c:pt>
                <c:pt idx="51227">
                  <c:v>9729.203055983131</c:v>
                </c:pt>
                <c:pt idx="51228">
                  <c:v>9608.2947084134576</c:v>
                </c:pt>
                <c:pt idx="51229">
                  <c:v>9487.5955461324465</c:v>
                </c:pt>
                <c:pt idx="51230">
                  <c:v>9367.1046638031548</c:v>
                </c:pt>
                <c:pt idx="51231">
                  <c:v>9246.8211323849609</c:v>
                </c:pt>
                <c:pt idx="51232">
                  <c:v>9126.743999807295</c:v>
                </c:pt>
                <c:pt idx="51233">
                  <c:v>9006.8722904206952</c:v>
                </c:pt>
                <c:pt idx="51234">
                  <c:v>9043.9381615413367</c:v>
                </c:pt>
                <c:pt idx="51235">
                  <c:v>9081.0232130938384</c:v>
                </c:pt>
                <c:pt idx="51236">
                  <c:v>9118.1274649173229</c:v>
                </c:pt>
                <c:pt idx="51237">
                  <c:v>9155.2509356861028</c:v>
                </c:pt>
                <c:pt idx="51238">
                  <c:v>9192.3936450523142</c:v>
                </c:pt>
                <c:pt idx="51239">
                  <c:v>9229.5556093197192</c:v>
                </c:pt>
                <c:pt idx="51240">
                  <c:v>9238.3346592466096</c:v>
                </c:pt>
                <c:pt idx="51241">
                  <c:v>9247.1150625633436</c:v>
                </c:pt>
                <c:pt idx="51242">
                  <c:v>9255.8968211343581</c:v>
                </c:pt>
                <c:pt idx="51243">
                  <c:v>9264.6799368193442</c:v>
                </c:pt>
                <c:pt idx="51244">
                  <c:v>9273.4644114732509</c:v>
                </c:pt>
                <c:pt idx="51245">
                  <c:v>9282.2502469462415</c:v>
                </c:pt>
                <c:pt idx="51246">
                  <c:v>9337.9288369182632</c:v>
                </c:pt>
                <c:pt idx="51247">
                  <c:v>9393.6513054406787</c:v>
                </c:pt>
                <c:pt idx="51248">
                  <c:v>9449.4177285005117</c:v>
                </c:pt>
                <c:pt idx="51249">
                  <c:v>9396.2427191486004</c:v>
                </c:pt>
                <c:pt idx="51250">
                  <c:v>9451.4568532262401</c:v>
                </c:pt>
                <c:pt idx="51251">
                  <c:v>9506.7146565774583</c:v>
                </c:pt>
                <c:pt idx="51252">
                  <c:v>9607.5645899122919</c:v>
                </c:pt>
                <c:pt idx="51253">
                  <c:v>9598.1489082727458</c:v>
                </c:pt>
                <c:pt idx="51254">
                  <c:v>9588.7344183201985</c:v>
                </c:pt>
                <c:pt idx="51255">
                  <c:v>9579.3211224051483</c:v>
                </c:pt>
                <c:pt idx="51256">
                  <c:v>9569.9090192715757</c:v>
                </c:pt>
                <c:pt idx="51257">
                  <c:v>9560.498108865906</c:v>
                </c:pt>
                <c:pt idx="51258">
                  <c:v>9569.7628890173401</c:v>
                </c:pt>
                <c:pt idx="51259">
                  <c:v>9579.028914754761</c:v>
                </c:pt>
                <c:pt idx="51260">
                  <c:v>9588.2961865499383</c:v>
                </c:pt>
                <c:pt idx="51261">
                  <c:v>9597.5647060858773</c:v>
                </c:pt>
                <c:pt idx="51262">
                  <c:v>9606.8344714110481</c:v>
                </c:pt>
                <c:pt idx="51263">
                  <c:v>9616.1054842040139</c:v>
                </c:pt>
                <c:pt idx="51264">
                  <c:v>9653.2020194020188</c:v>
                </c:pt>
                <c:pt idx="51265">
                  <c:v>9690.3185513635108</c:v>
                </c:pt>
                <c:pt idx="51266">
                  <c:v>9727.4551096559753</c:v>
                </c:pt>
                <c:pt idx="51267">
                  <c:v>9764.6117248623468</c:v>
                </c:pt>
                <c:pt idx="51268">
                  <c:v>9801.7884235761394</c:v>
                </c:pt>
                <c:pt idx="51269">
                  <c:v>9838.9852358992666</c:v>
                </c:pt>
                <c:pt idx="51270">
                  <c:v>9848.4328630020791</c:v>
                </c:pt>
                <c:pt idx="51271">
                  <c:v>9857.8816884703119</c:v>
                </c:pt>
                <c:pt idx="51272">
                  <c:v>9867.3317123560319</c:v>
                </c:pt>
                <c:pt idx="51273">
                  <c:v>9876.7829359835505</c:v>
                </c:pt>
                <c:pt idx="51274">
                  <c:v>9886.2353568606613</c:v>
                </c:pt>
                <c:pt idx="51275">
                  <c:v>9895.6889763124491</c:v>
                </c:pt>
                <c:pt idx="51276">
                  <c:v>10094.636396121607</c:v>
                </c:pt>
                <c:pt idx="51277">
                  <c:v>10294.111458160442</c:v>
                </c:pt>
                <c:pt idx="51278">
                  <c:v>10494.114567614717</c:v>
                </c:pt>
                <c:pt idx="51279">
                  <c:v>10694.646181122576</c:v>
                </c:pt>
                <c:pt idx="51280">
                  <c:v>10895.706814013905</c:v>
                </c:pt>
                <c:pt idx="51281">
                  <c:v>11097.297032472925</c:v>
                </c:pt>
                <c:pt idx="51282">
                  <c:v>11239.979519522536</c:v>
                </c:pt>
                <c:pt idx="51283">
                  <c:v>11382.9494072077</c:v>
                </c:pt>
                <c:pt idx="51284">
                  <c:v>11526.207658067899</c:v>
                </c:pt>
                <c:pt idx="51285">
                  <c:v>11669.755211515017</c:v>
                </c:pt>
                <c:pt idx="51286">
                  <c:v>11813.592984257402</c:v>
                </c:pt>
                <c:pt idx="51287">
                  <c:v>11957.721872386921</c:v>
                </c:pt>
                <c:pt idx="51288">
                  <c:v>11928.5735758549</c:v>
                </c:pt>
                <c:pt idx="51289">
                  <c:v>11899.436256831195</c:v>
                </c:pt>
                <c:pt idx="51290">
                  <c:v>11870.30991295161</c:v>
                </c:pt>
                <c:pt idx="51291">
                  <c:v>11841.194542212712</c:v>
                </c:pt>
                <c:pt idx="51292">
                  <c:v>11812.090141602648</c:v>
                </c:pt>
                <c:pt idx="51293">
                  <c:v>11782.996709154735</c:v>
                </c:pt>
                <c:pt idx="51294">
                  <c:v>11928.5735758549</c:v>
                </c:pt>
                <c:pt idx="51295">
                  <c:v>12074.424881186707</c:v>
                </c:pt>
                <c:pt idx="51296">
                  <c:v>12220.550927554707</c:v>
                </c:pt>
                <c:pt idx="51297">
                  <c:v>12366.952028751075</c:v>
                </c:pt>
                <c:pt idx="51298">
                  <c:v>12513.628509843438</c:v>
                </c:pt>
                <c:pt idx="51299">
                  <c:v>12660.580706981145</c:v>
                </c:pt>
                <c:pt idx="51300">
                  <c:v>12660.44887271341</c:v>
                </c:pt>
                <c:pt idx="51301">
                  <c:v>12660.317038445668</c:v>
                </c:pt>
                <c:pt idx="51302">
                  <c:v>12660.185204177935</c:v>
                </c:pt>
                <c:pt idx="51303">
                  <c:v>12660.053369910196</c:v>
                </c:pt>
                <c:pt idx="51304">
                  <c:v>12659.921535642459</c:v>
                </c:pt>
                <c:pt idx="51305">
                  <c:v>12659.789701374722</c:v>
                </c:pt>
                <c:pt idx="51306">
                  <c:v>12437.121976961716</c:v>
                </c:pt>
                <c:pt idx="51307">
                  <c:v>12359.687020357325</c:v>
                </c:pt>
                <c:pt idx="51308">
                  <c:v>12282.329608414997</c:v>
                </c:pt>
                <c:pt idx="51309">
                  <c:v>12346.614039867944</c:v>
                </c:pt>
                <c:pt idx="51310">
                  <c:v>12268.516108993736</c:v>
                </c:pt>
                <c:pt idx="51311">
                  <c:v>12190.496473059711</c:v>
                </c:pt>
                <c:pt idx="51312">
                  <c:v>12219.879041689017</c:v>
                </c:pt>
                <c:pt idx="51313">
                  <c:v>12249.272285701785</c:v>
                </c:pt>
                <c:pt idx="51314">
                  <c:v>12278.676205743117</c:v>
                </c:pt>
                <c:pt idx="51315">
                  <c:v>12308.09080215878</c:v>
                </c:pt>
                <c:pt idx="51316">
                  <c:v>12337.516076353131</c:v>
                </c:pt>
                <c:pt idx="51317">
                  <c:v>12366.952028751075</c:v>
                </c:pt>
                <c:pt idx="51318">
                  <c:v>12259.69847036218</c:v>
                </c:pt>
                <c:pt idx="51319">
                  <c:v>12152.594083592765</c:v>
                </c:pt>
                <c:pt idx="51320">
                  <c:v>12045.638716793617</c:v>
                </c:pt>
                <c:pt idx="51321">
                  <c:v>11938.832220480055</c:v>
                </c:pt>
                <c:pt idx="51322">
                  <c:v>11832.17444733376</c:v>
                </c:pt>
                <c:pt idx="51323">
                  <c:v>11725.66525220555</c:v>
                </c:pt>
                <c:pt idx="51324">
                  <c:v>11542.496137173141</c:v>
                </c:pt>
                <c:pt idx="51325">
                  <c:v>11359.775210504842</c:v>
                </c:pt>
                <c:pt idx="51326">
                  <c:v>11177.501452616745</c:v>
                </c:pt>
                <c:pt idx="51327">
                  <c:v>10995.673839517291</c:v>
                </c:pt>
                <c:pt idx="51328">
                  <c:v>10814.291347522543</c:v>
                </c:pt>
                <c:pt idx="51329">
                  <c:v>10633.352947230334</c:v>
                </c:pt>
                <c:pt idx="51330">
                  <c:v>10490.827381303796</c:v>
                </c:pt>
                <c:pt idx="51331">
                  <c:v>10348.577510672405</c:v>
                </c:pt>
                <c:pt idx="51332">
                  <c:v>10206.602820266829</c:v>
                </c:pt>
                <c:pt idx="51333">
                  <c:v>10064.902791984239</c:v>
                </c:pt>
                <c:pt idx="51334">
                  <c:v>9923.4769051108051</c:v>
                </c:pt>
                <c:pt idx="51335">
                  <c:v>9782.3246360802768</c:v>
                </c:pt>
                <c:pt idx="51336">
                  <c:v>9744.5748637221768</c:v>
                </c:pt>
                <c:pt idx="51337">
                  <c:v>9706.8442550590262</c:v>
                </c:pt>
                <c:pt idx="51338">
                  <c:v>9669.1328095240387</c:v>
                </c:pt>
                <c:pt idx="51339">
                  <c:v>9631.4405227913176</c:v>
                </c:pt>
                <c:pt idx="51340">
                  <c:v>9593.7673918711298</c:v>
                </c:pt>
                <c:pt idx="51341">
                  <c:v>9556.1134125611607</c:v>
                </c:pt>
                <c:pt idx="51342">
                  <c:v>9500.1072849015382</c:v>
                </c:pt>
                <c:pt idx="51343">
                  <c:v>9444.1451322065313</c:v>
                </c:pt>
                <c:pt idx="51344">
                  <c:v>9388.2269013811292</c:v>
                </c:pt>
                <c:pt idx="51345">
                  <c:v>9332.3525350682321</c:v>
                </c:pt>
                <c:pt idx="51346">
                  <c:v>9276.5219754676855</c:v>
                </c:pt>
                <c:pt idx="51347">
                  <c:v>9220.7351680288157</c:v>
                </c:pt>
                <c:pt idx="51348">
                  <c:v>9211.6621587103491</c:v>
                </c:pt>
                <c:pt idx="51349">
                  <c:v>9202.5904250963777</c:v>
                </c:pt>
                <c:pt idx="51350">
                  <c:v>9193.519966236543</c:v>
                </c:pt>
                <c:pt idx="51351">
                  <c:v>9184.4507811782805</c:v>
                </c:pt>
                <c:pt idx="51352">
                  <c:v>9175.3828689669172</c:v>
                </c:pt>
                <c:pt idx="51353">
                  <c:v>9166.3162274416081</c:v>
                </c:pt>
                <c:pt idx="51354">
                  <c:v>9250.4599031005946</c:v>
                </c:pt>
                <c:pt idx="51355">
                  <c:v>9334.7004516366924</c:v>
                </c:pt>
                <c:pt idx="51356">
                  <c:v>9419.0379414994422</c:v>
                </c:pt>
                <c:pt idx="51357">
                  <c:v>9503.4724454384886</c:v>
                </c:pt>
                <c:pt idx="51358">
                  <c:v>9588.0040320364296</c:v>
                </c:pt>
                <c:pt idx="51359">
                  <c:v>9672.6327754036574</c:v>
                </c:pt>
                <c:pt idx="51360">
                  <c:v>9720.0630716507021</c:v>
                </c:pt>
                <c:pt idx="51361">
                  <c:v>9767.5226518106392</c:v>
                </c:pt>
                <c:pt idx="51362">
                  <c:v>9815.0115004259897</c:v>
                </c:pt>
                <c:pt idx="51363">
                  <c:v>9862.5296061013378</c:v>
                </c:pt>
                <c:pt idx="51364">
                  <c:v>9910.0769578514773</c:v>
                </c:pt>
                <c:pt idx="51365">
                  <c:v>9957.6535415440831</c:v>
                </c:pt>
                <c:pt idx="51366">
                  <c:v>10061.933308908448</c:v>
                </c:pt>
                <c:pt idx="51367">
                  <c:v>10166.356933919964</c:v>
                </c:pt>
                <c:pt idx="51368">
                  <c:v>10270.9244621014</c:v>
                </c:pt>
                <c:pt idx="51369">
                  <c:v>10375.635947210985</c:v>
                </c:pt>
                <c:pt idx="51370">
                  <c:v>10480.491444140924</c:v>
                </c:pt>
                <c:pt idx="51371">
                  <c:v>10585.491012414626</c:v>
                </c:pt>
                <c:pt idx="51372">
                  <c:v>10623.371804564214</c:v>
                </c:pt>
                <c:pt idx="51373">
                  <c:v>10661.272422330865</c:v>
                </c:pt>
                <c:pt idx="51374">
                  <c:v>10699.192880743989</c:v>
                </c:pt>
                <c:pt idx="51375">
                  <c:v>10737.133196515131</c:v>
                </c:pt>
                <c:pt idx="51376">
                  <c:v>10775.093383933239</c:v>
                </c:pt>
                <c:pt idx="51377">
                  <c:v>10813.073459567982</c:v>
                </c:pt>
                <c:pt idx="51378">
                  <c:v>10936.716751012651</c:v>
                </c:pt>
                <c:pt idx="51379">
                  <c:v>11060.570212733632</c:v>
                </c:pt>
                <c:pt idx="51380">
                  <c:v>11184.634331982998</c:v>
                </c:pt>
                <c:pt idx="51381">
                  <c:v>11308.909589996501</c:v>
                </c:pt>
                <c:pt idx="51382">
                  <c:v>11433.39646100609</c:v>
                </c:pt>
                <c:pt idx="51383">
                  <c:v>11558.095414940282</c:v>
                </c:pt>
                <c:pt idx="51384">
                  <c:v>11461.653628630414</c:v>
                </c:pt>
                <c:pt idx="51385">
                  <c:v>11365.333904165538</c:v>
                </c:pt>
                <c:pt idx="51386">
                  <c:v>11269.13612795763</c:v>
                </c:pt>
                <c:pt idx="51387">
                  <c:v>11173.060185796225</c:v>
                </c:pt>
                <c:pt idx="51388">
                  <c:v>11077.105964726008</c:v>
                </c:pt>
                <c:pt idx="51389">
                  <c:v>10981.273354925283</c:v>
                </c:pt>
                <c:pt idx="51390">
                  <c:v>11163.725197795626</c:v>
                </c:pt>
                <c:pt idx="51391">
                  <c:v>11346.613035918623</c:v>
                </c:pt>
                <c:pt idx="51392">
                  <c:v>11529.937457999966</c:v>
                </c:pt>
                <c:pt idx="51393">
                  <c:v>11579.391633900592</c:v>
                </c:pt>
                <c:pt idx="51394">
                  <c:v>11761.479095497449</c:v>
                </c:pt>
                <c:pt idx="51395">
                  <c:v>11944.000043624319</c:v>
                </c:pt>
                <c:pt idx="51396">
                  <c:v>12092.536749544632</c:v>
                </c:pt>
                <c:pt idx="51397">
                  <c:v>12102.537979208075</c:v>
                </c:pt>
                <c:pt idx="51398">
                  <c:v>12112.540208905119</c:v>
                </c:pt>
                <c:pt idx="51399">
                  <c:v>12122.543438607037</c:v>
                </c:pt>
                <c:pt idx="51400">
                  <c:v>12132.547667982706</c:v>
                </c:pt>
                <c:pt idx="51401">
                  <c:v>12142.55289700102</c:v>
                </c:pt>
                <c:pt idx="51402">
                  <c:v>12132.00797387809</c:v>
                </c:pt>
                <c:pt idx="51403">
                  <c:v>12121.46361648182</c:v>
                </c:pt>
                <c:pt idx="51404">
                  <c:v>12110.919825716457</c:v>
                </c:pt>
                <c:pt idx="51405">
                  <c:v>12100.376602789651</c:v>
                </c:pt>
                <c:pt idx="51406">
                  <c:v>12089.833948598367</c:v>
                </c:pt>
                <c:pt idx="51407">
                  <c:v>12079.291864988987</c:v>
                </c:pt>
                <c:pt idx="51408">
                  <c:v>12323.07255968426</c:v>
                </c:pt>
                <c:pt idx="51409">
                  <c:v>12567.613532162761</c:v>
                </c:pt>
                <c:pt idx="51410">
                  <c:v>12812.916331699473</c:v>
                </c:pt>
                <c:pt idx="51411">
                  <c:v>13059.172805818067</c:v>
                </c:pt>
                <c:pt idx="51412">
                  <c:v>13306.283431733424</c:v>
                </c:pt>
                <c:pt idx="51413">
                  <c:v>13554.15220012885</c:v>
                </c:pt>
                <c:pt idx="51414">
                  <c:v>13525.009310551017</c:v>
                </c:pt>
                <c:pt idx="51415">
                  <c:v>13495.879887190105</c:v>
                </c:pt>
                <c:pt idx="51416">
                  <c:v>13466.763923013361</c:v>
                </c:pt>
                <c:pt idx="51417">
                  <c:v>13437.661411910891</c:v>
                </c:pt>
                <c:pt idx="51418">
                  <c:v>13408.572347519703</c:v>
                </c:pt>
                <c:pt idx="51419">
                  <c:v>13379.496722905908</c:v>
                </c:pt>
                <c:pt idx="51420">
                  <c:v>13260.396088878939</c:v>
                </c:pt>
                <c:pt idx="51421">
                  <c:v>13141.465003036807</c:v>
                </c:pt>
                <c:pt idx="51422">
                  <c:v>13022.703299247984</c:v>
                </c:pt>
                <c:pt idx="51423">
                  <c:v>12904.110820658025</c:v>
                </c:pt>
                <c:pt idx="51424">
                  <c:v>12785.815872670126</c:v>
                </c:pt>
                <c:pt idx="51425">
                  <c:v>12667.699757439053</c:v>
                </c:pt>
                <c:pt idx="51426">
                  <c:v>12580.582193728569</c:v>
                </c:pt>
                <c:pt idx="51427">
                  <c:v>12493.571884164765</c:v>
                </c:pt>
                <c:pt idx="51428">
                  <c:v>12406.668620567825</c:v>
                </c:pt>
                <c:pt idx="51429">
                  <c:v>12319.872191382765</c:v>
                </c:pt>
                <c:pt idx="51430">
                  <c:v>12233.182381830002</c:v>
                </c:pt>
                <c:pt idx="51431">
                  <c:v>12146.598973406741</c:v>
                </c:pt>
                <c:pt idx="51432">
                  <c:v>12223.302825475443</c:v>
                </c:pt>
                <c:pt idx="51433">
                  <c:v>12300.092396584238</c:v>
                </c:pt>
                <c:pt idx="51434">
                  <c:v>12376.967865543384</c:v>
                </c:pt>
                <c:pt idx="51435">
                  <c:v>12453.929408228498</c:v>
                </c:pt>
                <c:pt idx="51436">
                  <c:v>12530.977197628887</c:v>
                </c:pt>
                <c:pt idx="51437">
                  <c:v>12608.111403896177</c:v>
                </c:pt>
                <c:pt idx="51438">
                  <c:v>12676.580816835987</c:v>
                </c:pt>
                <c:pt idx="51439">
                  <c:v>12745.111026121975</c:v>
                </c:pt>
                <c:pt idx="51440">
                  <c:v>12813.702080025725</c:v>
                </c:pt>
                <c:pt idx="51441">
                  <c:v>12882.354026880466</c:v>
                </c:pt>
                <c:pt idx="51442">
                  <c:v>12951.13110501066</c:v>
                </c:pt>
                <c:pt idx="51443">
                  <c:v>13019.9849481376</c:v>
                </c:pt>
                <c:pt idx="51444">
                  <c:v>12961.242072938869</c:v>
                </c:pt>
                <c:pt idx="51445">
                  <c:v>12902.545861138538</c:v>
                </c:pt>
                <c:pt idx="51446">
                  <c:v>12843.957620188283</c:v>
                </c:pt>
                <c:pt idx="51447">
                  <c:v>12785.422469548308</c:v>
                </c:pt>
                <c:pt idx="51448">
                  <c:v>12726.93353203466</c:v>
                </c:pt>
                <c:pt idx="51449">
                  <c:v>12668.490763045471</c:v>
                </c:pt>
                <c:pt idx="51450">
                  <c:v>12436.204366726808</c:v>
                </c:pt>
                <c:pt idx="51451">
                  <c:v>12349.27178804383</c:v>
                </c:pt>
                <c:pt idx="51452">
                  <c:v>12262.437992662097</c:v>
                </c:pt>
                <c:pt idx="51453">
                  <c:v>12316.926844076843</c:v>
                </c:pt>
                <c:pt idx="51454">
                  <c:v>12229.285443808945</c:v>
                </c:pt>
                <c:pt idx="51455">
                  <c:v>12141.743681719818</c:v>
                </c:pt>
                <c:pt idx="51456">
                  <c:v>12170.958105830292</c:v>
                </c:pt>
                <c:pt idx="51457">
                  <c:v>12200.183484719477</c:v>
                </c:pt>
                <c:pt idx="51458">
                  <c:v>12229.419820982121</c:v>
                </c:pt>
                <c:pt idx="51459">
                  <c:v>12258.667117531209</c:v>
                </c:pt>
                <c:pt idx="51460">
                  <c:v>12287.925377296206</c:v>
                </c:pt>
                <c:pt idx="51461">
                  <c:v>12317.194602922817</c:v>
                </c:pt>
                <c:pt idx="51462">
                  <c:v>12210.465660767184</c:v>
                </c:pt>
                <c:pt idx="51463">
                  <c:v>12103.888839469595</c:v>
                </c:pt>
                <c:pt idx="51464">
                  <c:v>11997.463891102316</c:v>
                </c:pt>
                <c:pt idx="51465">
                  <c:v>11891.190565959132</c:v>
                </c:pt>
                <c:pt idx="51466">
                  <c:v>11785.068612789111</c:v>
                </c:pt>
                <c:pt idx="51467">
                  <c:v>11679.097779021437</c:v>
                </c:pt>
                <c:pt idx="51468">
                  <c:v>11602.273173815005</c:v>
                </c:pt>
                <c:pt idx="51469">
                  <c:v>11525.529132423615</c:v>
                </c:pt>
                <c:pt idx="51470">
                  <c:v>11448.865537213436</c:v>
                </c:pt>
                <c:pt idx="51471">
                  <c:v>11372.282271241338</c:v>
                </c:pt>
                <c:pt idx="51472">
                  <c:v>11295.779214793716</c:v>
                </c:pt>
                <c:pt idx="51473">
                  <c:v>11219.356247661779</c:v>
                </c:pt>
                <c:pt idx="51474">
                  <c:v>11180.615134197456</c:v>
                </c:pt>
                <c:pt idx="51475">
                  <c:v>11141.892530200894</c:v>
                </c:pt>
                <c:pt idx="51476">
                  <c:v>11103.188439816715</c:v>
                </c:pt>
                <c:pt idx="51477">
                  <c:v>11064.502865101773</c:v>
                </c:pt>
                <c:pt idx="51478">
                  <c:v>11025.835810563101</c:v>
                </c:pt>
                <c:pt idx="51479">
                  <c:v>10987.187278599436</c:v>
                </c:pt>
                <c:pt idx="51480">
                  <c:v>10911.357371530079</c:v>
                </c:pt>
                <c:pt idx="51481">
                  <c:v>10835.608463624896</c:v>
                </c:pt>
                <c:pt idx="51482">
                  <c:v>10759.940391129128</c:v>
                </c:pt>
                <c:pt idx="51483">
                  <c:v>10684.352988063383</c:v>
                </c:pt>
                <c:pt idx="51484">
                  <c:v>10608.846086186339</c:v>
                </c:pt>
                <c:pt idx="51485">
                  <c:v>10533.419514958025</c:v>
                </c:pt>
                <c:pt idx="51486">
                  <c:v>10486.211375747449</c:v>
                </c:pt>
                <c:pt idx="51487">
                  <c:v>10439.034218142046</c:v>
                </c:pt>
                <c:pt idx="51488">
                  <c:v>10391.888007659236</c:v>
                </c:pt>
                <c:pt idx="51489">
                  <c:v>10344.772706342799</c:v>
                </c:pt>
                <c:pt idx="51490">
                  <c:v>10297.688275989869</c:v>
                </c:pt>
                <c:pt idx="51491">
                  <c:v>10250.634681259788</c:v>
                </c:pt>
                <c:pt idx="51492">
                  <c:v>10100.038780795499</c:v>
                </c:pt>
                <c:pt idx="51493">
                  <c:v>9949.7553133284837</c:v>
                </c:pt>
                <c:pt idx="51494">
                  <c:v>9799.7831507970623</c:v>
                </c:pt>
                <c:pt idx="51495">
                  <c:v>9650.121141109672</c:v>
                </c:pt>
                <c:pt idx="51496">
                  <c:v>9500.7681073149506</c:v>
                </c:pt>
                <c:pt idx="51497">
                  <c:v>9351.7228467572786</c:v>
                </c:pt>
                <c:pt idx="51498">
                  <c:v>9278.3437034676354</c:v>
                </c:pt>
                <c:pt idx="51499">
                  <c:v>9205.0433912212902</c:v>
                </c:pt>
                <c:pt idx="51500">
                  <c:v>9131.8215456793605</c:v>
                </c:pt>
                <c:pt idx="51501">
                  <c:v>9058.6777997288609</c:v>
                </c:pt>
                <c:pt idx="51502">
                  <c:v>8985.611776505928</c:v>
                </c:pt>
                <c:pt idx="51503">
                  <c:v>8912.6230952231163</c:v>
                </c:pt>
                <c:pt idx="51504">
                  <c:v>8958.5086979362459</c:v>
                </c:pt>
                <c:pt idx="51505">
                  <c:v>9004.42414480355</c:v>
                </c:pt>
                <c:pt idx="51506">
                  <c:v>9050.3695082692539</c:v>
                </c:pt>
                <c:pt idx="51507">
                  <c:v>9096.3448601332584</c:v>
                </c:pt>
                <c:pt idx="51508">
                  <c:v>9142.3502690703808</c:v>
                </c:pt>
                <c:pt idx="51509">
                  <c:v>9188.3858055006312</c:v>
                </c:pt>
                <c:pt idx="51510">
                  <c:v>9188.2386749802845</c:v>
                </c:pt>
                <c:pt idx="51511">
                  <c:v>9188.0915444598704</c:v>
                </c:pt>
                <c:pt idx="51512">
                  <c:v>9187.9444139395273</c:v>
                </c:pt>
                <c:pt idx="51513">
                  <c:v>9187.7972834191096</c:v>
                </c:pt>
                <c:pt idx="51514">
                  <c:v>9187.6501528987646</c:v>
                </c:pt>
                <c:pt idx="51515">
                  <c:v>9187.5030223783469</c:v>
                </c:pt>
                <c:pt idx="51516">
                  <c:v>9232.8342283430156</c:v>
                </c:pt>
                <c:pt idx="51517">
                  <c:v>9278.1967812456096</c:v>
                </c:pt>
                <c:pt idx="51518">
                  <c:v>9323.5908054738793</c:v>
                </c:pt>
                <c:pt idx="51519">
                  <c:v>9369.0164240844297</c:v>
                </c:pt>
                <c:pt idx="51520">
                  <c:v>9414.4737558853267</c:v>
                </c:pt>
                <c:pt idx="51521">
                  <c:v>9459.9629210880139</c:v>
                </c:pt>
                <c:pt idx="51522">
                  <c:v>9478.1675279852843</c:v>
                </c:pt>
                <c:pt idx="51523">
                  <c:v>9496.3772535875723</c:v>
                </c:pt>
                <c:pt idx="51524">
                  <c:v>9514.5921063426449</c:v>
                </c:pt>
                <c:pt idx="51525">
                  <c:v>9532.8120936630603</c:v>
                </c:pt>
                <c:pt idx="51526">
                  <c:v>9551.0372229263157</c:v>
                </c:pt>
                <c:pt idx="51527">
                  <c:v>9569.2675014750239</c:v>
                </c:pt>
                <c:pt idx="51528">
                  <c:v>9532.080792177554</c:v>
                </c:pt>
                <c:pt idx="51529">
                  <c:v>9494.9136356783984</c:v>
                </c:pt>
                <c:pt idx="51530">
                  <c:v>9457.7660059656191</c:v>
                </c:pt>
                <c:pt idx="51531">
                  <c:v>9420.63787996674</c:v>
                </c:pt>
                <c:pt idx="51532">
                  <c:v>9383.5292313077498</c:v>
                </c:pt>
                <c:pt idx="51533">
                  <c:v>9346.4400344786318</c:v>
                </c:pt>
                <c:pt idx="51534">
                  <c:v>9346.1465449075476</c:v>
                </c:pt>
                <c:pt idx="51535">
                  <c:v>9345.8530553365345</c:v>
                </c:pt>
                <c:pt idx="51536">
                  <c:v>9345.5595657655194</c:v>
                </c:pt>
                <c:pt idx="51537">
                  <c:v>9238.1147144944498</c:v>
                </c:pt>
                <c:pt idx="51538">
                  <c:v>9237.8245900290367</c:v>
                </c:pt>
                <c:pt idx="51539">
                  <c:v>9237.5344655635545</c:v>
                </c:pt>
                <c:pt idx="51540">
                  <c:v>9390.5684752066973</c:v>
                </c:pt>
                <c:pt idx="51541">
                  <c:v>9436.489076245085</c:v>
                </c:pt>
                <c:pt idx="51542">
                  <c:v>9482.4409856589591</c:v>
                </c:pt>
                <c:pt idx="51543">
                  <c:v>9528.4242847498608</c:v>
                </c:pt>
                <c:pt idx="51544">
                  <c:v>9574.4390571524673</c:v>
                </c:pt>
                <c:pt idx="51545">
                  <c:v>9620.4853856600712</c:v>
                </c:pt>
                <c:pt idx="51546">
                  <c:v>9620.6313823753244</c:v>
                </c:pt>
                <c:pt idx="51547">
                  <c:v>9620.7773790904976</c:v>
                </c:pt>
                <c:pt idx="51548">
                  <c:v>9620.9233758056762</c:v>
                </c:pt>
                <c:pt idx="51549">
                  <c:v>9621.0693725209294</c:v>
                </c:pt>
                <c:pt idx="51550">
                  <c:v>9621.2153692361062</c:v>
                </c:pt>
                <c:pt idx="51551">
                  <c:v>9621.3613659512794</c:v>
                </c:pt>
                <c:pt idx="51552">
                  <c:v>9583.8503409867371</c:v>
                </c:pt>
                <c:pt idx="51553">
                  <c:v>9546.3585444758319</c:v>
                </c:pt>
                <c:pt idx="51554">
                  <c:v>9508.8859645629636</c:v>
                </c:pt>
                <c:pt idx="51555">
                  <c:v>9471.4325905026144</c:v>
                </c:pt>
                <c:pt idx="51556">
                  <c:v>9433.99841041119</c:v>
                </c:pt>
                <c:pt idx="51557">
                  <c:v>9396.5834157430145</c:v>
                </c:pt>
                <c:pt idx="51558">
                  <c:v>9396.5834157430145</c:v>
                </c:pt>
                <c:pt idx="51559">
                  <c:v>9396.5834157430145</c:v>
                </c:pt>
                <c:pt idx="51560">
                  <c:v>9396.5834157430145</c:v>
                </c:pt>
                <c:pt idx="51561">
                  <c:v>9396.5834157430145</c:v>
                </c:pt>
                <c:pt idx="51562">
                  <c:v>9396.5834157430145</c:v>
                </c:pt>
                <c:pt idx="51563">
                  <c:v>9396.5834157430145</c:v>
                </c:pt>
                <c:pt idx="51564">
                  <c:v>9470.8469437649819</c:v>
                </c:pt>
                <c:pt idx="51565">
                  <c:v>9545.1888748632464</c:v>
                </c:pt>
                <c:pt idx="51566">
                  <c:v>9619.6094053688576</c:v>
                </c:pt>
                <c:pt idx="51567">
                  <c:v>9694.1087242948561</c:v>
                </c:pt>
                <c:pt idx="51568">
                  <c:v>9768.6870225899002</c:v>
                </c:pt>
                <c:pt idx="51569">
                  <c:v>9843.3444838546384</c:v>
                </c:pt>
                <c:pt idx="51570">
                  <c:v>9824.1638968019834</c:v>
                </c:pt>
                <c:pt idx="51571">
                  <c:v>9804.9878476240665</c:v>
                </c:pt>
                <c:pt idx="51572">
                  <c:v>9785.8163390237605</c:v>
                </c:pt>
                <c:pt idx="51573">
                  <c:v>9766.6493737261608</c:v>
                </c:pt>
                <c:pt idx="51574">
                  <c:v>9747.486954478376</c:v>
                </c:pt>
                <c:pt idx="51575">
                  <c:v>9728.3290828195131</c:v>
                </c:pt>
                <c:pt idx="51576">
                  <c:v>9765.4850029468271</c:v>
                </c:pt>
                <c:pt idx="51577">
                  <c:v>9802.6609937710327</c:v>
                </c:pt>
                <c:pt idx="51578">
                  <c:v>9839.8570854903264</c:v>
                </c:pt>
                <c:pt idx="51579">
                  <c:v>9877.07330810649</c:v>
                </c:pt>
                <c:pt idx="51580">
                  <c:v>9914.3096875958818</c:v>
                </c:pt>
                <c:pt idx="51581">
                  <c:v>9951.5662534884177</c:v>
                </c:pt>
                <c:pt idx="51582">
                  <c:v>9941.8153163742736</c:v>
                </c:pt>
                <c:pt idx="51583">
                  <c:v>9932.0654523193352</c:v>
                </c:pt>
                <c:pt idx="51584">
                  <c:v>9922.3166620417996</c:v>
                </c:pt>
                <c:pt idx="51585">
                  <c:v>9912.5689462623977</c:v>
                </c:pt>
                <c:pt idx="51586">
                  <c:v>9902.8223057046343</c:v>
                </c:pt>
                <c:pt idx="51587">
                  <c:v>9893.0767410941789</c:v>
                </c:pt>
                <c:pt idx="51588">
                  <c:v>9855.7029770807549</c:v>
                </c:pt>
                <c:pt idx="51589">
                  <c:v>9818.3491536329093</c:v>
                </c:pt>
                <c:pt idx="51590">
                  <c:v>9781.0152474765109</c:v>
                </c:pt>
                <c:pt idx="51591">
                  <c:v>9743.7012364952825</c:v>
                </c:pt>
                <c:pt idx="51592">
                  <c:v>9706.4070971331785</c:v>
                </c:pt>
                <c:pt idx="51593">
                  <c:v>9669.1328095240387</c:v>
                </c:pt>
                <c:pt idx="51594">
                  <c:v>9548.8070514682058</c:v>
                </c:pt>
                <c:pt idx="51595">
                  <c:v>9539.3471894462073</c:v>
                </c:pt>
                <c:pt idx="51596">
                  <c:v>9529.8884567209534</c:v>
                </c:pt>
                <c:pt idx="51597">
                  <c:v>9630.8567534688245</c:v>
                </c:pt>
                <c:pt idx="51598">
                  <c:v>9621.2905963598114</c:v>
                </c:pt>
                <c:pt idx="51599">
                  <c:v>9611.7255827478857</c:v>
                </c:pt>
                <c:pt idx="51600">
                  <c:v>9537.1473962762138</c:v>
                </c:pt>
                <c:pt idx="51601">
                  <c:v>9462.6478894379597</c:v>
                </c:pt>
                <c:pt idx="51602">
                  <c:v>9388.2269013811292</c:v>
                </c:pt>
                <c:pt idx="51603">
                  <c:v>9313.8842742384804</c:v>
                </c:pt>
                <c:pt idx="51604">
                  <c:v>9239.619843014736</c:v>
                </c:pt>
                <c:pt idx="51605">
                  <c:v>9165.4334443192492</c:v>
                </c:pt>
                <c:pt idx="51606">
                  <c:v>9155.4850518828334</c:v>
                </c:pt>
                <c:pt idx="51607">
                  <c:v>9145.5376922449159</c:v>
                </c:pt>
                <c:pt idx="51608">
                  <c:v>9135.5913672064726</c:v>
                </c:pt>
                <c:pt idx="51609">
                  <c:v>9125.6460785737527</c:v>
                </c:pt>
                <c:pt idx="51610">
                  <c:v>9115.7018281581586</c:v>
                </c:pt>
                <c:pt idx="51611">
                  <c:v>9105.7586177765206</c:v>
                </c:pt>
                <c:pt idx="51612">
                  <c:v>9114.5239965155088</c:v>
                </c:pt>
                <c:pt idx="51613">
                  <c:v>9123.2907253583544</c:v>
                </c:pt>
                <c:pt idx="51614">
                  <c:v>9132.0588061871185</c:v>
                </c:pt>
                <c:pt idx="51615">
                  <c:v>9140.8282408793511</c:v>
                </c:pt>
                <c:pt idx="51616">
                  <c:v>9149.5990313076036</c:v>
                </c:pt>
                <c:pt idx="51617">
                  <c:v>9158.3711793398015</c:v>
                </c:pt>
                <c:pt idx="51618">
                  <c:v>9176.3608272322217</c:v>
                </c:pt>
                <c:pt idx="51619">
                  <c:v>9194.3556801703635</c:v>
                </c:pt>
                <c:pt idx="51620">
                  <c:v>9212.3557488020633</c:v>
                </c:pt>
                <c:pt idx="51621">
                  <c:v>9230.361042395476</c:v>
                </c:pt>
                <c:pt idx="51622">
                  <c:v>9248.3715701733872</c:v>
                </c:pt>
                <c:pt idx="51623">
                  <c:v>9266.3873413129259</c:v>
                </c:pt>
                <c:pt idx="51624">
                  <c:v>9219.2264405891674</c:v>
                </c:pt>
                <c:pt idx="51625">
                  <c:v>9172.0952151514448</c:v>
                </c:pt>
                <c:pt idx="51626">
                  <c:v>9124.9936841481904</c:v>
                </c:pt>
                <c:pt idx="51627">
                  <c:v>9077.9218714706349</c:v>
                </c:pt>
                <c:pt idx="51628">
                  <c:v>9030.8797972428583</c:v>
                </c:pt>
                <c:pt idx="51629">
                  <c:v>8983.8674820596061</c:v>
                </c:pt>
                <c:pt idx="51630">
                  <c:v>8965.1888952721401</c:v>
                </c:pt>
                <c:pt idx="51631">
                  <c:v>8946.5151289528403</c:v>
                </c:pt>
                <c:pt idx="51632">
                  <c:v>8927.846183043499</c:v>
                </c:pt>
                <c:pt idx="51633">
                  <c:v>8909.1820574904305</c:v>
                </c:pt>
                <c:pt idx="51634">
                  <c:v>8890.5227522443511</c:v>
                </c:pt>
                <c:pt idx="51635">
                  <c:v>8871.8682658255402</c:v>
                </c:pt>
                <c:pt idx="51636">
                  <c:v>8871.8682658255402</c:v>
                </c:pt>
                <c:pt idx="51637">
                  <c:v>8871.8682658255402</c:v>
                </c:pt>
                <c:pt idx="51638">
                  <c:v>8871.8682658255402</c:v>
                </c:pt>
                <c:pt idx="51639">
                  <c:v>8871.8682658255402</c:v>
                </c:pt>
                <c:pt idx="51640">
                  <c:v>8871.8682658255402</c:v>
                </c:pt>
                <c:pt idx="51641">
                  <c:v>8871.8682658255402</c:v>
                </c:pt>
                <c:pt idx="51642">
                  <c:v>8871.720603400172</c:v>
                </c:pt>
                <c:pt idx="51643">
                  <c:v>8871.5729409748019</c:v>
                </c:pt>
                <c:pt idx="51644">
                  <c:v>8871.4252785494318</c:v>
                </c:pt>
                <c:pt idx="51645">
                  <c:v>8871.2776161240654</c:v>
                </c:pt>
                <c:pt idx="51646">
                  <c:v>8871.1299536986935</c:v>
                </c:pt>
                <c:pt idx="51647">
                  <c:v>8870.9822912733252</c:v>
                </c:pt>
                <c:pt idx="51648">
                  <c:v>8852.3324443637612</c:v>
                </c:pt>
                <c:pt idx="51649">
                  <c:v>8833.6874215550815</c:v>
                </c:pt>
                <c:pt idx="51650">
                  <c:v>8815.0472228317321</c:v>
                </c:pt>
                <c:pt idx="51651">
                  <c:v>8796.4118481828991</c:v>
                </c:pt>
                <c:pt idx="51652">
                  <c:v>8777.7812976022524</c:v>
                </c:pt>
                <c:pt idx="51653">
                  <c:v>8759.1555710882512</c:v>
                </c:pt>
                <c:pt idx="51654">
                  <c:v>8740.5346686436205</c:v>
                </c:pt>
                <c:pt idx="51655">
                  <c:v>8721.9185888272914</c:v>
                </c:pt>
                <c:pt idx="51656">
                  <c:v>8703.3073345489338</c:v>
                </c:pt>
                <c:pt idx="51657">
                  <c:v>8684.7009043763464</c:v>
                </c:pt>
                <c:pt idx="51658">
                  <c:v>8666.0992983310825</c:v>
                </c:pt>
                <c:pt idx="51659">
                  <c:v>8647.5025164389826</c:v>
                </c:pt>
                <c:pt idx="51660">
                  <c:v>8573.4597664361099</c:v>
                </c:pt>
                <c:pt idx="51661">
                  <c:v>8499.4945045477925</c:v>
                </c:pt>
                <c:pt idx="51662">
                  <c:v>8425.6066642967689</c:v>
                </c:pt>
                <c:pt idx="51663">
                  <c:v>8351.7961847492352</c:v>
                </c:pt>
                <c:pt idx="51664">
                  <c:v>8278.0629990322559</c:v>
                </c:pt>
                <c:pt idx="51665">
                  <c:v>8204.4070457485541</c:v>
                </c:pt>
                <c:pt idx="51666">
                  <c:v>8185.9309519781063</c:v>
                </c:pt>
                <c:pt idx="51667">
                  <c:v>8167.4596756760493</c:v>
                </c:pt>
                <c:pt idx="51668">
                  <c:v>8148.993216961454</c:v>
                </c:pt>
                <c:pt idx="51669">
                  <c:v>8130.5315759580899</c:v>
                </c:pt>
                <c:pt idx="51670">
                  <c:v>8112.0747527946778</c:v>
                </c:pt>
                <c:pt idx="51671">
                  <c:v>8093.6227476044141</c:v>
                </c:pt>
                <c:pt idx="51672">
                  <c:v>8020.011249601147</c:v>
                </c:pt>
                <c:pt idx="51673">
                  <c:v>7946.4768249019689</c:v>
                </c:pt>
                <c:pt idx="51674">
                  <c:v>7873.0194436770562</c:v>
                </c:pt>
                <c:pt idx="51675">
                  <c:v>7799.639079392512</c:v>
                </c:pt>
                <c:pt idx="51676">
                  <c:v>7726.335703204034</c:v>
                </c:pt>
                <c:pt idx="51677">
                  <c:v>7653.1092950878583</c:v>
                </c:pt>
                <c:pt idx="51678">
                  <c:v>7589.4139592528909</c:v>
                </c:pt>
                <c:pt idx="51679">
                  <c:v>7525.7771805809716</c:v>
                </c:pt>
                <c:pt idx="51680">
                  <c:v>7462.1988703592542</c:v>
                </c:pt>
                <c:pt idx="51681">
                  <c:v>7313.8468496440273</c:v>
                </c:pt>
                <c:pt idx="51682">
                  <c:v>7251.1128697321401</c:v>
                </c:pt>
                <c:pt idx="51683">
                  <c:v>7188.4364412540835</c:v>
                </c:pt>
                <c:pt idx="51684">
                  <c:v>7199.8031402715924</c:v>
                </c:pt>
                <c:pt idx="51685">
                  <c:v>7127.8672905973845</c:v>
                </c:pt>
                <c:pt idx="51686">
                  <c:v>7056.006125646888</c:v>
                </c:pt>
                <c:pt idx="51687">
                  <c:v>6984.2193946629595</c:v>
                </c:pt>
                <c:pt idx="51688">
                  <c:v>6912.50684057943</c:v>
                </c:pt>
                <c:pt idx="51689">
                  <c:v>6840.8682099677408</c:v>
                </c:pt>
                <c:pt idx="51690">
                  <c:v>6832.2479695158445</c:v>
                </c:pt>
                <c:pt idx="51691">
                  <c:v>6823.6287426574399</c:v>
                </c:pt>
                <c:pt idx="51692">
                  <c:v>6815.0105296713655</c:v>
                </c:pt>
                <c:pt idx="51693">
                  <c:v>6806.3933307725456</c:v>
                </c:pt>
                <c:pt idx="51694">
                  <c:v>6797.7771389647678</c:v>
                </c:pt>
                <c:pt idx="51695">
                  <c:v>6789.161956835811</c:v>
                </c:pt>
                <c:pt idx="51696">
                  <c:v>6879.0230500284015</c:v>
                </c:pt>
                <c:pt idx="51697">
                  <c:v>6969.0004793516782</c:v>
                </c:pt>
                <c:pt idx="51698">
                  <c:v>7059.0945738685932</c:v>
                </c:pt>
                <c:pt idx="51699">
                  <c:v>7149.3056644576818</c:v>
                </c:pt>
                <c:pt idx="51700">
                  <c:v>7239.6340768068148</c:v>
                </c:pt>
                <c:pt idx="51701">
                  <c:v>7330.0801238534086</c:v>
                </c:pt>
                <c:pt idx="51702">
                  <c:v>7357.3107861078424</c:v>
                </c:pt>
                <c:pt idx="51703">
                  <c:v>7384.5521224038976</c:v>
                </c:pt>
                <c:pt idx="51704">
                  <c:v>7411.8041355295727</c:v>
                </c:pt>
                <c:pt idx="51705">
                  <c:v>7439.0668282273127</c:v>
                </c:pt>
                <c:pt idx="51706">
                  <c:v>7466.3402109484769</c:v>
                </c:pt>
                <c:pt idx="51707">
                  <c:v>7493.6242838136668</c:v>
                </c:pt>
                <c:pt idx="51708">
                  <c:v>7557.5261103331159</c:v>
                </c:pt>
                <c:pt idx="51709">
                  <c:v>7621.4864470902185</c:v>
                </c:pt>
                <c:pt idx="51710">
                  <c:v>7685.5053187855638</c:v>
                </c:pt>
                <c:pt idx="51711">
                  <c:v>7749.582747664369</c:v>
                </c:pt>
                <c:pt idx="51712">
                  <c:v>7813.7187640092634</c:v>
                </c:pt>
                <c:pt idx="51713">
                  <c:v>7877.913390418953</c:v>
                </c:pt>
                <c:pt idx="51714">
                  <c:v>7842.6216668858951</c:v>
                </c:pt>
                <c:pt idx="51715">
                  <c:v>7807.3486782955451</c:v>
                </c:pt>
                <c:pt idx="51716">
                  <c:v>7772.0943255945513</c:v>
                </c:pt>
                <c:pt idx="51717">
                  <c:v>7736.85851637</c:v>
                </c:pt>
                <c:pt idx="51718">
                  <c:v>7701.6411497437321</c:v>
                </c:pt>
                <c:pt idx="51719">
                  <c:v>7666.4421264832963</c:v>
                </c:pt>
                <c:pt idx="51720">
                  <c:v>7739.0816459119769</c:v>
                </c:pt>
                <c:pt idx="51721">
                  <c:v>7811.7965238163151</c:v>
                </c:pt>
                <c:pt idx="51722">
                  <c:v>7884.5869541576722</c:v>
                </c:pt>
                <c:pt idx="51723">
                  <c:v>7957.4531352990016</c:v>
                </c:pt>
                <c:pt idx="51724">
                  <c:v>8030.3952605327659</c:v>
                </c:pt>
                <c:pt idx="51725">
                  <c:v>8103.4135229968506</c:v>
                </c:pt>
                <c:pt idx="51726">
                  <c:v>8242.3640333119783</c:v>
                </c:pt>
                <c:pt idx="51727">
                  <c:v>8381.5823261503356</c:v>
                </c:pt>
                <c:pt idx="51728">
                  <c:v>8521.0680794028031</c:v>
                </c:pt>
                <c:pt idx="51729">
                  <c:v>8660.8209944860319</c:v>
                </c:pt>
                <c:pt idx="51730">
                  <c:v>8800.8408008906317</c:v>
                </c:pt>
                <c:pt idx="51731">
                  <c:v>8941.1272545007087</c:v>
                </c:pt>
                <c:pt idx="51732">
                  <c:v>8949.7218943958196</c:v>
                </c:pt>
                <c:pt idx="51733">
                  <c:v>8958.3178904791657</c:v>
                </c:pt>
                <c:pt idx="51734">
                  <c:v>8966.9152451844166</c:v>
                </c:pt>
                <c:pt idx="51735">
                  <c:v>8975.5139609390844</c:v>
                </c:pt>
                <c:pt idx="51736">
                  <c:v>8984.1140401644861</c:v>
                </c:pt>
                <c:pt idx="51737">
                  <c:v>8992.7154852757831</c:v>
                </c:pt>
                <c:pt idx="51738">
                  <c:v>8935.2003231802537</c:v>
                </c:pt>
                <c:pt idx="51739">
                  <c:v>8980.8245121368127</c:v>
                </c:pt>
                <c:pt idx="51740">
                  <c:v>9026.4790314492202</c:v>
                </c:pt>
                <c:pt idx="51741">
                  <c:v>9177.3904577344802</c:v>
                </c:pt>
                <c:pt idx="51742">
                  <c:v>9223.6360295103295</c:v>
                </c:pt>
                <c:pt idx="51743">
                  <c:v>9269.912431453753</c:v>
                </c:pt>
                <c:pt idx="51744">
                  <c:v>9364.1710981826327</c:v>
                </c:pt>
                <c:pt idx="51745">
                  <c:v>9458.548362274305</c:v>
                </c:pt>
                <c:pt idx="51746">
                  <c:v>9553.0441251478514</c:v>
                </c:pt>
                <c:pt idx="51747">
                  <c:v>9647.6582983799617</c:v>
                </c:pt>
                <c:pt idx="51748">
                  <c:v>9742.3907956550211</c:v>
                </c:pt>
                <c:pt idx="51749">
                  <c:v>9837.2415367170724</c:v>
                </c:pt>
                <c:pt idx="51750">
                  <c:v>9695.5198777512323</c:v>
                </c:pt>
                <c:pt idx="51751">
                  <c:v>9554.0672209523182</c:v>
                </c:pt>
                <c:pt idx="51752">
                  <c:v>9412.8835171906849</c:v>
                </c:pt>
                <c:pt idx="51753">
                  <c:v>9271.9687340359469</c:v>
                </c:pt>
                <c:pt idx="51754">
                  <c:v>9131.3228559747567</c:v>
                </c:pt>
                <c:pt idx="51755">
                  <c:v>8990.9458846325615</c:v>
                </c:pt>
                <c:pt idx="51756">
                  <c:v>8850.8378389970621</c:v>
                </c:pt>
                <c:pt idx="51757">
                  <c:v>8710.9987556446249</c:v>
                </c:pt>
                <c:pt idx="51758">
                  <c:v>8571.4286889696687</c:v>
                </c:pt>
                <c:pt idx="51759">
                  <c:v>8432.1277114164368</c:v>
                </c:pt>
                <c:pt idx="51760">
                  <c:v>8293.0959150391463</c:v>
                </c:pt>
                <c:pt idx="51761">
                  <c:v>8154.3334064369119</c:v>
                </c:pt>
                <c:pt idx="51762">
                  <c:v>8071.5909109298691</c:v>
                </c:pt>
                <c:pt idx="51763">
                  <c:v>7988.9453923602123</c:v>
                </c:pt>
                <c:pt idx="51764">
                  <c:v>7906.396760595142</c:v>
                </c:pt>
                <c:pt idx="51765">
                  <c:v>7823.9449278219463</c:v>
                </c:pt>
                <c:pt idx="51766">
                  <c:v>7741.5897981182825</c:v>
                </c:pt>
                <c:pt idx="51767">
                  <c:v>7659.3312830725326</c:v>
                </c:pt>
                <c:pt idx="51768">
                  <c:v>7568.3093210876314</c:v>
                </c:pt>
                <c:pt idx="51769">
                  <c:v>7477.4059590663019</c:v>
                </c:pt>
                <c:pt idx="51770">
                  <c:v>7386.6209601337532</c:v>
                </c:pt>
                <c:pt idx="51771">
                  <c:v>7295.9540764110716</c:v>
                </c:pt>
                <c:pt idx="51772">
                  <c:v>7205.4050566619298</c:v>
                </c:pt>
                <c:pt idx="51773">
                  <c:v>7114.9736534904741</c:v>
                </c:pt>
                <c:pt idx="51774">
                  <c:v>7087.9848391989863</c:v>
                </c:pt>
                <c:pt idx="51775">
                  <c:v>7061.006470386712</c:v>
                </c:pt>
                <c:pt idx="51776">
                  <c:v>7034.0385301612541</c:v>
                </c:pt>
                <c:pt idx="51777">
                  <c:v>7007.0810111640503</c:v>
                </c:pt>
                <c:pt idx="51778">
                  <c:v>6980.1338964169718</c:v>
                </c:pt>
                <c:pt idx="51779">
                  <c:v>6953.1971760292754</c:v>
                </c:pt>
                <c:pt idx="51780">
                  <c:v>6962.8599662971974</c:v>
                </c:pt>
                <c:pt idx="51781">
                  <c:v>6972.5241552986972</c:v>
                </c:pt>
                <c:pt idx="51782">
                  <c:v>6982.1897378427293</c:v>
                </c:pt>
                <c:pt idx="51783">
                  <c:v>6991.8567156625877</c:v>
                </c:pt>
                <c:pt idx="51784">
                  <c:v>7001.5250812990253</c:v>
                </c:pt>
                <c:pt idx="51785">
                  <c:v>7011.1948364274194</c:v>
                </c:pt>
                <c:pt idx="51786">
                  <c:v>7039.0364183865713</c:v>
                </c:pt>
                <c:pt idx="51787">
                  <c:v>7066.8892289039632</c:v>
                </c:pt>
                <c:pt idx="51788">
                  <c:v>7094.7532379173908</c:v>
                </c:pt>
                <c:pt idx="51789">
                  <c:v>7122.6284244130538</c:v>
                </c:pt>
                <c:pt idx="51790">
                  <c:v>7150.5147609547812</c:v>
                </c:pt>
                <c:pt idx="51791">
                  <c:v>7178.4122203714242</c:v>
                </c:pt>
                <c:pt idx="51792">
                  <c:v>7251.1388516633933</c:v>
                </c:pt>
                <c:pt idx="51793">
                  <c:v>7323.9405534124335</c:v>
                </c:pt>
                <c:pt idx="51794">
                  <c:v>7396.8173746590792</c:v>
                </c:pt>
                <c:pt idx="51795">
                  <c:v>7469.7693625256616</c:v>
                </c:pt>
                <c:pt idx="51796">
                  <c:v>7542.7965665552501</c:v>
                </c:pt>
                <c:pt idx="51797">
                  <c:v>7615.8990299659927</c:v>
                </c:pt>
                <c:pt idx="51798">
                  <c:v>7625.356831822196</c:v>
                </c:pt>
                <c:pt idx="51799">
                  <c:v>7634.8158553145249</c:v>
                </c:pt>
                <c:pt idx="51800">
                  <c:v>7644.2760948262412</c:v>
                </c:pt>
                <c:pt idx="51801">
                  <c:v>7653.7375534632065</c:v>
                </c:pt>
                <c:pt idx="51802">
                  <c:v>7663.2002278040936</c:v>
                </c:pt>
                <c:pt idx="51803">
                  <c:v>7672.664114467414</c:v>
                </c:pt>
                <c:pt idx="51804">
                  <c:v>7782.0261854638193</c:v>
                </c:pt>
                <c:pt idx="51805">
                  <c:v>7891.557120728944</c:v>
                </c:pt>
                <c:pt idx="51806">
                  <c:v>8001.2573907813639</c:v>
                </c:pt>
                <c:pt idx="51807">
                  <c:v>8111.1274672450763</c:v>
                </c:pt>
                <c:pt idx="51808">
                  <c:v>8221.1678053222695</c:v>
                </c:pt>
                <c:pt idx="51809">
                  <c:v>8331.3788596040013</c:v>
                </c:pt>
                <c:pt idx="51810">
                  <c:v>8358.8471539636976</c:v>
                </c:pt>
                <c:pt idx="51811">
                  <c:v>8386.3261778408978</c:v>
                </c:pt>
                <c:pt idx="51812">
                  <c:v>8413.8159429087773</c:v>
                </c:pt>
                <c:pt idx="51813">
                  <c:v>8441.3164596301394</c:v>
                </c:pt>
                <c:pt idx="51814">
                  <c:v>8468.8277384132671</c:v>
                </c:pt>
                <c:pt idx="51815">
                  <c:v>8496.3497907981782</c:v>
                </c:pt>
                <c:pt idx="51816">
                  <c:v>8478.3956939899799</c:v>
                </c:pt>
                <c:pt idx="51817">
                  <c:v>8460.4464673801012</c:v>
                </c:pt>
                <c:pt idx="51818">
                  <c:v>8442.5021045608446</c:v>
                </c:pt>
                <c:pt idx="51819">
                  <c:v>8424.5625955658743</c:v>
                </c:pt>
                <c:pt idx="51820">
                  <c:v>8406.6279315645443</c:v>
                </c:pt>
                <c:pt idx="51821">
                  <c:v>8388.6981036861471</c:v>
                </c:pt>
                <c:pt idx="51822">
                  <c:v>8434.272807333642</c:v>
                </c:pt>
                <c:pt idx="51823">
                  <c:v>8479.877449387337</c:v>
                </c:pt>
                <c:pt idx="51824">
                  <c:v>8525.512098321251</c:v>
                </c:pt>
                <c:pt idx="51825">
                  <c:v>8472.9010501227713</c:v>
                </c:pt>
                <c:pt idx="51826">
                  <c:v>8518.0719954585675</c:v>
                </c:pt>
                <c:pt idx="51827">
                  <c:v>8563.2728092875113</c:v>
                </c:pt>
                <c:pt idx="51828">
                  <c:v>8672.7812431927705</c:v>
                </c:pt>
                <c:pt idx="51829">
                  <c:v>8682.9667442824339</c:v>
                </c:pt>
                <c:pt idx="51830">
                  <c:v>8693.1532918037519</c:v>
                </c:pt>
                <c:pt idx="51831">
                  <c:v>8703.3408827408712</c:v>
                </c:pt>
                <c:pt idx="51832">
                  <c:v>8713.5295140863072</c:v>
                </c:pt>
                <c:pt idx="51833">
                  <c:v>8723.7191828406503</c:v>
                </c:pt>
                <c:pt idx="51834">
                  <c:v>8714.4170594334446</c:v>
                </c:pt>
                <c:pt idx="51835">
                  <c:v>8705.116118775517</c:v>
                </c:pt>
                <c:pt idx="51836">
                  <c:v>8695.8163608236609</c:v>
                </c:pt>
                <c:pt idx="51837">
                  <c:v>8686.5177855351376</c:v>
                </c:pt>
                <c:pt idx="51838">
                  <c:v>8677.2203928672188</c:v>
                </c:pt>
                <c:pt idx="51839">
                  <c:v>8667.9241827774003</c:v>
                </c:pt>
                <c:pt idx="51840">
                  <c:v>8631.3432758268063</c:v>
                </c:pt>
                <c:pt idx="51841">
                  <c:v>8594.7816159394024</c:v>
                </c:pt>
                <c:pt idx="51842">
                  <c:v>8558.239169486631</c:v>
                </c:pt>
                <c:pt idx="51843">
                  <c:v>8521.7158992475615</c:v>
                </c:pt>
                <c:pt idx="51844">
                  <c:v>8485.2117688178914</c:v>
                </c:pt>
                <c:pt idx="51845">
                  <c:v>8448.726740447275</c:v>
                </c:pt>
                <c:pt idx="51846">
                  <c:v>8502.4243277741098</c:v>
                </c:pt>
                <c:pt idx="51847">
                  <c:v>8556.1656727383925</c:v>
                </c:pt>
                <c:pt idx="51848">
                  <c:v>8609.9510313590254</c:v>
                </c:pt>
                <c:pt idx="51849">
                  <c:v>8663.7806562741389</c:v>
                </c:pt>
                <c:pt idx="51850">
                  <c:v>8717.654793131067</c:v>
                </c:pt>
                <c:pt idx="51851">
                  <c:v>8771.5736888656484</c:v>
                </c:pt>
                <c:pt idx="51852">
                  <c:v>8660.5250283072455</c:v>
                </c:pt>
                <c:pt idx="51853">
                  <c:v>8549.6489686723198</c:v>
                </c:pt>
                <c:pt idx="51854">
                  <c:v>8438.945169768589</c:v>
                </c:pt>
                <c:pt idx="51855">
                  <c:v>8328.4132872937789</c:v>
                </c:pt>
                <c:pt idx="51856">
                  <c:v>8218.0529738971381</c:v>
                </c:pt>
                <c:pt idx="51857">
                  <c:v>8107.8638754477925</c:v>
                </c:pt>
                <c:pt idx="51858">
                  <c:v>8098.4913726813893</c:v>
                </c:pt>
                <c:pt idx="51859">
                  <c:v>8089.1200579935066</c:v>
                </c:pt>
                <c:pt idx="51860">
                  <c:v>8079.7499272064069</c:v>
                </c:pt>
                <c:pt idx="51861">
                  <c:v>8070.3809856266826</c:v>
                </c:pt>
                <c:pt idx="51862">
                  <c:v>8061.0132290621495</c:v>
                </c:pt>
                <c:pt idx="51863">
                  <c:v>8051.6466604521711</c:v>
                </c:pt>
                <c:pt idx="51864">
                  <c:v>8198.9840348829839</c:v>
                </c:pt>
                <c:pt idx="51865">
                  <c:v>8346.6256537978225</c:v>
                </c:pt>
                <c:pt idx="51866">
                  <c:v>8494.5718775368296</c:v>
                </c:pt>
                <c:pt idx="51867">
                  <c:v>8642.8230705766691</c:v>
                </c:pt>
                <c:pt idx="51868">
                  <c:v>8791.3796028281431</c:v>
                </c:pt>
                <c:pt idx="51869">
                  <c:v>8940.2418497368781</c:v>
                </c:pt>
                <c:pt idx="51870">
                  <c:v>8977.136471258138</c:v>
                </c:pt>
                <c:pt idx="51871">
                  <c:v>9014.0505750939119</c:v>
                </c:pt>
                <c:pt idx="51872">
                  <c:v>9050.9841874828871</c:v>
                </c:pt>
                <c:pt idx="51873">
                  <c:v>9087.9373307262849</c:v>
                </c:pt>
                <c:pt idx="51874">
                  <c:v>9124.9100306938835</c:v>
                </c:pt>
                <c:pt idx="51875">
                  <c:v>9161.9023118295245</c:v>
                </c:pt>
                <c:pt idx="51876">
                  <c:v>9013.460847621358</c:v>
                </c:pt>
                <c:pt idx="51877">
                  <c:v>8865.3294093011446</c:v>
                </c:pt>
                <c:pt idx="51878">
                  <c:v>8717.5068811868859</c:v>
                </c:pt>
                <c:pt idx="51879">
                  <c:v>8569.9921213160214</c:v>
                </c:pt>
                <c:pt idx="51880">
                  <c:v>8422.7839605609679</c:v>
                </c:pt>
                <c:pt idx="51881">
                  <c:v>8275.8812017289201</c:v>
                </c:pt>
                <c:pt idx="51882">
                  <c:v>8199.4202637697399</c:v>
                </c:pt>
                <c:pt idx="51883">
                  <c:v>8217.8539530326561</c:v>
                </c:pt>
                <c:pt idx="51884">
                  <c:v>8236.2923058535835</c:v>
                </c:pt>
                <c:pt idx="51885">
                  <c:v>8350.4806284928654</c:v>
                </c:pt>
                <c:pt idx="51886">
                  <c:v>8369.1422741057922</c:v>
                </c:pt>
                <c:pt idx="51887">
                  <c:v>8387.8086314941611</c:v>
                </c:pt>
                <c:pt idx="51888">
                  <c:v>8369.1422741057922</c:v>
                </c:pt>
                <c:pt idx="51889">
                  <c:v>8350.4806284928654</c:v>
                </c:pt>
                <c:pt idx="51890">
                  <c:v>8331.8236954504919</c:v>
                </c:pt>
                <c:pt idx="51891">
                  <c:v>8313.1714792306666</c:v>
                </c:pt>
                <c:pt idx="51892">
                  <c:v>8294.5239806606878</c:v>
                </c:pt>
                <c:pt idx="51893">
                  <c:v>8275.8812017289201</c:v>
                </c:pt>
                <c:pt idx="51894">
                  <c:v>8193.1596509690062</c:v>
                </c:pt>
                <c:pt idx="51895">
                  <c:v>8110.5340869182801</c:v>
                </c:pt>
                <c:pt idx="51896">
                  <c:v>8028.004349287583</c:v>
                </c:pt>
                <c:pt idx="51897">
                  <c:v>7945.5702831281023</c:v>
                </c:pt>
                <c:pt idx="51898">
                  <c:v>7863.2317296463025</c:v>
                </c:pt>
                <c:pt idx="51899">
                  <c:v>7780.9885284626116</c:v>
                </c:pt>
                <c:pt idx="51900">
                  <c:v>7770.9174851446742</c:v>
                </c:pt>
                <c:pt idx="51901">
                  <c:v>7760.8477021728786</c:v>
                </c:pt>
                <c:pt idx="51902">
                  <c:v>7750.7791877172103</c:v>
                </c:pt>
                <c:pt idx="51903">
                  <c:v>7740.7119409094839</c:v>
                </c:pt>
                <c:pt idx="51904">
                  <c:v>7730.6459700510886</c:v>
                </c:pt>
                <c:pt idx="51905">
                  <c:v>7720.5812741795953</c:v>
                </c:pt>
                <c:pt idx="51906">
                  <c:v>7665.4051284859006</c:v>
                </c:pt>
                <c:pt idx="51907">
                  <c:v>7610.2718282047927</c:v>
                </c:pt>
                <c:pt idx="51908">
                  <c:v>7555.1813958401681</c:v>
                </c:pt>
                <c:pt idx="51909">
                  <c:v>7500.1338521919479</c:v>
                </c:pt>
                <c:pt idx="51910">
                  <c:v>7445.1292258878711</c:v>
                </c:pt>
                <c:pt idx="51911">
                  <c:v>7390.1675390991295</c:v>
                </c:pt>
                <c:pt idx="51912">
                  <c:v>7363.0721210328065</c:v>
                </c:pt>
                <c:pt idx="51913">
                  <c:v>7335.9872018136293</c:v>
                </c:pt>
                <c:pt idx="51914">
                  <c:v>7308.912764920512</c:v>
                </c:pt>
                <c:pt idx="51915">
                  <c:v>7281.8488032195137</c:v>
                </c:pt>
                <c:pt idx="51916">
                  <c:v>7254.7953001068399</c:v>
                </c:pt>
                <c:pt idx="51917">
                  <c:v>7227.7522459577294</c:v>
                </c:pt>
                <c:pt idx="51918">
                  <c:v>7164.4468307416582</c:v>
                </c:pt>
                <c:pt idx="51919">
                  <c:v>7101.1985948170486</c:v>
                </c:pt>
                <c:pt idx="51920">
                  <c:v>7038.0074413990124</c:v>
                </c:pt>
                <c:pt idx="51921">
                  <c:v>6974.8732725966693</c:v>
                </c:pt>
                <c:pt idx="51922">
                  <c:v>6911.7959827248433</c:v>
                </c:pt>
                <c:pt idx="51923">
                  <c:v>6848.7754718055412</c:v>
                </c:pt>
                <c:pt idx="51924">
                  <c:v>6778.0744557917114</c:v>
                </c:pt>
                <c:pt idx="51925">
                  <c:v>6707.4428569017482</c:v>
                </c:pt>
                <c:pt idx="51926">
                  <c:v>6636.8801007851353</c:v>
                </c:pt>
                <c:pt idx="51927">
                  <c:v>6566.3856097243042</c:v>
                </c:pt>
                <c:pt idx="51928">
                  <c:v>6495.9587902149187</c:v>
                </c:pt>
                <c:pt idx="51929">
                  <c:v>6425.5990392799004</c:v>
                </c:pt>
                <c:pt idx="51930">
                  <c:v>6505.556456561585</c:v>
                </c:pt>
                <c:pt idx="51931">
                  <c:v>6585.6026373252707</c:v>
                </c:pt>
                <c:pt idx="51932">
                  <c:v>6665.7380901802007</c:v>
                </c:pt>
                <c:pt idx="51933">
                  <c:v>6745.9633151797398</c:v>
                </c:pt>
                <c:pt idx="51934">
                  <c:v>6826.2788018862366</c:v>
                </c:pt>
                <c:pt idx="51935">
                  <c:v>6906.6850376618859</c:v>
                </c:pt>
                <c:pt idx="51936">
                  <c:v>6871.0028057343079</c:v>
                </c:pt>
                <c:pt idx="51937">
                  <c:v>6835.3384467256055</c:v>
                </c:pt>
                <c:pt idx="51938">
                  <c:v>6799.6919135624303</c:v>
                </c:pt>
                <c:pt idx="51939">
                  <c:v>6764.0631588040005</c:v>
                </c:pt>
                <c:pt idx="51940">
                  <c:v>6728.4521346392667</c:v>
                </c:pt>
                <c:pt idx="51941">
                  <c:v>6692.8587909154758</c:v>
                </c:pt>
                <c:pt idx="51942">
                  <c:v>6737.4992565925568</c:v>
                </c:pt>
                <c:pt idx="51943">
                  <c:v>6782.1676907906103</c:v>
                </c:pt>
                <c:pt idx="51944">
                  <c:v>6826.8641666766125</c:v>
                </c:pt>
                <c:pt idx="51945">
                  <c:v>6871.5887628083401</c:v>
                </c:pt>
                <c:pt idx="51946">
                  <c:v>6916.3415509925353</c:v>
                </c:pt>
                <c:pt idx="51947">
                  <c:v>6961.1226022647243</c:v>
                </c:pt>
                <c:pt idx="51948">
                  <c:v>6988.0635704875358</c:v>
                </c:pt>
                <c:pt idx="51949">
                  <c:v>7015.0148170290031</c:v>
                </c:pt>
                <c:pt idx="51950">
                  <c:v>7041.9763526367124</c:v>
                </c:pt>
                <c:pt idx="51951">
                  <c:v>7068.9481943849287</c:v>
                </c:pt>
                <c:pt idx="51952">
                  <c:v>7095.9303507379018</c:v>
                </c:pt>
                <c:pt idx="51953">
                  <c:v>7122.9228386792738</c:v>
                </c:pt>
                <c:pt idx="51954">
                  <c:v>7132.1680152349882</c:v>
                </c:pt>
                <c:pt idx="51955">
                  <c:v>7141.4144124729137</c:v>
                </c:pt>
                <c:pt idx="51956">
                  <c:v>7150.6620340250538</c:v>
                </c:pt>
                <c:pt idx="51957">
                  <c:v>7159.9108748809267</c:v>
                </c:pt>
                <c:pt idx="51958">
                  <c:v>7169.1609386597638</c:v>
                </c:pt>
                <c:pt idx="51959">
                  <c:v>7178.4122203714242</c:v>
                </c:pt>
                <c:pt idx="51960">
                  <c:v>7124.2477028773783</c:v>
                </c:pt>
                <c:pt idx="51961">
                  <c:v>7070.1247460883451</c:v>
                </c:pt>
                <c:pt idx="51962">
                  <c:v>7016.0432733448015</c:v>
                </c:pt>
                <c:pt idx="51963">
                  <c:v>6962.0032051797871</c:v>
                </c:pt>
                <c:pt idx="51964">
                  <c:v>6908.0044676228317</c:v>
                </c:pt>
                <c:pt idx="51965">
                  <c:v>6854.0469796971311</c:v>
                </c:pt>
                <c:pt idx="51966">
                  <c:v>6809.0407179901222</c:v>
                </c:pt>
                <c:pt idx="51967">
                  <c:v>6764.0631588040005</c:v>
                </c:pt>
                <c:pt idx="51968">
                  <c:v>6719.1142605814584</c:v>
                </c:pt>
                <c:pt idx="51969">
                  <c:v>6597.6687213768528</c:v>
                </c:pt>
                <c:pt idx="51970">
                  <c:v>6553.2917585041578</c:v>
                </c:pt>
                <c:pt idx="51971">
                  <c:v>6508.9430151356964</c:v>
                </c:pt>
                <c:pt idx="51972">
                  <c:v>6566.5309689845408</c:v>
                </c:pt>
                <c:pt idx="51973">
                  <c:v>6548.6273003153237</c:v>
                </c:pt>
                <c:pt idx="51974">
                  <c:v>6530.7281574318285</c:v>
                </c:pt>
                <c:pt idx="51975">
                  <c:v>6512.8335372101055</c:v>
                </c:pt>
                <c:pt idx="51976">
                  <c:v>6494.9434365160523</c:v>
                </c:pt>
                <c:pt idx="51977">
                  <c:v>6477.0578522056339</c:v>
                </c:pt>
                <c:pt idx="51978">
                  <c:v>6494.6533354591893</c:v>
                </c:pt>
                <c:pt idx="51979">
                  <c:v>6512.2530201045884</c:v>
                </c:pt>
                <c:pt idx="51980">
                  <c:v>6529.8569155598325</c:v>
                </c:pt>
                <c:pt idx="51981">
                  <c:v>6547.4650312051153</c:v>
                </c:pt>
                <c:pt idx="51982">
                  <c:v>6565.0773763824172</c:v>
                </c:pt>
                <c:pt idx="51983">
                  <c:v>6582.6939603955434</c:v>
                </c:pt>
                <c:pt idx="51984">
                  <c:v>6582.8393942420171</c:v>
                </c:pt>
                <c:pt idx="51985">
                  <c:v>6582.9848280884898</c:v>
                </c:pt>
                <c:pt idx="51986">
                  <c:v>6583.1302619350181</c:v>
                </c:pt>
                <c:pt idx="51987">
                  <c:v>6583.275695781489</c:v>
                </c:pt>
                <c:pt idx="51988">
                  <c:v>6583.4211296279636</c:v>
                </c:pt>
                <c:pt idx="51989">
                  <c:v>6583.5665634744346</c:v>
                </c:pt>
                <c:pt idx="51990">
                  <c:v>6592.449405750901</c:v>
                </c:pt>
                <c:pt idx="51991">
                  <c:v>6601.3333443182364</c:v>
                </c:pt>
                <c:pt idx="51992">
                  <c:v>6610.2183839383806</c:v>
                </c:pt>
                <c:pt idx="51993">
                  <c:v>6619.104521376019</c:v>
                </c:pt>
                <c:pt idx="51994">
                  <c:v>6627.9917614114884</c:v>
                </c:pt>
                <c:pt idx="51995">
                  <c:v>6636.8801007851353</c:v>
                </c:pt>
                <c:pt idx="51996">
                  <c:v>6654.3686448396866</c:v>
                </c:pt>
                <c:pt idx="51997">
                  <c:v>6671.8613255983473</c:v>
                </c:pt>
                <c:pt idx="51998">
                  <c:v>6689.3581552133319</c:v>
                </c:pt>
                <c:pt idx="51999">
                  <c:v>6706.8591478863045</c:v>
                </c:pt>
                <c:pt idx="52000">
                  <c:v>6724.3643114868746</c:v>
                </c:pt>
                <c:pt idx="52001">
                  <c:v>6741.8736600947295</c:v>
                </c:pt>
                <c:pt idx="52002">
                  <c:v>6795.1581821941199</c:v>
                </c:pt>
                <c:pt idx="52003">
                  <c:v>6848.4826102559873</c:v>
                </c:pt>
                <c:pt idx="52004">
                  <c:v>6901.8471278048428</c:v>
                </c:pt>
                <c:pt idx="52005">
                  <c:v>6955.2519161644386</c:v>
                </c:pt>
                <c:pt idx="52006">
                  <c:v>7008.697156803255</c:v>
                </c:pt>
                <c:pt idx="52007">
                  <c:v>7062.1830220901829</c:v>
                </c:pt>
                <c:pt idx="52008">
                  <c:v>7134.1990975610861</c:v>
                </c:pt>
                <c:pt idx="52009">
                  <c:v>7206.2895697761269</c:v>
                </c:pt>
                <c:pt idx="52010">
                  <c:v>7278.4546530037978</c:v>
                </c:pt>
                <c:pt idx="52011">
                  <c:v>7350.6945512207767</c:v>
                </c:pt>
                <c:pt idx="52012">
                  <c:v>7423.0094727603937</c:v>
                </c:pt>
                <c:pt idx="52013">
                  <c:v>7495.3996206441425</c:v>
                </c:pt>
                <c:pt idx="52014">
                  <c:v>7486.1063435816341</c:v>
                </c:pt>
                <c:pt idx="52015">
                  <c:v>7476.8142851566781</c:v>
                </c:pt>
                <c:pt idx="52016">
                  <c:v>7467.5234511168082</c:v>
                </c:pt>
                <c:pt idx="52017">
                  <c:v>7458.2338370418929</c:v>
                </c:pt>
                <c:pt idx="52018">
                  <c:v>7448.9454486998566</c:v>
                </c:pt>
                <c:pt idx="52019">
                  <c:v>7439.6582816576256</c:v>
                </c:pt>
                <c:pt idx="52020">
                  <c:v>7457.7901629847802</c:v>
                </c:pt>
                <c:pt idx="52021">
                  <c:v>7475.9267742921493</c:v>
                </c:pt>
                <c:pt idx="52022">
                  <c:v>7494.0681180213005</c:v>
                </c:pt>
                <c:pt idx="52023">
                  <c:v>7512.2141991887429</c:v>
                </c:pt>
                <c:pt idx="52024">
                  <c:v>7530.3650150611593</c:v>
                </c:pt>
                <c:pt idx="52025">
                  <c:v>7548.5205706335773</c:v>
                </c:pt>
                <c:pt idx="52026">
                  <c:v>7461.9704123642368</c:v>
                </c:pt>
                <c:pt idx="52027">
                  <c:v>7461.970412364296</c:v>
                </c:pt>
                <c:pt idx="52028">
                  <c:v>7461.9704123642368</c:v>
                </c:pt>
                <c:pt idx="52029">
                  <c:v>7548.5205706335773</c:v>
                </c:pt>
                <c:pt idx="52030">
                  <c:v>7548.5205706335773</c:v>
                </c:pt>
                <c:pt idx="52031">
                  <c:v>7548.5205706335773</c:v>
                </c:pt>
                <c:pt idx="52032">
                  <c:v>7530.6610043824348</c:v>
                </c:pt>
                <c:pt idx="52033">
                  <c:v>7512.8060796930768</c:v>
                </c:pt>
                <c:pt idx="52034">
                  <c:v>7494.9557864365079</c:v>
                </c:pt>
                <c:pt idx="52035">
                  <c:v>7477.1101221115196</c:v>
                </c:pt>
                <c:pt idx="52036">
                  <c:v>7459.2690765084062</c:v>
                </c:pt>
                <c:pt idx="52037">
                  <c:v>7441.4326419485596</c:v>
                </c:pt>
                <c:pt idx="52038">
                  <c:v>7431.9986810410201</c:v>
                </c:pt>
                <c:pt idx="52039">
                  <c:v>7422.5659692905538</c:v>
                </c:pt>
                <c:pt idx="52040">
                  <c:v>7413.1345130585969</c:v>
                </c:pt>
                <c:pt idx="52041">
                  <c:v>7403.7043086301428</c:v>
                </c:pt>
                <c:pt idx="52042">
                  <c:v>7394.27536240885</c:v>
                </c:pt>
                <c:pt idx="52043">
                  <c:v>7384.8476706510646</c:v>
                </c:pt>
                <c:pt idx="52044">
                  <c:v>7321.8423451223953</c:v>
                </c:pt>
                <c:pt idx="52045">
                  <c:v>7258.8941442236128</c:v>
                </c:pt>
                <c:pt idx="52046">
                  <c:v>7196.0028722155066</c:v>
                </c:pt>
                <c:pt idx="52047">
                  <c:v>7133.168338287951</c:v>
                </c:pt>
                <c:pt idx="52048">
                  <c:v>7070.390346471404</c:v>
                </c:pt>
                <c:pt idx="52049">
                  <c:v>7007.6687004873975</c:v>
                </c:pt>
                <c:pt idx="52050">
                  <c:v>6971.3495966497103</c:v>
                </c:pt>
                <c:pt idx="52051">
                  <c:v>6935.049513757368</c:v>
                </c:pt>
                <c:pt idx="52052">
                  <c:v>6898.7684578957951</c:v>
                </c:pt>
                <c:pt idx="52053">
                  <c:v>6862.5064281600162</c:v>
                </c:pt>
                <c:pt idx="52054">
                  <c:v>6826.263426072861</c:v>
                </c:pt>
                <c:pt idx="52055">
                  <c:v>6790.0394532297214</c:v>
                </c:pt>
                <c:pt idx="52056">
                  <c:v>6824.6533417634901</c:v>
                </c:pt>
                <c:pt idx="52057">
                  <c:v>6859.2836642524189</c:v>
                </c:pt>
                <c:pt idx="52058">
                  <c:v>6893.9305480384783</c:v>
                </c:pt>
                <c:pt idx="52059">
                  <c:v>6928.5941193534672</c:v>
                </c:pt>
                <c:pt idx="52060">
                  <c:v>6963.2745059375311</c:v>
                </c:pt>
                <c:pt idx="52061">
                  <c:v>6997.9718266518357</c:v>
                </c:pt>
                <c:pt idx="52062">
                  <c:v>6952.5844134835643</c:v>
                </c:pt>
                <c:pt idx="52063">
                  <c:v>6907.2271200908608</c:v>
                </c:pt>
                <c:pt idx="52064">
                  <c:v>6861.8999553125313</c:v>
                </c:pt>
                <c:pt idx="52065">
                  <c:v>6816.6029202161299</c:v>
                </c:pt>
                <c:pt idx="52066">
                  <c:v>6771.336024037987</c:v>
                </c:pt>
                <c:pt idx="52067">
                  <c:v>6726.0992761942944</c:v>
                </c:pt>
                <c:pt idx="52068">
                  <c:v>6672.7301356272164</c:v>
                </c:pt>
                <c:pt idx="52069">
                  <c:v>6619.4019292735384</c:v>
                </c:pt>
                <c:pt idx="52070">
                  <c:v>6566.1145018950192</c:v>
                </c:pt>
                <c:pt idx="52071">
                  <c:v>6512.8676990547501</c:v>
                </c:pt>
                <c:pt idx="52072">
                  <c:v>6459.661364459188</c:v>
                </c:pt>
                <c:pt idx="52073">
                  <c:v>6406.4953375009418</c:v>
                </c:pt>
                <c:pt idx="52074">
                  <c:v>6380.2165899387892</c:v>
                </c:pt>
                <c:pt idx="52075">
                  <c:v>6353.947341915562</c:v>
                </c:pt>
                <c:pt idx="52076">
                  <c:v>6327.6875634264115</c:v>
                </c:pt>
                <c:pt idx="52077">
                  <c:v>6301.4372146971655</c:v>
                </c:pt>
                <c:pt idx="52078">
                  <c:v>6275.1962628732717</c:v>
                </c:pt>
                <c:pt idx="52079">
                  <c:v>6248.964674777465</c:v>
                </c:pt>
                <c:pt idx="52080">
                  <c:v>6267.3635063203792</c:v>
                </c:pt>
                <c:pt idx="52081">
                  <c:v>6285.7676531556863</c:v>
                </c:pt>
                <c:pt idx="52082">
                  <c:v>6304.1771051408941</c:v>
                </c:pt>
                <c:pt idx="52083">
                  <c:v>6322.5918521816566</c:v>
                </c:pt>
                <c:pt idx="52084">
                  <c:v>6341.0118842317333</c:v>
                </c:pt>
                <c:pt idx="52085">
                  <c:v>6359.4371912924926</c:v>
                </c:pt>
                <c:pt idx="52086">
                  <c:v>6413.1526881211557</c:v>
                </c:pt>
                <c:pt idx="52087">
                  <c:v>6466.9099010204745</c:v>
                </c:pt>
                <c:pt idx="52088">
                  <c:v>6520.7088759035059</c:v>
                </c:pt>
                <c:pt idx="52089">
                  <c:v>6574.5496649920478</c:v>
                </c:pt>
                <c:pt idx="52090">
                  <c:v>6628.4323178881505</c:v>
                </c:pt>
                <c:pt idx="52091">
                  <c:v>6682.3568838088813</c:v>
                </c:pt>
                <c:pt idx="52092">
                  <c:v>6700.0005669543516</c:v>
                </c:pt>
                <c:pt idx="52093">
                  <c:v>6717.6486020219527</c:v>
                </c:pt>
                <c:pt idx="52094">
                  <c:v>6735.301000136471</c:v>
                </c:pt>
                <c:pt idx="52095">
                  <c:v>6752.9577700841464</c:v>
                </c:pt>
                <c:pt idx="52096">
                  <c:v>6770.6189206148956</c:v>
                </c:pt>
                <c:pt idx="52097">
                  <c:v>6788.2844604418979</c:v>
                </c:pt>
                <c:pt idx="52098">
                  <c:v>6832.9799753069437</c:v>
                </c:pt>
                <c:pt idx="52099">
                  <c:v>6877.7041289590579</c:v>
                </c:pt>
                <c:pt idx="52100">
                  <c:v>6922.4569955702136</c:v>
                </c:pt>
                <c:pt idx="52101">
                  <c:v>6967.2386413781442</c:v>
                </c:pt>
                <c:pt idx="52102">
                  <c:v>7012.0491318785844</c:v>
                </c:pt>
                <c:pt idx="52103">
                  <c:v>7056.8885394245499</c:v>
                </c:pt>
                <c:pt idx="52104">
                  <c:v>7021.132276807265</c:v>
                </c:pt>
                <c:pt idx="52105">
                  <c:v>6985.394367124436</c:v>
                </c:pt>
                <c:pt idx="52106">
                  <c:v>6949.6747643689105</c:v>
                </c:pt>
                <c:pt idx="52107">
                  <c:v>6913.9734296040342</c:v>
                </c:pt>
                <c:pt idx="52108">
                  <c:v>6878.2903161009763</c:v>
                </c:pt>
                <c:pt idx="52109">
                  <c:v>6842.6253792650659</c:v>
                </c:pt>
                <c:pt idx="52110">
                  <c:v>6833.5655799398673</c:v>
                </c:pt>
                <c:pt idx="52111">
                  <c:v>6824.5069704626176</c:v>
                </c:pt>
                <c:pt idx="52112">
                  <c:v>6815.449553264164</c:v>
                </c:pt>
                <c:pt idx="52113">
                  <c:v>6728.3522875628933</c:v>
                </c:pt>
                <c:pt idx="52114">
                  <c:v>6719.4010786032159</c:v>
                </c:pt>
                <c:pt idx="52115">
                  <c:v>6710.4510507120167</c:v>
                </c:pt>
                <c:pt idx="52116">
                  <c:v>6868.2002356151197</c:v>
                </c:pt>
                <c:pt idx="52117">
                  <c:v>6948.2070928437115</c:v>
                </c:pt>
                <c:pt idx="52118">
                  <c:v>7028.3056583731577</c:v>
                </c:pt>
                <c:pt idx="52119">
                  <c:v>7108.4965396326033</c:v>
                </c:pt>
                <c:pt idx="52120">
                  <c:v>7188.7803352683914</c:v>
                </c:pt>
                <c:pt idx="52121">
                  <c:v>7269.1576328472684</c:v>
                </c:pt>
                <c:pt idx="52122">
                  <c:v>7278.1270367814432</c:v>
                </c:pt>
                <c:pt idx="52123">
                  <c:v>7287.0976136661511</c:v>
                </c:pt>
                <c:pt idx="52124">
                  <c:v>7296.0693586242796</c:v>
                </c:pt>
                <c:pt idx="52125">
                  <c:v>7305.0422778053371</c:v>
                </c:pt>
                <c:pt idx="52126">
                  <c:v>7314.0163663080011</c:v>
                </c:pt>
                <c:pt idx="52127">
                  <c:v>7322.9916303007894</c:v>
                </c:pt>
                <c:pt idx="52128">
                  <c:v>7287.9832599406309</c:v>
                </c:pt>
                <c:pt idx="52129">
                  <c:v>7252.9927488918402</c:v>
                </c:pt>
                <c:pt idx="52130">
                  <c:v>7218.019988865587</c:v>
                </c:pt>
                <c:pt idx="52131">
                  <c:v>7183.0648785623052</c:v>
                </c:pt>
                <c:pt idx="52132">
                  <c:v>7148.1273077439482</c:v>
                </c:pt>
                <c:pt idx="52133">
                  <c:v>7113.2071678928678</c:v>
                </c:pt>
                <c:pt idx="52134">
                  <c:v>7248.4521072029884</c:v>
                </c:pt>
                <c:pt idx="52135">
                  <c:v>7383.9610259096871</c:v>
                </c:pt>
                <c:pt idx="52136">
                  <c:v>7519.7351972381448</c:v>
                </c:pt>
                <c:pt idx="52137">
                  <c:v>7655.7758613670558</c:v>
                </c:pt>
                <c:pt idx="52138">
                  <c:v>7792.0842263148261</c:v>
                </c:pt>
                <c:pt idx="52139">
                  <c:v>7928.6614688118598</c:v>
                </c:pt>
                <c:pt idx="52140">
                  <c:v>7874.0575535920607</c:v>
                </c:pt>
                <c:pt idx="52141">
                  <c:v>7819.496746756321</c:v>
                </c:pt>
                <c:pt idx="52142">
                  <c:v>7764.9789632998027</c:v>
                </c:pt>
                <c:pt idx="52143">
                  <c:v>7710.504125498861</c:v>
                </c:pt>
                <c:pt idx="52144">
                  <c:v>7656.0721465091683</c:v>
                </c:pt>
                <c:pt idx="52145">
                  <c:v>7601.6829413058094</c:v>
                </c:pt>
                <c:pt idx="52146">
                  <c:v>7637.8882883663991</c:v>
                </c:pt>
                <c:pt idx="52147">
                  <c:v>7674.1126090892858</c:v>
                </c:pt>
                <c:pt idx="52148">
                  <c:v>7710.3559321358907</c:v>
                </c:pt>
                <c:pt idx="52149">
                  <c:v>7746.6182859514829</c:v>
                </c:pt>
                <c:pt idx="52150">
                  <c:v>7782.89970150306</c:v>
                </c:pt>
                <c:pt idx="52151">
                  <c:v>7819.2002013519232</c:v>
                </c:pt>
                <c:pt idx="52152">
                  <c:v>7746.7665090371283</c:v>
                </c:pt>
                <c:pt idx="52153">
                  <c:v>7674.4089297562177</c:v>
                </c:pt>
                <c:pt idx="52154">
                  <c:v>7602.1271940764682</c:v>
                </c:pt>
                <c:pt idx="52155">
                  <c:v>7529.9210310792205</c:v>
                </c:pt>
                <c:pt idx="52156">
                  <c:v>7457.7901629847802</c:v>
                </c:pt>
                <c:pt idx="52157">
                  <c:v>7385.7343153924376</c:v>
                </c:pt>
                <c:pt idx="52158">
                  <c:v>7341.2727680954595</c:v>
                </c:pt>
                <c:pt idx="52159">
                  <c:v>7296.8397226855523</c:v>
                </c:pt>
                <c:pt idx="52160">
                  <c:v>7252.4350422821772</c:v>
                </c:pt>
                <c:pt idx="52161">
                  <c:v>7208.0585960046346</c:v>
                </c:pt>
                <c:pt idx="52162">
                  <c:v>7163.7102513794825</c:v>
                </c:pt>
                <c:pt idx="52163">
                  <c:v>7119.3898674842903</c:v>
                </c:pt>
                <c:pt idx="52164">
                  <c:v>7317.1489856164289</c:v>
                </c:pt>
                <c:pt idx="52165">
                  <c:v>7515.469541962525</c:v>
                </c:pt>
                <c:pt idx="52166">
                  <c:v>7714.3571529356386</c:v>
                </c:pt>
                <c:pt idx="52167">
                  <c:v>7913.8172107981745</c:v>
                </c:pt>
                <c:pt idx="52168">
                  <c:v>8113.8548769655772</c:v>
                </c:pt>
                <c:pt idx="52169">
                  <c:v>8314.4750974349809</c:v>
                </c:pt>
                <c:pt idx="52170">
                  <c:v>8110.0433463004929</c:v>
                </c:pt>
                <c:pt idx="52171">
                  <c:v>8001.1158212441715</c:v>
                </c:pt>
                <c:pt idx="52172">
                  <c:v>7892.3597502487501</c:v>
                </c:pt>
                <c:pt idx="52173">
                  <c:v>7874.0575535920607</c:v>
                </c:pt>
                <c:pt idx="52174">
                  <c:v>7764.3860164418447</c:v>
                </c:pt>
                <c:pt idx="52175">
                  <c:v>7654.8870059406572</c:v>
                </c:pt>
                <c:pt idx="52176">
                  <c:v>7709.9113520470346</c:v>
                </c:pt>
                <c:pt idx="52177">
                  <c:v>7764.9789632998027</c:v>
                </c:pt>
                <c:pt idx="52178">
                  <c:v>7820.0898375650604</c:v>
                </c:pt>
                <c:pt idx="52179">
                  <c:v>7875.243964923402</c:v>
                </c:pt>
                <c:pt idx="52180">
                  <c:v>7930.4413440031503</c:v>
                </c:pt>
                <c:pt idx="52181">
                  <c:v>7985.6819710917807</c:v>
                </c:pt>
                <c:pt idx="52182">
                  <c:v>8003.6601018518695</c:v>
                </c:pt>
                <c:pt idx="52183">
                  <c:v>8021.6430227476203</c:v>
                </c:pt>
                <c:pt idx="52184">
                  <c:v>8039.6307406562646</c:v>
                </c:pt>
                <c:pt idx="52185">
                  <c:v>8057.623265217353</c:v>
                </c:pt>
                <c:pt idx="52186">
                  <c:v>8075.6205976786096</c:v>
                </c:pt>
                <c:pt idx="52187">
                  <c:v>8093.6227476044141</c:v>
                </c:pt>
                <c:pt idx="52188">
                  <c:v>8001.1383123070182</c:v>
                </c:pt>
                <c:pt idx="52189">
                  <c:v>7908.7744479145513</c:v>
                </c:pt>
                <c:pt idx="52190">
                  <c:v>7816.5312927124496</c:v>
                </c:pt>
                <c:pt idx="52191">
                  <c:v>7724.4089909341055</c:v>
                </c:pt>
                <c:pt idx="52192">
                  <c:v>7632.407701369958</c:v>
                </c:pt>
                <c:pt idx="52193">
                  <c:v>7540.5275803853874</c:v>
                </c:pt>
                <c:pt idx="52194">
                  <c:v>7423.4234372607425</c:v>
                </c:pt>
                <c:pt idx="52195">
                  <c:v>7306.518705587212</c:v>
                </c:pt>
                <c:pt idx="52196">
                  <c:v>7189.8121262608702</c:v>
                </c:pt>
                <c:pt idx="52197">
                  <c:v>7073.3024070403144</c:v>
                </c:pt>
                <c:pt idx="52198">
                  <c:v>6956.9882218323191</c:v>
                </c:pt>
                <c:pt idx="52199">
                  <c:v>6840.8682099677408</c:v>
                </c:pt>
                <c:pt idx="52200">
                  <c:v>6778.9393760514049</c:v>
                </c:pt>
                <c:pt idx="52201">
                  <c:v>6717.0646272858121</c:v>
                </c:pt>
                <c:pt idx="52202">
                  <c:v>6655.2436030409817</c:v>
                </c:pt>
                <c:pt idx="52203">
                  <c:v>6593.4759446588623</c:v>
                </c:pt>
                <c:pt idx="52204">
                  <c:v>6531.76128583438</c:v>
                </c:pt>
                <c:pt idx="52205">
                  <c:v>6470.0992571072775</c:v>
                </c:pt>
                <c:pt idx="52206">
                  <c:v>6585.1758682392619</c:v>
                </c:pt>
                <c:pt idx="52207">
                  <c:v>6700.4383487160148</c:v>
                </c:pt>
                <c:pt idx="52208">
                  <c:v>6815.8885768569608</c:v>
                </c:pt>
                <c:pt idx="52209">
                  <c:v>6931.528389537063</c:v>
                </c:pt>
                <c:pt idx="52210">
                  <c:v>7047.3595690851062</c:v>
                </c:pt>
                <c:pt idx="52211">
                  <c:v>7163.383853529981</c:v>
                </c:pt>
                <c:pt idx="52212">
                  <c:v>7108.9381610319906</c:v>
                </c:pt>
                <c:pt idx="52213">
                  <c:v>7054.535436017547</c:v>
                </c:pt>
                <c:pt idx="52214">
                  <c:v>7000.1756616145576</c:v>
                </c:pt>
                <c:pt idx="52215">
                  <c:v>6945.8588184033943</c:v>
                </c:pt>
                <c:pt idx="52216">
                  <c:v>6891.5848947743261</c:v>
                </c:pt>
                <c:pt idx="52217">
                  <c:v>6837.3538713730304</c:v>
                </c:pt>
                <c:pt idx="52218">
                  <c:v>6846.2673479676432</c:v>
                </c:pt>
                <c:pt idx="52219">
                  <c:v>6855.1819647335151</c:v>
                </c:pt>
                <c:pt idx="52220">
                  <c:v>6864.0977275111136</c:v>
                </c:pt>
                <c:pt idx="52221">
                  <c:v>6873.0146318234283</c:v>
                </c:pt>
                <c:pt idx="52222">
                  <c:v>6881.9326835300562</c:v>
                </c:pt>
                <c:pt idx="52223">
                  <c:v>6890.8518781292605</c:v>
                </c:pt>
                <c:pt idx="52224">
                  <c:v>6765.7947507943554</c:v>
                </c:pt>
                <c:pt idx="52225">
                  <c:v>6640.9622291415362</c:v>
                </c:pt>
                <c:pt idx="52226">
                  <c:v>6516.3526665431573</c:v>
                </c:pt>
                <c:pt idx="52227">
                  <c:v>6391.9643611718584</c:v>
                </c:pt>
                <c:pt idx="52228">
                  <c:v>6267.7955744246447</c:v>
                </c:pt>
                <c:pt idx="52229">
                  <c:v>6143.8445109878048</c:v>
                </c:pt>
                <c:pt idx="52230">
                  <c:v>6428.9915422327422</c:v>
                </c:pt>
                <c:pt idx="52231">
                  <c:v>6715.3127030775504</c:v>
                </c:pt>
                <c:pt idx="52232">
                  <c:v>7002.8202635696744</c:v>
                </c:pt>
                <c:pt idx="52233">
                  <c:v>7291.5258450386709</c:v>
                </c:pt>
                <c:pt idx="52234">
                  <c:v>7581.440458454741</c:v>
                </c:pt>
                <c:pt idx="52235">
                  <c:v>7872.5745394277865</c:v>
                </c:pt>
                <c:pt idx="52236">
                  <c:v>7863.6758511409162</c:v>
                </c:pt>
                <c:pt idx="52237">
                  <c:v>7854.7783527804568</c:v>
                </c:pt>
                <c:pt idx="52238">
                  <c:v>7845.8820375721889</c:v>
                </c:pt>
                <c:pt idx="52239">
                  <c:v>7836.9869099096513</c:v>
                </c:pt>
                <c:pt idx="52240">
                  <c:v>7828.0929630535256</c:v>
                </c:pt>
                <c:pt idx="52241">
                  <c:v>7819.2002013519232</c:v>
                </c:pt>
                <c:pt idx="52242">
                  <c:v>7846.623477404416</c:v>
                </c:pt>
                <c:pt idx="52243">
                  <c:v>7874.0575535920607</c:v>
                </c:pt>
                <c:pt idx="52244">
                  <c:v>7901.5024292300468</c:v>
                </c:pt>
                <c:pt idx="52245">
                  <c:v>7928.9581146771043</c:v>
                </c:pt>
                <c:pt idx="52246">
                  <c:v>7956.4246119753652</c:v>
                </c:pt>
                <c:pt idx="52247">
                  <c:v>7983.9019231272123</c:v>
                </c:pt>
                <c:pt idx="52248">
                  <c:v>7946.6251534208395</c:v>
                </c:pt>
                <c:pt idx="52249">
                  <c:v>7909.3677141362077</c:v>
                </c:pt>
                <c:pt idx="52250">
                  <c:v>7872.1296351785149</c:v>
                </c:pt>
                <c:pt idx="52251">
                  <c:v>7834.9109468131228</c:v>
                </c:pt>
                <c:pt idx="52252">
                  <c:v>7797.7116796667206</c:v>
                </c:pt>
                <c:pt idx="52253">
                  <c:v>7760.5318618653655</c:v>
                </c:pt>
                <c:pt idx="52254">
                  <c:v>7561.0553041984303</c:v>
                </c:pt>
                <c:pt idx="52255">
                  <c:v>7362.1547580102197</c:v>
                </c:pt>
                <c:pt idx="52256">
                  <c:v>7163.8258643194358</c:v>
                </c:pt>
                <c:pt idx="52257">
                  <c:v>6886.1922796078197</c:v>
                </c:pt>
                <c:pt idx="52258">
                  <c:v>6691.2539315182457</c:v>
                </c:pt>
                <c:pt idx="52259">
                  <c:v>6496.8666438595956</c:v>
                </c:pt>
                <c:pt idx="52260">
                  <c:v>6519.256806116724</c:v>
                </c:pt>
                <c:pt idx="52261">
                  <c:v>6466.330018095563</c:v>
                </c:pt>
                <c:pt idx="52262">
                  <c:v>6413.4421381481534</c:v>
                </c:pt>
                <c:pt idx="52263">
                  <c:v>6360.5929490560347</c:v>
                </c:pt>
                <c:pt idx="52264">
                  <c:v>6307.7822241456442</c:v>
                </c:pt>
                <c:pt idx="52265">
                  <c:v>6255.0097362719262</c:v>
                </c:pt>
                <c:pt idx="52266">
                  <c:v>6220.0887760907008</c:v>
                </c:pt>
                <c:pt idx="52267">
                  <c:v>6185.1839957704551</c:v>
                </c:pt>
                <c:pt idx="52268">
                  <c:v>6150.2953017565142</c:v>
                </c:pt>
                <c:pt idx="52269">
                  <c:v>6115.4226057411734</c:v>
                </c:pt>
                <c:pt idx="52270">
                  <c:v>6080.5658126257749</c:v>
                </c:pt>
                <c:pt idx="52271">
                  <c:v>6045.7248285737705</c:v>
                </c:pt>
                <c:pt idx="52272">
                  <c:v>6072.4613724553583</c:v>
                </c:pt>
                <c:pt idx="52273">
                  <c:v>6099.2081207086458</c:v>
                </c:pt>
                <c:pt idx="52274">
                  <c:v>6125.9650844444031</c:v>
                </c:pt>
                <c:pt idx="52275">
                  <c:v>6152.7322671579586</c:v>
                </c:pt>
                <c:pt idx="52276">
                  <c:v>6179.5096799311541</c:v>
                </c:pt>
                <c:pt idx="52277">
                  <c:v>6206.2973280980559</c:v>
                </c:pt>
                <c:pt idx="52278">
                  <c:v>6268.1697916337725</c:v>
                </c:pt>
                <c:pt idx="52279">
                  <c:v>6330.0951485219739</c:v>
                </c:pt>
                <c:pt idx="52280">
                  <c:v>6392.0736724357203</c:v>
                </c:pt>
                <c:pt idx="52281">
                  <c:v>6454.1056352805299</c:v>
                </c:pt>
                <c:pt idx="52282">
                  <c:v>6516.1913031921995</c:v>
                </c:pt>
                <c:pt idx="52283">
                  <c:v>6578.3309450008783</c:v>
                </c:pt>
                <c:pt idx="52284">
                  <c:v>6489.4315164363779</c:v>
                </c:pt>
                <c:pt idx="52285">
                  <c:v>6400.642820209755</c:v>
                </c:pt>
                <c:pt idx="52286">
                  <c:v>6311.9641621911069</c:v>
                </c:pt>
                <c:pt idx="52287">
                  <c:v>6223.3948285880142</c:v>
                </c:pt>
                <c:pt idx="52288">
                  <c:v>6134.9340921989797</c:v>
                </c:pt>
                <c:pt idx="52289">
                  <c:v>6046.5812177682101</c:v>
                </c:pt>
                <c:pt idx="52290">
                  <c:v>6161.8481361549484</c:v>
                </c:pt>
                <c:pt idx="52291">
                  <c:v>6277.3010727170804</c:v>
                </c:pt>
                <c:pt idx="52292">
                  <c:v>6392.9412638378726</c:v>
                </c:pt>
                <c:pt idx="52293">
                  <c:v>6508.7699174712661</c:v>
                </c:pt>
                <c:pt idx="52294">
                  <c:v>6624.7882137244551</c:v>
                </c:pt>
                <c:pt idx="52295">
                  <c:v>6740.9973054336806</c:v>
                </c:pt>
                <c:pt idx="52296">
                  <c:v>6740.5591281031002</c:v>
                </c:pt>
                <c:pt idx="52297">
                  <c:v>6740.1209507725735</c:v>
                </c:pt>
                <c:pt idx="52298">
                  <c:v>6739.6827734419921</c:v>
                </c:pt>
                <c:pt idx="52299">
                  <c:v>6739.244596111469</c:v>
                </c:pt>
                <c:pt idx="52300">
                  <c:v>6738.8064187808886</c:v>
                </c:pt>
                <c:pt idx="52301">
                  <c:v>6738.3682414503619</c:v>
                </c:pt>
                <c:pt idx="52302">
                  <c:v>6737.7840050096111</c:v>
                </c:pt>
                <c:pt idx="52303">
                  <c:v>6737.1997685688539</c:v>
                </c:pt>
                <c:pt idx="52304">
                  <c:v>6736.615532128154</c:v>
                </c:pt>
                <c:pt idx="52305">
                  <c:v>6736.0312956874004</c:v>
                </c:pt>
                <c:pt idx="52306">
                  <c:v>6735.4470592466441</c:v>
                </c:pt>
                <c:pt idx="52307">
                  <c:v>6734.8628228058897</c:v>
                </c:pt>
                <c:pt idx="52308">
                  <c:v>6743.4714253793609</c:v>
                </c:pt>
                <c:pt idx="52309">
                  <c:v>6752.081028869381</c:v>
                </c:pt>
                <c:pt idx="52310">
                  <c:v>6760.6916307193051</c:v>
                </c:pt>
                <c:pt idx="52311">
                  <c:v>6769.3032379365914</c:v>
                </c:pt>
                <c:pt idx="52312">
                  <c:v>6777.9158478958088</c:v>
                </c:pt>
                <c:pt idx="52313">
                  <c:v>6786.5294676540179</c:v>
                </c:pt>
                <c:pt idx="52314">
                  <c:v>6762.8661386430995</c:v>
                </c:pt>
                <c:pt idx="52315">
                  <c:v>6817.0596527352764</c:v>
                </c:pt>
                <c:pt idx="52316">
                  <c:v>6871.296637702344</c:v>
                </c:pt>
                <c:pt idx="52317">
                  <c:v>7005.9056325173578</c:v>
                </c:pt>
                <c:pt idx="52318">
                  <c:v>7060.8594014238042</c:v>
                </c:pt>
                <c:pt idx="52319">
                  <c:v>7115.8568962892496</c:v>
                </c:pt>
                <c:pt idx="52320">
                  <c:v>7114.8264463573105</c:v>
                </c:pt>
                <c:pt idx="52321">
                  <c:v>7113.7959964254242</c:v>
                </c:pt>
                <c:pt idx="52322">
                  <c:v>7112.7655464934787</c:v>
                </c:pt>
                <c:pt idx="52323">
                  <c:v>7111.7350965615396</c:v>
                </c:pt>
                <c:pt idx="52324">
                  <c:v>7110.7046466295933</c:v>
                </c:pt>
                <c:pt idx="52325">
                  <c:v>7109.6741966976542</c:v>
                </c:pt>
                <c:pt idx="52326">
                  <c:v>7038.1259851103741</c:v>
                </c:pt>
                <c:pt idx="52327">
                  <c:v>6966.6513620535943</c:v>
                </c:pt>
                <c:pt idx="52328">
                  <c:v>6895.249977999596</c:v>
                </c:pt>
                <c:pt idx="52329">
                  <c:v>6823.921485259184</c:v>
                </c:pt>
                <c:pt idx="52330">
                  <c:v>6752.665523012558</c:v>
                </c:pt>
                <c:pt idx="52331">
                  <c:v>6681.4817248833069</c:v>
                </c:pt>
                <c:pt idx="52332">
                  <c:v>6671.5680273760054</c:v>
                </c:pt>
                <c:pt idx="52333">
                  <c:v>6661.6559295234783</c:v>
                </c:pt>
                <c:pt idx="52334">
                  <c:v>6651.7454406610996</c:v>
                </c:pt>
                <c:pt idx="52335">
                  <c:v>6641.8365606001516</c:v>
                </c:pt>
                <c:pt idx="52336">
                  <c:v>6631.9292988048264</c:v>
                </c:pt>
                <c:pt idx="52337">
                  <c:v>6622.0236550004383</c:v>
                </c:pt>
                <c:pt idx="52338">
                  <c:v>6550.9775281412658</c:v>
                </c:pt>
                <c:pt idx="52339">
                  <c:v>6480.0032320890377</c:v>
                </c:pt>
                <c:pt idx="52340">
                  <c:v>6409.1003877436788</c:v>
                </c:pt>
                <c:pt idx="52341">
                  <c:v>6338.268617125399</c:v>
                </c:pt>
                <c:pt idx="52342">
                  <c:v>6267.5075290217992</c:v>
                </c:pt>
                <c:pt idx="52343">
                  <c:v>6196.8167284761339</c:v>
                </c:pt>
                <c:pt idx="52344">
                  <c:v>6196.5294375785015</c:v>
                </c:pt>
                <c:pt idx="52345">
                  <c:v>6196.242146680871</c:v>
                </c:pt>
                <c:pt idx="52346">
                  <c:v>6195.9548557831904</c:v>
                </c:pt>
                <c:pt idx="52347">
                  <c:v>6195.6675648855589</c:v>
                </c:pt>
                <c:pt idx="52348">
                  <c:v>6195.3802739879275</c:v>
                </c:pt>
                <c:pt idx="52349">
                  <c:v>6195.092983090246</c:v>
                </c:pt>
                <c:pt idx="52350">
                  <c:v>6213.1891882700074</c:v>
                </c:pt>
                <c:pt idx="52351">
                  <c:v>6231.290350087419</c:v>
                </c:pt>
                <c:pt idx="52352">
                  <c:v>6249.3964648842084</c:v>
                </c:pt>
                <c:pt idx="52353">
                  <c:v>6267.5075290217992</c:v>
                </c:pt>
                <c:pt idx="52354">
                  <c:v>6285.6235388806199</c:v>
                </c:pt>
                <c:pt idx="52355">
                  <c:v>6303.7444908602811</c:v>
                </c:pt>
                <c:pt idx="52356">
                  <c:v>6338.4129996046859</c:v>
                </c:pt>
                <c:pt idx="52357">
                  <c:v>6373.097419126444</c:v>
                </c:pt>
                <c:pt idx="52358">
                  <c:v>6407.7978626223094</c:v>
                </c:pt>
                <c:pt idx="52359">
                  <c:v>6442.5144447791017</c:v>
                </c:pt>
                <c:pt idx="52360">
                  <c:v>6477.2472720489368</c:v>
                </c:pt>
                <c:pt idx="52361">
                  <c:v>6511.9964571826458</c:v>
                </c:pt>
                <c:pt idx="52362">
                  <c:v>6574.5565034715619</c:v>
                </c:pt>
                <c:pt idx="52363">
                  <c:v>6637.173459487477</c:v>
                </c:pt>
                <c:pt idx="52364">
                  <c:v>6699.8474617807606</c:v>
                </c:pt>
                <c:pt idx="52365">
                  <c:v>6762.5786375805901</c:v>
                </c:pt>
                <c:pt idx="52366">
                  <c:v>6825.367115079137</c:v>
                </c:pt>
                <c:pt idx="52367">
                  <c:v>6888.2130182069704</c:v>
                </c:pt>
                <c:pt idx="52368">
                  <c:v>6932.9704774563334</c:v>
                </c:pt>
                <c:pt idx="52369">
                  <c:v>6977.757046124465</c:v>
                </c:pt>
                <c:pt idx="52370">
                  <c:v>7022.5727865848348</c:v>
                </c:pt>
                <c:pt idx="52371">
                  <c:v>7067.417768820007</c:v>
                </c:pt>
                <c:pt idx="52372">
                  <c:v>7112.2920539731622</c:v>
                </c:pt>
                <c:pt idx="52373">
                  <c:v>7157.1957024771682</c:v>
                </c:pt>
                <c:pt idx="52374">
                  <c:v>7184.5057725852639</c:v>
                </c:pt>
                <c:pt idx="52375">
                  <c:v>7211.8267343520174</c:v>
                </c:pt>
                <c:pt idx="52376">
                  <c:v>7239.1585920178777</c:v>
                </c:pt>
                <c:pt idx="52377">
                  <c:v>7266.501341373887</c:v>
                </c:pt>
                <c:pt idx="52378">
                  <c:v>7293.8549782282935</c:v>
                </c:pt>
                <c:pt idx="52379">
                  <c:v>7321.2195069125773</c:v>
                </c:pt>
                <c:pt idx="52380">
                  <c:v>7357.7224794540734</c:v>
                </c:pt>
                <c:pt idx="52381">
                  <c:v>7394.2448048657243</c:v>
                </c:pt>
                <c:pt idx="52382">
                  <c:v>7430.7864802027707</c:v>
                </c:pt>
                <c:pt idx="52383">
                  <c:v>7467.3475026015285</c:v>
                </c:pt>
                <c:pt idx="52384">
                  <c:v>7503.927872127867</c:v>
                </c:pt>
                <c:pt idx="52385">
                  <c:v>7540.5275803853874</c:v>
                </c:pt>
                <c:pt idx="52386">
                  <c:v>7549.68052783649</c:v>
                </c:pt>
                <c:pt idx="52387">
                  <c:v>7558.8346867832779</c:v>
                </c:pt>
                <c:pt idx="52388">
                  <c:v>7567.9900514822748</c:v>
                </c:pt>
                <c:pt idx="52389">
                  <c:v>7577.1466275986995</c:v>
                </c:pt>
                <c:pt idx="52390">
                  <c:v>7586.3044093874378</c:v>
                </c:pt>
                <c:pt idx="52391">
                  <c:v>7595.4634025166079</c:v>
                </c:pt>
                <c:pt idx="52392">
                  <c:v>7613.7850112268034</c:v>
                </c:pt>
                <c:pt idx="52393">
                  <c:v>7632.1114534242179</c:v>
                </c:pt>
                <c:pt idx="52394">
                  <c:v>7650.442728808659</c:v>
                </c:pt>
                <c:pt idx="52395">
                  <c:v>7668.7788370851076</c:v>
                </c:pt>
                <c:pt idx="52396">
                  <c:v>7687.119777963364</c:v>
                </c:pt>
                <c:pt idx="52397">
                  <c:v>7705.4655511582459</c:v>
                </c:pt>
                <c:pt idx="52398">
                  <c:v>7723.8161563895128</c:v>
                </c:pt>
                <c:pt idx="52399">
                  <c:v>7742.1715933819996</c:v>
                </c:pt>
                <c:pt idx="52400">
                  <c:v>7760.5318618653655</c:v>
                </c:pt>
                <c:pt idx="52401">
                  <c:v>7689.7053464087812</c:v>
                </c:pt>
                <c:pt idx="52402">
                  <c:v>7707.8646503269474</c:v>
                </c:pt>
                <c:pt idx="52403">
                  <c:v>7726.0287295665739</c:v>
                </c:pt>
                <c:pt idx="52404">
                  <c:v>7861.5996912490527</c:v>
                </c:pt>
                <c:pt idx="52405">
                  <c:v>7907.5879154713693</c:v>
                </c:pt>
                <c:pt idx="52406">
                  <c:v>7953.6063227103932</c:v>
                </c:pt>
                <c:pt idx="52407">
                  <c:v>7999.6549066923808</c:v>
                </c:pt>
                <c:pt idx="52408">
                  <c:v>8045.7336699607185</c:v>
                </c:pt>
                <c:pt idx="52409">
                  <c:v>8091.8426066238926</c:v>
                </c:pt>
                <c:pt idx="52410">
                  <c:v>8147.213153802948</c:v>
                </c:pt>
                <c:pt idx="52411">
                  <c:v>8202.6271420768808</c:v>
                </c:pt>
                <c:pt idx="52412">
                  <c:v>8258.084567306867</c:v>
                </c:pt>
                <c:pt idx="52413">
                  <c:v>8313.5854257418014</c:v>
                </c:pt>
                <c:pt idx="52414">
                  <c:v>8369.1297154619424</c:v>
                </c:pt>
                <c:pt idx="52415">
                  <c:v>8424.7174305986209</c:v>
                </c:pt>
                <c:pt idx="52416">
                  <c:v>8406.18336718112</c:v>
                </c:pt>
                <c:pt idx="52417">
                  <c:v>8387.6541287702203</c:v>
                </c:pt>
                <c:pt idx="52418">
                  <c:v>8369.1297154619424</c:v>
                </c:pt>
                <c:pt idx="52419">
                  <c:v>8350.610127357264</c:v>
                </c:pt>
                <c:pt idx="52420">
                  <c:v>8332.0953645618283</c:v>
                </c:pt>
                <c:pt idx="52421">
                  <c:v>8313.5854257418014</c:v>
                </c:pt>
                <c:pt idx="52422">
                  <c:v>8322.8397926893085</c:v>
                </c:pt>
                <c:pt idx="52423">
                  <c:v>8332.0953645618283</c:v>
                </c:pt>
                <c:pt idx="52424">
                  <c:v>8341.352142789121</c:v>
                </c:pt>
                <c:pt idx="52425">
                  <c:v>8350.610127357264</c:v>
                </c:pt>
                <c:pt idx="52426">
                  <c:v>8359.8693182526822</c:v>
                </c:pt>
                <c:pt idx="52427">
                  <c:v>8369.1297154619424</c:v>
                </c:pt>
                <c:pt idx="52428">
                  <c:v>8452.5275724133808</c:v>
                </c:pt>
                <c:pt idx="52429">
                  <c:v>8536.0231328970585</c:v>
                </c:pt>
                <c:pt idx="52430">
                  <c:v>8619.6163889563468</c:v>
                </c:pt>
                <c:pt idx="52431">
                  <c:v>8703.3073345489338</c:v>
                </c:pt>
                <c:pt idx="52432">
                  <c:v>8787.0959698842544</c:v>
                </c:pt>
                <c:pt idx="52433">
                  <c:v>8870.9822912733252</c:v>
                </c:pt>
                <c:pt idx="52434">
                  <c:v>9020.3547404388737</c:v>
                </c:pt>
                <c:pt idx="52435">
                  <c:v>9170.0359541469279</c:v>
                </c:pt>
                <c:pt idx="52436">
                  <c:v>9320.0259730833041</c:v>
                </c:pt>
                <c:pt idx="52437">
                  <c:v>9470.3248548029187</c:v>
                </c:pt>
                <c:pt idx="52438">
                  <c:v>9620.9326749864631</c:v>
                </c:pt>
                <c:pt idx="52439">
                  <c:v>9771.8495272495184</c:v>
                </c:pt>
                <c:pt idx="52440">
                  <c:v>9696.3524648379134</c:v>
                </c:pt>
                <c:pt idx="52441">
                  <c:v>9620.9326749864631</c:v>
                </c:pt>
                <c:pt idx="52442">
                  <c:v>9545.5901414294931</c:v>
                </c:pt>
                <c:pt idx="52443">
                  <c:v>9470.3248548029187</c:v>
                </c:pt>
                <c:pt idx="52444">
                  <c:v>9395.1368010629776</c:v>
                </c:pt>
                <c:pt idx="52445">
                  <c:v>9320.0259730833041</c:v>
                </c:pt>
                <c:pt idx="52446">
                  <c:v>9291.8793186814182</c:v>
                </c:pt>
                <c:pt idx="52447">
                  <c:v>9263.7435237072496</c:v>
                </c:pt>
                <c:pt idx="52448">
                  <c:v>9235.6185863050705</c:v>
                </c:pt>
                <c:pt idx="52449">
                  <c:v>9207.5045060916473</c:v>
                </c:pt>
                <c:pt idx="52450">
                  <c:v>9179.4012827060833</c:v>
                </c:pt>
                <c:pt idx="52451">
                  <c:v>9151.3089143600573</c:v>
                </c:pt>
                <c:pt idx="52452">
                  <c:v>9076.4490098154129</c:v>
                </c:pt>
                <c:pt idx="52453">
                  <c:v>9001.6662981691461</c:v>
                </c:pt>
                <c:pt idx="52454">
                  <c:v>8926.960778279672</c:v>
                </c:pt>
                <c:pt idx="52455">
                  <c:v>8852.3324443637612</c:v>
                </c:pt>
                <c:pt idx="52456">
                  <c:v>8777.7812976022524</c:v>
                </c:pt>
                <c:pt idx="52457">
                  <c:v>8703.3073345489338</c:v>
                </c:pt>
                <c:pt idx="52458">
                  <c:v>8594.3194295729245</c:v>
                </c:pt>
                <c:pt idx="52459">
                  <c:v>8585.123479798689</c:v>
                </c:pt>
                <c:pt idx="52460">
                  <c:v>8575.9287222279381</c:v>
                </c:pt>
                <c:pt idx="52461">
                  <c:v>8666.0992983310825</c:v>
                </c:pt>
                <c:pt idx="52462">
                  <c:v>8656.8003043640347</c:v>
                </c:pt>
                <c:pt idx="52463">
                  <c:v>8647.5025164389826</c:v>
                </c:pt>
                <c:pt idx="52464">
                  <c:v>8666.0992983310825</c:v>
                </c:pt>
                <c:pt idx="52465">
                  <c:v>8684.7009043764119</c:v>
                </c:pt>
                <c:pt idx="52466">
                  <c:v>8703.3073345489338</c:v>
                </c:pt>
                <c:pt idx="52467">
                  <c:v>8721.9185888272914</c:v>
                </c:pt>
                <c:pt idx="52468">
                  <c:v>8740.5346686436205</c:v>
                </c:pt>
                <c:pt idx="52469">
                  <c:v>8759.1555710882512</c:v>
                </c:pt>
                <c:pt idx="52470">
                  <c:v>8675.6953948941045</c:v>
                </c:pt>
                <c:pt idx="52471">
                  <c:v>8592.3333069798864</c:v>
                </c:pt>
                <c:pt idx="52472">
                  <c:v>8509.0692283224762</c:v>
                </c:pt>
                <c:pt idx="52473">
                  <c:v>8425.9030755294643</c:v>
                </c:pt>
                <c:pt idx="52474">
                  <c:v>8342.8347708548281</c:v>
                </c:pt>
                <c:pt idx="52475">
                  <c:v>8259.8642307491318</c:v>
                </c:pt>
                <c:pt idx="52476">
                  <c:v>8278.6561875594361</c:v>
                </c:pt>
                <c:pt idx="52477">
                  <c:v>8297.4529257474278</c:v>
                </c:pt>
                <c:pt idx="52478">
                  <c:v>8316.2544408212761</c:v>
                </c:pt>
                <c:pt idx="52479">
                  <c:v>8335.0607297120951</c:v>
                </c:pt>
                <c:pt idx="52480">
                  <c:v>8353.8717851851798</c:v>
                </c:pt>
                <c:pt idx="52481">
                  <c:v>8372.6876042301519</c:v>
                </c:pt>
                <c:pt idx="52482">
                  <c:v>8308.335923027078</c:v>
                </c:pt>
                <c:pt idx="52483">
                  <c:v>8244.0433138915359</c:v>
                </c:pt>
                <c:pt idx="52484">
                  <c:v>8179.8096990132244</c:v>
                </c:pt>
                <c:pt idx="52485">
                  <c:v>8115.6350011364784</c:v>
                </c:pt>
                <c:pt idx="52486">
                  <c:v>8051.5191340866622</c:v>
                </c:pt>
                <c:pt idx="52487">
                  <c:v>7987.4620190564065</c:v>
                </c:pt>
                <c:pt idx="52488">
                  <c:v>7849.8858126663408</c:v>
                </c:pt>
                <c:pt idx="52489">
                  <c:v>7712.5788325802232</c:v>
                </c:pt>
                <c:pt idx="52490">
                  <c:v>7575.540716515824</c:v>
                </c:pt>
                <c:pt idx="52491">
                  <c:v>7438.7711015121276</c:v>
                </c:pt>
                <c:pt idx="52492">
                  <c:v>7302.2696237329574</c:v>
                </c:pt>
                <c:pt idx="52493">
                  <c:v>7166.0359182667844</c:v>
                </c:pt>
                <c:pt idx="52494">
                  <c:v>7140.2056460331005</c:v>
                </c:pt>
                <c:pt idx="52495">
                  <c:v>7114.3848249579196</c:v>
                </c:pt>
                <c:pt idx="52496">
                  <c:v>7088.5733956093018</c:v>
                </c:pt>
                <c:pt idx="52497">
                  <c:v>7062.7712979419221</c:v>
                </c:pt>
                <c:pt idx="52498">
                  <c:v>7036.9784644114507</c:v>
                </c:pt>
                <c:pt idx="52499">
                  <c:v>7011.1948364274194</c:v>
                </c:pt>
                <c:pt idx="52500">
                  <c:v>7056.6234114323061</c:v>
                </c:pt>
                <c:pt idx="52501">
                  <c:v>7102.081566883814</c:v>
                </c:pt>
                <c:pt idx="52502">
                  <c:v>7147.5692995486688</c:v>
                </c:pt>
                <c:pt idx="52503">
                  <c:v>7193.086606348179</c:v>
                </c:pt>
                <c:pt idx="52504">
                  <c:v>7238.6334911444883</c:v>
                </c:pt>
                <c:pt idx="52505">
                  <c:v>7284.2099511956267</c:v>
                </c:pt>
                <c:pt idx="52506">
                  <c:v>7374.5651379667042</c:v>
                </c:pt>
                <c:pt idx="52507">
                  <c:v>7465.0368392503815</c:v>
                </c:pt>
                <c:pt idx="52508">
                  <c:v>7555.6254508539159</c:v>
                </c:pt>
                <c:pt idx="52509">
                  <c:v>7646.3313548200285</c:v>
                </c:pt>
                <c:pt idx="52510">
                  <c:v>7737.1549336422368</c:v>
                </c:pt>
                <c:pt idx="52511">
                  <c:v>7828.0965634831664</c:v>
                </c:pt>
                <c:pt idx="52512">
                  <c:v>7938.30245943097</c:v>
                </c:pt>
                <c:pt idx="52513">
                  <c:v>8048.6797666754983</c:v>
                </c:pt>
                <c:pt idx="52514">
                  <c:v>8159.2285801225462</c:v>
                </c:pt>
                <c:pt idx="52515">
                  <c:v>8269.9489902550577</c:v>
                </c:pt>
                <c:pt idx="52516">
                  <c:v>8380.8410993236703</c:v>
                </c:pt>
                <c:pt idx="52517">
                  <c:v>8491.9050076448457</c:v>
                </c:pt>
                <c:pt idx="52518">
                  <c:v>8629.8295182566471</c:v>
                </c:pt>
                <c:pt idx="52519">
                  <c:v>8768.0256552150549</c:v>
                </c:pt>
                <c:pt idx="52520">
                  <c:v>8906.4945074104435</c:v>
                </c:pt>
                <c:pt idx="52521">
                  <c:v>9045.237136996604</c:v>
                </c:pt>
                <c:pt idx="52522">
                  <c:v>9184.2545801697725</c:v>
                </c:pt>
                <c:pt idx="52523">
                  <c:v>9323.5478479362537</c:v>
                </c:pt>
                <c:pt idx="52524">
                  <c:v>9313.8714336026587</c:v>
                </c:pt>
                <c:pt idx="52525">
                  <c:v>9304.1961319983657</c:v>
                </c:pt>
                <c:pt idx="52526">
                  <c:v>9294.5219425810064</c:v>
                </c:pt>
                <c:pt idx="52527">
                  <c:v>9284.8488690257018</c:v>
                </c:pt>
                <c:pt idx="52528">
                  <c:v>9275.1769108005119</c:v>
                </c:pt>
                <c:pt idx="52529">
                  <c:v>9265.5060687776968</c:v>
                </c:pt>
                <c:pt idx="52530">
                  <c:v>9349.7969183403529</c:v>
                </c:pt>
                <c:pt idx="52531">
                  <c:v>9434.1857836509862</c:v>
                </c:pt>
                <c:pt idx="52532">
                  <c:v>9518.672718491116</c:v>
                </c:pt>
                <c:pt idx="52533">
                  <c:v>9603.2577732656664</c:v>
                </c:pt>
                <c:pt idx="52534">
                  <c:v>9687.9409992691326</c:v>
                </c:pt>
                <c:pt idx="52535">
                  <c:v>9772.7224529854702</c:v>
                </c:pt>
                <c:pt idx="52536">
                  <c:v>9800.907842181954</c:v>
                </c:pt>
                <c:pt idx="52537">
                  <c:v>9829.1042738667493</c:v>
                </c:pt>
                <c:pt idx="52538">
                  <c:v>9857.3117524558565</c:v>
                </c:pt>
                <c:pt idx="52539">
                  <c:v>9885.5302837968811</c:v>
                </c:pt>
                <c:pt idx="52540">
                  <c:v>9913.7598694075186</c:v>
                </c:pt>
                <c:pt idx="52541">
                  <c:v>9942.0005151148252</c:v>
                </c:pt>
                <c:pt idx="52542">
                  <c:v>9970.3970646227917</c:v>
                </c:pt>
                <c:pt idx="52543">
                  <c:v>9998.804488480444</c:v>
                </c:pt>
                <c:pt idx="52544">
                  <c:v>10027.222789085075</c:v>
                </c:pt>
                <c:pt idx="52545">
                  <c:v>9940.3554291451492</c:v>
                </c:pt>
                <c:pt idx="52546">
                  <c:v>9968.4693926553391</c:v>
                </c:pt>
                <c:pt idx="52547">
                  <c:v>9996.5941097294635</c:v>
                </c:pt>
                <c:pt idx="52548">
                  <c:v>10197.961022958943</c:v>
                </c:pt>
                <c:pt idx="52549">
                  <c:v>10283.477039537693</c:v>
                </c:pt>
                <c:pt idx="52550">
                  <c:v>10369.091031762422</c:v>
                </c:pt>
                <c:pt idx="52551">
                  <c:v>10454.803030788531</c:v>
                </c:pt>
                <c:pt idx="52552">
                  <c:v>10540.613069463529</c:v>
                </c:pt>
                <c:pt idx="52553">
                  <c:v>10626.521185900288</c:v>
                </c:pt>
                <c:pt idx="52554">
                  <c:v>10473.863454345425</c:v>
                </c:pt>
                <c:pt idx="52555">
                  <c:v>10321.515606068673</c:v>
                </c:pt>
                <c:pt idx="52556">
                  <c:v>10169.477450755649</c:v>
                </c:pt>
                <c:pt idx="52557">
                  <c:v>10017.748814271405</c:v>
                </c:pt>
                <c:pt idx="52558">
                  <c:v>9866.3295395572495</c:v>
                </c:pt>
                <c:pt idx="52559">
                  <c:v>9715.2194853656529</c:v>
                </c:pt>
              </c:numCache>
            </c:numRef>
          </c:val>
          <c:extLst>
            <c:ext xmlns:c16="http://schemas.microsoft.com/office/drawing/2014/chart" uri="{C3380CC4-5D6E-409C-BE32-E72D297353CC}">
              <c16:uniqueId val="{00000000-6D16-479A-BB08-241DD5E83ABC}"/>
            </c:ext>
          </c:extLst>
        </c:ser>
        <c:ser>
          <c:idx val="1"/>
          <c:order val="1"/>
          <c:tx>
            <c:v>Sensible Free Cooling Utilization</c:v>
          </c:tx>
          <c:spPr>
            <a:solidFill>
              <a:schemeClr val="accent1">
                <a:lumMod val="75000"/>
              </a:schemeClr>
            </a:solidFill>
            <a:ln>
              <a:noFill/>
            </a:ln>
            <a:effectLst/>
          </c:spPr>
          <c:cat>
            <c:strRef>
              <c:f>Sheet1!$B$2:$B$52561</c:f>
              <c:strCache>
                <c:ptCount val="48097"/>
                <c:pt idx="0">
                  <c:v>Jan</c:v>
                </c:pt>
                <c:pt idx="4464">
                  <c:v>Feb</c:v>
                </c:pt>
                <c:pt idx="8496">
                  <c:v>Mar</c:v>
                </c:pt>
                <c:pt idx="12960">
                  <c:v>Apr</c:v>
                </c:pt>
                <c:pt idx="17280">
                  <c:v>May</c:v>
                </c:pt>
                <c:pt idx="21744">
                  <c:v>Jun</c:v>
                </c:pt>
                <c:pt idx="26064">
                  <c:v>Jul</c:v>
                </c:pt>
                <c:pt idx="30528">
                  <c:v>Aug</c:v>
                </c:pt>
                <c:pt idx="34992">
                  <c:v>Sep</c:v>
                </c:pt>
                <c:pt idx="39312">
                  <c:v>Oct</c:v>
                </c:pt>
                <c:pt idx="43776">
                  <c:v>Nov</c:v>
                </c:pt>
                <c:pt idx="48096">
                  <c:v>Dec</c:v>
                </c:pt>
              </c:strCache>
            </c:strRef>
          </c:cat>
          <c:val>
            <c:numRef>
              <c:f>Sheet1!$F$2:$F$52561</c:f>
              <c:numCache>
                <c:formatCode>General</c:formatCode>
                <c:ptCount val="5256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pt idx="2304">
                  <c:v>0</c:v>
                </c:pt>
                <c:pt idx="2305">
                  <c:v>0</c:v>
                </c:pt>
                <c:pt idx="2306">
                  <c:v>0</c:v>
                </c:pt>
                <c:pt idx="2307">
                  <c:v>0</c:v>
                </c:pt>
                <c:pt idx="2308">
                  <c:v>0</c:v>
                </c:pt>
                <c:pt idx="2309">
                  <c:v>0</c:v>
                </c:pt>
                <c:pt idx="2310">
                  <c:v>0</c:v>
                </c:pt>
                <c:pt idx="2311">
                  <c:v>0</c:v>
                </c:pt>
                <c:pt idx="2312">
                  <c:v>0</c:v>
                </c:pt>
                <c:pt idx="2313">
                  <c:v>0</c:v>
                </c:pt>
                <c:pt idx="2314">
                  <c:v>0</c:v>
                </c:pt>
                <c:pt idx="2315">
                  <c:v>0</c:v>
                </c:pt>
                <c:pt idx="2316">
                  <c:v>0</c:v>
                </c:pt>
                <c:pt idx="2317">
                  <c:v>0</c:v>
                </c:pt>
                <c:pt idx="2318">
                  <c:v>0</c:v>
                </c:pt>
                <c:pt idx="2319">
                  <c:v>0</c:v>
                </c:pt>
                <c:pt idx="2320">
                  <c:v>0</c:v>
                </c:pt>
                <c:pt idx="2321">
                  <c:v>0</c:v>
                </c:pt>
                <c:pt idx="2322">
                  <c:v>0</c:v>
                </c:pt>
                <c:pt idx="2323">
                  <c:v>0</c:v>
                </c:pt>
                <c:pt idx="2324">
                  <c:v>0</c:v>
                </c:pt>
                <c:pt idx="2325">
                  <c:v>0</c:v>
                </c:pt>
                <c:pt idx="2326">
                  <c:v>0</c:v>
                </c:pt>
                <c:pt idx="2327">
                  <c:v>0</c:v>
                </c:pt>
                <c:pt idx="2328">
                  <c:v>0</c:v>
                </c:pt>
                <c:pt idx="2329">
                  <c:v>0</c:v>
                </c:pt>
                <c:pt idx="2330">
                  <c:v>0</c:v>
                </c:pt>
                <c:pt idx="2331">
                  <c:v>0</c:v>
                </c:pt>
                <c:pt idx="2332">
                  <c:v>0</c:v>
                </c:pt>
                <c:pt idx="2333">
                  <c:v>0</c:v>
                </c:pt>
                <c:pt idx="2334">
                  <c:v>0</c:v>
                </c:pt>
                <c:pt idx="2335">
                  <c:v>0</c:v>
                </c:pt>
                <c:pt idx="2336">
                  <c:v>0</c:v>
                </c:pt>
                <c:pt idx="2337">
                  <c:v>0</c:v>
                </c:pt>
                <c:pt idx="2338">
                  <c:v>0</c:v>
                </c:pt>
                <c:pt idx="2339">
                  <c:v>0</c:v>
                </c:pt>
                <c:pt idx="2340">
                  <c:v>0</c:v>
                </c:pt>
                <c:pt idx="2341">
                  <c:v>0</c:v>
                </c:pt>
                <c:pt idx="2342">
                  <c:v>0</c:v>
                </c:pt>
                <c:pt idx="2343">
                  <c:v>0</c:v>
                </c:pt>
                <c:pt idx="2344">
                  <c:v>0</c:v>
                </c:pt>
                <c:pt idx="2345">
                  <c:v>0</c:v>
                </c:pt>
                <c:pt idx="2346">
                  <c:v>0</c:v>
                </c:pt>
                <c:pt idx="2347">
                  <c:v>0</c:v>
                </c:pt>
                <c:pt idx="2348">
                  <c:v>0</c:v>
                </c:pt>
                <c:pt idx="2349">
                  <c:v>0</c:v>
                </c:pt>
                <c:pt idx="2350">
                  <c:v>0</c:v>
                </c:pt>
                <c:pt idx="2351">
                  <c:v>0</c:v>
                </c:pt>
                <c:pt idx="2352">
                  <c:v>0</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pt idx="2381">
                  <c:v>0</c:v>
                </c:pt>
                <c:pt idx="2382">
                  <c:v>0</c:v>
                </c:pt>
                <c:pt idx="2383">
                  <c:v>0</c:v>
                </c:pt>
                <c:pt idx="2384">
                  <c:v>0</c:v>
                </c:pt>
                <c:pt idx="2385">
                  <c:v>0</c:v>
                </c:pt>
                <c:pt idx="2386">
                  <c:v>0</c:v>
                </c:pt>
                <c:pt idx="2387">
                  <c:v>0</c:v>
                </c:pt>
                <c:pt idx="2388">
                  <c:v>0</c:v>
                </c:pt>
                <c:pt idx="2389">
                  <c:v>0</c:v>
                </c:pt>
                <c:pt idx="2390">
                  <c:v>0</c:v>
                </c:pt>
                <c:pt idx="2391">
                  <c:v>0</c:v>
                </c:pt>
                <c:pt idx="2392">
                  <c:v>0</c:v>
                </c:pt>
                <c:pt idx="2393">
                  <c:v>0</c:v>
                </c:pt>
                <c:pt idx="2394">
                  <c:v>0</c:v>
                </c:pt>
                <c:pt idx="2395">
                  <c:v>0</c:v>
                </c:pt>
                <c:pt idx="2396">
                  <c:v>0</c:v>
                </c:pt>
                <c:pt idx="2397">
                  <c:v>0</c:v>
                </c:pt>
                <c:pt idx="2398">
                  <c:v>0</c:v>
                </c:pt>
                <c:pt idx="2399">
                  <c:v>0</c:v>
                </c:pt>
                <c:pt idx="2400">
                  <c:v>0</c:v>
                </c:pt>
                <c:pt idx="2401">
                  <c:v>0</c:v>
                </c:pt>
                <c:pt idx="2402">
                  <c:v>0</c:v>
                </c:pt>
                <c:pt idx="2403">
                  <c:v>0</c:v>
                </c:pt>
                <c:pt idx="2404">
                  <c:v>0</c:v>
                </c:pt>
                <c:pt idx="2405">
                  <c:v>0</c:v>
                </c:pt>
                <c:pt idx="2406">
                  <c:v>0</c:v>
                </c:pt>
                <c:pt idx="2407">
                  <c:v>0</c:v>
                </c:pt>
                <c:pt idx="2408">
                  <c:v>0</c:v>
                </c:pt>
                <c:pt idx="2409">
                  <c:v>0</c:v>
                </c:pt>
                <c:pt idx="2410">
                  <c:v>0</c:v>
                </c:pt>
                <c:pt idx="2411">
                  <c:v>0</c:v>
                </c:pt>
                <c:pt idx="2412">
                  <c:v>0</c:v>
                </c:pt>
                <c:pt idx="2413">
                  <c:v>0</c:v>
                </c:pt>
                <c:pt idx="2414">
                  <c:v>0</c:v>
                </c:pt>
                <c:pt idx="2415">
                  <c:v>0</c:v>
                </c:pt>
                <c:pt idx="2416">
                  <c:v>0</c:v>
                </c:pt>
                <c:pt idx="2417">
                  <c:v>0</c:v>
                </c:pt>
                <c:pt idx="2418">
                  <c:v>0</c:v>
                </c:pt>
                <c:pt idx="2419">
                  <c:v>0</c:v>
                </c:pt>
                <c:pt idx="2420">
                  <c:v>0</c:v>
                </c:pt>
                <c:pt idx="2421">
                  <c:v>0</c:v>
                </c:pt>
                <c:pt idx="2422">
                  <c:v>0</c:v>
                </c:pt>
                <c:pt idx="2423">
                  <c:v>0</c:v>
                </c:pt>
                <c:pt idx="2424">
                  <c:v>0</c:v>
                </c:pt>
                <c:pt idx="2425">
                  <c:v>0</c:v>
                </c:pt>
                <c:pt idx="2426">
                  <c:v>0</c:v>
                </c:pt>
                <c:pt idx="2427">
                  <c:v>0</c:v>
                </c:pt>
                <c:pt idx="2428">
                  <c:v>0</c:v>
                </c:pt>
                <c:pt idx="2429">
                  <c:v>0</c:v>
                </c:pt>
                <c:pt idx="2430">
                  <c:v>0</c:v>
                </c:pt>
                <c:pt idx="2431">
                  <c:v>0</c:v>
                </c:pt>
                <c:pt idx="2432">
                  <c:v>0</c:v>
                </c:pt>
                <c:pt idx="2433">
                  <c:v>0</c:v>
                </c:pt>
                <c:pt idx="2434">
                  <c:v>0</c:v>
                </c:pt>
                <c:pt idx="2435">
                  <c:v>0</c:v>
                </c:pt>
                <c:pt idx="2436">
                  <c:v>0</c:v>
                </c:pt>
                <c:pt idx="2437">
                  <c:v>0</c:v>
                </c:pt>
                <c:pt idx="2438">
                  <c:v>0</c:v>
                </c:pt>
                <c:pt idx="2439">
                  <c:v>0</c:v>
                </c:pt>
                <c:pt idx="2440">
                  <c:v>0</c:v>
                </c:pt>
                <c:pt idx="2441">
                  <c:v>0</c:v>
                </c:pt>
                <c:pt idx="2442">
                  <c:v>0</c:v>
                </c:pt>
                <c:pt idx="2443">
                  <c:v>0</c:v>
                </c:pt>
                <c:pt idx="2444">
                  <c:v>0</c:v>
                </c:pt>
                <c:pt idx="2445">
                  <c:v>0</c:v>
                </c:pt>
                <c:pt idx="2446">
                  <c:v>0</c:v>
                </c:pt>
                <c:pt idx="2447">
                  <c:v>0</c:v>
                </c:pt>
                <c:pt idx="2448">
                  <c:v>0</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c:v>
                </c:pt>
                <c:pt idx="2462">
                  <c:v>0</c:v>
                </c:pt>
                <c:pt idx="2463">
                  <c:v>0</c:v>
                </c:pt>
                <c:pt idx="2464">
                  <c:v>0</c:v>
                </c:pt>
                <c:pt idx="2465">
                  <c:v>0</c:v>
                </c:pt>
                <c:pt idx="2466">
                  <c:v>0</c:v>
                </c:pt>
                <c:pt idx="2467">
                  <c:v>0</c:v>
                </c:pt>
                <c:pt idx="2468">
                  <c:v>0</c:v>
                </c:pt>
                <c:pt idx="2469">
                  <c:v>0</c:v>
                </c:pt>
                <c:pt idx="2470">
                  <c:v>0</c:v>
                </c:pt>
                <c:pt idx="2471">
                  <c:v>0</c:v>
                </c:pt>
                <c:pt idx="2472">
                  <c:v>0</c:v>
                </c:pt>
                <c:pt idx="2473">
                  <c:v>0</c:v>
                </c:pt>
                <c:pt idx="2474">
                  <c:v>0</c:v>
                </c:pt>
                <c:pt idx="2475">
                  <c:v>0</c:v>
                </c:pt>
                <c:pt idx="2476">
                  <c:v>0</c:v>
                </c:pt>
                <c:pt idx="2477">
                  <c:v>0</c:v>
                </c:pt>
                <c:pt idx="2478">
                  <c:v>0</c:v>
                </c:pt>
                <c:pt idx="2479">
                  <c:v>0</c:v>
                </c:pt>
                <c:pt idx="2480">
                  <c:v>0</c:v>
                </c:pt>
                <c:pt idx="2481">
                  <c:v>0</c:v>
                </c:pt>
                <c:pt idx="2482">
                  <c:v>0</c:v>
                </c:pt>
                <c:pt idx="2483">
                  <c:v>0</c:v>
                </c:pt>
                <c:pt idx="2484">
                  <c:v>0</c:v>
                </c:pt>
                <c:pt idx="2485">
                  <c:v>0</c:v>
                </c:pt>
                <c:pt idx="2486">
                  <c:v>0</c:v>
                </c:pt>
                <c:pt idx="2487">
                  <c:v>0</c:v>
                </c:pt>
                <c:pt idx="2488">
                  <c:v>0</c:v>
                </c:pt>
                <c:pt idx="2489">
                  <c:v>0</c:v>
                </c:pt>
                <c:pt idx="2490">
                  <c:v>0</c:v>
                </c:pt>
                <c:pt idx="2491">
                  <c:v>0</c:v>
                </c:pt>
                <c:pt idx="2492">
                  <c:v>0</c:v>
                </c:pt>
                <c:pt idx="2493">
                  <c:v>0</c:v>
                </c:pt>
                <c:pt idx="2494">
                  <c:v>0</c:v>
                </c:pt>
                <c:pt idx="2495">
                  <c:v>0</c:v>
                </c:pt>
                <c:pt idx="2496">
                  <c:v>0</c:v>
                </c:pt>
                <c:pt idx="2497">
                  <c:v>0</c:v>
                </c:pt>
                <c:pt idx="2498">
                  <c:v>0</c:v>
                </c:pt>
                <c:pt idx="2499">
                  <c:v>0</c:v>
                </c:pt>
                <c:pt idx="2500">
                  <c:v>0</c:v>
                </c:pt>
                <c:pt idx="2501">
                  <c:v>0</c:v>
                </c:pt>
                <c:pt idx="2502">
                  <c:v>0</c:v>
                </c:pt>
                <c:pt idx="2503">
                  <c:v>0</c:v>
                </c:pt>
                <c:pt idx="2504">
                  <c:v>0</c:v>
                </c:pt>
                <c:pt idx="2505">
                  <c:v>0</c:v>
                </c:pt>
                <c:pt idx="2506">
                  <c:v>0</c:v>
                </c:pt>
                <c:pt idx="2507">
                  <c:v>0</c:v>
                </c:pt>
                <c:pt idx="2508">
                  <c:v>0</c:v>
                </c:pt>
                <c:pt idx="2509">
                  <c:v>0</c:v>
                </c:pt>
                <c:pt idx="2510">
                  <c:v>0</c:v>
                </c:pt>
                <c:pt idx="2511">
                  <c:v>0</c:v>
                </c:pt>
                <c:pt idx="2512">
                  <c:v>0</c:v>
                </c:pt>
                <c:pt idx="2513">
                  <c:v>0</c:v>
                </c:pt>
                <c:pt idx="2514">
                  <c:v>0</c:v>
                </c:pt>
                <c:pt idx="2515">
                  <c:v>0</c:v>
                </c:pt>
                <c:pt idx="2516">
                  <c:v>0</c:v>
                </c:pt>
                <c:pt idx="2517">
                  <c:v>0</c:v>
                </c:pt>
                <c:pt idx="2518">
                  <c:v>0</c:v>
                </c:pt>
                <c:pt idx="2519">
                  <c:v>0</c:v>
                </c:pt>
                <c:pt idx="2520">
                  <c:v>0</c:v>
                </c:pt>
                <c:pt idx="2521">
                  <c:v>0</c:v>
                </c:pt>
                <c:pt idx="2522">
                  <c:v>0</c:v>
                </c:pt>
                <c:pt idx="2523">
                  <c:v>0</c:v>
                </c:pt>
                <c:pt idx="2524">
                  <c:v>0</c:v>
                </c:pt>
                <c:pt idx="2525">
                  <c:v>0</c:v>
                </c:pt>
                <c:pt idx="2526">
                  <c:v>0</c:v>
                </c:pt>
                <c:pt idx="2527">
                  <c:v>0</c:v>
                </c:pt>
                <c:pt idx="2528">
                  <c:v>0</c:v>
                </c:pt>
                <c:pt idx="2529">
                  <c:v>0</c:v>
                </c:pt>
                <c:pt idx="2530">
                  <c:v>0</c:v>
                </c:pt>
                <c:pt idx="2531">
                  <c:v>0</c:v>
                </c:pt>
                <c:pt idx="2532">
                  <c:v>0</c:v>
                </c:pt>
                <c:pt idx="2533">
                  <c:v>0</c:v>
                </c:pt>
                <c:pt idx="2534">
                  <c:v>0</c:v>
                </c:pt>
                <c:pt idx="2535">
                  <c:v>0</c:v>
                </c:pt>
                <c:pt idx="2536">
                  <c:v>0</c:v>
                </c:pt>
                <c:pt idx="2537">
                  <c:v>0</c:v>
                </c:pt>
                <c:pt idx="2538">
                  <c:v>0</c:v>
                </c:pt>
                <c:pt idx="2539">
                  <c:v>0</c:v>
                </c:pt>
                <c:pt idx="2540">
                  <c:v>0</c:v>
                </c:pt>
                <c:pt idx="2541">
                  <c:v>0</c:v>
                </c:pt>
                <c:pt idx="2542">
                  <c:v>0</c:v>
                </c:pt>
                <c:pt idx="2543">
                  <c:v>0</c:v>
                </c:pt>
                <c:pt idx="2544">
                  <c:v>0</c:v>
                </c:pt>
                <c:pt idx="2545">
                  <c:v>0</c:v>
                </c:pt>
                <c:pt idx="2546">
                  <c:v>0</c:v>
                </c:pt>
                <c:pt idx="2547">
                  <c:v>0</c:v>
                </c:pt>
                <c:pt idx="2548">
                  <c:v>0</c:v>
                </c:pt>
                <c:pt idx="2549">
                  <c:v>0</c:v>
                </c:pt>
                <c:pt idx="2550">
                  <c:v>0</c:v>
                </c:pt>
                <c:pt idx="2551">
                  <c:v>0</c:v>
                </c:pt>
                <c:pt idx="2552">
                  <c:v>0</c:v>
                </c:pt>
                <c:pt idx="2553">
                  <c:v>0</c:v>
                </c:pt>
                <c:pt idx="2554">
                  <c:v>0</c:v>
                </c:pt>
                <c:pt idx="2555">
                  <c:v>0</c:v>
                </c:pt>
                <c:pt idx="2556">
                  <c:v>0</c:v>
                </c:pt>
                <c:pt idx="2557">
                  <c:v>0</c:v>
                </c:pt>
                <c:pt idx="2558">
                  <c:v>0</c:v>
                </c:pt>
                <c:pt idx="2559">
                  <c:v>0</c:v>
                </c:pt>
                <c:pt idx="2560">
                  <c:v>0</c:v>
                </c:pt>
                <c:pt idx="2561">
                  <c:v>0</c:v>
                </c:pt>
                <c:pt idx="2562">
                  <c:v>0</c:v>
                </c:pt>
                <c:pt idx="2563">
                  <c:v>0</c:v>
                </c:pt>
                <c:pt idx="2564">
                  <c:v>0</c:v>
                </c:pt>
                <c:pt idx="2565">
                  <c:v>0</c:v>
                </c:pt>
                <c:pt idx="2566">
                  <c:v>0</c:v>
                </c:pt>
                <c:pt idx="2567">
                  <c:v>0</c:v>
                </c:pt>
                <c:pt idx="2568">
                  <c:v>0</c:v>
                </c:pt>
                <c:pt idx="2569">
                  <c:v>0</c:v>
                </c:pt>
                <c:pt idx="2570">
                  <c:v>0</c:v>
                </c:pt>
                <c:pt idx="2571">
                  <c:v>0</c:v>
                </c:pt>
                <c:pt idx="2572">
                  <c:v>0</c:v>
                </c:pt>
                <c:pt idx="2573">
                  <c:v>0</c:v>
                </c:pt>
                <c:pt idx="2574">
                  <c:v>0</c:v>
                </c:pt>
                <c:pt idx="2575">
                  <c:v>0</c:v>
                </c:pt>
                <c:pt idx="2576">
                  <c:v>0</c:v>
                </c:pt>
                <c:pt idx="2577">
                  <c:v>0</c:v>
                </c:pt>
                <c:pt idx="2578">
                  <c:v>0</c:v>
                </c:pt>
                <c:pt idx="2579">
                  <c:v>0</c:v>
                </c:pt>
                <c:pt idx="2580">
                  <c:v>0</c:v>
                </c:pt>
                <c:pt idx="2581">
                  <c:v>0</c:v>
                </c:pt>
                <c:pt idx="2582">
                  <c:v>0</c:v>
                </c:pt>
                <c:pt idx="2583">
                  <c:v>0</c:v>
                </c:pt>
                <c:pt idx="2584">
                  <c:v>0</c:v>
                </c:pt>
                <c:pt idx="2585">
                  <c:v>0</c:v>
                </c:pt>
                <c:pt idx="2586">
                  <c:v>0</c:v>
                </c:pt>
                <c:pt idx="2587">
                  <c:v>0</c:v>
                </c:pt>
                <c:pt idx="2588">
                  <c:v>0</c:v>
                </c:pt>
                <c:pt idx="2589">
                  <c:v>0</c:v>
                </c:pt>
                <c:pt idx="2590">
                  <c:v>0</c:v>
                </c:pt>
                <c:pt idx="2591">
                  <c:v>0</c:v>
                </c:pt>
                <c:pt idx="2592">
                  <c:v>0</c:v>
                </c:pt>
                <c:pt idx="2593">
                  <c:v>0</c:v>
                </c:pt>
                <c:pt idx="2594">
                  <c:v>0</c:v>
                </c:pt>
                <c:pt idx="2595">
                  <c:v>0</c:v>
                </c:pt>
                <c:pt idx="2596">
                  <c:v>0</c:v>
                </c:pt>
                <c:pt idx="2597">
                  <c:v>0</c:v>
                </c:pt>
                <c:pt idx="2598">
                  <c:v>0</c:v>
                </c:pt>
                <c:pt idx="2599">
                  <c:v>0</c:v>
                </c:pt>
                <c:pt idx="2600">
                  <c:v>0</c:v>
                </c:pt>
                <c:pt idx="2601">
                  <c:v>0</c:v>
                </c:pt>
                <c:pt idx="2602">
                  <c:v>0</c:v>
                </c:pt>
                <c:pt idx="2603">
                  <c:v>0</c:v>
                </c:pt>
                <c:pt idx="2604">
                  <c:v>0</c:v>
                </c:pt>
                <c:pt idx="2605">
                  <c:v>0</c:v>
                </c:pt>
                <c:pt idx="2606">
                  <c:v>0</c:v>
                </c:pt>
                <c:pt idx="2607">
                  <c:v>0</c:v>
                </c:pt>
                <c:pt idx="2608">
                  <c:v>0</c:v>
                </c:pt>
                <c:pt idx="2609">
                  <c:v>0</c:v>
                </c:pt>
                <c:pt idx="2610">
                  <c:v>0</c:v>
                </c:pt>
                <c:pt idx="2611">
                  <c:v>0</c:v>
                </c:pt>
                <c:pt idx="2612">
                  <c:v>0</c:v>
                </c:pt>
                <c:pt idx="2613">
                  <c:v>0</c:v>
                </c:pt>
                <c:pt idx="2614">
                  <c:v>0</c:v>
                </c:pt>
                <c:pt idx="2615">
                  <c:v>0</c:v>
                </c:pt>
                <c:pt idx="2616">
                  <c:v>0</c:v>
                </c:pt>
                <c:pt idx="2617">
                  <c:v>0</c:v>
                </c:pt>
                <c:pt idx="2618">
                  <c:v>0</c:v>
                </c:pt>
                <c:pt idx="2619">
                  <c:v>0</c:v>
                </c:pt>
                <c:pt idx="2620">
                  <c:v>0</c:v>
                </c:pt>
                <c:pt idx="2621">
                  <c:v>0</c:v>
                </c:pt>
                <c:pt idx="2622">
                  <c:v>0</c:v>
                </c:pt>
                <c:pt idx="2623">
                  <c:v>0</c:v>
                </c:pt>
                <c:pt idx="2624">
                  <c:v>0</c:v>
                </c:pt>
                <c:pt idx="2625">
                  <c:v>0</c:v>
                </c:pt>
                <c:pt idx="2626">
                  <c:v>0</c:v>
                </c:pt>
                <c:pt idx="2627">
                  <c:v>0</c:v>
                </c:pt>
                <c:pt idx="2628">
                  <c:v>0</c:v>
                </c:pt>
                <c:pt idx="2629">
                  <c:v>0</c:v>
                </c:pt>
                <c:pt idx="2630">
                  <c:v>0</c:v>
                </c:pt>
                <c:pt idx="2631">
                  <c:v>0</c:v>
                </c:pt>
                <c:pt idx="2632">
                  <c:v>0</c:v>
                </c:pt>
                <c:pt idx="2633">
                  <c:v>0</c:v>
                </c:pt>
                <c:pt idx="2634">
                  <c:v>0</c:v>
                </c:pt>
                <c:pt idx="2635">
                  <c:v>0</c:v>
                </c:pt>
                <c:pt idx="2636">
                  <c:v>0</c:v>
                </c:pt>
                <c:pt idx="2637">
                  <c:v>0</c:v>
                </c:pt>
                <c:pt idx="2638">
                  <c:v>0</c:v>
                </c:pt>
                <c:pt idx="2639">
                  <c:v>0</c:v>
                </c:pt>
                <c:pt idx="2640">
                  <c:v>0</c:v>
                </c:pt>
                <c:pt idx="2641">
                  <c:v>0</c:v>
                </c:pt>
                <c:pt idx="2642">
                  <c:v>0</c:v>
                </c:pt>
                <c:pt idx="2643">
                  <c:v>0</c:v>
                </c:pt>
                <c:pt idx="2644">
                  <c:v>0</c:v>
                </c:pt>
                <c:pt idx="2645">
                  <c:v>0</c:v>
                </c:pt>
                <c:pt idx="2646">
                  <c:v>0</c:v>
                </c:pt>
                <c:pt idx="2647">
                  <c:v>0</c:v>
                </c:pt>
                <c:pt idx="2648">
                  <c:v>0</c:v>
                </c:pt>
                <c:pt idx="2649">
                  <c:v>0</c:v>
                </c:pt>
                <c:pt idx="2650">
                  <c:v>0</c:v>
                </c:pt>
                <c:pt idx="2651">
                  <c:v>0</c:v>
                </c:pt>
                <c:pt idx="2652">
                  <c:v>0</c:v>
                </c:pt>
                <c:pt idx="2653">
                  <c:v>0</c:v>
                </c:pt>
                <c:pt idx="2654">
                  <c:v>0</c:v>
                </c:pt>
                <c:pt idx="2655">
                  <c:v>0</c:v>
                </c:pt>
                <c:pt idx="2656">
                  <c:v>0</c:v>
                </c:pt>
                <c:pt idx="2657">
                  <c:v>0</c:v>
                </c:pt>
                <c:pt idx="2658">
                  <c:v>0</c:v>
                </c:pt>
                <c:pt idx="2659">
                  <c:v>0</c:v>
                </c:pt>
                <c:pt idx="2660">
                  <c:v>0</c:v>
                </c:pt>
                <c:pt idx="2661">
                  <c:v>0</c:v>
                </c:pt>
                <c:pt idx="2662">
                  <c:v>0</c:v>
                </c:pt>
                <c:pt idx="2663">
                  <c:v>0</c:v>
                </c:pt>
                <c:pt idx="2664">
                  <c:v>0</c:v>
                </c:pt>
                <c:pt idx="2665">
                  <c:v>0</c:v>
                </c:pt>
                <c:pt idx="2666">
                  <c:v>0</c:v>
                </c:pt>
                <c:pt idx="2667">
                  <c:v>0</c:v>
                </c:pt>
                <c:pt idx="2668">
                  <c:v>0</c:v>
                </c:pt>
                <c:pt idx="2669">
                  <c:v>0</c:v>
                </c:pt>
                <c:pt idx="2670">
                  <c:v>0</c:v>
                </c:pt>
                <c:pt idx="2671">
                  <c:v>0</c:v>
                </c:pt>
                <c:pt idx="2672">
                  <c:v>0</c:v>
                </c:pt>
                <c:pt idx="2673">
                  <c:v>0</c:v>
                </c:pt>
                <c:pt idx="2674">
                  <c:v>0</c:v>
                </c:pt>
                <c:pt idx="2675">
                  <c:v>0</c:v>
                </c:pt>
                <c:pt idx="2676">
                  <c:v>0</c:v>
                </c:pt>
                <c:pt idx="2677">
                  <c:v>0</c:v>
                </c:pt>
                <c:pt idx="2678">
                  <c:v>0</c:v>
                </c:pt>
                <c:pt idx="2679">
                  <c:v>0</c:v>
                </c:pt>
                <c:pt idx="2680">
                  <c:v>0</c:v>
                </c:pt>
                <c:pt idx="2681">
                  <c:v>0</c:v>
                </c:pt>
                <c:pt idx="2682">
                  <c:v>0</c:v>
                </c:pt>
                <c:pt idx="2683">
                  <c:v>0</c:v>
                </c:pt>
                <c:pt idx="2684">
                  <c:v>0</c:v>
                </c:pt>
                <c:pt idx="2685">
                  <c:v>0</c:v>
                </c:pt>
                <c:pt idx="2686">
                  <c:v>0</c:v>
                </c:pt>
                <c:pt idx="2687">
                  <c:v>0</c:v>
                </c:pt>
                <c:pt idx="2688">
                  <c:v>0</c:v>
                </c:pt>
                <c:pt idx="2689">
                  <c:v>0</c:v>
                </c:pt>
                <c:pt idx="2690">
                  <c:v>0</c:v>
                </c:pt>
                <c:pt idx="2691">
                  <c:v>0</c:v>
                </c:pt>
                <c:pt idx="2692">
                  <c:v>0</c:v>
                </c:pt>
                <c:pt idx="2693">
                  <c:v>0</c:v>
                </c:pt>
                <c:pt idx="2694">
                  <c:v>0</c:v>
                </c:pt>
                <c:pt idx="2695">
                  <c:v>0</c:v>
                </c:pt>
                <c:pt idx="2696">
                  <c:v>0</c:v>
                </c:pt>
                <c:pt idx="2697">
                  <c:v>0</c:v>
                </c:pt>
                <c:pt idx="2698">
                  <c:v>0</c:v>
                </c:pt>
                <c:pt idx="2699">
                  <c:v>0</c:v>
                </c:pt>
                <c:pt idx="2700">
                  <c:v>0</c:v>
                </c:pt>
                <c:pt idx="2701">
                  <c:v>0</c:v>
                </c:pt>
                <c:pt idx="2702">
                  <c:v>0</c:v>
                </c:pt>
                <c:pt idx="2703">
                  <c:v>0</c:v>
                </c:pt>
                <c:pt idx="2704">
                  <c:v>0</c:v>
                </c:pt>
                <c:pt idx="2705">
                  <c:v>0</c:v>
                </c:pt>
                <c:pt idx="2706">
                  <c:v>0</c:v>
                </c:pt>
                <c:pt idx="2707">
                  <c:v>0</c:v>
                </c:pt>
                <c:pt idx="2708">
                  <c:v>0</c:v>
                </c:pt>
                <c:pt idx="2709">
                  <c:v>0</c:v>
                </c:pt>
                <c:pt idx="2710">
                  <c:v>0</c:v>
                </c:pt>
                <c:pt idx="2711">
                  <c:v>0</c:v>
                </c:pt>
                <c:pt idx="2712">
                  <c:v>0</c:v>
                </c:pt>
                <c:pt idx="2713">
                  <c:v>0</c:v>
                </c:pt>
                <c:pt idx="2714">
                  <c:v>0</c:v>
                </c:pt>
                <c:pt idx="2715">
                  <c:v>0</c:v>
                </c:pt>
                <c:pt idx="2716">
                  <c:v>0</c:v>
                </c:pt>
                <c:pt idx="2717">
                  <c:v>0</c:v>
                </c:pt>
                <c:pt idx="2718">
                  <c:v>0</c:v>
                </c:pt>
                <c:pt idx="2719">
                  <c:v>0</c:v>
                </c:pt>
                <c:pt idx="2720">
                  <c:v>0</c:v>
                </c:pt>
                <c:pt idx="2721">
                  <c:v>0</c:v>
                </c:pt>
                <c:pt idx="2722">
                  <c:v>0</c:v>
                </c:pt>
                <c:pt idx="2723">
                  <c:v>0</c:v>
                </c:pt>
                <c:pt idx="2724">
                  <c:v>0</c:v>
                </c:pt>
                <c:pt idx="2725">
                  <c:v>0</c:v>
                </c:pt>
                <c:pt idx="2726">
                  <c:v>0</c:v>
                </c:pt>
                <c:pt idx="2727">
                  <c:v>0</c:v>
                </c:pt>
                <c:pt idx="2728">
                  <c:v>0</c:v>
                </c:pt>
                <c:pt idx="2729">
                  <c:v>0</c:v>
                </c:pt>
                <c:pt idx="2730">
                  <c:v>0</c:v>
                </c:pt>
                <c:pt idx="2731">
                  <c:v>0</c:v>
                </c:pt>
                <c:pt idx="2732">
                  <c:v>0</c:v>
                </c:pt>
                <c:pt idx="2733">
                  <c:v>0</c:v>
                </c:pt>
                <c:pt idx="2734">
                  <c:v>0</c:v>
                </c:pt>
                <c:pt idx="2735">
                  <c:v>0</c:v>
                </c:pt>
                <c:pt idx="2736">
                  <c:v>0</c:v>
                </c:pt>
                <c:pt idx="2737">
                  <c:v>0</c:v>
                </c:pt>
                <c:pt idx="2738">
                  <c:v>0</c:v>
                </c:pt>
                <c:pt idx="2739">
                  <c:v>0</c:v>
                </c:pt>
                <c:pt idx="2740">
                  <c:v>0</c:v>
                </c:pt>
                <c:pt idx="2741">
                  <c:v>0</c:v>
                </c:pt>
                <c:pt idx="2742">
                  <c:v>0</c:v>
                </c:pt>
                <c:pt idx="2743">
                  <c:v>0</c:v>
                </c:pt>
                <c:pt idx="2744">
                  <c:v>0</c:v>
                </c:pt>
                <c:pt idx="2745">
                  <c:v>0</c:v>
                </c:pt>
                <c:pt idx="2746">
                  <c:v>0</c:v>
                </c:pt>
                <c:pt idx="2747">
                  <c:v>0</c:v>
                </c:pt>
                <c:pt idx="2748">
                  <c:v>0</c:v>
                </c:pt>
                <c:pt idx="2749">
                  <c:v>0</c:v>
                </c:pt>
                <c:pt idx="2750">
                  <c:v>0</c:v>
                </c:pt>
                <c:pt idx="2751">
                  <c:v>0</c:v>
                </c:pt>
                <c:pt idx="2752">
                  <c:v>0</c:v>
                </c:pt>
                <c:pt idx="2753">
                  <c:v>0</c:v>
                </c:pt>
                <c:pt idx="2754">
                  <c:v>0</c:v>
                </c:pt>
                <c:pt idx="2755">
                  <c:v>0</c:v>
                </c:pt>
                <c:pt idx="2756">
                  <c:v>0</c:v>
                </c:pt>
                <c:pt idx="2757">
                  <c:v>0</c:v>
                </c:pt>
                <c:pt idx="2758">
                  <c:v>0</c:v>
                </c:pt>
                <c:pt idx="2759">
                  <c:v>0</c:v>
                </c:pt>
                <c:pt idx="2760">
                  <c:v>0</c:v>
                </c:pt>
                <c:pt idx="2761">
                  <c:v>0</c:v>
                </c:pt>
                <c:pt idx="2762">
                  <c:v>0</c:v>
                </c:pt>
                <c:pt idx="2763">
                  <c:v>0</c:v>
                </c:pt>
                <c:pt idx="2764">
                  <c:v>0</c:v>
                </c:pt>
                <c:pt idx="2765">
                  <c:v>0</c:v>
                </c:pt>
                <c:pt idx="2766">
                  <c:v>0</c:v>
                </c:pt>
                <c:pt idx="2767">
                  <c:v>0</c:v>
                </c:pt>
                <c:pt idx="2768">
                  <c:v>0</c:v>
                </c:pt>
                <c:pt idx="2769">
                  <c:v>0</c:v>
                </c:pt>
                <c:pt idx="2770">
                  <c:v>0</c:v>
                </c:pt>
                <c:pt idx="2771">
                  <c:v>0</c:v>
                </c:pt>
                <c:pt idx="2772">
                  <c:v>0</c:v>
                </c:pt>
                <c:pt idx="2773">
                  <c:v>0</c:v>
                </c:pt>
                <c:pt idx="2774">
                  <c:v>0</c:v>
                </c:pt>
                <c:pt idx="2775">
                  <c:v>0</c:v>
                </c:pt>
                <c:pt idx="2776">
                  <c:v>0</c:v>
                </c:pt>
                <c:pt idx="2777">
                  <c:v>0</c:v>
                </c:pt>
                <c:pt idx="2778">
                  <c:v>0</c:v>
                </c:pt>
                <c:pt idx="2779">
                  <c:v>0</c:v>
                </c:pt>
                <c:pt idx="2780">
                  <c:v>0</c:v>
                </c:pt>
                <c:pt idx="2781">
                  <c:v>0</c:v>
                </c:pt>
                <c:pt idx="2782">
                  <c:v>0</c:v>
                </c:pt>
                <c:pt idx="2783">
                  <c:v>0</c:v>
                </c:pt>
                <c:pt idx="2784">
                  <c:v>0</c:v>
                </c:pt>
                <c:pt idx="2785">
                  <c:v>0</c:v>
                </c:pt>
                <c:pt idx="2786">
                  <c:v>0</c:v>
                </c:pt>
                <c:pt idx="2787">
                  <c:v>0</c:v>
                </c:pt>
                <c:pt idx="2788">
                  <c:v>0</c:v>
                </c:pt>
                <c:pt idx="2789">
                  <c:v>0</c:v>
                </c:pt>
                <c:pt idx="2790">
                  <c:v>0</c:v>
                </c:pt>
                <c:pt idx="2791">
                  <c:v>0</c:v>
                </c:pt>
                <c:pt idx="2792">
                  <c:v>0</c:v>
                </c:pt>
                <c:pt idx="2793">
                  <c:v>0</c:v>
                </c:pt>
                <c:pt idx="2794">
                  <c:v>0</c:v>
                </c:pt>
                <c:pt idx="2795">
                  <c:v>0</c:v>
                </c:pt>
                <c:pt idx="2796">
                  <c:v>0</c:v>
                </c:pt>
                <c:pt idx="2797">
                  <c:v>0</c:v>
                </c:pt>
                <c:pt idx="2798">
                  <c:v>0</c:v>
                </c:pt>
                <c:pt idx="2799">
                  <c:v>0</c:v>
                </c:pt>
                <c:pt idx="2800">
                  <c:v>0</c:v>
                </c:pt>
                <c:pt idx="2801">
                  <c:v>0</c:v>
                </c:pt>
                <c:pt idx="2802">
                  <c:v>0</c:v>
                </c:pt>
                <c:pt idx="2803">
                  <c:v>0</c:v>
                </c:pt>
                <c:pt idx="2804">
                  <c:v>0</c:v>
                </c:pt>
                <c:pt idx="2805">
                  <c:v>0</c:v>
                </c:pt>
                <c:pt idx="2806">
                  <c:v>0</c:v>
                </c:pt>
                <c:pt idx="2807">
                  <c:v>0</c:v>
                </c:pt>
                <c:pt idx="2808">
                  <c:v>0</c:v>
                </c:pt>
                <c:pt idx="2809">
                  <c:v>0</c:v>
                </c:pt>
                <c:pt idx="2810">
                  <c:v>0</c:v>
                </c:pt>
                <c:pt idx="2811">
                  <c:v>0</c:v>
                </c:pt>
                <c:pt idx="2812">
                  <c:v>0</c:v>
                </c:pt>
                <c:pt idx="2813">
                  <c:v>0</c:v>
                </c:pt>
                <c:pt idx="2814">
                  <c:v>0</c:v>
                </c:pt>
                <c:pt idx="2815">
                  <c:v>0</c:v>
                </c:pt>
                <c:pt idx="2816">
                  <c:v>0</c:v>
                </c:pt>
                <c:pt idx="2817">
                  <c:v>0</c:v>
                </c:pt>
                <c:pt idx="2818">
                  <c:v>0</c:v>
                </c:pt>
                <c:pt idx="2819">
                  <c:v>0</c:v>
                </c:pt>
                <c:pt idx="2820">
                  <c:v>0</c:v>
                </c:pt>
                <c:pt idx="2821">
                  <c:v>0</c:v>
                </c:pt>
                <c:pt idx="2822">
                  <c:v>0</c:v>
                </c:pt>
                <c:pt idx="2823">
                  <c:v>0</c:v>
                </c:pt>
                <c:pt idx="2824">
                  <c:v>0</c:v>
                </c:pt>
                <c:pt idx="2825">
                  <c:v>0</c:v>
                </c:pt>
                <c:pt idx="2826">
                  <c:v>0</c:v>
                </c:pt>
                <c:pt idx="2827">
                  <c:v>0</c:v>
                </c:pt>
                <c:pt idx="2828">
                  <c:v>0</c:v>
                </c:pt>
                <c:pt idx="2829">
                  <c:v>0</c:v>
                </c:pt>
                <c:pt idx="2830">
                  <c:v>0</c:v>
                </c:pt>
                <c:pt idx="2831">
                  <c:v>0</c:v>
                </c:pt>
                <c:pt idx="2832">
                  <c:v>0</c:v>
                </c:pt>
                <c:pt idx="2833">
                  <c:v>0</c:v>
                </c:pt>
                <c:pt idx="2834">
                  <c:v>0</c:v>
                </c:pt>
                <c:pt idx="2835">
                  <c:v>0</c:v>
                </c:pt>
                <c:pt idx="2836">
                  <c:v>0</c:v>
                </c:pt>
                <c:pt idx="2837">
                  <c:v>0</c:v>
                </c:pt>
                <c:pt idx="2838">
                  <c:v>0</c:v>
                </c:pt>
                <c:pt idx="2839">
                  <c:v>0</c:v>
                </c:pt>
                <c:pt idx="2840">
                  <c:v>0</c:v>
                </c:pt>
                <c:pt idx="2841">
                  <c:v>0</c:v>
                </c:pt>
                <c:pt idx="2842">
                  <c:v>0</c:v>
                </c:pt>
                <c:pt idx="2843">
                  <c:v>0</c:v>
                </c:pt>
                <c:pt idx="2844">
                  <c:v>0</c:v>
                </c:pt>
                <c:pt idx="2845">
                  <c:v>0</c:v>
                </c:pt>
                <c:pt idx="2846">
                  <c:v>0</c:v>
                </c:pt>
                <c:pt idx="2847">
                  <c:v>0</c:v>
                </c:pt>
                <c:pt idx="2848">
                  <c:v>0</c:v>
                </c:pt>
                <c:pt idx="2849">
                  <c:v>0</c:v>
                </c:pt>
                <c:pt idx="2850">
                  <c:v>0</c:v>
                </c:pt>
                <c:pt idx="2851">
                  <c:v>0</c:v>
                </c:pt>
                <c:pt idx="2852">
                  <c:v>0</c:v>
                </c:pt>
                <c:pt idx="2853">
                  <c:v>0</c:v>
                </c:pt>
                <c:pt idx="2854">
                  <c:v>0</c:v>
                </c:pt>
                <c:pt idx="2855">
                  <c:v>0</c:v>
                </c:pt>
                <c:pt idx="2856">
                  <c:v>0</c:v>
                </c:pt>
                <c:pt idx="2857">
                  <c:v>0</c:v>
                </c:pt>
                <c:pt idx="2858">
                  <c:v>0</c:v>
                </c:pt>
                <c:pt idx="2859">
                  <c:v>0</c:v>
                </c:pt>
                <c:pt idx="2860">
                  <c:v>0</c:v>
                </c:pt>
                <c:pt idx="2861">
                  <c:v>0</c:v>
                </c:pt>
                <c:pt idx="2862">
                  <c:v>0</c:v>
                </c:pt>
                <c:pt idx="2863">
                  <c:v>0</c:v>
                </c:pt>
                <c:pt idx="2864">
                  <c:v>0</c:v>
                </c:pt>
                <c:pt idx="2865">
                  <c:v>0</c:v>
                </c:pt>
                <c:pt idx="2866">
                  <c:v>0</c:v>
                </c:pt>
                <c:pt idx="2867">
                  <c:v>0</c:v>
                </c:pt>
                <c:pt idx="2868">
                  <c:v>0</c:v>
                </c:pt>
                <c:pt idx="2869">
                  <c:v>0</c:v>
                </c:pt>
                <c:pt idx="2870">
                  <c:v>0</c:v>
                </c:pt>
                <c:pt idx="2871">
                  <c:v>0</c:v>
                </c:pt>
                <c:pt idx="2872">
                  <c:v>0</c:v>
                </c:pt>
                <c:pt idx="2873">
                  <c:v>0</c:v>
                </c:pt>
                <c:pt idx="2874">
                  <c:v>0</c:v>
                </c:pt>
                <c:pt idx="2875">
                  <c:v>0</c:v>
                </c:pt>
                <c:pt idx="2876">
                  <c:v>0</c:v>
                </c:pt>
                <c:pt idx="2877">
                  <c:v>0</c:v>
                </c:pt>
                <c:pt idx="2878">
                  <c:v>0</c:v>
                </c:pt>
                <c:pt idx="2879">
                  <c:v>0</c:v>
                </c:pt>
                <c:pt idx="2880">
                  <c:v>0</c:v>
                </c:pt>
                <c:pt idx="2881">
                  <c:v>0</c:v>
                </c:pt>
                <c:pt idx="2882">
                  <c:v>0</c:v>
                </c:pt>
                <c:pt idx="2883">
                  <c:v>0</c:v>
                </c:pt>
                <c:pt idx="2884">
                  <c:v>0</c:v>
                </c:pt>
                <c:pt idx="2885">
                  <c:v>0</c:v>
                </c:pt>
                <c:pt idx="2886">
                  <c:v>0</c:v>
                </c:pt>
                <c:pt idx="2887">
                  <c:v>0</c:v>
                </c:pt>
                <c:pt idx="2888">
                  <c:v>0</c:v>
                </c:pt>
                <c:pt idx="2889">
                  <c:v>0</c:v>
                </c:pt>
                <c:pt idx="2890">
                  <c:v>0</c:v>
                </c:pt>
                <c:pt idx="2891">
                  <c:v>0</c:v>
                </c:pt>
                <c:pt idx="2892">
                  <c:v>0</c:v>
                </c:pt>
                <c:pt idx="2893">
                  <c:v>0</c:v>
                </c:pt>
                <c:pt idx="2894">
                  <c:v>0</c:v>
                </c:pt>
                <c:pt idx="2895">
                  <c:v>0</c:v>
                </c:pt>
                <c:pt idx="2896">
                  <c:v>0</c:v>
                </c:pt>
                <c:pt idx="2897">
                  <c:v>0</c:v>
                </c:pt>
                <c:pt idx="2898">
                  <c:v>0</c:v>
                </c:pt>
                <c:pt idx="2899">
                  <c:v>0</c:v>
                </c:pt>
                <c:pt idx="2900">
                  <c:v>0</c:v>
                </c:pt>
                <c:pt idx="2901">
                  <c:v>0</c:v>
                </c:pt>
                <c:pt idx="2902">
                  <c:v>0</c:v>
                </c:pt>
                <c:pt idx="2903">
                  <c:v>0</c:v>
                </c:pt>
                <c:pt idx="2904">
                  <c:v>0</c:v>
                </c:pt>
                <c:pt idx="2905">
                  <c:v>0</c:v>
                </c:pt>
                <c:pt idx="2906">
                  <c:v>0</c:v>
                </c:pt>
                <c:pt idx="2907">
                  <c:v>0</c:v>
                </c:pt>
                <c:pt idx="2908">
                  <c:v>0</c:v>
                </c:pt>
                <c:pt idx="2909">
                  <c:v>0</c:v>
                </c:pt>
                <c:pt idx="2910">
                  <c:v>0</c:v>
                </c:pt>
                <c:pt idx="2911">
                  <c:v>0</c:v>
                </c:pt>
                <c:pt idx="2912">
                  <c:v>0</c:v>
                </c:pt>
                <c:pt idx="2913">
                  <c:v>0</c:v>
                </c:pt>
                <c:pt idx="2914">
                  <c:v>0</c:v>
                </c:pt>
                <c:pt idx="2915">
                  <c:v>0</c:v>
                </c:pt>
                <c:pt idx="2916">
                  <c:v>0</c:v>
                </c:pt>
                <c:pt idx="2917">
                  <c:v>0</c:v>
                </c:pt>
                <c:pt idx="2918">
                  <c:v>0</c:v>
                </c:pt>
                <c:pt idx="2919">
                  <c:v>0</c:v>
                </c:pt>
                <c:pt idx="2920">
                  <c:v>0</c:v>
                </c:pt>
                <c:pt idx="2921">
                  <c:v>0</c:v>
                </c:pt>
                <c:pt idx="2922">
                  <c:v>0</c:v>
                </c:pt>
                <c:pt idx="2923">
                  <c:v>0</c:v>
                </c:pt>
                <c:pt idx="2924">
                  <c:v>0</c:v>
                </c:pt>
                <c:pt idx="2925">
                  <c:v>0</c:v>
                </c:pt>
                <c:pt idx="2926">
                  <c:v>0</c:v>
                </c:pt>
                <c:pt idx="2927">
                  <c:v>0</c:v>
                </c:pt>
                <c:pt idx="2928">
                  <c:v>0</c:v>
                </c:pt>
                <c:pt idx="2929">
                  <c:v>0</c:v>
                </c:pt>
                <c:pt idx="2930">
                  <c:v>0</c:v>
                </c:pt>
                <c:pt idx="2931">
                  <c:v>0</c:v>
                </c:pt>
                <c:pt idx="2932">
                  <c:v>0</c:v>
                </c:pt>
                <c:pt idx="2933">
                  <c:v>0</c:v>
                </c:pt>
                <c:pt idx="2934">
                  <c:v>0</c:v>
                </c:pt>
                <c:pt idx="2935">
                  <c:v>0</c:v>
                </c:pt>
                <c:pt idx="2936">
                  <c:v>0</c:v>
                </c:pt>
                <c:pt idx="2937">
                  <c:v>0</c:v>
                </c:pt>
                <c:pt idx="2938">
                  <c:v>0</c:v>
                </c:pt>
                <c:pt idx="2939">
                  <c:v>0</c:v>
                </c:pt>
                <c:pt idx="2940">
                  <c:v>0</c:v>
                </c:pt>
                <c:pt idx="2941">
                  <c:v>0</c:v>
                </c:pt>
                <c:pt idx="2942">
                  <c:v>0</c:v>
                </c:pt>
                <c:pt idx="2943">
                  <c:v>0</c:v>
                </c:pt>
                <c:pt idx="2944">
                  <c:v>0</c:v>
                </c:pt>
                <c:pt idx="2945">
                  <c:v>0</c:v>
                </c:pt>
                <c:pt idx="2946">
                  <c:v>0</c:v>
                </c:pt>
                <c:pt idx="2947">
                  <c:v>0</c:v>
                </c:pt>
                <c:pt idx="2948">
                  <c:v>0</c:v>
                </c:pt>
                <c:pt idx="2949">
                  <c:v>0</c:v>
                </c:pt>
                <c:pt idx="2950">
                  <c:v>0</c:v>
                </c:pt>
                <c:pt idx="2951">
                  <c:v>0</c:v>
                </c:pt>
                <c:pt idx="2952">
                  <c:v>0</c:v>
                </c:pt>
                <c:pt idx="2953">
                  <c:v>0</c:v>
                </c:pt>
                <c:pt idx="2954">
                  <c:v>0</c:v>
                </c:pt>
                <c:pt idx="2955">
                  <c:v>0</c:v>
                </c:pt>
                <c:pt idx="2956">
                  <c:v>0</c:v>
                </c:pt>
                <c:pt idx="2957">
                  <c:v>0</c:v>
                </c:pt>
                <c:pt idx="2958">
                  <c:v>0</c:v>
                </c:pt>
                <c:pt idx="2959">
                  <c:v>0</c:v>
                </c:pt>
                <c:pt idx="2960">
                  <c:v>0</c:v>
                </c:pt>
                <c:pt idx="2961">
                  <c:v>0</c:v>
                </c:pt>
                <c:pt idx="2962">
                  <c:v>0</c:v>
                </c:pt>
                <c:pt idx="2963">
                  <c:v>0</c:v>
                </c:pt>
                <c:pt idx="2964">
                  <c:v>0</c:v>
                </c:pt>
                <c:pt idx="2965">
                  <c:v>0</c:v>
                </c:pt>
                <c:pt idx="2966">
                  <c:v>0</c:v>
                </c:pt>
                <c:pt idx="2967">
                  <c:v>0</c:v>
                </c:pt>
                <c:pt idx="2968">
                  <c:v>0</c:v>
                </c:pt>
                <c:pt idx="2969">
                  <c:v>0</c:v>
                </c:pt>
                <c:pt idx="2970">
                  <c:v>0</c:v>
                </c:pt>
                <c:pt idx="2971">
                  <c:v>0</c:v>
                </c:pt>
                <c:pt idx="2972">
                  <c:v>0</c:v>
                </c:pt>
                <c:pt idx="2973">
                  <c:v>0</c:v>
                </c:pt>
                <c:pt idx="2974">
                  <c:v>0</c:v>
                </c:pt>
                <c:pt idx="2975">
                  <c:v>0</c:v>
                </c:pt>
                <c:pt idx="2976">
                  <c:v>0</c:v>
                </c:pt>
                <c:pt idx="2977">
                  <c:v>0</c:v>
                </c:pt>
                <c:pt idx="2978">
                  <c:v>0</c:v>
                </c:pt>
                <c:pt idx="2979">
                  <c:v>0</c:v>
                </c:pt>
                <c:pt idx="2980">
                  <c:v>0</c:v>
                </c:pt>
                <c:pt idx="2981">
                  <c:v>0</c:v>
                </c:pt>
                <c:pt idx="2982">
                  <c:v>0</c:v>
                </c:pt>
                <c:pt idx="2983">
                  <c:v>0</c:v>
                </c:pt>
                <c:pt idx="2984">
                  <c:v>0</c:v>
                </c:pt>
                <c:pt idx="2985">
                  <c:v>0</c:v>
                </c:pt>
                <c:pt idx="2986">
                  <c:v>0</c:v>
                </c:pt>
                <c:pt idx="2987">
                  <c:v>0</c:v>
                </c:pt>
                <c:pt idx="2988">
                  <c:v>0</c:v>
                </c:pt>
                <c:pt idx="2989">
                  <c:v>0</c:v>
                </c:pt>
                <c:pt idx="2990">
                  <c:v>0</c:v>
                </c:pt>
                <c:pt idx="2991">
                  <c:v>0</c:v>
                </c:pt>
                <c:pt idx="2992">
                  <c:v>0</c:v>
                </c:pt>
                <c:pt idx="2993">
                  <c:v>0</c:v>
                </c:pt>
                <c:pt idx="2994">
                  <c:v>0</c:v>
                </c:pt>
                <c:pt idx="2995">
                  <c:v>0</c:v>
                </c:pt>
                <c:pt idx="2996">
                  <c:v>0</c:v>
                </c:pt>
                <c:pt idx="2997">
                  <c:v>0</c:v>
                </c:pt>
                <c:pt idx="2998">
                  <c:v>0</c:v>
                </c:pt>
                <c:pt idx="2999">
                  <c:v>0</c:v>
                </c:pt>
                <c:pt idx="3000">
                  <c:v>0</c:v>
                </c:pt>
                <c:pt idx="3001">
                  <c:v>0</c:v>
                </c:pt>
                <c:pt idx="3002">
                  <c:v>0</c:v>
                </c:pt>
                <c:pt idx="3003">
                  <c:v>0</c:v>
                </c:pt>
                <c:pt idx="3004">
                  <c:v>0</c:v>
                </c:pt>
                <c:pt idx="3005">
                  <c:v>0</c:v>
                </c:pt>
                <c:pt idx="3006">
                  <c:v>0</c:v>
                </c:pt>
                <c:pt idx="3007">
                  <c:v>0</c:v>
                </c:pt>
                <c:pt idx="3008">
                  <c:v>0</c:v>
                </c:pt>
                <c:pt idx="3009">
                  <c:v>0</c:v>
                </c:pt>
                <c:pt idx="3010">
                  <c:v>0</c:v>
                </c:pt>
                <c:pt idx="3011">
                  <c:v>0</c:v>
                </c:pt>
                <c:pt idx="3012">
                  <c:v>0</c:v>
                </c:pt>
                <c:pt idx="3013">
                  <c:v>0</c:v>
                </c:pt>
                <c:pt idx="3014">
                  <c:v>0</c:v>
                </c:pt>
                <c:pt idx="3015">
                  <c:v>0</c:v>
                </c:pt>
                <c:pt idx="3016">
                  <c:v>0</c:v>
                </c:pt>
                <c:pt idx="3017">
                  <c:v>0</c:v>
                </c:pt>
                <c:pt idx="3018">
                  <c:v>0</c:v>
                </c:pt>
                <c:pt idx="3019">
                  <c:v>0</c:v>
                </c:pt>
                <c:pt idx="3020">
                  <c:v>0</c:v>
                </c:pt>
                <c:pt idx="3021">
                  <c:v>0</c:v>
                </c:pt>
                <c:pt idx="3022">
                  <c:v>0</c:v>
                </c:pt>
                <c:pt idx="3023">
                  <c:v>0</c:v>
                </c:pt>
                <c:pt idx="3024">
                  <c:v>0</c:v>
                </c:pt>
                <c:pt idx="3025">
                  <c:v>0</c:v>
                </c:pt>
                <c:pt idx="3026">
                  <c:v>0</c:v>
                </c:pt>
                <c:pt idx="3027">
                  <c:v>0</c:v>
                </c:pt>
                <c:pt idx="3028">
                  <c:v>0</c:v>
                </c:pt>
                <c:pt idx="3029">
                  <c:v>0</c:v>
                </c:pt>
                <c:pt idx="3030">
                  <c:v>0</c:v>
                </c:pt>
                <c:pt idx="3031">
                  <c:v>0</c:v>
                </c:pt>
                <c:pt idx="3032">
                  <c:v>0</c:v>
                </c:pt>
                <c:pt idx="3033">
                  <c:v>0</c:v>
                </c:pt>
                <c:pt idx="3034">
                  <c:v>0</c:v>
                </c:pt>
                <c:pt idx="3035">
                  <c:v>0</c:v>
                </c:pt>
                <c:pt idx="3036">
                  <c:v>0</c:v>
                </c:pt>
                <c:pt idx="3037">
                  <c:v>0</c:v>
                </c:pt>
                <c:pt idx="3038">
                  <c:v>0</c:v>
                </c:pt>
                <c:pt idx="3039">
                  <c:v>0</c:v>
                </c:pt>
                <c:pt idx="3040">
                  <c:v>0</c:v>
                </c:pt>
                <c:pt idx="3041">
                  <c:v>0</c:v>
                </c:pt>
                <c:pt idx="3042">
                  <c:v>0</c:v>
                </c:pt>
                <c:pt idx="3043">
                  <c:v>0</c:v>
                </c:pt>
                <c:pt idx="3044">
                  <c:v>0</c:v>
                </c:pt>
                <c:pt idx="3045">
                  <c:v>0</c:v>
                </c:pt>
                <c:pt idx="3046">
                  <c:v>0</c:v>
                </c:pt>
                <c:pt idx="3047">
                  <c:v>0</c:v>
                </c:pt>
                <c:pt idx="3048">
                  <c:v>0</c:v>
                </c:pt>
                <c:pt idx="3049">
                  <c:v>0</c:v>
                </c:pt>
                <c:pt idx="3050">
                  <c:v>0</c:v>
                </c:pt>
                <c:pt idx="3051">
                  <c:v>0</c:v>
                </c:pt>
                <c:pt idx="3052">
                  <c:v>0</c:v>
                </c:pt>
                <c:pt idx="3053">
                  <c:v>0</c:v>
                </c:pt>
                <c:pt idx="3054">
                  <c:v>0</c:v>
                </c:pt>
                <c:pt idx="3055">
                  <c:v>0</c:v>
                </c:pt>
                <c:pt idx="3056">
                  <c:v>0</c:v>
                </c:pt>
                <c:pt idx="3057">
                  <c:v>0</c:v>
                </c:pt>
                <c:pt idx="3058">
                  <c:v>0</c:v>
                </c:pt>
                <c:pt idx="3059">
                  <c:v>0</c:v>
                </c:pt>
                <c:pt idx="3060">
                  <c:v>0</c:v>
                </c:pt>
                <c:pt idx="3061">
                  <c:v>0</c:v>
                </c:pt>
                <c:pt idx="3062">
                  <c:v>0</c:v>
                </c:pt>
                <c:pt idx="3063">
                  <c:v>0</c:v>
                </c:pt>
                <c:pt idx="3064">
                  <c:v>0</c:v>
                </c:pt>
                <c:pt idx="3065">
                  <c:v>0</c:v>
                </c:pt>
                <c:pt idx="3066">
                  <c:v>0</c:v>
                </c:pt>
                <c:pt idx="3067">
                  <c:v>0</c:v>
                </c:pt>
                <c:pt idx="3068">
                  <c:v>0</c:v>
                </c:pt>
                <c:pt idx="3069">
                  <c:v>0</c:v>
                </c:pt>
                <c:pt idx="3070">
                  <c:v>0</c:v>
                </c:pt>
                <c:pt idx="3071">
                  <c:v>0</c:v>
                </c:pt>
                <c:pt idx="3072">
                  <c:v>0</c:v>
                </c:pt>
                <c:pt idx="3073">
                  <c:v>0</c:v>
                </c:pt>
                <c:pt idx="3074">
                  <c:v>0</c:v>
                </c:pt>
                <c:pt idx="3075">
                  <c:v>0</c:v>
                </c:pt>
                <c:pt idx="3076">
                  <c:v>0</c:v>
                </c:pt>
                <c:pt idx="3077">
                  <c:v>0</c:v>
                </c:pt>
                <c:pt idx="3078">
                  <c:v>0</c:v>
                </c:pt>
                <c:pt idx="3079">
                  <c:v>0</c:v>
                </c:pt>
                <c:pt idx="3080">
                  <c:v>0</c:v>
                </c:pt>
                <c:pt idx="3081">
                  <c:v>0</c:v>
                </c:pt>
                <c:pt idx="3082">
                  <c:v>0</c:v>
                </c:pt>
                <c:pt idx="3083">
                  <c:v>0</c:v>
                </c:pt>
                <c:pt idx="3084">
                  <c:v>0</c:v>
                </c:pt>
                <c:pt idx="3085">
                  <c:v>0</c:v>
                </c:pt>
                <c:pt idx="3086">
                  <c:v>0</c:v>
                </c:pt>
                <c:pt idx="3087">
                  <c:v>0</c:v>
                </c:pt>
                <c:pt idx="3088">
                  <c:v>0</c:v>
                </c:pt>
                <c:pt idx="3089">
                  <c:v>0</c:v>
                </c:pt>
                <c:pt idx="3090">
                  <c:v>0</c:v>
                </c:pt>
                <c:pt idx="3091">
                  <c:v>0</c:v>
                </c:pt>
                <c:pt idx="3092">
                  <c:v>0</c:v>
                </c:pt>
                <c:pt idx="3093">
                  <c:v>0</c:v>
                </c:pt>
                <c:pt idx="3094">
                  <c:v>0</c:v>
                </c:pt>
                <c:pt idx="3095">
                  <c:v>0</c:v>
                </c:pt>
                <c:pt idx="3096">
                  <c:v>0</c:v>
                </c:pt>
                <c:pt idx="3097">
                  <c:v>0</c:v>
                </c:pt>
                <c:pt idx="3098">
                  <c:v>0</c:v>
                </c:pt>
                <c:pt idx="3099">
                  <c:v>0</c:v>
                </c:pt>
                <c:pt idx="3100">
                  <c:v>0</c:v>
                </c:pt>
                <c:pt idx="3101">
                  <c:v>0</c:v>
                </c:pt>
                <c:pt idx="3102">
                  <c:v>0</c:v>
                </c:pt>
                <c:pt idx="3103">
                  <c:v>0</c:v>
                </c:pt>
                <c:pt idx="3104">
                  <c:v>0</c:v>
                </c:pt>
                <c:pt idx="3105">
                  <c:v>0</c:v>
                </c:pt>
                <c:pt idx="3106">
                  <c:v>0</c:v>
                </c:pt>
                <c:pt idx="3107">
                  <c:v>0</c:v>
                </c:pt>
                <c:pt idx="3108">
                  <c:v>0</c:v>
                </c:pt>
                <c:pt idx="3109">
                  <c:v>0</c:v>
                </c:pt>
                <c:pt idx="3110">
                  <c:v>0</c:v>
                </c:pt>
                <c:pt idx="3111">
                  <c:v>0</c:v>
                </c:pt>
                <c:pt idx="3112">
                  <c:v>0</c:v>
                </c:pt>
                <c:pt idx="3113">
                  <c:v>0</c:v>
                </c:pt>
                <c:pt idx="3114">
                  <c:v>0</c:v>
                </c:pt>
                <c:pt idx="3115">
                  <c:v>0</c:v>
                </c:pt>
                <c:pt idx="3116">
                  <c:v>0</c:v>
                </c:pt>
                <c:pt idx="3117">
                  <c:v>0</c:v>
                </c:pt>
                <c:pt idx="3118">
                  <c:v>0</c:v>
                </c:pt>
                <c:pt idx="3119">
                  <c:v>0</c:v>
                </c:pt>
                <c:pt idx="3120">
                  <c:v>0</c:v>
                </c:pt>
                <c:pt idx="3121">
                  <c:v>0</c:v>
                </c:pt>
                <c:pt idx="3122">
                  <c:v>0</c:v>
                </c:pt>
                <c:pt idx="3123">
                  <c:v>0</c:v>
                </c:pt>
                <c:pt idx="3124">
                  <c:v>0</c:v>
                </c:pt>
                <c:pt idx="3125">
                  <c:v>0</c:v>
                </c:pt>
                <c:pt idx="3126">
                  <c:v>0</c:v>
                </c:pt>
                <c:pt idx="3127">
                  <c:v>0</c:v>
                </c:pt>
                <c:pt idx="3128">
                  <c:v>0</c:v>
                </c:pt>
                <c:pt idx="3129">
                  <c:v>0</c:v>
                </c:pt>
                <c:pt idx="3130">
                  <c:v>0</c:v>
                </c:pt>
                <c:pt idx="3131">
                  <c:v>0</c:v>
                </c:pt>
                <c:pt idx="3132">
                  <c:v>0</c:v>
                </c:pt>
                <c:pt idx="3133">
                  <c:v>0</c:v>
                </c:pt>
                <c:pt idx="3134">
                  <c:v>0</c:v>
                </c:pt>
                <c:pt idx="3135">
                  <c:v>0</c:v>
                </c:pt>
                <c:pt idx="3136">
                  <c:v>0</c:v>
                </c:pt>
                <c:pt idx="3137">
                  <c:v>0</c:v>
                </c:pt>
                <c:pt idx="3138">
                  <c:v>0</c:v>
                </c:pt>
                <c:pt idx="3139">
                  <c:v>0</c:v>
                </c:pt>
                <c:pt idx="3140">
                  <c:v>0</c:v>
                </c:pt>
                <c:pt idx="3141">
                  <c:v>0</c:v>
                </c:pt>
                <c:pt idx="3142">
                  <c:v>0</c:v>
                </c:pt>
                <c:pt idx="3143">
                  <c:v>0</c:v>
                </c:pt>
                <c:pt idx="3144">
                  <c:v>0</c:v>
                </c:pt>
                <c:pt idx="3145">
                  <c:v>0</c:v>
                </c:pt>
                <c:pt idx="3146">
                  <c:v>0</c:v>
                </c:pt>
                <c:pt idx="3147">
                  <c:v>0</c:v>
                </c:pt>
                <c:pt idx="3148">
                  <c:v>0</c:v>
                </c:pt>
                <c:pt idx="3149">
                  <c:v>0</c:v>
                </c:pt>
                <c:pt idx="3150">
                  <c:v>0</c:v>
                </c:pt>
                <c:pt idx="3151">
                  <c:v>0</c:v>
                </c:pt>
                <c:pt idx="3152">
                  <c:v>0</c:v>
                </c:pt>
                <c:pt idx="3153">
                  <c:v>0</c:v>
                </c:pt>
                <c:pt idx="3154">
                  <c:v>0</c:v>
                </c:pt>
                <c:pt idx="3155">
                  <c:v>0</c:v>
                </c:pt>
                <c:pt idx="3156">
                  <c:v>0</c:v>
                </c:pt>
                <c:pt idx="3157">
                  <c:v>0</c:v>
                </c:pt>
                <c:pt idx="3158">
                  <c:v>0</c:v>
                </c:pt>
                <c:pt idx="3159">
                  <c:v>0</c:v>
                </c:pt>
                <c:pt idx="3160">
                  <c:v>0</c:v>
                </c:pt>
                <c:pt idx="3161">
                  <c:v>0</c:v>
                </c:pt>
                <c:pt idx="3162">
                  <c:v>0</c:v>
                </c:pt>
                <c:pt idx="3163">
                  <c:v>0</c:v>
                </c:pt>
                <c:pt idx="3164">
                  <c:v>0</c:v>
                </c:pt>
                <c:pt idx="3165">
                  <c:v>0</c:v>
                </c:pt>
                <c:pt idx="3166">
                  <c:v>0</c:v>
                </c:pt>
                <c:pt idx="3167">
                  <c:v>0</c:v>
                </c:pt>
                <c:pt idx="3168">
                  <c:v>0</c:v>
                </c:pt>
                <c:pt idx="3169">
                  <c:v>0</c:v>
                </c:pt>
                <c:pt idx="3170">
                  <c:v>0</c:v>
                </c:pt>
                <c:pt idx="3171">
                  <c:v>0</c:v>
                </c:pt>
                <c:pt idx="3172">
                  <c:v>0</c:v>
                </c:pt>
                <c:pt idx="3173">
                  <c:v>0</c:v>
                </c:pt>
                <c:pt idx="3174">
                  <c:v>0</c:v>
                </c:pt>
                <c:pt idx="3175">
                  <c:v>0</c:v>
                </c:pt>
                <c:pt idx="3176">
                  <c:v>0</c:v>
                </c:pt>
                <c:pt idx="3177">
                  <c:v>0</c:v>
                </c:pt>
                <c:pt idx="3178">
                  <c:v>0</c:v>
                </c:pt>
                <c:pt idx="3179">
                  <c:v>0</c:v>
                </c:pt>
                <c:pt idx="3180">
                  <c:v>0</c:v>
                </c:pt>
                <c:pt idx="3181">
                  <c:v>0</c:v>
                </c:pt>
                <c:pt idx="3182">
                  <c:v>0</c:v>
                </c:pt>
                <c:pt idx="3183">
                  <c:v>0</c:v>
                </c:pt>
                <c:pt idx="3184">
                  <c:v>0</c:v>
                </c:pt>
                <c:pt idx="3185">
                  <c:v>0</c:v>
                </c:pt>
                <c:pt idx="3186">
                  <c:v>0</c:v>
                </c:pt>
                <c:pt idx="3187">
                  <c:v>0</c:v>
                </c:pt>
                <c:pt idx="3188">
                  <c:v>0</c:v>
                </c:pt>
                <c:pt idx="3189">
                  <c:v>0</c:v>
                </c:pt>
                <c:pt idx="3190">
                  <c:v>0</c:v>
                </c:pt>
                <c:pt idx="3191">
                  <c:v>0</c:v>
                </c:pt>
                <c:pt idx="3192">
                  <c:v>0</c:v>
                </c:pt>
                <c:pt idx="3193">
                  <c:v>0</c:v>
                </c:pt>
                <c:pt idx="3194">
                  <c:v>0</c:v>
                </c:pt>
                <c:pt idx="3195">
                  <c:v>0</c:v>
                </c:pt>
                <c:pt idx="3196">
                  <c:v>0</c:v>
                </c:pt>
                <c:pt idx="3197">
                  <c:v>0</c:v>
                </c:pt>
                <c:pt idx="3198">
                  <c:v>0</c:v>
                </c:pt>
                <c:pt idx="3199">
                  <c:v>0</c:v>
                </c:pt>
                <c:pt idx="3200">
                  <c:v>0</c:v>
                </c:pt>
                <c:pt idx="3201">
                  <c:v>0</c:v>
                </c:pt>
                <c:pt idx="3202">
                  <c:v>0</c:v>
                </c:pt>
                <c:pt idx="3203">
                  <c:v>0</c:v>
                </c:pt>
                <c:pt idx="3204">
                  <c:v>0</c:v>
                </c:pt>
                <c:pt idx="3205">
                  <c:v>0</c:v>
                </c:pt>
                <c:pt idx="3206">
                  <c:v>0</c:v>
                </c:pt>
                <c:pt idx="3207">
                  <c:v>0</c:v>
                </c:pt>
                <c:pt idx="3208">
                  <c:v>0</c:v>
                </c:pt>
                <c:pt idx="3209">
                  <c:v>0</c:v>
                </c:pt>
                <c:pt idx="3210">
                  <c:v>0</c:v>
                </c:pt>
                <c:pt idx="3211">
                  <c:v>0</c:v>
                </c:pt>
                <c:pt idx="3212">
                  <c:v>0</c:v>
                </c:pt>
                <c:pt idx="3213">
                  <c:v>0</c:v>
                </c:pt>
                <c:pt idx="3214">
                  <c:v>0</c:v>
                </c:pt>
                <c:pt idx="3215">
                  <c:v>0</c:v>
                </c:pt>
                <c:pt idx="3216">
                  <c:v>0</c:v>
                </c:pt>
                <c:pt idx="3217">
                  <c:v>0</c:v>
                </c:pt>
                <c:pt idx="3218">
                  <c:v>0</c:v>
                </c:pt>
                <c:pt idx="3219">
                  <c:v>0</c:v>
                </c:pt>
                <c:pt idx="3220">
                  <c:v>0</c:v>
                </c:pt>
                <c:pt idx="3221">
                  <c:v>0</c:v>
                </c:pt>
                <c:pt idx="3222">
                  <c:v>0</c:v>
                </c:pt>
                <c:pt idx="3223">
                  <c:v>0</c:v>
                </c:pt>
                <c:pt idx="3224">
                  <c:v>0</c:v>
                </c:pt>
                <c:pt idx="3225">
                  <c:v>0</c:v>
                </c:pt>
                <c:pt idx="3226">
                  <c:v>0</c:v>
                </c:pt>
                <c:pt idx="3227">
                  <c:v>0</c:v>
                </c:pt>
                <c:pt idx="3228">
                  <c:v>0</c:v>
                </c:pt>
                <c:pt idx="3229">
                  <c:v>0</c:v>
                </c:pt>
                <c:pt idx="3230">
                  <c:v>0</c:v>
                </c:pt>
                <c:pt idx="3231">
                  <c:v>0</c:v>
                </c:pt>
                <c:pt idx="3232">
                  <c:v>0</c:v>
                </c:pt>
                <c:pt idx="3233">
                  <c:v>0</c:v>
                </c:pt>
                <c:pt idx="3234">
                  <c:v>0</c:v>
                </c:pt>
                <c:pt idx="3235">
                  <c:v>0</c:v>
                </c:pt>
                <c:pt idx="3236">
                  <c:v>0</c:v>
                </c:pt>
                <c:pt idx="3237">
                  <c:v>0</c:v>
                </c:pt>
                <c:pt idx="3238">
                  <c:v>0</c:v>
                </c:pt>
                <c:pt idx="3239">
                  <c:v>0</c:v>
                </c:pt>
                <c:pt idx="3240">
                  <c:v>0</c:v>
                </c:pt>
                <c:pt idx="3241">
                  <c:v>0</c:v>
                </c:pt>
                <c:pt idx="3242">
                  <c:v>0</c:v>
                </c:pt>
                <c:pt idx="3243">
                  <c:v>0</c:v>
                </c:pt>
                <c:pt idx="3244">
                  <c:v>0</c:v>
                </c:pt>
                <c:pt idx="3245">
                  <c:v>0</c:v>
                </c:pt>
                <c:pt idx="3246">
                  <c:v>0</c:v>
                </c:pt>
                <c:pt idx="3247">
                  <c:v>0</c:v>
                </c:pt>
                <c:pt idx="3248">
                  <c:v>0</c:v>
                </c:pt>
                <c:pt idx="3249">
                  <c:v>0</c:v>
                </c:pt>
                <c:pt idx="3250">
                  <c:v>0</c:v>
                </c:pt>
                <c:pt idx="3251">
                  <c:v>0</c:v>
                </c:pt>
                <c:pt idx="3252">
                  <c:v>0</c:v>
                </c:pt>
                <c:pt idx="3253">
                  <c:v>0</c:v>
                </c:pt>
                <c:pt idx="3254">
                  <c:v>0</c:v>
                </c:pt>
                <c:pt idx="3255">
                  <c:v>0</c:v>
                </c:pt>
                <c:pt idx="3256">
                  <c:v>0</c:v>
                </c:pt>
                <c:pt idx="3257">
                  <c:v>0</c:v>
                </c:pt>
                <c:pt idx="3258">
                  <c:v>0</c:v>
                </c:pt>
                <c:pt idx="3259">
                  <c:v>0</c:v>
                </c:pt>
                <c:pt idx="3260">
                  <c:v>0</c:v>
                </c:pt>
                <c:pt idx="3261">
                  <c:v>0</c:v>
                </c:pt>
                <c:pt idx="3262">
                  <c:v>0</c:v>
                </c:pt>
                <c:pt idx="3263">
                  <c:v>0</c:v>
                </c:pt>
                <c:pt idx="3264">
                  <c:v>0</c:v>
                </c:pt>
                <c:pt idx="3265">
                  <c:v>0</c:v>
                </c:pt>
                <c:pt idx="3266">
                  <c:v>0</c:v>
                </c:pt>
                <c:pt idx="3267">
                  <c:v>0</c:v>
                </c:pt>
                <c:pt idx="3268">
                  <c:v>0</c:v>
                </c:pt>
                <c:pt idx="3269">
                  <c:v>0</c:v>
                </c:pt>
                <c:pt idx="3270">
                  <c:v>0</c:v>
                </c:pt>
                <c:pt idx="3271">
                  <c:v>0</c:v>
                </c:pt>
                <c:pt idx="3272">
                  <c:v>0</c:v>
                </c:pt>
                <c:pt idx="3273">
                  <c:v>0</c:v>
                </c:pt>
                <c:pt idx="3274">
                  <c:v>0</c:v>
                </c:pt>
                <c:pt idx="3275">
                  <c:v>0</c:v>
                </c:pt>
                <c:pt idx="3276">
                  <c:v>0</c:v>
                </c:pt>
                <c:pt idx="3277">
                  <c:v>0</c:v>
                </c:pt>
                <c:pt idx="3278">
                  <c:v>0</c:v>
                </c:pt>
                <c:pt idx="3279">
                  <c:v>0</c:v>
                </c:pt>
                <c:pt idx="3280">
                  <c:v>0</c:v>
                </c:pt>
                <c:pt idx="3281">
                  <c:v>0</c:v>
                </c:pt>
                <c:pt idx="3282">
                  <c:v>0</c:v>
                </c:pt>
                <c:pt idx="3283">
                  <c:v>0</c:v>
                </c:pt>
                <c:pt idx="3284">
                  <c:v>0</c:v>
                </c:pt>
                <c:pt idx="3285">
                  <c:v>0</c:v>
                </c:pt>
                <c:pt idx="3286">
                  <c:v>0</c:v>
                </c:pt>
                <c:pt idx="3287">
                  <c:v>0</c:v>
                </c:pt>
                <c:pt idx="3288">
                  <c:v>0</c:v>
                </c:pt>
                <c:pt idx="3289">
                  <c:v>0</c:v>
                </c:pt>
                <c:pt idx="3290">
                  <c:v>0</c:v>
                </c:pt>
                <c:pt idx="3291">
                  <c:v>0</c:v>
                </c:pt>
                <c:pt idx="3292">
                  <c:v>0</c:v>
                </c:pt>
                <c:pt idx="3293">
                  <c:v>0</c:v>
                </c:pt>
                <c:pt idx="3294">
                  <c:v>0</c:v>
                </c:pt>
                <c:pt idx="3295">
                  <c:v>0</c:v>
                </c:pt>
                <c:pt idx="3296">
                  <c:v>0</c:v>
                </c:pt>
                <c:pt idx="3297">
                  <c:v>0</c:v>
                </c:pt>
                <c:pt idx="3298">
                  <c:v>0</c:v>
                </c:pt>
                <c:pt idx="3299">
                  <c:v>0</c:v>
                </c:pt>
                <c:pt idx="3300">
                  <c:v>0</c:v>
                </c:pt>
                <c:pt idx="3301">
                  <c:v>0</c:v>
                </c:pt>
                <c:pt idx="3302">
                  <c:v>0</c:v>
                </c:pt>
                <c:pt idx="3303">
                  <c:v>0</c:v>
                </c:pt>
                <c:pt idx="3304">
                  <c:v>0</c:v>
                </c:pt>
                <c:pt idx="3305">
                  <c:v>0</c:v>
                </c:pt>
                <c:pt idx="3306">
                  <c:v>0</c:v>
                </c:pt>
                <c:pt idx="3307">
                  <c:v>0</c:v>
                </c:pt>
                <c:pt idx="3308">
                  <c:v>0</c:v>
                </c:pt>
                <c:pt idx="3309">
                  <c:v>0</c:v>
                </c:pt>
                <c:pt idx="3310">
                  <c:v>0</c:v>
                </c:pt>
                <c:pt idx="3311">
                  <c:v>0</c:v>
                </c:pt>
                <c:pt idx="3312">
                  <c:v>0</c:v>
                </c:pt>
                <c:pt idx="3313">
                  <c:v>0</c:v>
                </c:pt>
                <c:pt idx="3314">
                  <c:v>0</c:v>
                </c:pt>
                <c:pt idx="3315">
                  <c:v>0</c:v>
                </c:pt>
                <c:pt idx="3316">
                  <c:v>0</c:v>
                </c:pt>
                <c:pt idx="3317">
                  <c:v>0</c:v>
                </c:pt>
                <c:pt idx="3318">
                  <c:v>0</c:v>
                </c:pt>
                <c:pt idx="3319">
                  <c:v>0</c:v>
                </c:pt>
                <c:pt idx="3320">
                  <c:v>0</c:v>
                </c:pt>
                <c:pt idx="3321">
                  <c:v>0</c:v>
                </c:pt>
                <c:pt idx="3322">
                  <c:v>0</c:v>
                </c:pt>
                <c:pt idx="3323">
                  <c:v>0</c:v>
                </c:pt>
                <c:pt idx="3324">
                  <c:v>0</c:v>
                </c:pt>
                <c:pt idx="3325">
                  <c:v>0</c:v>
                </c:pt>
                <c:pt idx="3326">
                  <c:v>0</c:v>
                </c:pt>
                <c:pt idx="3327">
                  <c:v>0</c:v>
                </c:pt>
                <c:pt idx="3328">
                  <c:v>0</c:v>
                </c:pt>
                <c:pt idx="3329">
                  <c:v>0</c:v>
                </c:pt>
                <c:pt idx="3330">
                  <c:v>0</c:v>
                </c:pt>
                <c:pt idx="3331">
                  <c:v>0</c:v>
                </c:pt>
                <c:pt idx="3332">
                  <c:v>0</c:v>
                </c:pt>
                <c:pt idx="3333">
                  <c:v>0</c:v>
                </c:pt>
                <c:pt idx="3334">
                  <c:v>0</c:v>
                </c:pt>
                <c:pt idx="3335">
                  <c:v>0</c:v>
                </c:pt>
                <c:pt idx="3336">
                  <c:v>0</c:v>
                </c:pt>
                <c:pt idx="3337">
                  <c:v>0</c:v>
                </c:pt>
                <c:pt idx="3338">
                  <c:v>0</c:v>
                </c:pt>
                <c:pt idx="3339">
                  <c:v>0</c:v>
                </c:pt>
                <c:pt idx="3340">
                  <c:v>0</c:v>
                </c:pt>
                <c:pt idx="3341">
                  <c:v>0</c:v>
                </c:pt>
                <c:pt idx="3342">
                  <c:v>0</c:v>
                </c:pt>
                <c:pt idx="3343">
                  <c:v>0</c:v>
                </c:pt>
                <c:pt idx="3344">
                  <c:v>0</c:v>
                </c:pt>
                <c:pt idx="3345">
                  <c:v>0</c:v>
                </c:pt>
                <c:pt idx="3346">
                  <c:v>0</c:v>
                </c:pt>
                <c:pt idx="3347">
                  <c:v>0</c:v>
                </c:pt>
                <c:pt idx="3348">
                  <c:v>0</c:v>
                </c:pt>
                <c:pt idx="3349">
                  <c:v>0</c:v>
                </c:pt>
                <c:pt idx="3350">
                  <c:v>0</c:v>
                </c:pt>
                <c:pt idx="3351">
                  <c:v>0</c:v>
                </c:pt>
                <c:pt idx="3352">
                  <c:v>0</c:v>
                </c:pt>
                <c:pt idx="3353">
                  <c:v>0</c:v>
                </c:pt>
                <c:pt idx="3354">
                  <c:v>0</c:v>
                </c:pt>
                <c:pt idx="3355">
                  <c:v>0</c:v>
                </c:pt>
                <c:pt idx="3356">
                  <c:v>0</c:v>
                </c:pt>
                <c:pt idx="3357">
                  <c:v>0</c:v>
                </c:pt>
                <c:pt idx="3358">
                  <c:v>0</c:v>
                </c:pt>
                <c:pt idx="3359">
                  <c:v>0</c:v>
                </c:pt>
                <c:pt idx="3360">
                  <c:v>0</c:v>
                </c:pt>
                <c:pt idx="3361">
                  <c:v>0</c:v>
                </c:pt>
                <c:pt idx="3362">
                  <c:v>0</c:v>
                </c:pt>
                <c:pt idx="3363">
                  <c:v>0</c:v>
                </c:pt>
                <c:pt idx="3364">
                  <c:v>0</c:v>
                </c:pt>
                <c:pt idx="3365">
                  <c:v>0</c:v>
                </c:pt>
                <c:pt idx="3366">
                  <c:v>0</c:v>
                </c:pt>
                <c:pt idx="3367">
                  <c:v>0</c:v>
                </c:pt>
                <c:pt idx="3368">
                  <c:v>0</c:v>
                </c:pt>
                <c:pt idx="3369">
                  <c:v>0</c:v>
                </c:pt>
                <c:pt idx="3370">
                  <c:v>0</c:v>
                </c:pt>
                <c:pt idx="3371">
                  <c:v>0</c:v>
                </c:pt>
                <c:pt idx="3372">
                  <c:v>0</c:v>
                </c:pt>
                <c:pt idx="3373">
                  <c:v>0</c:v>
                </c:pt>
                <c:pt idx="3374">
                  <c:v>0</c:v>
                </c:pt>
                <c:pt idx="3375">
                  <c:v>0</c:v>
                </c:pt>
                <c:pt idx="3376">
                  <c:v>0</c:v>
                </c:pt>
                <c:pt idx="3377">
                  <c:v>0</c:v>
                </c:pt>
                <c:pt idx="3378">
                  <c:v>0</c:v>
                </c:pt>
                <c:pt idx="3379">
                  <c:v>0</c:v>
                </c:pt>
                <c:pt idx="3380">
                  <c:v>0</c:v>
                </c:pt>
                <c:pt idx="3381">
                  <c:v>0</c:v>
                </c:pt>
                <c:pt idx="3382">
                  <c:v>0</c:v>
                </c:pt>
                <c:pt idx="3383">
                  <c:v>0</c:v>
                </c:pt>
                <c:pt idx="3384">
                  <c:v>0</c:v>
                </c:pt>
                <c:pt idx="3385">
                  <c:v>0</c:v>
                </c:pt>
                <c:pt idx="3386">
                  <c:v>0</c:v>
                </c:pt>
                <c:pt idx="3387">
                  <c:v>0</c:v>
                </c:pt>
                <c:pt idx="3388">
                  <c:v>0</c:v>
                </c:pt>
                <c:pt idx="3389">
                  <c:v>0</c:v>
                </c:pt>
                <c:pt idx="3390">
                  <c:v>0</c:v>
                </c:pt>
                <c:pt idx="3391">
                  <c:v>0</c:v>
                </c:pt>
                <c:pt idx="3392">
                  <c:v>0</c:v>
                </c:pt>
                <c:pt idx="3393">
                  <c:v>0</c:v>
                </c:pt>
                <c:pt idx="3394">
                  <c:v>0</c:v>
                </c:pt>
                <c:pt idx="3395">
                  <c:v>0</c:v>
                </c:pt>
                <c:pt idx="3396">
                  <c:v>0</c:v>
                </c:pt>
                <c:pt idx="3397">
                  <c:v>0</c:v>
                </c:pt>
                <c:pt idx="3398">
                  <c:v>0</c:v>
                </c:pt>
                <c:pt idx="3399">
                  <c:v>0</c:v>
                </c:pt>
                <c:pt idx="3400">
                  <c:v>0</c:v>
                </c:pt>
                <c:pt idx="3401">
                  <c:v>0</c:v>
                </c:pt>
                <c:pt idx="3402">
                  <c:v>0</c:v>
                </c:pt>
                <c:pt idx="3403">
                  <c:v>0</c:v>
                </c:pt>
                <c:pt idx="3404">
                  <c:v>0</c:v>
                </c:pt>
                <c:pt idx="3405">
                  <c:v>0</c:v>
                </c:pt>
                <c:pt idx="3406">
                  <c:v>0</c:v>
                </c:pt>
                <c:pt idx="3407">
                  <c:v>0</c:v>
                </c:pt>
                <c:pt idx="3408">
                  <c:v>0</c:v>
                </c:pt>
                <c:pt idx="3409">
                  <c:v>0</c:v>
                </c:pt>
                <c:pt idx="3410">
                  <c:v>0</c:v>
                </c:pt>
                <c:pt idx="3411">
                  <c:v>0</c:v>
                </c:pt>
                <c:pt idx="3412">
                  <c:v>0</c:v>
                </c:pt>
                <c:pt idx="3413">
                  <c:v>0</c:v>
                </c:pt>
                <c:pt idx="3414">
                  <c:v>0</c:v>
                </c:pt>
                <c:pt idx="3415">
                  <c:v>0</c:v>
                </c:pt>
                <c:pt idx="3416">
                  <c:v>0</c:v>
                </c:pt>
                <c:pt idx="3417">
                  <c:v>0</c:v>
                </c:pt>
                <c:pt idx="3418">
                  <c:v>0</c:v>
                </c:pt>
                <c:pt idx="3419">
                  <c:v>0</c:v>
                </c:pt>
                <c:pt idx="3420">
                  <c:v>0</c:v>
                </c:pt>
                <c:pt idx="3421">
                  <c:v>0</c:v>
                </c:pt>
                <c:pt idx="3422">
                  <c:v>0</c:v>
                </c:pt>
                <c:pt idx="3423">
                  <c:v>0</c:v>
                </c:pt>
                <c:pt idx="3424">
                  <c:v>0</c:v>
                </c:pt>
                <c:pt idx="3425">
                  <c:v>0</c:v>
                </c:pt>
                <c:pt idx="3426">
                  <c:v>0</c:v>
                </c:pt>
                <c:pt idx="3427">
                  <c:v>0</c:v>
                </c:pt>
                <c:pt idx="3428">
                  <c:v>0</c:v>
                </c:pt>
                <c:pt idx="3429">
                  <c:v>0</c:v>
                </c:pt>
                <c:pt idx="3430">
                  <c:v>0</c:v>
                </c:pt>
                <c:pt idx="3431">
                  <c:v>0</c:v>
                </c:pt>
                <c:pt idx="3432">
                  <c:v>0</c:v>
                </c:pt>
                <c:pt idx="3433">
                  <c:v>0</c:v>
                </c:pt>
                <c:pt idx="3434">
                  <c:v>0</c:v>
                </c:pt>
                <c:pt idx="3435">
                  <c:v>0</c:v>
                </c:pt>
                <c:pt idx="3436">
                  <c:v>0</c:v>
                </c:pt>
                <c:pt idx="3437">
                  <c:v>0</c:v>
                </c:pt>
                <c:pt idx="3438">
                  <c:v>0</c:v>
                </c:pt>
                <c:pt idx="3439">
                  <c:v>0</c:v>
                </c:pt>
                <c:pt idx="3440">
                  <c:v>0</c:v>
                </c:pt>
                <c:pt idx="3441">
                  <c:v>0</c:v>
                </c:pt>
                <c:pt idx="3442">
                  <c:v>0</c:v>
                </c:pt>
                <c:pt idx="3443">
                  <c:v>0</c:v>
                </c:pt>
                <c:pt idx="3444">
                  <c:v>0</c:v>
                </c:pt>
                <c:pt idx="3445">
                  <c:v>0</c:v>
                </c:pt>
                <c:pt idx="3446">
                  <c:v>0</c:v>
                </c:pt>
                <c:pt idx="3447">
                  <c:v>0</c:v>
                </c:pt>
                <c:pt idx="3448">
                  <c:v>0</c:v>
                </c:pt>
                <c:pt idx="3449">
                  <c:v>0</c:v>
                </c:pt>
                <c:pt idx="3450">
                  <c:v>0</c:v>
                </c:pt>
                <c:pt idx="3451">
                  <c:v>0</c:v>
                </c:pt>
                <c:pt idx="3452">
                  <c:v>0</c:v>
                </c:pt>
                <c:pt idx="3453">
                  <c:v>0</c:v>
                </c:pt>
                <c:pt idx="3454">
                  <c:v>0</c:v>
                </c:pt>
                <c:pt idx="3455">
                  <c:v>0</c:v>
                </c:pt>
                <c:pt idx="3456">
                  <c:v>0</c:v>
                </c:pt>
                <c:pt idx="3457">
                  <c:v>0</c:v>
                </c:pt>
                <c:pt idx="3458">
                  <c:v>0</c:v>
                </c:pt>
                <c:pt idx="3459">
                  <c:v>0</c:v>
                </c:pt>
                <c:pt idx="3460">
                  <c:v>0</c:v>
                </c:pt>
                <c:pt idx="3461">
                  <c:v>0</c:v>
                </c:pt>
                <c:pt idx="3462">
                  <c:v>0</c:v>
                </c:pt>
                <c:pt idx="3463">
                  <c:v>0</c:v>
                </c:pt>
                <c:pt idx="3464">
                  <c:v>0</c:v>
                </c:pt>
                <c:pt idx="3465">
                  <c:v>0</c:v>
                </c:pt>
                <c:pt idx="3466">
                  <c:v>0</c:v>
                </c:pt>
                <c:pt idx="3467">
                  <c:v>0</c:v>
                </c:pt>
                <c:pt idx="3468">
                  <c:v>0</c:v>
                </c:pt>
                <c:pt idx="3469">
                  <c:v>0</c:v>
                </c:pt>
                <c:pt idx="3470">
                  <c:v>0</c:v>
                </c:pt>
                <c:pt idx="3471">
                  <c:v>0</c:v>
                </c:pt>
                <c:pt idx="3472">
                  <c:v>0</c:v>
                </c:pt>
                <c:pt idx="3473">
                  <c:v>0</c:v>
                </c:pt>
                <c:pt idx="3474">
                  <c:v>0</c:v>
                </c:pt>
                <c:pt idx="3475">
                  <c:v>0</c:v>
                </c:pt>
                <c:pt idx="3476">
                  <c:v>0</c:v>
                </c:pt>
                <c:pt idx="3477">
                  <c:v>0</c:v>
                </c:pt>
                <c:pt idx="3478">
                  <c:v>0</c:v>
                </c:pt>
                <c:pt idx="3479">
                  <c:v>0</c:v>
                </c:pt>
                <c:pt idx="3480">
                  <c:v>0</c:v>
                </c:pt>
                <c:pt idx="3481">
                  <c:v>0</c:v>
                </c:pt>
                <c:pt idx="3482">
                  <c:v>0</c:v>
                </c:pt>
                <c:pt idx="3483">
                  <c:v>0</c:v>
                </c:pt>
                <c:pt idx="3484">
                  <c:v>0</c:v>
                </c:pt>
                <c:pt idx="3485">
                  <c:v>0</c:v>
                </c:pt>
                <c:pt idx="3486">
                  <c:v>0</c:v>
                </c:pt>
                <c:pt idx="3487">
                  <c:v>0</c:v>
                </c:pt>
                <c:pt idx="3488">
                  <c:v>0</c:v>
                </c:pt>
                <c:pt idx="3489">
                  <c:v>0</c:v>
                </c:pt>
                <c:pt idx="3490">
                  <c:v>0</c:v>
                </c:pt>
                <c:pt idx="3491">
                  <c:v>0</c:v>
                </c:pt>
                <c:pt idx="3492">
                  <c:v>0</c:v>
                </c:pt>
                <c:pt idx="3493">
                  <c:v>0</c:v>
                </c:pt>
                <c:pt idx="3494">
                  <c:v>0</c:v>
                </c:pt>
                <c:pt idx="3495">
                  <c:v>0</c:v>
                </c:pt>
                <c:pt idx="3496">
                  <c:v>0</c:v>
                </c:pt>
                <c:pt idx="3497">
                  <c:v>0</c:v>
                </c:pt>
                <c:pt idx="3498">
                  <c:v>0</c:v>
                </c:pt>
                <c:pt idx="3499">
                  <c:v>0</c:v>
                </c:pt>
                <c:pt idx="3500">
                  <c:v>0</c:v>
                </c:pt>
                <c:pt idx="3501">
                  <c:v>0</c:v>
                </c:pt>
                <c:pt idx="3502">
                  <c:v>0</c:v>
                </c:pt>
                <c:pt idx="3503">
                  <c:v>0</c:v>
                </c:pt>
                <c:pt idx="3504">
                  <c:v>0</c:v>
                </c:pt>
                <c:pt idx="3505">
                  <c:v>0</c:v>
                </c:pt>
                <c:pt idx="3506">
                  <c:v>0</c:v>
                </c:pt>
                <c:pt idx="3507">
                  <c:v>0</c:v>
                </c:pt>
                <c:pt idx="3508">
                  <c:v>0</c:v>
                </c:pt>
                <c:pt idx="3509">
                  <c:v>0</c:v>
                </c:pt>
                <c:pt idx="3510">
                  <c:v>0</c:v>
                </c:pt>
                <c:pt idx="3511">
                  <c:v>0</c:v>
                </c:pt>
                <c:pt idx="3512">
                  <c:v>0</c:v>
                </c:pt>
                <c:pt idx="3513">
                  <c:v>0</c:v>
                </c:pt>
                <c:pt idx="3514">
                  <c:v>0</c:v>
                </c:pt>
                <c:pt idx="3515">
                  <c:v>0</c:v>
                </c:pt>
                <c:pt idx="3516">
                  <c:v>0</c:v>
                </c:pt>
                <c:pt idx="3517">
                  <c:v>0</c:v>
                </c:pt>
                <c:pt idx="3518">
                  <c:v>0</c:v>
                </c:pt>
                <c:pt idx="3519">
                  <c:v>0</c:v>
                </c:pt>
                <c:pt idx="3520">
                  <c:v>0</c:v>
                </c:pt>
                <c:pt idx="3521">
                  <c:v>0</c:v>
                </c:pt>
                <c:pt idx="3522">
                  <c:v>0</c:v>
                </c:pt>
                <c:pt idx="3523">
                  <c:v>0</c:v>
                </c:pt>
                <c:pt idx="3524">
                  <c:v>0</c:v>
                </c:pt>
                <c:pt idx="3525">
                  <c:v>0</c:v>
                </c:pt>
                <c:pt idx="3526">
                  <c:v>0</c:v>
                </c:pt>
                <c:pt idx="3527">
                  <c:v>0</c:v>
                </c:pt>
                <c:pt idx="3528">
                  <c:v>0</c:v>
                </c:pt>
                <c:pt idx="3529">
                  <c:v>0</c:v>
                </c:pt>
                <c:pt idx="3530">
                  <c:v>0</c:v>
                </c:pt>
                <c:pt idx="3531">
                  <c:v>0</c:v>
                </c:pt>
                <c:pt idx="3532">
                  <c:v>0</c:v>
                </c:pt>
                <c:pt idx="3533">
                  <c:v>0</c:v>
                </c:pt>
                <c:pt idx="3534">
                  <c:v>0</c:v>
                </c:pt>
                <c:pt idx="3535">
                  <c:v>0</c:v>
                </c:pt>
                <c:pt idx="3536">
                  <c:v>0</c:v>
                </c:pt>
                <c:pt idx="3537">
                  <c:v>0</c:v>
                </c:pt>
                <c:pt idx="3538">
                  <c:v>0</c:v>
                </c:pt>
                <c:pt idx="3539">
                  <c:v>0</c:v>
                </c:pt>
                <c:pt idx="3540">
                  <c:v>0</c:v>
                </c:pt>
                <c:pt idx="3541">
                  <c:v>0</c:v>
                </c:pt>
                <c:pt idx="3542">
                  <c:v>0</c:v>
                </c:pt>
                <c:pt idx="3543">
                  <c:v>0</c:v>
                </c:pt>
                <c:pt idx="3544">
                  <c:v>0</c:v>
                </c:pt>
                <c:pt idx="3545">
                  <c:v>0</c:v>
                </c:pt>
                <c:pt idx="3546">
                  <c:v>0</c:v>
                </c:pt>
                <c:pt idx="3547">
                  <c:v>0</c:v>
                </c:pt>
                <c:pt idx="3548">
                  <c:v>0</c:v>
                </c:pt>
                <c:pt idx="3549">
                  <c:v>0</c:v>
                </c:pt>
                <c:pt idx="3550">
                  <c:v>0</c:v>
                </c:pt>
                <c:pt idx="3551">
                  <c:v>0</c:v>
                </c:pt>
                <c:pt idx="3552">
                  <c:v>0</c:v>
                </c:pt>
                <c:pt idx="3553">
                  <c:v>0</c:v>
                </c:pt>
                <c:pt idx="3554">
                  <c:v>0</c:v>
                </c:pt>
                <c:pt idx="3555">
                  <c:v>0</c:v>
                </c:pt>
                <c:pt idx="3556">
                  <c:v>0</c:v>
                </c:pt>
                <c:pt idx="3557">
                  <c:v>0</c:v>
                </c:pt>
                <c:pt idx="3558">
                  <c:v>0</c:v>
                </c:pt>
                <c:pt idx="3559">
                  <c:v>0</c:v>
                </c:pt>
                <c:pt idx="3560">
                  <c:v>0</c:v>
                </c:pt>
                <c:pt idx="3561">
                  <c:v>0</c:v>
                </c:pt>
                <c:pt idx="3562">
                  <c:v>0</c:v>
                </c:pt>
                <c:pt idx="3563">
                  <c:v>0</c:v>
                </c:pt>
                <c:pt idx="3564">
                  <c:v>0</c:v>
                </c:pt>
                <c:pt idx="3565">
                  <c:v>0</c:v>
                </c:pt>
                <c:pt idx="3566">
                  <c:v>0</c:v>
                </c:pt>
                <c:pt idx="3567">
                  <c:v>0</c:v>
                </c:pt>
                <c:pt idx="3568">
                  <c:v>0</c:v>
                </c:pt>
                <c:pt idx="3569">
                  <c:v>0</c:v>
                </c:pt>
                <c:pt idx="3570">
                  <c:v>0</c:v>
                </c:pt>
                <c:pt idx="3571">
                  <c:v>0</c:v>
                </c:pt>
                <c:pt idx="3572">
                  <c:v>0</c:v>
                </c:pt>
                <c:pt idx="3573">
                  <c:v>0</c:v>
                </c:pt>
                <c:pt idx="3574">
                  <c:v>0</c:v>
                </c:pt>
                <c:pt idx="3575">
                  <c:v>0</c:v>
                </c:pt>
                <c:pt idx="3576">
                  <c:v>0</c:v>
                </c:pt>
                <c:pt idx="3577">
                  <c:v>0</c:v>
                </c:pt>
                <c:pt idx="3578">
                  <c:v>0</c:v>
                </c:pt>
                <c:pt idx="3579">
                  <c:v>0</c:v>
                </c:pt>
                <c:pt idx="3580">
                  <c:v>0</c:v>
                </c:pt>
                <c:pt idx="3581">
                  <c:v>0</c:v>
                </c:pt>
                <c:pt idx="3582">
                  <c:v>0</c:v>
                </c:pt>
                <c:pt idx="3583">
                  <c:v>0</c:v>
                </c:pt>
                <c:pt idx="3584">
                  <c:v>0</c:v>
                </c:pt>
                <c:pt idx="3585">
                  <c:v>0</c:v>
                </c:pt>
                <c:pt idx="3586">
                  <c:v>0</c:v>
                </c:pt>
                <c:pt idx="3587">
                  <c:v>0</c:v>
                </c:pt>
                <c:pt idx="3588">
                  <c:v>0</c:v>
                </c:pt>
                <c:pt idx="3589">
                  <c:v>0</c:v>
                </c:pt>
                <c:pt idx="3590">
                  <c:v>0</c:v>
                </c:pt>
                <c:pt idx="3591">
                  <c:v>0</c:v>
                </c:pt>
                <c:pt idx="3592">
                  <c:v>0</c:v>
                </c:pt>
                <c:pt idx="3593">
                  <c:v>0</c:v>
                </c:pt>
                <c:pt idx="3594">
                  <c:v>0</c:v>
                </c:pt>
                <c:pt idx="3595">
                  <c:v>0</c:v>
                </c:pt>
                <c:pt idx="3596">
                  <c:v>0</c:v>
                </c:pt>
                <c:pt idx="3597">
                  <c:v>0</c:v>
                </c:pt>
                <c:pt idx="3598">
                  <c:v>0</c:v>
                </c:pt>
                <c:pt idx="3599">
                  <c:v>0</c:v>
                </c:pt>
                <c:pt idx="3600">
                  <c:v>0</c:v>
                </c:pt>
                <c:pt idx="3601">
                  <c:v>0</c:v>
                </c:pt>
                <c:pt idx="3602">
                  <c:v>0</c:v>
                </c:pt>
                <c:pt idx="3603">
                  <c:v>0</c:v>
                </c:pt>
                <c:pt idx="3604">
                  <c:v>0</c:v>
                </c:pt>
                <c:pt idx="3605">
                  <c:v>0</c:v>
                </c:pt>
                <c:pt idx="3606">
                  <c:v>0</c:v>
                </c:pt>
                <c:pt idx="3607">
                  <c:v>0</c:v>
                </c:pt>
                <c:pt idx="3608">
                  <c:v>0</c:v>
                </c:pt>
                <c:pt idx="3609">
                  <c:v>0</c:v>
                </c:pt>
                <c:pt idx="3610">
                  <c:v>0</c:v>
                </c:pt>
                <c:pt idx="3611">
                  <c:v>0</c:v>
                </c:pt>
                <c:pt idx="3612">
                  <c:v>0</c:v>
                </c:pt>
                <c:pt idx="3613">
                  <c:v>0</c:v>
                </c:pt>
                <c:pt idx="3614">
                  <c:v>0</c:v>
                </c:pt>
                <c:pt idx="3615">
                  <c:v>0</c:v>
                </c:pt>
                <c:pt idx="3616">
                  <c:v>0</c:v>
                </c:pt>
                <c:pt idx="3617">
                  <c:v>0</c:v>
                </c:pt>
                <c:pt idx="3618">
                  <c:v>0</c:v>
                </c:pt>
                <c:pt idx="3619">
                  <c:v>0</c:v>
                </c:pt>
                <c:pt idx="3620">
                  <c:v>0</c:v>
                </c:pt>
                <c:pt idx="3621">
                  <c:v>0</c:v>
                </c:pt>
                <c:pt idx="3622">
                  <c:v>0</c:v>
                </c:pt>
                <c:pt idx="3623">
                  <c:v>0</c:v>
                </c:pt>
                <c:pt idx="3624">
                  <c:v>0</c:v>
                </c:pt>
                <c:pt idx="3625">
                  <c:v>0</c:v>
                </c:pt>
                <c:pt idx="3626">
                  <c:v>0</c:v>
                </c:pt>
                <c:pt idx="3627">
                  <c:v>0</c:v>
                </c:pt>
                <c:pt idx="3628">
                  <c:v>0</c:v>
                </c:pt>
                <c:pt idx="3629">
                  <c:v>0</c:v>
                </c:pt>
                <c:pt idx="3630">
                  <c:v>0</c:v>
                </c:pt>
                <c:pt idx="3631">
                  <c:v>0</c:v>
                </c:pt>
                <c:pt idx="3632">
                  <c:v>0</c:v>
                </c:pt>
                <c:pt idx="3633">
                  <c:v>0</c:v>
                </c:pt>
                <c:pt idx="3634">
                  <c:v>0</c:v>
                </c:pt>
                <c:pt idx="3635">
                  <c:v>0</c:v>
                </c:pt>
                <c:pt idx="3636">
                  <c:v>0</c:v>
                </c:pt>
                <c:pt idx="3637">
                  <c:v>0</c:v>
                </c:pt>
                <c:pt idx="3638">
                  <c:v>0</c:v>
                </c:pt>
                <c:pt idx="3639">
                  <c:v>0</c:v>
                </c:pt>
                <c:pt idx="3640">
                  <c:v>0</c:v>
                </c:pt>
                <c:pt idx="3641">
                  <c:v>0</c:v>
                </c:pt>
                <c:pt idx="3642">
                  <c:v>0</c:v>
                </c:pt>
                <c:pt idx="3643">
                  <c:v>0</c:v>
                </c:pt>
                <c:pt idx="3644">
                  <c:v>0</c:v>
                </c:pt>
                <c:pt idx="3645">
                  <c:v>0</c:v>
                </c:pt>
                <c:pt idx="3646">
                  <c:v>0</c:v>
                </c:pt>
                <c:pt idx="3647">
                  <c:v>0</c:v>
                </c:pt>
                <c:pt idx="3648">
                  <c:v>0</c:v>
                </c:pt>
                <c:pt idx="3649">
                  <c:v>0</c:v>
                </c:pt>
                <c:pt idx="3650">
                  <c:v>0</c:v>
                </c:pt>
                <c:pt idx="3651">
                  <c:v>0</c:v>
                </c:pt>
                <c:pt idx="3652">
                  <c:v>0</c:v>
                </c:pt>
                <c:pt idx="3653">
                  <c:v>0</c:v>
                </c:pt>
                <c:pt idx="3654">
                  <c:v>0</c:v>
                </c:pt>
                <c:pt idx="3655">
                  <c:v>0</c:v>
                </c:pt>
                <c:pt idx="3656">
                  <c:v>0</c:v>
                </c:pt>
                <c:pt idx="3657">
                  <c:v>0</c:v>
                </c:pt>
                <c:pt idx="3658">
                  <c:v>0</c:v>
                </c:pt>
                <c:pt idx="3659">
                  <c:v>0</c:v>
                </c:pt>
                <c:pt idx="3660">
                  <c:v>0</c:v>
                </c:pt>
                <c:pt idx="3661">
                  <c:v>0</c:v>
                </c:pt>
                <c:pt idx="3662">
                  <c:v>0</c:v>
                </c:pt>
                <c:pt idx="3663">
                  <c:v>0</c:v>
                </c:pt>
                <c:pt idx="3664">
                  <c:v>0</c:v>
                </c:pt>
                <c:pt idx="3665">
                  <c:v>0</c:v>
                </c:pt>
                <c:pt idx="3666">
                  <c:v>0</c:v>
                </c:pt>
                <c:pt idx="3667">
                  <c:v>0</c:v>
                </c:pt>
                <c:pt idx="3668">
                  <c:v>0</c:v>
                </c:pt>
                <c:pt idx="3669">
                  <c:v>0</c:v>
                </c:pt>
                <c:pt idx="3670">
                  <c:v>0</c:v>
                </c:pt>
                <c:pt idx="3671">
                  <c:v>0</c:v>
                </c:pt>
                <c:pt idx="3672">
                  <c:v>0</c:v>
                </c:pt>
                <c:pt idx="3673">
                  <c:v>0</c:v>
                </c:pt>
                <c:pt idx="3674">
                  <c:v>0</c:v>
                </c:pt>
                <c:pt idx="3675">
                  <c:v>0</c:v>
                </c:pt>
                <c:pt idx="3676">
                  <c:v>0</c:v>
                </c:pt>
                <c:pt idx="3677">
                  <c:v>0</c:v>
                </c:pt>
                <c:pt idx="3678">
                  <c:v>0</c:v>
                </c:pt>
                <c:pt idx="3679">
                  <c:v>0</c:v>
                </c:pt>
                <c:pt idx="3680">
                  <c:v>0</c:v>
                </c:pt>
                <c:pt idx="3681">
                  <c:v>0</c:v>
                </c:pt>
                <c:pt idx="3682">
                  <c:v>0</c:v>
                </c:pt>
                <c:pt idx="3683">
                  <c:v>0</c:v>
                </c:pt>
                <c:pt idx="3684">
                  <c:v>0</c:v>
                </c:pt>
                <c:pt idx="3685">
                  <c:v>0</c:v>
                </c:pt>
                <c:pt idx="3686">
                  <c:v>0</c:v>
                </c:pt>
                <c:pt idx="3687">
                  <c:v>0</c:v>
                </c:pt>
                <c:pt idx="3688">
                  <c:v>0</c:v>
                </c:pt>
                <c:pt idx="3689">
                  <c:v>0</c:v>
                </c:pt>
                <c:pt idx="3690">
                  <c:v>0</c:v>
                </c:pt>
                <c:pt idx="3691">
                  <c:v>0</c:v>
                </c:pt>
                <c:pt idx="3692">
                  <c:v>0</c:v>
                </c:pt>
                <c:pt idx="3693">
                  <c:v>0</c:v>
                </c:pt>
                <c:pt idx="3694">
                  <c:v>0</c:v>
                </c:pt>
                <c:pt idx="3695">
                  <c:v>0</c:v>
                </c:pt>
                <c:pt idx="3696">
                  <c:v>0</c:v>
                </c:pt>
                <c:pt idx="3697">
                  <c:v>0</c:v>
                </c:pt>
                <c:pt idx="3698">
                  <c:v>0</c:v>
                </c:pt>
                <c:pt idx="3699">
                  <c:v>0</c:v>
                </c:pt>
                <c:pt idx="3700">
                  <c:v>0</c:v>
                </c:pt>
                <c:pt idx="3701">
                  <c:v>0</c:v>
                </c:pt>
                <c:pt idx="3702">
                  <c:v>0</c:v>
                </c:pt>
                <c:pt idx="3703">
                  <c:v>0</c:v>
                </c:pt>
                <c:pt idx="3704">
                  <c:v>0</c:v>
                </c:pt>
                <c:pt idx="3705">
                  <c:v>0</c:v>
                </c:pt>
                <c:pt idx="3706">
                  <c:v>0</c:v>
                </c:pt>
                <c:pt idx="3707">
                  <c:v>0</c:v>
                </c:pt>
                <c:pt idx="3708">
                  <c:v>0</c:v>
                </c:pt>
                <c:pt idx="3709">
                  <c:v>0</c:v>
                </c:pt>
                <c:pt idx="3710">
                  <c:v>0</c:v>
                </c:pt>
                <c:pt idx="3711">
                  <c:v>0</c:v>
                </c:pt>
                <c:pt idx="3712">
                  <c:v>0</c:v>
                </c:pt>
                <c:pt idx="3713">
                  <c:v>0</c:v>
                </c:pt>
                <c:pt idx="3714">
                  <c:v>0</c:v>
                </c:pt>
                <c:pt idx="3715">
                  <c:v>0</c:v>
                </c:pt>
                <c:pt idx="3716">
                  <c:v>0</c:v>
                </c:pt>
                <c:pt idx="3717">
                  <c:v>0</c:v>
                </c:pt>
                <c:pt idx="3718">
                  <c:v>0</c:v>
                </c:pt>
                <c:pt idx="3719">
                  <c:v>0</c:v>
                </c:pt>
                <c:pt idx="3720">
                  <c:v>0</c:v>
                </c:pt>
                <c:pt idx="3721">
                  <c:v>0</c:v>
                </c:pt>
                <c:pt idx="3722">
                  <c:v>0</c:v>
                </c:pt>
                <c:pt idx="3723">
                  <c:v>0</c:v>
                </c:pt>
                <c:pt idx="3724">
                  <c:v>0</c:v>
                </c:pt>
                <c:pt idx="3725">
                  <c:v>0</c:v>
                </c:pt>
                <c:pt idx="3726">
                  <c:v>0</c:v>
                </c:pt>
                <c:pt idx="3727">
                  <c:v>0</c:v>
                </c:pt>
                <c:pt idx="3728">
                  <c:v>0</c:v>
                </c:pt>
                <c:pt idx="3729">
                  <c:v>0</c:v>
                </c:pt>
                <c:pt idx="3730">
                  <c:v>0</c:v>
                </c:pt>
                <c:pt idx="3731">
                  <c:v>0</c:v>
                </c:pt>
                <c:pt idx="3732">
                  <c:v>0</c:v>
                </c:pt>
                <c:pt idx="3733">
                  <c:v>0</c:v>
                </c:pt>
                <c:pt idx="3734">
                  <c:v>0</c:v>
                </c:pt>
                <c:pt idx="3735">
                  <c:v>0</c:v>
                </c:pt>
                <c:pt idx="3736">
                  <c:v>0</c:v>
                </c:pt>
                <c:pt idx="3737">
                  <c:v>0</c:v>
                </c:pt>
                <c:pt idx="3738">
                  <c:v>0</c:v>
                </c:pt>
                <c:pt idx="3739">
                  <c:v>0</c:v>
                </c:pt>
                <c:pt idx="3740">
                  <c:v>0</c:v>
                </c:pt>
                <c:pt idx="3741">
                  <c:v>0</c:v>
                </c:pt>
                <c:pt idx="3742">
                  <c:v>0</c:v>
                </c:pt>
                <c:pt idx="3743">
                  <c:v>0</c:v>
                </c:pt>
                <c:pt idx="3744">
                  <c:v>0</c:v>
                </c:pt>
                <c:pt idx="3745">
                  <c:v>0</c:v>
                </c:pt>
                <c:pt idx="3746">
                  <c:v>0</c:v>
                </c:pt>
                <c:pt idx="3747">
                  <c:v>0</c:v>
                </c:pt>
                <c:pt idx="3748">
                  <c:v>0</c:v>
                </c:pt>
                <c:pt idx="3749">
                  <c:v>0</c:v>
                </c:pt>
                <c:pt idx="3750">
                  <c:v>0</c:v>
                </c:pt>
                <c:pt idx="3751">
                  <c:v>0</c:v>
                </c:pt>
                <c:pt idx="3752">
                  <c:v>0</c:v>
                </c:pt>
                <c:pt idx="3753">
                  <c:v>0</c:v>
                </c:pt>
                <c:pt idx="3754">
                  <c:v>0</c:v>
                </c:pt>
                <c:pt idx="3755">
                  <c:v>0</c:v>
                </c:pt>
                <c:pt idx="3756">
                  <c:v>0</c:v>
                </c:pt>
                <c:pt idx="3757">
                  <c:v>0</c:v>
                </c:pt>
                <c:pt idx="3758">
                  <c:v>0</c:v>
                </c:pt>
                <c:pt idx="3759">
                  <c:v>0</c:v>
                </c:pt>
                <c:pt idx="3760">
                  <c:v>0</c:v>
                </c:pt>
                <c:pt idx="3761">
                  <c:v>0</c:v>
                </c:pt>
                <c:pt idx="3762">
                  <c:v>0</c:v>
                </c:pt>
                <c:pt idx="3763">
                  <c:v>0</c:v>
                </c:pt>
                <c:pt idx="3764">
                  <c:v>0</c:v>
                </c:pt>
                <c:pt idx="3765">
                  <c:v>0</c:v>
                </c:pt>
                <c:pt idx="3766">
                  <c:v>0</c:v>
                </c:pt>
                <c:pt idx="3767">
                  <c:v>0</c:v>
                </c:pt>
                <c:pt idx="3768">
                  <c:v>0</c:v>
                </c:pt>
                <c:pt idx="3769">
                  <c:v>0</c:v>
                </c:pt>
                <c:pt idx="3770">
                  <c:v>0</c:v>
                </c:pt>
                <c:pt idx="3771">
                  <c:v>0</c:v>
                </c:pt>
                <c:pt idx="3772">
                  <c:v>0</c:v>
                </c:pt>
                <c:pt idx="3773">
                  <c:v>0</c:v>
                </c:pt>
                <c:pt idx="3774">
                  <c:v>0</c:v>
                </c:pt>
                <c:pt idx="3775">
                  <c:v>0</c:v>
                </c:pt>
                <c:pt idx="3776">
                  <c:v>0</c:v>
                </c:pt>
                <c:pt idx="3777">
                  <c:v>0</c:v>
                </c:pt>
                <c:pt idx="3778">
                  <c:v>0</c:v>
                </c:pt>
                <c:pt idx="3779">
                  <c:v>0</c:v>
                </c:pt>
                <c:pt idx="3780">
                  <c:v>0</c:v>
                </c:pt>
                <c:pt idx="3781">
                  <c:v>0</c:v>
                </c:pt>
                <c:pt idx="3782">
                  <c:v>0</c:v>
                </c:pt>
                <c:pt idx="3783">
                  <c:v>0</c:v>
                </c:pt>
                <c:pt idx="3784">
                  <c:v>0</c:v>
                </c:pt>
                <c:pt idx="3785">
                  <c:v>0</c:v>
                </c:pt>
                <c:pt idx="3786">
                  <c:v>0</c:v>
                </c:pt>
                <c:pt idx="3787">
                  <c:v>0</c:v>
                </c:pt>
                <c:pt idx="3788">
                  <c:v>0</c:v>
                </c:pt>
                <c:pt idx="3789">
                  <c:v>0</c:v>
                </c:pt>
                <c:pt idx="3790">
                  <c:v>0</c:v>
                </c:pt>
                <c:pt idx="3791">
                  <c:v>0</c:v>
                </c:pt>
                <c:pt idx="3792">
                  <c:v>0</c:v>
                </c:pt>
                <c:pt idx="3793">
                  <c:v>0</c:v>
                </c:pt>
                <c:pt idx="3794">
                  <c:v>0</c:v>
                </c:pt>
                <c:pt idx="3795">
                  <c:v>0</c:v>
                </c:pt>
                <c:pt idx="3796">
                  <c:v>0</c:v>
                </c:pt>
                <c:pt idx="3797">
                  <c:v>0</c:v>
                </c:pt>
                <c:pt idx="3798">
                  <c:v>0</c:v>
                </c:pt>
                <c:pt idx="3799">
                  <c:v>0</c:v>
                </c:pt>
                <c:pt idx="3800">
                  <c:v>0</c:v>
                </c:pt>
                <c:pt idx="3801">
                  <c:v>0</c:v>
                </c:pt>
                <c:pt idx="3802">
                  <c:v>0</c:v>
                </c:pt>
                <c:pt idx="3803">
                  <c:v>0</c:v>
                </c:pt>
                <c:pt idx="3804">
                  <c:v>0</c:v>
                </c:pt>
                <c:pt idx="3805">
                  <c:v>0</c:v>
                </c:pt>
                <c:pt idx="3806">
                  <c:v>0</c:v>
                </c:pt>
                <c:pt idx="3807">
                  <c:v>0</c:v>
                </c:pt>
                <c:pt idx="3808">
                  <c:v>0</c:v>
                </c:pt>
                <c:pt idx="3809">
                  <c:v>0</c:v>
                </c:pt>
                <c:pt idx="3810">
                  <c:v>0</c:v>
                </c:pt>
                <c:pt idx="3811">
                  <c:v>0</c:v>
                </c:pt>
                <c:pt idx="3812">
                  <c:v>0</c:v>
                </c:pt>
                <c:pt idx="3813">
                  <c:v>0</c:v>
                </c:pt>
                <c:pt idx="3814">
                  <c:v>0</c:v>
                </c:pt>
                <c:pt idx="3815">
                  <c:v>0</c:v>
                </c:pt>
                <c:pt idx="3816">
                  <c:v>0</c:v>
                </c:pt>
                <c:pt idx="3817">
                  <c:v>0</c:v>
                </c:pt>
                <c:pt idx="3818">
                  <c:v>0</c:v>
                </c:pt>
                <c:pt idx="3819">
                  <c:v>0</c:v>
                </c:pt>
                <c:pt idx="3820">
                  <c:v>0</c:v>
                </c:pt>
                <c:pt idx="3821">
                  <c:v>0</c:v>
                </c:pt>
                <c:pt idx="3822">
                  <c:v>0</c:v>
                </c:pt>
                <c:pt idx="3823">
                  <c:v>0</c:v>
                </c:pt>
                <c:pt idx="3824">
                  <c:v>0</c:v>
                </c:pt>
                <c:pt idx="3825">
                  <c:v>0</c:v>
                </c:pt>
                <c:pt idx="3826">
                  <c:v>0</c:v>
                </c:pt>
                <c:pt idx="3827">
                  <c:v>0</c:v>
                </c:pt>
                <c:pt idx="3828">
                  <c:v>0</c:v>
                </c:pt>
                <c:pt idx="3829">
                  <c:v>0</c:v>
                </c:pt>
                <c:pt idx="3830">
                  <c:v>0</c:v>
                </c:pt>
                <c:pt idx="3831">
                  <c:v>0</c:v>
                </c:pt>
                <c:pt idx="3832">
                  <c:v>0</c:v>
                </c:pt>
                <c:pt idx="3833">
                  <c:v>0</c:v>
                </c:pt>
                <c:pt idx="3834">
                  <c:v>0</c:v>
                </c:pt>
                <c:pt idx="3835">
                  <c:v>0</c:v>
                </c:pt>
                <c:pt idx="3836">
                  <c:v>0</c:v>
                </c:pt>
                <c:pt idx="3837">
                  <c:v>0</c:v>
                </c:pt>
                <c:pt idx="3838">
                  <c:v>0</c:v>
                </c:pt>
                <c:pt idx="3839">
                  <c:v>0</c:v>
                </c:pt>
                <c:pt idx="3840">
                  <c:v>0</c:v>
                </c:pt>
                <c:pt idx="3841">
                  <c:v>0</c:v>
                </c:pt>
                <c:pt idx="3842">
                  <c:v>0</c:v>
                </c:pt>
                <c:pt idx="3843">
                  <c:v>0</c:v>
                </c:pt>
                <c:pt idx="3844">
                  <c:v>0</c:v>
                </c:pt>
                <c:pt idx="3845">
                  <c:v>0</c:v>
                </c:pt>
                <c:pt idx="3846">
                  <c:v>0</c:v>
                </c:pt>
                <c:pt idx="3847">
                  <c:v>0</c:v>
                </c:pt>
                <c:pt idx="3848">
                  <c:v>0</c:v>
                </c:pt>
                <c:pt idx="3849">
                  <c:v>0</c:v>
                </c:pt>
                <c:pt idx="3850">
                  <c:v>0</c:v>
                </c:pt>
                <c:pt idx="3851">
                  <c:v>0</c:v>
                </c:pt>
                <c:pt idx="3852">
                  <c:v>0</c:v>
                </c:pt>
                <c:pt idx="3853">
                  <c:v>0</c:v>
                </c:pt>
                <c:pt idx="3854">
                  <c:v>0</c:v>
                </c:pt>
                <c:pt idx="3855">
                  <c:v>0</c:v>
                </c:pt>
                <c:pt idx="3856">
                  <c:v>0</c:v>
                </c:pt>
                <c:pt idx="3857">
                  <c:v>0</c:v>
                </c:pt>
                <c:pt idx="3858">
                  <c:v>0</c:v>
                </c:pt>
                <c:pt idx="3859">
                  <c:v>0</c:v>
                </c:pt>
                <c:pt idx="3860">
                  <c:v>0</c:v>
                </c:pt>
                <c:pt idx="3861">
                  <c:v>0</c:v>
                </c:pt>
                <c:pt idx="3862">
                  <c:v>0</c:v>
                </c:pt>
                <c:pt idx="3863">
                  <c:v>0</c:v>
                </c:pt>
                <c:pt idx="3864">
                  <c:v>0</c:v>
                </c:pt>
                <c:pt idx="3865">
                  <c:v>0</c:v>
                </c:pt>
                <c:pt idx="3866">
                  <c:v>0</c:v>
                </c:pt>
                <c:pt idx="3867">
                  <c:v>0</c:v>
                </c:pt>
                <c:pt idx="3868">
                  <c:v>0</c:v>
                </c:pt>
                <c:pt idx="3869">
                  <c:v>0</c:v>
                </c:pt>
                <c:pt idx="3870">
                  <c:v>0</c:v>
                </c:pt>
                <c:pt idx="3871">
                  <c:v>0</c:v>
                </c:pt>
                <c:pt idx="3872">
                  <c:v>0</c:v>
                </c:pt>
                <c:pt idx="3873">
                  <c:v>0</c:v>
                </c:pt>
                <c:pt idx="3874">
                  <c:v>0</c:v>
                </c:pt>
                <c:pt idx="3875">
                  <c:v>0</c:v>
                </c:pt>
                <c:pt idx="3876">
                  <c:v>0</c:v>
                </c:pt>
                <c:pt idx="3877">
                  <c:v>0</c:v>
                </c:pt>
                <c:pt idx="3878">
                  <c:v>0</c:v>
                </c:pt>
                <c:pt idx="3879">
                  <c:v>0</c:v>
                </c:pt>
                <c:pt idx="3880">
                  <c:v>0</c:v>
                </c:pt>
                <c:pt idx="3881">
                  <c:v>0</c:v>
                </c:pt>
                <c:pt idx="3882">
                  <c:v>0</c:v>
                </c:pt>
                <c:pt idx="3883">
                  <c:v>0</c:v>
                </c:pt>
                <c:pt idx="3884">
                  <c:v>0</c:v>
                </c:pt>
                <c:pt idx="3885">
                  <c:v>0</c:v>
                </c:pt>
                <c:pt idx="3886">
                  <c:v>0</c:v>
                </c:pt>
                <c:pt idx="3887">
                  <c:v>0</c:v>
                </c:pt>
                <c:pt idx="3888">
                  <c:v>0</c:v>
                </c:pt>
                <c:pt idx="3889">
                  <c:v>0</c:v>
                </c:pt>
                <c:pt idx="3890">
                  <c:v>0</c:v>
                </c:pt>
                <c:pt idx="3891">
                  <c:v>0</c:v>
                </c:pt>
                <c:pt idx="3892">
                  <c:v>0</c:v>
                </c:pt>
                <c:pt idx="3893">
                  <c:v>0</c:v>
                </c:pt>
                <c:pt idx="3894">
                  <c:v>0</c:v>
                </c:pt>
                <c:pt idx="3895">
                  <c:v>0</c:v>
                </c:pt>
                <c:pt idx="3896">
                  <c:v>0</c:v>
                </c:pt>
                <c:pt idx="3897">
                  <c:v>0</c:v>
                </c:pt>
                <c:pt idx="3898">
                  <c:v>0</c:v>
                </c:pt>
                <c:pt idx="3899">
                  <c:v>0</c:v>
                </c:pt>
                <c:pt idx="3900">
                  <c:v>0</c:v>
                </c:pt>
                <c:pt idx="3901">
                  <c:v>0</c:v>
                </c:pt>
                <c:pt idx="3902">
                  <c:v>0</c:v>
                </c:pt>
                <c:pt idx="3903">
                  <c:v>0</c:v>
                </c:pt>
                <c:pt idx="3904">
                  <c:v>0</c:v>
                </c:pt>
                <c:pt idx="3905">
                  <c:v>0</c:v>
                </c:pt>
                <c:pt idx="3906">
                  <c:v>0</c:v>
                </c:pt>
                <c:pt idx="3907">
                  <c:v>0</c:v>
                </c:pt>
                <c:pt idx="3908">
                  <c:v>0</c:v>
                </c:pt>
                <c:pt idx="3909">
                  <c:v>0</c:v>
                </c:pt>
                <c:pt idx="3910">
                  <c:v>0</c:v>
                </c:pt>
                <c:pt idx="3911">
                  <c:v>0</c:v>
                </c:pt>
                <c:pt idx="3912">
                  <c:v>0</c:v>
                </c:pt>
                <c:pt idx="3913">
                  <c:v>0</c:v>
                </c:pt>
                <c:pt idx="3914">
                  <c:v>0</c:v>
                </c:pt>
                <c:pt idx="3915">
                  <c:v>0</c:v>
                </c:pt>
                <c:pt idx="3916">
                  <c:v>0</c:v>
                </c:pt>
                <c:pt idx="3917">
                  <c:v>0</c:v>
                </c:pt>
                <c:pt idx="3918">
                  <c:v>0</c:v>
                </c:pt>
                <c:pt idx="3919">
                  <c:v>0</c:v>
                </c:pt>
                <c:pt idx="3920">
                  <c:v>0</c:v>
                </c:pt>
                <c:pt idx="3921">
                  <c:v>0</c:v>
                </c:pt>
                <c:pt idx="3922">
                  <c:v>0</c:v>
                </c:pt>
                <c:pt idx="3923">
                  <c:v>0</c:v>
                </c:pt>
                <c:pt idx="3924">
                  <c:v>0</c:v>
                </c:pt>
                <c:pt idx="3925">
                  <c:v>0</c:v>
                </c:pt>
                <c:pt idx="3926">
                  <c:v>0</c:v>
                </c:pt>
                <c:pt idx="3927">
                  <c:v>0</c:v>
                </c:pt>
                <c:pt idx="3928">
                  <c:v>0</c:v>
                </c:pt>
                <c:pt idx="3929">
                  <c:v>0</c:v>
                </c:pt>
                <c:pt idx="3930">
                  <c:v>0</c:v>
                </c:pt>
                <c:pt idx="3931">
                  <c:v>0</c:v>
                </c:pt>
                <c:pt idx="3932">
                  <c:v>0</c:v>
                </c:pt>
                <c:pt idx="3933">
                  <c:v>0</c:v>
                </c:pt>
                <c:pt idx="3934">
                  <c:v>0</c:v>
                </c:pt>
                <c:pt idx="3935">
                  <c:v>0</c:v>
                </c:pt>
                <c:pt idx="3936">
                  <c:v>0</c:v>
                </c:pt>
                <c:pt idx="3937">
                  <c:v>0</c:v>
                </c:pt>
                <c:pt idx="3938">
                  <c:v>0</c:v>
                </c:pt>
                <c:pt idx="3939">
                  <c:v>0</c:v>
                </c:pt>
                <c:pt idx="3940">
                  <c:v>0</c:v>
                </c:pt>
                <c:pt idx="3941">
                  <c:v>0</c:v>
                </c:pt>
                <c:pt idx="3942">
                  <c:v>0</c:v>
                </c:pt>
                <c:pt idx="3943">
                  <c:v>0</c:v>
                </c:pt>
                <c:pt idx="3944">
                  <c:v>0</c:v>
                </c:pt>
                <c:pt idx="3945">
                  <c:v>0</c:v>
                </c:pt>
                <c:pt idx="3946">
                  <c:v>0</c:v>
                </c:pt>
                <c:pt idx="3947">
                  <c:v>0</c:v>
                </c:pt>
                <c:pt idx="3948">
                  <c:v>0</c:v>
                </c:pt>
                <c:pt idx="3949">
                  <c:v>0</c:v>
                </c:pt>
                <c:pt idx="3950">
                  <c:v>0</c:v>
                </c:pt>
                <c:pt idx="3951">
                  <c:v>0</c:v>
                </c:pt>
                <c:pt idx="3952">
                  <c:v>0</c:v>
                </c:pt>
                <c:pt idx="3953">
                  <c:v>0</c:v>
                </c:pt>
                <c:pt idx="3954">
                  <c:v>0</c:v>
                </c:pt>
                <c:pt idx="3955">
                  <c:v>0</c:v>
                </c:pt>
                <c:pt idx="3956">
                  <c:v>0</c:v>
                </c:pt>
                <c:pt idx="3957">
                  <c:v>0</c:v>
                </c:pt>
                <c:pt idx="3958">
                  <c:v>0</c:v>
                </c:pt>
                <c:pt idx="3959">
                  <c:v>0</c:v>
                </c:pt>
                <c:pt idx="3960">
                  <c:v>0</c:v>
                </c:pt>
                <c:pt idx="3961">
                  <c:v>0</c:v>
                </c:pt>
                <c:pt idx="3962">
                  <c:v>0</c:v>
                </c:pt>
                <c:pt idx="3963">
                  <c:v>0</c:v>
                </c:pt>
                <c:pt idx="3964">
                  <c:v>0</c:v>
                </c:pt>
                <c:pt idx="3965">
                  <c:v>0</c:v>
                </c:pt>
                <c:pt idx="3966">
                  <c:v>0</c:v>
                </c:pt>
                <c:pt idx="3967">
                  <c:v>0</c:v>
                </c:pt>
                <c:pt idx="3968">
                  <c:v>0</c:v>
                </c:pt>
                <c:pt idx="3969">
                  <c:v>0</c:v>
                </c:pt>
                <c:pt idx="3970">
                  <c:v>0</c:v>
                </c:pt>
                <c:pt idx="3971">
                  <c:v>0</c:v>
                </c:pt>
                <c:pt idx="3972">
                  <c:v>0</c:v>
                </c:pt>
                <c:pt idx="3973">
                  <c:v>0</c:v>
                </c:pt>
                <c:pt idx="3974">
                  <c:v>0</c:v>
                </c:pt>
                <c:pt idx="3975">
                  <c:v>0</c:v>
                </c:pt>
                <c:pt idx="3976">
                  <c:v>0</c:v>
                </c:pt>
                <c:pt idx="3977">
                  <c:v>0</c:v>
                </c:pt>
                <c:pt idx="3978">
                  <c:v>0</c:v>
                </c:pt>
                <c:pt idx="3979">
                  <c:v>0</c:v>
                </c:pt>
                <c:pt idx="3980">
                  <c:v>0</c:v>
                </c:pt>
                <c:pt idx="3981">
                  <c:v>0</c:v>
                </c:pt>
                <c:pt idx="3982">
                  <c:v>0</c:v>
                </c:pt>
                <c:pt idx="3983">
                  <c:v>0</c:v>
                </c:pt>
                <c:pt idx="3984">
                  <c:v>0</c:v>
                </c:pt>
                <c:pt idx="3985">
                  <c:v>0</c:v>
                </c:pt>
                <c:pt idx="3986">
                  <c:v>0</c:v>
                </c:pt>
                <c:pt idx="3987">
                  <c:v>0</c:v>
                </c:pt>
                <c:pt idx="3988">
                  <c:v>0</c:v>
                </c:pt>
                <c:pt idx="3989">
                  <c:v>0</c:v>
                </c:pt>
                <c:pt idx="3990">
                  <c:v>0</c:v>
                </c:pt>
                <c:pt idx="3991">
                  <c:v>0</c:v>
                </c:pt>
                <c:pt idx="3992">
                  <c:v>0</c:v>
                </c:pt>
                <c:pt idx="3993">
                  <c:v>0</c:v>
                </c:pt>
                <c:pt idx="3994">
                  <c:v>0</c:v>
                </c:pt>
                <c:pt idx="3995">
                  <c:v>0</c:v>
                </c:pt>
                <c:pt idx="3996">
                  <c:v>0</c:v>
                </c:pt>
                <c:pt idx="3997">
                  <c:v>0</c:v>
                </c:pt>
                <c:pt idx="3998">
                  <c:v>0</c:v>
                </c:pt>
                <c:pt idx="3999">
                  <c:v>0</c:v>
                </c:pt>
                <c:pt idx="4000">
                  <c:v>0</c:v>
                </c:pt>
                <c:pt idx="4001">
                  <c:v>0</c:v>
                </c:pt>
                <c:pt idx="4002">
                  <c:v>0</c:v>
                </c:pt>
                <c:pt idx="4003">
                  <c:v>0</c:v>
                </c:pt>
                <c:pt idx="4004">
                  <c:v>0</c:v>
                </c:pt>
                <c:pt idx="4005">
                  <c:v>0</c:v>
                </c:pt>
                <c:pt idx="4006">
                  <c:v>0</c:v>
                </c:pt>
                <c:pt idx="4007">
                  <c:v>0</c:v>
                </c:pt>
                <c:pt idx="4008">
                  <c:v>0</c:v>
                </c:pt>
                <c:pt idx="4009">
                  <c:v>0</c:v>
                </c:pt>
                <c:pt idx="4010">
                  <c:v>0</c:v>
                </c:pt>
                <c:pt idx="4011">
                  <c:v>0</c:v>
                </c:pt>
                <c:pt idx="4012">
                  <c:v>0</c:v>
                </c:pt>
                <c:pt idx="4013">
                  <c:v>0</c:v>
                </c:pt>
                <c:pt idx="4014">
                  <c:v>0</c:v>
                </c:pt>
                <c:pt idx="4015">
                  <c:v>0</c:v>
                </c:pt>
                <c:pt idx="4016">
                  <c:v>0</c:v>
                </c:pt>
                <c:pt idx="4017">
                  <c:v>0</c:v>
                </c:pt>
                <c:pt idx="4018">
                  <c:v>0</c:v>
                </c:pt>
                <c:pt idx="4019">
                  <c:v>0</c:v>
                </c:pt>
                <c:pt idx="4020">
                  <c:v>0</c:v>
                </c:pt>
                <c:pt idx="4021">
                  <c:v>0</c:v>
                </c:pt>
                <c:pt idx="4022">
                  <c:v>0</c:v>
                </c:pt>
                <c:pt idx="4023">
                  <c:v>0</c:v>
                </c:pt>
                <c:pt idx="4024">
                  <c:v>0</c:v>
                </c:pt>
                <c:pt idx="4025">
                  <c:v>0</c:v>
                </c:pt>
                <c:pt idx="4026">
                  <c:v>0</c:v>
                </c:pt>
                <c:pt idx="4027">
                  <c:v>0</c:v>
                </c:pt>
                <c:pt idx="4028">
                  <c:v>0</c:v>
                </c:pt>
                <c:pt idx="4029">
                  <c:v>0</c:v>
                </c:pt>
                <c:pt idx="4030">
                  <c:v>0</c:v>
                </c:pt>
                <c:pt idx="4031">
                  <c:v>0</c:v>
                </c:pt>
                <c:pt idx="4032">
                  <c:v>0</c:v>
                </c:pt>
                <c:pt idx="4033">
                  <c:v>0</c:v>
                </c:pt>
                <c:pt idx="4034">
                  <c:v>0</c:v>
                </c:pt>
                <c:pt idx="4035">
                  <c:v>0</c:v>
                </c:pt>
                <c:pt idx="4036">
                  <c:v>0</c:v>
                </c:pt>
                <c:pt idx="4037">
                  <c:v>0</c:v>
                </c:pt>
                <c:pt idx="4038">
                  <c:v>0</c:v>
                </c:pt>
                <c:pt idx="4039">
                  <c:v>0</c:v>
                </c:pt>
                <c:pt idx="4040">
                  <c:v>0</c:v>
                </c:pt>
                <c:pt idx="4041">
                  <c:v>0</c:v>
                </c:pt>
                <c:pt idx="4042">
                  <c:v>0</c:v>
                </c:pt>
                <c:pt idx="4043">
                  <c:v>0</c:v>
                </c:pt>
                <c:pt idx="4044">
                  <c:v>0</c:v>
                </c:pt>
                <c:pt idx="4045">
                  <c:v>0</c:v>
                </c:pt>
                <c:pt idx="4046">
                  <c:v>0</c:v>
                </c:pt>
                <c:pt idx="4047">
                  <c:v>0</c:v>
                </c:pt>
                <c:pt idx="4048">
                  <c:v>0</c:v>
                </c:pt>
                <c:pt idx="4049">
                  <c:v>0</c:v>
                </c:pt>
                <c:pt idx="4050">
                  <c:v>0</c:v>
                </c:pt>
                <c:pt idx="4051">
                  <c:v>0</c:v>
                </c:pt>
                <c:pt idx="4052">
                  <c:v>0</c:v>
                </c:pt>
                <c:pt idx="4053">
                  <c:v>0</c:v>
                </c:pt>
                <c:pt idx="4054">
                  <c:v>0</c:v>
                </c:pt>
                <c:pt idx="4055">
                  <c:v>0</c:v>
                </c:pt>
                <c:pt idx="4056">
                  <c:v>0</c:v>
                </c:pt>
                <c:pt idx="4057">
                  <c:v>0</c:v>
                </c:pt>
                <c:pt idx="4058">
                  <c:v>0</c:v>
                </c:pt>
                <c:pt idx="4059">
                  <c:v>0</c:v>
                </c:pt>
                <c:pt idx="4060">
                  <c:v>0</c:v>
                </c:pt>
                <c:pt idx="4061">
                  <c:v>0</c:v>
                </c:pt>
                <c:pt idx="4062">
                  <c:v>0</c:v>
                </c:pt>
                <c:pt idx="4063">
                  <c:v>0</c:v>
                </c:pt>
                <c:pt idx="4064">
                  <c:v>0</c:v>
                </c:pt>
                <c:pt idx="4065">
                  <c:v>0</c:v>
                </c:pt>
                <c:pt idx="4066">
                  <c:v>0</c:v>
                </c:pt>
                <c:pt idx="4067">
                  <c:v>0</c:v>
                </c:pt>
                <c:pt idx="4068">
                  <c:v>0</c:v>
                </c:pt>
                <c:pt idx="4069">
                  <c:v>0</c:v>
                </c:pt>
                <c:pt idx="4070">
                  <c:v>0</c:v>
                </c:pt>
                <c:pt idx="4071">
                  <c:v>0</c:v>
                </c:pt>
                <c:pt idx="4072">
                  <c:v>0</c:v>
                </c:pt>
                <c:pt idx="4073">
                  <c:v>0</c:v>
                </c:pt>
                <c:pt idx="4074">
                  <c:v>0</c:v>
                </c:pt>
                <c:pt idx="4075">
                  <c:v>0</c:v>
                </c:pt>
                <c:pt idx="4076">
                  <c:v>0</c:v>
                </c:pt>
                <c:pt idx="4077">
                  <c:v>0</c:v>
                </c:pt>
                <c:pt idx="4078">
                  <c:v>0</c:v>
                </c:pt>
                <c:pt idx="4079">
                  <c:v>0</c:v>
                </c:pt>
                <c:pt idx="4080">
                  <c:v>0</c:v>
                </c:pt>
                <c:pt idx="4081">
                  <c:v>0</c:v>
                </c:pt>
                <c:pt idx="4082">
                  <c:v>0</c:v>
                </c:pt>
                <c:pt idx="4083">
                  <c:v>0</c:v>
                </c:pt>
                <c:pt idx="4084">
                  <c:v>0</c:v>
                </c:pt>
                <c:pt idx="4085">
                  <c:v>0</c:v>
                </c:pt>
                <c:pt idx="4086">
                  <c:v>0</c:v>
                </c:pt>
                <c:pt idx="4087">
                  <c:v>0</c:v>
                </c:pt>
                <c:pt idx="4088">
                  <c:v>0</c:v>
                </c:pt>
                <c:pt idx="4089">
                  <c:v>0</c:v>
                </c:pt>
                <c:pt idx="4090">
                  <c:v>0</c:v>
                </c:pt>
                <c:pt idx="4091">
                  <c:v>0</c:v>
                </c:pt>
                <c:pt idx="4092">
                  <c:v>0</c:v>
                </c:pt>
                <c:pt idx="4093">
                  <c:v>0</c:v>
                </c:pt>
                <c:pt idx="4094">
                  <c:v>0</c:v>
                </c:pt>
                <c:pt idx="4095">
                  <c:v>0</c:v>
                </c:pt>
                <c:pt idx="4096">
                  <c:v>0</c:v>
                </c:pt>
                <c:pt idx="4097">
                  <c:v>0</c:v>
                </c:pt>
                <c:pt idx="4098">
                  <c:v>0</c:v>
                </c:pt>
                <c:pt idx="4099">
                  <c:v>0</c:v>
                </c:pt>
                <c:pt idx="4100">
                  <c:v>0</c:v>
                </c:pt>
                <c:pt idx="4101">
                  <c:v>0</c:v>
                </c:pt>
                <c:pt idx="4102">
                  <c:v>0</c:v>
                </c:pt>
                <c:pt idx="4103">
                  <c:v>0</c:v>
                </c:pt>
                <c:pt idx="4104">
                  <c:v>0</c:v>
                </c:pt>
                <c:pt idx="4105">
                  <c:v>0</c:v>
                </c:pt>
                <c:pt idx="4106">
                  <c:v>0</c:v>
                </c:pt>
                <c:pt idx="4107">
                  <c:v>0</c:v>
                </c:pt>
                <c:pt idx="4108">
                  <c:v>0</c:v>
                </c:pt>
                <c:pt idx="4109">
                  <c:v>0</c:v>
                </c:pt>
                <c:pt idx="4110">
                  <c:v>0</c:v>
                </c:pt>
                <c:pt idx="4111">
                  <c:v>0</c:v>
                </c:pt>
                <c:pt idx="4112">
                  <c:v>0</c:v>
                </c:pt>
                <c:pt idx="4113">
                  <c:v>0</c:v>
                </c:pt>
                <c:pt idx="4114">
                  <c:v>0</c:v>
                </c:pt>
                <c:pt idx="4115">
                  <c:v>0</c:v>
                </c:pt>
                <c:pt idx="4116">
                  <c:v>0</c:v>
                </c:pt>
                <c:pt idx="4117">
                  <c:v>0</c:v>
                </c:pt>
                <c:pt idx="4118">
                  <c:v>0</c:v>
                </c:pt>
                <c:pt idx="4119">
                  <c:v>0</c:v>
                </c:pt>
                <c:pt idx="4120">
                  <c:v>0</c:v>
                </c:pt>
                <c:pt idx="4121">
                  <c:v>0</c:v>
                </c:pt>
                <c:pt idx="4122">
                  <c:v>0</c:v>
                </c:pt>
                <c:pt idx="4123">
                  <c:v>0</c:v>
                </c:pt>
                <c:pt idx="4124">
                  <c:v>0</c:v>
                </c:pt>
                <c:pt idx="4125">
                  <c:v>0</c:v>
                </c:pt>
                <c:pt idx="4126">
                  <c:v>0</c:v>
                </c:pt>
                <c:pt idx="4127">
                  <c:v>0</c:v>
                </c:pt>
                <c:pt idx="4128">
                  <c:v>0</c:v>
                </c:pt>
                <c:pt idx="4129">
                  <c:v>0</c:v>
                </c:pt>
                <c:pt idx="4130">
                  <c:v>0</c:v>
                </c:pt>
                <c:pt idx="4131">
                  <c:v>0</c:v>
                </c:pt>
                <c:pt idx="4132">
                  <c:v>0</c:v>
                </c:pt>
                <c:pt idx="4133">
                  <c:v>0</c:v>
                </c:pt>
                <c:pt idx="4134">
                  <c:v>0</c:v>
                </c:pt>
                <c:pt idx="4135">
                  <c:v>0</c:v>
                </c:pt>
                <c:pt idx="4136">
                  <c:v>0</c:v>
                </c:pt>
                <c:pt idx="4137">
                  <c:v>0</c:v>
                </c:pt>
                <c:pt idx="4138">
                  <c:v>0</c:v>
                </c:pt>
                <c:pt idx="4139">
                  <c:v>0</c:v>
                </c:pt>
                <c:pt idx="4140">
                  <c:v>0</c:v>
                </c:pt>
                <c:pt idx="4141">
                  <c:v>0</c:v>
                </c:pt>
                <c:pt idx="4142">
                  <c:v>0</c:v>
                </c:pt>
                <c:pt idx="4143">
                  <c:v>0</c:v>
                </c:pt>
                <c:pt idx="4144">
                  <c:v>0</c:v>
                </c:pt>
                <c:pt idx="4145">
                  <c:v>0</c:v>
                </c:pt>
                <c:pt idx="4146">
                  <c:v>0</c:v>
                </c:pt>
                <c:pt idx="4147">
                  <c:v>0</c:v>
                </c:pt>
                <c:pt idx="4148">
                  <c:v>0</c:v>
                </c:pt>
                <c:pt idx="4149">
                  <c:v>0</c:v>
                </c:pt>
                <c:pt idx="4150">
                  <c:v>0</c:v>
                </c:pt>
                <c:pt idx="4151">
                  <c:v>0</c:v>
                </c:pt>
                <c:pt idx="4152">
                  <c:v>0</c:v>
                </c:pt>
                <c:pt idx="4153">
                  <c:v>0</c:v>
                </c:pt>
                <c:pt idx="4154">
                  <c:v>0</c:v>
                </c:pt>
                <c:pt idx="4155">
                  <c:v>0</c:v>
                </c:pt>
                <c:pt idx="4156">
                  <c:v>0</c:v>
                </c:pt>
                <c:pt idx="4157">
                  <c:v>0</c:v>
                </c:pt>
                <c:pt idx="4158">
                  <c:v>0</c:v>
                </c:pt>
                <c:pt idx="4159">
                  <c:v>0</c:v>
                </c:pt>
                <c:pt idx="4160">
                  <c:v>0</c:v>
                </c:pt>
                <c:pt idx="4161">
                  <c:v>0</c:v>
                </c:pt>
                <c:pt idx="4162">
                  <c:v>0</c:v>
                </c:pt>
                <c:pt idx="4163">
                  <c:v>0</c:v>
                </c:pt>
                <c:pt idx="4164">
                  <c:v>0</c:v>
                </c:pt>
                <c:pt idx="4165">
                  <c:v>0</c:v>
                </c:pt>
                <c:pt idx="4166">
                  <c:v>0</c:v>
                </c:pt>
                <c:pt idx="4167">
                  <c:v>0</c:v>
                </c:pt>
                <c:pt idx="4168">
                  <c:v>0</c:v>
                </c:pt>
                <c:pt idx="4169">
                  <c:v>0</c:v>
                </c:pt>
                <c:pt idx="4170">
                  <c:v>0</c:v>
                </c:pt>
                <c:pt idx="4171">
                  <c:v>0</c:v>
                </c:pt>
                <c:pt idx="4172">
                  <c:v>0</c:v>
                </c:pt>
                <c:pt idx="4173">
                  <c:v>0</c:v>
                </c:pt>
                <c:pt idx="4174">
                  <c:v>0</c:v>
                </c:pt>
                <c:pt idx="4175">
                  <c:v>0</c:v>
                </c:pt>
                <c:pt idx="4176">
                  <c:v>0</c:v>
                </c:pt>
                <c:pt idx="4177">
                  <c:v>0</c:v>
                </c:pt>
                <c:pt idx="4178">
                  <c:v>0</c:v>
                </c:pt>
                <c:pt idx="4179">
                  <c:v>0</c:v>
                </c:pt>
                <c:pt idx="4180">
                  <c:v>0</c:v>
                </c:pt>
                <c:pt idx="4181">
                  <c:v>0</c:v>
                </c:pt>
                <c:pt idx="4182">
                  <c:v>0</c:v>
                </c:pt>
                <c:pt idx="4183">
                  <c:v>0</c:v>
                </c:pt>
                <c:pt idx="4184">
                  <c:v>0</c:v>
                </c:pt>
                <c:pt idx="4185">
                  <c:v>0</c:v>
                </c:pt>
                <c:pt idx="4186">
                  <c:v>0</c:v>
                </c:pt>
                <c:pt idx="4187">
                  <c:v>0</c:v>
                </c:pt>
                <c:pt idx="4188">
                  <c:v>0</c:v>
                </c:pt>
                <c:pt idx="4189">
                  <c:v>0</c:v>
                </c:pt>
                <c:pt idx="4190">
                  <c:v>0</c:v>
                </c:pt>
                <c:pt idx="4191">
                  <c:v>0</c:v>
                </c:pt>
                <c:pt idx="4192">
                  <c:v>0</c:v>
                </c:pt>
                <c:pt idx="4193">
                  <c:v>0</c:v>
                </c:pt>
                <c:pt idx="4194">
                  <c:v>0</c:v>
                </c:pt>
                <c:pt idx="4195">
                  <c:v>0</c:v>
                </c:pt>
                <c:pt idx="4196">
                  <c:v>0</c:v>
                </c:pt>
                <c:pt idx="4197">
                  <c:v>0</c:v>
                </c:pt>
                <c:pt idx="4198">
                  <c:v>0</c:v>
                </c:pt>
                <c:pt idx="4199">
                  <c:v>0</c:v>
                </c:pt>
                <c:pt idx="4200">
                  <c:v>0</c:v>
                </c:pt>
                <c:pt idx="4201">
                  <c:v>0</c:v>
                </c:pt>
                <c:pt idx="4202">
                  <c:v>0</c:v>
                </c:pt>
                <c:pt idx="4203">
                  <c:v>0</c:v>
                </c:pt>
                <c:pt idx="4204">
                  <c:v>0</c:v>
                </c:pt>
                <c:pt idx="4205">
                  <c:v>0</c:v>
                </c:pt>
                <c:pt idx="4206">
                  <c:v>0</c:v>
                </c:pt>
                <c:pt idx="4207">
                  <c:v>0</c:v>
                </c:pt>
                <c:pt idx="4208">
                  <c:v>0</c:v>
                </c:pt>
                <c:pt idx="4209">
                  <c:v>0</c:v>
                </c:pt>
                <c:pt idx="4210">
                  <c:v>0</c:v>
                </c:pt>
                <c:pt idx="4211">
                  <c:v>0</c:v>
                </c:pt>
                <c:pt idx="4212">
                  <c:v>0</c:v>
                </c:pt>
                <c:pt idx="4213">
                  <c:v>0</c:v>
                </c:pt>
                <c:pt idx="4214">
                  <c:v>0</c:v>
                </c:pt>
                <c:pt idx="4215">
                  <c:v>0</c:v>
                </c:pt>
                <c:pt idx="4216">
                  <c:v>0</c:v>
                </c:pt>
                <c:pt idx="4217">
                  <c:v>0</c:v>
                </c:pt>
                <c:pt idx="4218">
                  <c:v>0</c:v>
                </c:pt>
                <c:pt idx="4219">
                  <c:v>0</c:v>
                </c:pt>
                <c:pt idx="4220">
                  <c:v>0</c:v>
                </c:pt>
                <c:pt idx="4221">
                  <c:v>0</c:v>
                </c:pt>
                <c:pt idx="4222">
                  <c:v>0</c:v>
                </c:pt>
                <c:pt idx="4223">
                  <c:v>0</c:v>
                </c:pt>
                <c:pt idx="4224">
                  <c:v>0</c:v>
                </c:pt>
                <c:pt idx="4225">
                  <c:v>0</c:v>
                </c:pt>
                <c:pt idx="4226">
                  <c:v>0</c:v>
                </c:pt>
                <c:pt idx="4227">
                  <c:v>0</c:v>
                </c:pt>
                <c:pt idx="4228">
                  <c:v>0</c:v>
                </c:pt>
                <c:pt idx="4229">
                  <c:v>0</c:v>
                </c:pt>
                <c:pt idx="4230">
                  <c:v>0</c:v>
                </c:pt>
                <c:pt idx="4231">
                  <c:v>0</c:v>
                </c:pt>
                <c:pt idx="4232">
                  <c:v>0</c:v>
                </c:pt>
                <c:pt idx="4233">
                  <c:v>0</c:v>
                </c:pt>
                <c:pt idx="4234">
                  <c:v>0</c:v>
                </c:pt>
                <c:pt idx="4235">
                  <c:v>0</c:v>
                </c:pt>
                <c:pt idx="4236">
                  <c:v>0</c:v>
                </c:pt>
                <c:pt idx="4237">
                  <c:v>0</c:v>
                </c:pt>
                <c:pt idx="4238">
                  <c:v>0</c:v>
                </c:pt>
                <c:pt idx="4239">
                  <c:v>0</c:v>
                </c:pt>
                <c:pt idx="4240">
                  <c:v>0</c:v>
                </c:pt>
                <c:pt idx="4241">
                  <c:v>0</c:v>
                </c:pt>
                <c:pt idx="4242">
                  <c:v>0</c:v>
                </c:pt>
                <c:pt idx="4243">
                  <c:v>0</c:v>
                </c:pt>
                <c:pt idx="4244">
                  <c:v>0</c:v>
                </c:pt>
                <c:pt idx="4245">
                  <c:v>0</c:v>
                </c:pt>
                <c:pt idx="4246">
                  <c:v>0</c:v>
                </c:pt>
                <c:pt idx="4247">
                  <c:v>0</c:v>
                </c:pt>
                <c:pt idx="4248">
                  <c:v>0</c:v>
                </c:pt>
                <c:pt idx="4249">
                  <c:v>0</c:v>
                </c:pt>
                <c:pt idx="4250">
                  <c:v>0</c:v>
                </c:pt>
                <c:pt idx="4251">
                  <c:v>0</c:v>
                </c:pt>
                <c:pt idx="4252">
                  <c:v>0</c:v>
                </c:pt>
                <c:pt idx="4253">
                  <c:v>0</c:v>
                </c:pt>
                <c:pt idx="4254">
                  <c:v>0</c:v>
                </c:pt>
                <c:pt idx="4255">
                  <c:v>0</c:v>
                </c:pt>
                <c:pt idx="4256">
                  <c:v>0</c:v>
                </c:pt>
                <c:pt idx="4257">
                  <c:v>0</c:v>
                </c:pt>
                <c:pt idx="4258">
                  <c:v>0</c:v>
                </c:pt>
                <c:pt idx="4259">
                  <c:v>0</c:v>
                </c:pt>
                <c:pt idx="4260">
                  <c:v>0</c:v>
                </c:pt>
                <c:pt idx="4261">
                  <c:v>0</c:v>
                </c:pt>
                <c:pt idx="4262">
                  <c:v>0</c:v>
                </c:pt>
                <c:pt idx="4263">
                  <c:v>0</c:v>
                </c:pt>
                <c:pt idx="4264">
                  <c:v>0</c:v>
                </c:pt>
                <c:pt idx="4265">
                  <c:v>0</c:v>
                </c:pt>
                <c:pt idx="4266">
                  <c:v>0</c:v>
                </c:pt>
                <c:pt idx="4267">
                  <c:v>0</c:v>
                </c:pt>
                <c:pt idx="4268">
                  <c:v>0</c:v>
                </c:pt>
                <c:pt idx="4269">
                  <c:v>0</c:v>
                </c:pt>
                <c:pt idx="4270">
                  <c:v>0</c:v>
                </c:pt>
                <c:pt idx="4271">
                  <c:v>0</c:v>
                </c:pt>
                <c:pt idx="4272">
                  <c:v>0</c:v>
                </c:pt>
                <c:pt idx="4273">
                  <c:v>0</c:v>
                </c:pt>
                <c:pt idx="4274">
                  <c:v>0</c:v>
                </c:pt>
                <c:pt idx="4275">
                  <c:v>0</c:v>
                </c:pt>
                <c:pt idx="4276">
                  <c:v>0</c:v>
                </c:pt>
                <c:pt idx="4277">
                  <c:v>0</c:v>
                </c:pt>
                <c:pt idx="4278">
                  <c:v>0</c:v>
                </c:pt>
                <c:pt idx="4279">
                  <c:v>0</c:v>
                </c:pt>
                <c:pt idx="4280">
                  <c:v>0</c:v>
                </c:pt>
                <c:pt idx="4281">
                  <c:v>0</c:v>
                </c:pt>
                <c:pt idx="4282">
                  <c:v>0</c:v>
                </c:pt>
                <c:pt idx="4283">
                  <c:v>0</c:v>
                </c:pt>
                <c:pt idx="4284">
                  <c:v>0</c:v>
                </c:pt>
                <c:pt idx="4285">
                  <c:v>0</c:v>
                </c:pt>
                <c:pt idx="4286">
                  <c:v>0</c:v>
                </c:pt>
                <c:pt idx="4287">
                  <c:v>0</c:v>
                </c:pt>
                <c:pt idx="4288">
                  <c:v>0</c:v>
                </c:pt>
                <c:pt idx="4289">
                  <c:v>0</c:v>
                </c:pt>
                <c:pt idx="4290">
                  <c:v>0</c:v>
                </c:pt>
                <c:pt idx="4291">
                  <c:v>0</c:v>
                </c:pt>
                <c:pt idx="4292">
                  <c:v>0</c:v>
                </c:pt>
                <c:pt idx="4293">
                  <c:v>0</c:v>
                </c:pt>
                <c:pt idx="4294">
                  <c:v>0</c:v>
                </c:pt>
                <c:pt idx="4295">
                  <c:v>0</c:v>
                </c:pt>
                <c:pt idx="4296">
                  <c:v>0</c:v>
                </c:pt>
                <c:pt idx="4297">
                  <c:v>0</c:v>
                </c:pt>
                <c:pt idx="4298">
                  <c:v>0</c:v>
                </c:pt>
                <c:pt idx="4299">
                  <c:v>0</c:v>
                </c:pt>
                <c:pt idx="4300">
                  <c:v>0</c:v>
                </c:pt>
                <c:pt idx="4301">
                  <c:v>0</c:v>
                </c:pt>
                <c:pt idx="4302">
                  <c:v>0</c:v>
                </c:pt>
                <c:pt idx="4303">
                  <c:v>0</c:v>
                </c:pt>
                <c:pt idx="4304">
                  <c:v>0</c:v>
                </c:pt>
                <c:pt idx="4305">
                  <c:v>0</c:v>
                </c:pt>
                <c:pt idx="4306">
                  <c:v>0</c:v>
                </c:pt>
                <c:pt idx="4307">
                  <c:v>0</c:v>
                </c:pt>
                <c:pt idx="4308">
                  <c:v>0</c:v>
                </c:pt>
                <c:pt idx="4309">
                  <c:v>0</c:v>
                </c:pt>
                <c:pt idx="4310">
                  <c:v>0</c:v>
                </c:pt>
                <c:pt idx="4311">
                  <c:v>0</c:v>
                </c:pt>
                <c:pt idx="4312">
                  <c:v>0</c:v>
                </c:pt>
                <c:pt idx="4313">
                  <c:v>0</c:v>
                </c:pt>
                <c:pt idx="4314">
                  <c:v>0</c:v>
                </c:pt>
                <c:pt idx="4315">
                  <c:v>0</c:v>
                </c:pt>
                <c:pt idx="4316">
                  <c:v>0</c:v>
                </c:pt>
                <c:pt idx="4317">
                  <c:v>0</c:v>
                </c:pt>
                <c:pt idx="4318">
                  <c:v>0</c:v>
                </c:pt>
                <c:pt idx="4319">
                  <c:v>0</c:v>
                </c:pt>
                <c:pt idx="4320">
                  <c:v>0</c:v>
                </c:pt>
                <c:pt idx="4321">
                  <c:v>0</c:v>
                </c:pt>
                <c:pt idx="4322">
                  <c:v>0</c:v>
                </c:pt>
                <c:pt idx="4323">
                  <c:v>0</c:v>
                </c:pt>
                <c:pt idx="4324">
                  <c:v>0</c:v>
                </c:pt>
                <c:pt idx="4325">
                  <c:v>0</c:v>
                </c:pt>
                <c:pt idx="4326">
                  <c:v>0</c:v>
                </c:pt>
                <c:pt idx="4327">
                  <c:v>0</c:v>
                </c:pt>
                <c:pt idx="4328">
                  <c:v>0</c:v>
                </c:pt>
                <c:pt idx="4329">
                  <c:v>0</c:v>
                </c:pt>
                <c:pt idx="4330">
                  <c:v>0</c:v>
                </c:pt>
                <c:pt idx="4331">
                  <c:v>0</c:v>
                </c:pt>
                <c:pt idx="4332">
                  <c:v>0</c:v>
                </c:pt>
                <c:pt idx="4333">
                  <c:v>0</c:v>
                </c:pt>
                <c:pt idx="4334">
                  <c:v>0</c:v>
                </c:pt>
                <c:pt idx="4335">
                  <c:v>0</c:v>
                </c:pt>
                <c:pt idx="4336">
                  <c:v>0</c:v>
                </c:pt>
                <c:pt idx="4337">
                  <c:v>0</c:v>
                </c:pt>
                <c:pt idx="4338">
                  <c:v>0</c:v>
                </c:pt>
                <c:pt idx="4339">
                  <c:v>0</c:v>
                </c:pt>
                <c:pt idx="4340">
                  <c:v>0</c:v>
                </c:pt>
                <c:pt idx="4341">
                  <c:v>0</c:v>
                </c:pt>
                <c:pt idx="4342">
                  <c:v>0</c:v>
                </c:pt>
                <c:pt idx="4343">
                  <c:v>0</c:v>
                </c:pt>
                <c:pt idx="4344">
                  <c:v>0</c:v>
                </c:pt>
                <c:pt idx="4345">
                  <c:v>0</c:v>
                </c:pt>
                <c:pt idx="4346">
                  <c:v>0</c:v>
                </c:pt>
                <c:pt idx="4347">
                  <c:v>0</c:v>
                </c:pt>
                <c:pt idx="4348">
                  <c:v>0</c:v>
                </c:pt>
                <c:pt idx="4349">
                  <c:v>0</c:v>
                </c:pt>
                <c:pt idx="4350">
                  <c:v>0</c:v>
                </c:pt>
                <c:pt idx="4351">
                  <c:v>0</c:v>
                </c:pt>
                <c:pt idx="4352">
                  <c:v>0</c:v>
                </c:pt>
                <c:pt idx="4353">
                  <c:v>0</c:v>
                </c:pt>
                <c:pt idx="4354">
                  <c:v>0</c:v>
                </c:pt>
                <c:pt idx="4355">
                  <c:v>0</c:v>
                </c:pt>
                <c:pt idx="4356">
                  <c:v>0</c:v>
                </c:pt>
                <c:pt idx="4357">
                  <c:v>0</c:v>
                </c:pt>
                <c:pt idx="4358">
                  <c:v>0</c:v>
                </c:pt>
                <c:pt idx="4359">
                  <c:v>0</c:v>
                </c:pt>
                <c:pt idx="4360">
                  <c:v>0</c:v>
                </c:pt>
                <c:pt idx="4361">
                  <c:v>0</c:v>
                </c:pt>
                <c:pt idx="4362">
                  <c:v>0</c:v>
                </c:pt>
                <c:pt idx="4363">
                  <c:v>0</c:v>
                </c:pt>
                <c:pt idx="4364">
                  <c:v>0</c:v>
                </c:pt>
                <c:pt idx="4365">
                  <c:v>0</c:v>
                </c:pt>
                <c:pt idx="4366">
                  <c:v>0</c:v>
                </c:pt>
                <c:pt idx="4367">
                  <c:v>0</c:v>
                </c:pt>
                <c:pt idx="4368">
                  <c:v>0</c:v>
                </c:pt>
                <c:pt idx="4369">
                  <c:v>0</c:v>
                </c:pt>
                <c:pt idx="4370">
                  <c:v>0</c:v>
                </c:pt>
                <c:pt idx="4371">
                  <c:v>0</c:v>
                </c:pt>
                <c:pt idx="4372">
                  <c:v>0</c:v>
                </c:pt>
                <c:pt idx="4373">
                  <c:v>0</c:v>
                </c:pt>
                <c:pt idx="4374">
                  <c:v>0</c:v>
                </c:pt>
                <c:pt idx="4375">
                  <c:v>0</c:v>
                </c:pt>
                <c:pt idx="4376">
                  <c:v>0</c:v>
                </c:pt>
                <c:pt idx="4377">
                  <c:v>0</c:v>
                </c:pt>
                <c:pt idx="4378">
                  <c:v>0</c:v>
                </c:pt>
                <c:pt idx="4379">
                  <c:v>0</c:v>
                </c:pt>
                <c:pt idx="4380">
                  <c:v>0</c:v>
                </c:pt>
                <c:pt idx="4381">
                  <c:v>0</c:v>
                </c:pt>
                <c:pt idx="4382">
                  <c:v>0</c:v>
                </c:pt>
                <c:pt idx="4383">
                  <c:v>0</c:v>
                </c:pt>
                <c:pt idx="4384">
                  <c:v>0</c:v>
                </c:pt>
                <c:pt idx="4385">
                  <c:v>0</c:v>
                </c:pt>
                <c:pt idx="4386">
                  <c:v>0</c:v>
                </c:pt>
                <c:pt idx="4387">
                  <c:v>0</c:v>
                </c:pt>
                <c:pt idx="4388">
                  <c:v>0</c:v>
                </c:pt>
                <c:pt idx="4389">
                  <c:v>0</c:v>
                </c:pt>
                <c:pt idx="4390">
                  <c:v>0</c:v>
                </c:pt>
                <c:pt idx="4391">
                  <c:v>0</c:v>
                </c:pt>
                <c:pt idx="4392">
                  <c:v>0</c:v>
                </c:pt>
                <c:pt idx="4393">
                  <c:v>0</c:v>
                </c:pt>
                <c:pt idx="4394">
                  <c:v>0</c:v>
                </c:pt>
                <c:pt idx="4395">
                  <c:v>0</c:v>
                </c:pt>
                <c:pt idx="4396">
                  <c:v>0</c:v>
                </c:pt>
                <c:pt idx="4397">
                  <c:v>0</c:v>
                </c:pt>
                <c:pt idx="4398">
                  <c:v>0</c:v>
                </c:pt>
                <c:pt idx="4399">
                  <c:v>0</c:v>
                </c:pt>
                <c:pt idx="4400">
                  <c:v>0</c:v>
                </c:pt>
                <c:pt idx="4401">
                  <c:v>0</c:v>
                </c:pt>
                <c:pt idx="4402">
                  <c:v>0</c:v>
                </c:pt>
                <c:pt idx="4403">
                  <c:v>0</c:v>
                </c:pt>
                <c:pt idx="4404">
                  <c:v>0</c:v>
                </c:pt>
                <c:pt idx="4405">
                  <c:v>0</c:v>
                </c:pt>
                <c:pt idx="4406">
                  <c:v>0</c:v>
                </c:pt>
                <c:pt idx="4407">
                  <c:v>0</c:v>
                </c:pt>
                <c:pt idx="4408">
                  <c:v>0</c:v>
                </c:pt>
                <c:pt idx="4409">
                  <c:v>0</c:v>
                </c:pt>
                <c:pt idx="4410">
                  <c:v>0</c:v>
                </c:pt>
                <c:pt idx="4411">
                  <c:v>0</c:v>
                </c:pt>
                <c:pt idx="4412">
                  <c:v>0</c:v>
                </c:pt>
                <c:pt idx="4413">
                  <c:v>0</c:v>
                </c:pt>
                <c:pt idx="4414">
                  <c:v>0</c:v>
                </c:pt>
                <c:pt idx="4415">
                  <c:v>0</c:v>
                </c:pt>
                <c:pt idx="4416">
                  <c:v>0</c:v>
                </c:pt>
                <c:pt idx="4417">
                  <c:v>0</c:v>
                </c:pt>
                <c:pt idx="4418">
                  <c:v>0</c:v>
                </c:pt>
                <c:pt idx="4419">
                  <c:v>0</c:v>
                </c:pt>
                <c:pt idx="4420">
                  <c:v>0</c:v>
                </c:pt>
                <c:pt idx="4421">
                  <c:v>0</c:v>
                </c:pt>
                <c:pt idx="4422">
                  <c:v>0</c:v>
                </c:pt>
                <c:pt idx="4423">
                  <c:v>0</c:v>
                </c:pt>
                <c:pt idx="4424">
                  <c:v>0</c:v>
                </c:pt>
                <c:pt idx="4425">
                  <c:v>0</c:v>
                </c:pt>
                <c:pt idx="4426">
                  <c:v>0</c:v>
                </c:pt>
                <c:pt idx="4427">
                  <c:v>0</c:v>
                </c:pt>
                <c:pt idx="4428">
                  <c:v>0</c:v>
                </c:pt>
                <c:pt idx="4429">
                  <c:v>0</c:v>
                </c:pt>
                <c:pt idx="4430">
                  <c:v>0</c:v>
                </c:pt>
                <c:pt idx="4431">
                  <c:v>0</c:v>
                </c:pt>
                <c:pt idx="4432">
                  <c:v>0</c:v>
                </c:pt>
                <c:pt idx="4433">
                  <c:v>0</c:v>
                </c:pt>
                <c:pt idx="4434">
                  <c:v>0</c:v>
                </c:pt>
                <c:pt idx="4435">
                  <c:v>0</c:v>
                </c:pt>
                <c:pt idx="4436">
                  <c:v>0</c:v>
                </c:pt>
                <c:pt idx="4437">
                  <c:v>0</c:v>
                </c:pt>
                <c:pt idx="4438">
                  <c:v>0</c:v>
                </c:pt>
                <c:pt idx="4439">
                  <c:v>0</c:v>
                </c:pt>
                <c:pt idx="4440">
                  <c:v>0</c:v>
                </c:pt>
                <c:pt idx="4441">
                  <c:v>0</c:v>
                </c:pt>
                <c:pt idx="4442">
                  <c:v>0</c:v>
                </c:pt>
                <c:pt idx="4443">
                  <c:v>0</c:v>
                </c:pt>
                <c:pt idx="4444">
                  <c:v>0</c:v>
                </c:pt>
                <c:pt idx="4445">
                  <c:v>0</c:v>
                </c:pt>
                <c:pt idx="4446">
                  <c:v>0</c:v>
                </c:pt>
                <c:pt idx="4447">
                  <c:v>0</c:v>
                </c:pt>
                <c:pt idx="4448">
                  <c:v>0</c:v>
                </c:pt>
                <c:pt idx="4449">
                  <c:v>0</c:v>
                </c:pt>
                <c:pt idx="4450">
                  <c:v>0</c:v>
                </c:pt>
                <c:pt idx="4451">
                  <c:v>0</c:v>
                </c:pt>
                <c:pt idx="4452">
                  <c:v>0</c:v>
                </c:pt>
                <c:pt idx="4453">
                  <c:v>0</c:v>
                </c:pt>
                <c:pt idx="4454">
                  <c:v>0</c:v>
                </c:pt>
                <c:pt idx="4455">
                  <c:v>0</c:v>
                </c:pt>
                <c:pt idx="4456">
                  <c:v>0</c:v>
                </c:pt>
                <c:pt idx="4457">
                  <c:v>0</c:v>
                </c:pt>
                <c:pt idx="4458">
                  <c:v>0</c:v>
                </c:pt>
                <c:pt idx="4459">
                  <c:v>0</c:v>
                </c:pt>
                <c:pt idx="4460">
                  <c:v>0</c:v>
                </c:pt>
                <c:pt idx="4461">
                  <c:v>0</c:v>
                </c:pt>
                <c:pt idx="4462">
                  <c:v>0</c:v>
                </c:pt>
                <c:pt idx="4463">
                  <c:v>0</c:v>
                </c:pt>
                <c:pt idx="4464">
                  <c:v>0</c:v>
                </c:pt>
                <c:pt idx="4465">
                  <c:v>0</c:v>
                </c:pt>
                <c:pt idx="4466">
                  <c:v>0</c:v>
                </c:pt>
                <c:pt idx="4467">
                  <c:v>0</c:v>
                </c:pt>
                <c:pt idx="4468">
                  <c:v>0</c:v>
                </c:pt>
                <c:pt idx="4469">
                  <c:v>0</c:v>
                </c:pt>
                <c:pt idx="4470">
                  <c:v>0</c:v>
                </c:pt>
                <c:pt idx="4471">
                  <c:v>0</c:v>
                </c:pt>
                <c:pt idx="4472">
                  <c:v>0</c:v>
                </c:pt>
                <c:pt idx="4473">
                  <c:v>0</c:v>
                </c:pt>
                <c:pt idx="4474">
                  <c:v>0</c:v>
                </c:pt>
                <c:pt idx="4475">
                  <c:v>0</c:v>
                </c:pt>
                <c:pt idx="4476">
                  <c:v>0</c:v>
                </c:pt>
                <c:pt idx="4477">
                  <c:v>0</c:v>
                </c:pt>
                <c:pt idx="4478">
                  <c:v>0</c:v>
                </c:pt>
                <c:pt idx="4479">
                  <c:v>0</c:v>
                </c:pt>
                <c:pt idx="4480">
                  <c:v>0</c:v>
                </c:pt>
                <c:pt idx="4481">
                  <c:v>0</c:v>
                </c:pt>
                <c:pt idx="4482">
                  <c:v>0</c:v>
                </c:pt>
                <c:pt idx="4483">
                  <c:v>0</c:v>
                </c:pt>
                <c:pt idx="4484">
                  <c:v>0</c:v>
                </c:pt>
                <c:pt idx="4485">
                  <c:v>0</c:v>
                </c:pt>
                <c:pt idx="4486">
                  <c:v>0</c:v>
                </c:pt>
                <c:pt idx="4487">
                  <c:v>0</c:v>
                </c:pt>
                <c:pt idx="4488">
                  <c:v>0</c:v>
                </c:pt>
                <c:pt idx="4489">
                  <c:v>0</c:v>
                </c:pt>
                <c:pt idx="4490">
                  <c:v>0</c:v>
                </c:pt>
                <c:pt idx="4491">
                  <c:v>0</c:v>
                </c:pt>
                <c:pt idx="4492">
                  <c:v>0</c:v>
                </c:pt>
                <c:pt idx="4493">
                  <c:v>0</c:v>
                </c:pt>
                <c:pt idx="4494">
                  <c:v>0</c:v>
                </c:pt>
                <c:pt idx="4495">
                  <c:v>0</c:v>
                </c:pt>
                <c:pt idx="4496">
                  <c:v>0</c:v>
                </c:pt>
                <c:pt idx="4497">
                  <c:v>0</c:v>
                </c:pt>
                <c:pt idx="4498">
                  <c:v>0</c:v>
                </c:pt>
                <c:pt idx="4499">
                  <c:v>0</c:v>
                </c:pt>
                <c:pt idx="4500">
                  <c:v>0</c:v>
                </c:pt>
                <c:pt idx="4501">
                  <c:v>0</c:v>
                </c:pt>
                <c:pt idx="4502">
                  <c:v>0</c:v>
                </c:pt>
                <c:pt idx="4503">
                  <c:v>0</c:v>
                </c:pt>
                <c:pt idx="4504">
                  <c:v>0</c:v>
                </c:pt>
                <c:pt idx="4505">
                  <c:v>0</c:v>
                </c:pt>
                <c:pt idx="4506">
                  <c:v>0</c:v>
                </c:pt>
                <c:pt idx="4507">
                  <c:v>0</c:v>
                </c:pt>
                <c:pt idx="4508">
                  <c:v>0</c:v>
                </c:pt>
                <c:pt idx="4509">
                  <c:v>0</c:v>
                </c:pt>
                <c:pt idx="4510">
                  <c:v>0</c:v>
                </c:pt>
                <c:pt idx="4511">
                  <c:v>0</c:v>
                </c:pt>
                <c:pt idx="4512">
                  <c:v>0</c:v>
                </c:pt>
                <c:pt idx="4513">
                  <c:v>0</c:v>
                </c:pt>
                <c:pt idx="4514">
                  <c:v>0</c:v>
                </c:pt>
                <c:pt idx="4515">
                  <c:v>0</c:v>
                </c:pt>
                <c:pt idx="4516">
                  <c:v>0</c:v>
                </c:pt>
                <c:pt idx="4517">
                  <c:v>0</c:v>
                </c:pt>
                <c:pt idx="4518">
                  <c:v>0</c:v>
                </c:pt>
                <c:pt idx="4519">
                  <c:v>0</c:v>
                </c:pt>
                <c:pt idx="4520">
                  <c:v>0</c:v>
                </c:pt>
                <c:pt idx="4521">
                  <c:v>0</c:v>
                </c:pt>
                <c:pt idx="4522">
                  <c:v>0</c:v>
                </c:pt>
                <c:pt idx="4523">
                  <c:v>0</c:v>
                </c:pt>
                <c:pt idx="4524">
                  <c:v>0</c:v>
                </c:pt>
                <c:pt idx="4525">
                  <c:v>0</c:v>
                </c:pt>
                <c:pt idx="4526">
                  <c:v>0</c:v>
                </c:pt>
                <c:pt idx="4527">
                  <c:v>0</c:v>
                </c:pt>
                <c:pt idx="4528">
                  <c:v>0</c:v>
                </c:pt>
                <c:pt idx="4529">
                  <c:v>0</c:v>
                </c:pt>
                <c:pt idx="4530">
                  <c:v>0</c:v>
                </c:pt>
                <c:pt idx="4531">
                  <c:v>0</c:v>
                </c:pt>
                <c:pt idx="4532">
                  <c:v>0</c:v>
                </c:pt>
                <c:pt idx="4533">
                  <c:v>0</c:v>
                </c:pt>
                <c:pt idx="4534">
                  <c:v>0</c:v>
                </c:pt>
                <c:pt idx="4535">
                  <c:v>0</c:v>
                </c:pt>
                <c:pt idx="4536">
                  <c:v>0</c:v>
                </c:pt>
                <c:pt idx="4537">
                  <c:v>0</c:v>
                </c:pt>
                <c:pt idx="4538">
                  <c:v>0</c:v>
                </c:pt>
                <c:pt idx="4539">
                  <c:v>0</c:v>
                </c:pt>
                <c:pt idx="4540">
                  <c:v>0</c:v>
                </c:pt>
                <c:pt idx="4541">
                  <c:v>0</c:v>
                </c:pt>
                <c:pt idx="4542">
                  <c:v>0</c:v>
                </c:pt>
                <c:pt idx="4543">
                  <c:v>0</c:v>
                </c:pt>
                <c:pt idx="4544">
                  <c:v>0</c:v>
                </c:pt>
                <c:pt idx="4545">
                  <c:v>0</c:v>
                </c:pt>
                <c:pt idx="4546">
                  <c:v>0</c:v>
                </c:pt>
                <c:pt idx="4547">
                  <c:v>0</c:v>
                </c:pt>
                <c:pt idx="4548">
                  <c:v>0</c:v>
                </c:pt>
                <c:pt idx="4549">
                  <c:v>0</c:v>
                </c:pt>
                <c:pt idx="4550">
                  <c:v>0</c:v>
                </c:pt>
                <c:pt idx="4551">
                  <c:v>0</c:v>
                </c:pt>
                <c:pt idx="4552">
                  <c:v>0</c:v>
                </c:pt>
                <c:pt idx="4553">
                  <c:v>0</c:v>
                </c:pt>
                <c:pt idx="4554">
                  <c:v>0</c:v>
                </c:pt>
                <c:pt idx="4555">
                  <c:v>0</c:v>
                </c:pt>
                <c:pt idx="4556">
                  <c:v>0</c:v>
                </c:pt>
                <c:pt idx="4557">
                  <c:v>0</c:v>
                </c:pt>
                <c:pt idx="4558">
                  <c:v>0</c:v>
                </c:pt>
                <c:pt idx="4559">
                  <c:v>0</c:v>
                </c:pt>
                <c:pt idx="4560">
                  <c:v>0</c:v>
                </c:pt>
                <c:pt idx="4561">
                  <c:v>0</c:v>
                </c:pt>
                <c:pt idx="4562">
                  <c:v>0</c:v>
                </c:pt>
                <c:pt idx="4563">
                  <c:v>0</c:v>
                </c:pt>
                <c:pt idx="4564">
                  <c:v>0</c:v>
                </c:pt>
                <c:pt idx="4565">
                  <c:v>0</c:v>
                </c:pt>
                <c:pt idx="4566">
                  <c:v>0</c:v>
                </c:pt>
                <c:pt idx="4567">
                  <c:v>0</c:v>
                </c:pt>
                <c:pt idx="4568">
                  <c:v>0</c:v>
                </c:pt>
                <c:pt idx="4569">
                  <c:v>0</c:v>
                </c:pt>
                <c:pt idx="4570">
                  <c:v>0</c:v>
                </c:pt>
                <c:pt idx="4571">
                  <c:v>0</c:v>
                </c:pt>
                <c:pt idx="4572">
                  <c:v>0</c:v>
                </c:pt>
                <c:pt idx="4573">
                  <c:v>0</c:v>
                </c:pt>
                <c:pt idx="4574">
                  <c:v>0</c:v>
                </c:pt>
                <c:pt idx="4575">
                  <c:v>0</c:v>
                </c:pt>
                <c:pt idx="4576">
                  <c:v>0</c:v>
                </c:pt>
                <c:pt idx="4577">
                  <c:v>0</c:v>
                </c:pt>
                <c:pt idx="4578">
                  <c:v>0</c:v>
                </c:pt>
                <c:pt idx="4579">
                  <c:v>0</c:v>
                </c:pt>
                <c:pt idx="4580">
                  <c:v>0</c:v>
                </c:pt>
                <c:pt idx="4581">
                  <c:v>0</c:v>
                </c:pt>
                <c:pt idx="4582">
                  <c:v>0</c:v>
                </c:pt>
                <c:pt idx="4583">
                  <c:v>0</c:v>
                </c:pt>
                <c:pt idx="4584">
                  <c:v>0</c:v>
                </c:pt>
                <c:pt idx="4585">
                  <c:v>0</c:v>
                </c:pt>
                <c:pt idx="4586">
                  <c:v>0</c:v>
                </c:pt>
                <c:pt idx="4587">
                  <c:v>0</c:v>
                </c:pt>
                <c:pt idx="4588">
                  <c:v>0</c:v>
                </c:pt>
                <c:pt idx="4589">
                  <c:v>0</c:v>
                </c:pt>
                <c:pt idx="4590">
                  <c:v>0</c:v>
                </c:pt>
                <c:pt idx="4591">
                  <c:v>0</c:v>
                </c:pt>
                <c:pt idx="4592">
                  <c:v>0</c:v>
                </c:pt>
                <c:pt idx="4593">
                  <c:v>0</c:v>
                </c:pt>
                <c:pt idx="4594">
                  <c:v>0</c:v>
                </c:pt>
                <c:pt idx="4595">
                  <c:v>0</c:v>
                </c:pt>
                <c:pt idx="4596">
                  <c:v>0</c:v>
                </c:pt>
                <c:pt idx="4597">
                  <c:v>0</c:v>
                </c:pt>
                <c:pt idx="4598">
                  <c:v>0</c:v>
                </c:pt>
                <c:pt idx="4599">
                  <c:v>0</c:v>
                </c:pt>
                <c:pt idx="4600">
                  <c:v>0</c:v>
                </c:pt>
                <c:pt idx="4601">
                  <c:v>0</c:v>
                </c:pt>
                <c:pt idx="4602">
                  <c:v>0</c:v>
                </c:pt>
                <c:pt idx="4603">
                  <c:v>0</c:v>
                </c:pt>
                <c:pt idx="4604">
                  <c:v>0</c:v>
                </c:pt>
                <c:pt idx="4605">
                  <c:v>0</c:v>
                </c:pt>
                <c:pt idx="4606">
                  <c:v>0</c:v>
                </c:pt>
                <c:pt idx="4607">
                  <c:v>0</c:v>
                </c:pt>
                <c:pt idx="4608">
                  <c:v>0</c:v>
                </c:pt>
                <c:pt idx="4609">
                  <c:v>0</c:v>
                </c:pt>
                <c:pt idx="4610">
                  <c:v>0</c:v>
                </c:pt>
                <c:pt idx="4611">
                  <c:v>0</c:v>
                </c:pt>
                <c:pt idx="4612">
                  <c:v>0</c:v>
                </c:pt>
                <c:pt idx="4613">
                  <c:v>0</c:v>
                </c:pt>
                <c:pt idx="4614">
                  <c:v>0</c:v>
                </c:pt>
                <c:pt idx="4615">
                  <c:v>0</c:v>
                </c:pt>
                <c:pt idx="4616">
                  <c:v>0</c:v>
                </c:pt>
                <c:pt idx="4617">
                  <c:v>0</c:v>
                </c:pt>
                <c:pt idx="4618">
                  <c:v>0</c:v>
                </c:pt>
                <c:pt idx="4619">
                  <c:v>0</c:v>
                </c:pt>
                <c:pt idx="4620">
                  <c:v>0</c:v>
                </c:pt>
                <c:pt idx="4621">
                  <c:v>0</c:v>
                </c:pt>
                <c:pt idx="4622">
                  <c:v>0</c:v>
                </c:pt>
                <c:pt idx="4623">
                  <c:v>0</c:v>
                </c:pt>
                <c:pt idx="4624">
                  <c:v>0</c:v>
                </c:pt>
                <c:pt idx="4625">
                  <c:v>0</c:v>
                </c:pt>
                <c:pt idx="4626">
                  <c:v>0</c:v>
                </c:pt>
                <c:pt idx="4627">
                  <c:v>0</c:v>
                </c:pt>
                <c:pt idx="4628">
                  <c:v>0</c:v>
                </c:pt>
                <c:pt idx="4629">
                  <c:v>0</c:v>
                </c:pt>
                <c:pt idx="4630">
                  <c:v>0</c:v>
                </c:pt>
                <c:pt idx="4631">
                  <c:v>0</c:v>
                </c:pt>
                <c:pt idx="4632">
                  <c:v>0</c:v>
                </c:pt>
                <c:pt idx="4633">
                  <c:v>0</c:v>
                </c:pt>
                <c:pt idx="4634">
                  <c:v>0</c:v>
                </c:pt>
                <c:pt idx="4635">
                  <c:v>0</c:v>
                </c:pt>
                <c:pt idx="4636">
                  <c:v>0</c:v>
                </c:pt>
                <c:pt idx="4637">
                  <c:v>0</c:v>
                </c:pt>
                <c:pt idx="4638">
                  <c:v>0</c:v>
                </c:pt>
                <c:pt idx="4639">
                  <c:v>0</c:v>
                </c:pt>
                <c:pt idx="4640">
                  <c:v>0</c:v>
                </c:pt>
                <c:pt idx="4641">
                  <c:v>0</c:v>
                </c:pt>
                <c:pt idx="4642">
                  <c:v>0</c:v>
                </c:pt>
                <c:pt idx="4643">
                  <c:v>0</c:v>
                </c:pt>
                <c:pt idx="4644">
                  <c:v>0</c:v>
                </c:pt>
                <c:pt idx="4645">
                  <c:v>0</c:v>
                </c:pt>
                <c:pt idx="4646">
                  <c:v>0</c:v>
                </c:pt>
                <c:pt idx="4647">
                  <c:v>0</c:v>
                </c:pt>
                <c:pt idx="4648">
                  <c:v>0</c:v>
                </c:pt>
                <c:pt idx="4649">
                  <c:v>0</c:v>
                </c:pt>
                <c:pt idx="4650">
                  <c:v>0</c:v>
                </c:pt>
                <c:pt idx="4651">
                  <c:v>0</c:v>
                </c:pt>
                <c:pt idx="4652">
                  <c:v>0</c:v>
                </c:pt>
                <c:pt idx="4653">
                  <c:v>0</c:v>
                </c:pt>
                <c:pt idx="4654">
                  <c:v>0</c:v>
                </c:pt>
                <c:pt idx="4655">
                  <c:v>0</c:v>
                </c:pt>
                <c:pt idx="4656">
                  <c:v>0</c:v>
                </c:pt>
                <c:pt idx="4657">
                  <c:v>0</c:v>
                </c:pt>
                <c:pt idx="4658">
                  <c:v>0</c:v>
                </c:pt>
                <c:pt idx="4659">
                  <c:v>0</c:v>
                </c:pt>
                <c:pt idx="4660">
                  <c:v>0</c:v>
                </c:pt>
                <c:pt idx="4661">
                  <c:v>0</c:v>
                </c:pt>
                <c:pt idx="4662">
                  <c:v>0</c:v>
                </c:pt>
                <c:pt idx="4663">
                  <c:v>0</c:v>
                </c:pt>
                <c:pt idx="4664">
                  <c:v>0</c:v>
                </c:pt>
                <c:pt idx="4665">
                  <c:v>0</c:v>
                </c:pt>
                <c:pt idx="4666">
                  <c:v>0</c:v>
                </c:pt>
                <c:pt idx="4667">
                  <c:v>0</c:v>
                </c:pt>
                <c:pt idx="4668">
                  <c:v>0</c:v>
                </c:pt>
                <c:pt idx="4669">
                  <c:v>0</c:v>
                </c:pt>
                <c:pt idx="4670">
                  <c:v>0</c:v>
                </c:pt>
                <c:pt idx="4671">
                  <c:v>0</c:v>
                </c:pt>
                <c:pt idx="4672">
                  <c:v>0</c:v>
                </c:pt>
                <c:pt idx="4673">
                  <c:v>0</c:v>
                </c:pt>
                <c:pt idx="4674">
                  <c:v>0</c:v>
                </c:pt>
                <c:pt idx="4675">
                  <c:v>0</c:v>
                </c:pt>
                <c:pt idx="4676">
                  <c:v>0</c:v>
                </c:pt>
                <c:pt idx="4677">
                  <c:v>0</c:v>
                </c:pt>
                <c:pt idx="4678">
                  <c:v>0</c:v>
                </c:pt>
                <c:pt idx="4679">
                  <c:v>0</c:v>
                </c:pt>
                <c:pt idx="4680">
                  <c:v>0</c:v>
                </c:pt>
                <c:pt idx="4681">
                  <c:v>0</c:v>
                </c:pt>
                <c:pt idx="4682">
                  <c:v>0</c:v>
                </c:pt>
                <c:pt idx="4683">
                  <c:v>0</c:v>
                </c:pt>
                <c:pt idx="4684">
                  <c:v>0</c:v>
                </c:pt>
                <c:pt idx="4685">
                  <c:v>0</c:v>
                </c:pt>
                <c:pt idx="4686">
                  <c:v>0</c:v>
                </c:pt>
                <c:pt idx="4687">
                  <c:v>0</c:v>
                </c:pt>
                <c:pt idx="4688">
                  <c:v>0</c:v>
                </c:pt>
                <c:pt idx="4689">
                  <c:v>0</c:v>
                </c:pt>
                <c:pt idx="4690">
                  <c:v>0</c:v>
                </c:pt>
                <c:pt idx="4691">
                  <c:v>0</c:v>
                </c:pt>
                <c:pt idx="4692">
                  <c:v>0</c:v>
                </c:pt>
                <c:pt idx="4693">
                  <c:v>0</c:v>
                </c:pt>
                <c:pt idx="4694">
                  <c:v>0</c:v>
                </c:pt>
                <c:pt idx="4695">
                  <c:v>0</c:v>
                </c:pt>
                <c:pt idx="4696">
                  <c:v>0</c:v>
                </c:pt>
                <c:pt idx="4697">
                  <c:v>0</c:v>
                </c:pt>
                <c:pt idx="4698">
                  <c:v>0</c:v>
                </c:pt>
                <c:pt idx="4699">
                  <c:v>0</c:v>
                </c:pt>
                <c:pt idx="4700">
                  <c:v>0</c:v>
                </c:pt>
                <c:pt idx="4701">
                  <c:v>0</c:v>
                </c:pt>
                <c:pt idx="4702">
                  <c:v>0</c:v>
                </c:pt>
                <c:pt idx="4703">
                  <c:v>0</c:v>
                </c:pt>
                <c:pt idx="4704">
                  <c:v>0</c:v>
                </c:pt>
                <c:pt idx="4705">
                  <c:v>0</c:v>
                </c:pt>
                <c:pt idx="4706">
                  <c:v>0</c:v>
                </c:pt>
                <c:pt idx="4707">
                  <c:v>0</c:v>
                </c:pt>
                <c:pt idx="4708">
                  <c:v>0</c:v>
                </c:pt>
                <c:pt idx="4709">
                  <c:v>0</c:v>
                </c:pt>
                <c:pt idx="4710">
                  <c:v>0</c:v>
                </c:pt>
                <c:pt idx="4711">
                  <c:v>0</c:v>
                </c:pt>
                <c:pt idx="4712">
                  <c:v>0</c:v>
                </c:pt>
                <c:pt idx="4713">
                  <c:v>0</c:v>
                </c:pt>
                <c:pt idx="4714">
                  <c:v>0</c:v>
                </c:pt>
                <c:pt idx="4715">
                  <c:v>0</c:v>
                </c:pt>
                <c:pt idx="4716">
                  <c:v>0</c:v>
                </c:pt>
                <c:pt idx="4717">
                  <c:v>0</c:v>
                </c:pt>
                <c:pt idx="4718">
                  <c:v>0</c:v>
                </c:pt>
                <c:pt idx="4719">
                  <c:v>0</c:v>
                </c:pt>
                <c:pt idx="4720">
                  <c:v>0</c:v>
                </c:pt>
                <c:pt idx="4721">
                  <c:v>0</c:v>
                </c:pt>
                <c:pt idx="4722">
                  <c:v>0</c:v>
                </c:pt>
                <c:pt idx="4723">
                  <c:v>0</c:v>
                </c:pt>
                <c:pt idx="4724">
                  <c:v>0</c:v>
                </c:pt>
                <c:pt idx="4725">
                  <c:v>0</c:v>
                </c:pt>
                <c:pt idx="4726">
                  <c:v>0</c:v>
                </c:pt>
                <c:pt idx="4727">
                  <c:v>0</c:v>
                </c:pt>
                <c:pt idx="4728">
                  <c:v>0</c:v>
                </c:pt>
                <c:pt idx="4729">
                  <c:v>0</c:v>
                </c:pt>
                <c:pt idx="4730">
                  <c:v>0</c:v>
                </c:pt>
                <c:pt idx="4731">
                  <c:v>0</c:v>
                </c:pt>
                <c:pt idx="4732">
                  <c:v>0</c:v>
                </c:pt>
                <c:pt idx="4733">
                  <c:v>0</c:v>
                </c:pt>
                <c:pt idx="4734">
                  <c:v>0</c:v>
                </c:pt>
                <c:pt idx="4735">
                  <c:v>0</c:v>
                </c:pt>
                <c:pt idx="4736">
                  <c:v>0</c:v>
                </c:pt>
                <c:pt idx="4737">
                  <c:v>0</c:v>
                </c:pt>
                <c:pt idx="4738">
                  <c:v>0</c:v>
                </c:pt>
                <c:pt idx="4739">
                  <c:v>0</c:v>
                </c:pt>
                <c:pt idx="4740">
                  <c:v>0</c:v>
                </c:pt>
                <c:pt idx="4741">
                  <c:v>0</c:v>
                </c:pt>
                <c:pt idx="4742">
                  <c:v>0</c:v>
                </c:pt>
                <c:pt idx="4743">
                  <c:v>0</c:v>
                </c:pt>
                <c:pt idx="4744">
                  <c:v>0</c:v>
                </c:pt>
                <c:pt idx="4745">
                  <c:v>0</c:v>
                </c:pt>
                <c:pt idx="4746">
                  <c:v>0</c:v>
                </c:pt>
                <c:pt idx="4747">
                  <c:v>0</c:v>
                </c:pt>
                <c:pt idx="4748">
                  <c:v>0</c:v>
                </c:pt>
                <c:pt idx="4749">
                  <c:v>0</c:v>
                </c:pt>
                <c:pt idx="4750">
                  <c:v>0</c:v>
                </c:pt>
                <c:pt idx="4751">
                  <c:v>0</c:v>
                </c:pt>
                <c:pt idx="4752">
                  <c:v>0</c:v>
                </c:pt>
                <c:pt idx="4753">
                  <c:v>0</c:v>
                </c:pt>
                <c:pt idx="4754">
                  <c:v>0</c:v>
                </c:pt>
                <c:pt idx="4755">
                  <c:v>0</c:v>
                </c:pt>
                <c:pt idx="4756">
                  <c:v>0</c:v>
                </c:pt>
                <c:pt idx="4757">
                  <c:v>0</c:v>
                </c:pt>
                <c:pt idx="4758">
                  <c:v>0</c:v>
                </c:pt>
                <c:pt idx="4759">
                  <c:v>0</c:v>
                </c:pt>
                <c:pt idx="4760">
                  <c:v>0</c:v>
                </c:pt>
                <c:pt idx="4761">
                  <c:v>0</c:v>
                </c:pt>
                <c:pt idx="4762">
                  <c:v>0</c:v>
                </c:pt>
                <c:pt idx="4763">
                  <c:v>0</c:v>
                </c:pt>
                <c:pt idx="4764">
                  <c:v>0</c:v>
                </c:pt>
                <c:pt idx="4765">
                  <c:v>0</c:v>
                </c:pt>
                <c:pt idx="4766">
                  <c:v>0</c:v>
                </c:pt>
                <c:pt idx="4767">
                  <c:v>0</c:v>
                </c:pt>
                <c:pt idx="4768">
                  <c:v>0</c:v>
                </c:pt>
                <c:pt idx="4769">
                  <c:v>0</c:v>
                </c:pt>
                <c:pt idx="4770">
                  <c:v>0</c:v>
                </c:pt>
                <c:pt idx="4771">
                  <c:v>0</c:v>
                </c:pt>
                <c:pt idx="4772">
                  <c:v>0</c:v>
                </c:pt>
                <c:pt idx="4773">
                  <c:v>0</c:v>
                </c:pt>
                <c:pt idx="4774">
                  <c:v>0</c:v>
                </c:pt>
                <c:pt idx="4775">
                  <c:v>0</c:v>
                </c:pt>
                <c:pt idx="4776">
                  <c:v>0</c:v>
                </c:pt>
                <c:pt idx="4777">
                  <c:v>0</c:v>
                </c:pt>
                <c:pt idx="4778">
                  <c:v>0</c:v>
                </c:pt>
                <c:pt idx="4779">
                  <c:v>0</c:v>
                </c:pt>
                <c:pt idx="4780">
                  <c:v>0</c:v>
                </c:pt>
                <c:pt idx="4781">
                  <c:v>0</c:v>
                </c:pt>
                <c:pt idx="4782">
                  <c:v>0</c:v>
                </c:pt>
                <c:pt idx="4783">
                  <c:v>0</c:v>
                </c:pt>
                <c:pt idx="4784">
                  <c:v>0</c:v>
                </c:pt>
                <c:pt idx="4785">
                  <c:v>0</c:v>
                </c:pt>
                <c:pt idx="4786">
                  <c:v>0</c:v>
                </c:pt>
                <c:pt idx="4787">
                  <c:v>0</c:v>
                </c:pt>
                <c:pt idx="4788">
                  <c:v>0</c:v>
                </c:pt>
                <c:pt idx="4789">
                  <c:v>0</c:v>
                </c:pt>
                <c:pt idx="4790">
                  <c:v>0</c:v>
                </c:pt>
                <c:pt idx="4791">
                  <c:v>0</c:v>
                </c:pt>
                <c:pt idx="4792">
                  <c:v>0</c:v>
                </c:pt>
                <c:pt idx="4793">
                  <c:v>0</c:v>
                </c:pt>
                <c:pt idx="4794">
                  <c:v>0</c:v>
                </c:pt>
                <c:pt idx="4795">
                  <c:v>0</c:v>
                </c:pt>
                <c:pt idx="4796">
                  <c:v>0</c:v>
                </c:pt>
                <c:pt idx="4797">
                  <c:v>0</c:v>
                </c:pt>
                <c:pt idx="4798">
                  <c:v>0</c:v>
                </c:pt>
                <c:pt idx="4799">
                  <c:v>0</c:v>
                </c:pt>
                <c:pt idx="4800">
                  <c:v>0</c:v>
                </c:pt>
                <c:pt idx="4801">
                  <c:v>0</c:v>
                </c:pt>
                <c:pt idx="4802">
                  <c:v>0</c:v>
                </c:pt>
                <c:pt idx="4803">
                  <c:v>0</c:v>
                </c:pt>
                <c:pt idx="4804">
                  <c:v>0</c:v>
                </c:pt>
                <c:pt idx="4805">
                  <c:v>0</c:v>
                </c:pt>
                <c:pt idx="4806">
                  <c:v>0</c:v>
                </c:pt>
                <c:pt idx="4807">
                  <c:v>0</c:v>
                </c:pt>
                <c:pt idx="4808">
                  <c:v>0</c:v>
                </c:pt>
                <c:pt idx="4809">
                  <c:v>0</c:v>
                </c:pt>
                <c:pt idx="4810">
                  <c:v>0</c:v>
                </c:pt>
                <c:pt idx="4811">
                  <c:v>0</c:v>
                </c:pt>
                <c:pt idx="4812">
                  <c:v>0</c:v>
                </c:pt>
                <c:pt idx="4813">
                  <c:v>0</c:v>
                </c:pt>
                <c:pt idx="4814">
                  <c:v>0</c:v>
                </c:pt>
                <c:pt idx="4815">
                  <c:v>0</c:v>
                </c:pt>
                <c:pt idx="4816">
                  <c:v>0</c:v>
                </c:pt>
                <c:pt idx="4817">
                  <c:v>0</c:v>
                </c:pt>
                <c:pt idx="4818">
                  <c:v>0</c:v>
                </c:pt>
                <c:pt idx="4819">
                  <c:v>0</c:v>
                </c:pt>
                <c:pt idx="4820">
                  <c:v>0</c:v>
                </c:pt>
                <c:pt idx="4821">
                  <c:v>0</c:v>
                </c:pt>
                <c:pt idx="4822">
                  <c:v>0</c:v>
                </c:pt>
                <c:pt idx="4823">
                  <c:v>0</c:v>
                </c:pt>
                <c:pt idx="4824">
                  <c:v>0</c:v>
                </c:pt>
                <c:pt idx="4825">
                  <c:v>0</c:v>
                </c:pt>
                <c:pt idx="4826">
                  <c:v>0</c:v>
                </c:pt>
                <c:pt idx="4827">
                  <c:v>0</c:v>
                </c:pt>
                <c:pt idx="4828">
                  <c:v>0</c:v>
                </c:pt>
                <c:pt idx="4829">
                  <c:v>0</c:v>
                </c:pt>
                <c:pt idx="4830">
                  <c:v>0</c:v>
                </c:pt>
                <c:pt idx="4831">
                  <c:v>0</c:v>
                </c:pt>
                <c:pt idx="4832">
                  <c:v>0</c:v>
                </c:pt>
                <c:pt idx="4833">
                  <c:v>0</c:v>
                </c:pt>
                <c:pt idx="4834">
                  <c:v>0</c:v>
                </c:pt>
                <c:pt idx="4835">
                  <c:v>0</c:v>
                </c:pt>
                <c:pt idx="4836">
                  <c:v>0</c:v>
                </c:pt>
                <c:pt idx="4837">
                  <c:v>0</c:v>
                </c:pt>
                <c:pt idx="4838">
                  <c:v>0</c:v>
                </c:pt>
                <c:pt idx="4839">
                  <c:v>0</c:v>
                </c:pt>
                <c:pt idx="4840">
                  <c:v>0</c:v>
                </c:pt>
                <c:pt idx="4841">
                  <c:v>0</c:v>
                </c:pt>
                <c:pt idx="4842">
                  <c:v>0</c:v>
                </c:pt>
                <c:pt idx="4843">
                  <c:v>0</c:v>
                </c:pt>
                <c:pt idx="4844">
                  <c:v>0</c:v>
                </c:pt>
                <c:pt idx="4845">
                  <c:v>0</c:v>
                </c:pt>
                <c:pt idx="4846">
                  <c:v>0</c:v>
                </c:pt>
                <c:pt idx="4847">
                  <c:v>0</c:v>
                </c:pt>
                <c:pt idx="4848">
                  <c:v>0</c:v>
                </c:pt>
                <c:pt idx="4849">
                  <c:v>0</c:v>
                </c:pt>
                <c:pt idx="4850">
                  <c:v>0</c:v>
                </c:pt>
                <c:pt idx="4851">
                  <c:v>0</c:v>
                </c:pt>
                <c:pt idx="4852">
                  <c:v>0</c:v>
                </c:pt>
                <c:pt idx="4853">
                  <c:v>0</c:v>
                </c:pt>
                <c:pt idx="4854">
                  <c:v>0</c:v>
                </c:pt>
                <c:pt idx="4855">
                  <c:v>0</c:v>
                </c:pt>
                <c:pt idx="4856">
                  <c:v>0</c:v>
                </c:pt>
                <c:pt idx="4857">
                  <c:v>0</c:v>
                </c:pt>
                <c:pt idx="4858">
                  <c:v>0</c:v>
                </c:pt>
                <c:pt idx="4859">
                  <c:v>0</c:v>
                </c:pt>
                <c:pt idx="4860">
                  <c:v>0</c:v>
                </c:pt>
                <c:pt idx="4861">
                  <c:v>0</c:v>
                </c:pt>
                <c:pt idx="4862">
                  <c:v>0</c:v>
                </c:pt>
                <c:pt idx="4863">
                  <c:v>0</c:v>
                </c:pt>
                <c:pt idx="4864">
                  <c:v>0</c:v>
                </c:pt>
                <c:pt idx="4865">
                  <c:v>0</c:v>
                </c:pt>
                <c:pt idx="4866">
                  <c:v>0</c:v>
                </c:pt>
                <c:pt idx="4867">
                  <c:v>0</c:v>
                </c:pt>
                <c:pt idx="4868">
                  <c:v>0</c:v>
                </c:pt>
                <c:pt idx="4869">
                  <c:v>0</c:v>
                </c:pt>
                <c:pt idx="4870">
                  <c:v>0</c:v>
                </c:pt>
                <c:pt idx="4871">
                  <c:v>0</c:v>
                </c:pt>
                <c:pt idx="4872">
                  <c:v>0</c:v>
                </c:pt>
                <c:pt idx="4873">
                  <c:v>0</c:v>
                </c:pt>
                <c:pt idx="4874">
                  <c:v>0</c:v>
                </c:pt>
                <c:pt idx="4875">
                  <c:v>0</c:v>
                </c:pt>
                <c:pt idx="4876">
                  <c:v>0</c:v>
                </c:pt>
                <c:pt idx="4877">
                  <c:v>0</c:v>
                </c:pt>
                <c:pt idx="4878">
                  <c:v>0</c:v>
                </c:pt>
                <c:pt idx="4879">
                  <c:v>0</c:v>
                </c:pt>
                <c:pt idx="4880">
                  <c:v>0</c:v>
                </c:pt>
                <c:pt idx="4881">
                  <c:v>0</c:v>
                </c:pt>
                <c:pt idx="4882">
                  <c:v>0</c:v>
                </c:pt>
                <c:pt idx="4883">
                  <c:v>0</c:v>
                </c:pt>
                <c:pt idx="4884">
                  <c:v>0</c:v>
                </c:pt>
                <c:pt idx="4885">
                  <c:v>0</c:v>
                </c:pt>
                <c:pt idx="4886">
                  <c:v>0</c:v>
                </c:pt>
                <c:pt idx="4887">
                  <c:v>0</c:v>
                </c:pt>
                <c:pt idx="4888">
                  <c:v>0</c:v>
                </c:pt>
                <c:pt idx="4889">
                  <c:v>0</c:v>
                </c:pt>
                <c:pt idx="4890">
                  <c:v>0</c:v>
                </c:pt>
                <c:pt idx="4891">
                  <c:v>0</c:v>
                </c:pt>
                <c:pt idx="4892">
                  <c:v>0</c:v>
                </c:pt>
                <c:pt idx="4893">
                  <c:v>0</c:v>
                </c:pt>
                <c:pt idx="4894">
                  <c:v>0</c:v>
                </c:pt>
                <c:pt idx="4895">
                  <c:v>0</c:v>
                </c:pt>
                <c:pt idx="4896">
                  <c:v>0</c:v>
                </c:pt>
                <c:pt idx="4897">
                  <c:v>0</c:v>
                </c:pt>
                <c:pt idx="4898">
                  <c:v>0</c:v>
                </c:pt>
                <c:pt idx="4899">
                  <c:v>0</c:v>
                </c:pt>
                <c:pt idx="4900">
                  <c:v>0</c:v>
                </c:pt>
                <c:pt idx="4901">
                  <c:v>0</c:v>
                </c:pt>
                <c:pt idx="4902">
                  <c:v>0</c:v>
                </c:pt>
                <c:pt idx="4903">
                  <c:v>0</c:v>
                </c:pt>
                <c:pt idx="4904">
                  <c:v>0</c:v>
                </c:pt>
                <c:pt idx="4905">
                  <c:v>0</c:v>
                </c:pt>
                <c:pt idx="4906">
                  <c:v>0</c:v>
                </c:pt>
                <c:pt idx="4907">
                  <c:v>0</c:v>
                </c:pt>
                <c:pt idx="4908">
                  <c:v>0</c:v>
                </c:pt>
                <c:pt idx="4909">
                  <c:v>0</c:v>
                </c:pt>
                <c:pt idx="4910">
                  <c:v>0</c:v>
                </c:pt>
                <c:pt idx="4911">
                  <c:v>0</c:v>
                </c:pt>
                <c:pt idx="4912">
                  <c:v>0</c:v>
                </c:pt>
                <c:pt idx="4913">
                  <c:v>0</c:v>
                </c:pt>
                <c:pt idx="4914">
                  <c:v>0</c:v>
                </c:pt>
                <c:pt idx="4915">
                  <c:v>0</c:v>
                </c:pt>
                <c:pt idx="4916">
                  <c:v>0</c:v>
                </c:pt>
                <c:pt idx="4917">
                  <c:v>0</c:v>
                </c:pt>
                <c:pt idx="4918">
                  <c:v>0</c:v>
                </c:pt>
                <c:pt idx="4919">
                  <c:v>0</c:v>
                </c:pt>
                <c:pt idx="4920">
                  <c:v>0</c:v>
                </c:pt>
                <c:pt idx="4921">
                  <c:v>0</c:v>
                </c:pt>
                <c:pt idx="4922">
                  <c:v>0</c:v>
                </c:pt>
                <c:pt idx="4923">
                  <c:v>0</c:v>
                </c:pt>
                <c:pt idx="4924">
                  <c:v>0</c:v>
                </c:pt>
                <c:pt idx="4925">
                  <c:v>0</c:v>
                </c:pt>
                <c:pt idx="4926">
                  <c:v>0</c:v>
                </c:pt>
                <c:pt idx="4927">
                  <c:v>0</c:v>
                </c:pt>
                <c:pt idx="4928">
                  <c:v>0</c:v>
                </c:pt>
                <c:pt idx="4929">
                  <c:v>0</c:v>
                </c:pt>
                <c:pt idx="4930">
                  <c:v>0</c:v>
                </c:pt>
                <c:pt idx="4931">
                  <c:v>0</c:v>
                </c:pt>
                <c:pt idx="4932">
                  <c:v>0</c:v>
                </c:pt>
                <c:pt idx="4933">
                  <c:v>0</c:v>
                </c:pt>
                <c:pt idx="4934">
                  <c:v>0</c:v>
                </c:pt>
                <c:pt idx="4935">
                  <c:v>0</c:v>
                </c:pt>
                <c:pt idx="4936">
                  <c:v>0</c:v>
                </c:pt>
                <c:pt idx="4937">
                  <c:v>0</c:v>
                </c:pt>
                <c:pt idx="4938">
                  <c:v>0</c:v>
                </c:pt>
                <c:pt idx="4939">
                  <c:v>0</c:v>
                </c:pt>
                <c:pt idx="4940">
                  <c:v>0</c:v>
                </c:pt>
                <c:pt idx="4941">
                  <c:v>0</c:v>
                </c:pt>
                <c:pt idx="4942">
                  <c:v>0</c:v>
                </c:pt>
                <c:pt idx="4943">
                  <c:v>0</c:v>
                </c:pt>
                <c:pt idx="4944">
                  <c:v>0</c:v>
                </c:pt>
                <c:pt idx="4945">
                  <c:v>0</c:v>
                </c:pt>
                <c:pt idx="4946">
                  <c:v>0</c:v>
                </c:pt>
                <c:pt idx="4947">
                  <c:v>0</c:v>
                </c:pt>
                <c:pt idx="4948">
                  <c:v>0</c:v>
                </c:pt>
                <c:pt idx="4949">
                  <c:v>0</c:v>
                </c:pt>
                <c:pt idx="4950">
                  <c:v>0</c:v>
                </c:pt>
                <c:pt idx="4951">
                  <c:v>0</c:v>
                </c:pt>
                <c:pt idx="4952">
                  <c:v>0</c:v>
                </c:pt>
                <c:pt idx="4953">
                  <c:v>0</c:v>
                </c:pt>
                <c:pt idx="4954">
                  <c:v>0</c:v>
                </c:pt>
                <c:pt idx="4955">
                  <c:v>0</c:v>
                </c:pt>
                <c:pt idx="4956">
                  <c:v>0</c:v>
                </c:pt>
                <c:pt idx="4957">
                  <c:v>0</c:v>
                </c:pt>
                <c:pt idx="4958">
                  <c:v>0</c:v>
                </c:pt>
                <c:pt idx="4959">
                  <c:v>0</c:v>
                </c:pt>
                <c:pt idx="4960">
                  <c:v>0</c:v>
                </c:pt>
                <c:pt idx="4961">
                  <c:v>0</c:v>
                </c:pt>
                <c:pt idx="4962">
                  <c:v>0</c:v>
                </c:pt>
                <c:pt idx="4963">
                  <c:v>0</c:v>
                </c:pt>
                <c:pt idx="4964">
                  <c:v>0</c:v>
                </c:pt>
                <c:pt idx="4965">
                  <c:v>0</c:v>
                </c:pt>
                <c:pt idx="4966">
                  <c:v>0</c:v>
                </c:pt>
                <c:pt idx="4967">
                  <c:v>0</c:v>
                </c:pt>
                <c:pt idx="4968">
                  <c:v>0</c:v>
                </c:pt>
                <c:pt idx="4969">
                  <c:v>0</c:v>
                </c:pt>
                <c:pt idx="4970">
                  <c:v>0</c:v>
                </c:pt>
                <c:pt idx="4971">
                  <c:v>0</c:v>
                </c:pt>
                <c:pt idx="4972">
                  <c:v>0</c:v>
                </c:pt>
                <c:pt idx="4973">
                  <c:v>0</c:v>
                </c:pt>
                <c:pt idx="4974">
                  <c:v>0</c:v>
                </c:pt>
                <c:pt idx="4975">
                  <c:v>0</c:v>
                </c:pt>
                <c:pt idx="4976">
                  <c:v>0</c:v>
                </c:pt>
                <c:pt idx="4977">
                  <c:v>0</c:v>
                </c:pt>
                <c:pt idx="4978">
                  <c:v>0</c:v>
                </c:pt>
                <c:pt idx="4979">
                  <c:v>0</c:v>
                </c:pt>
                <c:pt idx="4980">
                  <c:v>0</c:v>
                </c:pt>
                <c:pt idx="4981">
                  <c:v>0</c:v>
                </c:pt>
                <c:pt idx="4982">
                  <c:v>0</c:v>
                </c:pt>
                <c:pt idx="4983">
                  <c:v>0</c:v>
                </c:pt>
                <c:pt idx="4984">
                  <c:v>0</c:v>
                </c:pt>
                <c:pt idx="4985">
                  <c:v>0</c:v>
                </c:pt>
                <c:pt idx="4986">
                  <c:v>0</c:v>
                </c:pt>
                <c:pt idx="4987">
                  <c:v>0</c:v>
                </c:pt>
                <c:pt idx="4988">
                  <c:v>0</c:v>
                </c:pt>
                <c:pt idx="4989">
                  <c:v>0</c:v>
                </c:pt>
                <c:pt idx="4990">
                  <c:v>0</c:v>
                </c:pt>
                <c:pt idx="4991">
                  <c:v>0</c:v>
                </c:pt>
                <c:pt idx="4992">
                  <c:v>0</c:v>
                </c:pt>
                <c:pt idx="4993">
                  <c:v>0</c:v>
                </c:pt>
                <c:pt idx="4994">
                  <c:v>0</c:v>
                </c:pt>
                <c:pt idx="4995">
                  <c:v>0</c:v>
                </c:pt>
                <c:pt idx="4996">
                  <c:v>0</c:v>
                </c:pt>
                <c:pt idx="4997">
                  <c:v>0</c:v>
                </c:pt>
                <c:pt idx="4998">
                  <c:v>0</c:v>
                </c:pt>
                <c:pt idx="4999">
                  <c:v>0</c:v>
                </c:pt>
                <c:pt idx="5000">
                  <c:v>0</c:v>
                </c:pt>
                <c:pt idx="5001">
                  <c:v>0</c:v>
                </c:pt>
                <c:pt idx="5002">
                  <c:v>0</c:v>
                </c:pt>
                <c:pt idx="5003">
                  <c:v>0</c:v>
                </c:pt>
                <c:pt idx="5004">
                  <c:v>0</c:v>
                </c:pt>
                <c:pt idx="5005">
                  <c:v>0</c:v>
                </c:pt>
                <c:pt idx="5006">
                  <c:v>0</c:v>
                </c:pt>
                <c:pt idx="5007">
                  <c:v>0</c:v>
                </c:pt>
                <c:pt idx="5008">
                  <c:v>0</c:v>
                </c:pt>
                <c:pt idx="5009">
                  <c:v>0</c:v>
                </c:pt>
                <c:pt idx="5010">
                  <c:v>0</c:v>
                </c:pt>
                <c:pt idx="5011">
                  <c:v>0</c:v>
                </c:pt>
                <c:pt idx="5012">
                  <c:v>0</c:v>
                </c:pt>
                <c:pt idx="5013">
                  <c:v>0</c:v>
                </c:pt>
                <c:pt idx="5014">
                  <c:v>0</c:v>
                </c:pt>
                <c:pt idx="5015">
                  <c:v>0</c:v>
                </c:pt>
                <c:pt idx="5016">
                  <c:v>0</c:v>
                </c:pt>
                <c:pt idx="5017">
                  <c:v>0</c:v>
                </c:pt>
                <c:pt idx="5018">
                  <c:v>0</c:v>
                </c:pt>
                <c:pt idx="5019">
                  <c:v>0</c:v>
                </c:pt>
                <c:pt idx="5020">
                  <c:v>0</c:v>
                </c:pt>
                <c:pt idx="5021">
                  <c:v>0</c:v>
                </c:pt>
                <c:pt idx="5022">
                  <c:v>0</c:v>
                </c:pt>
                <c:pt idx="5023">
                  <c:v>0</c:v>
                </c:pt>
                <c:pt idx="5024">
                  <c:v>0</c:v>
                </c:pt>
                <c:pt idx="5025">
                  <c:v>0</c:v>
                </c:pt>
                <c:pt idx="5026">
                  <c:v>0</c:v>
                </c:pt>
                <c:pt idx="5027">
                  <c:v>0</c:v>
                </c:pt>
                <c:pt idx="5028">
                  <c:v>0</c:v>
                </c:pt>
                <c:pt idx="5029">
                  <c:v>0</c:v>
                </c:pt>
                <c:pt idx="5030">
                  <c:v>0</c:v>
                </c:pt>
                <c:pt idx="5031">
                  <c:v>0</c:v>
                </c:pt>
                <c:pt idx="5032">
                  <c:v>0</c:v>
                </c:pt>
                <c:pt idx="5033">
                  <c:v>0</c:v>
                </c:pt>
                <c:pt idx="5034">
                  <c:v>0</c:v>
                </c:pt>
                <c:pt idx="5035">
                  <c:v>0</c:v>
                </c:pt>
                <c:pt idx="5036">
                  <c:v>0</c:v>
                </c:pt>
                <c:pt idx="5037">
                  <c:v>0</c:v>
                </c:pt>
                <c:pt idx="5038">
                  <c:v>0</c:v>
                </c:pt>
                <c:pt idx="5039">
                  <c:v>0</c:v>
                </c:pt>
                <c:pt idx="5040">
                  <c:v>0</c:v>
                </c:pt>
                <c:pt idx="5041">
                  <c:v>0</c:v>
                </c:pt>
                <c:pt idx="5042">
                  <c:v>0</c:v>
                </c:pt>
                <c:pt idx="5043">
                  <c:v>0</c:v>
                </c:pt>
                <c:pt idx="5044">
                  <c:v>0</c:v>
                </c:pt>
                <c:pt idx="5045">
                  <c:v>0</c:v>
                </c:pt>
                <c:pt idx="5046">
                  <c:v>0</c:v>
                </c:pt>
                <c:pt idx="5047">
                  <c:v>0</c:v>
                </c:pt>
                <c:pt idx="5048">
                  <c:v>0</c:v>
                </c:pt>
                <c:pt idx="5049">
                  <c:v>0</c:v>
                </c:pt>
                <c:pt idx="5050">
                  <c:v>0</c:v>
                </c:pt>
                <c:pt idx="5051">
                  <c:v>0</c:v>
                </c:pt>
                <c:pt idx="5052">
                  <c:v>0</c:v>
                </c:pt>
                <c:pt idx="5053">
                  <c:v>0</c:v>
                </c:pt>
                <c:pt idx="5054">
                  <c:v>0</c:v>
                </c:pt>
                <c:pt idx="5055">
                  <c:v>0</c:v>
                </c:pt>
                <c:pt idx="5056">
                  <c:v>0</c:v>
                </c:pt>
                <c:pt idx="5057">
                  <c:v>0</c:v>
                </c:pt>
                <c:pt idx="5058">
                  <c:v>0</c:v>
                </c:pt>
                <c:pt idx="5059">
                  <c:v>0</c:v>
                </c:pt>
                <c:pt idx="5060">
                  <c:v>0</c:v>
                </c:pt>
                <c:pt idx="5061">
                  <c:v>0</c:v>
                </c:pt>
                <c:pt idx="5062">
                  <c:v>0</c:v>
                </c:pt>
                <c:pt idx="5063">
                  <c:v>0</c:v>
                </c:pt>
                <c:pt idx="5064">
                  <c:v>0</c:v>
                </c:pt>
                <c:pt idx="5065">
                  <c:v>0</c:v>
                </c:pt>
                <c:pt idx="5066">
                  <c:v>0</c:v>
                </c:pt>
                <c:pt idx="5067">
                  <c:v>0</c:v>
                </c:pt>
                <c:pt idx="5068">
                  <c:v>0</c:v>
                </c:pt>
                <c:pt idx="5069">
                  <c:v>0</c:v>
                </c:pt>
                <c:pt idx="5070">
                  <c:v>0</c:v>
                </c:pt>
                <c:pt idx="5071">
                  <c:v>0</c:v>
                </c:pt>
                <c:pt idx="5072">
                  <c:v>0</c:v>
                </c:pt>
                <c:pt idx="5073">
                  <c:v>0</c:v>
                </c:pt>
                <c:pt idx="5074">
                  <c:v>0</c:v>
                </c:pt>
                <c:pt idx="5075">
                  <c:v>0</c:v>
                </c:pt>
                <c:pt idx="5076">
                  <c:v>0</c:v>
                </c:pt>
                <c:pt idx="5077">
                  <c:v>0</c:v>
                </c:pt>
                <c:pt idx="5078">
                  <c:v>0</c:v>
                </c:pt>
                <c:pt idx="5079">
                  <c:v>0</c:v>
                </c:pt>
                <c:pt idx="5080">
                  <c:v>0</c:v>
                </c:pt>
                <c:pt idx="5081">
                  <c:v>0</c:v>
                </c:pt>
                <c:pt idx="5082">
                  <c:v>0</c:v>
                </c:pt>
                <c:pt idx="5083">
                  <c:v>0</c:v>
                </c:pt>
                <c:pt idx="5084">
                  <c:v>0</c:v>
                </c:pt>
                <c:pt idx="5085">
                  <c:v>0</c:v>
                </c:pt>
                <c:pt idx="5086">
                  <c:v>0</c:v>
                </c:pt>
                <c:pt idx="5087">
                  <c:v>0</c:v>
                </c:pt>
                <c:pt idx="5088">
                  <c:v>0</c:v>
                </c:pt>
                <c:pt idx="5089">
                  <c:v>0</c:v>
                </c:pt>
                <c:pt idx="5090">
                  <c:v>0</c:v>
                </c:pt>
                <c:pt idx="5091">
                  <c:v>0</c:v>
                </c:pt>
                <c:pt idx="5092">
                  <c:v>0</c:v>
                </c:pt>
                <c:pt idx="5093">
                  <c:v>0</c:v>
                </c:pt>
                <c:pt idx="5094">
                  <c:v>0</c:v>
                </c:pt>
                <c:pt idx="5095">
                  <c:v>0</c:v>
                </c:pt>
                <c:pt idx="5096">
                  <c:v>0</c:v>
                </c:pt>
                <c:pt idx="5097">
                  <c:v>0</c:v>
                </c:pt>
                <c:pt idx="5098">
                  <c:v>0</c:v>
                </c:pt>
                <c:pt idx="5099">
                  <c:v>0</c:v>
                </c:pt>
                <c:pt idx="5100">
                  <c:v>0</c:v>
                </c:pt>
                <c:pt idx="5101">
                  <c:v>0</c:v>
                </c:pt>
                <c:pt idx="5102">
                  <c:v>0</c:v>
                </c:pt>
                <c:pt idx="5103">
                  <c:v>0</c:v>
                </c:pt>
                <c:pt idx="5104">
                  <c:v>0</c:v>
                </c:pt>
                <c:pt idx="5105">
                  <c:v>0</c:v>
                </c:pt>
                <c:pt idx="5106">
                  <c:v>0</c:v>
                </c:pt>
                <c:pt idx="5107">
                  <c:v>0</c:v>
                </c:pt>
                <c:pt idx="5108">
                  <c:v>0</c:v>
                </c:pt>
                <c:pt idx="5109">
                  <c:v>0</c:v>
                </c:pt>
                <c:pt idx="5110">
                  <c:v>0</c:v>
                </c:pt>
                <c:pt idx="5111">
                  <c:v>0</c:v>
                </c:pt>
                <c:pt idx="5112">
                  <c:v>0</c:v>
                </c:pt>
                <c:pt idx="5113">
                  <c:v>0</c:v>
                </c:pt>
                <c:pt idx="5114">
                  <c:v>0</c:v>
                </c:pt>
                <c:pt idx="5115">
                  <c:v>0</c:v>
                </c:pt>
                <c:pt idx="5116">
                  <c:v>0</c:v>
                </c:pt>
                <c:pt idx="5117">
                  <c:v>0</c:v>
                </c:pt>
                <c:pt idx="5118">
                  <c:v>0</c:v>
                </c:pt>
                <c:pt idx="5119">
                  <c:v>0</c:v>
                </c:pt>
                <c:pt idx="5120">
                  <c:v>0</c:v>
                </c:pt>
                <c:pt idx="5121">
                  <c:v>0</c:v>
                </c:pt>
                <c:pt idx="5122">
                  <c:v>0</c:v>
                </c:pt>
                <c:pt idx="5123">
                  <c:v>0</c:v>
                </c:pt>
                <c:pt idx="5124">
                  <c:v>0</c:v>
                </c:pt>
                <c:pt idx="5125">
                  <c:v>0</c:v>
                </c:pt>
                <c:pt idx="5126">
                  <c:v>0</c:v>
                </c:pt>
                <c:pt idx="5127">
                  <c:v>0</c:v>
                </c:pt>
                <c:pt idx="5128">
                  <c:v>0</c:v>
                </c:pt>
                <c:pt idx="5129">
                  <c:v>0</c:v>
                </c:pt>
                <c:pt idx="5130">
                  <c:v>0</c:v>
                </c:pt>
                <c:pt idx="5131">
                  <c:v>0</c:v>
                </c:pt>
                <c:pt idx="5132">
                  <c:v>0</c:v>
                </c:pt>
                <c:pt idx="5133">
                  <c:v>0</c:v>
                </c:pt>
                <c:pt idx="5134">
                  <c:v>0</c:v>
                </c:pt>
                <c:pt idx="5135">
                  <c:v>0</c:v>
                </c:pt>
                <c:pt idx="5136">
                  <c:v>0</c:v>
                </c:pt>
                <c:pt idx="5137">
                  <c:v>0</c:v>
                </c:pt>
                <c:pt idx="5138">
                  <c:v>0</c:v>
                </c:pt>
                <c:pt idx="5139">
                  <c:v>0</c:v>
                </c:pt>
                <c:pt idx="5140">
                  <c:v>0</c:v>
                </c:pt>
                <c:pt idx="5141">
                  <c:v>0</c:v>
                </c:pt>
                <c:pt idx="5142">
                  <c:v>0</c:v>
                </c:pt>
                <c:pt idx="5143">
                  <c:v>0</c:v>
                </c:pt>
                <c:pt idx="5144">
                  <c:v>0</c:v>
                </c:pt>
                <c:pt idx="5145">
                  <c:v>0</c:v>
                </c:pt>
                <c:pt idx="5146">
                  <c:v>0</c:v>
                </c:pt>
                <c:pt idx="5147">
                  <c:v>0</c:v>
                </c:pt>
                <c:pt idx="5148">
                  <c:v>0</c:v>
                </c:pt>
                <c:pt idx="5149">
                  <c:v>0</c:v>
                </c:pt>
                <c:pt idx="5150">
                  <c:v>0</c:v>
                </c:pt>
                <c:pt idx="5151">
                  <c:v>0</c:v>
                </c:pt>
                <c:pt idx="5152">
                  <c:v>0</c:v>
                </c:pt>
                <c:pt idx="5153">
                  <c:v>0</c:v>
                </c:pt>
                <c:pt idx="5154">
                  <c:v>0</c:v>
                </c:pt>
                <c:pt idx="5155">
                  <c:v>0</c:v>
                </c:pt>
                <c:pt idx="5156">
                  <c:v>0</c:v>
                </c:pt>
                <c:pt idx="5157">
                  <c:v>0</c:v>
                </c:pt>
                <c:pt idx="5158">
                  <c:v>0</c:v>
                </c:pt>
                <c:pt idx="5159">
                  <c:v>0</c:v>
                </c:pt>
                <c:pt idx="5160">
                  <c:v>0</c:v>
                </c:pt>
                <c:pt idx="5161">
                  <c:v>0</c:v>
                </c:pt>
                <c:pt idx="5162">
                  <c:v>0</c:v>
                </c:pt>
                <c:pt idx="5163">
                  <c:v>0</c:v>
                </c:pt>
                <c:pt idx="5164">
                  <c:v>0</c:v>
                </c:pt>
                <c:pt idx="5165">
                  <c:v>0</c:v>
                </c:pt>
                <c:pt idx="5166">
                  <c:v>0</c:v>
                </c:pt>
                <c:pt idx="5167">
                  <c:v>0</c:v>
                </c:pt>
                <c:pt idx="5168">
                  <c:v>0</c:v>
                </c:pt>
                <c:pt idx="5169">
                  <c:v>0</c:v>
                </c:pt>
                <c:pt idx="5170">
                  <c:v>0</c:v>
                </c:pt>
                <c:pt idx="5171">
                  <c:v>0</c:v>
                </c:pt>
                <c:pt idx="5172">
                  <c:v>0</c:v>
                </c:pt>
                <c:pt idx="5173">
                  <c:v>0</c:v>
                </c:pt>
                <c:pt idx="5174">
                  <c:v>0</c:v>
                </c:pt>
                <c:pt idx="5175">
                  <c:v>0</c:v>
                </c:pt>
                <c:pt idx="5176">
                  <c:v>0</c:v>
                </c:pt>
                <c:pt idx="5177">
                  <c:v>0</c:v>
                </c:pt>
                <c:pt idx="5178">
                  <c:v>0</c:v>
                </c:pt>
                <c:pt idx="5179">
                  <c:v>0</c:v>
                </c:pt>
                <c:pt idx="5180">
                  <c:v>0</c:v>
                </c:pt>
                <c:pt idx="5181">
                  <c:v>0</c:v>
                </c:pt>
                <c:pt idx="5182">
                  <c:v>0</c:v>
                </c:pt>
                <c:pt idx="5183">
                  <c:v>0</c:v>
                </c:pt>
                <c:pt idx="5184">
                  <c:v>0</c:v>
                </c:pt>
                <c:pt idx="5185">
                  <c:v>0</c:v>
                </c:pt>
                <c:pt idx="5186">
                  <c:v>0</c:v>
                </c:pt>
                <c:pt idx="5187">
                  <c:v>0</c:v>
                </c:pt>
                <c:pt idx="5188">
                  <c:v>0</c:v>
                </c:pt>
                <c:pt idx="5189">
                  <c:v>0</c:v>
                </c:pt>
                <c:pt idx="5190">
                  <c:v>0</c:v>
                </c:pt>
                <c:pt idx="5191">
                  <c:v>0</c:v>
                </c:pt>
                <c:pt idx="5192">
                  <c:v>0</c:v>
                </c:pt>
                <c:pt idx="5193">
                  <c:v>0</c:v>
                </c:pt>
                <c:pt idx="5194">
                  <c:v>0</c:v>
                </c:pt>
                <c:pt idx="5195">
                  <c:v>0</c:v>
                </c:pt>
                <c:pt idx="5196">
                  <c:v>0</c:v>
                </c:pt>
                <c:pt idx="5197">
                  <c:v>0</c:v>
                </c:pt>
                <c:pt idx="5198">
                  <c:v>0</c:v>
                </c:pt>
                <c:pt idx="5199">
                  <c:v>0</c:v>
                </c:pt>
                <c:pt idx="5200">
                  <c:v>0</c:v>
                </c:pt>
                <c:pt idx="5201">
                  <c:v>0</c:v>
                </c:pt>
                <c:pt idx="5202">
                  <c:v>0</c:v>
                </c:pt>
                <c:pt idx="5203">
                  <c:v>0</c:v>
                </c:pt>
                <c:pt idx="5204">
                  <c:v>0</c:v>
                </c:pt>
                <c:pt idx="5205">
                  <c:v>0</c:v>
                </c:pt>
                <c:pt idx="5206">
                  <c:v>0</c:v>
                </c:pt>
                <c:pt idx="5207">
                  <c:v>0</c:v>
                </c:pt>
                <c:pt idx="5208">
                  <c:v>0</c:v>
                </c:pt>
                <c:pt idx="5209">
                  <c:v>0</c:v>
                </c:pt>
                <c:pt idx="5210">
                  <c:v>0</c:v>
                </c:pt>
                <c:pt idx="5211">
                  <c:v>0</c:v>
                </c:pt>
                <c:pt idx="5212">
                  <c:v>0</c:v>
                </c:pt>
                <c:pt idx="5213">
                  <c:v>0</c:v>
                </c:pt>
                <c:pt idx="5214">
                  <c:v>0</c:v>
                </c:pt>
                <c:pt idx="5215">
                  <c:v>0</c:v>
                </c:pt>
                <c:pt idx="5216">
                  <c:v>0</c:v>
                </c:pt>
                <c:pt idx="5217">
                  <c:v>0</c:v>
                </c:pt>
                <c:pt idx="5218">
                  <c:v>0</c:v>
                </c:pt>
                <c:pt idx="5219">
                  <c:v>0</c:v>
                </c:pt>
                <c:pt idx="5220">
                  <c:v>0</c:v>
                </c:pt>
                <c:pt idx="5221">
                  <c:v>0</c:v>
                </c:pt>
                <c:pt idx="5222">
                  <c:v>0</c:v>
                </c:pt>
                <c:pt idx="5223">
                  <c:v>0</c:v>
                </c:pt>
                <c:pt idx="5224">
                  <c:v>0</c:v>
                </c:pt>
                <c:pt idx="5225">
                  <c:v>0</c:v>
                </c:pt>
                <c:pt idx="5226">
                  <c:v>0</c:v>
                </c:pt>
                <c:pt idx="5227">
                  <c:v>0</c:v>
                </c:pt>
                <c:pt idx="5228">
                  <c:v>0</c:v>
                </c:pt>
                <c:pt idx="5229">
                  <c:v>0</c:v>
                </c:pt>
                <c:pt idx="5230">
                  <c:v>0</c:v>
                </c:pt>
                <c:pt idx="5231">
                  <c:v>0</c:v>
                </c:pt>
                <c:pt idx="5232">
                  <c:v>0</c:v>
                </c:pt>
                <c:pt idx="5233">
                  <c:v>0</c:v>
                </c:pt>
                <c:pt idx="5234">
                  <c:v>0</c:v>
                </c:pt>
                <c:pt idx="5235">
                  <c:v>0</c:v>
                </c:pt>
                <c:pt idx="5236">
                  <c:v>0</c:v>
                </c:pt>
                <c:pt idx="5237">
                  <c:v>0</c:v>
                </c:pt>
                <c:pt idx="5238">
                  <c:v>0</c:v>
                </c:pt>
                <c:pt idx="5239">
                  <c:v>0</c:v>
                </c:pt>
                <c:pt idx="5240">
                  <c:v>0</c:v>
                </c:pt>
                <c:pt idx="5241">
                  <c:v>0</c:v>
                </c:pt>
                <c:pt idx="5242">
                  <c:v>0</c:v>
                </c:pt>
                <c:pt idx="5243">
                  <c:v>0</c:v>
                </c:pt>
                <c:pt idx="5244">
                  <c:v>0</c:v>
                </c:pt>
                <c:pt idx="5245">
                  <c:v>0</c:v>
                </c:pt>
                <c:pt idx="5246">
                  <c:v>0</c:v>
                </c:pt>
                <c:pt idx="5247">
                  <c:v>0</c:v>
                </c:pt>
                <c:pt idx="5248">
                  <c:v>0</c:v>
                </c:pt>
                <c:pt idx="5249">
                  <c:v>0</c:v>
                </c:pt>
                <c:pt idx="5250">
                  <c:v>0</c:v>
                </c:pt>
                <c:pt idx="5251">
                  <c:v>0</c:v>
                </c:pt>
                <c:pt idx="5252">
                  <c:v>0</c:v>
                </c:pt>
                <c:pt idx="5253">
                  <c:v>0</c:v>
                </c:pt>
                <c:pt idx="5254">
                  <c:v>0</c:v>
                </c:pt>
                <c:pt idx="5255">
                  <c:v>0</c:v>
                </c:pt>
                <c:pt idx="5256">
                  <c:v>0</c:v>
                </c:pt>
                <c:pt idx="5257">
                  <c:v>0</c:v>
                </c:pt>
                <c:pt idx="5258">
                  <c:v>0</c:v>
                </c:pt>
                <c:pt idx="5259">
                  <c:v>0</c:v>
                </c:pt>
                <c:pt idx="5260">
                  <c:v>0</c:v>
                </c:pt>
                <c:pt idx="5261">
                  <c:v>0</c:v>
                </c:pt>
                <c:pt idx="5262">
                  <c:v>0</c:v>
                </c:pt>
                <c:pt idx="5263">
                  <c:v>0</c:v>
                </c:pt>
                <c:pt idx="5264">
                  <c:v>0</c:v>
                </c:pt>
                <c:pt idx="5265">
                  <c:v>0</c:v>
                </c:pt>
                <c:pt idx="5266">
                  <c:v>0</c:v>
                </c:pt>
                <c:pt idx="5267">
                  <c:v>0</c:v>
                </c:pt>
                <c:pt idx="5268">
                  <c:v>0</c:v>
                </c:pt>
                <c:pt idx="5269">
                  <c:v>0</c:v>
                </c:pt>
                <c:pt idx="5270">
                  <c:v>0</c:v>
                </c:pt>
                <c:pt idx="5271">
                  <c:v>0</c:v>
                </c:pt>
                <c:pt idx="5272">
                  <c:v>0</c:v>
                </c:pt>
                <c:pt idx="5273">
                  <c:v>0</c:v>
                </c:pt>
                <c:pt idx="5274">
                  <c:v>0</c:v>
                </c:pt>
                <c:pt idx="5275">
                  <c:v>0</c:v>
                </c:pt>
                <c:pt idx="5276">
                  <c:v>0</c:v>
                </c:pt>
                <c:pt idx="5277">
                  <c:v>0</c:v>
                </c:pt>
                <c:pt idx="5278">
                  <c:v>0</c:v>
                </c:pt>
                <c:pt idx="5279">
                  <c:v>0</c:v>
                </c:pt>
                <c:pt idx="5280">
                  <c:v>0</c:v>
                </c:pt>
                <c:pt idx="5281">
                  <c:v>0</c:v>
                </c:pt>
                <c:pt idx="5282">
                  <c:v>0</c:v>
                </c:pt>
                <c:pt idx="5283">
                  <c:v>0</c:v>
                </c:pt>
                <c:pt idx="5284">
                  <c:v>0</c:v>
                </c:pt>
                <c:pt idx="5285">
                  <c:v>0</c:v>
                </c:pt>
                <c:pt idx="5286">
                  <c:v>0</c:v>
                </c:pt>
                <c:pt idx="5287">
                  <c:v>0</c:v>
                </c:pt>
                <c:pt idx="5288">
                  <c:v>0</c:v>
                </c:pt>
                <c:pt idx="5289">
                  <c:v>0</c:v>
                </c:pt>
                <c:pt idx="5290">
                  <c:v>0</c:v>
                </c:pt>
                <c:pt idx="5291">
                  <c:v>0</c:v>
                </c:pt>
                <c:pt idx="5292">
                  <c:v>0</c:v>
                </c:pt>
                <c:pt idx="5293">
                  <c:v>0</c:v>
                </c:pt>
                <c:pt idx="5294">
                  <c:v>0</c:v>
                </c:pt>
                <c:pt idx="5295">
                  <c:v>0</c:v>
                </c:pt>
                <c:pt idx="5296">
                  <c:v>0</c:v>
                </c:pt>
                <c:pt idx="5297">
                  <c:v>0</c:v>
                </c:pt>
                <c:pt idx="5298">
                  <c:v>0</c:v>
                </c:pt>
                <c:pt idx="5299">
                  <c:v>0</c:v>
                </c:pt>
                <c:pt idx="5300">
                  <c:v>0</c:v>
                </c:pt>
                <c:pt idx="5301">
                  <c:v>0</c:v>
                </c:pt>
                <c:pt idx="5302">
                  <c:v>0</c:v>
                </c:pt>
                <c:pt idx="5303">
                  <c:v>0</c:v>
                </c:pt>
                <c:pt idx="5304">
                  <c:v>0</c:v>
                </c:pt>
                <c:pt idx="5305">
                  <c:v>0</c:v>
                </c:pt>
                <c:pt idx="5306">
                  <c:v>0</c:v>
                </c:pt>
                <c:pt idx="5307">
                  <c:v>0</c:v>
                </c:pt>
                <c:pt idx="5308">
                  <c:v>0</c:v>
                </c:pt>
                <c:pt idx="5309">
                  <c:v>0</c:v>
                </c:pt>
                <c:pt idx="5310">
                  <c:v>0</c:v>
                </c:pt>
                <c:pt idx="5311">
                  <c:v>0</c:v>
                </c:pt>
                <c:pt idx="5312">
                  <c:v>0</c:v>
                </c:pt>
                <c:pt idx="5313">
                  <c:v>0</c:v>
                </c:pt>
                <c:pt idx="5314">
                  <c:v>0</c:v>
                </c:pt>
                <c:pt idx="5315">
                  <c:v>0</c:v>
                </c:pt>
                <c:pt idx="5316">
                  <c:v>0</c:v>
                </c:pt>
                <c:pt idx="5317">
                  <c:v>0</c:v>
                </c:pt>
                <c:pt idx="5318">
                  <c:v>0</c:v>
                </c:pt>
                <c:pt idx="5319">
                  <c:v>0</c:v>
                </c:pt>
                <c:pt idx="5320">
                  <c:v>0</c:v>
                </c:pt>
                <c:pt idx="5321">
                  <c:v>0</c:v>
                </c:pt>
                <c:pt idx="5322">
                  <c:v>0</c:v>
                </c:pt>
                <c:pt idx="5323">
                  <c:v>0</c:v>
                </c:pt>
                <c:pt idx="5324">
                  <c:v>0</c:v>
                </c:pt>
                <c:pt idx="5325">
                  <c:v>0</c:v>
                </c:pt>
                <c:pt idx="5326">
                  <c:v>0</c:v>
                </c:pt>
                <c:pt idx="5327">
                  <c:v>0</c:v>
                </c:pt>
                <c:pt idx="5328">
                  <c:v>0</c:v>
                </c:pt>
                <c:pt idx="5329">
                  <c:v>0</c:v>
                </c:pt>
                <c:pt idx="5330">
                  <c:v>0</c:v>
                </c:pt>
                <c:pt idx="5331">
                  <c:v>0</c:v>
                </c:pt>
                <c:pt idx="5332">
                  <c:v>0</c:v>
                </c:pt>
                <c:pt idx="5333">
                  <c:v>0</c:v>
                </c:pt>
                <c:pt idx="5334">
                  <c:v>0</c:v>
                </c:pt>
                <c:pt idx="5335">
                  <c:v>0</c:v>
                </c:pt>
                <c:pt idx="5336">
                  <c:v>0</c:v>
                </c:pt>
                <c:pt idx="5337">
                  <c:v>0</c:v>
                </c:pt>
                <c:pt idx="5338">
                  <c:v>0</c:v>
                </c:pt>
                <c:pt idx="5339">
                  <c:v>0</c:v>
                </c:pt>
                <c:pt idx="5340">
                  <c:v>0</c:v>
                </c:pt>
                <c:pt idx="5341">
                  <c:v>0</c:v>
                </c:pt>
                <c:pt idx="5342">
                  <c:v>0</c:v>
                </c:pt>
                <c:pt idx="5343">
                  <c:v>0</c:v>
                </c:pt>
                <c:pt idx="5344">
                  <c:v>0</c:v>
                </c:pt>
                <c:pt idx="5345">
                  <c:v>0</c:v>
                </c:pt>
                <c:pt idx="5346">
                  <c:v>0</c:v>
                </c:pt>
                <c:pt idx="5347">
                  <c:v>0</c:v>
                </c:pt>
                <c:pt idx="5348">
                  <c:v>0</c:v>
                </c:pt>
                <c:pt idx="5349">
                  <c:v>0</c:v>
                </c:pt>
                <c:pt idx="5350">
                  <c:v>0</c:v>
                </c:pt>
                <c:pt idx="5351">
                  <c:v>0</c:v>
                </c:pt>
                <c:pt idx="5352">
                  <c:v>0</c:v>
                </c:pt>
                <c:pt idx="5353">
                  <c:v>0</c:v>
                </c:pt>
                <c:pt idx="5354">
                  <c:v>0</c:v>
                </c:pt>
                <c:pt idx="5355">
                  <c:v>0</c:v>
                </c:pt>
                <c:pt idx="5356">
                  <c:v>0</c:v>
                </c:pt>
                <c:pt idx="5357">
                  <c:v>0</c:v>
                </c:pt>
                <c:pt idx="5358">
                  <c:v>0</c:v>
                </c:pt>
                <c:pt idx="5359">
                  <c:v>0</c:v>
                </c:pt>
                <c:pt idx="5360">
                  <c:v>0</c:v>
                </c:pt>
                <c:pt idx="5361">
                  <c:v>0</c:v>
                </c:pt>
                <c:pt idx="5362">
                  <c:v>0</c:v>
                </c:pt>
                <c:pt idx="5363">
                  <c:v>0</c:v>
                </c:pt>
                <c:pt idx="5364">
                  <c:v>0</c:v>
                </c:pt>
                <c:pt idx="5365">
                  <c:v>0</c:v>
                </c:pt>
                <c:pt idx="5366">
                  <c:v>0</c:v>
                </c:pt>
                <c:pt idx="5367">
                  <c:v>0</c:v>
                </c:pt>
                <c:pt idx="5368">
                  <c:v>0</c:v>
                </c:pt>
                <c:pt idx="5369">
                  <c:v>0</c:v>
                </c:pt>
                <c:pt idx="5370">
                  <c:v>0</c:v>
                </c:pt>
                <c:pt idx="5371">
                  <c:v>0</c:v>
                </c:pt>
                <c:pt idx="5372">
                  <c:v>0</c:v>
                </c:pt>
                <c:pt idx="5373">
                  <c:v>0</c:v>
                </c:pt>
                <c:pt idx="5374">
                  <c:v>0</c:v>
                </c:pt>
                <c:pt idx="5375">
                  <c:v>0</c:v>
                </c:pt>
                <c:pt idx="5376">
                  <c:v>0</c:v>
                </c:pt>
                <c:pt idx="5377">
                  <c:v>0</c:v>
                </c:pt>
                <c:pt idx="5378">
                  <c:v>0</c:v>
                </c:pt>
                <c:pt idx="5379">
                  <c:v>0</c:v>
                </c:pt>
                <c:pt idx="5380">
                  <c:v>0</c:v>
                </c:pt>
                <c:pt idx="5381">
                  <c:v>0</c:v>
                </c:pt>
                <c:pt idx="5382">
                  <c:v>0</c:v>
                </c:pt>
                <c:pt idx="5383">
                  <c:v>0</c:v>
                </c:pt>
                <c:pt idx="5384">
                  <c:v>0</c:v>
                </c:pt>
                <c:pt idx="5385">
                  <c:v>0</c:v>
                </c:pt>
                <c:pt idx="5386">
                  <c:v>0</c:v>
                </c:pt>
                <c:pt idx="5387">
                  <c:v>0</c:v>
                </c:pt>
                <c:pt idx="5388">
                  <c:v>0</c:v>
                </c:pt>
                <c:pt idx="5389">
                  <c:v>0</c:v>
                </c:pt>
                <c:pt idx="5390">
                  <c:v>0</c:v>
                </c:pt>
                <c:pt idx="5391">
                  <c:v>0</c:v>
                </c:pt>
                <c:pt idx="5392">
                  <c:v>0</c:v>
                </c:pt>
                <c:pt idx="5393">
                  <c:v>0</c:v>
                </c:pt>
                <c:pt idx="5394">
                  <c:v>0</c:v>
                </c:pt>
                <c:pt idx="5395">
                  <c:v>0</c:v>
                </c:pt>
                <c:pt idx="5396">
                  <c:v>0</c:v>
                </c:pt>
                <c:pt idx="5397">
                  <c:v>0</c:v>
                </c:pt>
                <c:pt idx="5398">
                  <c:v>0</c:v>
                </c:pt>
                <c:pt idx="5399">
                  <c:v>0</c:v>
                </c:pt>
                <c:pt idx="5400">
                  <c:v>0</c:v>
                </c:pt>
                <c:pt idx="5401">
                  <c:v>0</c:v>
                </c:pt>
                <c:pt idx="5402">
                  <c:v>0</c:v>
                </c:pt>
                <c:pt idx="5403">
                  <c:v>0</c:v>
                </c:pt>
                <c:pt idx="5404">
                  <c:v>0</c:v>
                </c:pt>
                <c:pt idx="5405">
                  <c:v>0</c:v>
                </c:pt>
                <c:pt idx="5406">
                  <c:v>0</c:v>
                </c:pt>
                <c:pt idx="5407">
                  <c:v>0</c:v>
                </c:pt>
                <c:pt idx="5408">
                  <c:v>0</c:v>
                </c:pt>
                <c:pt idx="5409">
                  <c:v>0</c:v>
                </c:pt>
                <c:pt idx="5410">
                  <c:v>0</c:v>
                </c:pt>
                <c:pt idx="5411">
                  <c:v>0</c:v>
                </c:pt>
                <c:pt idx="5412">
                  <c:v>0</c:v>
                </c:pt>
                <c:pt idx="5413">
                  <c:v>0</c:v>
                </c:pt>
                <c:pt idx="5414">
                  <c:v>0</c:v>
                </c:pt>
                <c:pt idx="5415">
                  <c:v>0</c:v>
                </c:pt>
                <c:pt idx="5416">
                  <c:v>0</c:v>
                </c:pt>
                <c:pt idx="5417">
                  <c:v>0</c:v>
                </c:pt>
                <c:pt idx="5418">
                  <c:v>0</c:v>
                </c:pt>
                <c:pt idx="5419">
                  <c:v>0</c:v>
                </c:pt>
                <c:pt idx="5420">
                  <c:v>0</c:v>
                </c:pt>
                <c:pt idx="5421">
                  <c:v>0</c:v>
                </c:pt>
                <c:pt idx="5422">
                  <c:v>0</c:v>
                </c:pt>
                <c:pt idx="5423">
                  <c:v>0</c:v>
                </c:pt>
                <c:pt idx="5424">
                  <c:v>0</c:v>
                </c:pt>
                <c:pt idx="5425">
                  <c:v>0</c:v>
                </c:pt>
                <c:pt idx="5426">
                  <c:v>0</c:v>
                </c:pt>
                <c:pt idx="5427">
                  <c:v>0</c:v>
                </c:pt>
                <c:pt idx="5428">
                  <c:v>0</c:v>
                </c:pt>
                <c:pt idx="5429">
                  <c:v>0</c:v>
                </c:pt>
                <c:pt idx="5430">
                  <c:v>0</c:v>
                </c:pt>
                <c:pt idx="5431">
                  <c:v>0</c:v>
                </c:pt>
                <c:pt idx="5432">
                  <c:v>0</c:v>
                </c:pt>
                <c:pt idx="5433">
                  <c:v>0</c:v>
                </c:pt>
                <c:pt idx="5434">
                  <c:v>0</c:v>
                </c:pt>
                <c:pt idx="5435">
                  <c:v>0</c:v>
                </c:pt>
                <c:pt idx="5436">
                  <c:v>0</c:v>
                </c:pt>
                <c:pt idx="5437">
                  <c:v>0</c:v>
                </c:pt>
                <c:pt idx="5438">
                  <c:v>0</c:v>
                </c:pt>
                <c:pt idx="5439">
                  <c:v>0</c:v>
                </c:pt>
                <c:pt idx="5440">
                  <c:v>0</c:v>
                </c:pt>
                <c:pt idx="5441">
                  <c:v>0</c:v>
                </c:pt>
                <c:pt idx="5442">
                  <c:v>0</c:v>
                </c:pt>
                <c:pt idx="5443">
                  <c:v>0</c:v>
                </c:pt>
                <c:pt idx="5444">
                  <c:v>0</c:v>
                </c:pt>
                <c:pt idx="5445">
                  <c:v>0</c:v>
                </c:pt>
                <c:pt idx="5446">
                  <c:v>0</c:v>
                </c:pt>
                <c:pt idx="5447">
                  <c:v>0</c:v>
                </c:pt>
                <c:pt idx="5448">
                  <c:v>0</c:v>
                </c:pt>
                <c:pt idx="5449">
                  <c:v>0</c:v>
                </c:pt>
                <c:pt idx="5450">
                  <c:v>0</c:v>
                </c:pt>
                <c:pt idx="5451">
                  <c:v>0</c:v>
                </c:pt>
                <c:pt idx="5452">
                  <c:v>0</c:v>
                </c:pt>
                <c:pt idx="5453">
                  <c:v>0</c:v>
                </c:pt>
                <c:pt idx="5454">
                  <c:v>0</c:v>
                </c:pt>
                <c:pt idx="5455">
                  <c:v>0</c:v>
                </c:pt>
                <c:pt idx="5456">
                  <c:v>0</c:v>
                </c:pt>
                <c:pt idx="5457">
                  <c:v>0</c:v>
                </c:pt>
                <c:pt idx="5458">
                  <c:v>0</c:v>
                </c:pt>
                <c:pt idx="5459">
                  <c:v>0</c:v>
                </c:pt>
                <c:pt idx="5460">
                  <c:v>0</c:v>
                </c:pt>
                <c:pt idx="5461">
                  <c:v>0</c:v>
                </c:pt>
                <c:pt idx="5462">
                  <c:v>0</c:v>
                </c:pt>
                <c:pt idx="5463">
                  <c:v>0</c:v>
                </c:pt>
                <c:pt idx="5464">
                  <c:v>0</c:v>
                </c:pt>
                <c:pt idx="5465">
                  <c:v>0</c:v>
                </c:pt>
                <c:pt idx="5466">
                  <c:v>0</c:v>
                </c:pt>
                <c:pt idx="5467">
                  <c:v>0</c:v>
                </c:pt>
                <c:pt idx="5468">
                  <c:v>0</c:v>
                </c:pt>
                <c:pt idx="5469">
                  <c:v>0</c:v>
                </c:pt>
                <c:pt idx="5470">
                  <c:v>0</c:v>
                </c:pt>
                <c:pt idx="5471">
                  <c:v>0</c:v>
                </c:pt>
                <c:pt idx="5472">
                  <c:v>0</c:v>
                </c:pt>
                <c:pt idx="5473">
                  <c:v>0</c:v>
                </c:pt>
                <c:pt idx="5474">
                  <c:v>0</c:v>
                </c:pt>
                <c:pt idx="5475">
                  <c:v>0</c:v>
                </c:pt>
                <c:pt idx="5476">
                  <c:v>0</c:v>
                </c:pt>
                <c:pt idx="5477">
                  <c:v>0</c:v>
                </c:pt>
                <c:pt idx="5478">
                  <c:v>0</c:v>
                </c:pt>
                <c:pt idx="5479">
                  <c:v>0</c:v>
                </c:pt>
                <c:pt idx="5480">
                  <c:v>0</c:v>
                </c:pt>
                <c:pt idx="5481">
                  <c:v>0</c:v>
                </c:pt>
                <c:pt idx="5482">
                  <c:v>0</c:v>
                </c:pt>
                <c:pt idx="5483">
                  <c:v>0</c:v>
                </c:pt>
                <c:pt idx="5484">
                  <c:v>0</c:v>
                </c:pt>
                <c:pt idx="5485">
                  <c:v>0</c:v>
                </c:pt>
                <c:pt idx="5486">
                  <c:v>0</c:v>
                </c:pt>
                <c:pt idx="5487">
                  <c:v>0</c:v>
                </c:pt>
                <c:pt idx="5488">
                  <c:v>0</c:v>
                </c:pt>
                <c:pt idx="5489">
                  <c:v>0</c:v>
                </c:pt>
                <c:pt idx="5490">
                  <c:v>0</c:v>
                </c:pt>
                <c:pt idx="5491">
                  <c:v>0</c:v>
                </c:pt>
                <c:pt idx="5492">
                  <c:v>0</c:v>
                </c:pt>
                <c:pt idx="5493">
                  <c:v>0</c:v>
                </c:pt>
                <c:pt idx="5494">
                  <c:v>0</c:v>
                </c:pt>
                <c:pt idx="5495">
                  <c:v>0</c:v>
                </c:pt>
                <c:pt idx="5496">
                  <c:v>0</c:v>
                </c:pt>
                <c:pt idx="5497">
                  <c:v>0</c:v>
                </c:pt>
                <c:pt idx="5498">
                  <c:v>0</c:v>
                </c:pt>
                <c:pt idx="5499">
                  <c:v>0</c:v>
                </c:pt>
                <c:pt idx="5500">
                  <c:v>0</c:v>
                </c:pt>
                <c:pt idx="5501">
                  <c:v>0</c:v>
                </c:pt>
                <c:pt idx="5502">
                  <c:v>0</c:v>
                </c:pt>
                <c:pt idx="5503">
                  <c:v>0</c:v>
                </c:pt>
                <c:pt idx="5504">
                  <c:v>0</c:v>
                </c:pt>
                <c:pt idx="5505">
                  <c:v>0</c:v>
                </c:pt>
                <c:pt idx="5506">
                  <c:v>0</c:v>
                </c:pt>
                <c:pt idx="5507">
                  <c:v>0</c:v>
                </c:pt>
                <c:pt idx="5508">
                  <c:v>0</c:v>
                </c:pt>
                <c:pt idx="5509">
                  <c:v>0</c:v>
                </c:pt>
                <c:pt idx="5510">
                  <c:v>0</c:v>
                </c:pt>
                <c:pt idx="5511">
                  <c:v>0</c:v>
                </c:pt>
                <c:pt idx="5512">
                  <c:v>0</c:v>
                </c:pt>
                <c:pt idx="5513">
                  <c:v>0</c:v>
                </c:pt>
                <c:pt idx="5514">
                  <c:v>0</c:v>
                </c:pt>
                <c:pt idx="5515">
                  <c:v>0</c:v>
                </c:pt>
                <c:pt idx="5516">
                  <c:v>0</c:v>
                </c:pt>
                <c:pt idx="5517">
                  <c:v>0</c:v>
                </c:pt>
                <c:pt idx="5518">
                  <c:v>0</c:v>
                </c:pt>
                <c:pt idx="5519">
                  <c:v>0</c:v>
                </c:pt>
                <c:pt idx="5520">
                  <c:v>0</c:v>
                </c:pt>
                <c:pt idx="5521">
                  <c:v>0</c:v>
                </c:pt>
                <c:pt idx="5522">
                  <c:v>0</c:v>
                </c:pt>
                <c:pt idx="5523">
                  <c:v>0</c:v>
                </c:pt>
                <c:pt idx="5524">
                  <c:v>0</c:v>
                </c:pt>
                <c:pt idx="5525">
                  <c:v>0</c:v>
                </c:pt>
                <c:pt idx="5526">
                  <c:v>0</c:v>
                </c:pt>
                <c:pt idx="5527">
                  <c:v>0</c:v>
                </c:pt>
                <c:pt idx="5528">
                  <c:v>0</c:v>
                </c:pt>
                <c:pt idx="5529">
                  <c:v>0</c:v>
                </c:pt>
                <c:pt idx="5530">
                  <c:v>0</c:v>
                </c:pt>
                <c:pt idx="5531">
                  <c:v>0</c:v>
                </c:pt>
                <c:pt idx="5532">
                  <c:v>0</c:v>
                </c:pt>
                <c:pt idx="5533">
                  <c:v>0</c:v>
                </c:pt>
                <c:pt idx="5534">
                  <c:v>0</c:v>
                </c:pt>
                <c:pt idx="5535">
                  <c:v>0</c:v>
                </c:pt>
                <c:pt idx="5536">
                  <c:v>0</c:v>
                </c:pt>
                <c:pt idx="5537">
                  <c:v>0</c:v>
                </c:pt>
                <c:pt idx="5538">
                  <c:v>0</c:v>
                </c:pt>
                <c:pt idx="5539">
                  <c:v>0</c:v>
                </c:pt>
                <c:pt idx="5540">
                  <c:v>0</c:v>
                </c:pt>
                <c:pt idx="5541">
                  <c:v>0</c:v>
                </c:pt>
                <c:pt idx="5542">
                  <c:v>0</c:v>
                </c:pt>
                <c:pt idx="5543">
                  <c:v>0</c:v>
                </c:pt>
                <c:pt idx="5544">
                  <c:v>0</c:v>
                </c:pt>
                <c:pt idx="5545">
                  <c:v>0</c:v>
                </c:pt>
                <c:pt idx="5546">
                  <c:v>0</c:v>
                </c:pt>
                <c:pt idx="5547">
                  <c:v>0</c:v>
                </c:pt>
                <c:pt idx="5548">
                  <c:v>0</c:v>
                </c:pt>
                <c:pt idx="5549">
                  <c:v>0</c:v>
                </c:pt>
                <c:pt idx="5550">
                  <c:v>0</c:v>
                </c:pt>
                <c:pt idx="5551">
                  <c:v>0</c:v>
                </c:pt>
                <c:pt idx="5552">
                  <c:v>0</c:v>
                </c:pt>
                <c:pt idx="5553">
                  <c:v>0</c:v>
                </c:pt>
                <c:pt idx="5554">
                  <c:v>0</c:v>
                </c:pt>
                <c:pt idx="5555">
                  <c:v>0</c:v>
                </c:pt>
                <c:pt idx="5556">
                  <c:v>0</c:v>
                </c:pt>
                <c:pt idx="5557">
                  <c:v>0</c:v>
                </c:pt>
                <c:pt idx="5558">
                  <c:v>0</c:v>
                </c:pt>
                <c:pt idx="5559">
                  <c:v>0</c:v>
                </c:pt>
                <c:pt idx="5560">
                  <c:v>0</c:v>
                </c:pt>
                <c:pt idx="5561">
                  <c:v>0</c:v>
                </c:pt>
                <c:pt idx="5562">
                  <c:v>0</c:v>
                </c:pt>
                <c:pt idx="5563">
                  <c:v>0</c:v>
                </c:pt>
                <c:pt idx="5564">
                  <c:v>0</c:v>
                </c:pt>
                <c:pt idx="5565">
                  <c:v>0</c:v>
                </c:pt>
                <c:pt idx="5566">
                  <c:v>0</c:v>
                </c:pt>
                <c:pt idx="5567">
                  <c:v>0</c:v>
                </c:pt>
                <c:pt idx="5568">
                  <c:v>0</c:v>
                </c:pt>
                <c:pt idx="5569">
                  <c:v>0</c:v>
                </c:pt>
                <c:pt idx="5570">
                  <c:v>0</c:v>
                </c:pt>
                <c:pt idx="5571">
                  <c:v>0</c:v>
                </c:pt>
                <c:pt idx="5572">
                  <c:v>0</c:v>
                </c:pt>
                <c:pt idx="5573">
                  <c:v>0</c:v>
                </c:pt>
                <c:pt idx="5574">
                  <c:v>0</c:v>
                </c:pt>
                <c:pt idx="5575">
                  <c:v>0</c:v>
                </c:pt>
                <c:pt idx="5576">
                  <c:v>0</c:v>
                </c:pt>
                <c:pt idx="5577">
                  <c:v>0</c:v>
                </c:pt>
                <c:pt idx="5578">
                  <c:v>0</c:v>
                </c:pt>
                <c:pt idx="5579">
                  <c:v>0</c:v>
                </c:pt>
                <c:pt idx="5580">
                  <c:v>0</c:v>
                </c:pt>
                <c:pt idx="5581">
                  <c:v>0</c:v>
                </c:pt>
                <c:pt idx="5582">
                  <c:v>0</c:v>
                </c:pt>
                <c:pt idx="5583">
                  <c:v>0</c:v>
                </c:pt>
                <c:pt idx="5584">
                  <c:v>0</c:v>
                </c:pt>
                <c:pt idx="5585">
                  <c:v>0</c:v>
                </c:pt>
                <c:pt idx="5586">
                  <c:v>0</c:v>
                </c:pt>
                <c:pt idx="5587">
                  <c:v>0</c:v>
                </c:pt>
                <c:pt idx="5588">
                  <c:v>0</c:v>
                </c:pt>
                <c:pt idx="5589">
                  <c:v>0</c:v>
                </c:pt>
                <c:pt idx="5590">
                  <c:v>0</c:v>
                </c:pt>
                <c:pt idx="5591">
                  <c:v>0</c:v>
                </c:pt>
                <c:pt idx="5592">
                  <c:v>0</c:v>
                </c:pt>
                <c:pt idx="5593">
                  <c:v>0</c:v>
                </c:pt>
                <c:pt idx="5594">
                  <c:v>0</c:v>
                </c:pt>
                <c:pt idx="5595">
                  <c:v>0</c:v>
                </c:pt>
                <c:pt idx="5596">
                  <c:v>0</c:v>
                </c:pt>
                <c:pt idx="5597">
                  <c:v>0</c:v>
                </c:pt>
                <c:pt idx="5598">
                  <c:v>0</c:v>
                </c:pt>
                <c:pt idx="5599">
                  <c:v>0</c:v>
                </c:pt>
                <c:pt idx="5600">
                  <c:v>0</c:v>
                </c:pt>
                <c:pt idx="5601">
                  <c:v>0</c:v>
                </c:pt>
                <c:pt idx="5602">
                  <c:v>0</c:v>
                </c:pt>
                <c:pt idx="5603">
                  <c:v>0</c:v>
                </c:pt>
                <c:pt idx="5604">
                  <c:v>0</c:v>
                </c:pt>
                <c:pt idx="5605">
                  <c:v>0</c:v>
                </c:pt>
                <c:pt idx="5606">
                  <c:v>0</c:v>
                </c:pt>
                <c:pt idx="5607">
                  <c:v>0</c:v>
                </c:pt>
                <c:pt idx="5608">
                  <c:v>0</c:v>
                </c:pt>
                <c:pt idx="5609">
                  <c:v>0</c:v>
                </c:pt>
                <c:pt idx="5610">
                  <c:v>0</c:v>
                </c:pt>
                <c:pt idx="5611">
                  <c:v>0</c:v>
                </c:pt>
                <c:pt idx="5612">
                  <c:v>0</c:v>
                </c:pt>
                <c:pt idx="5613">
                  <c:v>0</c:v>
                </c:pt>
                <c:pt idx="5614">
                  <c:v>0</c:v>
                </c:pt>
                <c:pt idx="5615">
                  <c:v>0</c:v>
                </c:pt>
                <c:pt idx="5616">
                  <c:v>0</c:v>
                </c:pt>
                <c:pt idx="5617">
                  <c:v>0</c:v>
                </c:pt>
                <c:pt idx="5618">
                  <c:v>0</c:v>
                </c:pt>
                <c:pt idx="5619">
                  <c:v>0</c:v>
                </c:pt>
                <c:pt idx="5620">
                  <c:v>0</c:v>
                </c:pt>
                <c:pt idx="5621">
                  <c:v>0</c:v>
                </c:pt>
                <c:pt idx="5622">
                  <c:v>0</c:v>
                </c:pt>
                <c:pt idx="5623">
                  <c:v>0</c:v>
                </c:pt>
                <c:pt idx="5624">
                  <c:v>0</c:v>
                </c:pt>
                <c:pt idx="5625">
                  <c:v>0</c:v>
                </c:pt>
                <c:pt idx="5626">
                  <c:v>0</c:v>
                </c:pt>
                <c:pt idx="5627">
                  <c:v>0</c:v>
                </c:pt>
                <c:pt idx="5628">
                  <c:v>0</c:v>
                </c:pt>
                <c:pt idx="5629">
                  <c:v>0</c:v>
                </c:pt>
                <c:pt idx="5630">
                  <c:v>0</c:v>
                </c:pt>
                <c:pt idx="5631">
                  <c:v>0</c:v>
                </c:pt>
                <c:pt idx="5632">
                  <c:v>0</c:v>
                </c:pt>
                <c:pt idx="5633">
                  <c:v>0</c:v>
                </c:pt>
                <c:pt idx="5634">
                  <c:v>0</c:v>
                </c:pt>
                <c:pt idx="5635">
                  <c:v>0</c:v>
                </c:pt>
                <c:pt idx="5636">
                  <c:v>0</c:v>
                </c:pt>
                <c:pt idx="5637">
                  <c:v>0</c:v>
                </c:pt>
                <c:pt idx="5638">
                  <c:v>0</c:v>
                </c:pt>
                <c:pt idx="5639">
                  <c:v>0</c:v>
                </c:pt>
                <c:pt idx="5640">
                  <c:v>0</c:v>
                </c:pt>
                <c:pt idx="5641">
                  <c:v>0</c:v>
                </c:pt>
                <c:pt idx="5642">
                  <c:v>0</c:v>
                </c:pt>
                <c:pt idx="5643">
                  <c:v>0</c:v>
                </c:pt>
                <c:pt idx="5644">
                  <c:v>0</c:v>
                </c:pt>
                <c:pt idx="5645">
                  <c:v>0</c:v>
                </c:pt>
                <c:pt idx="5646">
                  <c:v>0</c:v>
                </c:pt>
                <c:pt idx="5647">
                  <c:v>0</c:v>
                </c:pt>
                <c:pt idx="5648">
                  <c:v>0</c:v>
                </c:pt>
                <c:pt idx="5649">
                  <c:v>0</c:v>
                </c:pt>
                <c:pt idx="5650">
                  <c:v>0</c:v>
                </c:pt>
                <c:pt idx="5651">
                  <c:v>0</c:v>
                </c:pt>
                <c:pt idx="5652">
                  <c:v>0</c:v>
                </c:pt>
                <c:pt idx="5653">
                  <c:v>0</c:v>
                </c:pt>
                <c:pt idx="5654">
                  <c:v>0</c:v>
                </c:pt>
                <c:pt idx="5655">
                  <c:v>0</c:v>
                </c:pt>
                <c:pt idx="5656">
                  <c:v>0</c:v>
                </c:pt>
                <c:pt idx="5657">
                  <c:v>0</c:v>
                </c:pt>
                <c:pt idx="5658">
                  <c:v>0</c:v>
                </c:pt>
                <c:pt idx="5659">
                  <c:v>0</c:v>
                </c:pt>
                <c:pt idx="5660">
                  <c:v>0</c:v>
                </c:pt>
                <c:pt idx="5661">
                  <c:v>0</c:v>
                </c:pt>
                <c:pt idx="5662">
                  <c:v>0</c:v>
                </c:pt>
                <c:pt idx="5663">
                  <c:v>0</c:v>
                </c:pt>
                <c:pt idx="5664">
                  <c:v>0</c:v>
                </c:pt>
                <c:pt idx="5665">
                  <c:v>0</c:v>
                </c:pt>
                <c:pt idx="5666">
                  <c:v>0</c:v>
                </c:pt>
                <c:pt idx="5667">
                  <c:v>0</c:v>
                </c:pt>
                <c:pt idx="5668">
                  <c:v>0</c:v>
                </c:pt>
                <c:pt idx="5669">
                  <c:v>0</c:v>
                </c:pt>
                <c:pt idx="5670">
                  <c:v>0</c:v>
                </c:pt>
                <c:pt idx="5671">
                  <c:v>0</c:v>
                </c:pt>
                <c:pt idx="5672">
                  <c:v>0</c:v>
                </c:pt>
                <c:pt idx="5673">
                  <c:v>0</c:v>
                </c:pt>
                <c:pt idx="5674">
                  <c:v>0</c:v>
                </c:pt>
                <c:pt idx="5675">
                  <c:v>0</c:v>
                </c:pt>
                <c:pt idx="5676">
                  <c:v>0</c:v>
                </c:pt>
                <c:pt idx="5677">
                  <c:v>0</c:v>
                </c:pt>
                <c:pt idx="5678">
                  <c:v>0</c:v>
                </c:pt>
                <c:pt idx="5679">
                  <c:v>0</c:v>
                </c:pt>
                <c:pt idx="5680">
                  <c:v>0</c:v>
                </c:pt>
                <c:pt idx="5681">
                  <c:v>0</c:v>
                </c:pt>
                <c:pt idx="5682">
                  <c:v>0</c:v>
                </c:pt>
                <c:pt idx="5683">
                  <c:v>0</c:v>
                </c:pt>
                <c:pt idx="5684">
                  <c:v>0</c:v>
                </c:pt>
                <c:pt idx="5685">
                  <c:v>0</c:v>
                </c:pt>
                <c:pt idx="5686">
                  <c:v>0</c:v>
                </c:pt>
                <c:pt idx="5687">
                  <c:v>0</c:v>
                </c:pt>
                <c:pt idx="5688">
                  <c:v>0</c:v>
                </c:pt>
                <c:pt idx="5689">
                  <c:v>0</c:v>
                </c:pt>
                <c:pt idx="5690">
                  <c:v>0</c:v>
                </c:pt>
                <c:pt idx="5691">
                  <c:v>0</c:v>
                </c:pt>
                <c:pt idx="5692">
                  <c:v>0</c:v>
                </c:pt>
                <c:pt idx="5693">
                  <c:v>0</c:v>
                </c:pt>
                <c:pt idx="5694">
                  <c:v>0</c:v>
                </c:pt>
                <c:pt idx="5695">
                  <c:v>0</c:v>
                </c:pt>
                <c:pt idx="5696">
                  <c:v>0</c:v>
                </c:pt>
                <c:pt idx="5697">
                  <c:v>0</c:v>
                </c:pt>
                <c:pt idx="5698">
                  <c:v>0</c:v>
                </c:pt>
                <c:pt idx="5699">
                  <c:v>0</c:v>
                </c:pt>
                <c:pt idx="5700">
                  <c:v>0</c:v>
                </c:pt>
                <c:pt idx="5701">
                  <c:v>0</c:v>
                </c:pt>
                <c:pt idx="5702">
                  <c:v>0</c:v>
                </c:pt>
                <c:pt idx="5703">
                  <c:v>0</c:v>
                </c:pt>
                <c:pt idx="5704">
                  <c:v>0</c:v>
                </c:pt>
                <c:pt idx="5705">
                  <c:v>0</c:v>
                </c:pt>
                <c:pt idx="5706">
                  <c:v>0</c:v>
                </c:pt>
                <c:pt idx="5707">
                  <c:v>0</c:v>
                </c:pt>
                <c:pt idx="5708">
                  <c:v>0</c:v>
                </c:pt>
                <c:pt idx="5709">
                  <c:v>0</c:v>
                </c:pt>
                <c:pt idx="5710">
                  <c:v>0</c:v>
                </c:pt>
                <c:pt idx="5711">
                  <c:v>0</c:v>
                </c:pt>
                <c:pt idx="5712">
                  <c:v>0</c:v>
                </c:pt>
                <c:pt idx="5713">
                  <c:v>0</c:v>
                </c:pt>
                <c:pt idx="5714">
                  <c:v>0</c:v>
                </c:pt>
                <c:pt idx="5715">
                  <c:v>0</c:v>
                </c:pt>
                <c:pt idx="5716">
                  <c:v>0</c:v>
                </c:pt>
                <c:pt idx="5717">
                  <c:v>0</c:v>
                </c:pt>
                <c:pt idx="5718">
                  <c:v>0</c:v>
                </c:pt>
                <c:pt idx="5719">
                  <c:v>0</c:v>
                </c:pt>
                <c:pt idx="5720">
                  <c:v>0</c:v>
                </c:pt>
                <c:pt idx="5721">
                  <c:v>0</c:v>
                </c:pt>
                <c:pt idx="5722">
                  <c:v>0</c:v>
                </c:pt>
                <c:pt idx="5723">
                  <c:v>0</c:v>
                </c:pt>
                <c:pt idx="5724">
                  <c:v>0</c:v>
                </c:pt>
                <c:pt idx="5725">
                  <c:v>0</c:v>
                </c:pt>
                <c:pt idx="5726">
                  <c:v>0</c:v>
                </c:pt>
                <c:pt idx="5727">
                  <c:v>0</c:v>
                </c:pt>
                <c:pt idx="5728">
                  <c:v>0</c:v>
                </c:pt>
                <c:pt idx="5729">
                  <c:v>0</c:v>
                </c:pt>
                <c:pt idx="5730">
                  <c:v>0</c:v>
                </c:pt>
                <c:pt idx="5731">
                  <c:v>0</c:v>
                </c:pt>
                <c:pt idx="5732">
                  <c:v>0</c:v>
                </c:pt>
                <c:pt idx="5733">
                  <c:v>0</c:v>
                </c:pt>
                <c:pt idx="5734">
                  <c:v>0</c:v>
                </c:pt>
                <c:pt idx="5735">
                  <c:v>0</c:v>
                </c:pt>
                <c:pt idx="5736">
                  <c:v>0</c:v>
                </c:pt>
                <c:pt idx="5737">
                  <c:v>0</c:v>
                </c:pt>
                <c:pt idx="5738">
                  <c:v>0</c:v>
                </c:pt>
                <c:pt idx="5739">
                  <c:v>0</c:v>
                </c:pt>
                <c:pt idx="5740">
                  <c:v>0</c:v>
                </c:pt>
                <c:pt idx="5741">
                  <c:v>0</c:v>
                </c:pt>
                <c:pt idx="5742">
                  <c:v>0</c:v>
                </c:pt>
                <c:pt idx="5743">
                  <c:v>0</c:v>
                </c:pt>
                <c:pt idx="5744">
                  <c:v>0</c:v>
                </c:pt>
                <c:pt idx="5745">
                  <c:v>0</c:v>
                </c:pt>
                <c:pt idx="5746">
                  <c:v>0</c:v>
                </c:pt>
                <c:pt idx="5747">
                  <c:v>0</c:v>
                </c:pt>
                <c:pt idx="5748">
                  <c:v>0</c:v>
                </c:pt>
                <c:pt idx="5749">
                  <c:v>0</c:v>
                </c:pt>
                <c:pt idx="5750">
                  <c:v>0</c:v>
                </c:pt>
                <c:pt idx="5751">
                  <c:v>0</c:v>
                </c:pt>
                <c:pt idx="5752">
                  <c:v>0</c:v>
                </c:pt>
                <c:pt idx="5753">
                  <c:v>0</c:v>
                </c:pt>
                <c:pt idx="5754">
                  <c:v>0</c:v>
                </c:pt>
                <c:pt idx="5755">
                  <c:v>0</c:v>
                </c:pt>
                <c:pt idx="5756">
                  <c:v>0</c:v>
                </c:pt>
                <c:pt idx="5757">
                  <c:v>0</c:v>
                </c:pt>
                <c:pt idx="5758">
                  <c:v>0</c:v>
                </c:pt>
                <c:pt idx="5759">
                  <c:v>0</c:v>
                </c:pt>
                <c:pt idx="5760">
                  <c:v>0</c:v>
                </c:pt>
                <c:pt idx="5761">
                  <c:v>0</c:v>
                </c:pt>
                <c:pt idx="5762">
                  <c:v>0</c:v>
                </c:pt>
                <c:pt idx="5763">
                  <c:v>0</c:v>
                </c:pt>
                <c:pt idx="5764">
                  <c:v>0</c:v>
                </c:pt>
                <c:pt idx="5765">
                  <c:v>0</c:v>
                </c:pt>
                <c:pt idx="5766">
                  <c:v>0</c:v>
                </c:pt>
                <c:pt idx="5767">
                  <c:v>0</c:v>
                </c:pt>
                <c:pt idx="5768">
                  <c:v>0</c:v>
                </c:pt>
                <c:pt idx="5769">
                  <c:v>0</c:v>
                </c:pt>
                <c:pt idx="5770">
                  <c:v>0</c:v>
                </c:pt>
                <c:pt idx="5771">
                  <c:v>0</c:v>
                </c:pt>
                <c:pt idx="5772">
                  <c:v>0</c:v>
                </c:pt>
                <c:pt idx="5773">
                  <c:v>0</c:v>
                </c:pt>
                <c:pt idx="5774">
                  <c:v>0</c:v>
                </c:pt>
                <c:pt idx="5775">
                  <c:v>0</c:v>
                </c:pt>
                <c:pt idx="5776">
                  <c:v>0</c:v>
                </c:pt>
                <c:pt idx="5777">
                  <c:v>0</c:v>
                </c:pt>
                <c:pt idx="5778">
                  <c:v>0</c:v>
                </c:pt>
                <c:pt idx="5779">
                  <c:v>0</c:v>
                </c:pt>
                <c:pt idx="5780">
                  <c:v>0</c:v>
                </c:pt>
                <c:pt idx="5781">
                  <c:v>0</c:v>
                </c:pt>
                <c:pt idx="5782">
                  <c:v>0</c:v>
                </c:pt>
                <c:pt idx="5783">
                  <c:v>0</c:v>
                </c:pt>
                <c:pt idx="5784">
                  <c:v>0</c:v>
                </c:pt>
                <c:pt idx="5785">
                  <c:v>0</c:v>
                </c:pt>
                <c:pt idx="5786">
                  <c:v>0</c:v>
                </c:pt>
                <c:pt idx="5787">
                  <c:v>0</c:v>
                </c:pt>
                <c:pt idx="5788">
                  <c:v>0</c:v>
                </c:pt>
                <c:pt idx="5789">
                  <c:v>0</c:v>
                </c:pt>
                <c:pt idx="5790">
                  <c:v>0</c:v>
                </c:pt>
                <c:pt idx="5791">
                  <c:v>0</c:v>
                </c:pt>
                <c:pt idx="5792">
                  <c:v>0</c:v>
                </c:pt>
                <c:pt idx="5793">
                  <c:v>0</c:v>
                </c:pt>
                <c:pt idx="5794">
                  <c:v>0</c:v>
                </c:pt>
                <c:pt idx="5795">
                  <c:v>0</c:v>
                </c:pt>
                <c:pt idx="5796">
                  <c:v>0</c:v>
                </c:pt>
                <c:pt idx="5797">
                  <c:v>0</c:v>
                </c:pt>
                <c:pt idx="5798">
                  <c:v>0</c:v>
                </c:pt>
                <c:pt idx="5799">
                  <c:v>0</c:v>
                </c:pt>
                <c:pt idx="5800">
                  <c:v>0</c:v>
                </c:pt>
                <c:pt idx="5801">
                  <c:v>0</c:v>
                </c:pt>
                <c:pt idx="5802">
                  <c:v>0</c:v>
                </c:pt>
                <c:pt idx="5803">
                  <c:v>0</c:v>
                </c:pt>
                <c:pt idx="5804">
                  <c:v>0</c:v>
                </c:pt>
                <c:pt idx="5805">
                  <c:v>0</c:v>
                </c:pt>
                <c:pt idx="5806">
                  <c:v>0</c:v>
                </c:pt>
                <c:pt idx="5807">
                  <c:v>0</c:v>
                </c:pt>
                <c:pt idx="5808">
                  <c:v>0</c:v>
                </c:pt>
                <c:pt idx="5809">
                  <c:v>0</c:v>
                </c:pt>
                <c:pt idx="5810">
                  <c:v>0</c:v>
                </c:pt>
                <c:pt idx="5811">
                  <c:v>0</c:v>
                </c:pt>
                <c:pt idx="5812">
                  <c:v>0</c:v>
                </c:pt>
                <c:pt idx="5813">
                  <c:v>0</c:v>
                </c:pt>
                <c:pt idx="5814">
                  <c:v>0</c:v>
                </c:pt>
                <c:pt idx="5815">
                  <c:v>0</c:v>
                </c:pt>
                <c:pt idx="5816">
                  <c:v>0</c:v>
                </c:pt>
                <c:pt idx="5817">
                  <c:v>0</c:v>
                </c:pt>
                <c:pt idx="5818">
                  <c:v>0</c:v>
                </c:pt>
                <c:pt idx="5819">
                  <c:v>0</c:v>
                </c:pt>
                <c:pt idx="5820">
                  <c:v>0</c:v>
                </c:pt>
                <c:pt idx="5821">
                  <c:v>0</c:v>
                </c:pt>
                <c:pt idx="5822">
                  <c:v>0</c:v>
                </c:pt>
                <c:pt idx="5823">
                  <c:v>0</c:v>
                </c:pt>
                <c:pt idx="5824">
                  <c:v>0</c:v>
                </c:pt>
                <c:pt idx="5825">
                  <c:v>0</c:v>
                </c:pt>
                <c:pt idx="5826">
                  <c:v>0</c:v>
                </c:pt>
                <c:pt idx="5827">
                  <c:v>0</c:v>
                </c:pt>
                <c:pt idx="5828">
                  <c:v>0</c:v>
                </c:pt>
                <c:pt idx="5829">
                  <c:v>0</c:v>
                </c:pt>
                <c:pt idx="5830">
                  <c:v>0</c:v>
                </c:pt>
                <c:pt idx="5831">
                  <c:v>0</c:v>
                </c:pt>
                <c:pt idx="5832">
                  <c:v>0</c:v>
                </c:pt>
                <c:pt idx="5833">
                  <c:v>0</c:v>
                </c:pt>
                <c:pt idx="5834">
                  <c:v>0</c:v>
                </c:pt>
                <c:pt idx="5835">
                  <c:v>0</c:v>
                </c:pt>
                <c:pt idx="5836">
                  <c:v>0</c:v>
                </c:pt>
                <c:pt idx="5837">
                  <c:v>0</c:v>
                </c:pt>
                <c:pt idx="5838">
                  <c:v>0</c:v>
                </c:pt>
                <c:pt idx="5839">
                  <c:v>0</c:v>
                </c:pt>
                <c:pt idx="5840">
                  <c:v>0</c:v>
                </c:pt>
                <c:pt idx="5841">
                  <c:v>0</c:v>
                </c:pt>
                <c:pt idx="5842">
                  <c:v>0</c:v>
                </c:pt>
                <c:pt idx="5843">
                  <c:v>0</c:v>
                </c:pt>
                <c:pt idx="5844">
                  <c:v>0</c:v>
                </c:pt>
                <c:pt idx="5845">
                  <c:v>0</c:v>
                </c:pt>
                <c:pt idx="5846">
                  <c:v>0</c:v>
                </c:pt>
                <c:pt idx="5847">
                  <c:v>0</c:v>
                </c:pt>
                <c:pt idx="5848">
                  <c:v>0</c:v>
                </c:pt>
                <c:pt idx="5849">
                  <c:v>0</c:v>
                </c:pt>
                <c:pt idx="5850">
                  <c:v>0</c:v>
                </c:pt>
                <c:pt idx="5851">
                  <c:v>0</c:v>
                </c:pt>
                <c:pt idx="5852">
                  <c:v>0</c:v>
                </c:pt>
                <c:pt idx="5853">
                  <c:v>0</c:v>
                </c:pt>
                <c:pt idx="5854">
                  <c:v>0</c:v>
                </c:pt>
                <c:pt idx="5855">
                  <c:v>0</c:v>
                </c:pt>
                <c:pt idx="5856">
                  <c:v>0</c:v>
                </c:pt>
                <c:pt idx="5857">
                  <c:v>0</c:v>
                </c:pt>
                <c:pt idx="5858">
                  <c:v>0</c:v>
                </c:pt>
                <c:pt idx="5859">
                  <c:v>0</c:v>
                </c:pt>
                <c:pt idx="5860">
                  <c:v>0</c:v>
                </c:pt>
                <c:pt idx="5861">
                  <c:v>0</c:v>
                </c:pt>
                <c:pt idx="5862">
                  <c:v>0</c:v>
                </c:pt>
                <c:pt idx="5863">
                  <c:v>0</c:v>
                </c:pt>
                <c:pt idx="5864">
                  <c:v>0</c:v>
                </c:pt>
                <c:pt idx="5865">
                  <c:v>0</c:v>
                </c:pt>
                <c:pt idx="5866">
                  <c:v>0</c:v>
                </c:pt>
                <c:pt idx="5867">
                  <c:v>0</c:v>
                </c:pt>
                <c:pt idx="5868">
                  <c:v>0</c:v>
                </c:pt>
                <c:pt idx="5869">
                  <c:v>0</c:v>
                </c:pt>
                <c:pt idx="5870">
                  <c:v>0</c:v>
                </c:pt>
                <c:pt idx="5871">
                  <c:v>0</c:v>
                </c:pt>
                <c:pt idx="5872">
                  <c:v>0</c:v>
                </c:pt>
                <c:pt idx="5873">
                  <c:v>0</c:v>
                </c:pt>
                <c:pt idx="5874">
                  <c:v>0</c:v>
                </c:pt>
                <c:pt idx="5875">
                  <c:v>0</c:v>
                </c:pt>
                <c:pt idx="5876">
                  <c:v>0</c:v>
                </c:pt>
                <c:pt idx="5877">
                  <c:v>0</c:v>
                </c:pt>
                <c:pt idx="5878">
                  <c:v>0</c:v>
                </c:pt>
                <c:pt idx="5879">
                  <c:v>0</c:v>
                </c:pt>
                <c:pt idx="5880">
                  <c:v>0</c:v>
                </c:pt>
                <c:pt idx="5881">
                  <c:v>0</c:v>
                </c:pt>
                <c:pt idx="5882">
                  <c:v>0</c:v>
                </c:pt>
                <c:pt idx="5883">
                  <c:v>0</c:v>
                </c:pt>
                <c:pt idx="5884">
                  <c:v>0</c:v>
                </c:pt>
                <c:pt idx="5885">
                  <c:v>0</c:v>
                </c:pt>
                <c:pt idx="5886">
                  <c:v>0</c:v>
                </c:pt>
                <c:pt idx="5887">
                  <c:v>0</c:v>
                </c:pt>
                <c:pt idx="5888">
                  <c:v>0</c:v>
                </c:pt>
                <c:pt idx="5889">
                  <c:v>0</c:v>
                </c:pt>
                <c:pt idx="5890">
                  <c:v>0</c:v>
                </c:pt>
                <c:pt idx="5891">
                  <c:v>0</c:v>
                </c:pt>
                <c:pt idx="5892">
                  <c:v>0</c:v>
                </c:pt>
                <c:pt idx="5893">
                  <c:v>0</c:v>
                </c:pt>
                <c:pt idx="5894">
                  <c:v>0</c:v>
                </c:pt>
                <c:pt idx="5895">
                  <c:v>0</c:v>
                </c:pt>
                <c:pt idx="5896">
                  <c:v>0</c:v>
                </c:pt>
                <c:pt idx="5897">
                  <c:v>0</c:v>
                </c:pt>
                <c:pt idx="5898">
                  <c:v>0</c:v>
                </c:pt>
                <c:pt idx="5899">
                  <c:v>0</c:v>
                </c:pt>
                <c:pt idx="5900">
                  <c:v>0</c:v>
                </c:pt>
                <c:pt idx="5901">
                  <c:v>0</c:v>
                </c:pt>
                <c:pt idx="5902">
                  <c:v>0</c:v>
                </c:pt>
                <c:pt idx="5903">
                  <c:v>0</c:v>
                </c:pt>
                <c:pt idx="5904">
                  <c:v>0</c:v>
                </c:pt>
                <c:pt idx="5905">
                  <c:v>0</c:v>
                </c:pt>
                <c:pt idx="5906">
                  <c:v>0</c:v>
                </c:pt>
                <c:pt idx="5907">
                  <c:v>0</c:v>
                </c:pt>
                <c:pt idx="5908">
                  <c:v>0</c:v>
                </c:pt>
                <c:pt idx="5909">
                  <c:v>0</c:v>
                </c:pt>
                <c:pt idx="5910">
                  <c:v>0</c:v>
                </c:pt>
                <c:pt idx="5911">
                  <c:v>0</c:v>
                </c:pt>
                <c:pt idx="5912">
                  <c:v>0</c:v>
                </c:pt>
                <c:pt idx="5913">
                  <c:v>0</c:v>
                </c:pt>
                <c:pt idx="5914">
                  <c:v>0</c:v>
                </c:pt>
                <c:pt idx="5915">
                  <c:v>0</c:v>
                </c:pt>
                <c:pt idx="5916">
                  <c:v>0</c:v>
                </c:pt>
                <c:pt idx="5917">
                  <c:v>0</c:v>
                </c:pt>
                <c:pt idx="5918">
                  <c:v>0</c:v>
                </c:pt>
                <c:pt idx="5919">
                  <c:v>0</c:v>
                </c:pt>
                <c:pt idx="5920">
                  <c:v>0</c:v>
                </c:pt>
                <c:pt idx="5921">
                  <c:v>0</c:v>
                </c:pt>
                <c:pt idx="5922">
                  <c:v>0</c:v>
                </c:pt>
                <c:pt idx="5923">
                  <c:v>0</c:v>
                </c:pt>
                <c:pt idx="5924">
                  <c:v>0</c:v>
                </c:pt>
                <c:pt idx="5925">
                  <c:v>0</c:v>
                </c:pt>
                <c:pt idx="5926">
                  <c:v>0</c:v>
                </c:pt>
                <c:pt idx="5927">
                  <c:v>0</c:v>
                </c:pt>
                <c:pt idx="5928">
                  <c:v>0</c:v>
                </c:pt>
                <c:pt idx="5929">
                  <c:v>0</c:v>
                </c:pt>
                <c:pt idx="5930">
                  <c:v>0</c:v>
                </c:pt>
                <c:pt idx="5931">
                  <c:v>0</c:v>
                </c:pt>
                <c:pt idx="5932">
                  <c:v>0</c:v>
                </c:pt>
                <c:pt idx="5933">
                  <c:v>0</c:v>
                </c:pt>
                <c:pt idx="5934">
                  <c:v>0</c:v>
                </c:pt>
                <c:pt idx="5935">
                  <c:v>0</c:v>
                </c:pt>
                <c:pt idx="5936">
                  <c:v>0</c:v>
                </c:pt>
                <c:pt idx="5937">
                  <c:v>0</c:v>
                </c:pt>
                <c:pt idx="5938">
                  <c:v>0</c:v>
                </c:pt>
                <c:pt idx="5939">
                  <c:v>0</c:v>
                </c:pt>
                <c:pt idx="5940">
                  <c:v>0</c:v>
                </c:pt>
                <c:pt idx="5941">
                  <c:v>0</c:v>
                </c:pt>
                <c:pt idx="5942">
                  <c:v>0</c:v>
                </c:pt>
                <c:pt idx="5943">
                  <c:v>0</c:v>
                </c:pt>
                <c:pt idx="5944">
                  <c:v>0</c:v>
                </c:pt>
                <c:pt idx="5945">
                  <c:v>0</c:v>
                </c:pt>
                <c:pt idx="5946">
                  <c:v>0</c:v>
                </c:pt>
                <c:pt idx="5947">
                  <c:v>0</c:v>
                </c:pt>
                <c:pt idx="5948">
                  <c:v>0</c:v>
                </c:pt>
                <c:pt idx="5949">
                  <c:v>0</c:v>
                </c:pt>
                <c:pt idx="5950">
                  <c:v>0</c:v>
                </c:pt>
                <c:pt idx="5951">
                  <c:v>0</c:v>
                </c:pt>
                <c:pt idx="5952">
                  <c:v>0</c:v>
                </c:pt>
                <c:pt idx="5953">
                  <c:v>0</c:v>
                </c:pt>
                <c:pt idx="5954">
                  <c:v>0</c:v>
                </c:pt>
                <c:pt idx="5955">
                  <c:v>0</c:v>
                </c:pt>
                <c:pt idx="5956">
                  <c:v>0</c:v>
                </c:pt>
                <c:pt idx="5957">
                  <c:v>0</c:v>
                </c:pt>
                <c:pt idx="5958">
                  <c:v>0</c:v>
                </c:pt>
                <c:pt idx="5959">
                  <c:v>0</c:v>
                </c:pt>
                <c:pt idx="5960">
                  <c:v>0</c:v>
                </c:pt>
                <c:pt idx="5961">
                  <c:v>0</c:v>
                </c:pt>
                <c:pt idx="5962">
                  <c:v>0</c:v>
                </c:pt>
                <c:pt idx="5963">
                  <c:v>0</c:v>
                </c:pt>
                <c:pt idx="5964">
                  <c:v>0</c:v>
                </c:pt>
                <c:pt idx="5965">
                  <c:v>0</c:v>
                </c:pt>
                <c:pt idx="5966">
                  <c:v>0</c:v>
                </c:pt>
                <c:pt idx="5967">
                  <c:v>0</c:v>
                </c:pt>
                <c:pt idx="5968">
                  <c:v>0</c:v>
                </c:pt>
                <c:pt idx="5969">
                  <c:v>0</c:v>
                </c:pt>
                <c:pt idx="5970">
                  <c:v>0</c:v>
                </c:pt>
                <c:pt idx="5971">
                  <c:v>0</c:v>
                </c:pt>
                <c:pt idx="5972">
                  <c:v>0</c:v>
                </c:pt>
                <c:pt idx="5973">
                  <c:v>0</c:v>
                </c:pt>
                <c:pt idx="5974">
                  <c:v>0</c:v>
                </c:pt>
                <c:pt idx="5975">
                  <c:v>0</c:v>
                </c:pt>
                <c:pt idx="5976">
                  <c:v>0</c:v>
                </c:pt>
                <c:pt idx="5977">
                  <c:v>0</c:v>
                </c:pt>
                <c:pt idx="5978">
                  <c:v>0</c:v>
                </c:pt>
                <c:pt idx="5979">
                  <c:v>0</c:v>
                </c:pt>
                <c:pt idx="5980">
                  <c:v>0</c:v>
                </c:pt>
                <c:pt idx="5981">
                  <c:v>0</c:v>
                </c:pt>
                <c:pt idx="5982">
                  <c:v>0</c:v>
                </c:pt>
                <c:pt idx="5983">
                  <c:v>0</c:v>
                </c:pt>
                <c:pt idx="5984">
                  <c:v>0</c:v>
                </c:pt>
                <c:pt idx="5985">
                  <c:v>0</c:v>
                </c:pt>
                <c:pt idx="5986">
                  <c:v>0</c:v>
                </c:pt>
                <c:pt idx="5987">
                  <c:v>0</c:v>
                </c:pt>
                <c:pt idx="5988">
                  <c:v>0</c:v>
                </c:pt>
                <c:pt idx="5989">
                  <c:v>0</c:v>
                </c:pt>
                <c:pt idx="5990">
                  <c:v>0</c:v>
                </c:pt>
                <c:pt idx="5991">
                  <c:v>0</c:v>
                </c:pt>
                <c:pt idx="5992">
                  <c:v>0</c:v>
                </c:pt>
                <c:pt idx="5993">
                  <c:v>0</c:v>
                </c:pt>
                <c:pt idx="5994">
                  <c:v>0</c:v>
                </c:pt>
                <c:pt idx="5995">
                  <c:v>0</c:v>
                </c:pt>
                <c:pt idx="5996">
                  <c:v>0</c:v>
                </c:pt>
                <c:pt idx="5997">
                  <c:v>0</c:v>
                </c:pt>
                <c:pt idx="5998">
                  <c:v>0</c:v>
                </c:pt>
                <c:pt idx="5999">
                  <c:v>0</c:v>
                </c:pt>
                <c:pt idx="6000">
                  <c:v>0</c:v>
                </c:pt>
                <c:pt idx="6001">
                  <c:v>0</c:v>
                </c:pt>
                <c:pt idx="6002">
                  <c:v>0</c:v>
                </c:pt>
                <c:pt idx="6003">
                  <c:v>0</c:v>
                </c:pt>
                <c:pt idx="6004">
                  <c:v>0</c:v>
                </c:pt>
                <c:pt idx="6005">
                  <c:v>0</c:v>
                </c:pt>
                <c:pt idx="6006">
                  <c:v>0</c:v>
                </c:pt>
                <c:pt idx="6007">
                  <c:v>0</c:v>
                </c:pt>
                <c:pt idx="6008">
                  <c:v>0</c:v>
                </c:pt>
                <c:pt idx="6009">
                  <c:v>0</c:v>
                </c:pt>
                <c:pt idx="6010">
                  <c:v>0</c:v>
                </c:pt>
                <c:pt idx="6011">
                  <c:v>0</c:v>
                </c:pt>
                <c:pt idx="6012">
                  <c:v>0</c:v>
                </c:pt>
                <c:pt idx="6013">
                  <c:v>0</c:v>
                </c:pt>
                <c:pt idx="6014">
                  <c:v>0</c:v>
                </c:pt>
                <c:pt idx="6015">
                  <c:v>0</c:v>
                </c:pt>
                <c:pt idx="6016">
                  <c:v>0</c:v>
                </c:pt>
                <c:pt idx="6017">
                  <c:v>0</c:v>
                </c:pt>
                <c:pt idx="6018">
                  <c:v>0</c:v>
                </c:pt>
                <c:pt idx="6019">
                  <c:v>0</c:v>
                </c:pt>
                <c:pt idx="6020">
                  <c:v>0</c:v>
                </c:pt>
                <c:pt idx="6021">
                  <c:v>0</c:v>
                </c:pt>
                <c:pt idx="6022">
                  <c:v>0</c:v>
                </c:pt>
                <c:pt idx="6023">
                  <c:v>0</c:v>
                </c:pt>
                <c:pt idx="6024">
                  <c:v>0</c:v>
                </c:pt>
                <c:pt idx="6025">
                  <c:v>0</c:v>
                </c:pt>
                <c:pt idx="6026">
                  <c:v>0</c:v>
                </c:pt>
                <c:pt idx="6027">
                  <c:v>0</c:v>
                </c:pt>
                <c:pt idx="6028">
                  <c:v>0</c:v>
                </c:pt>
                <c:pt idx="6029">
                  <c:v>0</c:v>
                </c:pt>
                <c:pt idx="6030">
                  <c:v>0</c:v>
                </c:pt>
                <c:pt idx="6031">
                  <c:v>0</c:v>
                </c:pt>
                <c:pt idx="6032">
                  <c:v>0</c:v>
                </c:pt>
                <c:pt idx="6033">
                  <c:v>0</c:v>
                </c:pt>
                <c:pt idx="6034">
                  <c:v>0</c:v>
                </c:pt>
                <c:pt idx="6035">
                  <c:v>0</c:v>
                </c:pt>
                <c:pt idx="6036">
                  <c:v>0</c:v>
                </c:pt>
                <c:pt idx="6037">
                  <c:v>0</c:v>
                </c:pt>
                <c:pt idx="6038">
                  <c:v>0</c:v>
                </c:pt>
                <c:pt idx="6039">
                  <c:v>0</c:v>
                </c:pt>
                <c:pt idx="6040">
                  <c:v>0</c:v>
                </c:pt>
                <c:pt idx="6041">
                  <c:v>0</c:v>
                </c:pt>
                <c:pt idx="6042">
                  <c:v>0</c:v>
                </c:pt>
                <c:pt idx="6043">
                  <c:v>0</c:v>
                </c:pt>
                <c:pt idx="6044">
                  <c:v>0</c:v>
                </c:pt>
                <c:pt idx="6045">
                  <c:v>0</c:v>
                </c:pt>
                <c:pt idx="6046">
                  <c:v>0</c:v>
                </c:pt>
                <c:pt idx="6047">
                  <c:v>0</c:v>
                </c:pt>
                <c:pt idx="6048">
                  <c:v>0</c:v>
                </c:pt>
                <c:pt idx="6049">
                  <c:v>0</c:v>
                </c:pt>
                <c:pt idx="6050">
                  <c:v>0</c:v>
                </c:pt>
                <c:pt idx="6051">
                  <c:v>0</c:v>
                </c:pt>
                <c:pt idx="6052">
                  <c:v>0</c:v>
                </c:pt>
                <c:pt idx="6053">
                  <c:v>0</c:v>
                </c:pt>
                <c:pt idx="6054">
                  <c:v>0</c:v>
                </c:pt>
                <c:pt idx="6055">
                  <c:v>0</c:v>
                </c:pt>
                <c:pt idx="6056">
                  <c:v>0</c:v>
                </c:pt>
                <c:pt idx="6057">
                  <c:v>0</c:v>
                </c:pt>
                <c:pt idx="6058">
                  <c:v>0</c:v>
                </c:pt>
                <c:pt idx="6059">
                  <c:v>0</c:v>
                </c:pt>
                <c:pt idx="6060">
                  <c:v>0</c:v>
                </c:pt>
                <c:pt idx="6061">
                  <c:v>0</c:v>
                </c:pt>
                <c:pt idx="6062">
                  <c:v>0</c:v>
                </c:pt>
                <c:pt idx="6063">
                  <c:v>0</c:v>
                </c:pt>
                <c:pt idx="6064">
                  <c:v>0</c:v>
                </c:pt>
                <c:pt idx="6065">
                  <c:v>0</c:v>
                </c:pt>
                <c:pt idx="6066">
                  <c:v>0</c:v>
                </c:pt>
                <c:pt idx="6067">
                  <c:v>0</c:v>
                </c:pt>
                <c:pt idx="6068">
                  <c:v>0</c:v>
                </c:pt>
                <c:pt idx="6069">
                  <c:v>0</c:v>
                </c:pt>
                <c:pt idx="6070">
                  <c:v>0</c:v>
                </c:pt>
                <c:pt idx="6071">
                  <c:v>0</c:v>
                </c:pt>
                <c:pt idx="6072">
                  <c:v>0</c:v>
                </c:pt>
                <c:pt idx="6073">
                  <c:v>0</c:v>
                </c:pt>
                <c:pt idx="6074">
                  <c:v>0</c:v>
                </c:pt>
                <c:pt idx="6075">
                  <c:v>0</c:v>
                </c:pt>
                <c:pt idx="6076">
                  <c:v>0</c:v>
                </c:pt>
                <c:pt idx="6077">
                  <c:v>0</c:v>
                </c:pt>
                <c:pt idx="6078">
                  <c:v>0</c:v>
                </c:pt>
                <c:pt idx="6079">
                  <c:v>0</c:v>
                </c:pt>
                <c:pt idx="6080">
                  <c:v>0</c:v>
                </c:pt>
                <c:pt idx="6081">
                  <c:v>0</c:v>
                </c:pt>
                <c:pt idx="6082">
                  <c:v>0</c:v>
                </c:pt>
                <c:pt idx="6083">
                  <c:v>0</c:v>
                </c:pt>
                <c:pt idx="6084">
                  <c:v>0</c:v>
                </c:pt>
                <c:pt idx="6085">
                  <c:v>0</c:v>
                </c:pt>
                <c:pt idx="6086">
                  <c:v>0</c:v>
                </c:pt>
                <c:pt idx="6087">
                  <c:v>0</c:v>
                </c:pt>
                <c:pt idx="6088">
                  <c:v>0</c:v>
                </c:pt>
                <c:pt idx="6089">
                  <c:v>0</c:v>
                </c:pt>
                <c:pt idx="6090">
                  <c:v>0</c:v>
                </c:pt>
                <c:pt idx="6091">
                  <c:v>0</c:v>
                </c:pt>
                <c:pt idx="6092">
                  <c:v>0</c:v>
                </c:pt>
                <c:pt idx="6093">
                  <c:v>0</c:v>
                </c:pt>
                <c:pt idx="6094">
                  <c:v>0</c:v>
                </c:pt>
                <c:pt idx="6095">
                  <c:v>0</c:v>
                </c:pt>
                <c:pt idx="6096">
                  <c:v>0</c:v>
                </c:pt>
                <c:pt idx="6097">
                  <c:v>0</c:v>
                </c:pt>
                <c:pt idx="6098">
                  <c:v>0</c:v>
                </c:pt>
                <c:pt idx="6099">
                  <c:v>0</c:v>
                </c:pt>
                <c:pt idx="6100">
                  <c:v>0</c:v>
                </c:pt>
                <c:pt idx="6101">
                  <c:v>0</c:v>
                </c:pt>
                <c:pt idx="6102">
                  <c:v>0</c:v>
                </c:pt>
                <c:pt idx="6103">
                  <c:v>0</c:v>
                </c:pt>
                <c:pt idx="6104">
                  <c:v>0</c:v>
                </c:pt>
                <c:pt idx="6105">
                  <c:v>0</c:v>
                </c:pt>
                <c:pt idx="6106">
                  <c:v>0</c:v>
                </c:pt>
                <c:pt idx="6107">
                  <c:v>0</c:v>
                </c:pt>
                <c:pt idx="6108">
                  <c:v>0</c:v>
                </c:pt>
                <c:pt idx="6109">
                  <c:v>0</c:v>
                </c:pt>
                <c:pt idx="6110">
                  <c:v>0</c:v>
                </c:pt>
                <c:pt idx="6111">
                  <c:v>0</c:v>
                </c:pt>
                <c:pt idx="6112">
                  <c:v>0</c:v>
                </c:pt>
                <c:pt idx="6113">
                  <c:v>0</c:v>
                </c:pt>
                <c:pt idx="6114">
                  <c:v>0</c:v>
                </c:pt>
                <c:pt idx="6115">
                  <c:v>0</c:v>
                </c:pt>
                <c:pt idx="6116">
                  <c:v>0</c:v>
                </c:pt>
                <c:pt idx="6117">
                  <c:v>0</c:v>
                </c:pt>
                <c:pt idx="6118">
                  <c:v>0</c:v>
                </c:pt>
                <c:pt idx="6119">
                  <c:v>0</c:v>
                </c:pt>
                <c:pt idx="6120">
                  <c:v>0</c:v>
                </c:pt>
                <c:pt idx="6121">
                  <c:v>0</c:v>
                </c:pt>
                <c:pt idx="6122">
                  <c:v>0</c:v>
                </c:pt>
                <c:pt idx="6123">
                  <c:v>0</c:v>
                </c:pt>
                <c:pt idx="6124">
                  <c:v>0</c:v>
                </c:pt>
                <c:pt idx="6125">
                  <c:v>0</c:v>
                </c:pt>
                <c:pt idx="6126">
                  <c:v>0</c:v>
                </c:pt>
                <c:pt idx="6127">
                  <c:v>0</c:v>
                </c:pt>
                <c:pt idx="6128">
                  <c:v>0</c:v>
                </c:pt>
                <c:pt idx="6129">
                  <c:v>0</c:v>
                </c:pt>
                <c:pt idx="6130">
                  <c:v>0</c:v>
                </c:pt>
                <c:pt idx="6131">
                  <c:v>0</c:v>
                </c:pt>
                <c:pt idx="6132">
                  <c:v>0</c:v>
                </c:pt>
                <c:pt idx="6133">
                  <c:v>0</c:v>
                </c:pt>
                <c:pt idx="6134">
                  <c:v>0</c:v>
                </c:pt>
                <c:pt idx="6135">
                  <c:v>0</c:v>
                </c:pt>
                <c:pt idx="6136">
                  <c:v>0</c:v>
                </c:pt>
                <c:pt idx="6137">
                  <c:v>0</c:v>
                </c:pt>
                <c:pt idx="6138">
                  <c:v>0</c:v>
                </c:pt>
                <c:pt idx="6139">
                  <c:v>0</c:v>
                </c:pt>
                <c:pt idx="6140">
                  <c:v>0</c:v>
                </c:pt>
                <c:pt idx="6141">
                  <c:v>0</c:v>
                </c:pt>
                <c:pt idx="6142">
                  <c:v>0</c:v>
                </c:pt>
                <c:pt idx="6143">
                  <c:v>0</c:v>
                </c:pt>
                <c:pt idx="6144">
                  <c:v>0</c:v>
                </c:pt>
                <c:pt idx="6145">
                  <c:v>0</c:v>
                </c:pt>
                <c:pt idx="6146">
                  <c:v>0</c:v>
                </c:pt>
                <c:pt idx="6147">
                  <c:v>0</c:v>
                </c:pt>
                <c:pt idx="6148">
                  <c:v>0</c:v>
                </c:pt>
                <c:pt idx="6149">
                  <c:v>0</c:v>
                </c:pt>
                <c:pt idx="6150">
                  <c:v>0</c:v>
                </c:pt>
                <c:pt idx="6151">
                  <c:v>0</c:v>
                </c:pt>
                <c:pt idx="6152">
                  <c:v>0</c:v>
                </c:pt>
                <c:pt idx="6153">
                  <c:v>0</c:v>
                </c:pt>
                <c:pt idx="6154">
                  <c:v>0</c:v>
                </c:pt>
                <c:pt idx="6155">
                  <c:v>0</c:v>
                </c:pt>
                <c:pt idx="6156">
                  <c:v>0</c:v>
                </c:pt>
                <c:pt idx="6157">
                  <c:v>0</c:v>
                </c:pt>
                <c:pt idx="6158">
                  <c:v>0</c:v>
                </c:pt>
                <c:pt idx="6159">
                  <c:v>0</c:v>
                </c:pt>
                <c:pt idx="6160">
                  <c:v>0</c:v>
                </c:pt>
                <c:pt idx="6161">
                  <c:v>0</c:v>
                </c:pt>
                <c:pt idx="6162">
                  <c:v>0</c:v>
                </c:pt>
                <c:pt idx="6163">
                  <c:v>0</c:v>
                </c:pt>
                <c:pt idx="6164">
                  <c:v>0</c:v>
                </c:pt>
                <c:pt idx="6165">
                  <c:v>0</c:v>
                </c:pt>
                <c:pt idx="6166">
                  <c:v>0</c:v>
                </c:pt>
                <c:pt idx="6167">
                  <c:v>0</c:v>
                </c:pt>
                <c:pt idx="6168">
                  <c:v>0</c:v>
                </c:pt>
                <c:pt idx="6169">
                  <c:v>0</c:v>
                </c:pt>
                <c:pt idx="6170">
                  <c:v>0</c:v>
                </c:pt>
                <c:pt idx="6171">
                  <c:v>0</c:v>
                </c:pt>
                <c:pt idx="6172">
                  <c:v>0</c:v>
                </c:pt>
                <c:pt idx="6173">
                  <c:v>0</c:v>
                </c:pt>
                <c:pt idx="6174">
                  <c:v>0</c:v>
                </c:pt>
                <c:pt idx="6175">
                  <c:v>0</c:v>
                </c:pt>
                <c:pt idx="6176">
                  <c:v>0</c:v>
                </c:pt>
                <c:pt idx="6177">
                  <c:v>0</c:v>
                </c:pt>
                <c:pt idx="6178">
                  <c:v>0</c:v>
                </c:pt>
                <c:pt idx="6179">
                  <c:v>0</c:v>
                </c:pt>
                <c:pt idx="6180">
                  <c:v>0</c:v>
                </c:pt>
                <c:pt idx="6181">
                  <c:v>0</c:v>
                </c:pt>
                <c:pt idx="6182">
                  <c:v>0</c:v>
                </c:pt>
                <c:pt idx="6183">
                  <c:v>0</c:v>
                </c:pt>
                <c:pt idx="6184">
                  <c:v>0</c:v>
                </c:pt>
                <c:pt idx="6185">
                  <c:v>0</c:v>
                </c:pt>
                <c:pt idx="6186">
                  <c:v>0</c:v>
                </c:pt>
                <c:pt idx="6187">
                  <c:v>0</c:v>
                </c:pt>
                <c:pt idx="6188">
                  <c:v>0</c:v>
                </c:pt>
                <c:pt idx="6189">
                  <c:v>0</c:v>
                </c:pt>
                <c:pt idx="6190">
                  <c:v>0</c:v>
                </c:pt>
                <c:pt idx="6191">
                  <c:v>0</c:v>
                </c:pt>
                <c:pt idx="6192">
                  <c:v>0</c:v>
                </c:pt>
                <c:pt idx="6193">
                  <c:v>0</c:v>
                </c:pt>
                <c:pt idx="6194">
                  <c:v>0</c:v>
                </c:pt>
                <c:pt idx="6195">
                  <c:v>0</c:v>
                </c:pt>
                <c:pt idx="6196">
                  <c:v>0</c:v>
                </c:pt>
                <c:pt idx="6197">
                  <c:v>0</c:v>
                </c:pt>
                <c:pt idx="6198">
                  <c:v>0</c:v>
                </c:pt>
                <c:pt idx="6199">
                  <c:v>0</c:v>
                </c:pt>
                <c:pt idx="6200">
                  <c:v>0</c:v>
                </c:pt>
                <c:pt idx="6201">
                  <c:v>0</c:v>
                </c:pt>
                <c:pt idx="6202">
                  <c:v>0</c:v>
                </c:pt>
                <c:pt idx="6203">
                  <c:v>0</c:v>
                </c:pt>
                <c:pt idx="6204">
                  <c:v>0</c:v>
                </c:pt>
                <c:pt idx="6205">
                  <c:v>0</c:v>
                </c:pt>
                <c:pt idx="6206">
                  <c:v>0</c:v>
                </c:pt>
                <c:pt idx="6207">
                  <c:v>0</c:v>
                </c:pt>
                <c:pt idx="6208">
                  <c:v>0</c:v>
                </c:pt>
                <c:pt idx="6209">
                  <c:v>0</c:v>
                </c:pt>
                <c:pt idx="6210">
                  <c:v>0</c:v>
                </c:pt>
                <c:pt idx="6211">
                  <c:v>0</c:v>
                </c:pt>
                <c:pt idx="6212">
                  <c:v>0</c:v>
                </c:pt>
                <c:pt idx="6213">
                  <c:v>0</c:v>
                </c:pt>
                <c:pt idx="6214">
                  <c:v>0</c:v>
                </c:pt>
                <c:pt idx="6215">
                  <c:v>0</c:v>
                </c:pt>
                <c:pt idx="6216">
                  <c:v>0</c:v>
                </c:pt>
                <c:pt idx="6217">
                  <c:v>0</c:v>
                </c:pt>
                <c:pt idx="6218">
                  <c:v>0</c:v>
                </c:pt>
                <c:pt idx="6219">
                  <c:v>0</c:v>
                </c:pt>
                <c:pt idx="6220">
                  <c:v>0</c:v>
                </c:pt>
                <c:pt idx="6221">
                  <c:v>0</c:v>
                </c:pt>
                <c:pt idx="6222">
                  <c:v>0</c:v>
                </c:pt>
                <c:pt idx="6223">
                  <c:v>0</c:v>
                </c:pt>
                <c:pt idx="6224">
                  <c:v>0</c:v>
                </c:pt>
                <c:pt idx="6225">
                  <c:v>0</c:v>
                </c:pt>
                <c:pt idx="6226">
                  <c:v>0</c:v>
                </c:pt>
                <c:pt idx="6227">
                  <c:v>0</c:v>
                </c:pt>
                <c:pt idx="6228">
                  <c:v>0</c:v>
                </c:pt>
                <c:pt idx="6229">
                  <c:v>0</c:v>
                </c:pt>
                <c:pt idx="6230">
                  <c:v>0</c:v>
                </c:pt>
                <c:pt idx="6231">
                  <c:v>0</c:v>
                </c:pt>
                <c:pt idx="6232">
                  <c:v>0</c:v>
                </c:pt>
                <c:pt idx="6233">
                  <c:v>0</c:v>
                </c:pt>
                <c:pt idx="6234">
                  <c:v>0</c:v>
                </c:pt>
                <c:pt idx="6235">
                  <c:v>0</c:v>
                </c:pt>
                <c:pt idx="6236">
                  <c:v>0</c:v>
                </c:pt>
                <c:pt idx="6237">
                  <c:v>0</c:v>
                </c:pt>
                <c:pt idx="6238">
                  <c:v>0</c:v>
                </c:pt>
                <c:pt idx="6239">
                  <c:v>0</c:v>
                </c:pt>
                <c:pt idx="6240">
                  <c:v>0</c:v>
                </c:pt>
                <c:pt idx="6241">
                  <c:v>0</c:v>
                </c:pt>
                <c:pt idx="6242">
                  <c:v>0</c:v>
                </c:pt>
                <c:pt idx="6243">
                  <c:v>0</c:v>
                </c:pt>
                <c:pt idx="6244">
                  <c:v>0</c:v>
                </c:pt>
                <c:pt idx="6245">
                  <c:v>0</c:v>
                </c:pt>
                <c:pt idx="6246">
                  <c:v>0</c:v>
                </c:pt>
                <c:pt idx="6247">
                  <c:v>0</c:v>
                </c:pt>
                <c:pt idx="6248">
                  <c:v>0</c:v>
                </c:pt>
                <c:pt idx="6249">
                  <c:v>0</c:v>
                </c:pt>
                <c:pt idx="6250">
                  <c:v>0</c:v>
                </c:pt>
                <c:pt idx="6251">
                  <c:v>0</c:v>
                </c:pt>
                <c:pt idx="6252">
                  <c:v>0</c:v>
                </c:pt>
                <c:pt idx="6253">
                  <c:v>0</c:v>
                </c:pt>
                <c:pt idx="6254">
                  <c:v>0</c:v>
                </c:pt>
                <c:pt idx="6255">
                  <c:v>0</c:v>
                </c:pt>
                <c:pt idx="6256">
                  <c:v>0</c:v>
                </c:pt>
                <c:pt idx="6257">
                  <c:v>0</c:v>
                </c:pt>
                <c:pt idx="6258">
                  <c:v>0</c:v>
                </c:pt>
                <c:pt idx="6259">
                  <c:v>0</c:v>
                </c:pt>
                <c:pt idx="6260">
                  <c:v>0</c:v>
                </c:pt>
                <c:pt idx="6261">
                  <c:v>0</c:v>
                </c:pt>
                <c:pt idx="6262">
                  <c:v>0</c:v>
                </c:pt>
                <c:pt idx="6263">
                  <c:v>0</c:v>
                </c:pt>
                <c:pt idx="6264">
                  <c:v>0</c:v>
                </c:pt>
                <c:pt idx="6265">
                  <c:v>0</c:v>
                </c:pt>
                <c:pt idx="6266">
                  <c:v>0</c:v>
                </c:pt>
                <c:pt idx="6267">
                  <c:v>0</c:v>
                </c:pt>
                <c:pt idx="6268">
                  <c:v>0</c:v>
                </c:pt>
                <c:pt idx="6269">
                  <c:v>0</c:v>
                </c:pt>
                <c:pt idx="6270">
                  <c:v>0</c:v>
                </c:pt>
                <c:pt idx="6271">
                  <c:v>0</c:v>
                </c:pt>
                <c:pt idx="6272">
                  <c:v>0</c:v>
                </c:pt>
                <c:pt idx="6273">
                  <c:v>0</c:v>
                </c:pt>
                <c:pt idx="6274">
                  <c:v>0</c:v>
                </c:pt>
                <c:pt idx="6275">
                  <c:v>0</c:v>
                </c:pt>
                <c:pt idx="6276">
                  <c:v>0</c:v>
                </c:pt>
                <c:pt idx="6277">
                  <c:v>0</c:v>
                </c:pt>
                <c:pt idx="6278">
                  <c:v>0</c:v>
                </c:pt>
                <c:pt idx="6279">
                  <c:v>0</c:v>
                </c:pt>
                <c:pt idx="6280">
                  <c:v>0</c:v>
                </c:pt>
                <c:pt idx="6281">
                  <c:v>0</c:v>
                </c:pt>
                <c:pt idx="6282">
                  <c:v>0</c:v>
                </c:pt>
                <c:pt idx="6283">
                  <c:v>0</c:v>
                </c:pt>
                <c:pt idx="6284">
                  <c:v>0</c:v>
                </c:pt>
                <c:pt idx="6285">
                  <c:v>0</c:v>
                </c:pt>
                <c:pt idx="6286">
                  <c:v>0</c:v>
                </c:pt>
                <c:pt idx="6287">
                  <c:v>0</c:v>
                </c:pt>
                <c:pt idx="6288">
                  <c:v>0</c:v>
                </c:pt>
                <c:pt idx="6289">
                  <c:v>0</c:v>
                </c:pt>
                <c:pt idx="6290">
                  <c:v>0</c:v>
                </c:pt>
                <c:pt idx="6291">
                  <c:v>0</c:v>
                </c:pt>
                <c:pt idx="6292">
                  <c:v>0</c:v>
                </c:pt>
                <c:pt idx="6293">
                  <c:v>0</c:v>
                </c:pt>
                <c:pt idx="6294">
                  <c:v>0</c:v>
                </c:pt>
                <c:pt idx="6295">
                  <c:v>0</c:v>
                </c:pt>
                <c:pt idx="6296">
                  <c:v>0</c:v>
                </c:pt>
                <c:pt idx="6297">
                  <c:v>0</c:v>
                </c:pt>
                <c:pt idx="6298">
                  <c:v>0</c:v>
                </c:pt>
                <c:pt idx="6299">
                  <c:v>0</c:v>
                </c:pt>
                <c:pt idx="6300">
                  <c:v>0</c:v>
                </c:pt>
                <c:pt idx="6301">
                  <c:v>0</c:v>
                </c:pt>
                <c:pt idx="6302">
                  <c:v>0</c:v>
                </c:pt>
                <c:pt idx="6303">
                  <c:v>0</c:v>
                </c:pt>
                <c:pt idx="6304">
                  <c:v>0</c:v>
                </c:pt>
                <c:pt idx="6305">
                  <c:v>0</c:v>
                </c:pt>
                <c:pt idx="6306">
                  <c:v>0</c:v>
                </c:pt>
                <c:pt idx="6307">
                  <c:v>0</c:v>
                </c:pt>
                <c:pt idx="6308">
                  <c:v>0</c:v>
                </c:pt>
                <c:pt idx="6309">
                  <c:v>0</c:v>
                </c:pt>
                <c:pt idx="6310">
                  <c:v>0</c:v>
                </c:pt>
                <c:pt idx="6311">
                  <c:v>0</c:v>
                </c:pt>
                <c:pt idx="6312">
                  <c:v>0</c:v>
                </c:pt>
                <c:pt idx="6313">
                  <c:v>0</c:v>
                </c:pt>
                <c:pt idx="6314">
                  <c:v>0</c:v>
                </c:pt>
                <c:pt idx="6315">
                  <c:v>0</c:v>
                </c:pt>
                <c:pt idx="6316">
                  <c:v>0</c:v>
                </c:pt>
                <c:pt idx="6317">
                  <c:v>0</c:v>
                </c:pt>
                <c:pt idx="6318">
                  <c:v>0</c:v>
                </c:pt>
                <c:pt idx="6319">
                  <c:v>0</c:v>
                </c:pt>
                <c:pt idx="6320">
                  <c:v>0</c:v>
                </c:pt>
                <c:pt idx="6321">
                  <c:v>0</c:v>
                </c:pt>
                <c:pt idx="6322">
                  <c:v>0</c:v>
                </c:pt>
                <c:pt idx="6323">
                  <c:v>0</c:v>
                </c:pt>
                <c:pt idx="6324">
                  <c:v>0</c:v>
                </c:pt>
                <c:pt idx="6325">
                  <c:v>0</c:v>
                </c:pt>
                <c:pt idx="6326">
                  <c:v>0</c:v>
                </c:pt>
                <c:pt idx="6327">
                  <c:v>0</c:v>
                </c:pt>
                <c:pt idx="6328">
                  <c:v>0</c:v>
                </c:pt>
                <c:pt idx="6329">
                  <c:v>0</c:v>
                </c:pt>
                <c:pt idx="6330">
                  <c:v>0</c:v>
                </c:pt>
                <c:pt idx="6331">
                  <c:v>0</c:v>
                </c:pt>
                <c:pt idx="6332">
                  <c:v>0</c:v>
                </c:pt>
                <c:pt idx="6333">
                  <c:v>0</c:v>
                </c:pt>
                <c:pt idx="6334">
                  <c:v>0</c:v>
                </c:pt>
                <c:pt idx="6335">
                  <c:v>0</c:v>
                </c:pt>
                <c:pt idx="6336">
                  <c:v>0</c:v>
                </c:pt>
                <c:pt idx="6337">
                  <c:v>0</c:v>
                </c:pt>
                <c:pt idx="6338">
                  <c:v>0</c:v>
                </c:pt>
                <c:pt idx="6339">
                  <c:v>0</c:v>
                </c:pt>
                <c:pt idx="6340">
                  <c:v>0</c:v>
                </c:pt>
                <c:pt idx="6341">
                  <c:v>0</c:v>
                </c:pt>
                <c:pt idx="6342">
                  <c:v>0</c:v>
                </c:pt>
                <c:pt idx="6343">
                  <c:v>0</c:v>
                </c:pt>
                <c:pt idx="6344">
                  <c:v>0</c:v>
                </c:pt>
                <c:pt idx="6345">
                  <c:v>0</c:v>
                </c:pt>
                <c:pt idx="6346">
                  <c:v>0</c:v>
                </c:pt>
                <c:pt idx="6347">
                  <c:v>0</c:v>
                </c:pt>
                <c:pt idx="6348">
                  <c:v>0</c:v>
                </c:pt>
                <c:pt idx="6349">
                  <c:v>0</c:v>
                </c:pt>
                <c:pt idx="6350">
                  <c:v>0</c:v>
                </c:pt>
                <c:pt idx="6351">
                  <c:v>0</c:v>
                </c:pt>
                <c:pt idx="6352">
                  <c:v>0</c:v>
                </c:pt>
                <c:pt idx="6353">
                  <c:v>0</c:v>
                </c:pt>
                <c:pt idx="6354">
                  <c:v>0</c:v>
                </c:pt>
                <c:pt idx="6355">
                  <c:v>0</c:v>
                </c:pt>
                <c:pt idx="6356">
                  <c:v>0</c:v>
                </c:pt>
                <c:pt idx="6357">
                  <c:v>0</c:v>
                </c:pt>
                <c:pt idx="6358">
                  <c:v>0</c:v>
                </c:pt>
                <c:pt idx="6359">
                  <c:v>0</c:v>
                </c:pt>
                <c:pt idx="6360">
                  <c:v>0</c:v>
                </c:pt>
                <c:pt idx="6361">
                  <c:v>0</c:v>
                </c:pt>
                <c:pt idx="6362">
                  <c:v>0</c:v>
                </c:pt>
                <c:pt idx="6363">
                  <c:v>0</c:v>
                </c:pt>
                <c:pt idx="6364">
                  <c:v>0</c:v>
                </c:pt>
                <c:pt idx="6365">
                  <c:v>0</c:v>
                </c:pt>
                <c:pt idx="6366">
                  <c:v>0</c:v>
                </c:pt>
                <c:pt idx="6367">
                  <c:v>0</c:v>
                </c:pt>
                <c:pt idx="6368">
                  <c:v>0</c:v>
                </c:pt>
                <c:pt idx="6369">
                  <c:v>0</c:v>
                </c:pt>
                <c:pt idx="6370">
                  <c:v>0</c:v>
                </c:pt>
                <c:pt idx="6371">
                  <c:v>0</c:v>
                </c:pt>
                <c:pt idx="6372">
                  <c:v>0</c:v>
                </c:pt>
                <c:pt idx="6373">
                  <c:v>0</c:v>
                </c:pt>
                <c:pt idx="6374">
                  <c:v>0</c:v>
                </c:pt>
                <c:pt idx="6375">
                  <c:v>0</c:v>
                </c:pt>
                <c:pt idx="6376">
                  <c:v>0</c:v>
                </c:pt>
                <c:pt idx="6377">
                  <c:v>0</c:v>
                </c:pt>
                <c:pt idx="6378">
                  <c:v>0</c:v>
                </c:pt>
                <c:pt idx="6379">
                  <c:v>0</c:v>
                </c:pt>
                <c:pt idx="6380">
                  <c:v>0</c:v>
                </c:pt>
                <c:pt idx="6381">
                  <c:v>0</c:v>
                </c:pt>
                <c:pt idx="6382">
                  <c:v>0</c:v>
                </c:pt>
                <c:pt idx="6383">
                  <c:v>0</c:v>
                </c:pt>
                <c:pt idx="6384">
                  <c:v>0</c:v>
                </c:pt>
                <c:pt idx="6385">
                  <c:v>0</c:v>
                </c:pt>
                <c:pt idx="6386">
                  <c:v>0</c:v>
                </c:pt>
                <c:pt idx="6387">
                  <c:v>0</c:v>
                </c:pt>
                <c:pt idx="6388">
                  <c:v>0</c:v>
                </c:pt>
                <c:pt idx="6389">
                  <c:v>0</c:v>
                </c:pt>
                <c:pt idx="6390">
                  <c:v>0</c:v>
                </c:pt>
                <c:pt idx="6391">
                  <c:v>0</c:v>
                </c:pt>
                <c:pt idx="6392">
                  <c:v>0</c:v>
                </c:pt>
                <c:pt idx="6393">
                  <c:v>0</c:v>
                </c:pt>
                <c:pt idx="6394">
                  <c:v>0</c:v>
                </c:pt>
                <c:pt idx="6395">
                  <c:v>0</c:v>
                </c:pt>
                <c:pt idx="6396">
                  <c:v>0</c:v>
                </c:pt>
                <c:pt idx="6397">
                  <c:v>0</c:v>
                </c:pt>
                <c:pt idx="6398">
                  <c:v>0</c:v>
                </c:pt>
                <c:pt idx="6399">
                  <c:v>0</c:v>
                </c:pt>
                <c:pt idx="6400">
                  <c:v>0</c:v>
                </c:pt>
                <c:pt idx="6401">
                  <c:v>0</c:v>
                </c:pt>
                <c:pt idx="6402">
                  <c:v>0</c:v>
                </c:pt>
                <c:pt idx="6403">
                  <c:v>0</c:v>
                </c:pt>
                <c:pt idx="6404">
                  <c:v>0</c:v>
                </c:pt>
                <c:pt idx="6405">
                  <c:v>0</c:v>
                </c:pt>
                <c:pt idx="6406">
                  <c:v>0</c:v>
                </c:pt>
                <c:pt idx="6407">
                  <c:v>0</c:v>
                </c:pt>
                <c:pt idx="6408">
                  <c:v>0</c:v>
                </c:pt>
                <c:pt idx="6409">
                  <c:v>0</c:v>
                </c:pt>
                <c:pt idx="6410">
                  <c:v>0</c:v>
                </c:pt>
                <c:pt idx="6411">
                  <c:v>0</c:v>
                </c:pt>
                <c:pt idx="6412">
                  <c:v>0</c:v>
                </c:pt>
                <c:pt idx="6413">
                  <c:v>0</c:v>
                </c:pt>
                <c:pt idx="6414">
                  <c:v>0</c:v>
                </c:pt>
                <c:pt idx="6415">
                  <c:v>0</c:v>
                </c:pt>
                <c:pt idx="6416">
                  <c:v>0</c:v>
                </c:pt>
                <c:pt idx="6417">
                  <c:v>0</c:v>
                </c:pt>
                <c:pt idx="6418">
                  <c:v>0</c:v>
                </c:pt>
                <c:pt idx="6419">
                  <c:v>0</c:v>
                </c:pt>
                <c:pt idx="6420">
                  <c:v>0</c:v>
                </c:pt>
                <c:pt idx="6421">
                  <c:v>0</c:v>
                </c:pt>
                <c:pt idx="6422">
                  <c:v>0</c:v>
                </c:pt>
                <c:pt idx="6423">
                  <c:v>0</c:v>
                </c:pt>
                <c:pt idx="6424">
                  <c:v>0</c:v>
                </c:pt>
                <c:pt idx="6425">
                  <c:v>0</c:v>
                </c:pt>
                <c:pt idx="6426">
                  <c:v>0</c:v>
                </c:pt>
                <c:pt idx="6427">
                  <c:v>0</c:v>
                </c:pt>
                <c:pt idx="6428">
                  <c:v>0</c:v>
                </c:pt>
                <c:pt idx="6429">
                  <c:v>0</c:v>
                </c:pt>
                <c:pt idx="6430">
                  <c:v>0</c:v>
                </c:pt>
                <c:pt idx="6431">
                  <c:v>0</c:v>
                </c:pt>
                <c:pt idx="6432">
                  <c:v>0</c:v>
                </c:pt>
                <c:pt idx="6433">
                  <c:v>0</c:v>
                </c:pt>
                <c:pt idx="6434">
                  <c:v>0</c:v>
                </c:pt>
                <c:pt idx="6435">
                  <c:v>0</c:v>
                </c:pt>
                <c:pt idx="6436">
                  <c:v>0</c:v>
                </c:pt>
                <c:pt idx="6437">
                  <c:v>0</c:v>
                </c:pt>
                <c:pt idx="6438">
                  <c:v>0</c:v>
                </c:pt>
                <c:pt idx="6439">
                  <c:v>0</c:v>
                </c:pt>
                <c:pt idx="6440">
                  <c:v>0</c:v>
                </c:pt>
                <c:pt idx="6441">
                  <c:v>0</c:v>
                </c:pt>
                <c:pt idx="6442">
                  <c:v>0</c:v>
                </c:pt>
                <c:pt idx="6443">
                  <c:v>0</c:v>
                </c:pt>
                <c:pt idx="6444">
                  <c:v>0</c:v>
                </c:pt>
                <c:pt idx="6445">
                  <c:v>0</c:v>
                </c:pt>
                <c:pt idx="6446">
                  <c:v>0</c:v>
                </c:pt>
                <c:pt idx="6447">
                  <c:v>0</c:v>
                </c:pt>
                <c:pt idx="6448">
                  <c:v>0</c:v>
                </c:pt>
                <c:pt idx="6449">
                  <c:v>0</c:v>
                </c:pt>
                <c:pt idx="6450">
                  <c:v>0</c:v>
                </c:pt>
                <c:pt idx="6451">
                  <c:v>0</c:v>
                </c:pt>
                <c:pt idx="6452">
                  <c:v>0</c:v>
                </c:pt>
                <c:pt idx="6453">
                  <c:v>0</c:v>
                </c:pt>
                <c:pt idx="6454">
                  <c:v>0</c:v>
                </c:pt>
                <c:pt idx="6455">
                  <c:v>0</c:v>
                </c:pt>
                <c:pt idx="6456">
                  <c:v>0</c:v>
                </c:pt>
                <c:pt idx="6457">
                  <c:v>0</c:v>
                </c:pt>
                <c:pt idx="6458">
                  <c:v>0</c:v>
                </c:pt>
                <c:pt idx="6459">
                  <c:v>0</c:v>
                </c:pt>
                <c:pt idx="6460">
                  <c:v>0</c:v>
                </c:pt>
                <c:pt idx="6461">
                  <c:v>0</c:v>
                </c:pt>
                <c:pt idx="6462">
                  <c:v>0</c:v>
                </c:pt>
                <c:pt idx="6463">
                  <c:v>0</c:v>
                </c:pt>
                <c:pt idx="6464">
                  <c:v>0</c:v>
                </c:pt>
                <c:pt idx="6465">
                  <c:v>0</c:v>
                </c:pt>
                <c:pt idx="6466">
                  <c:v>0</c:v>
                </c:pt>
                <c:pt idx="6467">
                  <c:v>0</c:v>
                </c:pt>
                <c:pt idx="6468">
                  <c:v>0</c:v>
                </c:pt>
                <c:pt idx="6469">
                  <c:v>0</c:v>
                </c:pt>
                <c:pt idx="6470">
                  <c:v>0</c:v>
                </c:pt>
                <c:pt idx="6471">
                  <c:v>0</c:v>
                </c:pt>
                <c:pt idx="6472">
                  <c:v>0</c:v>
                </c:pt>
                <c:pt idx="6473">
                  <c:v>0</c:v>
                </c:pt>
                <c:pt idx="6474">
                  <c:v>0</c:v>
                </c:pt>
                <c:pt idx="6475">
                  <c:v>0</c:v>
                </c:pt>
                <c:pt idx="6476">
                  <c:v>0</c:v>
                </c:pt>
                <c:pt idx="6477">
                  <c:v>0</c:v>
                </c:pt>
                <c:pt idx="6478">
                  <c:v>0</c:v>
                </c:pt>
                <c:pt idx="6479">
                  <c:v>0</c:v>
                </c:pt>
                <c:pt idx="6480">
                  <c:v>0</c:v>
                </c:pt>
                <c:pt idx="6481">
                  <c:v>0</c:v>
                </c:pt>
                <c:pt idx="6482">
                  <c:v>0</c:v>
                </c:pt>
                <c:pt idx="6483">
                  <c:v>0</c:v>
                </c:pt>
                <c:pt idx="6484">
                  <c:v>0</c:v>
                </c:pt>
                <c:pt idx="6485">
                  <c:v>0</c:v>
                </c:pt>
                <c:pt idx="6486">
                  <c:v>0</c:v>
                </c:pt>
                <c:pt idx="6487">
                  <c:v>0</c:v>
                </c:pt>
                <c:pt idx="6488">
                  <c:v>0</c:v>
                </c:pt>
                <c:pt idx="6489">
                  <c:v>0</c:v>
                </c:pt>
                <c:pt idx="6490">
                  <c:v>0</c:v>
                </c:pt>
                <c:pt idx="6491">
                  <c:v>0</c:v>
                </c:pt>
                <c:pt idx="6492">
                  <c:v>0</c:v>
                </c:pt>
                <c:pt idx="6493">
                  <c:v>0</c:v>
                </c:pt>
                <c:pt idx="6494">
                  <c:v>0</c:v>
                </c:pt>
                <c:pt idx="6495">
                  <c:v>0</c:v>
                </c:pt>
                <c:pt idx="6496">
                  <c:v>0</c:v>
                </c:pt>
                <c:pt idx="6497">
                  <c:v>0</c:v>
                </c:pt>
                <c:pt idx="6498">
                  <c:v>0</c:v>
                </c:pt>
                <c:pt idx="6499">
                  <c:v>0</c:v>
                </c:pt>
                <c:pt idx="6500">
                  <c:v>0</c:v>
                </c:pt>
                <c:pt idx="6501">
                  <c:v>0</c:v>
                </c:pt>
                <c:pt idx="6502">
                  <c:v>0</c:v>
                </c:pt>
                <c:pt idx="6503">
                  <c:v>0</c:v>
                </c:pt>
                <c:pt idx="6504">
                  <c:v>0</c:v>
                </c:pt>
                <c:pt idx="6505">
                  <c:v>0</c:v>
                </c:pt>
                <c:pt idx="6506">
                  <c:v>0</c:v>
                </c:pt>
                <c:pt idx="6507">
                  <c:v>0</c:v>
                </c:pt>
                <c:pt idx="6508">
                  <c:v>0</c:v>
                </c:pt>
                <c:pt idx="6509">
                  <c:v>0</c:v>
                </c:pt>
                <c:pt idx="6510">
                  <c:v>0</c:v>
                </c:pt>
                <c:pt idx="6511">
                  <c:v>0</c:v>
                </c:pt>
                <c:pt idx="6512">
                  <c:v>0</c:v>
                </c:pt>
                <c:pt idx="6513">
                  <c:v>0</c:v>
                </c:pt>
                <c:pt idx="6514">
                  <c:v>0</c:v>
                </c:pt>
                <c:pt idx="6515">
                  <c:v>0</c:v>
                </c:pt>
                <c:pt idx="6516">
                  <c:v>0</c:v>
                </c:pt>
                <c:pt idx="6517">
                  <c:v>0</c:v>
                </c:pt>
                <c:pt idx="6518">
                  <c:v>0</c:v>
                </c:pt>
                <c:pt idx="6519">
                  <c:v>0</c:v>
                </c:pt>
                <c:pt idx="6520">
                  <c:v>0</c:v>
                </c:pt>
                <c:pt idx="6521">
                  <c:v>0</c:v>
                </c:pt>
                <c:pt idx="6522">
                  <c:v>0</c:v>
                </c:pt>
                <c:pt idx="6523">
                  <c:v>0</c:v>
                </c:pt>
                <c:pt idx="6524">
                  <c:v>0</c:v>
                </c:pt>
                <c:pt idx="6525">
                  <c:v>0</c:v>
                </c:pt>
                <c:pt idx="6526">
                  <c:v>0</c:v>
                </c:pt>
                <c:pt idx="6527">
                  <c:v>0</c:v>
                </c:pt>
                <c:pt idx="6528">
                  <c:v>0</c:v>
                </c:pt>
                <c:pt idx="6529">
                  <c:v>0</c:v>
                </c:pt>
                <c:pt idx="6530">
                  <c:v>0</c:v>
                </c:pt>
                <c:pt idx="6531">
                  <c:v>0</c:v>
                </c:pt>
                <c:pt idx="6532">
                  <c:v>0</c:v>
                </c:pt>
                <c:pt idx="6533">
                  <c:v>0</c:v>
                </c:pt>
                <c:pt idx="6534">
                  <c:v>0</c:v>
                </c:pt>
                <c:pt idx="6535">
                  <c:v>0</c:v>
                </c:pt>
                <c:pt idx="6536">
                  <c:v>0</c:v>
                </c:pt>
                <c:pt idx="6537">
                  <c:v>0</c:v>
                </c:pt>
                <c:pt idx="6538">
                  <c:v>0</c:v>
                </c:pt>
                <c:pt idx="6539">
                  <c:v>0</c:v>
                </c:pt>
                <c:pt idx="6540">
                  <c:v>0</c:v>
                </c:pt>
                <c:pt idx="6541">
                  <c:v>0</c:v>
                </c:pt>
                <c:pt idx="6542">
                  <c:v>0</c:v>
                </c:pt>
                <c:pt idx="6543">
                  <c:v>0</c:v>
                </c:pt>
                <c:pt idx="6544">
                  <c:v>0</c:v>
                </c:pt>
                <c:pt idx="6545">
                  <c:v>0</c:v>
                </c:pt>
                <c:pt idx="6546">
                  <c:v>0</c:v>
                </c:pt>
                <c:pt idx="6547">
                  <c:v>0</c:v>
                </c:pt>
                <c:pt idx="6548">
                  <c:v>0</c:v>
                </c:pt>
                <c:pt idx="6549">
                  <c:v>0</c:v>
                </c:pt>
                <c:pt idx="6550">
                  <c:v>0</c:v>
                </c:pt>
                <c:pt idx="6551">
                  <c:v>0</c:v>
                </c:pt>
                <c:pt idx="6552">
                  <c:v>0</c:v>
                </c:pt>
                <c:pt idx="6553">
                  <c:v>0</c:v>
                </c:pt>
                <c:pt idx="6554">
                  <c:v>0</c:v>
                </c:pt>
                <c:pt idx="6555">
                  <c:v>0</c:v>
                </c:pt>
                <c:pt idx="6556">
                  <c:v>0</c:v>
                </c:pt>
                <c:pt idx="6557">
                  <c:v>0</c:v>
                </c:pt>
                <c:pt idx="6558">
                  <c:v>0</c:v>
                </c:pt>
                <c:pt idx="6559">
                  <c:v>0</c:v>
                </c:pt>
                <c:pt idx="6560">
                  <c:v>0</c:v>
                </c:pt>
                <c:pt idx="6561">
                  <c:v>0</c:v>
                </c:pt>
                <c:pt idx="6562">
                  <c:v>0</c:v>
                </c:pt>
                <c:pt idx="6563">
                  <c:v>0</c:v>
                </c:pt>
                <c:pt idx="6564">
                  <c:v>0</c:v>
                </c:pt>
                <c:pt idx="6565">
                  <c:v>0</c:v>
                </c:pt>
                <c:pt idx="6566">
                  <c:v>0</c:v>
                </c:pt>
                <c:pt idx="6567">
                  <c:v>0</c:v>
                </c:pt>
                <c:pt idx="6568">
                  <c:v>0</c:v>
                </c:pt>
                <c:pt idx="6569">
                  <c:v>0</c:v>
                </c:pt>
                <c:pt idx="6570">
                  <c:v>0</c:v>
                </c:pt>
                <c:pt idx="6571">
                  <c:v>0</c:v>
                </c:pt>
                <c:pt idx="6572">
                  <c:v>0</c:v>
                </c:pt>
                <c:pt idx="6573">
                  <c:v>0</c:v>
                </c:pt>
                <c:pt idx="6574">
                  <c:v>0</c:v>
                </c:pt>
                <c:pt idx="6575">
                  <c:v>0</c:v>
                </c:pt>
                <c:pt idx="6576">
                  <c:v>0</c:v>
                </c:pt>
                <c:pt idx="6577">
                  <c:v>0</c:v>
                </c:pt>
                <c:pt idx="6578">
                  <c:v>0</c:v>
                </c:pt>
                <c:pt idx="6579">
                  <c:v>0</c:v>
                </c:pt>
                <c:pt idx="6580">
                  <c:v>0</c:v>
                </c:pt>
                <c:pt idx="6581">
                  <c:v>0</c:v>
                </c:pt>
                <c:pt idx="6582">
                  <c:v>0</c:v>
                </c:pt>
                <c:pt idx="6583">
                  <c:v>0</c:v>
                </c:pt>
                <c:pt idx="6584">
                  <c:v>0</c:v>
                </c:pt>
                <c:pt idx="6585">
                  <c:v>0</c:v>
                </c:pt>
                <c:pt idx="6586">
                  <c:v>0</c:v>
                </c:pt>
                <c:pt idx="6587">
                  <c:v>0</c:v>
                </c:pt>
                <c:pt idx="6588">
                  <c:v>0</c:v>
                </c:pt>
                <c:pt idx="6589">
                  <c:v>0</c:v>
                </c:pt>
                <c:pt idx="6590">
                  <c:v>0</c:v>
                </c:pt>
                <c:pt idx="6591">
                  <c:v>0</c:v>
                </c:pt>
                <c:pt idx="6592">
                  <c:v>0</c:v>
                </c:pt>
                <c:pt idx="6593">
                  <c:v>0</c:v>
                </c:pt>
                <c:pt idx="6594">
                  <c:v>0</c:v>
                </c:pt>
                <c:pt idx="6595">
                  <c:v>0</c:v>
                </c:pt>
                <c:pt idx="6596">
                  <c:v>0</c:v>
                </c:pt>
                <c:pt idx="6597">
                  <c:v>0</c:v>
                </c:pt>
                <c:pt idx="6598">
                  <c:v>0</c:v>
                </c:pt>
                <c:pt idx="6599">
                  <c:v>0</c:v>
                </c:pt>
                <c:pt idx="6600">
                  <c:v>0</c:v>
                </c:pt>
                <c:pt idx="6601">
                  <c:v>0</c:v>
                </c:pt>
                <c:pt idx="6602">
                  <c:v>0</c:v>
                </c:pt>
                <c:pt idx="6603">
                  <c:v>0</c:v>
                </c:pt>
                <c:pt idx="6604">
                  <c:v>0</c:v>
                </c:pt>
                <c:pt idx="6605">
                  <c:v>0</c:v>
                </c:pt>
                <c:pt idx="6606">
                  <c:v>0</c:v>
                </c:pt>
                <c:pt idx="6607">
                  <c:v>0</c:v>
                </c:pt>
                <c:pt idx="6608">
                  <c:v>0</c:v>
                </c:pt>
                <c:pt idx="6609">
                  <c:v>0</c:v>
                </c:pt>
                <c:pt idx="6610">
                  <c:v>0</c:v>
                </c:pt>
                <c:pt idx="6611">
                  <c:v>0</c:v>
                </c:pt>
                <c:pt idx="6612">
                  <c:v>0</c:v>
                </c:pt>
                <c:pt idx="6613">
                  <c:v>0</c:v>
                </c:pt>
                <c:pt idx="6614">
                  <c:v>0</c:v>
                </c:pt>
                <c:pt idx="6615">
                  <c:v>0</c:v>
                </c:pt>
                <c:pt idx="6616">
                  <c:v>0</c:v>
                </c:pt>
                <c:pt idx="6617">
                  <c:v>0</c:v>
                </c:pt>
                <c:pt idx="6618">
                  <c:v>0</c:v>
                </c:pt>
                <c:pt idx="6619">
                  <c:v>0</c:v>
                </c:pt>
                <c:pt idx="6620">
                  <c:v>0</c:v>
                </c:pt>
                <c:pt idx="6621">
                  <c:v>0</c:v>
                </c:pt>
                <c:pt idx="6622">
                  <c:v>0</c:v>
                </c:pt>
                <c:pt idx="6623">
                  <c:v>0</c:v>
                </c:pt>
                <c:pt idx="6624">
                  <c:v>0</c:v>
                </c:pt>
                <c:pt idx="6625">
                  <c:v>0</c:v>
                </c:pt>
                <c:pt idx="6626">
                  <c:v>0</c:v>
                </c:pt>
                <c:pt idx="6627">
                  <c:v>0</c:v>
                </c:pt>
                <c:pt idx="6628">
                  <c:v>0</c:v>
                </c:pt>
                <c:pt idx="6629">
                  <c:v>0</c:v>
                </c:pt>
                <c:pt idx="6630">
                  <c:v>0</c:v>
                </c:pt>
                <c:pt idx="6631">
                  <c:v>0</c:v>
                </c:pt>
                <c:pt idx="6632">
                  <c:v>0</c:v>
                </c:pt>
                <c:pt idx="6633">
                  <c:v>0</c:v>
                </c:pt>
                <c:pt idx="6634">
                  <c:v>0</c:v>
                </c:pt>
                <c:pt idx="6635">
                  <c:v>0</c:v>
                </c:pt>
                <c:pt idx="6636">
                  <c:v>0</c:v>
                </c:pt>
                <c:pt idx="6637">
                  <c:v>0</c:v>
                </c:pt>
                <c:pt idx="6638">
                  <c:v>0</c:v>
                </c:pt>
                <c:pt idx="6639">
                  <c:v>0</c:v>
                </c:pt>
                <c:pt idx="6640">
                  <c:v>0</c:v>
                </c:pt>
                <c:pt idx="6641">
                  <c:v>0</c:v>
                </c:pt>
                <c:pt idx="6642">
                  <c:v>0</c:v>
                </c:pt>
                <c:pt idx="6643">
                  <c:v>0</c:v>
                </c:pt>
                <c:pt idx="6644">
                  <c:v>0</c:v>
                </c:pt>
                <c:pt idx="6645">
                  <c:v>0</c:v>
                </c:pt>
                <c:pt idx="6646">
                  <c:v>0</c:v>
                </c:pt>
                <c:pt idx="6647">
                  <c:v>0</c:v>
                </c:pt>
                <c:pt idx="6648">
                  <c:v>0</c:v>
                </c:pt>
                <c:pt idx="6649">
                  <c:v>0</c:v>
                </c:pt>
                <c:pt idx="6650">
                  <c:v>0</c:v>
                </c:pt>
                <c:pt idx="6651">
                  <c:v>0</c:v>
                </c:pt>
                <c:pt idx="6652">
                  <c:v>0</c:v>
                </c:pt>
                <c:pt idx="6653">
                  <c:v>0</c:v>
                </c:pt>
                <c:pt idx="6654">
                  <c:v>0</c:v>
                </c:pt>
                <c:pt idx="6655">
                  <c:v>0</c:v>
                </c:pt>
                <c:pt idx="6656">
                  <c:v>0</c:v>
                </c:pt>
                <c:pt idx="6657">
                  <c:v>0</c:v>
                </c:pt>
                <c:pt idx="6658">
                  <c:v>0</c:v>
                </c:pt>
                <c:pt idx="6659">
                  <c:v>0</c:v>
                </c:pt>
                <c:pt idx="6660">
                  <c:v>0</c:v>
                </c:pt>
                <c:pt idx="6661">
                  <c:v>0</c:v>
                </c:pt>
                <c:pt idx="6662">
                  <c:v>0</c:v>
                </c:pt>
                <c:pt idx="6663">
                  <c:v>0</c:v>
                </c:pt>
                <c:pt idx="6664">
                  <c:v>0</c:v>
                </c:pt>
                <c:pt idx="6665">
                  <c:v>0</c:v>
                </c:pt>
                <c:pt idx="6666">
                  <c:v>0</c:v>
                </c:pt>
                <c:pt idx="6667">
                  <c:v>0</c:v>
                </c:pt>
                <c:pt idx="6668">
                  <c:v>0</c:v>
                </c:pt>
                <c:pt idx="6669">
                  <c:v>0</c:v>
                </c:pt>
                <c:pt idx="6670">
                  <c:v>0</c:v>
                </c:pt>
                <c:pt idx="6671">
                  <c:v>0</c:v>
                </c:pt>
                <c:pt idx="6672">
                  <c:v>0</c:v>
                </c:pt>
                <c:pt idx="6673">
                  <c:v>0</c:v>
                </c:pt>
                <c:pt idx="6674">
                  <c:v>0</c:v>
                </c:pt>
                <c:pt idx="6675">
                  <c:v>0</c:v>
                </c:pt>
                <c:pt idx="6676">
                  <c:v>0</c:v>
                </c:pt>
                <c:pt idx="6677">
                  <c:v>0</c:v>
                </c:pt>
                <c:pt idx="6678">
                  <c:v>0</c:v>
                </c:pt>
                <c:pt idx="6679">
                  <c:v>0</c:v>
                </c:pt>
                <c:pt idx="6680">
                  <c:v>0</c:v>
                </c:pt>
                <c:pt idx="6681">
                  <c:v>0</c:v>
                </c:pt>
                <c:pt idx="6682">
                  <c:v>0</c:v>
                </c:pt>
                <c:pt idx="6683">
                  <c:v>0</c:v>
                </c:pt>
                <c:pt idx="6684">
                  <c:v>0</c:v>
                </c:pt>
                <c:pt idx="6685">
                  <c:v>0</c:v>
                </c:pt>
                <c:pt idx="6686">
                  <c:v>0</c:v>
                </c:pt>
                <c:pt idx="6687">
                  <c:v>0</c:v>
                </c:pt>
                <c:pt idx="6688">
                  <c:v>0</c:v>
                </c:pt>
                <c:pt idx="6689">
                  <c:v>0</c:v>
                </c:pt>
                <c:pt idx="6690">
                  <c:v>0</c:v>
                </c:pt>
                <c:pt idx="6691">
                  <c:v>0</c:v>
                </c:pt>
                <c:pt idx="6692">
                  <c:v>0</c:v>
                </c:pt>
                <c:pt idx="6693">
                  <c:v>0</c:v>
                </c:pt>
                <c:pt idx="6694">
                  <c:v>0</c:v>
                </c:pt>
                <c:pt idx="6695">
                  <c:v>0</c:v>
                </c:pt>
                <c:pt idx="6696">
                  <c:v>0</c:v>
                </c:pt>
                <c:pt idx="6697">
                  <c:v>0</c:v>
                </c:pt>
                <c:pt idx="6698">
                  <c:v>0</c:v>
                </c:pt>
                <c:pt idx="6699">
                  <c:v>0</c:v>
                </c:pt>
                <c:pt idx="6700">
                  <c:v>0</c:v>
                </c:pt>
                <c:pt idx="6701">
                  <c:v>0</c:v>
                </c:pt>
                <c:pt idx="6702">
                  <c:v>0</c:v>
                </c:pt>
                <c:pt idx="6703">
                  <c:v>0</c:v>
                </c:pt>
                <c:pt idx="6704">
                  <c:v>0</c:v>
                </c:pt>
                <c:pt idx="6705">
                  <c:v>0</c:v>
                </c:pt>
                <c:pt idx="6706">
                  <c:v>0</c:v>
                </c:pt>
                <c:pt idx="6707">
                  <c:v>0</c:v>
                </c:pt>
                <c:pt idx="6708">
                  <c:v>0</c:v>
                </c:pt>
                <c:pt idx="6709">
                  <c:v>0</c:v>
                </c:pt>
                <c:pt idx="6710">
                  <c:v>0</c:v>
                </c:pt>
                <c:pt idx="6711">
                  <c:v>0</c:v>
                </c:pt>
                <c:pt idx="6712">
                  <c:v>0</c:v>
                </c:pt>
                <c:pt idx="6713">
                  <c:v>0</c:v>
                </c:pt>
                <c:pt idx="6714">
                  <c:v>0</c:v>
                </c:pt>
                <c:pt idx="6715">
                  <c:v>0</c:v>
                </c:pt>
                <c:pt idx="6716">
                  <c:v>0</c:v>
                </c:pt>
                <c:pt idx="6717">
                  <c:v>0</c:v>
                </c:pt>
                <c:pt idx="6718">
                  <c:v>0</c:v>
                </c:pt>
                <c:pt idx="6719">
                  <c:v>0</c:v>
                </c:pt>
                <c:pt idx="6720">
                  <c:v>0</c:v>
                </c:pt>
                <c:pt idx="6721">
                  <c:v>0</c:v>
                </c:pt>
                <c:pt idx="6722">
                  <c:v>0</c:v>
                </c:pt>
                <c:pt idx="6723">
                  <c:v>0</c:v>
                </c:pt>
                <c:pt idx="6724">
                  <c:v>0</c:v>
                </c:pt>
                <c:pt idx="6725">
                  <c:v>0</c:v>
                </c:pt>
                <c:pt idx="6726">
                  <c:v>0</c:v>
                </c:pt>
                <c:pt idx="6727">
                  <c:v>0</c:v>
                </c:pt>
                <c:pt idx="6728">
                  <c:v>0</c:v>
                </c:pt>
                <c:pt idx="6729">
                  <c:v>0</c:v>
                </c:pt>
                <c:pt idx="6730">
                  <c:v>0</c:v>
                </c:pt>
                <c:pt idx="6731">
                  <c:v>0</c:v>
                </c:pt>
                <c:pt idx="6732">
                  <c:v>0</c:v>
                </c:pt>
                <c:pt idx="6733">
                  <c:v>0</c:v>
                </c:pt>
                <c:pt idx="6734">
                  <c:v>0</c:v>
                </c:pt>
                <c:pt idx="6735">
                  <c:v>0</c:v>
                </c:pt>
                <c:pt idx="6736">
                  <c:v>0</c:v>
                </c:pt>
                <c:pt idx="6737">
                  <c:v>0</c:v>
                </c:pt>
                <c:pt idx="6738">
                  <c:v>0</c:v>
                </c:pt>
                <c:pt idx="6739">
                  <c:v>0</c:v>
                </c:pt>
                <c:pt idx="6740">
                  <c:v>0</c:v>
                </c:pt>
                <c:pt idx="6741">
                  <c:v>0</c:v>
                </c:pt>
                <c:pt idx="6742">
                  <c:v>0</c:v>
                </c:pt>
                <c:pt idx="6743">
                  <c:v>0</c:v>
                </c:pt>
                <c:pt idx="6744">
                  <c:v>0</c:v>
                </c:pt>
                <c:pt idx="6745">
                  <c:v>0</c:v>
                </c:pt>
                <c:pt idx="6746">
                  <c:v>0</c:v>
                </c:pt>
                <c:pt idx="6747">
                  <c:v>0</c:v>
                </c:pt>
                <c:pt idx="6748">
                  <c:v>0</c:v>
                </c:pt>
                <c:pt idx="6749">
                  <c:v>0</c:v>
                </c:pt>
                <c:pt idx="6750">
                  <c:v>0</c:v>
                </c:pt>
                <c:pt idx="6751">
                  <c:v>0</c:v>
                </c:pt>
                <c:pt idx="6752">
                  <c:v>0</c:v>
                </c:pt>
                <c:pt idx="6753">
                  <c:v>0</c:v>
                </c:pt>
                <c:pt idx="6754">
                  <c:v>0</c:v>
                </c:pt>
                <c:pt idx="6755">
                  <c:v>0</c:v>
                </c:pt>
                <c:pt idx="6756">
                  <c:v>0</c:v>
                </c:pt>
                <c:pt idx="6757">
                  <c:v>0</c:v>
                </c:pt>
                <c:pt idx="6758">
                  <c:v>0</c:v>
                </c:pt>
                <c:pt idx="6759">
                  <c:v>0</c:v>
                </c:pt>
                <c:pt idx="6760">
                  <c:v>0</c:v>
                </c:pt>
                <c:pt idx="6761">
                  <c:v>0</c:v>
                </c:pt>
                <c:pt idx="6762">
                  <c:v>0</c:v>
                </c:pt>
                <c:pt idx="6763">
                  <c:v>0</c:v>
                </c:pt>
                <c:pt idx="6764">
                  <c:v>0</c:v>
                </c:pt>
                <c:pt idx="6765">
                  <c:v>0</c:v>
                </c:pt>
                <c:pt idx="6766">
                  <c:v>0</c:v>
                </c:pt>
                <c:pt idx="6767">
                  <c:v>0</c:v>
                </c:pt>
                <c:pt idx="6768">
                  <c:v>0</c:v>
                </c:pt>
                <c:pt idx="6769">
                  <c:v>0</c:v>
                </c:pt>
                <c:pt idx="6770">
                  <c:v>0</c:v>
                </c:pt>
                <c:pt idx="6771">
                  <c:v>0</c:v>
                </c:pt>
                <c:pt idx="6772">
                  <c:v>0</c:v>
                </c:pt>
                <c:pt idx="6773">
                  <c:v>0</c:v>
                </c:pt>
                <c:pt idx="6774">
                  <c:v>0</c:v>
                </c:pt>
                <c:pt idx="6775">
                  <c:v>0</c:v>
                </c:pt>
                <c:pt idx="6776">
                  <c:v>0</c:v>
                </c:pt>
                <c:pt idx="6777">
                  <c:v>0</c:v>
                </c:pt>
                <c:pt idx="6778">
                  <c:v>0</c:v>
                </c:pt>
                <c:pt idx="6779">
                  <c:v>0</c:v>
                </c:pt>
                <c:pt idx="6780">
                  <c:v>0</c:v>
                </c:pt>
                <c:pt idx="6781">
                  <c:v>0</c:v>
                </c:pt>
                <c:pt idx="6782">
                  <c:v>0</c:v>
                </c:pt>
                <c:pt idx="6783">
                  <c:v>0</c:v>
                </c:pt>
                <c:pt idx="6784">
                  <c:v>0</c:v>
                </c:pt>
                <c:pt idx="6785">
                  <c:v>0</c:v>
                </c:pt>
                <c:pt idx="6786">
                  <c:v>0</c:v>
                </c:pt>
                <c:pt idx="6787">
                  <c:v>0</c:v>
                </c:pt>
                <c:pt idx="6788">
                  <c:v>0</c:v>
                </c:pt>
                <c:pt idx="6789">
                  <c:v>0</c:v>
                </c:pt>
                <c:pt idx="6790">
                  <c:v>0</c:v>
                </c:pt>
                <c:pt idx="6791">
                  <c:v>0</c:v>
                </c:pt>
                <c:pt idx="6792">
                  <c:v>0</c:v>
                </c:pt>
                <c:pt idx="6793">
                  <c:v>0</c:v>
                </c:pt>
                <c:pt idx="6794">
                  <c:v>0</c:v>
                </c:pt>
                <c:pt idx="6795">
                  <c:v>0</c:v>
                </c:pt>
                <c:pt idx="6796">
                  <c:v>0</c:v>
                </c:pt>
                <c:pt idx="6797">
                  <c:v>0</c:v>
                </c:pt>
                <c:pt idx="6798">
                  <c:v>0</c:v>
                </c:pt>
                <c:pt idx="6799">
                  <c:v>0</c:v>
                </c:pt>
                <c:pt idx="6800">
                  <c:v>0</c:v>
                </c:pt>
                <c:pt idx="6801">
                  <c:v>0</c:v>
                </c:pt>
                <c:pt idx="6802">
                  <c:v>0</c:v>
                </c:pt>
                <c:pt idx="6803">
                  <c:v>0</c:v>
                </c:pt>
                <c:pt idx="6804">
                  <c:v>0</c:v>
                </c:pt>
                <c:pt idx="6805">
                  <c:v>0</c:v>
                </c:pt>
                <c:pt idx="6806">
                  <c:v>0</c:v>
                </c:pt>
                <c:pt idx="6807">
                  <c:v>0</c:v>
                </c:pt>
                <c:pt idx="6808">
                  <c:v>0</c:v>
                </c:pt>
                <c:pt idx="6809">
                  <c:v>0</c:v>
                </c:pt>
                <c:pt idx="6810">
                  <c:v>0</c:v>
                </c:pt>
                <c:pt idx="6811">
                  <c:v>0</c:v>
                </c:pt>
                <c:pt idx="6812">
                  <c:v>0</c:v>
                </c:pt>
                <c:pt idx="6813">
                  <c:v>0</c:v>
                </c:pt>
                <c:pt idx="6814">
                  <c:v>0</c:v>
                </c:pt>
                <c:pt idx="6815">
                  <c:v>0</c:v>
                </c:pt>
                <c:pt idx="6816">
                  <c:v>0</c:v>
                </c:pt>
                <c:pt idx="6817">
                  <c:v>0</c:v>
                </c:pt>
                <c:pt idx="6818">
                  <c:v>0</c:v>
                </c:pt>
                <c:pt idx="6819">
                  <c:v>0</c:v>
                </c:pt>
                <c:pt idx="6820">
                  <c:v>0</c:v>
                </c:pt>
                <c:pt idx="6821">
                  <c:v>0</c:v>
                </c:pt>
                <c:pt idx="6822">
                  <c:v>0</c:v>
                </c:pt>
                <c:pt idx="6823">
                  <c:v>0</c:v>
                </c:pt>
                <c:pt idx="6824">
                  <c:v>0</c:v>
                </c:pt>
                <c:pt idx="6825">
                  <c:v>0</c:v>
                </c:pt>
                <c:pt idx="6826">
                  <c:v>0</c:v>
                </c:pt>
                <c:pt idx="6827">
                  <c:v>0</c:v>
                </c:pt>
                <c:pt idx="6828">
                  <c:v>0</c:v>
                </c:pt>
                <c:pt idx="6829">
                  <c:v>0</c:v>
                </c:pt>
                <c:pt idx="6830">
                  <c:v>0</c:v>
                </c:pt>
                <c:pt idx="6831">
                  <c:v>0</c:v>
                </c:pt>
                <c:pt idx="6832">
                  <c:v>0</c:v>
                </c:pt>
                <c:pt idx="6833">
                  <c:v>0</c:v>
                </c:pt>
                <c:pt idx="6834">
                  <c:v>0</c:v>
                </c:pt>
                <c:pt idx="6835">
                  <c:v>0</c:v>
                </c:pt>
                <c:pt idx="6836">
                  <c:v>0</c:v>
                </c:pt>
                <c:pt idx="6837">
                  <c:v>0</c:v>
                </c:pt>
                <c:pt idx="6838">
                  <c:v>0</c:v>
                </c:pt>
                <c:pt idx="6839">
                  <c:v>0</c:v>
                </c:pt>
                <c:pt idx="6840">
                  <c:v>0</c:v>
                </c:pt>
                <c:pt idx="6841">
                  <c:v>0</c:v>
                </c:pt>
                <c:pt idx="6842">
                  <c:v>0</c:v>
                </c:pt>
                <c:pt idx="6843">
                  <c:v>0</c:v>
                </c:pt>
                <c:pt idx="6844">
                  <c:v>0</c:v>
                </c:pt>
                <c:pt idx="6845">
                  <c:v>0</c:v>
                </c:pt>
                <c:pt idx="6846">
                  <c:v>0</c:v>
                </c:pt>
                <c:pt idx="6847">
                  <c:v>0</c:v>
                </c:pt>
                <c:pt idx="6848">
                  <c:v>0</c:v>
                </c:pt>
                <c:pt idx="6849">
                  <c:v>0</c:v>
                </c:pt>
                <c:pt idx="6850">
                  <c:v>0</c:v>
                </c:pt>
                <c:pt idx="6851">
                  <c:v>0</c:v>
                </c:pt>
                <c:pt idx="6852">
                  <c:v>0</c:v>
                </c:pt>
                <c:pt idx="6853">
                  <c:v>0</c:v>
                </c:pt>
                <c:pt idx="6854">
                  <c:v>0</c:v>
                </c:pt>
                <c:pt idx="6855">
                  <c:v>0</c:v>
                </c:pt>
                <c:pt idx="6856">
                  <c:v>0</c:v>
                </c:pt>
                <c:pt idx="6857">
                  <c:v>0</c:v>
                </c:pt>
                <c:pt idx="6858">
                  <c:v>0</c:v>
                </c:pt>
                <c:pt idx="6859">
                  <c:v>0</c:v>
                </c:pt>
                <c:pt idx="6860">
                  <c:v>0</c:v>
                </c:pt>
                <c:pt idx="6861">
                  <c:v>0</c:v>
                </c:pt>
                <c:pt idx="6862">
                  <c:v>0</c:v>
                </c:pt>
                <c:pt idx="6863">
                  <c:v>0</c:v>
                </c:pt>
                <c:pt idx="6864">
                  <c:v>0</c:v>
                </c:pt>
                <c:pt idx="6865">
                  <c:v>0</c:v>
                </c:pt>
                <c:pt idx="6866">
                  <c:v>0</c:v>
                </c:pt>
                <c:pt idx="6867">
                  <c:v>0</c:v>
                </c:pt>
                <c:pt idx="6868">
                  <c:v>0</c:v>
                </c:pt>
                <c:pt idx="6869">
                  <c:v>0</c:v>
                </c:pt>
                <c:pt idx="6870">
                  <c:v>0</c:v>
                </c:pt>
                <c:pt idx="6871">
                  <c:v>0</c:v>
                </c:pt>
                <c:pt idx="6872">
                  <c:v>0</c:v>
                </c:pt>
                <c:pt idx="6873">
                  <c:v>0</c:v>
                </c:pt>
                <c:pt idx="6874">
                  <c:v>0</c:v>
                </c:pt>
                <c:pt idx="6875">
                  <c:v>0</c:v>
                </c:pt>
                <c:pt idx="6876">
                  <c:v>0</c:v>
                </c:pt>
                <c:pt idx="6877">
                  <c:v>0</c:v>
                </c:pt>
                <c:pt idx="6878">
                  <c:v>0</c:v>
                </c:pt>
                <c:pt idx="6879">
                  <c:v>0</c:v>
                </c:pt>
                <c:pt idx="6880">
                  <c:v>0</c:v>
                </c:pt>
                <c:pt idx="6881">
                  <c:v>0</c:v>
                </c:pt>
                <c:pt idx="6882">
                  <c:v>0</c:v>
                </c:pt>
                <c:pt idx="6883">
                  <c:v>0</c:v>
                </c:pt>
                <c:pt idx="6884">
                  <c:v>0</c:v>
                </c:pt>
                <c:pt idx="6885">
                  <c:v>0</c:v>
                </c:pt>
                <c:pt idx="6886">
                  <c:v>0</c:v>
                </c:pt>
                <c:pt idx="6887">
                  <c:v>0</c:v>
                </c:pt>
                <c:pt idx="6888">
                  <c:v>0</c:v>
                </c:pt>
                <c:pt idx="6889">
                  <c:v>0</c:v>
                </c:pt>
                <c:pt idx="6890">
                  <c:v>0</c:v>
                </c:pt>
                <c:pt idx="6891">
                  <c:v>0</c:v>
                </c:pt>
                <c:pt idx="6892">
                  <c:v>0</c:v>
                </c:pt>
                <c:pt idx="6893">
                  <c:v>0</c:v>
                </c:pt>
                <c:pt idx="6894">
                  <c:v>0</c:v>
                </c:pt>
                <c:pt idx="6895">
                  <c:v>0</c:v>
                </c:pt>
                <c:pt idx="6896">
                  <c:v>0</c:v>
                </c:pt>
                <c:pt idx="6897">
                  <c:v>0</c:v>
                </c:pt>
                <c:pt idx="6898">
                  <c:v>0</c:v>
                </c:pt>
                <c:pt idx="6899">
                  <c:v>0</c:v>
                </c:pt>
                <c:pt idx="6900">
                  <c:v>0</c:v>
                </c:pt>
                <c:pt idx="6901">
                  <c:v>0</c:v>
                </c:pt>
                <c:pt idx="6902">
                  <c:v>0</c:v>
                </c:pt>
                <c:pt idx="6903">
                  <c:v>0</c:v>
                </c:pt>
                <c:pt idx="6904">
                  <c:v>0</c:v>
                </c:pt>
                <c:pt idx="6905">
                  <c:v>0</c:v>
                </c:pt>
                <c:pt idx="6906">
                  <c:v>0</c:v>
                </c:pt>
                <c:pt idx="6907">
                  <c:v>0</c:v>
                </c:pt>
                <c:pt idx="6908">
                  <c:v>0</c:v>
                </c:pt>
                <c:pt idx="6909">
                  <c:v>0</c:v>
                </c:pt>
                <c:pt idx="6910">
                  <c:v>0</c:v>
                </c:pt>
                <c:pt idx="6911">
                  <c:v>0</c:v>
                </c:pt>
                <c:pt idx="6912">
                  <c:v>0</c:v>
                </c:pt>
                <c:pt idx="6913">
                  <c:v>0</c:v>
                </c:pt>
                <c:pt idx="6914">
                  <c:v>0</c:v>
                </c:pt>
                <c:pt idx="6915">
                  <c:v>0</c:v>
                </c:pt>
                <c:pt idx="6916">
                  <c:v>0</c:v>
                </c:pt>
                <c:pt idx="6917">
                  <c:v>0</c:v>
                </c:pt>
                <c:pt idx="6918">
                  <c:v>0</c:v>
                </c:pt>
                <c:pt idx="6919">
                  <c:v>0</c:v>
                </c:pt>
                <c:pt idx="6920">
                  <c:v>0</c:v>
                </c:pt>
                <c:pt idx="6921">
                  <c:v>0</c:v>
                </c:pt>
                <c:pt idx="6922">
                  <c:v>0</c:v>
                </c:pt>
                <c:pt idx="6923">
                  <c:v>0</c:v>
                </c:pt>
                <c:pt idx="6924">
                  <c:v>0</c:v>
                </c:pt>
                <c:pt idx="6925">
                  <c:v>0</c:v>
                </c:pt>
                <c:pt idx="6926">
                  <c:v>0</c:v>
                </c:pt>
                <c:pt idx="6927">
                  <c:v>0</c:v>
                </c:pt>
                <c:pt idx="6928">
                  <c:v>0</c:v>
                </c:pt>
                <c:pt idx="6929">
                  <c:v>0</c:v>
                </c:pt>
                <c:pt idx="6930">
                  <c:v>0</c:v>
                </c:pt>
                <c:pt idx="6931">
                  <c:v>0</c:v>
                </c:pt>
                <c:pt idx="6932">
                  <c:v>0</c:v>
                </c:pt>
                <c:pt idx="6933">
                  <c:v>0</c:v>
                </c:pt>
                <c:pt idx="6934">
                  <c:v>0</c:v>
                </c:pt>
                <c:pt idx="6935">
                  <c:v>0</c:v>
                </c:pt>
                <c:pt idx="6936">
                  <c:v>0</c:v>
                </c:pt>
                <c:pt idx="6937">
                  <c:v>0</c:v>
                </c:pt>
                <c:pt idx="6938">
                  <c:v>0</c:v>
                </c:pt>
                <c:pt idx="6939">
                  <c:v>0</c:v>
                </c:pt>
                <c:pt idx="6940">
                  <c:v>0</c:v>
                </c:pt>
                <c:pt idx="6941">
                  <c:v>0</c:v>
                </c:pt>
                <c:pt idx="6942">
                  <c:v>0</c:v>
                </c:pt>
                <c:pt idx="6943">
                  <c:v>0</c:v>
                </c:pt>
                <c:pt idx="6944">
                  <c:v>0</c:v>
                </c:pt>
                <c:pt idx="6945">
                  <c:v>0</c:v>
                </c:pt>
                <c:pt idx="6946">
                  <c:v>0</c:v>
                </c:pt>
                <c:pt idx="6947">
                  <c:v>0</c:v>
                </c:pt>
                <c:pt idx="6948">
                  <c:v>0</c:v>
                </c:pt>
                <c:pt idx="6949">
                  <c:v>0</c:v>
                </c:pt>
                <c:pt idx="6950">
                  <c:v>0</c:v>
                </c:pt>
                <c:pt idx="6951">
                  <c:v>0</c:v>
                </c:pt>
                <c:pt idx="6952">
                  <c:v>0</c:v>
                </c:pt>
                <c:pt idx="6953">
                  <c:v>0</c:v>
                </c:pt>
                <c:pt idx="6954">
                  <c:v>0</c:v>
                </c:pt>
                <c:pt idx="6955">
                  <c:v>0</c:v>
                </c:pt>
                <c:pt idx="6956">
                  <c:v>0</c:v>
                </c:pt>
                <c:pt idx="6957">
                  <c:v>0</c:v>
                </c:pt>
                <c:pt idx="6958">
                  <c:v>0</c:v>
                </c:pt>
                <c:pt idx="6959">
                  <c:v>0</c:v>
                </c:pt>
                <c:pt idx="6960">
                  <c:v>0</c:v>
                </c:pt>
                <c:pt idx="6961">
                  <c:v>0</c:v>
                </c:pt>
                <c:pt idx="6962">
                  <c:v>0</c:v>
                </c:pt>
                <c:pt idx="6963">
                  <c:v>0</c:v>
                </c:pt>
                <c:pt idx="6964">
                  <c:v>0</c:v>
                </c:pt>
                <c:pt idx="6965">
                  <c:v>0</c:v>
                </c:pt>
                <c:pt idx="6966">
                  <c:v>0</c:v>
                </c:pt>
                <c:pt idx="6967">
                  <c:v>0</c:v>
                </c:pt>
                <c:pt idx="6968">
                  <c:v>0</c:v>
                </c:pt>
                <c:pt idx="6969">
                  <c:v>0</c:v>
                </c:pt>
                <c:pt idx="6970">
                  <c:v>0</c:v>
                </c:pt>
                <c:pt idx="6971">
                  <c:v>0</c:v>
                </c:pt>
                <c:pt idx="6972">
                  <c:v>0</c:v>
                </c:pt>
                <c:pt idx="6973">
                  <c:v>0</c:v>
                </c:pt>
                <c:pt idx="6974">
                  <c:v>0</c:v>
                </c:pt>
                <c:pt idx="6975">
                  <c:v>0</c:v>
                </c:pt>
                <c:pt idx="6976">
                  <c:v>0</c:v>
                </c:pt>
                <c:pt idx="6977">
                  <c:v>0</c:v>
                </c:pt>
                <c:pt idx="6978">
                  <c:v>0</c:v>
                </c:pt>
                <c:pt idx="6979">
                  <c:v>0</c:v>
                </c:pt>
                <c:pt idx="6980">
                  <c:v>0</c:v>
                </c:pt>
                <c:pt idx="6981">
                  <c:v>0</c:v>
                </c:pt>
                <c:pt idx="6982">
                  <c:v>0</c:v>
                </c:pt>
                <c:pt idx="6983">
                  <c:v>0</c:v>
                </c:pt>
                <c:pt idx="6984">
                  <c:v>0</c:v>
                </c:pt>
                <c:pt idx="6985">
                  <c:v>0</c:v>
                </c:pt>
                <c:pt idx="6986">
                  <c:v>0</c:v>
                </c:pt>
                <c:pt idx="6987">
                  <c:v>0</c:v>
                </c:pt>
                <c:pt idx="6988">
                  <c:v>0</c:v>
                </c:pt>
                <c:pt idx="6989">
                  <c:v>0</c:v>
                </c:pt>
                <c:pt idx="6990">
                  <c:v>0</c:v>
                </c:pt>
                <c:pt idx="6991">
                  <c:v>0</c:v>
                </c:pt>
                <c:pt idx="6992">
                  <c:v>0</c:v>
                </c:pt>
                <c:pt idx="6993">
                  <c:v>0</c:v>
                </c:pt>
                <c:pt idx="6994">
                  <c:v>0</c:v>
                </c:pt>
                <c:pt idx="6995">
                  <c:v>0</c:v>
                </c:pt>
                <c:pt idx="6996">
                  <c:v>0</c:v>
                </c:pt>
                <c:pt idx="6997">
                  <c:v>0</c:v>
                </c:pt>
                <c:pt idx="6998">
                  <c:v>0</c:v>
                </c:pt>
                <c:pt idx="6999">
                  <c:v>0</c:v>
                </c:pt>
                <c:pt idx="7000">
                  <c:v>0</c:v>
                </c:pt>
                <c:pt idx="7001">
                  <c:v>0</c:v>
                </c:pt>
                <c:pt idx="7002">
                  <c:v>0</c:v>
                </c:pt>
                <c:pt idx="7003">
                  <c:v>0</c:v>
                </c:pt>
                <c:pt idx="7004">
                  <c:v>0</c:v>
                </c:pt>
                <c:pt idx="7005">
                  <c:v>0</c:v>
                </c:pt>
                <c:pt idx="7006">
                  <c:v>0</c:v>
                </c:pt>
                <c:pt idx="7007">
                  <c:v>0</c:v>
                </c:pt>
                <c:pt idx="7008">
                  <c:v>0</c:v>
                </c:pt>
                <c:pt idx="7009">
                  <c:v>0</c:v>
                </c:pt>
                <c:pt idx="7010">
                  <c:v>0</c:v>
                </c:pt>
                <c:pt idx="7011">
                  <c:v>0</c:v>
                </c:pt>
                <c:pt idx="7012">
                  <c:v>0</c:v>
                </c:pt>
                <c:pt idx="7013">
                  <c:v>0</c:v>
                </c:pt>
                <c:pt idx="7014">
                  <c:v>0</c:v>
                </c:pt>
                <c:pt idx="7015">
                  <c:v>0</c:v>
                </c:pt>
                <c:pt idx="7016">
                  <c:v>0</c:v>
                </c:pt>
                <c:pt idx="7017">
                  <c:v>0</c:v>
                </c:pt>
                <c:pt idx="7018">
                  <c:v>0</c:v>
                </c:pt>
                <c:pt idx="7019">
                  <c:v>0</c:v>
                </c:pt>
                <c:pt idx="7020">
                  <c:v>0</c:v>
                </c:pt>
                <c:pt idx="7021">
                  <c:v>0</c:v>
                </c:pt>
                <c:pt idx="7022">
                  <c:v>0</c:v>
                </c:pt>
                <c:pt idx="7023">
                  <c:v>0</c:v>
                </c:pt>
                <c:pt idx="7024">
                  <c:v>0</c:v>
                </c:pt>
                <c:pt idx="7025">
                  <c:v>0</c:v>
                </c:pt>
                <c:pt idx="7026">
                  <c:v>0</c:v>
                </c:pt>
                <c:pt idx="7027">
                  <c:v>0</c:v>
                </c:pt>
                <c:pt idx="7028">
                  <c:v>0</c:v>
                </c:pt>
                <c:pt idx="7029">
                  <c:v>0</c:v>
                </c:pt>
                <c:pt idx="7030">
                  <c:v>0</c:v>
                </c:pt>
                <c:pt idx="7031">
                  <c:v>0</c:v>
                </c:pt>
                <c:pt idx="7032">
                  <c:v>0</c:v>
                </c:pt>
                <c:pt idx="7033">
                  <c:v>0</c:v>
                </c:pt>
                <c:pt idx="7034">
                  <c:v>0</c:v>
                </c:pt>
                <c:pt idx="7035">
                  <c:v>0</c:v>
                </c:pt>
                <c:pt idx="7036">
                  <c:v>0</c:v>
                </c:pt>
                <c:pt idx="7037">
                  <c:v>0</c:v>
                </c:pt>
                <c:pt idx="7038">
                  <c:v>0</c:v>
                </c:pt>
                <c:pt idx="7039">
                  <c:v>0</c:v>
                </c:pt>
                <c:pt idx="7040">
                  <c:v>0</c:v>
                </c:pt>
                <c:pt idx="7041">
                  <c:v>0</c:v>
                </c:pt>
                <c:pt idx="7042">
                  <c:v>0</c:v>
                </c:pt>
                <c:pt idx="7043">
                  <c:v>0</c:v>
                </c:pt>
                <c:pt idx="7044">
                  <c:v>0</c:v>
                </c:pt>
                <c:pt idx="7045">
                  <c:v>0</c:v>
                </c:pt>
                <c:pt idx="7046">
                  <c:v>0</c:v>
                </c:pt>
                <c:pt idx="7047">
                  <c:v>0</c:v>
                </c:pt>
                <c:pt idx="7048">
                  <c:v>0</c:v>
                </c:pt>
                <c:pt idx="7049">
                  <c:v>0</c:v>
                </c:pt>
                <c:pt idx="7050">
                  <c:v>0</c:v>
                </c:pt>
                <c:pt idx="7051">
                  <c:v>0</c:v>
                </c:pt>
                <c:pt idx="7052">
                  <c:v>0</c:v>
                </c:pt>
                <c:pt idx="7053">
                  <c:v>0</c:v>
                </c:pt>
                <c:pt idx="7054">
                  <c:v>0</c:v>
                </c:pt>
                <c:pt idx="7055">
                  <c:v>0</c:v>
                </c:pt>
                <c:pt idx="7056">
                  <c:v>0</c:v>
                </c:pt>
                <c:pt idx="7057">
                  <c:v>0</c:v>
                </c:pt>
                <c:pt idx="7058">
                  <c:v>0</c:v>
                </c:pt>
                <c:pt idx="7059">
                  <c:v>0</c:v>
                </c:pt>
                <c:pt idx="7060">
                  <c:v>0</c:v>
                </c:pt>
                <c:pt idx="7061">
                  <c:v>0</c:v>
                </c:pt>
                <c:pt idx="7062">
                  <c:v>0</c:v>
                </c:pt>
                <c:pt idx="7063">
                  <c:v>0</c:v>
                </c:pt>
                <c:pt idx="7064">
                  <c:v>0</c:v>
                </c:pt>
                <c:pt idx="7065">
                  <c:v>0</c:v>
                </c:pt>
                <c:pt idx="7066">
                  <c:v>0</c:v>
                </c:pt>
                <c:pt idx="7067">
                  <c:v>0</c:v>
                </c:pt>
                <c:pt idx="7068">
                  <c:v>0</c:v>
                </c:pt>
                <c:pt idx="7069">
                  <c:v>0</c:v>
                </c:pt>
                <c:pt idx="7070">
                  <c:v>0</c:v>
                </c:pt>
                <c:pt idx="7071">
                  <c:v>0</c:v>
                </c:pt>
                <c:pt idx="7072">
                  <c:v>0</c:v>
                </c:pt>
                <c:pt idx="7073">
                  <c:v>0</c:v>
                </c:pt>
                <c:pt idx="7074">
                  <c:v>0</c:v>
                </c:pt>
                <c:pt idx="7075">
                  <c:v>0</c:v>
                </c:pt>
                <c:pt idx="7076">
                  <c:v>0</c:v>
                </c:pt>
                <c:pt idx="7077">
                  <c:v>0</c:v>
                </c:pt>
                <c:pt idx="7078">
                  <c:v>0</c:v>
                </c:pt>
                <c:pt idx="7079">
                  <c:v>0</c:v>
                </c:pt>
                <c:pt idx="7080">
                  <c:v>0</c:v>
                </c:pt>
                <c:pt idx="7081">
                  <c:v>0</c:v>
                </c:pt>
                <c:pt idx="7082">
                  <c:v>0</c:v>
                </c:pt>
                <c:pt idx="7083">
                  <c:v>0</c:v>
                </c:pt>
                <c:pt idx="7084">
                  <c:v>0</c:v>
                </c:pt>
                <c:pt idx="7085">
                  <c:v>0</c:v>
                </c:pt>
                <c:pt idx="7086">
                  <c:v>0</c:v>
                </c:pt>
                <c:pt idx="7087">
                  <c:v>0</c:v>
                </c:pt>
                <c:pt idx="7088">
                  <c:v>0</c:v>
                </c:pt>
                <c:pt idx="7089">
                  <c:v>0</c:v>
                </c:pt>
                <c:pt idx="7090">
                  <c:v>0</c:v>
                </c:pt>
                <c:pt idx="7091">
                  <c:v>0</c:v>
                </c:pt>
                <c:pt idx="7092">
                  <c:v>0</c:v>
                </c:pt>
                <c:pt idx="7093">
                  <c:v>0</c:v>
                </c:pt>
                <c:pt idx="7094">
                  <c:v>0</c:v>
                </c:pt>
                <c:pt idx="7095">
                  <c:v>0</c:v>
                </c:pt>
                <c:pt idx="7096">
                  <c:v>0</c:v>
                </c:pt>
                <c:pt idx="7097">
                  <c:v>0</c:v>
                </c:pt>
                <c:pt idx="7098">
                  <c:v>0</c:v>
                </c:pt>
                <c:pt idx="7099">
                  <c:v>0</c:v>
                </c:pt>
                <c:pt idx="7100">
                  <c:v>0</c:v>
                </c:pt>
                <c:pt idx="7101">
                  <c:v>0</c:v>
                </c:pt>
                <c:pt idx="7102">
                  <c:v>0</c:v>
                </c:pt>
                <c:pt idx="7103">
                  <c:v>0</c:v>
                </c:pt>
                <c:pt idx="7104">
                  <c:v>0</c:v>
                </c:pt>
                <c:pt idx="7105">
                  <c:v>0</c:v>
                </c:pt>
                <c:pt idx="7106">
                  <c:v>0</c:v>
                </c:pt>
                <c:pt idx="7107">
                  <c:v>0</c:v>
                </c:pt>
                <c:pt idx="7108">
                  <c:v>0</c:v>
                </c:pt>
                <c:pt idx="7109">
                  <c:v>0</c:v>
                </c:pt>
                <c:pt idx="7110">
                  <c:v>0</c:v>
                </c:pt>
                <c:pt idx="7111">
                  <c:v>0</c:v>
                </c:pt>
                <c:pt idx="7112">
                  <c:v>0</c:v>
                </c:pt>
                <c:pt idx="7113">
                  <c:v>0</c:v>
                </c:pt>
                <c:pt idx="7114">
                  <c:v>0</c:v>
                </c:pt>
                <c:pt idx="7115">
                  <c:v>0</c:v>
                </c:pt>
                <c:pt idx="7116">
                  <c:v>0</c:v>
                </c:pt>
                <c:pt idx="7117">
                  <c:v>0</c:v>
                </c:pt>
                <c:pt idx="7118">
                  <c:v>0</c:v>
                </c:pt>
                <c:pt idx="7119">
                  <c:v>0</c:v>
                </c:pt>
                <c:pt idx="7120">
                  <c:v>0</c:v>
                </c:pt>
                <c:pt idx="7121">
                  <c:v>0</c:v>
                </c:pt>
                <c:pt idx="7122">
                  <c:v>0</c:v>
                </c:pt>
                <c:pt idx="7123">
                  <c:v>0</c:v>
                </c:pt>
                <c:pt idx="7124">
                  <c:v>0</c:v>
                </c:pt>
                <c:pt idx="7125">
                  <c:v>0</c:v>
                </c:pt>
                <c:pt idx="7126">
                  <c:v>0</c:v>
                </c:pt>
                <c:pt idx="7127">
                  <c:v>0</c:v>
                </c:pt>
                <c:pt idx="7128">
                  <c:v>0</c:v>
                </c:pt>
                <c:pt idx="7129">
                  <c:v>0</c:v>
                </c:pt>
                <c:pt idx="7130">
                  <c:v>0</c:v>
                </c:pt>
                <c:pt idx="7131">
                  <c:v>0</c:v>
                </c:pt>
                <c:pt idx="7132">
                  <c:v>0</c:v>
                </c:pt>
                <c:pt idx="7133">
                  <c:v>0</c:v>
                </c:pt>
                <c:pt idx="7134">
                  <c:v>0</c:v>
                </c:pt>
                <c:pt idx="7135">
                  <c:v>0</c:v>
                </c:pt>
                <c:pt idx="7136">
                  <c:v>0</c:v>
                </c:pt>
                <c:pt idx="7137">
                  <c:v>0</c:v>
                </c:pt>
                <c:pt idx="7138">
                  <c:v>0</c:v>
                </c:pt>
                <c:pt idx="7139">
                  <c:v>0</c:v>
                </c:pt>
                <c:pt idx="7140">
                  <c:v>0</c:v>
                </c:pt>
                <c:pt idx="7141">
                  <c:v>0</c:v>
                </c:pt>
                <c:pt idx="7142">
                  <c:v>0</c:v>
                </c:pt>
                <c:pt idx="7143">
                  <c:v>0</c:v>
                </c:pt>
                <c:pt idx="7144">
                  <c:v>0</c:v>
                </c:pt>
                <c:pt idx="7145">
                  <c:v>0</c:v>
                </c:pt>
                <c:pt idx="7146">
                  <c:v>0</c:v>
                </c:pt>
                <c:pt idx="7147">
                  <c:v>0</c:v>
                </c:pt>
                <c:pt idx="7148">
                  <c:v>0</c:v>
                </c:pt>
                <c:pt idx="7149">
                  <c:v>0</c:v>
                </c:pt>
                <c:pt idx="7150">
                  <c:v>0</c:v>
                </c:pt>
                <c:pt idx="7151">
                  <c:v>0</c:v>
                </c:pt>
                <c:pt idx="7152">
                  <c:v>0</c:v>
                </c:pt>
                <c:pt idx="7153">
                  <c:v>0</c:v>
                </c:pt>
                <c:pt idx="7154">
                  <c:v>0</c:v>
                </c:pt>
                <c:pt idx="7155">
                  <c:v>0</c:v>
                </c:pt>
                <c:pt idx="7156">
                  <c:v>0</c:v>
                </c:pt>
                <c:pt idx="7157">
                  <c:v>0</c:v>
                </c:pt>
                <c:pt idx="7158">
                  <c:v>0</c:v>
                </c:pt>
                <c:pt idx="7159">
                  <c:v>0</c:v>
                </c:pt>
                <c:pt idx="7160">
                  <c:v>0</c:v>
                </c:pt>
                <c:pt idx="7161">
                  <c:v>0</c:v>
                </c:pt>
                <c:pt idx="7162">
                  <c:v>0</c:v>
                </c:pt>
                <c:pt idx="7163">
                  <c:v>0</c:v>
                </c:pt>
                <c:pt idx="7164">
                  <c:v>0</c:v>
                </c:pt>
                <c:pt idx="7165">
                  <c:v>0</c:v>
                </c:pt>
                <c:pt idx="7166">
                  <c:v>0</c:v>
                </c:pt>
                <c:pt idx="7167">
                  <c:v>0</c:v>
                </c:pt>
                <c:pt idx="7168">
                  <c:v>0</c:v>
                </c:pt>
                <c:pt idx="7169">
                  <c:v>0</c:v>
                </c:pt>
                <c:pt idx="7170">
                  <c:v>0</c:v>
                </c:pt>
                <c:pt idx="7171">
                  <c:v>0</c:v>
                </c:pt>
                <c:pt idx="7172">
                  <c:v>0</c:v>
                </c:pt>
                <c:pt idx="7173">
                  <c:v>0</c:v>
                </c:pt>
                <c:pt idx="7174">
                  <c:v>0</c:v>
                </c:pt>
                <c:pt idx="7175">
                  <c:v>0</c:v>
                </c:pt>
                <c:pt idx="7176">
                  <c:v>0</c:v>
                </c:pt>
                <c:pt idx="7177">
                  <c:v>0</c:v>
                </c:pt>
                <c:pt idx="7178">
                  <c:v>0</c:v>
                </c:pt>
                <c:pt idx="7179">
                  <c:v>0</c:v>
                </c:pt>
                <c:pt idx="7180">
                  <c:v>0</c:v>
                </c:pt>
                <c:pt idx="7181">
                  <c:v>0</c:v>
                </c:pt>
                <c:pt idx="7182">
                  <c:v>0</c:v>
                </c:pt>
                <c:pt idx="7183">
                  <c:v>0</c:v>
                </c:pt>
                <c:pt idx="7184">
                  <c:v>0</c:v>
                </c:pt>
                <c:pt idx="7185">
                  <c:v>0</c:v>
                </c:pt>
                <c:pt idx="7186">
                  <c:v>0</c:v>
                </c:pt>
                <c:pt idx="7187">
                  <c:v>0</c:v>
                </c:pt>
                <c:pt idx="7188">
                  <c:v>0</c:v>
                </c:pt>
                <c:pt idx="7189">
                  <c:v>0</c:v>
                </c:pt>
                <c:pt idx="7190">
                  <c:v>0</c:v>
                </c:pt>
                <c:pt idx="7191">
                  <c:v>0</c:v>
                </c:pt>
                <c:pt idx="7192">
                  <c:v>0</c:v>
                </c:pt>
                <c:pt idx="7193">
                  <c:v>0</c:v>
                </c:pt>
                <c:pt idx="7194">
                  <c:v>0</c:v>
                </c:pt>
                <c:pt idx="7195">
                  <c:v>0</c:v>
                </c:pt>
                <c:pt idx="7196">
                  <c:v>0</c:v>
                </c:pt>
                <c:pt idx="7197">
                  <c:v>0</c:v>
                </c:pt>
                <c:pt idx="7198">
                  <c:v>0</c:v>
                </c:pt>
                <c:pt idx="7199">
                  <c:v>0</c:v>
                </c:pt>
                <c:pt idx="7200">
                  <c:v>0</c:v>
                </c:pt>
                <c:pt idx="7201">
                  <c:v>0</c:v>
                </c:pt>
                <c:pt idx="7202">
                  <c:v>0</c:v>
                </c:pt>
                <c:pt idx="7203">
                  <c:v>0</c:v>
                </c:pt>
                <c:pt idx="7204">
                  <c:v>0</c:v>
                </c:pt>
                <c:pt idx="7205">
                  <c:v>0</c:v>
                </c:pt>
                <c:pt idx="7206">
                  <c:v>0</c:v>
                </c:pt>
                <c:pt idx="7207">
                  <c:v>0</c:v>
                </c:pt>
                <c:pt idx="7208">
                  <c:v>0</c:v>
                </c:pt>
                <c:pt idx="7209">
                  <c:v>0</c:v>
                </c:pt>
                <c:pt idx="7210">
                  <c:v>0</c:v>
                </c:pt>
                <c:pt idx="7211">
                  <c:v>0</c:v>
                </c:pt>
                <c:pt idx="7212">
                  <c:v>0</c:v>
                </c:pt>
                <c:pt idx="7213">
                  <c:v>0</c:v>
                </c:pt>
                <c:pt idx="7214">
                  <c:v>0</c:v>
                </c:pt>
                <c:pt idx="7215">
                  <c:v>0</c:v>
                </c:pt>
                <c:pt idx="7216">
                  <c:v>0</c:v>
                </c:pt>
                <c:pt idx="7217">
                  <c:v>0</c:v>
                </c:pt>
                <c:pt idx="7218">
                  <c:v>0</c:v>
                </c:pt>
                <c:pt idx="7219">
                  <c:v>0</c:v>
                </c:pt>
                <c:pt idx="7220">
                  <c:v>0</c:v>
                </c:pt>
                <c:pt idx="7221">
                  <c:v>0</c:v>
                </c:pt>
                <c:pt idx="7222">
                  <c:v>0</c:v>
                </c:pt>
                <c:pt idx="7223">
                  <c:v>0</c:v>
                </c:pt>
                <c:pt idx="7224">
                  <c:v>0</c:v>
                </c:pt>
                <c:pt idx="7225">
                  <c:v>0</c:v>
                </c:pt>
                <c:pt idx="7226">
                  <c:v>0</c:v>
                </c:pt>
                <c:pt idx="7227">
                  <c:v>0</c:v>
                </c:pt>
                <c:pt idx="7228">
                  <c:v>0</c:v>
                </c:pt>
                <c:pt idx="7229">
                  <c:v>0</c:v>
                </c:pt>
                <c:pt idx="7230">
                  <c:v>0</c:v>
                </c:pt>
                <c:pt idx="7231">
                  <c:v>0</c:v>
                </c:pt>
                <c:pt idx="7232">
                  <c:v>0</c:v>
                </c:pt>
                <c:pt idx="7233">
                  <c:v>0</c:v>
                </c:pt>
                <c:pt idx="7234">
                  <c:v>0</c:v>
                </c:pt>
                <c:pt idx="7235">
                  <c:v>0</c:v>
                </c:pt>
                <c:pt idx="7236">
                  <c:v>0</c:v>
                </c:pt>
                <c:pt idx="7237">
                  <c:v>0</c:v>
                </c:pt>
                <c:pt idx="7238">
                  <c:v>0</c:v>
                </c:pt>
                <c:pt idx="7239">
                  <c:v>0</c:v>
                </c:pt>
                <c:pt idx="7240">
                  <c:v>0</c:v>
                </c:pt>
                <c:pt idx="7241">
                  <c:v>0</c:v>
                </c:pt>
                <c:pt idx="7242">
                  <c:v>0</c:v>
                </c:pt>
                <c:pt idx="7243">
                  <c:v>0</c:v>
                </c:pt>
                <c:pt idx="7244">
                  <c:v>0</c:v>
                </c:pt>
                <c:pt idx="7245">
                  <c:v>0</c:v>
                </c:pt>
                <c:pt idx="7246">
                  <c:v>0</c:v>
                </c:pt>
                <c:pt idx="7247">
                  <c:v>0</c:v>
                </c:pt>
                <c:pt idx="7248">
                  <c:v>0</c:v>
                </c:pt>
                <c:pt idx="7249">
                  <c:v>0</c:v>
                </c:pt>
                <c:pt idx="7250">
                  <c:v>0</c:v>
                </c:pt>
                <c:pt idx="7251">
                  <c:v>0</c:v>
                </c:pt>
                <c:pt idx="7252">
                  <c:v>0</c:v>
                </c:pt>
                <c:pt idx="7253">
                  <c:v>0</c:v>
                </c:pt>
                <c:pt idx="7254">
                  <c:v>0</c:v>
                </c:pt>
                <c:pt idx="7255">
                  <c:v>0</c:v>
                </c:pt>
                <c:pt idx="7256">
                  <c:v>0</c:v>
                </c:pt>
                <c:pt idx="7257">
                  <c:v>0</c:v>
                </c:pt>
                <c:pt idx="7258">
                  <c:v>0</c:v>
                </c:pt>
                <c:pt idx="7259">
                  <c:v>0</c:v>
                </c:pt>
                <c:pt idx="7260">
                  <c:v>0</c:v>
                </c:pt>
                <c:pt idx="7261">
                  <c:v>0</c:v>
                </c:pt>
                <c:pt idx="7262">
                  <c:v>0</c:v>
                </c:pt>
                <c:pt idx="7263">
                  <c:v>0</c:v>
                </c:pt>
                <c:pt idx="7264">
                  <c:v>0</c:v>
                </c:pt>
                <c:pt idx="7265">
                  <c:v>0</c:v>
                </c:pt>
                <c:pt idx="7266">
                  <c:v>0</c:v>
                </c:pt>
                <c:pt idx="7267">
                  <c:v>0</c:v>
                </c:pt>
                <c:pt idx="7268">
                  <c:v>0</c:v>
                </c:pt>
                <c:pt idx="7269">
                  <c:v>0</c:v>
                </c:pt>
                <c:pt idx="7270">
                  <c:v>0</c:v>
                </c:pt>
                <c:pt idx="7271">
                  <c:v>0</c:v>
                </c:pt>
                <c:pt idx="7272">
                  <c:v>0</c:v>
                </c:pt>
                <c:pt idx="7273">
                  <c:v>0</c:v>
                </c:pt>
                <c:pt idx="7274">
                  <c:v>0</c:v>
                </c:pt>
                <c:pt idx="7275">
                  <c:v>0</c:v>
                </c:pt>
                <c:pt idx="7276">
                  <c:v>0</c:v>
                </c:pt>
                <c:pt idx="7277">
                  <c:v>0</c:v>
                </c:pt>
                <c:pt idx="7278">
                  <c:v>0</c:v>
                </c:pt>
                <c:pt idx="7279">
                  <c:v>0</c:v>
                </c:pt>
                <c:pt idx="7280">
                  <c:v>0</c:v>
                </c:pt>
                <c:pt idx="7281">
                  <c:v>0</c:v>
                </c:pt>
                <c:pt idx="7282">
                  <c:v>0</c:v>
                </c:pt>
                <c:pt idx="7283">
                  <c:v>0</c:v>
                </c:pt>
                <c:pt idx="7284">
                  <c:v>0</c:v>
                </c:pt>
                <c:pt idx="7285">
                  <c:v>0</c:v>
                </c:pt>
                <c:pt idx="7286">
                  <c:v>0</c:v>
                </c:pt>
                <c:pt idx="7287">
                  <c:v>0</c:v>
                </c:pt>
                <c:pt idx="7288">
                  <c:v>0</c:v>
                </c:pt>
                <c:pt idx="7289">
                  <c:v>0</c:v>
                </c:pt>
                <c:pt idx="7290">
                  <c:v>0</c:v>
                </c:pt>
                <c:pt idx="7291">
                  <c:v>0</c:v>
                </c:pt>
                <c:pt idx="7292">
                  <c:v>0</c:v>
                </c:pt>
                <c:pt idx="7293">
                  <c:v>0</c:v>
                </c:pt>
                <c:pt idx="7294">
                  <c:v>0</c:v>
                </c:pt>
                <c:pt idx="7295">
                  <c:v>0</c:v>
                </c:pt>
                <c:pt idx="7296">
                  <c:v>0</c:v>
                </c:pt>
                <c:pt idx="7297">
                  <c:v>0</c:v>
                </c:pt>
                <c:pt idx="7298">
                  <c:v>0</c:v>
                </c:pt>
                <c:pt idx="7299">
                  <c:v>0</c:v>
                </c:pt>
                <c:pt idx="7300">
                  <c:v>0</c:v>
                </c:pt>
                <c:pt idx="7301">
                  <c:v>0</c:v>
                </c:pt>
                <c:pt idx="7302">
                  <c:v>0</c:v>
                </c:pt>
                <c:pt idx="7303">
                  <c:v>0</c:v>
                </c:pt>
                <c:pt idx="7304">
                  <c:v>0</c:v>
                </c:pt>
                <c:pt idx="7305">
                  <c:v>0</c:v>
                </c:pt>
                <c:pt idx="7306">
                  <c:v>0</c:v>
                </c:pt>
                <c:pt idx="7307">
                  <c:v>0</c:v>
                </c:pt>
                <c:pt idx="7308">
                  <c:v>0</c:v>
                </c:pt>
                <c:pt idx="7309">
                  <c:v>0</c:v>
                </c:pt>
                <c:pt idx="7310">
                  <c:v>0</c:v>
                </c:pt>
                <c:pt idx="7311">
                  <c:v>0</c:v>
                </c:pt>
                <c:pt idx="7312">
                  <c:v>0</c:v>
                </c:pt>
                <c:pt idx="7313">
                  <c:v>0</c:v>
                </c:pt>
                <c:pt idx="7314">
                  <c:v>0</c:v>
                </c:pt>
                <c:pt idx="7315">
                  <c:v>0</c:v>
                </c:pt>
                <c:pt idx="7316">
                  <c:v>0</c:v>
                </c:pt>
                <c:pt idx="7317">
                  <c:v>0</c:v>
                </c:pt>
                <c:pt idx="7318">
                  <c:v>0</c:v>
                </c:pt>
                <c:pt idx="7319">
                  <c:v>0</c:v>
                </c:pt>
                <c:pt idx="7320">
                  <c:v>0</c:v>
                </c:pt>
                <c:pt idx="7321">
                  <c:v>0</c:v>
                </c:pt>
                <c:pt idx="7322">
                  <c:v>0</c:v>
                </c:pt>
                <c:pt idx="7323">
                  <c:v>0</c:v>
                </c:pt>
                <c:pt idx="7324">
                  <c:v>0</c:v>
                </c:pt>
                <c:pt idx="7325">
                  <c:v>0</c:v>
                </c:pt>
                <c:pt idx="7326">
                  <c:v>0</c:v>
                </c:pt>
                <c:pt idx="7327">
                  <c:v>0</c:v>
                </c:pt>
                <c:pt idx="7328">
                  <c:v>0</c:v>
                </c:pt>
                <c:pt idx="7329">
                  <c:v>0</c:v>
                </c:pt>
                <c:pt idx="7330">
                  <c:v>0</c:v>
                </c:pt>
                <c:pt idx="7331">
                  <c:v>0</c:v>
                </c:pt>
                <c:pt idx="7332">
                  <c:v>0</c:v>
                </c:pt>
                <c:pt idx="7333">
                  <c:v>0</c:v>
                </c:pt>
                <c:pt idx="7334">
                  <c:v>0</c:v>
                </c:pt>
                <c:pt idx="7335">
                  <c:v>0</c:v>
                </c:pt>
                <c:pt idx="7336">
                  <c:v>0</c:v>
                </c:pt>
                <c:pt idx="7337">
                  <c:v>0</c:v>
                </c:pt>
                <c:pt idx="7338">
                  <c:v>0</c:v>
                </c:pt>
                <c:pt idx="7339">
                  <c:v>0</c:v>
                </c:pt>
                <c:pt idx="7340">
                  <c:v>0</c:v>
                </c:pt>
                <c:pt idx="7341">
                  <c:v>0</c:v>
                </c:pt>
                <c:pt idx="7342">
                  <c:v>0</c:v>
                </c:pt>
                <c:pt idx="7343">
                  <c:v>0</c:v>
                </c:pt>
                <c:pt idx="7344">
                  <c:v>0</c:v>
                </c:pt>
                <c:pt idx="7345">
                  <c:v>0</c:v>
                </c:pt>
                <c:pt idx="7346">
                  <c:v>0</c:v>
                </c:pt>
                <c:pt idx="7347">
                  <c:v>0</c:v>
                </c:pt>
                <c:pt idx="7348">
                  <c:v>0</c:v>
                </c:pt>
                <c:pt idx="7349">
                  <c:v>0</c:v>
                </c:pt>
                <c:pt idx="7350">
                  <c:v>0</c:v>
                </c:pt>
                <c:pt idx="7351">
                  <c:v>0</c:v>
                </c:pt>
                <c:pt idx="7352">
                  <c:v>0</c:v>
                </c:pt>
                <c:pt idx="7353">
                  <c:v>0</c:v>
                </c:pt>
                <c:pt idx="7354">
                  <c:v>0</c:v>
                </c:pt>
                <c:pt idx="7355">
                  <c:v>0</c:v>
                </c:pt>
                <c:pt idx="7356">
                  <c:v>0</c:v>
                </c:pt>
                <c:pt idx="7357">
                  <c:v>0</c:v>
                </c:pt>
                <c:pt idx="7358">
                  <c:v>0</c:v>
                </c:pt>
                <c:pt idx="7359">
                  <c:v>0</c:v>
                </c:pt>
                <c:pt idx="7360">
                  <c:v>0</c:v>
                </c:pt>
                <c:pt idx="7361">
                  <c:v>0</c:v>
                </c:pt>
                <c:pt idx="7362">
                  <c:v>0</c:v>
                </c:pt>
                <c:pt idx="7363">
                  <c:v>0</c:v>
                </c:pt>
                <c:pt idx="7364">
                  <c:v>0</c:v>
                </c:pt>
                <c:pt idx="7365">
                  <c:v>0</c:v>
                </c:pt>
                <c:pt idx="7366">
                  <c:v>0</c:v>
                </c:pt>
                <c:pt idx="7367">
                  <c:v>0</c:v>
                </c:pt>
                <c:pt idx="7368">
                  <c:v>0</c:v>
                </c:pt>
                <c:pt idx="7369">
                  <c:v>0</c:v>
                </c:pt>
                <c:pt idx="7370">
                  <c:v>0</c:v>
                </c:pt>
                <c:pt idx="7371">
                  <c:v>0</c:v>
                </c:pt>
                <c:pt idx="7372">
                  <c:v>0</c:v>
                </c:pt>
                <c:pt idx="7373">
                  <c:v>0</c:v>
                </c:pt>
                <c:pt idx="7374">
                  <c:v>0</c:v>
                </c:pt>
                <c:pt idx="7375">
                  <c:v>0</c:v>
                </c:pt>
                <c:pt idx="7376">
                  <c:v>0</c:v>
                </c:pt>
                <c:pt idx="7377">
                  <c:v>0</c:v>
                </c:pt>
                <c:pt idx="7378">
                  <c:v>0</c:v>
                </c:pt>
                <c:pt idx="7379">
                  <c:v>0</c:v>
                </c:pt>
                <c:pt idx="7380">
                  <c:v>0</c:v>
                </c:pt>
                <c:pt idx="7381">
                  <c:v>0</c:v>
                </c:pt>
                <c:pt idx="7382">
                  <c:v>0</c:v>
                </c:pt>
                <c:pt idx="7383">
                  <c:v>0</c:v>
                </c:pt>
                <c:pt idx="7384">
                  <c:v>0</c:v>
                </c:pt>
                <c:pt idx="7385">
                  <c:v>0</c:v>
                </c:pt>
                <c:pt idx="7386">
                  <c:v>0</c:v>
                </c:pt>
                <c:pt idx="7387">
                  <c:v>0</c:v>
                </c:pt>
                <c:pt idx="7388">
                  <c:v>0</c:v>
                </c:pt>
                <c:pt idx="7389">
                  <c:v>0</c:v>
                </c:pt>
                <c:pt idx="7390">
                  <c:v>0</c:v>
                </c:pt>
                <c:pt idx="7391">
                  <c:v>0</c:v>
                </c:pt>
                <c:pt idx="7392">
                  <c:v>0</c:v>
                </c:pt>
                <c:pt idx="7393">
                  <c:v>0</c:v>
                </c:pt>
                <c:pt idx="7394">
                  <c:v>0</c:v>
                </c:pt>
                <c:pt idx="7395">
                  <c:v>0</c:v>
                </c:pt>
                <c:pt idx="7396">
                  <c:v>0</c:v>
                </c:pt>
                <c:pt idx="7397">
                  <c:v>0</c:v>
                </c:pt>
                <c:pt idx="7398">
                  <c:v>0</c:v>
                </c:pt>
                <c:pt idx="7399">
                  <c:v>0</c:v>
                </c:pt>
                <c:pt idx="7400">
                  <c:v>0</c:v>
                </c:pt>
                <c:pt idx="7401">
                  <c:v>0</c:v>
                </c:pt>
                <c:pt idx="7402">
                  <c:v>0</c:v>
                </c:pt>
                <c:pt idx="7403">
                  <c:v>0</c:v>
                </c:pt>
                <c:pt idx="7404">
                  <c:v>0</c:v>
                </c:pt>
                <c:pt idx="7405">
                  <c:v>0</c:v>
                </c:pt>
                <c:pt idx="7406">
                  <c:v>0</c:v>
                </c:pt>
                <c:pt idx="7407">
                  <c:v>0</c:v>
                </c:pt>
                <c:pt idx="7408">
                  <c:v>0</c:v>
                </c:pt>
                <c:pt idx="7409">
                  <c:v>0</c:v>
                </c:pt>
                <c:pt idx="7410">
                  <c:v>0</c:v>
                </c:pt>
                <c:pt idx="7411">
                  <c:v>0</c:v>
                </c:pt>
                <c:pt idx="7412">
                  <c:v>0</c:v>
                </c:pt>
                <c:pt idx="7413">
                  <c:v>0</c:v>
                </c:pt>
                <c:pt idx="7414">
                  <c:v>0</c:v>
                </c:pt>
                <c:pt idx="7415">
                  <c:v>0</c:v>
                </c:pt>
                <c:pt idx="7416">
                  <c:v>0</c:v>
                </c:pt>
                <c:pt idx="7417">
                  <c:v>0</c:v>
                </c:pt>
                <c:pt idx="7418">
                  <c:v>0</c:v>
                </c:pt>
                <c:pt idx="7419">
                  <c:v>0</c:v>
                </c:pt>
                <c:pt idx="7420">
                  <c:v>0</c:v>
                </c:pt>
                <c:pt idx="7421">
                  <c:v>0</c:v>
                </c:pt>
                <c:pt idx="7422">
                  <c:v>0</c:v>
                </c:pt>
                <c:pt idx="7423">
                  <c:v>0</c:v>
                </c:pt>
                <c:pt idx="7424">
                  <c:v>0</c:v>
                </c:pt>
                <c:pt idx="7425">
                  <c:v>0</c:v>
                </c:pt>
                <c:pt idx="7426">
                  <c:v>0</c:v>
                </c:pt>
                <c:pt idx="7427">
                  <c:v>0</c:v>
                </c:pt>
                <c:pt idx="7428">
                  <c:v>0</c:v>
                </c:pt>
                <c:pt idx="7429">
                  <c:v>0</c:v>
                </c:pt>
                <c:pt idx="7430">
                  <c:v>0</c:v>
                </c:pt>
                <c:pt idx="7431">
                  <c:v>0</c:v>
                </c:pt>
                <c:pt idx="7432">
                  <c:v>0</c:v>
                </c:pt>
                <c:pt idx="7433">
                  <c:v>0</c:v>
                </c:pt>
                <c:pt idx="7434">
                  <c:v>0</c:v>
                </c:pt>
                <c:pt idx="7435">
                  <c:v>0</c:v>
                </c:pt>
                <c:pt idx="7436">
                  <c:v>0</c:v>
                </c:pt>
                <c:pt idx="7437">
                  <c:v>0</c:v>
                </c:pt>
                <c:pt idx="7438">
                  <c:v>0</c:v>
                </c:pt>
                <c:pt idx="7439">
                  <c:v>0</c:v>
                </c:pt>
                <c:pt idx="7440">
                  <c:v>0</c:v>
                </c:pt>
                <c:pt idx="7441">
                  <c:v>0</c:v>
                </c:pt>
                <c:pt idx="7442">
                  <c:v>0</c:v>
                </c:pt>
                <c:pt idx="7443">
                  <c:v>0</c:v>
                </c:pt>
                <c:pt idx="7444">
                  <c:v>0</c:v>
                </c:pt>
                <c:pt idx="7445">
                  <c:v>0</c:v>
                </c:pt>
                <c:pt idx="7446">
                  <c:v>0</c:v>
                </c:pt>
                <c:pt idx="7447">
                  <c:v>0</c:v>
                </c:pt>
                <c:pt idx="7448">
                  <c:v>0</c:v>
                </c:pt>
                <c:pt idx="7449">
                  <c:v>0</c:v>
                </c:pt>
                <c:pt idx="7450">
                  <c:v>0</c:v>
                </c:pt>
                <c:pt idx="7451">
                  <c:v>0</c:v>
                </c:pt>
                <c:pt idx="7452">
                  <c:v>0</c:v>
                </c:pt>
                <c:pt idx="7453">
                  <c:v>0</c:v>
                </c:pt>
                <c:pt idx="7454">
                  <c:v>0</c:v>
                </c:pt>
                <c:pt idx="7455">
                  <c:v>0</c:v>
                </c:pt>
                <c:pt idx="7456">
                  <c:v>0</c:v>
                </c:pt>
                <c:pt idx="7457">
                  <c:v>0</c:v>
                </c:pt>
                <c:pt idx="7458">
                  <c:v>0</c:v>
                </c:pt>
                <c:pt idx="7459">
                  <c:v>0</c:v>
                </c:pt>
                <c:pt idx="7460">
                  <c:v>0</c:v>
                </c:pt>
                <c:pt idx="7461">
                  <c:v>0</c:v>
                </c:pt>
                <c:pt idx="7462">
                  <c:v>0</c:v>
                </c:pt>
                <c:pt idx="7463">
                  <c:v>0</c:v>
                </c:pt>
                <c:pt idx="7464">
                  <c:v>0</c:v>
                </c:pt>
                <c:pt idx="7465">
                  <c:v>0</c:v>
                </c:pt>
                <c:pt idx="7466">
                  <c:v>0</c:v>
                </c:pt>
                <c:pt idx="7467">
                  <c:v>0</c:v>
                </c:pt>
                <c:pt idx="7468">
                  <c:v>0</c:v>
                </c:pt>
                <c:pt idx="7469">
                  <c:v>0</c:v>
                </c:pt>
                <c:pt idx="7470">
                  <c:v>0</c:v>
                </c:pt>
                <c:pt idx="7471">
                  <c:v>0</c:v>
                </c:pt>
                <c:pt idx="7472">
                  <c:v>0</c:v>
                </c:pt>
                <c:pt idx="7473">
                  <c:v>0</c:v>
                </c:pt>
                <c:pt idx="7474">
                  <c:v>0</c:v>
                </c:pt>
                <c:pt idx="7475">
                  <c:v>0</c:v>
                </c:pt>
                <c:pt idx="7476">
                  <c:v>0</c:v>
                </c:pt>
                <c:pt idx="7477">
                  <c:v>0</c:v>
                </c:pt>
                <c:pt idx="7478">
                  <c:v>0</c:v>
                </c:pt>
                <c:pt idx="7479">
                  <c:v>0</c:v>
                </c:pt>
                <c:pt idx="7480">
                  <c:v>0</c:v>
                </c:pt>
                <c:pt idx="7481">
                  <c:v>0</c:v>
                </c:pt>
                <c:pt idx="7482">
                  <c:v>0</c:v>
                </c:pt>
                <c:pt idx="7483">
                  <c:v>0</c:v>
                </c:pt>
                <c:pt idx="7484">
                  <c:v>0</c:v>
                </c:pt>
                <c:pt idx="7485">
                  <c:v>0</c:v>
                </c:pt>
                <c:pt idx="7486">
                  <c:v>0</c:v>
                </c:pt>
                <c:pt idx="7487">
                  <c:v>0</c:v>
                </c:pt>
                <c:pt idx="7488">
                  <c:v>0</c:v>
                </c:pt>
                <c:pt idx="7489">
                  <c:v>0</c:v>
                </c:pt>
                <c:pt idx="7490">
                  <c:v>0</c:v>
                </c:pt>
                <c:pt idx="7491">
                  <c:v>0</c:v>
                </c:pt>
                <c:pt idx="7492">
                  <c:v>0</c:v>
                </c:pt>
                <c:pt idx="7493">
                  <c:v>0</c:v>
                </c:pt>
                <c:pt idx="7494">
                  <c:v>0</c:v>
                </c:pt>
                <c:pt idx="7495">
                  <c:v>0</c:v>
                </c:pt>
                <c:pt idx="7496">
                  <c:v>0</c:v>
                </c:pt>
                <c:pt idx="7497">
                  <c:v>0</c:v>
                </c:pt>
                <c:pt idx="7498">
                  <c:v>0</c:v>
                </c:pt>
                <c:pt idx="7499">
                  <c:v>0</c:v>
                </c:pt>
                <c:pt idx="7500">
                  <c:v>0</c:v>
                </c:pt>
                <c:pt idx="7501">
                  <c:v>0</c:v>
                </c:pt>
                <c:pt idx="7502">
                  <c:v>0</c:v>
                </c:pt>
                <c:pt idx="7503">
                  <c:v>0</c:v>
                </c:pt>
                <c:pt idx="7504">
                  <c:v>0</c:v>
                </c:pt>
                <c:pt idx="7505">
                  <c:v>0</c:v>
                </c:pt>
                <c:pt idx="7506">
                  <c:v>0</c:v>
                </c:pt>
                <c:pt idx="7507">
                  <c:v>0</c:v>
                </c:pt>
                <c:pt idx="7508">
                  <c:v>0</c:v>
                </c:pt>
                <c:pt idx="7509">
                  <c:v>0</c:v>
                </c:pt>
                <c:pt idx="7510">
                  <c:v>0</c:v>
                </c:pt>
                <c:pt idx="7511">
                  <c:v>0</c:v>
                </c:pt>
                <c:pt idx="7512">
                  <c:v>0</c:v>
                </c:pt>
                <c:pt idx="7513">
                  <c:v>0</c:v>
                </c:pt>
                <c:pt idx="7514">
                  <c:v>0</c:v>
                </c:pt>
                <c:pt idx="7515">
                  <c:v>0</c:v>
                </c:pt>
                <c:pt idx="7516">
                  <c:v>0</c:v>
                </c:pt>
                <c:pt idx="7517">
                  <c:v>0</c:v>
                </c:pt>
                <c:pt idx="7518">
                  <c:v>0</c:v>
                </c:pt>
                <c:pt idx="7519">
                  <c:v>0</c:v>
                </c:pt>
                <c:pt idx="7520">
                  <c:v>0</c:v>
                </c:pt>
                <c:pt idx="7521">
                  <c:v>0</c:v>
                </c:pt>
                <c:pt idx="7522">
                  <c:v>0</c:v>
                </c:pt>
                <c:pt idx="7523">
                  <c:v>0</c:v>
                </c:pt>
                <c:pt idx="7524">
                  <c:v>0</c:v>
                </c:pt>
                <c:pt idx="7525">
                  <c:v>0</c:v>
                </c:pt>
                <c:pt idx="7526">
                  <c:v>0</c:v>
                </c:pt>
                <c:pt idx="7527">
                  <c:v>0</c:v>
                </c:pt>
                <c:pt idx="7528">
                  <c:v>0</c:v>
                </c:pt>
                <c:pt idx="7529">
                  <c:v>0</c:v>
                </c:pt>
                <c:pt idx="7530">
                  <c:v>0</c:v>
                </c:pt>
                <c:pt idx="7531">
                  <c:v>0</c:v>
                </c:pt>
                <c:pt idx="7532">
                  <c:v>0</c:v>
                </c:pt>
                <c:pt idx="7533">
                  <c:v>0</c:v>
                </c:pt>
                <c:pt idx="7534">
                  <c:v>0</c:v>
                </c:pt>
                <c:pt idx="7535">
                  <c:v>0</c:v>
                </c:pt>
                <c:pt idx="7536">
                  <c:v>0</c:v>
                </c:pt>
                <c:pt idx="7537">
                  <c:v>0</c:v>
                </c:pt>
                <c:pt idx="7538">
                  <c:v>0</c:v>
                </c:pt>
                <c:pt idx="7539">
                  <c:v>0</c:v>
                </c:pt>
                <c:pt idx="7540">
                  <c:v>0</c:v>
                </c:pt>
                <c:pt idx="7541">
                  <c:v>0</c:v>
                </c:pt>
                <c:pt idx="7542">
                  <c:v>0</c:v>
                </c:pt>
                <c:pt idx="7543">
                  <c:v>0</c:v>
                </c:pt>
                <c:pt idx="7544">
                  <c:v>0</c:v>
                </c:pt>
                <c:pt idx="7545">
                  <c:v>0</c:v>
                </c:pt>
                <c:pt idx="7546">
                  <c:v>0</c:v>
                </c:pt>
                <c:pt idx="7547">
                  <c:v>0</c:v>
                </c:pt>
                <c:pt idx="7548">
                  <c:v>0</c:v>
                </c:pt>
                <c:pt idx="7549">
                  <c:v>0</c:v>
                </c:pt>
                <c:pt idx="7550">
                  <c:v>0</c:v>
                </c:pt>
                <c:pt idx="7551">
                  <c:v>0</c:v>
                </c:pt>
                <c:pt idx="7552">
                  <c:v>0</c:v>
                </c:pt>
                <c:pt idx="7553">
                  <c:v>0</c:v>
                </c:pt>
                <c:pt idx="7554">
                  <c:v>0</c:v>
                </c:pt>
                <c:pt idx="7555">
                  <c:v>0</c:v>
                </c:pt>
                <c:pt idx="7556">
                  <c:v>0</c:v>
                </c:pt>
                <c:pt idx="7557">
                  <c:v>0</c:v>
                </c:pt>
                <c:pt idx="7558">
                  <c:v>0</c:v>
                </c:pt>
                <c:pt idx="7559">
                  <c:v>0</c:v>
                </c:pt>
                <c:pt idx="7560">
                  <c:v>0</c:v>
                </c:pt>
                <c:pt idx="7561">
                  <c:v>0</c:v>
                </c:pt>
                <c:pt idx="7562">
                  <c:v>0</c:v>
                </c:pt>
                <c:pt idx="7563">
                  <c:v>0</c:v>
                </c:pt>
                <c:pt idx="7564">
                  <c:v>0</c:v>
                </c:pt>
                <c:pt idx="7565">
                  <c:v>0</c:v>
                </c:pt>
                <c:pt idx="7566">
                  <c:v>0</c:v>
                </c:pt>
                <c:pt idx="7567">
                  <c:v>0</c:v>
                </c:pt>
                <c:pt idx="7568">
                  <c:v>0</c:v>
                </c:pt>
                <c:pt idx="7569">
                  <c:v>0</c:v>
                </c:pt>
                <c:pt idx="7570">
                  <c:v>0</c:v>
                </c:pt>
                <c:pt idx="7571">
                  <c:v>0</c:v>
                </c:pt>
                <c:pt idx="7572">
                  <c:v>0</c:v>
                </c:pt>
                <c:pt idx="7573">
                  <c:v>0</c:v>
                </c:pt>
                <c:pt idx="7574">
                  <c:v>0</c:v>
                </c:pt>
                <c:pt idx="7575">
                  <c:v>0</c:v>
                </c:pt>
                <c:pt idx="7576">
                  <c:v>0</c:v>
                </c:pt>
                <c:pt idx="7577">
                  <c:v>0</c:v>
                </c:pt>
                <c:pt idx="7578">
                  <c:v>0</c:v>
                </c:pt>
                <c:pt idx="7579">
                  <c:v>0</c:v>
                </c:pt>
                <c:pt idx="7580">
                  <c:v>0</c:v>
                </c:pt>
                <c:pt idx="7581">
                  <c:v>0</c:v>
                </c:pt>
                <c:pt idx="7582">
                  <c:v>0</c:v>
                </c:pt>
                <c:pt idx="7583">
                  <c:v>0</c:v>
                </c:pt>
                <c:pt idx="7584">
                  <c:v>0</c:v>
                </c:pt>
                <c:pt idx="7585">
                  <c:v>0</c:v>
                </c:pt>
                <c:pt idx="7586">
                  <c:v>0</c:v>
                </c:pt>
                <c:pt idx="7587">
                  <c:v>0</c:v>
                </c:pt>
                <c:pt idx="7588">
                  <c:v>0</c:v>
                </c:pt>
                <c:pt idx="7589">
                  <c:v>0</c:v>
                </c:pt>
                <c:pt idx="7590">
                  <c:v>0</c:v>
                </c:pt>
                <c:pt idx="7591">
                  <c:v>0</c:v>
                </c:pt>
                <c:pt idx="7592">
                  <c:v>0</c:v>
                </c:pt>
                <c:pt idx="7593">
                  <c:v>0</c:v>
                </c:pt>
                <c:pt idx="7594">
                  <c:v>0</c:v>
                </c:pt>
                <c:pt idx="7595">
                  <c:v>0</c:v>
                </c:pt>
                <c:pt idx="7596">
                  <c:v>0</c:v>
                </c:pt>
                <c:pt idx="7597">
                  <c:v>0</c:v>
                </c:pt>
                <c:pt idx="7598">
                  <c:v>0</c:v>
                </c:pt>
                <c:pt idx="7599">
                  <c:v>0</c:v>
                </c:pt>
                <c:pt idx="7600">
                  <c:v>0</c:v>
                </c:pt>
                <c:pt idx="7601">
                  <c:v>0</c:v>
                </c:pt>
                <c:pt idx="7602">
                  <c:v>0</c:v>
                </c:pt>
                <c:pt idx="7603">
                  <c:v>0</c:v>
                </c:pt>
                <c:pt idx="7604">
                  <c:v>0</c:v>
                </c:pt>
                <c:pt idx="7605">
                  <c:v>0</c:v>
                </c:pt>
                <c:pt idx="7606">
                  <c:v>0</c:v>
                </c:pt>
                <c:pt idx="7607">
                  <c:v>0</c:v>
                </c:pt>
                <c:pt idx="7608">
                  <c:v>0</c:v>
                </c:pt>
                <c:pt idx="7609">
                  <c:v>0</c:v>
                </c:pt>
                <c:pt idx="7610">
                  <c:v>0</c:v>
                </c:pt>
                <c:pt idx="7611">
                  <c:v>0</c:v>
                </c:pt>
                <c:pt idx="7612">
                  <c:v>0</c:v>
                </c:pt>
                <c:pt idx="7613">
                  <c:v>0</c:v>
                </c:pt>
                <c:pt idx="7614">
                  <c:v>0</c:v>
                </c:pt>
                <c:pt idx="7615">
                  <c:v>0</c:v>
                </c:pt>
                <c:pt idx="7616">
                  <c:v>0</c:v>
                </c:pt>
                <c:pt idx="7617">
                  <c:v>0</c:v>
                </c:pt>
                <c:pt idx="7618">
                  <c:v>0</c:v>
                </c:pt>
                <c:pt idx="7619">
                  <c:v>0</c:v>
                </c:pt>
                <c:pt idx="7620">
                  <c:v>0</c:v>
                </c:pt>
                <c:pt idx="7621">
                  <c:v>0</c:v>
                </c:pt>
                <c:pt idx="7622">
                  <c:v>0</c:v>
                </c:pt>
                <c:pt idx="7623">
                  <c:v>0</c:v>
                </c:pt>
                <c:pt idx="7624">
                  <c:v>0</c:v>
                </c:pt>
                <c:pt idx="7625">
                  <c:v>0</c:v>
                </c:pt>
                <c:pt idx="7626">
                  <c:v>0</c:v>
                </c:pt>
                <c:pt idx="7627">
                  <c:v>0</c:v>
                </c:pt>
                <c:pt idx="7628">
                  <c:v>0</c:v>
                </c:pt>
                <c:pt idx="7629">
                  <c:v>0</c:v>
                </c:pt>
                <c:pt idx="7630">
                  <c:v>0</c:v>
                </c:pt>
                <c:pt idx="7631">
                  <c:v>0</c:v>
                </c:pt>
                <c:pt idx="7632">
                  <c:v>0</c:v>
                </c:pt>
                <c:pt idx="7633">
                  <c:v>0</c:v>
                </c:pt>
                <c:pt idx="7634">
                  <c:v>0</c:v>
                </c:pt>
                <c:pt idx="7635">
                  <c:v>0</c:v>
                </c:pt>
                <c:pt idx="7636">
                  <c:v>0</c:v>
                </c:pt>
                <c:pt idx="7637">
                  <c:v>0</c:v>
                </c:pt>
                <c:pt idx="7638">
                  <c:v>0</c:v>
                </c:pt>
                <c:pt idx="7639">
                  <c:v>0</c:v>
                </c:pt>
                <c:pt idx="7640">
                  <c:v>0</c:v>
                </c:pt>
                <c:pt idx="7641">
                  <c:v>0</c:v>
                </c:pt>
                <c:pt idx="7642">
                  <c:v>0</c:v>
                </c:pt>
                <c:pt idx="7643">
                  <c:v>0</c:v>
                </c:pt>
                <c:pt idx="7644">
                  <c:v>0</c:v>
                </c:pt>
                <c:pt idx="7645">
                  <c:v>0</c:v>
                </c:pt>
                <c:pt idx="7646">
                  <c:v>0</c:v>
                </c:pt>
                <c:pt idx="7647">
                  <c:v>0</c:v>
                </c:pt>
                <c:pt idx="7648">
                  <c:v>0</c:v>
                </c:pt>
                <c:pt idx="7649">
                  <c:v>0</c:v>
                </c:pt>
                <c:pt idx="7650">
                  <c:v>0</c:v>
                </c:pt>
                <c:pt idx="7651">
                  <c:v>0</c:v>
                </c:pt>
                <c:pt idx="7652">
                  <c:v>0</c:v>
                </c:pt>
                <c:pt idx="7653">
                  <c:v>0</c:v>
                </c:pt>
                <c:pt idx="7654">
                  <c:v>0</c:v>
                </c:pt>
                <c:pt idx="7655">
                  <c:v>0</c:v>
                </c:pt>
                <c:pt idx="7656">
                  <c:v>0</c:v>
                </c:pt>
                <c:pt idx="7657">
                  <c:v>0</c:v>
                </c:pt>
                <c:pt idx="7658">
                  <c:v>0</c:v>
                </c:pt>
                <c:pt idx="7659">
                  <c:v>0</c:v>
                </c:pt>
                <c:pt idx="7660">
                  <c:v>0</c:v>
                </c:pt>
                <c:pt idx="7661">
                  <c:v>0</c:v>
                </c:pt>
                <c:pt idx="7662">
                  <c:v>0</c:v>
                </c:pt>
                <c:pt idx="7663">
                  <c:v>0</c:v>
                </c:pt>
                <c:pt idx="7664">
                  <c:v>0</c:v>
                </c:pt>
                <c:pt idx="7665">
                  <c:v>0</c:v>
                </c:pt>
                <c:pt idx="7666">
                  <c:v>0</c:v>
                </c:pt>
                <c:pt idx="7667">
                  <c:v>0</c:v>
                </c:pt>
                <c:pt idx="7668">
                  <c:v>0</c:v>
                </c:pt>
                <c:pt idx="7669">
                  <c:v>0</c:v>
                </c:pt>
                <c:pt idx="7670">
                  <c:v>0</c:v>
                </c:pt>
                <c:pt idx="7671">
                  <c:v>0</c:v>
                </c:pt>
                <c:pt idx="7672">
                  <c:v>0</c:v>
                </c:pt>
                <c:pt idx="7673">
                  <c:v>0</c:v>
                </c:pt>
                <c:pt idx="7674">
                  <c:v>0</c:v>
                </c:pt>
                <c:pt idx="7675">
                  <c:v>0</c:v>
                </c:pt>
                <c:pt idx="7676">
                  <c:v>0</c:v>
                </c:pt>
                <c:pt idx="7677">
                  <c:v>0</c:v>
                </c:pt>
                <c:pt idx="7678">
                  <c:v>0</c:v>
                </c:pt>
                <c:pt idx="7679">
                  <c:v>0</c:v>
                </c:pt>
                <c:pt idx="7680">
                  <c:v>0</c:v>
                </c:pt>
                <c:pt idx="7681">
                  <c:v>0</c:v>
                </c:pt>
                <c:pt idx="7682">
                  <c:v>0</c:v>
                </c:pt>
                <c:pt idx="7683">
                  <c:v>0</c:v>
                </c:pt>
                <c:pt idx="7684">
                  <c:v>0</c:v>
                </c:pt>
                <c:pt idx="7685">
                  <c:v>0</c:v>
                </c:pt>
                <c:pt idx="7686">
                  <c:v>0</c:v>
                </c:pt>
                <c:pt idx="7687">
                  <c:v>0</c:v>
                </c:pt>
                <c:pt idx="7688">
                  <c:v>0</c:v>
                </c:pt>
                <c:pt idx="7689">
                  <c:v>0</c:v>
                </c:pt>
                <c:pt idx="7690">
                  <c:v>0</c:v>
                </c:pt>
                <c:pt idx="7691">
                  <c:v>0</c:v>
                </c:pt>
                <c:pt idx="7692">
                  <c:v>0</c:v>
                </c:pt>
                <c:pt idx="7693">
                  <c:v>0</c:v>
                </c:pt>
                <c:pt idx="7694">
                  <c:v>0</c:v>
                </c:pt>
                <c:pt idx="7695">
                  <c:v>0</c:v>
                </c:pt>
                <c:pt idx="7696">
                  <c:v>0</c:v>
                </c:pt>
                <c:pt idx="7697">
                  <c:v>0</c:v>
                </c:pt>
                <c:pt idx="7698">
                  <c:v>0</c:v>
                </c:pt>
                <c:pt idx="7699">
                  <c:v>0</c:v>
                </c:pt>
                <c:pt idx="7700">
                  <c:v>0</c:v>
                </c:pt>
                <c:pt idx="7701">
                  <c:v>0</c:v>
                </c:pt>
                <c:pt idx="7702">
                  <c:v>0</c:v>
                </c:pt>
                <c:pt idx="7703">
                  <c:v>0</c:v>
                </c:pt>
                <c:pt idx="7704">
                  <c:v>0</c:v>
                </c:pt>
                <c:pt idx="7705">
                  <c:v>0</c:v>
                </c:pt>
                <c:pt idx="7706">
                  <c:v>0</c:v>
                </c:pt>
                <c:pt idx="7707">
                  <c:v>0</c:v>
                </c:pt>
                <c:pt idx="7708">
                  <c:v>0</c:v>
                </c:pt>
                <c:pt idx="7709">
                  <c:v>0</c:v>
                </c:pt>
                <c:pt idx="7710">
                  <c:v>0</c:v>
                </c:pt>
                <c:pt idx="7711">
                  <c:v>0</c:v>
                </c:pt>
                <c:pt idx="7712">
                  <c:v>0</c:v>
                </c:pt>
                <c:pt idx="7713">
                  <c:v>0</c:v>
                </c:pt>
                <c:pt idx="7714">
                  <c:v>0</c:v>
                </c:pt>
                <c:pt idx="7715">
                  <c:v>0</c:v>
                </c:pt>
                <c:pt idx="7716">
                  <c:v>0</c:v>
                </c:pt>
                <c:pt idx="7717">
                  <c:v>0</c:v>
                </c:pt>
                <c:pt idx="7718">
                  <c:v>0</c:v>
                </c:pt>
                <c:pt idx="7719">
                  <c:v>0</c:v>
                </c:pt>
                <c:pt idx="7720">
                  <c:v>0</c:v>
                </c:pt>
                <c:pt idx="7721">
                  <c:v>0</c:v>
                </c:pt>
                <c:pt idx="7722">
                  <c:v>0</c:v>
                </c:pt>
                <c:pt idx="7723">
                  <c:v>0</c:v>
                </c:pt>
                <c:pt idx="7724">
                  <c:v>0</c:v>
                </c:pt>
                <c:pt idx="7725">
                  <c:v>0</c:v>
                </c:pt>
                <c:pt idx="7726">
                  <c:v>0</c:v>
                </c:pt>
                <c:pt idx="7727">
                  <c:v>0</c:v>
                </c:pt>
                <c:pt idx="7728">
                  <c:v>0</c:v>
                </c:pt>
                <c:pt idx="7729">
                  <c:v>0</c:v>
                </c:pt>
                <c:pt idx="7730">
                  <c:v>0</c:v>
                </c:pt>
                <c:pt idx="7731">
                  <c:v>0</c:v>
                </c:pt>
                <c:pt idx="7732">
                  <c:v>0</c:v>
                </c:pt>
                <c:pt idx="7733">
                  <c:v>0</c:v>
                </c:pt>
                <c:pt idx="7734">
                  <c:v>0</c:v>
                </c:pt>
                <c:pt idx="7735">
                  <c:v>0</c:v>
                </c:pt>
                <c:pt idx="7736">
                  <c:v>0</c:v>
                </c:pt>
                <c:pt idx="7737">
                  <c:v>0</c:v>
                </c:pt>
                <c:pt idx="7738">
                  <c:v>0</c:v>
                </c:pt>
                <c:pt idx="7739">
                  <c:v>0</c:v>
                </c:pt>
                <c:pt idx="7740">
                  <c:v>0</c:v>
                </c:pt>
                <c:pt idx="7741">
                  <c:v>0</c:v>
                </c:pt>
                <c:pt idx="7742">
                  <c:v>0</c:v>
                </c:pt>
                <c:pt idx="7743">
                  <c:v>0</c:v>
                </c:pt>
                <c:pt idx="7744">
                  <c:v>0</c:v>
                </c:pt>
                <c:pt idx="7745">
                  <c:v>0</c:v>
                </c:pt>
                <c:pt idx="7746">
                  <c:v>0</c:v>
                </c:pt>
                <c:pt idx="7747">
                  <c:v>0</c:v>
                </c:pt>
                <c:pt idx="7748">
                  <c:v>0</c:v>
                </c:pt>
                <c:pt idx="7749">
                  <c:v>0</c:v>
                </c:pt>
                <c:pt idx="7750">
                  <c:v>0</c:v>
                </c:pt>
                <c:pt idx="7751">
                  <c:v>0</c:v>
                </c:pt>
                <c:pt idx="7752">
                  <c:v>0</c:v>
                </c:pt>
                <c:pt idx="7753">
                  <c:v>0</c:v>
                </c:pt>
                <c:pt idx="7754">
                  <c:v>0</c:v>
                </c:pt>
                <c:pt idx="7755">
                  <c:v>0</c:v>
                </c:pt>
                <c:pt idx="7756">
                  <c:v>0</c:v>
                </c:pt>
                <c:pt idx="7757">
                  <c:v>0</c:v>
                </c:pt>
                <c:pt idx="7758">
                  <c:v>0</c:v>
                </c:pt>
                <c:pt idx="7759">
                  <c:v>0</c:v>
                </c:pt>
                <c:pt idx="7760">
                  <c:v>0</c:v>
                </c:pt>
                <c:pt idx="7761">
                  <c:v>0</c:v>
                </c:pt>
                <c:pt idx="7762">
                  <c:v>0</c:v>
                </c:pt>
                <c:pt idx="7763">
                  <c:v>0</c:v>
                </c:pt>
                <c:pt idx="7764">
                  <c:v>0</c:v>
                </c:pt>
                <c:pt idx="7765">
                  <c:v>0</c:v>
                </c:pt>
                <c:pt idx="7766">
                  <c:v>0</c:v>
                </c:pt>
                <c:pt idx="7767">
                  <c:v>0</c:v>
                </c:pt>
                <c:pt idx="7768">
                  <c:v>0</c:v>
                </c:pt>
                <c:pt idx="7769">
                  <c:v>0</c:v>
                </c:pt>
                <c:pt idx="7770">
                  <c:v>0</c:v>
                </c:pt>
                <c:pt idx="7771">
                  <c:v>0</c:v>
                </c:pt>
                <c:pt idx="7772">
                  <c:v>0</c:v>
                </c:pt>
                <c:pt idx="7773">
                  <c:v>0</c:v>
                </c:pt>
                <c:pt idx="7774">
                  <c:v>0</c:v>
                </c:pt>
                <c:pt idx="7775">
                  <c:v>0</c:v>
                </c:pt>
                <c:pt idx="7776">
                  <c:v>0</c:v>
                </c:pt>
                <c:pt idx="7777">
                  <c:v>0</c:v>
                </c:pt>
                <c:pt idx="7778">
                  <c:v>0</c:v>
                </c:pt>
                <c:pt idx="7779">
                  <c:v>0</c:v>
                </c:pt>
                <c:pt idx="7780">
                  <c:v>0</c:v>
                </c:pt>
                <c:pt idx="7781">
                  <c:v>0</c:v>
                </c:pt>
                <c:pt idx="7782">
                  <c:v>0</c:v>
                </c:pt>
                <c:pt idx="7783">
                  <c:v>0</c:v>
                </c:pt>
                <c:pt idx="7784">
                  <c:v>0</c:v>
                </c:pt>
                <c:pt idx="7785">
                  <c:v>0</c:v>
                </c:pt>
                <c:pt idx="7786">
                  <c:v>0</c:v>
                </c:pt>
                <c:pt idx="7787">
                  <c:v>0</c:v>
                </c:pt>
                <c:pt idx="7788">
                  <c:v>0</c:v>
                </c:pt>
                <c:pt idx="7789">
                  <c:v>0</c:v>
                </c:pt>
                <c:pt idx="7790">
                  <c:v>0</c:v>
                </c:pt>
                <c:pt idx="7791">
                  <c:v>0</c:v>
                </c:pt>
                <c:pt idx="7792">
                  <c:v>0</c:v>
                </c:pt>
                <c:pt idx="7793">
                  <c:v>0</c:v>
                </c:pt>
                <c:pt idx="7794">
                  <c:v>0</c:v>
                </c:pt>
                <c:pt idx="7795">
                  <c:v>0</c:v>
                </c:pt>
                <c:pt idx="7796">
                  <c:v>0</c:v>
                </c:pt>
                <c:pt idx="7797">
                  <c:v>0</c:v>
                </c:pt>
                <c:pt idx="7798">
                  <c:v>0</c:v>
                </c:pt>
                <c:pt idx="7799">
                  <c:v>0</c:v>
                </c:pt>
                <c:pt idx="7800">
                  <c:v>0</c:v>
                </c:pt>
                <c:pt idx="7801">
                  <c:v>0</c:v>
                </c:pt>
                <c:pt idx="7802">
                  <c:v>0</c:v>
                </c:pt>
                <c:pt idx="7803">
                  <c:v>0</c:v>
                </c:pt>
                <c:pt idx="7804">
                  <c:v>0</c:v>
                </c:pt>
                <c:pt idx="7805">
                  <c:v>0</c:v>
                </c:pt>
                <c:pt idx="7806">
                  <c:v>0</c:v>
                </c:pt>
                <c:pt idx="7807">
                  <c:v>0</c:v>
                </c:pt>
                <c:pt idx="7808">
                  <c:v>0</c:v>
                </c:pt>
                <c:pt idx="7809">
                  <c:v>0</c:v>
                </c:pt>
                <c:pt idx="7810">
                  <c:v>0</c:v>
                </c:pt>
                <c:pt idx="7811">
                  <c:v>0</c:v>
                </c:pt>
                <c:pt idx="7812">
                  <c:v>0</c:v>
                </c:pt>
                <c:pt idx="7813">
                  <c:v>0</c:v>
                </c:pt>
                <c:pt idx="7814">
                  <c:v>0</c:v>
                </c:pt>
                <c:pt idx="7815">
                  <c:v>0</c:v>
                </c:pt>
                <c:pt idx="7816">
                  <c:v>0</c:v>
                </c:pt>
                <c:pt idx="7817">
                  <c:v>0</c:v>
                </c:pt>
                <c:pt idx="7818">
                  <c:v>0</c:v>
                </c:pt>
                <c:pt idx="7819">
                  <c:v>0</c:v>
                </c:pt>
                <c:pt idx="7820">
                  <c:v>0</c:v>
                </c:pt>
                <c:pt idx="7821">
                  <c:v>0</c:v>
                </c:pt>
                <c:pt idx="7822">
                  <c:v>0</c:v>
                </c:pt>
                <c:pt idx="7823">
                  <c:v>0</c:v>
                </c:pt>
                <c:pt idx="7824">
                  <c:v>0</c:v>
                </c:pt>
                <c:pt idx="7825">
                  <c:v>0</c:v>
                </c:pt>
                <c:pt idx="7826">
                  <c:v>0</c:v>
                </c:pt>
                <c:pt idx="7827">
                  <c:v>0</c:v>
                </c:pt>
                <c:pt idx="7828">
                  <c:v>0</c:v>
                </c:pt>
                <c:pt idx="7829">
                  <c:v>0</c:v>
                </c:pt>
                <c:pt idx="7830">
                  <c:v>0</c:v>
                </c:pt>
                <c:pt idx="7831">
                  <c:v>0</c:v>
                </c:pt>
                <c:pt idx="7832">
                  <c:v>0</c:v>
                </c:pt>
                <c:pt idx="7833">
                  <c:v>0</c:v>
                </c:pt>
                <c:pt idx="7834">
                  <c:v>0</c:v>
                </c:pt>
                <c:pt idx="7835">
                  <c:v>0</c:v>
                </c:pt>
                <c:pt idx="7836">
                  <c:v>0</c:v>
                </c:pt>
                <c:pt idx="7837">
                  <c:v>0</c:v>
                </c:pt>
                <c:pt idx="7838">
                  <c:v>0</c:v>
                </c:pt>
                <c:pt idx="7839">
                  <c:v>0</c:v>
                </c:pt>
                <c:pt idx="7840">
                  <c:v>0</c:v>
                </c:pt>
                <c:pt idx="7841">
                  <c:v>0</c:v>
                </c:pt>
                <c:pt idx="7842">
                  <c:v>0</c:v>
                </c:pt>
                <c:pt idx="7843">
                  <c:v>0</c:v>
                </c:pt>
                <c:pt idx="7844">
                  <c:v>0</c:v>
                </c:pt>
                <c:pt idx="7845">
                  <c:v>0</c:v>
                </c:pt>
                <c:pt idx="7846">
                  <c:v>0</c:v>
                </c:pt>
                <c:pt idx="7847">
                  <c:v>0</c:v>
                </c:pt>
                <c:pt idx="7848">
                  <c:v>0</c:v>
                </c:pt>
                <c:pt idx="7849">
                  <c:v>0</c:v>
                </c:pt>
                <c:pt idx="7850">
                  <c:v>0</c:v>
                </c:pt>
                <c:pt idx="7851">
                  <c:v>0</c:v>
                </c:pt>
                <c:pt idx="7852">
                  <c:v>0</c:v>
                </c:pt>
                <c:pt idx="7853">
                  <c:v>0</c:v>
                </c:pt>
                <c:pt idx="7854">
                  <c:v>0</c:v>
                </c:pt>
                <c:pt idx="7855">
                  <c:v>0</c:v>
                </c:pt>
                <c:pt idx="7856">
                  <c:v>0</c:v>
                </c:pt>
                <c:pt idx="7857">
                  <c:v>0</c:v>
                </c:pt>
                <c:pt idx="7858">
                  <c:v>0</c:v>
                </c:pt>
                <c:pt idx="7859">
                  <c:v>0</c:v>
                </c:pt>
                <c:pt idx="7860">
                  <c:v>0</c:v>
                </c:pt>
                <c:pt idx="7861">
                  <c:v>0</c:v>
                </c:pt>
                <c:pt idx="7862">
                  <c:v>0</c:v>
                </c:pt>
                <c:pt idx="7863">
                  <c:v>0</c:v>
                </c:pt>
                <c:pt idx="7864">
                  <c:v>0</c:v>
                </c:pt>
                <c:pt idx="7865">
                  <c:v>0</c:v>
                </c:pt>
                <c:pt idx="7866">
                  <c:v>0</c:v>
                </c:pt>
                <c:pt idx="7867">
                  <c:v>0</c:v>
                </c:pt>
                <c:pt idx="7868">
                  <c:v>0</c:v>
                </c:pt>
                <c:pt idx="7869">
                  <c:v>0</c:v>
                </c:pt>
                <c:pt idx="7870">
                  <c:v>0</c:v>
                </c:pt>
                <c:pt idx="7871">
                  <c:v>0</c:v>
                </c:pt>
                <c:pt idx="7872">
                  <c:v>0</c:v>
                </c:pt>
                <c:pt idx="7873">
                  <c:v>0</c:v>
                </c:pt>
                <c:pt idx="7874">
                  <c:v>0</c:v>
                </c:pt>
                <c:pt idx="7875">
                  <c:v>0</c:v>
                </c:pt>
                <c:pt idx="7876">
                  <c:v>0</c:v>
                </c:pt>
                <c:pt idx="7877">
                  <c:v>0</c:v>
                </c:pt>
                <c:pt idx="7878">
                  <c:v>0</c:v>
                </c:pt>
                <c:pt idx="7879">
                  <c:v>0</c:v>
                </c:pt>
                <c:pt idx="7880">
                  <c:v>0</c:v>
                </c:pt>
                <c:pt idx="7881">
                  <c:v>0</c:v>
                </c:pt>
                <c:pt idx="7882">
                  <c:v>0</c:v>
                </c:pt>
                <c:pt idx="7883">
                  <c:v>0</c:v>
                </c:pt>
                <c:pt idx="7884">
                  <c:v>0</c:v>
                </c:pt>
                <c:pt idx="7885">
                  <c:v>0</c:v>
                </c:pt>
                <c:pt idx="7886">
                  <c:v>0</c:v>
                </c:pt>
                <c:pt idx="7887">
                  <c:v>0</c:v>
                </c:pt>
                <c:pt idx="7888">
                  <c:v>0</c:v>
                </c:pt>
                <c:pt idx="7889">
                  <c:v>0</c:v>
                </c:pt>
                <c:pt idx="7890">
                  <c:v>0</c:v>
                </c:pt>
                <c:pt idx="7891">
                  <c:v>0</c:v>
                </c:pt>
                <c:pt idx="7892">
                  <c:v>0</c:v>
                </c:pt>
                <c:pt idx="7893">
                  <c:v>0</c:v>
                </c:pt>
                <c:pt idx="7894">
                  <c:v>0</c:v>
                </c:pt>
                <c:pt idx="7895">
                  <c:v>0</c:v>
                </c:pt>
                <c:pt idx="7896">
                  <c:v>0</c:v>
                </c:pt>
                <c:pt idx="7897">
                  <c:v>0</c:v>
                </c:pt>
                <c:pt idx="7898">
                  <c:v>0</c:v>
                </c:pt>
                <c:pt idx="7899">
                  <c:v>0</c:v>
                </c:pt>
                <c:pt idx="7900">
                  <c:v>0</c:v>
                </c:pt>
                <c:pt idx="7901">
                  <c:v>0</c:v>
                </c:pt>
                <c:pt idx="7902">
                  <c:v>0</c:v>
                </c:pt>
                <c:pt idx="7903">
                  <c:v>0</c:v>
                </c:pt>
                <c:pt idx="7904">
                  <c:v>0</c:v>
                </c:pt>
                <c:pt idx="7905">
                  <c:v>0</c:v>
                </c:pt>
                <c:pt idx="7906">
                  <c:v>0</c:v>
                </c:pt>
                <c:pt idx="7907">
                  <c:v>0</c:v>
                </c:pt>
                <c:pt idx="7908">
                  <c:v>0</c:v>
                </c:pt>
                <c:pt idx="7909">
                  <c:v>0</c:v>
                </c:pt>
                <c:pt idx="7910">
                  <c:v>0</c:v>
                </c:pt>
                <c:pt idx="7911">
                  <c:v>0</c:v>
                </c:pt>
                <c:pt idx="7912">
                  <c:v>0</c:v>
                </c:pt>
                <c:pt idx="7913">
                  <c:v>0</c:v>
                </c:pt>
                <c:pt idx="7914">
                  <c:v>0</c:v>
                </c:pt>
                <c:pt idx="7915">
                  <c:v>0</c:v>
                </c:pt>
                <c:pt idx="7916">
                  <c:v>0</c:v>
                </c:pt>
                <c:pt idx="7917">
                  <c:v>0</c:v>
                </c:pt>
                <c:pt idx="7918">
                  <c:v>0</c:v>
                </c:pt>
                <c:pt idx="7919">
                  <c:v>0</c:v>
                </c:pt>
                <c:pt idx="7920">
                  <c:v>0</c:v>
                </c:pt>
                <c:pt idx="7921">
                  <c:v>0</c:v>
                </c:pt>
                <c:pt idx="7922">
                  <c:v>0</c:v>
                </c:pt>
                <c:pt idx="7923">
                  <c:v>0</c:v>
                </c:pt>
                <c:pt idx="7924">
                  <c:v>0</c:v>
                </c:pt>
                <c:pt idx="7925">
                  <c:v>0</c:v>
                </c:pt>
                <c:pt idx="7926">
                  <c:v>0</c:v>
                </c:pt>
                <c:pt idx="7927">
                  <c:v>0</c:v>
                </c:pt>
                <c:pt idx="7928">
                  <c:v>0</c:v>
                </c:pt>
                <c:pt idx="7929">
                  <c:v>0</c:v>
                </c:pt>
                <c:pt idx="7930">
                  <c:v>0</c:v>
                </c:pt>
                <c:pt idx="7931">
                  <c:v>0</c:v>
                </c:pt>
                <c:pt idx="7932">
                  <c:v>0</c:v>
                </c:pt>
                <c:pt idx="7933">
                  <c:v>0</c:v>
                </c:pt>
                <c:pt idx="7934">
                  <c:v>0</c:v>
                </c:pt>
                <c:pt idx="7935">
                  <c:v>0</c:v>
                </c:pt>
                <c:pt idx="7936">
                  <c:v>0</c:v>
                </c:pt>
                <c:pt idx="7937">
                  <c:v>0</c:v>
                </c:pt>
                <c:pt idx="7938">
                  <c:v>0</c:v>
                </c:pt>
                <c:pt idx="7939">
                  <c:v>0</c:v>
                </c:pt>
                <c:pt idx="7940">
                  <c:v>0</c:v>
                </c:pt>
                <c:pt idx="7941">
                  <c:v>0</c:v>
                </c:pt>
                <c:pt idx="7942">
                  <c:v>0</c:v>
                </c:pt>
                <c:pt idx="7943">
                  <c:v>0</c:v>
                </c:pt>
                <c:pt idx="7944">
                  <c:v>0</c:v>
                </c:pt>
                <c:pt idx="7945">
                  <c:v>0</c:v>
                </c:pt>
                <c:pt idx="7946">
                  <c:v>0</c:v>
                </c:pt>
                <c:pt idx="7947">
                  <c:v>0</c:v>
                </c:pt>
                <c:pt idx="7948">
                  <c:v>0</c:v>
                </c:pt>
                <c:pt idx="7949">
                  <c:v>0</c:v>
                </c:pt>
                <c:pt idx="7950">
                  <c:v>0</c:v>
                </c:pt>
                <c:pt idx="7951">
                  <c:v>0</c:v>
                </c:pt>
                <c:pt idx="7952">
                  <c:v>0</c:v>
                </c:pt>
                <c:pt idx="7953">
                  <c:v>0</c:v>
                </c:pt>
                <c:pt idx="7954">
                  <c:v>0</c:v>
                </c:pt>
                <c:pt idx="7955">
                  <c:v>0</c:v>
                </c:pt>
                <c:pt idx="7956">
                  <c:v>0</c:v>
                </c:pt>
                <c:pt idx="7957">
                  <c:v>0</c:v>
                </c:pt>
                <c:pt idx="7958">
                  <c:v>0</c:v>
                </c:pt>
                <c:pt idx="7959">
                  <c:v>0</c:v>
                </c:pt>
                <c:pt idx="7960">
                  <c:v>0</c:v>
                </c:pt>
                <c:pt idx="7961">
                  <c:v>0</c:v>
                </c:pt>
                <c:pt idx="7962">
                  <c:v>0</c:v>
                </c:pt>
                <c:pt idx="7963">
                  <c:v>0</c:v>
                </c:pt>
                <c:pt idx="7964">
                  <c:v>0</c:v>
                </c:pt>
                <c:pt idx="7965">
                  <c:v>0</c:v>
                </c:pt>
                <c:pt idx="7966">
                  <c:v>0</c:v>
                </c:pt>
                <c:pt idx="7967">
                  <c:v>0</c:v>
                </c:pt>
                <c:pt idx="7968">
                  <c:v>0</c:v>
                </c:pt>
                <c:pt idx="7969">
                  <c:v>0</c:v>
                </c:pt>
                <c:pt idx="7970">
                  <c:v>0</c:v>
                </c:pt>
                <c:pt idx="7971">
                  <c:v>0</c:v>
                </c:pt>
                <c:pt idx="7972">
                  <c:v>0</c:v>
                </c:pt>
                <c:pt idx="7973">
                  <c:v>0</c:v>
                </c:pt>
                <c:pt idx="7974">
                  <c:v>0</c:v>
                </c:pt>
                <c:pt idx="7975">
                  <c:v>0</c:v>
                </c:pt>
                <c:pt idx="7976">
                  <c:v>0</c:v>
                </c:pt>
                <c:pt idx="7977">
                  <c:v>0</c:v>
                </c:pt>
                <c:pt idx="7978">
                  <c:v>0</c:v>
                </c:pt>
                <c:pt idx="7979">
                  <c:v>0</c:v>
                </c:pt>
                <c:pt idx="7980">
                  <c:v>0</c:v>
                </c:pt>
                <c:pt idx="7981">
                  <c:v>0</c:v>
                </c:pt>
                <c:pt idx="7982">
                  <c:v>0</c:v>
                </c:pt>
                <c:pt idx="7983">
                  <c:v>0</c:v>
                </c:pt>
                <c:pt idx="7984">
                  <c:v>0</c:v>
                </c:pt>
                <c:pt idx="7985">
                  <c:v>0</c:v>
                </c:pt>
                <c:pt idx="7986">
                  <c:v>0</c:v>
                </c:pt>
                <c:pt idx="7987">
                  <c:v>0</c:v>
                </c:pt>
                <c:pt idx="7988">
                  <c:v>0</c:v>
                </c:pt>
                <c:pt idx="7989">
                  <c:v>0</c:v>
                </c:pt>
                <c:pt idx="7990">
                  <c:v>0</c:v>
                </c:pt>
                <c:pt idx="7991">
                  <c:v>0</c:v>
                </c:pt>
                <c:pt idx="7992">
                  <c:v>0</c:v>
                </c:pt>
                <c:pt idx="7993">
                  <c:v>0</c:v>
                </c:pt>
                <c:pt idx="7994">
                  <c:v>0</c:v>
                </c:pt>
                <c:pt idx="7995">
                  <c:v>0</c:v>
                </c:pt>
                <c:pt idx="7996">
                  <c:v>0</c:v>
                </c:pt>
                <c:pt idx="7997">
                  <c:v>0</c:v>
                </c:pt>
                <c:pt idx="7998">
                  <c:v>0</c:v>
                </c:pt>
                <c:pt idx="7999">
                  <c:v>0</c:v>
                </c:pt>
                <c:pt idx="8000">
                  <c:v>0</c:v>
                </c:pt>
                <c:pt idx="8001">
                  <c:v>0</c:v>
                </c:pt>
                <c:pt idx="8002">
                  <c:v>0</c:v>
                </c:pt>
                <c:pt idx="8003">
                  <c:v>0</c:v>
                </c:pt>
                <c:pt idx="8004">
                  <c:v>0</c:v>
                </c:pt>
                <c:pt idx="8005">
                  <c:v>0</c:v>
                </c:pt>
                <c:pt idx="8006">
                  <c:v>0</c:v>
                </c:pt>
                <c:pt idx="8007">
                  <c:v>0</c:v>
                </c:pt>
                <c:pt idx="8008">
                  <c:v>0</c:v>
                </c:pt>
                <c:pt idx="8009">
                  <c:v>0</c:v>
                </c:pt>
                <c:pt idx="8010">
                  <c:v>0</c:v>
                </c:pt>
                <c:pt idx="8011">
                  <c:v>0</c:v>
                </c:pt>
                <c:pt idx="8012">
                  <c:v>0</c:v>
                </c:pt>
                <c:pt idx="8013">
                  <c:v>0</c:v>
                </c:pt>
                <c:pt idx="8014">
                  <c:v>0</c:v>
                </c:pt>
                <c:pt idx="8015">
                  <c:v>0</c:v>
                </c:pt>
                <c:pt idx="8016">
                  <c:v>0</c:v>
                </c:pt>
                <c:pt idx="8017">
                  <c:v>0</c:v>
                </c:pt>
                <c:pt idx="8018">
                  <c:v>0</c:v>
                </c:pt>
                <c:pt idx="8019">
                  <c:v>0</c:v>
                </c:pt>
                <c:pt idx="8020">
                  <c:v>0</c:v>
                </c:pt>
                <c:pt idx="8021">
                  <c:v>0</c:v>
                </c:pt>
                <c:pt idx="8022">
                  <c:v>0</c:v>
                </c:pt>
                <c:pt idx="8023">
                  <c:v>0</c:v>
                </c:pt>
                <c:pt idx="8024">
                  <c:v>0</c:v>
                </c:pt>
                <c:pt idx="8025">
                  <c:v>0</c:v>
                </c:pt>
                <c:pt idx="8026">
                  <c:v>0</c:v>
                </c:pt>
                <c:pt idx="8027">
                  <c:v>0</c:v>
                </c:pt>
                <c:pt idx="8028">
                  <c:v>0</c:v>
                </c:pt>
                <c:pt idx="8029">
                  <c:v>0</c:v>
                </c:pt>
                <c:pt idx="8030">
                  <c:v>0</c:v>
                </c:pt>
                <c:pt idx="8031">
                  <c:v>0</c:v>
                </c:pt>
                <c:pt idx="8032">
                  <c:v>0</c:v>
                </c:pt>
                <c:pt idx="8033">
                  <c:v>0</c:v>
                </c:pt>
                <c:pt idx="8034">
                  <c:v>0</c:v>
                </c:pt>
                <c:pt idx="8035">
                  <c:v>0</c:v>
                </c:pt>
                <c:pt idx="8036">
                  <c:v>0</c:v>
                </c:pt>
                <c:pt idx="8037">
                  <c:v>0</c:v>
                </c:pt>
                <c:pt idx="8038">
                  <c:v>0</c:v>
                </c:pt>
                <c:pt idx="8039">
                  <c:v>0</c:v>
                </c:pt>
                <c:pt idx="8040">
                  <c:v>0</c:v>
                </c:pt>
                <c:pt idx="8041">
                  <c:v>0</c:v>
                </c:pt>
                <c:pt idx="8042">
                  <c:v>0</c:v>
                </c:pt>
                <c:pt idx="8043">
                  <c:v>0</c:v>
                </c:pt>
                <c:pt idx="8044">
                  <c:v>0</c:v>
                </c:pt>
                <c:pt idx="8045">
                  <c:v>0</c:v>
                </c:pt>
                <c:pt idx="8046">
                  <c:v>0</c:v>
                </c:pt>
                <c:pt idx="8047">
                  <c:v>0</c:v>
                </c:pt>
                <c:pt idx="8048">
                  <c:v>0</c:v>
                </c:pt>
                <c:pt idx="8049">
                  <c:v>0</c:v>
                </c:pt>
                <c:pt idx="8050">
                  <c:v>0</c:v>
                </c:pt>
                <c:pt idx="8051">
                  <c:v>0</c:v>
                </c:pt>
                <c:pt idx="8052">
                  <c:v>0</c:v>
                </c:pt>
                <c:pt idx="8053">
                  <c:v>0</c:v>
                </c:pt>
                <c:pt idx="8054">
                  <c:v>0</c:v>
                </c:pt>
                <c:pt idx="8055">
                  <c:v>0</c:v>
                </c:pt>
                <c:pt idx="8056">
                  <c:v>0</c:v>
                </c:pt>
                <c:pt idx="8057">
                  <c:v>0</c:v>
                </c:pt>
                <c:pt idx="8058">
                  <c:v>0</c:v>
                </c:pt>
                <c:pt idx="8059">
                  <c:v>0</c:v>
                </c:pt>
                <c:pt idx="8060">
                  <c:v>0</c:v>
                </c:pt>
                <c:pt idx="8061">
                  <c:v>0</c:v>
                </c:pt>
                <c:pt idx="8062">
                  <c:v>0</c:v>
                </c:pt>
                <c:pt idx="8063">
                  <c:v>0</c:v>
                </c:pt>
                <c:pt idx="8064">
                  <c:v>0</c:v>
                </c:pt>
                <c:pt idx="8065">
                  <c:v>0</c:v>
                </c:pt>
                <c:pt idx="8066">
                  <c:v>0</c:v>
                </c:pt>
                <c:pt idx="8067">
                  <c:v>0</c:v>
                </c:pt>
                <c:pt idx="8068">
                  <c:v>0</c:v>
                </c:pt>
                <c:pt idx="8069">
                  <c:v>0</c:v>
                </c:pt>
                <c:pt idx="8070">
                  <c:v>0</c:v>
                </c:pt>
                <c:pt idx="8071">
                  <c:v>0</c:v>
                </c:pt>
                <c:pt idx="8072">
                  <c:v>0</c:v>
                </c:pt>
                <c:pt idx="8073">
                  <c:v>0</c:v>
                </c:pt>
                <c:pt idx="8074">
                  <c:v>0</c:v>
                </c:pt>
                <c:pt idx="8075">
                  <c:v>0</c:v>
                </c:pt>
                <c:pt idx="8076">
                  <c:v>0</c:v>
                </c:pt>
                <c:pt idx="8077">
                  <c:v>0</c:v>
                </c:pt>
                <c:pt idx="8078">
                  <c:v>0</c:v>
                </c:pt>
                <c:pt idx="8079">
                  <c:v>0</c:v>
                </c:pt>
                <c:pt idx="8080">
                  <c:v>0</c:v>
                </c:pt>
                <c:pt idx="8081">
                  <c:v>0</c:v>
                </c:pt>
                <c:pt idx="8082">
                  <c:v>0</c:v>
                </c:pt>
                <c:pt idx="8083">
                  <c:v>0</c:v>
                </c:pt>
                <c:pt idx="8084">
                  <c:v>0</c:v>
                </c:pt>
                <c:pt idx="8085">
                  <c:v>0</c:v>
                </c:pt>
                <c:pt idx="8086">
                  <c:v>0</c:v>
                </c:pt>
                <c:pt idx="8087">
                  <c:v>0</c:v>
                </c:pt>
                <c:pt idx="8088">
                  <c:v>0</c:v>
                </c:pt>
                <c:pt idx="8089">
                  <c:v>0</c:v>
                </c:pt>
                <c:pt idx="8090">
                  <c:v>0</c:v>
                </c:pt>
                <c:pt idx="8091">
                  <c:v>0</c:v>
                </c:pt>
                <c:pt idx="8092">
                  <c:v>0</c:v>
                </c:pt>
                <c:pt idx="8093">
                  <c:v>0</c:v>
                </c:pt>
                <c:pt idx="8094">
                  <c:v>0</c:v>
                </c:pt>
                <c:pt idx="8095">
                  <c:v>0</c:v>
                </c:pt>
                <c:pt idx="8096">
                  <c:v>0</c:v>
                </c:pt>
                <c:pt idx="8097">
                  <c:v>0</c:v>
                </c:pt>
                <c:pt idx="8098">
                  <c:v>0</c:v>
                </c:pt>
                <c:pt idx="8099">
                  <c:v>0</c:v>
                </c:pt>
                <c:pt idx="8100">
                  <c:v>0</c:v>
                </c:pt>
                <c:pt idx="8101">
                  <c:v>0</c:v>
                </c:pt>
                <c:pt idx="8102">
                  <c:v>0</c:v>
                </c:pt>
                <c:pt idx="8103">
                  <c:v>0</c:v>
                </c:pt>
                <c:pt idx="8104">
                  <c:v>0</c:v>
                </c:pt>
                <c:pt idx="8105">
                  <c:v>0</c:v>
                </c:pt>
                <c:pt idx="8106">
                  <c:v>0</c:v>
                </c:pt>
                <c:pt idx="8107">
                  <c:v>0</c:v>
                </c:pt>
                <c:pt idx="8108">
                  <c:v>0</c:v>
                </c:pt>
                <c:pt idx="8109">
                  <c:v>0</c:v>
                </c:pt>
                <c:pt idx="8110">
                  <c:v>0</c:v>
                </c:pt>
                <c:pt idx="8111">
                  <c:v>0</c:v>
                </c:pt>
                <c:pt idx="8112">
                  <c:v>0</c:v>
                </c:pt>
                <c:pt idx="8113">
                  <c:v>0</c:v>
                </c:pt>
                <c:pt idx="8114">
                  <c:v>0</c:v>
                </c:pt>
                <c:pt idx="8115">
                  <c:v>0</c:v>
                </c:pt>
                <c:pt idx="8116">
                  <c:v>0</c:v>
                </c:pt>
                <c:pt idx="8117">
                  <c:v>0</c:v>
                </c:pt>
                <c:pt idx="8118">
                  <c:v>0</c:v>
                </c:pt>
                <c:pt idx="8119">
                  <c:v>0</c:v>
                </c:pt>
                <c:pt idx="8120">
                  <c:v>0</c:v>
                </c:pt>
                <c:pt idx="8121">
                  <c:v>0</c:v>
                </c:pt>
                <c:pt idx="8122">
                  <c:v>0</c:v>
                </c:pt>
                <c:pt idx="8123">
                  <c:v>0</c:v>
                </c:pt>
                <c:pt idx="8124">
                  <c:v>0</c:v>
                </c:pt>
                <c:pt idx="8125">
                  <c:v>0</c:v>
                </c:pt>
                <c:pt idx="8126">
                  <c:v>0</c:v>
                </c:pt>
                <c:pt idx="8127">
                  <c:v>0</c:v>
                </c:pt>
                <c:pt idx="8128">
                  <c:v>0</c:v>
                </c:pt>
                <c:pt idx="8129">
                  <c:v>0</c:v>
                </c:pt>
                <c:pt idx="8130">
                  <c:v>0</c:v>
                </c:pt>
                <c:pt idx="8131">
                  <c:v>0</c:v>
                </c:pt>
                <c:pt idx="8132">
                  <c:v>0</c:v>
                </c:pt>
                <c:pt idx="8133">
                  <c:v>0</c:v>
                </c:pt>
                <c:pt idx="8134">
                  <c:v>0</c:v>
                </c:pt>
                <c:pt idx="8135">
                  <c:v>0</c:v>
                </c:pt>
                <c:pt idx="8136">
                  <c:v>0</c:v>
                </c:pt>
                <c:pt idx="8137">
                  <c:v>0</c:v>
                </c:pt>
                <c:pt idx="8138">
                  <c:v>0</c:v>
                </c:pt>
                <c:pt idx="8139">
                  <c:v>0</c:v>
                </c:pt>
                <c:pt idx="8140">
                  <c:v>0</c:v>
                </c:pt>
                <c:pt idx="8141">
                  <c:v>0</c:v>
                </c:pt>
                <c:pt idx="8142">
                  <c:v>0</c:v>
                </c:pt>
                <c:pt idx="8143">
                  <c:v>0</c:v>
                </c:pt>
                <c:pt idx="8144">
                  <c:v>0</c:v>
                </c:pt>
                <c:pt idx="8145">
                  <c:v>0</c:v>
                </c:pt>
                <c:pt idx="8146">
                  <c:v>0</c:v>
                </c:pt>
                <c:pt idx="8147">
                  <c:v>0</c:v>
                </c:pt>
                <c:pt idx="8148">
                  <c:v>0</c:v>
                </c:pt>
                <c:pt idx="8149">
                  <c:v>0</c:v>
                </c:pt>
                <c:pt idx="8150">
                  <c:v>0</c:v>
                </c:pt>
                <c:pt idx="8151">
                  <c:v>0</c:v>
                </c:pt>
                <c:pt idx="8152">
                  <c:v>0</c:v>
                </c:pt>
                <c:pt idx="8153">
                  <c:v>0</c:v>
                </c:pt>
                <c:pt idx="8154">
                  <c:v>0</c:v>
                </c:pt>
                <c:pt idx="8155">
                  <c:v>0</c:v>
                </c:pt>
                <c:pt idx="8156">
                  <c:v>0</c:v>
                </c:pt>
                <c:pt idx="8157">
                  <c:v>0</c:v>
                </c:pt>
                <c:pt idx="8158">
                  <c:v>0</c:v>
                </c:pt>
                <c:pt idx="8159">
                  <c:v>0</c:v>
                </c:pt>
                <c:pt idx="8160">
                  <c:v>0</c:v>
                </c:pt>
                <c:pt idx="8161">
                  <c:v>0</c:v>
                </c:pt>
                <c:pt idx="8162">
                  <c:v>0</c:v>
                </c:pt>
                <c:pt idx="8163">
                  <c:v>0</c:v>
                </c:pt>
                <c:pt idx="8164">
                  <c:v>0</c:v>
                </c:pt>
                <c:pt idx="8165">
                  <c:v>0</c:v>
                </c:pt>
                <c:pt idx="8166">
                  <c:v>0</c:v>
                </c:pt>
                <c:pt idx="8167">
                  <c:v>0</c:v>
                </c:pt>
                <c:pt idx="8168">
                  <c:v>0</c:v>
                </c:pt>
                <c:pt idx="8169">
                  <c:v>0</c:v>
                </c:pt>
                <c:pt idx="8170">
                  <c:v>0</c:v>
                </c:pt>
                <c:pt idx="8171">
                  <c:v>0</c:v>
                </c:pt>
                <c:pt idx="8172">
                  <c:v>0</c:v>
                </c:pt>
                <c:pt idx="8173">
                  <c:v>0</c:v>
                </c:pt>
                <c:pt idx="8174">
                  <c:v>0</c:v>
                </c:pt>
                <c:pt idx="8175">
                  <c:v>0</c:v>
                </c:pt>
                <c:pt idx="8176">
                  <c:v>0</c:v>
                </c:pt>
                <c:pt idx="8177">
                  <c:v>0</c:v>
                </c:pt>
                <c:pt idx="8178">
                  <c:v>0</c:v>
                </c:pt>
                <c:pt idx="8179">
                  <c:v>0</c:v>
                </c:pt>
                <c:pt idx="8180">
                  <c:v>0</c:v>
                </c:pt>
                <c:pt idx="8181">
                  <c:v>0</c:v>
                </c:pt>
                <c:pt idx="8182">
                  <c:v>0</c:v>
                </c:pt>
                <c:pt idx="8183">
                  <c:v>0</c:v>
                </c:pt>
                <c:pt idx="8184">
                  <c:v>0</c:v>
                </c:pt>
                <c:pt idx="8185">
                  <c:v>0</c:v>
                </c:pt>
                <c:pt idx="8186">
                  <c:v>0</c:v>
                </c:pt>
                <c:pt idx="8187">
                  <c:v>0</c:v>
                </c:pt>
                <c:pt idx="8188">
                  <c:v>0</c:v>
                </c:pt>
                <c:pt idx="8189">
                  <c:v>0</c:v>
                </c:pt>
                <c:pt idx="8190">
                  <c:v>0</c:v>
                </c:pt>
                <c:pt idx="8191">
                  <c:v>0</c:v>
                </c:pt>
                <c:pt idx="8192">
                  <c:v>0</c:v>
                </c:pt>
                <c:pt idx="8193">
                  <c:v>0</c:v>
                </c:pt>
                <c:pt idx="8194">
                  <c:v>0</c:v>
                </c:pt>
                <c:pt idx="8195">
                  <c:v>0</c:v>
                </c:pt>
                <c:pt idx="8196">
                  <c:v>0</c:v>
                </c:pt>
                <c:pt idx="8197">
                  <c:v>0</c:v>
                </c:pt>
                <c:pt idx="8198">
                  <c:v>0</c:v>
                </c:pt>
                <c:pt idx="8199">
                  <c:v>0</c:v>
                </c:pt>
                <c:pt idx="8200">
                  <c:v>0</c:v>
                </c:pt>
                <c:pt idx="8201">
                  <c:v>0</c:v>
                </c:pt>
                <c:pt idx="8202">
                  <c:v>0</c:v>
                </c:pt>
                <c:pt idx="8203">
                  <c:v>0</c:v>
                </c:pt>
                <c:pt idx="8204">
                  <c:v>0</c:v>
                </c:pt>
                <c:pt idx="8205">
                  <c:v>0</c:v>
                </c:pt>
                <c:pt idx="8206">
                  <c:v>0</c:v>
                </c:pt>
                <c:pt idx="8207">
                  <c:v>0</c:v>
                </c:pt>
                <c:pt idx="8208">
                  <c:v>0</c:v>
                </c:pt>
                <c:pt idx="8209">
                  <c:v>0</c:v>
                </c:pt>
                <c:pt idx="8210">
                  <c:v>0</c:v>
                </c:pt>
                <c:pt idx="8211">
                  <c:v>0</c:v>
                </c:pt>
                <c:pt idx="8212">
                  <c:v>0</c:v>
                </c:pt>
                <c:pt idx="8213">
                  <c:v>0</c:v>
                </c:pt>
                <c:pt idx="8214">
                  <c:v>0</c:v>
                </c:pt>
                <c:pt idx="8215">
                  <c:v>0</c:v>
                </c:pt>
                <c:pt idx="8216">
                  <c:v>0</c:v>
                </c:pt>
                <c:pt idx="8217">
                  <c:v>0</c:v>
                </c:pt>
                <c:pt idx="8218">
                  <c:v>0</c:v>
                </c:pt>
                <c:pt idx="8219">
                  <c:v>0</c:v>
                </c:pt>
                <c:pt idx="8220">
                  <c:v>0</c:v>
                </c:pt>
                <c:pt idx="8221">
                  <c:v>0</c:v>
                </c:pt>
                <c:pt idx="8222">
                  <c:v>0</c:v>
                </c:pt>
                <c:pt idx="8223">
                  <c:v>0</c:v>
                </c:pt>
                <c:pt idx="8224">
                  <c:v>0</c:v>
                </c:pt>
                <c:pt idx="8225">
                  <c:v>0</c:v>
                </c:pt>
                <c:pt idx="8226">
                  <c:v>0</c:v>
                </c:pt>
                <c:pt idx="8227">
                  <c:v>0</c:v>
                </c:pt>
                <c:pt idx="8228">
                  <c:v>0</c:v>
                </c:pt>
                <c:pt idx="8229">
                  <c:v>0</c:v>
                </c:pt>
                <c:pt idx="8230">
                  <c:v>0</c:v>
                </c:pt>
                <c:pt idx="8231">
                  <c:v>0</c:v>
                </c:pt>
                <c:pt idx="8232">
                  <c:v>0</c:v>
                </c:pt>
                <c:pt idx="8233">
                  <c:v>0</c:v>
                </c:pt>
                <c:pt idx="8234">
                  <c:v>0</c:v>
                </c:pt>
                <c:pt idx="8235">
                  <c:v>0</c:v>
                </c:pt>
                <c:pt idx="8236">
                  <c:v>0</c:v>
                </c:pt>
                <c:pt idx="8237">
                  <c:v>0</c:v>
                </c:pt>
                <c:pt idx="8238">
                  <c:v>0</c:v>
                </c:pt>
                <c:pt idx="8239">
                  <c:v>0</c:v>
                </c:pt>
                <c:pt idx="8240">
                  <c:v>0</c:v>
                </c:pt>
                <c:pt idx="8241">
                  <c:v>0</c:v>
                </c:pt>
                <c:pt idx="8242">
                  <c:v>0</c:v>
                </c:pt>
                <c:pt idx="8243">
                  <c:v>0</c:v>
                </c:pt>
                <c:pt idx="8244">
                  <c:v>0</c:v>
                </c:pt>
                <c:pt idx="8245">
                  <c:v>0</c:v>
                </c:pt>
                <c:pt idx="8246">
                  <c:v>0</c:v>
                </c:pt>
                <c:pt idx="8247">
                  <c:v>0</c:v>
                </c:pt>
                <c:pt idx="8248">
                  <c:v>0</c:v>
                </c:pt>
                <c:pt idx="8249">
                  <c:v>0</c:v>
                </c:pt>
                <c:pt idx="8250">
                  <c:v>0</c:v>
                </c:pt>
                <c:pt idx="8251">
                  <c:v>0</c:v>
                </c:pt>
                <c:pt idx="8252">
                  <c:v>0</c:v>
                </c:pt>
                <c:pt idx="8253">
                  <c:v>0</c:v>
                </c:pt>
                <c:pt idx="8254">
                  <c:v>0</c:v>
                </c:pt>
                <c:pt idx="8255">
                  <c:v>0</c:v>
                </c:pt>
                <c:pt idx="8256">
                  <c:v>0</c:v>
                </c:pt>
                <c:pt idx="8257">
                  <c:v>0</c:v>
                </c:pt>
                <c:pt idx="8258">
                  <c:v>0</c:v>
                </c:pt>
                <c:pt idx="8259">
                  <c:v>0</c:v>
                </c:pt>
                <c:pt idx="8260">
                  <c:v>0</c:v>
                </c:pt>
                <c:pt idx="8261">
                  <c:v>0</c:v>
                </c:pt>
                <c:pt idx="8262">
                  <c:v>0</c:v>
                </c:pt>
                <c:pt idx="8263">
                  <c:v>0</c:v>
                </c:pt>
                <c:pt idx="8264">
                  <c:v>0</c:v>
                </c:pt>
                <c:pt idx="8265">
                  <c:v>0</c:v>
                </c:pt>
                <c:pt idx="8266">
                  <c:v>0</c:v>
                </c:pt>
                <c:pt idx="8267">
                  <c:v>0</c:v>
                </c:pt>
                <c:pt idx="8268">
                  <c:v>0</c:v>
                </c:pt>
                <c:pt idx="8269">
                  <c:v>0</c:v>
                </c:pt>
                <c:pt idx="8270">
                  <c:v>0</c:v>
                </c:pt>
                <c:pt idx="8271">
                  <c:v>0</c:v>
                </c:pt>
                <c:pt idx="8272">
                  <c:v>0</c:v>
                </c:pt>
                <c:pt idx="8273">
                  <c:v>0</c:v>
                </c:pt>
                <c:pt idx="8274">
                  <c:v>0</c:v>
                </c:pt>
                <c:pt idx="8275">
                  <c:v>0</c:v>
                </c:pt>
                <c:pt idx="8276">
                  <c:v>0</c:v>
                </c:pt>
                <c:pt idx="8277">
                  <c:v>0</c:v>
                </c:pt>
                <c:pt idx="8278">
                  <c:v>0</c:v>
                </c:pt>
                <c:pt idx="8279">
                  <c:v>0</c:v>
                </c:pt>
                <c:pt idx="8280">
                  <c:v>0</c:v>
                </c:pt>
                <c:pt idx="8281">
                  <c:v>0</c:v>
                </c:pt>
                <c:pt idx="8282">
                  <c:v>0</c:v>
                </c:pt>
                <c:pt idx="8283">
                  <c:v>0</c:v>
                </c:pt>
                <c:pt idx="8284">
                  <c:v>0</c:v>
                </c:pt>
                <c:pt idx="8285">
                  <c:v>0</c:v>
                </c:pt>
                <c:pt idx="8286">
                  <c:v>0</c:v>
                </c:pt>
                <c:pt idx="8287">
                  <c:v>0</c:v>
                </c:pt>
                <c:pt idx="8288">
                  <c:v>0</c:v>
                </c:pt>
                <c:pt idx="8289">
                  <c:v>0</c:v>
                </c:pt>
                <c:pt idx="8290">
                  <c:v>0</c:v>
                </c:pt>
                <c:pt idx="8291">
                  <c:v>0</c:v>
                </c:pt>
                <c:pt idx="8292">
                  <c:v>0</c:v>
                </c:pt>
                <c:pt idx="8293">
                  <c:v>0</c:v>
                </c:pt>
                <c:pt idx="8294">
                  <c:v>0</c:v>
                </c:pt>
                <c:pt idx="8295">
                  <c:v>0</c:v>
                </c:pt>
                <c:pt idx="8296">
                  <c:v>0</c:v>
                </c:pt>
                <c:pt idx="8297">
                  <c:v>0</c:v>
                </c:pt>
                <c:pt idx="8298">
                  <c:v>0</c:v>
                </c:pt>
                <c:pt idx="8299">
                  <c:v>0</c:v>
                </c:pt>
                <c:pt idx="8300">
                  <c:v>0</c:v>
                </c:pt>
                <c:pt idx="8301">
                  <c:v>0</c:v>
                </c:pt>
                <c:pt idx="8302">
                  <c:v>0</c:v>
                </c:pt>
                <c:pt idx="8303">
                  <c:v>0</c:v>
                </c:pt>
                <c:pt idx="8304">
                  <c:v>0</c:v>
                </c:pt>
                <c:pt idx="8305">
                  <c:v>0</c:v>
                </c:pt>
                <c:pt idx="8306">
                  <c:v>0</c:v>
                </c:pt>
                <c:pt idx="8307">
                  <c:v>0</c:v>
                </c:pt>
                <c:pt idx="8308">
                  <c:v>0</c:v>
                </c:pt>
                <c:pt idx="8309">
                  <c:v>0</c:v>
                </c:pt>
                <c:pt idx="8310">
                  <c:v>0</c:v>
                </c:pt>
                <c:pt idx="8311">
                  <c:v>0</c:v>
                </c:pt>
                <c:pt idx="8312">
                  <c:v>0</c:v>
                </c:pt>
                <c:pt idx="8313">
                  <c:v>0</c:v>
                </c:pt>
                <c:pt idx="8314">
                  <c:v>0</c:v>
                </c:pt>
                <c:pt idx="8315">
                  <c:v>0</c:v>
                </c:pt>
                <c:pt idx="8316">
                  <c:v>0</c:v>
                </c:pt>
                <c:pt idx="8317">
                  <c:v>0</c:v>
                </c:pt>
                <c:pt idx="8318">
                  <c:v>0</c:v>
                </c:pt>
                <c:pt idx="8319">
                  <c:v>0</c:v>
                </c:pt>
                <c:pt idx="8320">
                  <c:v>0</c:v>
                </c:pt>
                <c:pt idx="8321">
                  <c:v>0</c:v>
                </c:pt>
                <c:pt idx="8322">
                  <c:v>0</c:v>
                </c:pt>
                <c:pt idx="8323">
                  <c:v>0</c:v>
                </c:pt>
                <c:pt idx="8324">
                  <c:v>0</c:v>
                </c:pt>
                <c:pt idx="8325">
                  <c:v>0</c:v>
                </c:pt>
                <c:pt idx="8326">
                  <c:v>0</c:v>
                </c:pt>
                <c:pt idx="8327">
                  <c:v>0</c:v>
                </c:pt>
                <c:pt idx="8328">
                  <c:v>0</c:v>
                </c:pt>
                <c:pt idx="8329">
                  <c:v>0</c:v>
                </c:pt>
                <c:pt idx="8330">
                  <c:v>0</c:v>
                </c:pt>
                <c:pt idx="8331">
                  <c:v>0</c:v>
                </c:pt>
                <c:pt idx="8332">
                  <c:v>0</c:v>
                </c:pt>
                <c:pt idx="8333">
                  <c:v>0</c:v>
                </c:pt>
                <c:pt idx="8334">
                  <c:v>0</c:v>
                </c:pt>
                <c:pt idx="8335">
                  <c:v>0</c:v>
                </c:pt>
                <c:pt idx="8336">
                  <c:v>0</c:v>
                </c:pt>
                <c:pt idx="8337">
                  <c:v>0</c:v>
                </c:pt>
                <c:pt idx="8338">
                  <c:v>0</c:v>
                </c:pt>
                <c:pt idx="8339">
                  <c:v>0</c:v>
                </c:pt>
                <c:pt idx="8340">
                  <c:v>0</c:v>
                </c:pt>
                <c:pt idx="8341">
                  <c:v>0</c:v>
                </c:pt>
                <c:pt idx="8342">
                  <c:v>0</c:v>
                </c:pt>
                <c:pt idx="8343">
                  <c:v>0</c:v>
                </c:pt>
                <c:pt idx="8344">
                  <c:v>0</c:v>
                </c:pt>
                <c:pt idx="8345">
                  <c:v>0</c:v>
                </c:pt>
                <c:pt idx="8346">
                  <c:v>0</c:v>
                </c:pt>
                <c:pt idx="8347">
                  <c:v>0</c:v>
                </c:pt>
                <c:pt idx="8348">
                  <c:v>0</c:v>
                </c:pt>
                <c:pt idx="8349">
                  <c:v>0</c:v>
                </c:pt>
                <c:pt idx="8350">
                  <c:v>0</c:v>
                </c:pt>
                <c:pt idx="8351">
                  <c:v>0</c:v>
                </c:pt>
                <c:pt idx="8352">
                  <c:v>0</c:v>
                </c:pt>
                <c:pt idx="8353">
                  <c:v>0</c:v>
                </c:pt>
                <c:pt idx="8354">
                  <c:v>0</c:v>
                </c:pt>
                <c:pt idx="8355">
                  <c:v>0</c:v>
                </c:pt>
                <c:pt idx="8356">
                  <c:v>0</c:v>
                </c:pt>
                <c:pt idx="8357">
                  <c:v>0</c:v>
                </c:pt>
                <c:pt idx="8358">
                  <c:v>0</c:v>
                </c:pt>
                <c:pt idx="8359">
                  <c:v>0</c:v>
                </c:pt>
                <c:pt idx="8360">
                  <c:v>0</c:v>
                </c:pt>
                <c:pt idx="8361">
                  <c:v>0</c:v>
                </c:pt>
                <c:pt idx="8362">
                  <c:v>0</c:v>
                </c:pt>
                <c:pt idx="8363">
                  <c:v>0</c:v>
                </c:pt>
                <c:pt idx="8364">
                  <c:v>0</c:v>
                </c:pt>
                <c:pt idx="8365">
                  <c:v>0</c:v>
                </c:pt>
                <c:pt idx="8366">
                  <c:v>0</c:v>
                </c:pt>
                <c:pt idx="8367">
                  <c:v>0</c:v>
                </c:pt>
                <c:pt idx="8368">
                  <c:v>0</c:v>
                </c:pt>
                <c:pt idx="8369">
                  <c:v>0</c:v>
                </c:pt>
                <c:pt idx="8370">
                  <c:v>0</c:v>
                </c:pt>
                <c:pt idx="8371">
                  <c:v>0</c:v>
                </c:pt>
                <c:pt idx="8372">
                  <c:v>0</c:v>
                </c:pt>
                <c:pt idx="8373">
                  <c:v>0</c:v>
                </c:pt>
                <c:pt idx="8374">
                  <c:v>0</c:v>
                </c:pt>
                <c:pt idx="8375">
                  <c:v>0</c:v>
                </c:pt>
                <c:pt idx="8376">
                  <c:v>0</c:v>
                </c:pt>
                <c:pt idx="8377">
                  <c:v>0</c:v>
                </c:pt>
                <c:pt idx="8378">
                  <c:v>0</c:v>
                </c:pt>
                <c:pt idx="8379">
                  <c:v>0</c:v>
                </c:pt>
                <c:pt idx="8380">
                  <c:v>0</c:v>
                </c:pt>
                <c:pt idx="8381">
                  <c:v>0</c:v>
                </c:pt>
                <c:pt idx="8382">
                  <c:v>0</c:v>
                </c:pt>
                <c:pt idx="8383">
                  <c:v>0</c:v>
                </c:pt>
                <c:pt idx="8384">
                  <c:v>0</c:v>
                </c:pt>
                <c:pt idx="8385">
                  <c:v>0</c:v>
                </c:pt>
                <c:pt idx="8386">
                  <c:v>0</c:v>
                </c:pt>
                <c:pt idx="8387">
                  <c:v>0</c:v>
                </c:pt>
                <c:pt idx="8388">
                  <c:v>0</c:v>
                </c:pt>
                <c:pt idx="8389">
                  <c:v>0</c:v>
                </c:pt>
                <c:pt idx="8390">
                  <c:v>0</c:v>
                </c:pt>
                <c:pt idx="8391">
                  <c:v>0</c:v>
                </c:pt>
                <c:pt idx="8392">
                  <c:v>0</c:v>
                </c:pt>
                <c:pt idx="8393">
                  <c:v>0</c:v>
                </c:pt>
                <c:pt idx="8394">
                  <c:v>0</c:v>
                </c:pt>
                <c:pt idx="8395">
                  <c:v>0</c:v>
                </c:pt>
                <c:pt idx="8396">
                  <c:v>0</c:v>
                </c:pt>
                <c:pt idx="8397">
                  <c:v>0</c:v>
                </c:pt>
                <c:pt idx="8398">
                  <c:v>0</c:v>
                </c:pt>
                <c:pt idx="8399">
                  <c:v>0</c:v>
                </c:pt>
                <c:pt idx="8400">
                  <c:v>0</c:v>
                </c:pt>
                <c:pt idx="8401">
                  <c:v>0</c:v>
                </c:pt>
                <c:pt idx="8402">
                  <c:v>0</c:v>
                </c:pt>
                <c:pt idx="8403">
                  <c:v>0</c:v>
                </c:pt>
                <c:pt idx="8404">
                  <c:v>0</c:v>
                </c:pt>
                <c:pt idx="8405">
                  <c:v>0</c:v>
                </c:pt>
                <c:pt idx="8406">
                  <c:v>0</c:v>
                </c:pt>
                <c:pt idx="8407">
                  <c:v>0</c:v>
                </c:pt>
                <c:pt idx="8408">
                  <c:v>0</c:v>
                </c:pt>
                <c:pt idx="8409">
                  <c:v>0</c:v>
                </c:pt>
                <c:pt idx="8410">
                  <c:v>0</c:v>
                </c:pt>
                <c:pt idx="8411">
                  <c:v>0</c:v>
                </c:pt>
                <c:pt idx="8412">
                  <c:v>0</c:v>
                </c:pt>
                <c:pt idx="8413">
                  <c:v>0</c:v>
                </c:pt>
                <c:pt idx="8414">
                  <c:v>0</c:v>
                </c:pt>
                <c:pt idx="8415">
                  <c:v>0</c:v>
                </c:pt>
                <c:pt idx="8416">
                  <c:v>0</c:v>
                </c:pt>
                <c:pt idx="8417">
                  <c:v>0</c:v>
                </c:pt>
                <c:pt idx="8418">
                  <c:v>0</c:v>
                </c:pt>
                <c:pt idx="8419">
                  <c:v>0</c:v>
                </c:pt>
                <c:pt idx="8420">
                  <c:v>0</c:v>
                </c:pt>
                <c:pt idx="8421">
                  <c:v>0</c:v>
                </c:pt>
                <c:pt idx="8422">
                  <c:v>0</c:v>
                </c:pt>
                <c:pt idx="8423">
                  <c:v>0</c:v>
                </c:pt>
                <c:pt idx="8424">
                  <c:v>0</c:v>
                </c:pt>
                <c:pt idx="8425">
                  <c:v>0</c:v>
                </c:pt>
                <c:pt idx="8426">
                  <c:v>0</c:v>
                </c:pt>
                <c:pt idx="8427">
                  <c:v>0</c:v>
                </c:pt>
                <c:pt idx="8428">
                  <c:v>0</c:v>
                </c:pt>
                <c:pt idx="8429">
                  <c:v>0</c:v>
                </c:pt>
                <c:pt idx="8430">
                  <c:v>0</c:v>
                </c:pt>
                <c:pt idx="8431">
                  <c:v>0</c:v>
                </c:pt>
                <c:pt idx="8432">
                  <c:v>0</c:v>
                </c:pt>
                <c:pt idx="8433">
                  <c:v>0</c:v>
                </c:pt>
                <c:pt idx="8434">
                  <c:v>0</c:v>
                </c:pt>
                <c:pt idx="8435">
                  <c:v>0</c:v>
                </c:pt>
                <c:pt idx="8436">
                  <c:v>0</c:v>
                </c:pt>
                <c:pt idx="8437">
                  <c:v>0</c:v>
                </c:pt>
                <c:pt idx="8438">
                  <c:v>0</c:v>
                </c:pt>
                <c:pt idx="8439">
                  <c:v>0</c:v>
                </c:pt>
                <c:pt idx="8440">
                  <c:v>0</c:v>
                </c:pt>
                <c:pt idx="8441">
                  <c:v>0</c:v>
                </c:pt>
                <c:pt idx="8442">
                  <c:v>0</c:v>
                </c:pt>
                <c:pt idx="8443">
                  <c:v>0</c:v>
                </c:pt>
                <c:pt idx="8444">
                  <c:v>0</c:v>
                </c:pt>
                <c:pt idx="8445">
                  <c:v>0</c:v>
                </c:pt>
                <c:pt idx="8446">
                  <c:v>0</c:v>
                </c:pt>
                <c:pt idx="8447">
                  <c:v>0</c:v>
                </c:pt>
                <c:pt idx="8448">
                  <c:v>0</c:v>
                </c:pt>
                <c:pt idx="8449">
                  <c:v>0</c:v>
                </c:pt>
                <c:pt idx="8450">
                  <c:v>0</c:v>
                </c:pt>
                <c:pt idx="8451">
                  <c:v>0</c:v>
                </c:pt>
                <c:pt idx="8452">
                  <c:v>0</c:v>
                </c:pt>
                <c:pt idx="8453">
                  <c:v>0</c:v>
                </c:pt>
                <c:pt idx="8454">
                  <c:v>0</c:v>
                </c:pt>
                <c:pt idx="8455">
                  <c:v>0</c:v>
                </c:pt>
                <c:pt idx="8456">
                  <c:v>0</c:v>
                </c:pt>
                <c:pt idx="8457">
                  <c:v>0</c:v>
                </c:pt>
                <c:pt idx="8458">
                  <c:v>0</c:v>
                </c:pt>
                <c:pt idx="8459">
                  <c:v>0</c:v>
                </c:pt>
                <c:pt idx="8460">
                  <c:v>0</c:v>
                </c:pt>
                <c:pt idx="8461">
                  <c:v>0</c:v>
                </c:pt>
                <c:pt idx="8462">
                  <c:v>0</c:v>
                </c:pt>
                <c:pt idx="8463">
                  <c:v>0</c:v>
                </c:pt>
                <c:pt idx="8464">
                  <c:v>0</c:v>
                </c:pt>
                <c:pt idx="8465">
                  <c:v>0</c:v>
                </c:pt>
                <c:pt idx="8466">
                  <c:v>0</c:v>
                </c:pt>
                <c:pt idx="8467">
                  <c:v>0</c:v>
                </c:pt>
                <c:pt idx="8468">
                  <c:v>0</c:v>
                </c:pt>
                <c:pt idx="8469">
                  <c:v>0</c:v>
                </c:pt>
                <c:pt idx="8470">
                  <c:v>0</c:v>
                </c:pt>
                <c:pt idx="8471">
                  <c:v>0</c:v>
                </c:pt>
                <c:pt idx="8472">
                  <c:v>0</c:v>
                </c:pt>
                <c:pt idx="8473">
                  <c:v>0</c:v>
                </c:pt>
                <c:pt idx="8474">
                  <c:v>0</c:v>
                </c:pt>
                <c:pt idx="8475">
                  <c:v>0</c:v>
                </c:pt>
                <c:pt idx="8476">
                  <c:v>0</c:v>
                </c:pt>
                <c:pt idx="8477">
                  <c:v>0</c:v>
                </c:pt>
                <c:pt idx="8478">
                  <c:v>0</c:v>
                </c:pt>
                <c:pt idx="8479">
                  <c:v>0</c:v>
                </c:pt>
                <c:pt idx="8480">
                  <c:v>0</c:v>
                </c:pt>
                <c:pt idx="8481">
                  <c:v>0</c:v>
                </c:pt>
                <c:pt idx="8482">
                  <c:v>0</c:v>
                </c:pt>
                <c:pt idx="8483">
                  <c:v>0</c:v>
                </c:pt>
                <c:pt idx="8484">
                  <c:v>0</c:v>
                </c:pt>
                <c:pt idx="8485">
                  <c:v>0</c:v>
                </c:pt>
                <c:pt idx="8486">
                  <c:v>0</c:v>
                </c:pt>
                <c:pt idx="8487">
                  <c:v>0</c:v>
                </c:pt>
                <c:pt idx="8488">
                  <c:v>0</c:v>
                </c:pt>
                <c:pt idx="8489">
                  <c:v>0</c:v>
                </c:pt>
                <c:pt idx="8490">
                  <c:v>0</c:v>
                </c:pt>
                <c:pt idx="8491">
                  <c:v>0</c:v>
                </c:pt>
                <c:pt idx="8492">
                  <c:v>0</c:v>
                </c:pt>
                <c:pt idx="8493">
                  <c:v>0</c:v>
                </c:pt>
                <c:pt idx="8494">
                  <c:v>0</c:v>
                </c:pt>
                <c:pt idx="8495">
                  <c:v>0</c:v>
                </c:pt>
                <c:pt idx="8496">
                  <c:v>0</c:v>
                </c:pt>
                <c:pt idx="8497">
                  <c:v>0</c:v>
                </c:pt>
                <c:pt idx="8498">
                  <c:v>0</c:v>
                </c:pt>
                <c:pt idx="8499">
                  <c:v>0</c:v>
                </c:pt>
                <c:pt idx="8500">
                  <c:v>0</c:v>
                </c:pt>
                <c:pt idx="8501">
                  <c:v>0</c:v>
                </c:pt>
                <c:pt idx="8502">
                  <c:v>0</c:v>
                </c:pt>
                <c:pt idx="8503">
                  <c:v>0</c:v>
                </c:pt>
                <c:pt idx="8504">
                  <c:v>0</c:v>
                </c:pt>
                <c:pt idx="8505">
                  <c:v>0</c:v>
                </c:pt>
                <c:pt idx="8506">
                  <c:v>0</c:v>
                </c:pt>
                <c:pt idx="8507">
                  <c:v>0</c:v>
                </c:pt>
                <c:pt idx="8508">
                  <c:v>0</c:v>
                </c:pt>
                <c:pt idx="8509">
                  <c:v>0</c:v>
                </c:pt>
                <c:pt idx="8510">
                  <c:v>0</c:v>
                </c:pt>
                <c:pt idx="8511">
                  <c:v>0</c:v>
                </c:pt>
                <c:pt idx="8512">
                  <c:v>0</c:v>
                </c:pt>
                <c:pt idx="8513">
                  <c:v>0</c:v>
                </c:pt>
                <c:pt idx="8514">
                  <c:v>0</c:v>
                </c:pt>
                <c:pt idx="8515">
                  <c:v>0</c:v>
                </c:pt>
                <c:pt idx="8516">
                  <c:v>0</c:v>
                </c:pt>
                <c:pt idx="8517">
                  <c:v>0</c:v>
                </c:pt>
                <c:pt idx="8518">
                  <c:v>0</c:v>
                </c:pt>
                <c:pt idx="8519">
                  <c:v>0</c:v>
                </c:pt>
                <c:pt idx="8520">
                  <c:v>0</c:v>
                </c:pt>
                <c:pt idx="8521">
                  <c:v>0</c:v>
                </c:pt>
                <c:pt idx="8522">
                  <c:v>0</c:v>
                </c:pt>
                <c:pt idx="8523">
                  <c:v>0</c:v>
                </c:pt>
                <c:pt idx="8524">
                  <c:v>0</c:v>
                </c:pt>
                <c:pt idx="8525">
                  <c:v>0</c:v>
                </c:pt>
                <c:pt idx="8526">
                  <c:v>0</c:v>
                </c:pt>
                <c:pt idx="8527">
                  <c:v>0</c:v>
                </c:pt>
                <c:pt idx="8528">
                  <c:v>0</c:v>
                </c:pt>
                <c:pt idx="8529">
                  <c:v>0</c:v>
                </c:pt>
                <c:pt idx="8530">
                  <c:v>0</c:v>
                </c:pt>
                <c:pt idx="8531">
                  <c:v>0</c:v>
                </c:pt>
                <c:pt idx="8532">
                  <c:v>0</c:v>
                </c:pt>
                <c:pt idx="8533">
                  <c:v>0</c:v>
                </c:pt>
                <c:pt idx="8534">
                  <c:v>0</c:v>
                </c:pt>
                <c:pt idx="8535">
                  <c:v>0</c:v>
                </c:pt>
                <c:pt idx="8536">
                  <c:v>0</c:v>
                </c:pt>
                <c:pt idx="8537">
                  <c:v>0</c:v>
                </c:pt>
                <c:pt idx="8538">
                  <c:v>0</c:v>
                </c:pt>
                <c:pt idx="8539">
                  <c:v>0</c:v>
                </c:pt>
                <c:pt idx="8540">
                  <c:v>0</c:v>
                </c:pt>
                <c:pt idx="8541">
                  <c:v>0</c:v>
                </c:pt>
                <c:pt idx="8542">
                  <c:v>0</c:v>
                </c:pt>
                <c:pt idx="8543">
                  <c:v>0</c:v>
                </c:pt>
                <c:pt idx="8544">
                  <c:v>0</c:v>
                </c:pt>
                <c:pt idx="8545">
                  <c:v>0</c:v>
                </c:pt>
                <c:pt idx="8546">
                  <c:v>0</c:v>
                </c:pt>
                <c:pt idx="8547">
                  <c:v>0</c:v>
                </c:pt>
                <c:pt idx="8548">
                  <c:v>0</c:v>
                </c:pt>
                <c:pt idx="8549">
                  <c:v>0</c:v>
                </c:pt>
                <c:pt idx="8550">
                  <c:v>0</c:v>
                </c:pt>
                <c:pt idx="8551">
                  <c:v>0</c:v>
                </c:pt>
                <c:pt idx="8552">
                  <c:v>0</c:v>
                </c:pt>
                <c:pt idx="8553">
                  <c:v>0</c:v>
                </c:pt>
                <c:pt idx="8554">
                  <c:v>0</c:v>
                </c:pt>
                <c:pt idx="8555">
                  <c:v>0</c:v>
                </c:pt>
                <c:pt idx="8556">
                  <c:v>0</c:v>
                </c:pt>
                <c:pt idx="8557">
                  <c:v>0</c:v>
                </c:pt>
                <c:pt idx="8558">
                  <c:v>0</c:v>
                </c:pt>
                <c:pt idx="8559">
                  <c:v>0</c:v>
                </c:pt>
                <c:pt idx="8560">
                  <c:v>0</c:v>
                </c:pt>
                <c:pt idx="8561">
                  <c:v>0</c:v>
                </c:pt>
                <c:pt idx="8562">
                  <c:v>0</c:v>
                </c:pt>
                <c:pt idx="8563">
                  <c:v>0</c:v>
                </c:pt>
                <c:pt idx="8564">
                  <c:v>0</c:v>
                </c:pt>
                <c:pt idx="8565">
                  <c:v>0</c:v>
                </c:pt>
                <c:pt idx="8566">
                  <c:v>0</c:v>
                </c:pt>
                <c:pt idx="8567">
                  <c:v>0</c:v>
                </c:pt>
                <c:pt idx="8568">
                  <c:v>0</c:v>
                </c:pt>
                <c:pt idx="8569">
                  <c:v>0</c:v>
                </c:pt>
                <c:pt idx="8570">
                  <c:v>0</c:v>
                </c:pt>
                <c:pt idx="8571">
                  <c:v>0</c:v>
                </c:pt>
                <c:pt idx="8572">
                  <c:v>0</c:v>
                </c:pt>
                <c:pt idx="8573">
                  <c:v>0</c:v>
                </c:pt>
                <c:pt idx="8574">
                  <c:v>0</c:v>
                </c:pt>
                <c:pt idx="8575">
                  <c:v>0</c:v>
                </c:pt>
                <c:pt idx="8576">
                  <c:v>0</c:v>
                </c:pt>
                <c:pt idx="8577">
                  <c:v>0</c:v>
                </c:pt>
                <c:pt idx="8578">
                  <c:v>0</c:v>
                </c:pt>
                <c:pt idx="8579">
                  <c:v>0</c:v>
                </c:pt>
                <c:pt idx="8580">
                  <c:v>0</c:v>
                </c:pt>
                <c:pt idx="8581">
                  <c:v>0</c:v>
                </c:pt>
                <c:pt idx="8582">
                  <c:v>0</c:v>
                </c:pt>
                <c:pt idx="8583">
                  <c:v>0</c:v>
                </c:pt>
                <c:pt idx="8584">
                  <c:v>0</c:v>
                </c:pt>
                <c:pt idx="8585">
                  <c:v>0</c:v>
                </c:pt>
                <c:pt idx="8586">
                  <c:v>0</c:v>
                </c:pt>
                <c:pt idx="8587">
                  <c:v>0</c:v>
                </c:pt>
                <c:pt idx="8588">
                  <c:v>0</c:v>
                </c:pt>
                <c:pt idx="8589">
                  <c:v>0</c:v>
                </c:pt>
                <c:pt idx="8590">
                  <c:v>0</c:v>
                </c:pt>
                <c:pt idx="8591">
                  <c:v>0</c:v>
                </c:pt>
                <c:pt idx="8592">
                  <c:v>0</c:v>
                </c:pt>
                <c:pt idx="8593">
                  <c:v>0</c:v>
                </c:pt>
                <c:pt idx="8594">
                  <c:v>0</c:v>
                </c:pt>
                <c:pt idx="8595">
                  <c:v>0</c:v>
                </c:pt>
                <c:pt idx="8596">
                  <c:v>0</c:v>
                </c:pt>
                <c:pt idx="8597">
                  <c:v>0</c:v>
                </c:pt>
                <c:pt idx="8598">
                  <c:v>0</c:v>
                </c:pt>
                <c:pt idx="8599">
                  <c:v>0</c:v>
                </c:pt>
                <c:pt idx="8600">
                  <c:v>0</c:v>
                </c:pt>
                <c:pt idx="8601">
                  <c:v>0</c:v>
                </c:pt>
                <c:pt idx="8602">
                  <c:v>0</c:v>
                </c:pt>
                <c:pt idx="8603">
                  <c:v>0</c:v>
                </c:pt>
                <c:pt idx="8604">
                  <c:v>0</c:v>
                </c:pt>
                <c:pt idx="8605">
                  <c:v>0</c:v>
                </c:pt>
                <c:pt idx="8606">
                  <c:v>0</c:v>
                </c:pt>
                <c:pt idx="8607">
                  <c:v>0</c:v>
                </c:pt>
                <c:pt idx="8608">
                  <c:v>0</c:v>
                </c:pt>
                <c:pt idx="8609">
                  <c:v>0</c:v>
                </c:pt>
                <c:pt idx="8610">
                  <c:v>0</c:v>
                </c:pt>
                <c:pt idx="8611">
                  <c:v>0</c:v>
                </c:pt>
                <c:pt idx="8612">
                  <c:v>0</c:v>
                </c:pt>
                <c:pt idx="8613">
                  <c:v>0</c:v>
                </c:pt>
                <c:pt idx="8614">
                  <c:v>0</c:v>
                </c:pt>
                <c:pt idx="8615">
                  <c:v>0</c:v>
                </c:pt>
                <c:pt idx="8616">
                  <c:v>0</c:v>
                </c:pt>
                <c:pt idx="8617">
                  <c:v>0</c:v>
                </c:pt>
                <c:pt idx="8618">
                  <c:v>0</c:v>
                </c:pt>
                <c:pt idx="8619">
                  <c:v>0</c:v>
                </c:pt>
                <c:pt idx="8620">
                  <c:v>0</c:v>
                </c:pt>
                <c:pt idx="8621">
                  <c:v>0</c:v>
                </c:pt>
                <c:pt idx="8622">
                  <c:v>0</c:v>
                </c:pt>
                <c:pt idx="8623">
                  <c:v>0</c:v>
                </c:pt>
                <c:pt idx="8624">
                  <c:v>0</c:v>
                </c:pt>
                <c:pt idx="8625">
                  <c:v>0</c:v>
                </c:pt>
                <c:pt idx="8626">
                  <c:v>0</c:v>
                </c:pt>
                <c:pt idx="8627">
                  <c:v>0</c:v>
                </c:pt>
                <c:pt idx="8628">
                  <c:v>0</c:v>
                </c:pt>
                <c:pt idx="8629">
                  <c:v>0</c:v>
                </c:pt>
                <c:pt idx="8630">
                  <c:v>0</c:v>
                </c:pt>
                <c:pt idx="8631">
                  <c:v>0</c:v>
                </c:pt>
                <c:pt idx="8632">
                  <c:v>0</c:v>
                </c:pt>
                <c:pt idx="8633">
                  <c:v>0</c:v>
                </c:pt>
                <c:pt idx="8634">
                  <c:v>0</c:v>
                </c:pt>
                <c:pt idx="8635">
                  <c:v>0</c:v>
                </c:pt>
                <c:pt idx="8636">
                  <c:v>0</c:v>
                </c:pt>
                <c:pt idx="8637">
                  <c:v>0</c:v>
                </c:pt>
                <c:pt idx="8638">
                  <c:v>0</c:v>
                </c:pt>
                <c:pt idx="8639">
                  <c:v>0</c:v>
                </c:pt>
                <c:pt idx="8640">
                  <c:v>0</c:v>
                </c:pt>
                <c:pt idx="8641">
                  <c:v>0</c:v>
                </c:pt>
                <c:pt idx="8642">
                  <c:v>0</c:v>
                </c:pt>
                <c:pt idx="8643">
                  <c:v>0</c:v>
                </c:pt>
                <c:pt idx="8644">
                  <c:v>0</c:v>
                </c:pt>
                <c:pt idx="8645">
                  <c:v>0</c:v>
                </c:pt>
                <c:pt idx="8646">
                  <c:v>0</c:v>
                </c:pt>
                <c:pt idx="8647">
                  <c:v>0</c:v>
                </c:pt>
                <c:pt idx="8648">
                  <c:v>0</c:v>
                </c:pt>
                <c:pt idx="8649">
                  <c:v>0</c:v>
                </c:pt>
                <c:pt idx="8650">
                  <c:v>0</c:v>
                </c:pt>
                <c:pt idx="8651">
                  <c:v>0</c:v>
                </c:pt>
                <c:pt idx="8652">
                  <c:v>0</c:v>
                </c:pt>
                <c:pt idx="8653">
                  <c:v>0</c:v>
                </c:pt>
                <c:pt idx="8654">
                  <c:v>0</c:v>
                </c:pt>
                <c:pt idx="8655">
                  <c:v>0</c:v>
                </c:pt>
                <c:pt idx="8656">
                  <c:v>0</c:v>
                </c:pt>
                <c:pt idx="8657">
                  <c:v>0</c:v>
                </c:pt>
                <c:pt idx="8658">
                  <c:v>0</c:v>
                </c:pt>
                <c:pt idx="8659">
                  <c:v>0</c:v>
                </c:pt>
                <c:pt idx="8660">
                  <c:v>0</c:v>
                </c:pt>
                <c:pt idx="8661">
                  <c:v>0</c:v>
                </c:pt>
                <c:pt idx="8662">
                  <c:v>0</c:v>
                </c:pt>
                <c:pt idx="8663">
                  <c:v>0</c:v>
                </c:pt>
                <c:pt idx="8664">
                  <c:v>0</c:v>
                </c:pt>
                <c:pt idx="8665">
                  <c:v>0</c:v>
                </c:pt>
                <c:pt idx="8666">
                  <c:v>0</c:v>
                </c:pt>
                <c:pt idx="8667">
                  <c:v>0</c:v>
                </c:pt>
                <c:pt idx="8668">
                  <c:v>0</c:v>
                </c:pt>
                <c:pt idx="8669">
                  <c:v>0</c:v>
                </c:pt>
                <c:pt idx="8670">
                  <c:v>0</c:v>
                </c:pt>
                <c:pt idx="8671">
                  <c:v>0</c:v>
                </c:pt>
                <c:pt idx="8672">
                  <c:v>0</c:v>
                </c:pt>
                <c:pt idx="8673">
                  <c:v>0</c:v>
                </c:pt>
                <c:pt idx="8674">
                  <c:v>0</c:v>
                </c:pt>
                <c:pt idx="8675">
                  <c:v>0</c:v>
                </c:pt>
                <c:pt idx="8676">
                  <c:v>0</c:v>
                </c:pt>
                <c:pt idx="8677">
                  <c:v>0</c:v>
                </c:pt>
                <c:pt idx="8678">
                  <c:v>0</c:v>
                </c:pt>
                <c:pt idx="8679">
                  <c:v>0</c:v>
                </c:pt>
                <c:pt idx="8680">
                  <c:v>0</c:v>
                </c:pt>
                <c:pt idx="8681">
                  <c:v>0</c:v>
                </c:pt>
                <c:pt idx="8682">
                  <c:v>0</c:v>
                </c:pt>
                <c:pt idx="8683">
                  <c:v>0</c:v>
                </c:pt>
                <c:pt idx="8684">
                  <c:v>0</c:v>
                </c:pt>
                <c:pt idx="8685">
                  <c:v>0</c:v>
                </c:pt>
                <c:pt idx="8686">
                  <c:v>0</c:v>
                </c:pt>
                <c:pt idx="8687">
                  <c:v>0</c:v>
                </c:pt>
                <c:pt idx="8688">
                  <c:v>0</c:v>
                </c:pt>
                <c:pt idx="8689">
                  <c:v>0</c:v>
                </c:pt>
                <c:pt idx="8690">
                  <c:v>0</c:v>
                </c:pt>
                <c:pt idx="8691">
                  <c:v>0</c:v>
                </c:pt>
                <c:pt idx="8692">
                  <c:v>0</c:v>
                </c:pt>
                <c:pt idx="8693">
                  <c:v>0</c:v>
                </c:pt>
                <c:pt idx="8694">
                  <c:v>0</c:v>
                </c:pt>
                <c:pt idx="8695">
                  <c:v>0</c:v>
                </c:pt>
                <c:pt idx="8696">
                  <c:v>0</c:v>
                </c:pt>
                <c:pt idx="8697">
                  <c:v>0</c:v>
                </c:pt>
                <c:pt idx="8698">
                  <c:v>0</c:v>
                </c:pt>
                <c:pt idx="8699">
                  <c:v>0</c:v>
                </c:pt>
                <c:pt idx="8700">
                  <c:v>0</c:v>
                </c:pt>
                <c:pt idx="8701">
                  <c:v>0</c:v>
                </c:pt>
                <c:pt idx="8702">
                  <c:v>0</c:v>
                </c:pt>
                <c:pt idx="8703">
                  <c:v>0</c:v>
                </c:pt>
                <c:pt idx="8704">
                  <c:v>0</c:v>
                </c:pt>
                <c:pt idx="8705">
                  <c:v>0</c:v>
                </c:pt>
                <c:pt idx="8706">
                  <c:v>0</c:v>
                </c:pt>
                <c:pt idx="8707">
                  <c:v>0</c:v>
                </c:pt>
                <c:pt idx="8708">
                  <c:v>0</c:v>
                </c:pt>
                <c:pt idx="8709">
                  <c:v>0</c:v>
                </c:pt>
                <c:pt idx="8710">
                  <c:v>0</c:v>
                </c:pt>
                <c:pt idx="8711">
                  <c:v>0</c:v>
                </c:pt>
                <c:pt idx="8712">
                  <c:v>0</c:v>
                </c:pt>
                <c:pt idx="8713">
                  <c:v>0</c:v>
                </c:pt>
                <c:pt idx="8714">
                  <c:v>0</c:v>
                </c:pt>
                <c:pt idx="8715">
                  <c:v>0</c:v>
                </c:pt>
                <c:pt idx="8716">
                  <c:v>0</c:v>
                </c:pt>
                <c:pt idx="8717">
                  <c:v>0</c:v>
                </c:pt>
                <c:pt idx="8718">
                  <c:v>0</c:v>
                </c:pt>
                <c:pt idx="8719">
                  <c:v>0</c:v>
                </c:pt>
                <c:pt idx="8720">
                  <c:v>0</c:v>
                </c:pt>
                <c:pt idx="8721">
                  <c:v>0</c:v>
                </c:pt>
                <c:pt idx="8722">
                  <c:v>0</c:v>
                </c:pt>
                <c:pt idx="8723">
                  <c:v>0</c:v>
                </c:pt>
                <c:pt idx="8724">
                  <c:v>0</c:v>
                </c:pt>
                <c:pt idx="8725">
                  <c:v>0</c:v>
                </c:pt>
                <c:pt idx="8726">
                  <c:v>0</c:v>
                </c:pt>
                <c:pt idx="8727">
                  <c:v>0</c:v>
                </c:pt>
                <c:pt idx="8728">
                  <c:v>0</c:v>
                </c:pt>
                <c:pt idx="8729">
                  <c:v>0</c:v>
                </c:pt>
                <c:pt idx="8730">
                  <c:v>0</c:v>
                </c:pt>
                <c:pt idx="8731">
                  <c:v>0</c:v>
                </c:pt>
                <c:pt idx="8732">
                  <c:v>0</c:v>
                </c:pt>
                <c:pt idx="8733">
                  <c:v>0</c:v>
                </c:pt>
                <c:pt idx="8734">
                  <c:v>0</c:v>
                </c:pt>
                <c:pt idx="8735">
                  <c:v>0</c:v>
                </c:pt>
                <c:pt idx="8736">
                  <c:v>0</c:v>
                </c:pt>
                <c:pt idx="8737">
                  <c:v>0</c:v>
                </c:pt>
                <c:pt idx="8738">
                  <c:v>0</c:v>
                </c:pt>
                <c:pt idx="8739">
                  <c:v>0</c:v>
                </c:pt>
                <c:pt idx="8740">
                  <c:v>0</c:v>
                </c:pt>
                <c:pt idx="8741">
                  <c:v>0</c:v>
                </c:pt>
                <c:pt idx="8742">
                  <c:v>0</c:v>
                </c:pt>
                <c:pt idx="8743">
                  <c:v>0</c:v>
                </c:pt>
                <c:pt idx="8744">
                  <c:v>0</c:v>
                </c:pt>
                <c:pt idx="8745">
                  <c:v>0</c:v>
                </c:pt>
                <c:pt idx="8746">
                  <c:v>0</c:v>
                </c:pt>
                <c:pt idx="8747">
                  <c:v>0</c:v>
                </c:pt>
                <c:pt idx="8748">
                  <c:v>0</c:v>
                </c:pt>
                <c:pt idx="8749">
                  <c:v>0</c:v>
                </c:pt>
                <c:pt idx="8750">
                  <c:v>0</c:v>
                </c:pt>
                <c:pt idx="8751">
                  <c:v>0</c:v>
                </c:pt>
                <c:pt idx="8752">
                  <c:v>0</c:v>
                </c:pt>
                <c:pt idx="8753">
                  <c:v>0</c:v>
                </c:pt>
                <c:pt idx="8754">
                  <c:v>0</c:v>
                </c:pt>
                <c:pt idx="8755">
                  <c:v>0</c:v>
                </c:pt>
                <c:pt idx="8756">
                  <c:v>0</c:v>
                </c:pt>
                <c:pt idx="8757">
                  <c:v>0</c:v>
                </c:pt>
                <c:pt idx="8758">
                  <c:v>0</c:v>
                </c:pt>
                <c:pt idx="8759">
                  <c:v>0</c:v>
                </c:pt>
                <c:pt idx="8760">
                  <c:v>0</c:v>
                </c:pt>
                <c:pt idx="8761">
                  <c:v>0</c:v>
                </c:pt>
                <c:pt idx="8762">
                  <c:v>0</c:v>
                </c:pt>
                <c:pt idx="8763">
                  <c:v>0</c:v>
                </c:pt>
                <c:pt idx="8764">
                  <c:v>0</c:v>
                </c:pt>
                <c:pt idx="8765">
                  <c:v>0</c:v>
                </c:pt>
                <c:pt idx="8766">
                  <c:v>0</c:v>
                </c:pt>
                <c:pt idx="8767">
                  <c:v>0</c:v>
                </c:pt>
                <c:pt idx="8768">
                  <c:v>0</c:v>
                </c:pt>
                <c:pt idx="8769">
                  <c:v>0</c:v>
                </c:pt>
                <c:pt idx="8770">
                  <c:v>0</c:v>
                </c:pt>
                <c:pt idx="8771">
                  <c:v>0</c:v>
                </c:pt>
                <c:pt idx="8772">
                  <c:v>0</c:v>
                </c:pt>
                <c:pt idx="8773">
                  <c:v>0</c:v>
                </c:pt>
                <c:pt idx="8774">
                  <c:v>0</c:v>
                </c:pt>
                <c:pt idx="8775">
                  <c:v>0</c:v>
                </c:pt>
                <c:pt idx="8776">
                  <c:v>0</c:v>
                </c:pt>
                <c:pt idx="8777">
                  <c:v>0</c:v>
                </c:pt>
                <c:pt idx="8778">
                  <c:v>0</c:v>
                </c:pt>
                <c:pt idx="8779">
                  <c:v>0</c:v>
                </c:pt>
                <c:pt idx="8780">
                  <c:v>0</c:v>
                </c:pt>
                <c:pt idx="8781">
                  <c:v>0</c:v>
                </c:pt>
                <c:pt idx="8782">
                  <c:v>0</c:v>
                </c:pt>
                <c:pt idx="8783">
                  <c:v>0</c:v>
                </c:pt>
                <c:pt idx="8784">
                  <c:v>0</c:v>
                </c:pt>
                <c:pt idx="8785">
                  <c:v>0</c:v>
                </c:pt>
                <c:pt idx="8786">
                  <c:v>0</c:v>
                </c:pt>
                <c:pt idx="8787">
                  <c:v>0</c:v>
                </c:pt>
                <c:pt idx="8788">
                  <c:v>0</c:v>
                </c:pt>
                <c:pt idx="8789">
                  <c:v>0</c:v>
                </c:pt>
                <c:pt idx="8790">
                  <c:v>0</c:v>
                </c:pt>
                <c:pt idx="8791">
                  <c:v>0</c:v>
                </c:pt>
                <c:pt idx="8792">
                  <c:v>0</c:v>
                </c:pt>
                <c:pt idx="8793">
                  <c:v>0</c:v>
                </c:pt>
                <c:pt idx="8794">
                  <c:v>0</c:v>
                </c:pt>
                <c:pt idx="8795">
                  <c:v>0</c:v>
                </c:pt>
                <c:pt idx="8796">
                  <c:v>0</c:v>
                </c:pt>
                <c:pt idx="8797">
                  <c:v>0</c:v>
                </c:pt>
                <c:pt idx="8798">
                  <c:v>0</c:v>
                </c:pt>
                <c:pt idx="8799">
                  <c:v>0</c:v>
                </c:pt>
                <c:pt idx="8800">
                  <c:v>0</c:v>
                </c:pt>
                <c:pt idx="8801">
                  <c:v>0</c:v>
                </c:pt>
                <c:pt idx="8802">
                  <c:v>0</c:v>
                </c:pt>
                <c:pt idx="8803">
                  <c:v>0</c:v>
                </c:pt>
                <c:pt idx="8804">
                  <c:v>0</c:v>
                </c:pt>
                <c:pt idx="8805">
                  <c:v>0</c:v>
                </c:pt>
                <c:pt idx="8806">
                  <c:v>0</c:v>
                </c:pt>
                <c:pt idx="8807">
                  <c:v>0</c:v>
                </c:pt>
                <c:pt idx="8808">
                  <c:v>0</c:v>
                </c:pt>
                <c:pt idx="8809">
                  <c:v>0</c:v>
                </c:pt>
                <c:pt idx="8810">
                  <c:v>0</c:v>
                </c:pt>
                <c:pt idx="8811">
                  <c:v>0</c:v>
                </c:pt>
                <c:pt idx="8812">
                  <c:v>0</c:v>
                </c:pt>
                <c:pt idx="8813">
                  <c:v>0</c:v>
                </c:pt>
                <c:pt idx="8814">
                  <c:v>0</c:v>
                </c:pt>
                <c:pt idx="8815">
                  <c:v>0</c:v>
                </c:pt>
                <c:pt idx="8816">
                  <c:v>0</c:v>
                </c:pt>
                <c:pt idx="8817">
                  <c:v>0</c:v>
                </c:pt>
                <c:pt idx="8818">
                  <c:v>0</c:v>
                </c:pt>
                <c:pt idx="8819">
                  <c:v>0</c:v>
                </c:pt>
                <c:pt idx="8820">
                  <c:v>0</c:v>
                </c:pt>
                <c:pt idx="8821">
                  <c:v>0</c:v>
                </c:pt>
                <c:pt idx="8822">
                  <c:v>0</c:v>
                </c:pt>
                <c:pt idx="8823">
                  <c:v>0</c:v>
                </c:pt>
                <c:pt idx="8824">
                  <c:v>0</c:v>
                </c:pt>
                <c:pt idx="8825">
                  <c:v>0</c:v>
                </c:pt>
                <c:pt idx="8826">
                  <c:v>0</c:v>
                </c:pt>
                <c:pt idx="8827">
                  <c:v>0</c:v>
                </c:pt>
                <c:pt idx="8828">
                  <c:v>0</c:v>
                </c:pt>
                <c:pt idx="8829">
                  <c:v>0</c:v>
                </c:pt>
                <c:pt idx="8830">
                  <c:v>0</c:v>
                </c:pt>
                <c:pt idx="8831">
                  <c:v>0</c:v>
                </c:pt>
                <c:pt idx="8832">
                  <c:v>0</c:v>
                </c:pt>
                <c:pt idx="8833">
                  <c:v>0</c:v>
                </c:pt>
                <c:pt idx="8834">
                  <c:v>0</c:v>
                </c:pt>
                <c:pt idx="8835">
                  <c:v>0</c:v>
                </c:pt>
                <c:pt idx="8836">
                  <c:v>0</c:v>
                </c:pt>
                <c:pt idx="8837">
                  <c:v>0</c:v>
                </c:pt>
                <c:pt idx="8838">
                  <c:v>0</c:v>
                </c:pt>
                <c:pt idx="8839">
                  <c:v>0</c:v>
                </c:pt>
                <c:pt idx="8840">
                  <c:v>0</c:v>
                </c:pt>
                <c:pt idx="8841">
                  <c:v>0</c:v>
                </c:pt>
                <c:pt idx="8842">
                  <c:v>0</c:v>
                </c:pt>
                <c:pt idx="8843">
                  <c:v>0</c:v>
                </c:pt>
                <c:pt idx="8844">
                  <c:v>0</c:v>
                </c:pt>
                <c:pt idx="8845">
                  <c:v>0</c:v>
                </c:pt>
                <c:pt idx="8846">
                  <c:v>0</c:v>
                </c:pt>
                <c:pt idx="8847">
                  <c:v>0</c:v>
                </c:pt>
                <c:pt idx="8848">
                  <c:v>0</c:v>
                </c:pt>
                <c:pt idx="8849">
                  <c:v>0</c:v>
                </c:pt>
                <c:pt idx="8850">
                  <c:v>0</c:v>
                </c:pt>
                <c:pt idx="8851">
                  <c:v>0</c:v>
                </c:pt>
                <c:pt idx="8852">
                  <c:v>0</c:v>
                </c:pt>
                <c:pt idx="8853">
                  <c:v>0</c:v>
                </c:pt>
                <c:pt idx="8854">
                  <c:v>0</c:v>
                </c:pt>
                <c:pt idx="8855">
                  <c:v>0</c:v>
                </c:pt>
                <c:pt idx="8856">
                  <c:v>0</c:v>
                </c:pt>
                <c:pt idx="8857">
                  <c:v>0</c:v>
                </c:pt>
                <c:pt idx="8858">
                  <c:v>0</c:v>
                </c:pt>
                <c:pt idx="8859">
                  <c:v>0</c:v>
                </c:pt>
                <c:pt idx="8860">
                  <c:v>0</c:v>
                </c:pt>
                <c:pt idx="8861">
                  <c:v>0</c:v>
                </c:pt>
                <c:pt idx="8862">
                  <c:v>0</c:v>
                </c:pt>
                <c:pt idx="8863">
                  <c:v>0</c:v>
                </c:pt>
                <c:pt idx="8864">
                  <c:v>0</c:v>
                </c:pt>
                <c:pt idx="8865">
                  <c:v>0</c:v>
                </c:pt>
                <c:pt idx="8866">
                  <c:v>0</c:v>
                </c:pt>
                <c:pt idx="8867">
                  <c:v>0</c:v>
                </c:pt>
                <c:pt idx="8868">
                  <c:v>0</c:v>
                </c:pt>
                <c:pt idx="8869">
                  <c:v>0</c:v>
                </c:pt>
                <c:pt idx="8870">
                  <c:v>0</c:v>
                </c:pt>
                <c:pt idx="8871">
                  <c:v>0</c:v>
                </c:pt>
                <c:pt idx="8872">
                  <c:v>0</c:v>
                </c:pt>
                <c:pt idx="8873">
                  <c:v>0</c:v>
                </c:pt>
                <c:pt idx="8874">
                  <c:v>0</c:v>
                </c:pt>
                <c:pt idx="8875">
                  <c:v>0</c:v>
                </c:pt>
                <c:pt idx="8876">
                  <c:v>0</c:v>
                </c:pt>
                <c:pt idx="8877">
                  <c:v>0</c:v>
                </c:pt>
                <c:pt idx="8878">
                  <c:v>0</c:v>
                </c:pt>
                <c:pt idx="8879">
                  <c:v>0</c:v>
                </c:pt>
                <c:pt idx="8880">
                  <c:v>0</c:v>
                </c:pt>
                <c:pt idx="8881">
                  <c:v>0</c:v>
                </c:pt>
                <c:pt idx="8882">
                  <c:v>0</c:v>
                </c:pt>
                <c:pt idx="8883">
                  <c:v>0</c:v>
                </c:pt>
                <c:pt idx="8884">
                  <c:v>0</c:v>
                </c:pt>
                <c:pt idx="8885">
                  <c:v>0</c:v>
                </c:pt>
                <c:pt idx="8886">
                  <c:v>0</c:v>
                </c:pt>
                <c:pt idx="8887">
                  <c:v>0</c:v>
                </c:pt>
                <c:pt idx="8888">
                  <c:v>0</c:v>
                </c:pt>
                <c:pt idx="8889">
                  <c:v>0</c:v>
                </c:pt>
                <c:pt idx="8890">
                  <c:v>0</c:v>
                </c:pt>
                <c:pt idx="8891">
                  <c:v>0</c:v>
                </c:pt>
                <c:pt idx="8892">
                  <c:v>0</c:v>
                </c:pt>
                <c:pt idx="8893">
                  <c:v>0</c:v>
                </c:pt>
                <c:pt idx="8894">
                  <c:v>0</c:v>
                </c:pt>
                <c:pt idx="8895">
                  <c:v>0</c:v>
                </c:pt>
                <c:pt idx="8896">
                  <c:v>0</c:v>
                </c:pt>
                <c:pt idx="8897">
                  <c:v>0</c:v>
                </c:pt>
                <c:pt idx="8898">
                  <c:v>0</c:v>
                </c:pt>
                <c:pt idx="8899">
                  <c:v>0</c:v>
                </c:pt>
                <c:pt idx="8900">
                  <c:v>0</c:v>
                </c:pt>
                <c:pt idx="8901">
                  <c:v>0</c:v>
                </c:pt>
                <c:pt idx="8902">
                  <c:v>0</c:v>
                </c:pt>
                <c:pt idx="8903">
                  <c:v>0</c:v>
                </c:pt>
                <c:pt idx="8904">
                  <c:v>0</c:v>
                </c:pt>
                <c:pt idx="8905">
                  <c:v>0</c:v>
                </c:pt>
                <c:pt idx="8906">
                  <c:v>0</c:v>
                </c:pt>
                <c:pt idx="8907">
                  <c:v>0</c:v>
                </c:pt>
                <c:pt idx="8908">
                  <c:v>0</c:v>
                </c:pt>
                <c:pt idx="8909">
                  <c:v>0</c:v>
                </c:pt>
                <c:pt idx="8910">
                  <c:v>0</c:v>
                </c:pt>
                <c:pt idx="8911">
                  <c:v>0</c:v>
                </c:pt>
                <c:pt idx="8912">
                  <c:v>0</c:v>
                </c:pt>
                <c:pt idx="8913">
                  <c:v>0</c:v>
                </c:pt>
                <c:pt idx="8914">
                  <c:v>0</c:v>
                </c:pt>
                <c:pt idx="8915">
                  <c:v>0</c:v>
                </c:pt>
                <c:pt idx="8916">
                  <c:v>0</c:v>
                </c:pt>
                <c:pt idx="8917">
                  <c:v>0</c:v>
                </c:pt>
                <c:pt idx="8918">
                  <c:v>0</c:v>
                </c:pt>
                <c:pt idx="8919">
                  <c:v>0</c:v>
                </c:pt>
                <c:pt idx="8920">
                  <c:v>0</c:v>
                </c:pt>
                <c:pt idx="8921">
                  <c:v>0</c:v>
                </c:pt>
                <c:pt idx="8922">
                  <c:v>0</c:v>
                </c:pt>
                <c:pt idx="8923">
                  <c:v>0</c:v>
                </c:pt>
                <c:pt idx="8924">
                  <c:v>0</c:v>
                </c:pt>
                <c:pt idx="8925">
                  <c:v>0</c:v>
                </c:pt>
                <c:pt idx="8926">
                  <c:v>0</c:v>
                </c:pt>
                <c:pt idx="8927">
                  <c:v>0</c:v>
                </c:pt>
                <c:pt idx="8928">
                  <c:v>0</c:v>
                </c:pt>
                <c:pt idx="8929">
                  <c:v>0</c:v>
                </c:pt>
                <c:pt idx="8930">
                  <c:v>0</c:v>
                </c:pt>
                <c:pt idx="8931">
                  <c:v>0</c:v>
                </c:pt>
                <c:pt idx="8932">
                  <c:v>0</c:v>
                </c:pt>
                <c:pt idx="8933">
                  <c:v>0</c:v>
                </c:pt>
                <c:pt idx="8934">
                  <c:v>0</c:v>
                </c:pt>
                <c:pt idx="8935">
                  <c:v>0</c:v>
                </c:pt>
                <c:pt idx="8936">
                  <c:v>0</c:v>
                </c:pt>
                <c:pt idx="8937">
                  <c:v>0</c:v>
                </c:pt>
                <c:pt idx="8938">
                  <c:v>0</c:v>
                </c:pt>
                <c:pt idx="8939">
                  <c:v>0</c:v>
                </c:pt>
                <c:pt idx="8940">
                  <c:v>0</c:v>
                </c:pt>
                <c:pt idx="8941">
                  <c:v>0</c:v>
                </c:pt>
                <c:pt idx="8942">
                  <c:v>0</c:v>
                </c:pt>
                <c:pt idx="8943">
                  <c:v>0</c:v>
                </c:pt>
                <c:pt idx="8944">
                  <c:v>0</c:v>
                </c:pt>
                <c:pt idx="8945">
                  <c:v>0</c:v>
                </c:pt>
                <c:pt idx="8946">
                  <c:v>0</c:v>
                </c:pt>
                <c:pt idx="8947">
                  <c:v>0</c:v>
                </c:pt>
                <c:pt idx="8948">
                  <c:v>0</c:v>
                </c:pt>
                <c:pt idx="8949">
                  <c:v>0</c:v>
                </c:pt>
                <c:pt idx="8950">
                  <c:v>0</c:v>
                </c:pt>
                <c:pt idx="8951">
                  <c:v>0</c:v>
                </c:pt>
                <c:pt idx="8952">
                  <c:v>0</c:v>
                </c:pt>
                <c:pt idx="8953">
                  <c:v>0</c:v>
                </c:pt>
                <c:pt idx="8954">
                  <c:v>0</c:v>
                </c:pt>
                <c:pt idx="8955">
                  <c:v>0</c:v>
                </c:pt>
                <c:pt idx="8956">
                  <c:v>0</c:v>
                </c:pt>
                <c:pt idx="8957">
                  <c:v>0</c:v>
                </c:pt>
                <c:pt idx="8958">
                  <c:v>0</c:v>
                </c:pt>
                <c:pt idx="8959">
                  <c:v>0</c:v>
                </c:pt>
                <c:pt idx="8960">
                  <c:v>0</c:v>
                </c:pt>
                <c:pt idx="8961">
                  <c:v>0</c:v>
                </c:pt>
                <c:pt idx="8962">
                  <c:v>0</c:v>
                </c:pt>
                <c:pt idx="8963">
                  <c:v>0</c:v>
                </c:pt>
                <c:pt idx="8964">
                  <c:v>0</c:v>
                </c:pt>
                <c:pt idx="8965">
                  <c:v>0</c:v>
                </c:pt>
                <c:pt idx="8966">
                  <c:v>0</c:v>
                </c:pt>
                <c:pt idx="8967">
                  <c:v>0</c:v>
                </c:pt>
                <c:pt idx="8968">
                  <c:v>0</c:v>
                </c:pt>
                <c:pt idx="8969">
                  <c:v>0</c:v>
                </c:pt>
                <c:pt idx="8970">
                  <c:v>0</c:v>
                </c:pt>
                <c:pt idx="8971">
                  <c:v>0</c:v>
                </c:pt>
                <c:pt idx="8972">
                  <c:v>0</c:v>
                </c:pt>
                <c:pt idx="8973">
                  <c:v>0</c:v>
                </c:pt>
                <c:pt idx="8974">
                  <c:v>0</c:v>
                </c:pt>
                <c:pt idx="8975">
                  <c:v>0</c:v>
                </c:pt>
                <c:pt idx="8976">
                  <c:v>0</c:v>
                </c:pt>
                <c:pt idx="8977">
                  <c:v>0</c:v>
                </c:pt>
                <c:pt idx="8978">
                  <c:v>0</c:v>
                </c:pt>
                <c:pt idx="8979">
                  <c:v>0</c:v>
                </c:pt>
                <c:pt idx="8980">
                  <c:v>0</c:v>
                </c:pt>
                <c:pt idx="8981">
                  <c:v>0</c:v>
                </c:pt>
                <c:pt idx="8982">
                  <c:v>0</c:v>
                </c:pt>
                <c:pt idx="8983">
                  <c:v>0</c:v>
                </c:pt>
                <c:pt idx="8984">
                  <c:v>0</c:v>
                </c:pt>
                <c:pt idx="8985">
                  <c:v>0</c:v>
                </c:pt>
                <c:pt idx="8986">
                  <c:v>0</c:v>
                </c:pt>
                <c:pt idx="8987">
                  <c:v>0</c:v>
                </c:pt>
                <c:pt idx="8988">
                  <c:v>0</c:v>
                </c:pt>
                <c:pt idx="8989">
                  <c:v>0</c:v>
                </c:pt>
                <c:pt idx="8990">
                  <c:v>0</c:v>
                </c:pt>
                <c:pt idx="8991">
                  <c:v>0</c:v>
                </c:pt>
                <c:pt idx="8992">
                  <c:v>0</c:v>
                </c:pt>
                <c:pt idx="8993">
                  <c:v>0</c:v>
                </c:pt>
                <c:pt idx="8994">
                  <c:v>0</c:v>
                </c:pt>
                <c:pt idx="8995">
                  <c:v>0</c:v>
                </c:pt>
                <c:pt idx="8996">
                  <c:v>0</c:v>
                </c:pt>
                <c:pt idx="8997">
                  <c:v>0</c:v>
                </c:pt>
                <c:pt idx="8998">
                  <c:v>0</c:v>
                </c:pt>
                <c:pt idx="8999">
                  <c:v>0</c:v>
                </c:pt>
                <c:pt idx="9000">
                  <c:v>0</c:v>
                </c:pt>
                <c:pt idx="9001">
                  <c:v>0</c:v>
                </c:pt>
                <c:pt idx="9002">
                  <c:v>0</c:v>
                </c:pt>
                <c:pt idx="9003">
                  <c:v>0</c:v>
                </c:pt>
                <c:pt idx="9004">
                  <c:v>0</c:v>
                </c:pt>
                <c:pt idx="9005">
                  <c:v>0</c:v>
                </c:pt>
                <c:pt idx="9006">
                  <c:v>0</c:v>
                </c:pt>
                <c:pt idx="9007">
                  <c:v>0</c:v>
                </c:pt>
                <c:pt idx="9008">
                  <c:v>0</c:v>
                </c:pt>
                <c:pt idx="9009">
                  <c:v>0</c:v>
                </c:pt>
                <c:pt idx="9010">
                  <c:v>0</c:v>
                </c:pt>
                <c:pt idx="9011">
                  <c:v>0</c:v>
                </c:pt>
                <c:pt idx="9012">
                  <c:v>0</c:v>
                </c:pt>
                <c:pt idx="9013">
                  <c:v>0</c:v>
                </c:pt>
                <c:pt idx="9014">
                  <c:v>0</c:v>
                </c:pt>
                <c:pt idx="9015">
                  <c:v>0</c:v>
                </c:pt>
                <c:pt idx="9016">
                  <c:v>0</c:v>
                </c:pt>
                <c:pt idx="9017">
                  <c:v>0</c:v>
                </c:pt>
                <c:pt idx="9018">
                  <c:v>0</c:v>
                </c:pt>
                <c:pt idx="9019">
                  <c:v>0</c:v>
                </c:pt>
                <c:pt idx="9020">
                  <c:v>0</c:v>
                </c:pt>
                <c:pt idx="9021">
                  <c:v>0</c:v>
                </c:pt>
                <c:pt idx="9022">
                  <c:v>0</c:v>
                </c:pt>
                <c:pt idx="9023">
                  <c:v>0</c:v>
                </c:pt>
                <c:pt idx="9024">
                  <c:v>0</c:v>
                </c:pt>
                <c:pt idx="9025">
                  <c:v>0</c:v>
                </c:pt>
                <c:pt idx="9026">
                  <c:v>0</c:v>
                </c:pt>
                <c:pt idx="9027">
                  <c:v>0</c:v>
                </c:pt>
                <c:pt idx="9028">
                  <c:v>0</c:v>
                </c:pt>
                <c:pt idx="9029">
                  <c:v>0</c:v>
                </c:pt>
                <c:pt idx="9030">
                  <c:v>0</c:v>
                </c:pt>
                <c:pt idx="9031">
                  <c:v>0</c:v>
                </c:pt>
                <c:pt idx="9032">
                  <c:v>0</c:v>
                </c:pt>
                <c:pt idx="9033">
                  <c:v>0</c:v>
                </c:pt>
                <c:pt idx="9034">
                  <c:v>0</c:v>
                </c:pt>
                <c:pt idx="9035">
                  <c:v>0</c:v>
                </c:pt>
                <c:pt idx="9036">
                  <c:v>0</c:v>
                </c:pt>
                <c:pt idx="9037">
                  <c:v>0</c:v>
                </c:pt>
                <c:pt idx="9038">
                  <c:v>0</c:v>
                </c:pt>
                <c:pt idx="9039">
                  <c:v>0</c:v>
                </c:pt>
                <c:pt idx="9040">
                  <c:v>0</c:v>
                </c:pt>
                <c:pt idx="9041">
                  <c:v>0</c:v>
                </c:pt>
                <c:pt idx="9042">
                  <c:v>0</c:v>
                </c:pt>
                <c:pt idx="9043">
                  <c:v>0</c:v>
                </c:pt>
                <c:pt idx="9044">
                  <c:v>0</c:v>
                </c:pt>
                <c:pt idx="9045">
                  <c:v>0</c:v>
                </c:pt>
                <c:pt idx="9046">
                  <c:v>0</c:v>
                </c:pt>
                <c:pt idx="9047">
                  <c:v>0</c:v>
                </c:pt>
                <c:pt idx="9048">
                  <c:v>0</c:v>
                </c:pt>
                <c:pt idx="9049">
                  <c:v>0</c:v>
                </c:pt>
                <c:pt idx="9050">
                  <c:v>0</c:v>
                </c:pt>
                <c:pt idx="9051">
                  <c:v>0</c:v>
                </c:pt>
                <c:pt idx="9052">
                  <c:v>0</c:v>
                </c:pt>
                <c:pt idx="9053">
                  <c:v>0</c:v>
                </c:pt>
                <c:pt idx="9054">
                  <c:v>0</c:v>
                </c:pt>
                <c:pt idx="9055">
                  <c:v>0</c:v>
                </c:pt>
                <c:pt idx="9056">
                  <c:v>0</c:v>
                </c:pt>
                <c:pt idx="9057">
                  <c:v>0</c:v>
                </c:pt>
                <c:pt idx="9058">
                  <c:v>0</c:v>
                </c:pt>
                <c:pt idx="9059">
                  <c:v>0</c:v>
                </c:pt>
                <c:pt idx="9060">
                  <c:v>0</c:v>
                </c:pt>
                <c:pt idx="9061">
                  <c:v>0</c:v>
                </c:pt>
                <c:pt idx="9062">
                  <c:v>0</c:v>
                </c:pt>
                <c:pt idx="9063">
                  <c:v>0</c:v>
                </c:pt>
                <c:pt idx="9064">
                  <c:v>0</c:v>
                </c:pt>
                <c:pt idx="9065">
                  <c:v>0</c:v>
                </c:pt>
                <c:pt idx="9066">
                  <c:v>0</c:v>
                </c:pt>
                <c:pt idx="9067">
                  <c:v>0</c:v>
                </c:pt>
                <c:pt idx="9068">
                  <c:v>0</c:v>
                </c:pt>
                <c:pt idx="9069">
                  <c:v>0</c:v>
                </c:pt>
                <c:pt idx="9070">
                  <c:v>0</c:v>
                </c:pt>
                <c:pt idx="9071">
                  <c:v>0</c:v>
                </c:pt>
                <c:pt idx="9072">
                  <c:v>0</c:v>
                </c:pt>
                <c:pt idx="9073">
                  <c:v>0</c:v>
                </c:pt>
                <c:pt idx="9074">
                  <c:v>0</c:v>
                </c:pt>
                <c:pt idx="9075">
                  <c:v>0</c:v>
                </c:pt>
                <c:pt idx="9076">
                  <c:v>0</c:v>
                </c:pt>
                <c:pt idx="9077">
                  <c:v>0</c:v>
                </c:pt>
                <c:pt idx="9078">
                  <c:v>0</c:v>
                </c:pt>
                <c:pt idx="9079">
                  <c:v>0</c:v>
                </c:pt>
                <c:pt idx="9080">
                  <c:v>0</c:v>
                </c:pt>
                <c:pt idx="9081">
                  <c:v>0</c:v>
                </c:pt>
                <c:pt idx="9082">
                  <c:v>0</c:v>
                </c:pt>
                <c:pt idx="9083">
                  <c:v>0</c:v>
                </c:pt>
                <c:pt idx="9084">
                  <c:v>0</c:v>
                </c:pt>
                <c:pt idx="9085">
                  <c:v>0</c:v>
                </c:pt>
                <c:pt idx="9086">
                  <c:v>0</c:v>
                </c:pt>
                <c:pt idx="9087">
                  <c:v>0</c:v>
                </c:pt>
                <c:pt idx="9088">
                  <c:v>0</c:v>
                </c:pt>
                <c:pt idx="9089">
                  <c:v>0</c:v>
                </c:pt>
                <c:pt idx="9090">
                  <c:v>0</c:v>
                </c:pt>
                <c:pt idx="9091">
                  <c:v>0</c:v>
                </c:pt>
                <c:pt idx="9092">
                  <c:v>0</c:v>
                </c:pt>
                <c:pt idx="9093">
                  <c:v>0</c:v>
                </c:pt>
                <c:pt idx="9094">
                  <c:v>0</c:v>
                </c:pt>
                <c:pt idx="9095">
                  <c:v>0</c:v>
                </c:pt>
                <c:pt idx="9096">
                  <c:v>0</c:v>
                </c:pt>
                <c:pt idx="9097">
                  <c:v>0</c:v>
                </c:pt>
                <c:pt idx="9098">
                  <c:v>0</c:v>
                </c:pt>
                <c:pt idx="9099">
                  <c:v>0</c:v>
                </c:pt>
                <c:pt idx="9100">
                  <c:v>0</c:v>
                </c:pt>
                <c:pt idx="9101">
                  <c:v>0</c:v>
                </c:pt>
                <c:pt idx="9102">
                  <c:v>0</c:v>
                </c:pt>
                <c:pt idx="9103">
                  <c:v>0</c:v>
                </c:pt>
                <c:pt idx="9104">
                  <c:v>0</c:v>
                </c:pt>
                <c:pt idx="9105">
                  <c:v>0</c:v>
                </c:pt>
                <c:pt idx="9106">
                  <c:v>0</c:v>
                </c:pt>
                <c:pt idx="9107">
                  <c:v>0</c:v>
                </c:pt>
                <c:pt idx="9108">
                  <c:v>0</c:v>
                </c:pt>
                <c:pt idx="9109">
                  <c:v>0</c:v>
                </c:pt>
                <c:pt idx="9110">
                  <c:v>0</c:v>
                </c:pt>
                <c:pt idx="9111">
                  <c:v>0</c:v>
                </c:pt>
                <c:pt idx="9112">
                  <c:v>0</c:v>
                </c:pt>
                <c:pt idx="9113">
                  <c:v>0</c:v>
                </c:pt>
                <c:pt idx="9114">
                  <c:v>0</c:v>
                </c:pt>
                <c:pt idx="9115">
                  <c:v>0</c:v>
                </c:pt>
                <c:pt idx="9116">
                  <c:v>0</c:v>
                </c:pt>
                <c:pt idx="9117">
                  <c:v>0</c:v>
                </c:pt>
                <c:pt idx="9118">
                  <c:v>0</c:v>
                </c:pt>
                <c:pt idx="9119">
                  <c:v>0</c:v>
                </c:pt>
                <c:pt idx="9120">
                  <c:v>0</c:v>
                </c:pt>
                <c:pt idx="9121">
                  <c:v>0</c:v>
                </c:pt>
                <c:pt idx="9122">
                  <c:v>0</c:v>
                </c:pt>
                <c:pt idx="9123">
                  <c:v>0</c:v>
                </c:pt>
                <c:pt idx="9124">
                  <c:v>0</c:v>
                </c:pt>
                <c:pt idx="9125">
                  <c:v>0</c:v>
                </c:pt>
                <c:pt idx="9126">
                  <c:v>0</c:v>
                </c:pt>
                <c:pt idx="9127">
                  <c:v>0</c:v>
                </c:pt>
                <c:pt idx="9128">
                  <c:v>0</c:v>
                </c:pt>
                <c:pt idx="9129">
                  <c:v>0</c:v>
                </c:pt>
                <c:pt idx="9130">
                  <c:v>0</c:v>
                </c:pt>
                <c:pt idx="9131">
                  <c:v>0</c:v>
                </c:pt>
                <c:pt idx="9132">
                  <c:v>0</c:v>
                </c:pt>
                <c:pt idx="9133">
                  <c:v>0</c:v>
                </c:pt>
                <c:pt idx="9134">
                  <c:v>0</c:v>
                </c:pt>
                <c:pt idx="9135">
                  <c:v>0</c:v>
                </c:pt>
                <c:pt idx="9136">
                  <c:v>0</c:v>
                </c:pt>
                <c:pt idx="9137">
                  <c:v>0</c:v>
                </c:pt>
                <c:pt idx="9138">
                  <c:v>0</c:v>
                </c:pt>
                <c:pt idx="9139">
                  <c:v>0</c:v>
                </c:pt>
                <c:pt idx="9140">
                  <c:v>0</c:v>
                </c:pt>
                <c:pt idx="9141">
                  <c:v>0</c:v>
                </c:pt>
                <c:pt idx="9142">
                  <c:v>0</c:v>
                </c:pt>
                <c:pt idx="9143">
                  <c:v>0</c:v>
                </c:pt>
                <c:pt idx="9144">
                  <c:v>0</c:v>
                </c:pt>
                <c:pt idx="9145">
                  <c:v>0</c:v>
                </c:pt>
                <c:pt idx="9146">
                  <c:v>0</c:v>
                </c:pt>
                <c:pt idx="9147">
                  <c:v>0</c:v>
                </c:pt>
                <c:pt idx="9148">
                  <c:v>0</c:v>
                </c:pt>
                <c:pt idx="9149">
                  <c:v>0</c:v>
                </c:pt>
                <c:pt idx="9150">
                  <c:v>0</c:v>
                </c:pt>
                <c:pt idx="9151">
                  <c:v>0</c:v>
                </c:pt>
                <c:pt idx="9152">
                  <c:v>0</c:v>
                </c:pt>
                <c:pt idx="9153">
                  <c:v>0</c:v>
                </c:pt>
                <c:pt idx="9154">
                  <c:v>0</c:v>
                </c:pt>
                <c:pt idx="9155">
                  <c:v>0</c:v>
                </c:pt>
                <c:pt idx="9156">
                  <c:v>0</c:v>
                </c:pt>
                <c:pt idx="9157">
                  <c:v>0</c:v>
                </c:pt>
                <c:pt idx="9158">
                  <c:v>0</c:v>
                </c:pt>
                <c:pt idx="9159">
                  <c:v>0</c:v>
                </c:pt>
                <c:pt idx="9160">
                  <c:v>0</c:v>
                </c:pt>
                <c:pt idx="9161">
                  <c:v>0</c:v>
                </c:pt>
                <c:pt idx="9162">
                  <c:v>0</c:v>
                </c:pt>
                <c:pt idx="9163">
                  <c:v>0</c:v>
                </c:pt>
                <c:pt idx="9164">
                  <c:v>0</c:v>
                </c:pt>
                <c:pt idx="9165">
                  <c:v>0</c:v>
                </c:pt>
                <c:pt idx="9166">
                  <c:v>0</c:v>
                </c:pt>
                <c:pt idx="9167">
                  <c:v>0</c:v>
                </c:pt>
                <c:pt idx="9168">
                  <c:v>0</c:v>
                </c:pt>
                <c:pt idx="9169">
                  <c:v>0</c:v>
                </c:pt>
                <c:pt idx="9170">
                  <c:v>0</c:v>
                </c:pt>
                <c:pt idx="9171">
                  <c:v>0</c:v>
                </c:pt>
                <c:pt idx="9172">
                  <c:v>0</c:v>
                </c:pt>
                <c:pt idx="9173">
                  <c:v>0</c:v>
                </c:pt>
                <c:pt idx="9174">
                  <c:v>0</c:v>
                </c:pt>
                <c:pt idx="9175">
                  <c:v>0</c:v>
                </c:pt>
                <c:pt idx="9176">
                  <c:v>0</c:v>
                </c:pt>
                <c:pt idx="9177">
                  <c:v>0</c:v>
                </c:pt>
                <c:pt idx="9178">
                  <c:v>0</c:v>
                </c:pt>
                <c:pt idx="9179">
                  <c:v>0</c:v>
                </c:pt>
                <c:pt idx="9180">
                  <c:v>0</c:v>
                </c:pt>
                <c:pt idx="9181">
                  <c:v>0</c:v>
                </c:pt>
                <c:pt idx="9182">
                  <c:v>0</c:v>
                </c:pt>
                <c:pt idx="9183">
                  <c:v>0</c:v>
                </c:pt>
                <c:pt idx="9184">
                  <c:v>0</c:v>
                </c:pt>
                <c:pt idx="9185">
                  <c:v>0</c:v>
                </c:pt>
                <c:pt idx="9186">
                  <c:v>0</c:v>
                </c:pt>
                <c:pt idx="9187">
                  <c:v>0</c:v>
                </c:pt>
                <c:pt idx="9188">
                  <c:v>0</c:v>
                </c:pt>
                <c:pt idx="9189">
                  <c:v>0</c:v>
                </c:pt>
                <c:pt idx="9190">
                  <c:v>0</c:v>
                </c:pt>
                <c:pt idx="9191">
                  <c:v>0</c:v>
                </c:pt>
                <c:pt idx="9192">
                  <c:v>0</c:v>
                </c:pt>
                <c:pt idx="9193">
                  <c:v>0</c:v>
                </c:pt>
                <c:pt idx="9194">
                  <c:v>0</c:v>
                </c:pt>
                <c:pt idx="9195">
                  <c:v>0</c:v>
                </c:pt>
                <c:pt idx="9196">
                  <c:v>0</c:v>
                </c:pt>
                <c:pt idx="9197">
                  <c:v>0</c:v>
                </c:pt>
                <c:pt idx="9198">
                  <c:v>0</c:v>
                </c:pt>
                <c:pt idx="9199">
                  <c:v>0</c:v>
                </c:pt>
                <c:pt idx="9200">
                  <c:v>0</c:v>
                </c:pt>
                <c:pt idx="9201">
                  <c:v>0</c:v>
                </c:pt>
                <c:pt idx="9202">
                  <c:v>0</c:v>
                </c:pt>
                <c:pt idx="9203">
                  <c:v>0</c:v>
                </c:pt>
                <c:pt idx="9204">
                  <c:v>0</c:v>
                </c:pt>
                <c:pt idx="9205">
                  <c:v>0</c:v>
                </c:pt>
                <c:pt idx="9206">
                  <c:v>0</c:v>
                </c:pt>
                <c:pt idx="9207">
                  <c:v>0</c:v>
                </c:pt>
                <c:pt idx="9208">
                  <c:v>0</c:v>
                </c:pt>
                <c:pt idx="9209">
                  <c:v>0</c:v>
                </c:pt>
                <c:pt idx="9210">
                  <c:v>0</c:v>
                </c:pt>
                <c:pt idx="9211">
                  <c:v>0</c:v>
                </c:pt>
                <c:pt idx="9212">
                  <c:v>0</c:v>
                </c:pt>
                <c:pt idx="9213">
                  <c:v>0</c:v>
                </c:pt>
                <c:pt idx="9214">
                  <c:v>0</c:v>
                </c:pt>
                <c:pt idx="9215">
                  <c:v>0</c:v>
                </c:pt>
                <c:pt idx="9216">
                  <c:v>0</c:v>
                </c:pt>
                <c:pt idx="9217">
                  <c:v>0</c:v>
                </c:pt>
                <c:pt idx="9218">
                  <c:v>0</c:v>
                </c:pt>
                <c:pt idx="9219">
                  <c:v>0</c:v>
                </c:pt>
                <c:pt idx="9220">
                  <c:v>0</c:v>
                </c:pt>
                <c:pt idx="9221">
                  <c:v>0</c:v>
                </c:pt>
                <c:pt idx="9222">
                  <c:v>0</c:v>
                </c:pt>
                <c:pt idx="9223">
                  <c:v>0</c:v>
                </c:pt>
                <c:pt idx="9224">
                  <c:v>0</c:v>
                </c:pt>
                <c:pt idx="9225">
                  <c:v>0</c:v>
                </c:pt>
                <c:pt idx="9226">
                  <c:v>0</c:v>
                </c:pt>
                <c:pt idx="9227">
                  <c:v>0</c:v>
                </c:pt>
                <c:pt idx="9228">
                  <c:v>0</c:v>
                </c:pt>
                <c:pt idx="9229">
                  <c:v>0</c:v>
                </c:pt>
                <c:pt idx="9230">
                  <c:v>0</c:v>
                </c:pt>
                <c:pt idx="9231">
                  <c:v>0</c:v>
                </c:pt>
                <c:pt idx="9232">
                  <c:v>0</c:v>
                </c:pt>
                <c:pt idx="9233">
                  <c:v>0</c:v>
                </c:pt>
                <c:pt idx="9234">
                  <c:v>0</c:v>
                </c:pt>
                <c:pt idx="9235">
                  <c:v>0</c:v>
                </c:pt>
                <c:pt idx="9236">
                  <c:v>0</c:v>
                </c:pt>
                <c:pt idx="9237">
                  <c:v>0</c:v>
                </c:pt>
                <c:pt idx="9238">
                  <c:v>0</c:v>
                </c:pt>
                <c:pt idx="9239">
                  <c:v>0</c:v>
                </c:pt>
                <c:pt idx="9240">
                  <c:v>0</c:v>
                </c:pt>
                <c:pt idx="9241">
                  <c:v>0</c:v>
                </c:pt>
                <c:pt idx="9242">
                  <c:v>0</c:v>
                </c:pt>
                <c:pt idx="9243">
                  <c:v>0</c:v>
                </c:pt>
                <c:pt idx="9244">
                  <c:v>0</c:v>
                </c:pt>
                <c:pt idx="9245">
                  <c:v>0</c:v>
                </c:pt>
                <c:pt idx="9246">
                  <c:v>0</c:v>
                </c:pt>
                <c:pt idx="9247">
                  <c:v>0</c:v>
                </c:pt>
                <c:pt idx="9248">
                  <c:v>0</c:v>
                </c:pt>
                <c:pt idx="9249">
                  <c:v>0</c:v>
                </c:pt>
                <c:pt idx="9250">
                  <c:v>0</c:v>
                </c:pt>
                <c:pt idx="9251">
                  <c:v>0</c:v>
                </c:pt>
                <c:pt idx="9252">
                  <c:v>0</c:v>
                </c:pt>
                <c:pt idx="9253">
                  <c:v>0</c:v>
                </c:pt>
                <c:pt idx="9254">
                  <c:v>0</c:v>
                </c:pt>
                <c:pt idx="9255">
                  <c:v>0</c:v>
                </c:pt>
                <c:pt idx="9256">
                  <c:v>0</c:v>
                </c:pt>
                <c:pt idx="9257">
                  <c:v>0</c:v>
                </c:pt>
                <c:pt idx="9258">
                  <c:v>0</c:v>
                </c:pt>
                <c:pt idx="9259">
                  <c:v>0</c:v>
                </c:pt>
                <c:pt idx="9260">
                  <c:v>0</c:v>
                </c:pt>
                <c:pt idx="9261">
                  <c:v>0</c:v>
                </c:pt>
                <c:pt idx="9262">
                  <c:v>0</c:v>
                </c:pt>
                <c:pt idx="9263">
                  <c:v>0</c:v>
                </c:pt>
                <c:pt idx="9264">
                  <c:v>0</c:v>
                </c:pt>
                <c:pt idx="9265">
                  <c:v>0</c:v>
                </c:pt>
                <c:pt idx="9266">
                  <c:v>0</c:v>
                </c:pt>
                <c:pt idx="9267">
                  <c:v>0</c:v>
                </c:pt>
                <c:pt idx="9268">
                  <c:v>0</c:v>
                </c:pt>
                <c:pt idx="9269">
                  <c:v>0</c:v>
                </c:pt>
                <c:pt idx="9270">
                  <c:v>0</c:v>
                </c:pt>
                <c:pt idx="9271">
                  <c:v>0</c:v>
                </c:pt>
                <c:pt idx="9272">
                  <c:v>0</c:v>
                </c:pt>
                <c:pt idx="9273">
                  <c:v>0</c:v>
                </c:pt>
                <c:pt idx="9274">
                  <c:v>0</c:v>
                </c:pt>
                <c:pt idx="9275">
                  <c:v>0</c:v>
                </c:pt>
                <c:pt idx="9276">
                  <c:v>0</c:v>
                </c:pt>
                <c:pt idx="9277">
                  <c:v>0</c:v>
                </c:pt>
                <c:pt idx="9278">
                  <c:v>0</c:v>
                </c:pt>
                <c:pt idx="9279">
                  <c:v>0</c:v>
                </c:pt>
                <c:pt idx="9280">
                  <c:v>0</c:v>
                </c:pt>
                <c:pt idx="9281">
                  <c:v>0</c:v>
                </c:pt>
                <c:pt idx="9282">
                  <c:v>0</c:v>
                </c:pt>
                <c:pt idx="9283">
                  <c:v>0</c:v>
                </c:pt>
                <c:pt idx="9284">
                  <c:v>0</c:v>
                </c:pt>
                <c:pt idx="9285">
                  <c:v>0</c:v>
                </c:pt>
                <c:pt idx="9286">
                  <c:v>0</c:v>
                </c:pt>
                <c:pt idx="9287">
                  <c:v>0</c:v>
                </c:pt>
                <c:pt idx="9288">
                  <c:v>0</c:v>
                </c:pt>
                <c:pt idx="9289">
                  <c:v>0</c:v>
                </c:pt>
                <c:pt idx="9290">
                  <c:v>0</c:v>
                </c:pt>
                <c:pt idx="9291">
                  <c:v>0</c:v>
                </c:pt>
                <c:pt idx="9292">
                  <c:v>0</c:v>
                </c:pt>
                <c:pt idx="9293">
                  <c:v>0</c:v>
                </c:pt>
                <c:pt idx="9294">
                  <c:v>0</c:v>
                </c:pt>
                <c:pt idx="9295">
                  <c:v>0</c:v>
                </c:pt>
                <c:pt idx="9296">
                  <c:v>0</c:v>
                </c:pt>
                <c:pt idx="9297">
                  <c:v>0</c:v>
                </c:pt>
                <c:pt idx="9298">
                  <c:v>0</c:v>
                </c:pt>
                <c:pt idx="9299">
                  <c:v>0</c:v>
                </c:pt>
                <c:pt idx="9300">
                  <c:v>0</c:v>
                </c:pt>
                <c:pt idx="9301">
                  <c:v>0</c:v>
                </c:pt>
                <c:pt idx="9302">
                  <c:v>0</c:v>
                </c:pt>
                <c:pt idx="9303">
                  <c:v>0</c:v>
                </c:pt>
                <c:pt idx="9304">
                  <c:v>0</c:v>
                </c:pt>
                <c:pt idx="9305">
                  <c:v>0</c:v>
                </c:pt>
                <c:pt idx="9306">
                  <c:v>0</c:v>
                </c:pt>
                <c:pt idx="9307">
                  <c:v>0</c:v>
                </c:pt>
                <c:pt idx="9308">
                  <c:v>0</c:v>
                </c:pt>
                <c:pt idx="9309">
                  <c:v>0</c:v>
                </c:pt>
                <c:pt idx="9310">
                  <c:v>0</c:v>
                </c:pt>
                <c:pt idx="9311">
                  <c:v>0</c:v>
                </c:pt>
                <c:pt idx="9312">
                  <c:v>0</c:v>
                </c:pt>
                <c:pt idx="9313">
                  <c:v>0</c:v>
                </c:pt>
                <c:pt idx="9314">
                  <c:v>0</c:v>
                </c:pt>
                <c:pt idx="9315">
                  <c:v>0</c:v>
                </c:pt>
                <c:pt idx="9316">
                  <c:v>0</c:v>
                </c:pt>
                <c:pt idx="9317">
                  <c:v>0</c:v>
                </c:pt>
                <c:pt idx="9318">
                  <c:v>0</c:v>
                </c:pt>
                <c:pt idx="9319">
                  <c:v>0</c:v>
                </c:pt>
                <c:pt idx="9320">
                  <c:v>0</c:v>
                </c:pt>
                <c:pt idx="9321">
                  <c:v>0</c:v>
                </c:pt>
                <c:pt idx="9322">
                  <c:v>0</c:v>
                </c:pt>
                <c:pt idx="9323">
                  <c:v>0</c:v>
                </c:pt>
                <c:pt idx="9324">
                  <c:v>0</c:v>
                </c:pt>
                <c:pt idx="9325">
                  <c:v>0</c:v>
                </c:pt>
                <c:pt idx="9326">
                  <c:v>0</c:v>
                </c:pt>
                <c:pt idx="9327">
                  <c:v>0</c:v>
                </c:pt>
                <c:pt idx="9328">
                  <c:v>0</c:v>
                </c:pt>
                <c:pt idx="9329">
                  <c:v>0</c:v>
                </c:pt>
                <c:pt idx="9330">
                  <c:v>0</c:v>
                </c:pt>
                <c:pt idx="9331">
                  <c:v>0</c:v>
                </c:pt>
                <c:pt idx="9332">
                  <c:v>0</c:v>
                </c:pt>
                <c:pt idx="9333">
                  <c:v>0</c:v>
                </c:pt>
                <c:pt idx="9334">
                  <c:v>0</c:v>
                </c:pt>
                <c:pt idx="9335">
                  <c:v>0</c:v>
                </c:pt>
                <c:pt idx="9336">
                  <c:v>0</c:v>
                </c:pt>
                <c:pt idx="9337">
                  <c:v>0</c:v>
                </c:pt>
                <c:pt idx="9338">
                  <c:v>0</c:v>
                </c:pt>
                <c:pt idx="9339">
                  <c:v>0</c:v>
                </c:pt>
                <c:pt idx="9340">
                  <c:v>0</c:v>
                </c:pt>
                <c:pt idx="9341">
                  <c:v>0</c:v>
                </c:pt>
                <c:pt idx="9342">
                  <c:v>0</c:v>
                </c:pt>
                <c:pt idx="9343">
                  <c:v>0</c:v>
                </c:pt>
                <c:pt idx="9344">
                  <c:v>0</c:v>
                </c:pt>
                <c:pt idx="9345">
                  <c:v>0</c:v>
                </c:pt>
                <c:pt idx="9346">
                  <c:v>0</c:v>
                </c:pt>
                <c:pt idx="9347">
                  <c:v>0</c:v>
                </c:pt>
                <c:pt idx="9348">
                  <c:v>0</c:v>
                </c:pt>
                <c:pt idx="9349">
                  <c:v>0</c:v>
                </c:pt>
                <c:pt idx="9350">
                  <c:v>0</c:v>
                </c:pt>
                <c:pt idx="9351">
                  <c:v>0</c:v>
                </c:pt>
                <c:pt idx="9352">
                  <c:v>0</c:v>
                </c:pt>
                <c:pt idx="9353">
                  <c:v>0</c:v>
                </c:pt>
                <c:pt idx="9354">
                  <c:v>0</c:v>
                </c:pt>
                <c:pt idx="9355">
                  <c:v>0</c:v>
                </c:pt>
                <c:pt idx="9356">
                  <c:v>0</c:v>
                </c:pt>
                <c:pt idx="9357">
                  <c:v>0</c:v>
                </c:pt>
                <c:pt idx="9358">
                  <c:v>0</c:v>
                </c:pt>
                <c:pt idx="9359">
                  <c:v>0</c:v>
                </c:pt>
                <c:pt idx="9360">
                  <c:v>0</c:v>
                </c:pt>
                <c:pt idx="9361">
                  <c:v>0</c:v>
                </c:pt>
                <c:pt idx="9362">
                  <c:v>0</c:v>
                </c:pt>
                <c:pt idx="9363">
                  <c:v>0</c:v>
                </c:pt>
                <c:pt idx="9364">
                  <c:v>0</c:v>
                </c:pt>
                <c:pt idx="9365">
                  <c:v>0</c:v>
                </c:pt>
                <c:pt idx="9366">
                  <c:v>0</c:v>
                </c:pt>
                <c:pt idx="9367">
                  <c:v>0</c:v>
                </c:pt>
                <c:pt idx="9368">
                  <c:v>0</c:v>
                </c:pt>
                <c:pt idx="9369">
                  <c:v>0</c:v>
                </c:pt>
                <c:pt idx="9370">
                  <c:v>0</c:v>
                </c:pt>
                <c:pt idx="9371">
                  <c:v>0</c:v>
                </c:pt>
                <c:pt idx="9372">
                  <c:v>0</c:v>
                </c:pt>
                <c:pt idx="9373">
                  <c:v>0</c:v>
                </c:pt>
                <c:pt idx="9374">
                  <c:v>0</c:v>
                </c:pt>
                <c:pt idx="9375">
                  <c:v>0</c:v>
                </c:pt>
                <c:pt idx="9376">
                  <c:v>0</c:v>
                </c:pt>
                <c:pt idx="9377">
                  <c:v>0</c:v>
                </c:pt>
                <c:pt idx="9378">
                  <c:v>0</c:v>
                </c:pt>
                <c:pt idx="9379">
                  <c:v>0</c:v>
                </c:pt>
                <c:pt idx="9380">
                  <c:v>0</c:v>
                </c:pt>
                <c:pt idx="9381">
                  <c:v>0</c:v>
                </c:pt>
                <c:pt idx="9382">
                  <c:v>0</c:v>
                </c:pt>
                <c:pt idx="9383">
                  <c:v>0</c:v>
                </c:pt>
                <c:pt idx="9384">
                  <c:v>0</c:v>
                </c:pt>
                <c:pt idx="9385">
                  <c:v>0</c:v>
                </c:pt>
                <c:pt idx="9386">
                  <c:v>0</c:v>
                </c:pt>
                <c:pt idx="9387">
                  <c:v>0</c:v>
                </c:pt>
                <c:pt idx="9388">
                  <c:v>0</c:v>
                </c:pt>
                <c:pt idx="9389">
                  <c:v>0</c:v>
                </c:pt>
                <c:pt idx="9390">
                  <c:v>0</c:v>
                </c:pt>
                <c:pt idx="9391">
                  <c:v>0</c:v>
                </c:pt>
                <c:pt idx="9392">
                  <c:v>0</c:v>
                </c:pt>
                <c:pt idx="9393">
                  <c:v>0</c:v>
                </c:pt>
                <c:pt idx="9394">
                  <c:v>0</c:v>
                </c:pt>
                <c:pt idx="9395">
                  <c:v>0</c:v>
                </c:pt>
                <c:pt idx="9396">
                  <c:v>0</c:v>
                </c:pt>
                <c:pt idx="9397">
                  <c:v>0</c:v>
                </c:pt>
                <c:pt idx="9398">
                  <c:v>0</c:v>
                </c:pt>
                <c:pt idx="9399">
                  <c:v>0</c:v>
                </c:pt>
                <c:pt idx="9400">
                  <c:v>0</c:v>
                </c:pt>
                <c:pt idx="9401">
                  <c:v>0</c:v>
                </c:pt>
                <c:pt idx="9402">
                  <c:v>0</c:v>
                </c:pt>
                <c:pt idx="9403">
                  <c:v>0</c:v>
                </c:pt>
                <c:pt idx="9404">
                  <c:v>0</c:v>
                </c:pt>
                <c:pt idx="9405">
                  <c:v>0</c:v>
                </c:pt>
                <c:pt idx="9406">
                  <c:v>0</c:v>
                </c:pt>
                <c:pt idx="9407">
                  <c:v>0</c:v>
                </c:pt>
                <c:pt idx="9408">
                  <c:v>0</c:v>
                </c:pt>
                <c:pt idx="9409">
                  <c:v>0</c:v>
                </c:pt>
                <c:pt idx="9410">
                  <c:v>0</c:v>
                </c:pt>
                <c:pt idx="9411">
                  <c:v>0</c:v>
                </c:pt>
                <c:pt idx="9412">
                  <c:v>0</c:v>
                </c:pt>
                <c:pt idx="9413">
                  <c:v>0</c:v>
                </c:pt>
                <c:pt idx="9414">
                  <c:v>0</c:v>
                </c:pt>
                <c:pt idx="9415">
                  <c:v>0</c:v>
                </c:pt>
                <c:pt idx="9416">
                  <c:v>0</c:v>
                </c:pt>
                <c:pt idx="9417">
                  <c:v>0</c:v>
                </c:pt>
                <c:pt idx="9418">
                  <c:v>0</c:v>
                </c:pt>
                <c:pt idx="9419">
                  <c:v>0</c:v>
                </c:pt>
                <c:pt idx="9420">
                  <c:v>0</c:v>
                </c:pt>
                <c:pt idx="9421">
                  <c:v>0</c:v>
                </c:pt>
                <c:pt idx="9422">
                  <c:v>0</c:v>
                </c:pt>
                <c:pt idx="9423">
                  <c:v>0</c:v>
                </c:pt>
                <c:pt idx="9424">
                  <c:v>0</c:v>
                </c:pt>
                <c:pt idx="9425">
                  <c:v>0</c:v>
                </c:pt>
                <c:pt idx="9426">
                  <c:v>0</c:v>
                </c:pt>
                <c:pt idx="9427">
                  <c:v>0</c:v>
                </c:pt>
                <c:pt idx="9428">
                  <c:v>0</c:v>
                </c:pt>
                <c:pt idx="9429">
                  <c:v>0</c:v>
                </c:pt>
                <c:pt idx="9430">
                  <c:v>0</c:v>
                </c:pt>
                <c:pt idx="9431">
                  <c:v>0</c:v>
                </c:pt>
                <c:pt idx="9432">
                  <c:v>0</c:v>
                </c:pt>
                <c:pt idx="9433">
                  <c:v>0</c:v>
                </c:pt>
                <c:pt idx="9434">
                  <c:v>0</c:v>
                </c:pt>
                <c:pt idx="9435">
                  <c:v>0</c:v>
                </c:pt>
                <c:pt idx="9436">
                  <c:v>0</c:v>
                </c:pt>
                <c:pt idx="9437">
                  <c:v>0</c:v>
                </c:pt>
                <c:pt idx="9438">
                  <c:v>0</c:v>
                </c:pt>
                <c:pt idx="9439">
                  <c:v>0</c:v>
                </c:pt>
                <c:pt idx="9440">
                  <c:v>0</c:v>
                </c:pt>
                <c:pt idx="9441">
                  <c:v>0</c:v>
                </c:pt>
                <c:pt idx="9442">
                  <c:v>0</c:v>
                </c:pt>
                <c:pt idx="9443">
                  <c:v>0</c:v>
                </c:pt>
                <c:pt idx="9444">
                  <c:v>0</c:v>
                </c:pt>
                <c:pt idx="9445">
                  <c:v>0</c:v>
                </c:pt>
                <c:pt idx="9446">
                  <c:v>0</c:v>
                </c:pt>
                <c:pt idx="9447">
                  <c:v>0</c:v>
                </c:pt>
                <c:pt idx="9448">
                  <c:v>0</c:v>
                </c:pt>
                <c:pt idx="9449">
                  <c:v>0</c:v>
                </c:pt>
                <c:pt idx="9450">
                  <c:v>0</c:v>
                </c:pt>
                <c:pt idx="9451">
                  <c:v>0</c:v>
                </c:pt>
                <c:pt idx="9452">
                  <c:v>0</c:v>
                </c:pt>
                <c:pt idx="9453">
                  <c:v>0</c:v>
                </c:pt>
                <c:pt idx="9454">
                  <c:v>0</c:v>
                </c:pt>
                <c:pt idx="9455">
                  <c:v>0</c:v>
                </c:pt>
                <c:pt idx="9456">
                  <c:v>0</c:v>
                </c:pt>
                <c:pt idx="9457">
                  <c:v>0</c:v>
                </c:pt>
                <c:pt idx="9458">
                  <c:v>0</c:v>
                </c:pt>
                <c:pt idx="9459">
                  <c:v>0</c:v>
                </c:pt>
                <c:pt idx="9460">
                  <c:v>0</c:v>
                </c:pt>
                <c:pt idx="9461">
                  <c:v>0</c:v>
                </c:pt>
                <c:pt idx="9462">
                  <c:v>0</c:v>
                </c:pt>
                <c:pt idx="9463">
                  <c:v>0</c:v>
                </c:pt>
                <c:pt idx="9464">
                  <c:v>0</c:v>
                </c:pt>
                <c:pt idx="9465">
                  <c:v>0</c:v>
                </c:pt>
                <c:pt idx="9466">
                  <c:v>0</c:v>
                </c:pt>
                <c:pt idx="9467">
                  <c:v>0</c:v>
                </c:pt>
                <c:pt idx="9468">
                  <c:v>0</c:v>
                </c:pt>
                <c:pt idx="9469">
                  <c:v>0</c:v>
                </c:pt>
                <c:pt idx="9470">
                  <c:v>0</c:v>
                </c:pt>
                <c:pt idx="9471">
                  <c:v>0</c:v>
                </c:pt>
                <c:pt idx="9472">
                  <c:v>0</c:v>
                </c:pt>
                <c:pt idx="9473">
                  <c:v>0</c:v>
                </c:pt>
                <c:pt idx="9474">
                  <c:v>0</c:v>
                </c:pt>
                <c:pt idx="9475">
                  <c:v>0</c:v>
                </c:pt>
                <c:pt idx="9476">
                  <c:v>0</c:v>
                </c:pt>
                <c:pt idx="9477">
                  <c:v>0</c:v>
                </c:pt>
                <c:pt idx="9478">
                  <c:v>0</c:v>
                </c:pt>
                <c:pt idx="9479">
                  <c:v>0</c:v>
                </c:pt>
                <c:pt idx="9480">
                  <c:v>0</c:v>
                </c:pt>
                <c:pt idx="9481">
                  <c:v>0</c:v>
                </c:pt>
                <c:pt idx="9482">
                  <c:v>0</c:v>
                </c:pt>
                <c:pt idx="9483">
                  <c:v>0</c:v>
                </c:pt>
                <c:pt idx="9484">
                  <c:v>0</c:v>
                </c:pt>
                <c:pt idx="9485">
                  <c:v>0</c:v>
                </c:pt>
                <c:pt idx="9486">
                  <c:v>0</c:v>
                </c:pt>
                <c:pt idx="9487">
                  <c:v>0</c:v>
                </c:pt>
                <c:pt idx="9488">
                  <c:v>0</c:v>
                </c:pt>
                <c:pt idx="9489">
                  <c:v>0</c:v>
                </c:pt>
                <c:pt idx="9490">
                  <c:v>0</c:v>
                </c:pt>
                <c:pt idx="9491">
                  <c:v>0</c:v>
                </c:pt>
                <c:pt idx="9492">
                  <c:v>0</c:v>
                </c:pt>
                <c:pt idx="9493">
                  <c:v>0</c:v>
                </c:pt>
                <c:pt idx="9494">
                  <c:v>0</c:v>
                </c:pt>
                <c:pt idx="9495">
                  <c:v>0</c:v>
                </c:pt>
                <c:pt idx="9496">
                  <c:v>0</c:v>
                </c:pt>
                <c:pt idx="9497">
                  <c:v>0</c:v>
                </c:pt>
                <c:pt idx="9498">
                  <c:v>0</c:v>
                </c:pt>
                <c:pt idx="9499">
                  <c:v>0</c:v>
                </c:pt>
                <c:pt idx="9500">
                  <c:v>0</c:v>
                </c:pt>
                <c:pt idx="9501">
                  <c:v>0</c:v>
                </c:pt>
                <c:pt idx="9502">
                  <c:v>0</c:v>
                </c:pt>
                <c:pt idx="9503">
                  <c:v>0</c:v>
                </c:pt>
                <c:pt idx="9504">
                  <c:v>0</c:v>
                </c:pt>
                <c:pt idx="9505">
                  <c:v>0</c:v>
                </c:pt>
                <c:pt idx="9506">
                  <c:v>0</c:v>
                </c:pt>
                <c:pt idx="9507">
                  <c:v>0</c:v>
                </c:pt>
                <c:pt idx="9508">
                  <c:v>0</c:v>
                </c:pt>
                <c:pt idx="9509">
                  <c:v>0</c:v>
                </c:pt>
                <c:pt idx="9510">
                  <c:v>0</c:v>
                </c:pt>
                <c:pt idx="9511">
                  <c:v>0</c:v>
                </c:pt>
                <c:pt idx="9512">
                  <c:v>0</c:v>
                </c:pt>
                <c:pt idx="9513">
                  <c:v>0</c:v>
                </c:pt>
                <c:pt idx="9514">
                  <c:v>0</c:v>
                </c:pt>
                <c:pt idx="9515">
                  <c:v>0</c:v>
                </c:pt>
                <c:pt idx="9516">
                  <c:v>0</c:v>
                </c:pt>
                <c:pt idx="9517">
                  <c:v>0</c:v>
                </c:pt>
                <c:pt idx="9518">
                  <c:v>0</c:v>
                </c:pt>
                <c:pt idx="9519">
                  <c:v>0</c:v>
                </c:pt>
                <c:pt idx="9520">
                  <c:v>0</c:v>
                </c:pt>
                <c:pt idx="9521">
                  <c:v>0</c:v>
                </c:pt>
                <c:pt idx="9522">
                  <c:v>0</c:v>
                </c:pt>
                <c:pt idx="9523">
                  <c:v>0</c:v>
                </c:pt>
                <c:pt idx="9524">
                  <c:v>0</c:v>
                </c:pt>
                <c:pt idx="9525">
                  <c:v>0</c:v>
                </c:pt>
                <c:pt idx="9526">
                  <c:v>0</c:v>
                </c:pt>
                <c:pt idx="9527">
                  <c:v>0</c:v>
                </c:pt>
                <c:pt idx="9528">
                  <c:v>0</c:v>
                </c:pt>
                <c:pt idx="9529">
                  <c:v>0</c:v>
                </c:pt>
                <c:pt idx="9530">
                  <c:v>0</c:v>
                </c:pt>
                <c:pt idx="9531">
                  <c:v>0</c:v>
                </c:pt>
                <c:pt idx="9532">
                  <c:v>0</c:v>
                </c:pt>
                <c:pt idx="9533">
                  <c:v>0</c:v>
                </c:pt>
                <c:pt idx="9534">
                  <c:v>0</c:v>
                </c:pt>
                <c:pt idx="9535">
                  <c:v>0</c:v>
                </c:pt>
                <c:pt idx="9536">
                  <c:v>0</c:v>
                </c:pt>
                <c:pt idx="9537">
                  <c:v>0</c:v>
                </c:pt>
                <c:pt idx="9538">
                  <c:v>0</c:v>
                </c:pt>
                <c:pt idx="9539">
                  <c:v>0</c:v>
                </c:pt>
                <c:pt idx="9540">
                  <c:v>0</c:v>
                </c:pt>
                <c:pt idx="9541">
                  <c:v>0</c:v>
                </c:pt>
                <c:pt idx="9542">
                  <c:v>0</c:v>
                </c:pt>
                <c:pt idx="9543">
                  <c:v>0</c:v>
                </c:pt>
                <c:pt idx="9544">
                  <c:v>0</c:v>
                </c:pt>
                <c:pt idx="9545">
                  <c:v>0</c:v>
                </c:pt>
                <c:pt idx="9546">
                  <c:v>0</c:v>
                </c:pt>
                <c:pt idx="9547">
                  <c:v>0</c:v>
                </c:pt>
                <c:pt idx="9548">
                  <c:v>0</c:v>
                </c:pt>
                <c:pt idx="9549">
                  <c:v>0</c:v>
                </c:pt>
                <c:pt idx="9550">
                  <c:v>0</c:v>
                </c:pt>
                <c:pt idx="9551">
                  <c:v>0</c:v>
                </c:pt>
                <c:pt idx="9552">
                  <c:v>0</c:v>
                </c:pt>
                <c:pt idx="9553">
                  <c:v>0</c:v>
                </c:pt>
                <c:pt idx="9554">
                  <c:v>0</c:v>
                </c:pt>
                <c:pt idx="9555">
                  <c:v>0</c:v>
                </c:pt>
                <c:pt idx="9556">
                  <c:v>0</c:v>
                </c:pt>
                <c:pt idx="9557">
                  <c:v>0</c:v>
                </c:pt>
                <c:pt idx="9558">
                  <c:v>0</c:v>
                </c:pt>
                <c:pt idx="9559">
                  <c:v>0</c:v>
                </c:pt>
                <c:pt idx="9560">
                  <c:v>0</c:v>
                </c:pt>
                <c:pt idx="9561">
                  <c:v>0</c:v>
                </c:pt>
                <c:pt idx="9562">
                  <c:v>0</c:v>
                </c:pt>
                <c:pt idx="9563">
                  <c:v>0</c:v>
                </c:pt>
                <c:pt idx="9564">
                  <c:v>0</c:v>
                </c:pt>
                <c:pt idx="9565">
                  <c:v>0</c:v>
                </c:pt>
                <c:pt idx="9566">
                  <c:v>0</c:v>
                </c:pt>
                <c:pt idx="9567">
                  <c:v>0</c:v>
                </c:pt>
                <c:pt idx="9568">
                  <c:v>0</c:v>
                </c:pt>
                <c:pt idx="9569">
                  <c:v>0</c:v>
                </c:pt>
                <c:pt idx="9570">
                  <c:v>0</c:v>
                </c:pt>
                <c:pt idx="9571">
                  <c:v>0</c:v>
                </c:pt>
                <c:pt idx="9572">
                  <c:v>0</c:v>
                </c:pt>
                <c:pt idx="9573">
                  <c:v>0</c:v>
                </c:pt>
                <c:pt idx="9574">
                  <c:v>0</c:v>
                </c:pt>
                <c:pt idx="9575">
                  <c:v>0</c:v>
                </c:pt>
                <c:pt idx="9576">
                  <c:v>0</c:v>
                </c:pt>
                <c:pt idx="9577">
                  <c:v>0</c:v>
                </c:pt>
                <c:pt idx="9578">
                  <c:v>0</c:v>
                </c:pt>
                <c:pt idx="9579">
                  <c:v>0</c:v>
                </c:pt>
                <c:pt idx="9580">
                  <c:v>0</c:v>
                </c:pt>
                <c:pt idx="9581">
                  <c:v>0</c:v>
                </c:pt>
                <c:pt idx="9582">
                  <c:v>0</c:v>
                </c:pt>
                <c:pt idx="9583">
                  <c:v>0</c:v>
                </c:pt>
                <c:pt idx="9584">
                  <c:v>0</c:v>
                </c:pt>
                <c:pt idx="9585">
                  <c:v>0</c:v>
                </c:pt>
                <c:pt idx="9586">
                  <c:v>0</c:v>
                </c:pt>
                <c:pt idx="9587">
                  <c:v>0</c:v>
                </c:pt>
                <c:pt idx="9588">
                  <c:v>0</c:v>
                </c:pt>
                <c:pt idx="9589">
                  <c:v>0</c:v>
                </c:pt>
                <c:pt idx="9590">
                  <c:v>0</c:v>
                </c:pt>
                <c:pt idx="9591">
                  <c:v>0</c:v>
                </c:pt>
                <c:pt idx="9592">
                  <c:v>0</c:v>
                </c:pt>
                <c:pt idx="9593">
                  <c:v>0</c:v>
                </c:pt>
                <c:pt idx="9594">
                  <c:v>0</c:v>
                </c:pt>
                <c:pt idx="9595">
                  <c:v>0</c:v>
                </c:pt>
                <c:pt idx="9596">
                  <c:v>0</c:v>
                </c:pt>
                <c:pt idx="9597">
                  <c:v>0</c:v>
                </c:pt>
                <c:pt idx="9598">
                  <c:v>0</c:v>
                </c:pt>
                <c:pt idx="9599">
                  <c:v>0</c:v>
                </c:pt>
                <c:pt idx="9600">
                  <c:v>0</c:v>
                </c:pt>
                <c:pt idx="9601">
                  <c:v>0</c:v>
                </c:pt>
                <c:pt idx="9602">
                  <c:v>0</c:v>
                </c:pt>
                <c:pt idx="9603">
                  <c:v>0</c:v>
                </c:pt>
                <c:pt idx="9604">
                  <c:v>0</c:v>
                </c:pt>
                <c:pt idx="9605">
                  <c:v>0</c:v>
                </c:pt>
                <c:pt idx="9606">
                  <c:v>0</c:v>
                </c:pt>
                <c:pt idx="9607">
                  <c:v>0</c:v>
                </c:pt>
                <c:pt idx="9608">
                  <c:v>0</c:v>
                </c:pt>
                <c:pt idx="9609">
                  <c:v>0</c:v>
                </c:pt>
                <c:pt idx="9610">
                  <c:v>0</c:v>
                </c:pt>
                <c:pt idx="9611">
                  <c:v>0</c:v>
                </c:pt>
                <c:pt idx="9612">
                  <c:v>0</c:v>
                </c:pt>
                <c:pt idx="9613">
                  <c:v>0</c:v>
                </c:pt>
                <c:pt idx="9614">
                  <c:v>0</c:v>
                </c:pt>
                <c:pt idx="9615">
                  <c:v>0</c:v>
                </c:pt>
                <c:pt idx="9616">
                  <c:v>0</c:v>
                </c:pt>
                <c:pt idx="9617">
                  <c:v>0</c:v>
                </c:pt>
                <c:pt idx="9618">
                  <c:v>0</c:v>
                </c:pt>
                <c:pt idx="9619">
                  <c:v>0</c:v>
                </c:pt>
                <c:pt idx="9620">
                  <c:v>0</c:v>
                </c:pt>
                <c:pt idx="9621">
                  <c:v>0</c:v>
                </c:pt>
                <c:pt idx="9622">
                  <c:v>0</c:v>
                </c:pt>
                <c:pt idx="9623">
                  <c:v>0</c:v>
                </c:pt>
                <c:pt idx="9624">
                  <c:v>0</c:v>
                </c:pt>
                <c:pt idx="9625">
                  <c:v>0</c:v>
                </c:pt>
                <c:pt idx="9626">
                  <c:v>0</c:v>
                </c:pt>
                <c:pt idx="9627">
                  <c:v>0</c:v>
                </c:pt>
                <c:pt idx="9628">
                  <c:v>0</c:v>
                </c:pt>
                <c:pt idx="9629">
                  <c:v>0</c:v>
                </c:pt>
                <c:pt idx="9630">
                  <c:v>0</c:v>
                </c:pt>
                <c:pt idx="9631">
                  <c:v>0</c:v>
                </c:pt>
                <c:pt idx="9632">
                  <c:v>0</c:v>
                </c:pt>
                <c:pt idx="9633">
                  <c:v>0</c:v>
                </c:pt>
                <c:pt idx="9634">
                  <c:v>0</c:v>
                </c:pt>
                <c:pt idx="9635">
                  <c:v>0</c:v>
                </c:pt>
                <c:pt idx="9636">
                  <c:v>0</c:v>
                </c:pt>
                <c:pt idx="9637">
                  <c:v>0</c:v>
                </c:pt>
                <c:pt idx="9638">
                  <c:v>0</c:v>
                </c:pt>
                <c:pt idx="9639">
                  <c:v>0</c:v>
                </c:pt>
                <c:pt idx="9640">
                  <c:v>0</c:v>
                </c:pt>
                <c:pt idx="9641">
                  <c:v>0</c:v>
                </c:pt>
                <c:pt idx="9642">
                  <c:v>0</c:v>
                </c:pt>
                <c:pt idx="9643">
                  <c:v>0</c:v>
                </c:pt>
                <c:pt idx="9644">
                  <c:v>0</c:v>
                </c:pt>
                <c:pt idx="9645">
                  <c:v>0</c:v>
                </c:pt>
                <c:pt idx="9646">
                  <c:v>0</c:v>
                </c:pt>
                <c:pt idx="9647">
                  <c:v>0</c:v>
                </c:pt>
                <c:pt idx="9648">
                  <c:v>0</c:v>
                </c:pt>
                <c:pt idx="9649">
                  <c:v>0</c:v>
                </c:pt>
                <c:pt idx="9650">
                  <c:v>0</c:v>
                </c:pt>
                <c:pt idx="9651">
                  <c:v>0</c:v>
                </c:pt>
                <c:pt idx="9652">
                  <c:v>0</c:v>
                </c:pt>
                <c:pt idx="9653">
                  <c:v>0</c:v>
                </c:pt>
                <c:pt idx="9654">
                  <c:v>0</c:v>
                </c:pt>
                <c:pt idx="9655">
                  <c:v>0</c:v>
                </c:pt>
                <c:pt idx="9656">
                  <c:v>0</c:v>
                </c:pt>
                <c:pt idx="9657">
                  <c:v>0</c:v>
                </c:pt>
                <c:pt idx="9658">
                  <c:v>0</c:v>
                </c:pt>
                <c:pt idx="9659">
                  <c:v>0</c:v>
                </c:pt>
                <c:pt idx="9660">
                  <c:v>0</c:v>
                </c:pt>
                <c:pt idx="9661">
                  <c:v>0</c:v>
                </c:pt>
                <c:pt idx="9662">
                  <c:v>0</c:v>
                </c:pt>
                <c:pt idx="9663">
                  <c:v>0</c:v>
                </c:pt>
                <c:pt idx="9664">
                  <c:v>0</c:v>
                </c:pt>
                <c:pt idx="9665">
                  <c:v>0</c:v>
                </c:pt>
                <c:pt idx="9666">
                  <c:v>0</c:v>
                </c:pt>
                <c:pt idx="9667">
                  <c:v>0</c:v>
                </c:pt>
                <c:pt idx="9668">
                  <c:v>0</c:v>
                </c:pt>
                <c:pt idx="9669">
                  <c:v>0</c:v>
                </c:pt>
                <c:pt idx="9670">
                  <c:v>0</c:v>
                </c:pt>
                <c:pt idx="9671">
                  <c:v>0</c:v>
                </c:pt>
                <c:pt idx="9672">
                  <c:v>0</c:v>
                </c:pt>
                <c:pt idx="9673">
                  <c:v>0</c:v>
                </c:pt>
                <c:pt idx="9674">
                  <c:v>0</c:v>
                </c:pt>
                <c:pt idx="9675">
                  <c:v>0</c:v>
                </c:pt>
                <c:pt idx="9676">
                  <c:v>0</c:v>
                </c:pt>
                <c:pt idx="9677">
                  <c:v>0</c:v>
                </c:pt>
                <c:pt idx="9678">
                  <c:v>0</c:v>
                </c:pt>
                <c:pt idx="9679">
                  <c:v>0</c:v>
                </c:pt>
                <c:pt idx="9680">
                  <c:v>0</c:v>
                </c:pt>
                <c:pt idx="9681">
                  <c:v>0</c:v>
                </c:pt>
                <c:pt idx="9682">
                  <c:v>0</c:v>
                </c:pt>
                <c:pt idx="9683">
                  <c:v>0</c:v>
                </c:pt>
                <c:pt idx="9684">
                  <c:v>0</c:v>
                </c:pt>
                <c:pt idx="9685">
                  <c:v>0</c:v>
                </c:pt>
                <c:pt idx="9686">
                  <c:v>0</c:v>
                </c:pt>
                <c:pt idx="9687">
                  <c:v>0</c:v>
                </c:pt>
                <c:pt idx="9688">
                  <c:v>0</c:v>
                </c:pt>
                <c:pt idx="9689">
                  <c:v>0</c:v>
                </c:pt>
                <c:pt idx="9690">
                  <c:v>0</c:v>
                </c:pt>
                <c:pt idx="9691">
                  <c:v>0</c:v>
                </c:pt>
                <c:pt idx="9692">
                  <c:v>0</c:v>
                </c:pt>
                <c:pt idx="9693">
                  <c:v>0</c:v>
                </c:pt>
                <c:pt idx="9694">
                  <c:v>0</c:v>
                </c:pt>
                <c:pt idx="9695">
                  <c:v>0</c:v>
                </c:pt>
                <c:pt idx="9696">
                  <c:v>0</c:v>
                </c:pt>
                <c:pt idx="9697">
                  <c:v>0</c:v>
                </c:pt>
                <c:pt idx="9698">
                  <c:v>0</c:v>
                </c:pt>
                <c:pt idx="9699">
                  <c:v>0</c:v>
                </c:pt>
                <c:pt idx="9700">
                  <c:v>0</c:v>
                </c:pt>
                <c:pt idx="9701">
                  <c:v>0</c:v>
                </c:pt>
                <c:pt idx="9702">
                  <c:v>0</c:v>
                </c:pt>
                <c:pt idx="9703">
                  <c:v>0</c:v>
                </c:pt>
                <c:pt idx="9704">
                  <c:v>0</c:v>
                </c:pt>
                <c:pt idx="9705">
                  <c:v>0</c:v>
                </c:pt>
                <c:pt idx="9706">
                  <c:v>0</c:v>
                </c:pt>
                <c:pt idx="9707">
                  <c:v>0</c:v>
                </c:pt>
                <c:pt idx="9708">
                  <c:v>0</c:v>
                </c:pt>
                <c:pt idx="9709">
                  <c:v>0</c:v>
                </c:pt>
                <c:pt idx="9710">
                  <c:v>0</c:v>
                </c:pt>
                <c:pt idx="9711">
                  <c:v>0</c:v>
                </c:pt>
                <c:pt idx="9712">
                  <c:v>0</c:v>
                </c:pt>
                <c:pt idx="9713">
                  <c:v>0</c:v>
                </c:pt>
                <c:pt idx="9714">
                  <c:v>0</c:v>
                </c:pt>
                <c:pt idx="9715">
                  <c:v>0</c:v>
                </c:pt>
                <c:pt idx="9716">
                  <c:v>0</c:v>
                </c:pt>
                <c:pt idx="9717">
                  <c:v>0</c:v>
                </c:pt>
                <c:pt idx="9718">
                  <c:v>0</c:v>
                </c:pt>
                <c:pt idx="9719">
                  <c:v>0</c:v>
                </c:pt>
                <c:pt idx="9720">
                  <c:v>0</c:v>
                </c:pt>
                <c:pt idx="9721">
                  <c:v>0</c:v>
                </c:pt>
                <c:pt idx="9722">
                  <c:v>0</c:v>
                </c:pt>
                <c:pt idx="9723">
                  <c:v>0</c:v>
                </c:pt>
                <c:pt idx="9724">
                  <c:v>0</c:v>
                </c:pt>
                <c:pt idx="9725">
                  <c:v>0</c:v>
                </c:pt>
                <c:pt idx="9726">
                  <c:v>0</c:v>
                </c:pt>
                <c:pt idx="9727">
                  <c:v>0</c:v>
                </c:pt>
                <c:pt idx="9728">
                  <c:v>0</c:v>
                </c:pt>
                <c:pt idx="9729">
                  <c:v>0</c:v>
                </c:pt>
                <c:pt idx="9730">
                  <c:v>0</c:v>
                </c:pt>
                <c:pt idx="9731">
                  <c:v>0</c:v>
                </c:pt>
                <c:pt idx="9732">
                  <c:v>0</c:v>
                </c:pt>
                <c:pt idx="9733">
                  <c:v>0</c:v>
                </c:pt>
                <c:pt idx="9734">
                  <c:v>0</c:v>
                </c:pt>
                <c:pt idx="9735">
                  <c:v>0</c:v>
                </c:pt>
                <c:pt idx="9736">
                  <c:v>0</c:v>
                </c:pt>
                <c:pt idx="9737">
                  <c:v>0</c:v>
                </c:pt>
                <c:pt idx="9738">
                  <c:v>0</c:v>
                </c:pt>
                <c:pt idx="9739">
                  <c:v>0</c:v>
                </c:pt>
                <c:pt idx="9740">
                  <c:v>0</c:v>
                </c:pt>
                <c:pt idx="9741">
                  <c:v>0</c:v>
                </c:pt>
                <c:pt idx="9742">
                  <c:v>0</c:v>
                </c:pt>
                <c:pt idx="9743">
                  <c:v>0</c:v>
                </c:pt>
                <c:pt idx="9744">
                  <c:v>0</c:v>
                </c:pt>
                <c:pt idx="9745">
                  <c:v>0</c:v>
                </c:pt>
                <c:pt idx="9746">
                  <c:v>0</c:v>
                </c:pt>
                <c:pt idx="9747">
                  <c:v>0</c:v>
                </c:pt>
                <c:pt idx="9748">
                  <c:v>0</c:v>
                </c:pt>
                <c:pt idx="9749">
                  <c:v>0</c:v>
                </c:pt>
                <c:pt idx="9750">
                  <c:v>0</c:v>
                </c:pt>
                <c:pt idx="9751">
                  <c:v>0</c:v>
                </c:pt>
                <c:pt idx="9752">
                  <c:v>0</c:v>
                </c:pt>
                <c:pt idx="9753">
                  <c:v>0</c:v>
                </c:pt>
                <c:pt idx="9754">
                  <c:v>0</c:v>
                </c:pt>
                <c:pt idx="9755">
                  <c:v>0</c:v>
                </c:pt>
                <c:pt idx="9756">
                  <c:v>0</c:v>
                </c:pt>
                <c:pt idx="9757">
                  <c:v>0</c:v>
                </c:pt>
                <c:pt idx="9758">
                  <c:v>0</c:v>
                </c:pt>
                <c:pt idx="9759">
                  <c:v>0</c:v>
                </c:pt>
                <c:pt idx="9760">
                  <c:v>0</c:v>
                </c:pt>
                <c:pt idx="9761">
                  <c:v>0</c:v>
                </c:pt>
                <c:pt idx="9762">
                  <c:v>0</c:v>
                </c:pt>
                <c:pt idx="9763">
                  <c:v>0</c:v>
                </c:pt>
                <c:pt idx="9764">
                  <c:v>0</c:v>
                </c:pt>
                <c:pt idx="9765">
                  <c:v>0</c:v>
                </c:pt>
                <c:pt idx="9766">
                  <c:v>0</c:v>
                </c:pt>
                <c:pt idx="9767">
                  <c:v>0</c:v>
                </c:pt>
                <c:pt idx="9768">
                  <c:v>0</c:v>
                </c:pt>
                <c:pt idx="9769">
                  <c:v>0</c:v>
                </c:pt>
                <c:pt idx="9770">
                  <c:v>0</c:v>
                </c:pt>
                <c:pt idx="9771">
                  <c:v>0</c:v>
                </c:pt>
                <c:pt idx="9772">
                  <c:v>0</c:v>
                </c:pt>
                <c:pt idx="9773">
                  <c:v>0</c:v>
                </c:pt>
                <c:pt idx="9774">
                  <c:v>0</c:v>
                </c:pt>
                <c:pt idx="9775">
                  <c:v>0</c:v>
                </c:pt>
                <c:pt idx="9776">
                  <c:v>0</c:v>
                </c:pt>
                <c:pt idx="9777">
                  <c:v>0</c:v>
                </c:pt>
                <c:pt idx="9778">
                  <c:v>0</c:v>
                </c:pt>
                <c:pt idx="9779">
                  <c:v>0</c:v>
                </c:pt>
                <c:pt idx="9780">
                  <c:v>0</c:v>
                </c:pt>
                <c:pt idx="9781">
                  <c:v>0</c:v>
                </c:pt>
                <c:pt idx="9782">
                  <c:v>0</c:v>
                </c:pt>
                <c:pt idx="9783">
                  <c:v>0</c:v>
                </c:pt>
                <c:pt idx="9784">
                  <c:v>0</c:v>
                </c:pt>
                <c:pt idx="9785">
                  <c:v>0</c:v>
                </c:pt>
                <c:pt idx="9786">
                  <c:v>0</c:v>
                </c:pt>
                <c:pt idx="9787">
                  <c:v>0</c:v>
                </c:pt>
                <c:pt idx="9788">
                  <c:v>0</c:v>
                </c:pt>
                <c:pt idx="9789">
                  <c:v>0</c:v>
                </c:pt>
                <c:pt idx="9790">
                  <c:v>0</c:v>
                </c:pt>
                <c:pt idx="9791">
                  <c:v>0</c:v>
                </c:pt>
                <c:pt idx="9792">
                  <c:v>0</c:v>
                </c:pt>
                <c:pt idx="9793">
                  <c:v>0</c:v>
                </c:pt>
                <c:pt idx="9794">
                  <c:v>0</c:v>
                </c:pt>
                <c:pt idx="9795">
                  <c:v>0</c:v>
                </c:pt>
                <c:pt idx="9796">
                  <c:v>0</c:v>
                </c:pt>
                <c:pt idx="9797">
                  <c:v>0</c:v>
                </c:pt>
                <c:pt idx="9798">
                  <c:v>0</c:v>
                </c:pt>
                <c:pt idx="9799">
                  <c:v>0</c:v>
                </c:pt>
                <c:pt idx="9800">
                  <c:v>0</c:v>
                </c:pt>
                <c:pt idx="9801">
                  <c:v>0</c:v>
                </c:pt>
                <c:pt idx="9802">
                  <c:v>0</c:v>
                </c:pt>
                <c:pt idx="9803">
                  <c:v>0</c:v>
                </c:pt>
                <c:pt idx="9804">
                  <c:v>0</c:v>
                </c:pt>
                <c:pt idx="9805">
                  <c:v>0</c:v>
                </c:pt>
                <c:pt idx="9806">
                  <c:v>0</c:v>
                </c:pt>
                <c:pt idx="9807">
                  <c:v>0</c:v>
                </c:pt>
                <c:pt idx="9808">
                  <c:v>0</c:v>
                </c:pt>
                <c:pt idx="9809">
                  <c:v>0</c:v>
                </c:pt>
                <c:pt idx="9810">
                  <c:v>0</c:v>
                </c:pt>
                <c:pt idx="9811">
                  <c:v>0</c:v>
                </c:pt>
                <c:pt idx="9812">
                  <c:v>0</c:v>
                </c:pt>
                <c:pt idx="9813">
                  <c:v>0</c:v>
                </c:pt>
                <c:pt idx="9814">
                  <c:v>0</c:v>
                </c:pt>
                <c:pt idx="9815">
                  <c:v>0</c:v>
                </c:pt>
                <c:pt idx="9816">
                  <c:v>0</c:v>
                </c:pt>
                <c:pt idx="9817">
                  <c:v>0</c:v>
                </c:pt>
                <c:pt idx="9818">
                  <c:v>0</c:v>
                </c:pt>
                <c:pt idx="9819">
                  <c:v>0</c:v>
                </c:pt>
                <c:pt idx="9820">
                  <c:v>0</c:v>
                </c:pt>
                <c:pt idx="9821">
                  <c:v>0</c:v>
                </c:pt>
                <c:pt idx="9822">
                  <c:v>0</c:v>
                </c:pt>
                <c:pt idx="9823">
                  <c:v>0</c:v>
                </c:pt>
                <c:pt idx="9824">
                  <c:v>0</c:v>
                </c:pt>
                <c:pt idx="9825">
                  <c:v>0</c:v>
                </c:pt>
                <c:pt idx="9826">
                  <c:v>0</c:v>
                </c:pt>
                <c:pt idx="9827">
                  <c:v>0</c:v>
                </c:pt>
                <c:pt idx="9828">
                  <c:v>0</c:v>
                </c:pt>
                <c:pt idx="9829">
                  <c:v>0</c:v>
                </c:pt>
                <c:pt idx="9830">
                  <c:v>0</c:v>
                </c:pt>
                <c:pt idx="9831">
                  <c:v>0</c:v>
                </c:pt>
                <c:pt idx="9832">
                  <c:v>0</c:v>
                </c:pt>
                <c:pt idx="9833">
                  <c:v>0</c:v>
                </c:pt>
                <c:pt idx="9834">
                  <c:v>0</c:v>
                </c:pt>
                <c:pt idx="9835">
                  <c:v>0</c:v>
                </c:pt>
                <c:pt idx="9836">
                  <c:v>0</c:v>
                </c:pt>
                <c:pt idx="9837">
                  <c:v>0</c:v>
                </c:pt>
                <c:pt idx="9838">
                  <c:v>0</c:v>
                </c:pt>
                <c:pt idx="9839">
                  <c:v>0</c:v>
                </c:pt>
                <c:pt idx="9840">
                  <c:v>0</c:v>
                </c:pt>
                <c:pt idx="9841">
                  <c:v>0</c:v>
                </c:pt>
                <c:pt idx="9842">
                  <c:v>0</c:v>
                </c:pt>
                <c:pt idx="9843">
                  <c:v>0</c:v>
                </c:pt>
                <c:pt idx="9844">
                  <c:v>0</c:v>
                </c:pt>
                <c:pt idx="9845">
                  <c:v>0</c:v>
                </c:pt>
                <c:pt idx="9846">
                  <c:v>0</c:v>
                </c:pt>
                <c:pt idx="9847">
                  <c:v>0</c:v>
                </c:pt>
                <c:pt idx="9848">
                  <c:v>0</c:v>
                </c:pt>
                <c:pt idx="9849">
                  <c:v>0</c:v>
                </c:pt>
                <c:pt idx="9850">
                  <c:v>0</c:v>
                </c:pt>
                <c:pt idx="9851">
                  <c:v>0</c:v>
                </c:pt>
                <c:pt idx="9852">
                  <c:v>0</c:v>
                </c:pt>
                <c:pt idx="9853">
                  <c:v>0</c:v>
                </c:pt>
                <c:pt idx="9854">
                  <c:v>0</c:v>
                </c:pt>
                <c:pt idx="9855">
                  <c:v>0</c:v>
                </c:pt>
                <c:pt idx="9856">
                  <c:v>0</c:v>
                </c:pt>
                <c:pt idx="9857">
                  <c:v>0</c:v>
                </c:pt>
                <c:pt idx="9858">
                  <c:v>0</c:v>
                </c:pt>
                <c:pt idx="9859">
                  <c:v>0</c:v>
                </c:pt>
                <c:pt idx="9860">
                  <c:v>0</c:v>
                </c:pt>
                <c:pt idx="9861">
                  <c:v>0</c:v>
                </c:pt>
                <c:pt idx="9862">
                  <c:v>0</c:v>
                </c:pt>
                <c:pt idx="9863">
                  <c:v>0</c:v>
                </c:pt>
                <c:pt idx="9864">
                  <c:v>0</c:v>
                </c:pt>
                <c:pt idx="9865">
                  <c:v>0</c:v>
                </c:pt>
                <c:pt idx="9866">
                  <c:v>0</c:v>
                </c:pt>
                <c:pt idx="9867">
                  <c:v>0</c:v>
                </c:pt>
                <c:pt idx="9868">
                  <c:v>0</c:v>
                </c:pt>
                <c:pt idx="9869">
                  <c:v>0</c:v>
                </c:pt>
                <c:pt idx="9870">
                  <c:v>0</c:v>
                </c:pt>
                <c:pt idx="9871">
                  <c:v>0</c:v>
                </c:pt>
                <c:pt idx="9872">
                  <c:v>0</c:v>
                </c:pt>
                <c:pt idx="9873">
                  <c:v>0</c:v>
                </c:pt>
                <c:pt idx="9874">
                  <c:v>0</c:v>
                </c:pt>
                <c:pt idx="9875">
                  <c:v>0</c:v>
                </c:pt>
                <c:pt idx="9876">
                  <c:v>0</c:v>
                </c:pt>
                <c:pt idx="9877">
                  <c:v>0</c:v>
                </c:pt>
                <c:pt idx="9878">
                  <c:v>0</c:v>
                </c:pt>
                <c:pt idx="9879">
                  <c:v>0</c:v>
                </c:pt>
                <c:pt idx="9880">
                  <c:v>0</c:v>
                </c:pt>
                <c:pt idx="9881">
                  <c:v>0</c:v>
                </c:pt>
                <c:pt idx="9882">
                  <c:v>0</c:v>
                </c:pt>
                <c:pt idx="9883">
                  <c:v>0</c:v>
                </c:pt>
                <c:pt idx="9884">
                  <c:v>0</c:v>
                </c:pt>
                <c:pt idx="9885">
                  <c:v>0</c:v>
                </c:pt>
                <c:pt idx="9886">
                  <c:v>0</c:v>
                </c:pt>
                <c:pt idx="9887">
                  <c:v>0</c:v>
                </c:pt>
                <c:pt idx="9888">
                  <c:v>0</c:v>
                </c:pt>
                <c:pt idx="9889">
                  <c:v>0</c:v>
                </c:pt>
                <c:pt idx="9890">
                  <c:v>0</c:v>
                </c:pt>
                <c:pt idx="9891">
                  <c:v>0</c:v>
                </c:pt>
                <c:pt idx="9892">
                  <c:v>0</c:v>
                </c:pt>
                <c:pt idx="9893">
                  <c:v>0</c:v>
                </c:pt>
                <c:pt idx="9894">
                  <c:v>0</c:v>
                </c:pt>
                <c:pt idx="9895">
                  <c:v>0</c:v>
                </c:pt>
                <c:pt idx="9896">
                  <c:v>0</c:v>
                </c:pt>
                <c:pt idx="9897">
                  <c:v>0</c:v>
                </c:pt>
                <c:pt idx="9898">
                  <c:v>0</c:v>
                </c:pt>
                <c:pt idx="9899">
                  <c:v>0</c:v>
                </c:pt>
                <c:pt idx="9900">
                  <c:v>0</c:v>
                </c:pt>
                <c:pt idx="9901">
                  <c:v>0</c:v>
                </c:pt>
                <c:pt idx="9902">
                  <c:v>0</c:v>
                </c:pt>
                <c:pt idx="9903">
                  <c:v>0</c:v>
                </c:pt>
                <c:pt idx="9904">
                  <c:v>0</c:v>
                </c:pt>
                <c:pt idx="9905">
                  <c:v>0</c:v>
                </c:pt>
                <c:pt idx="9906">
                  <c:v>0</c:v>
                </c:pt>
                <c:pt idx="9907">
                  <c:v>0</c:v>
                </c:pt>
                <c:pt idx="9908">
                  <c:v>0</c:v>
                </c:pt>
                <c:pt idx="9909">
                  <c:v>0</c:v>
                </c:pt>
                <c:pt idx="9910">
                  <c:v>0</c:v>
                </c:pt>
                <c:pt idx="9911">
                  <c:v>0</c:v>
                </c:pt>
                <c:pt idx="9912">
                  <c:v>0</c:v>
                </c:pt>
                <c:pt idx="9913">
                  <c:v>0</c:v>
                </c:pt>
                <c:pt idx="9914">
                  <c:v>0</c:v>
                </c:pt>
                <c:pt idx="9915">
                  <c:v>0</c:v>
                </c:pt>
                <c:pt idx="9916">
                  <c:v>0</c:v>
                </c:pt>
                <c:pt idx="9917">
                  <c:v>0</c:v>
                </c:pt>
                <c:pt idx="9918">
                  <c:v>0</c:v>
                </c:pt>
                <c:pt idx="9919">
                  <c:v>0</c:v>
                </c:pt>
                <c:pt idx="9920">
                  <c:v>0</c:v>
                </c:pt>
                <c:pt idx="9921">
                  <c:v>0</c:v>
                </c:pt>
                <c:pt idx="9922">
                  <c:v>0</c:v>
                </c:pt>
                <c:pt idx="9923">
                  <c:v>0</c:v>
                </c:pt>
                <c:pt idx="9924">
                  <c:v>0</c:v>
                </c:pt>
                <c:pt idx="9925">
                  <c:v>0</c:v>
                </c:pt>
                <c:pt idx="9926">
                  <c:v>0</c:v>
                </c:pt>
                <c:pt idx="9927">
                  <c:v>0</c:v>
                </c:pt>
                <c:pt idx="9928">
                  <c:v>0</c:v>
                </c:pt>
                <c:pt idx="9929">
                  <c:v>0</c:v>
                </c:pt>
                <c:pt idx="9930">
                  <c:v>0</c:v>
                </c:pt>
                <c:pt idx="9931">
                  <c:v>0</c:v>
                </c:pt>
                <c:pt idx="9932">
                  <c:v>0</c:v>
                </c:pt>
                <c:pt idx="9933">
                  <c:v>0</c:v>
                </c:pt>
                <c:pt idx="9934">
                  <c:v>0</c:v>
                </c:pt>
                <c:pt idx="9935">
                  <c:v>0</c:v>
                </c:pt>
                <c:pt idx="9936">
                  <c:v>0</c:v>
                </c:pt>
                <c:pt idx="9937">
                  <c:v>0</c:v>
                </c:pt>
                <c:pt idx="9938">
                  <c:v>0</c:v>
                </c:pt>
                <c:pt idx="9939">
                  <c:v>0</c:v>
                </c:pt>
                <c:pt idx="9940">
                  <c:v>0</c:v>
                </c:pt>
                <c:pt idx="9941">
                  <c:v>0</c:v>
                </c:pt>
                <c:pt idx="9942">
                  <c:v>0</c:v>
                </c:pt>
                <c:pt idx="9943">
                  <c:v>0</c:v>
                </c:pt>
                <c:pt idx="9944">
                  <c:v>0</c:v>
                </c:pt>
                <c:pt idx="9945">
                  <c:v>0</c:v>
                </c:pt>
                <c:pt idx="9946">
                  <c:v>0</c:v>
                </c:pt>
                <c:pt idx="9947">
                  <c:v>0</c:v>
                </c:pt>
                <c:pt idx="9948">
                  <c:v>0</c:v>
                </c:pt>
                <c:pt idx="9949">
                  <c:v>0</c:v>
                </c:pt>
                <c:pt idx="9950">
                  <c:v>0</c:v>
                </c:pt>
                <c:pt idx="9951">
                  <c:v>0</c:v>
                </c:pt>
                <c:pt idx="9952">
                  <c:v>0</c:v>
                </c:pt>
                <c:pt idx="9953">
                  <c:v>0</c:v>
                </c:pt>
                <c:pt idx="9954">
                  <c:v>0</c:v>
                </c:pt>
                <c:pt idx="9955">
                  <c:v>0</c:v>
                </c:pt>
                <c:pt idx="9956">
                  <c:v>0</c:v>
                </c:pt>
                <c:pt idx="9957">
                  <c:v>0</c:v>
                </c:pt>
                <c:pt idx="9958">
                  <c:v>0</c:v>
                </c:pt>
                <c:pt idx="9959">
                  <c:v>0</c:v>
                </c:pt>
                <c:pt idx="9960">
                  <c:v>0</c:v>
                </c:pt>
                <c:pt idx="9961">
                  <c:v>0</c:v>
                </c:pt>
                <c:pt idx="9962">
                  <c:v>0</c:v>
                </c:pt>
                <c:pt idx="9963">
                  <c:v>0</c:v>
                </c:pt>
                <c:pt idx="9964">
                  <c:v>0</c:v>
                </c:pt>
                <c:pt idx="9965">
                  <c:v>0</c:v>
                </c:pt>
                <c:pt idx="9966">
                  <c:v>0</c:v>
                </c:pt>
                <c:pt idx="9967">
                  <c:v>0</c:v>
                </c:pt>
                <c:pt idx="9968">
                  <c:v>0</c:v>
                </c:pt>
                <c:pt idx="9969">
                  <c:v>0</c:v>
                </c:pt>
                <c:pt idx="9970">
                  <c:v>0</c:v>
                </c:pt>
                <c:pt idx="9971">
                  <c:v>0</c:v>
                </c:pt>
                <c:pt idx="9972">
                  <c:v>0</c:v>
                </c:pt>
                <c:pt idx="9973">
                  <c:v>0</c:v>
                </c:pt>
                <c:pt idx="9974">
                  <c:v>0</c:v>
                </c:pt>
                <c:pt idx="9975">
                  <c:v>0</c:v>
                </c:pt>
                <c:pt idx="9976">
                  <c:v>0</c:v>
                </c:pt>
                <c:pt idx="9977">
                  <c:v>0</c:v>
                </c:pt>
                <c:pt idx="9978">
                  <c:v>0</c:v>
                </c:pt>
                <c:pt idx="9979">
                  <c:v>0</c:v>
                </c:pt>
                <c:pt idx="9980">
                  <c:v>0</c:v>
                </c:pt>
                <c:pt idx="9981">
                  <c:v>0</c:v>
                </c:pt>
                <c:pt idx="9982">
                  <c:v>0</c:v>
                </c:pt>
                <c:pt idx="9983">
                  <c:v>0</c:v>
                </c:pt>
                <c:pt idx="9984">
                  <c:v>0</c:v>
                </c:pt>
                <c:pt idx="9985">
                  <c:v>0</c:v>
                </c:pt>
                <c:pt idx="9986">
                  <c:v>0</c:v>
                </c:pt>
                <c:pt idx="9987">
                  <c:v>0</c:v>
                </c:pt>
                <c:pt idx="9988">
                  <c:v>0</c:v>
                </c:pt>
                <c:pt idx="9989">
                  <c:v>0</c:v>
                </c:pt>
                <c:pt idx="9990">
                  <c:v>0</c:v>
                </c:pt>
                <c:pt idx="9991">
                  <c:v>0</c:v>
                </c:pt>
                <c:pt idx="9992">
                  <c:v>0</c:v>
                </c:pt>
                <c:pt idx="9993">
                  <c:v>0</c:v>
                </c:pt>
                <c:pt idx="9994">
                  <c:v>0</c:v>
                </c:pt>
                <c:pt idx="9995">
                  <c:v>0</c:v>
                </c:pt>
                <c:pt idx="9996">
                  <c:v>0</c:v>
                </c:pt>
                <c:pt idx="9997">
                  <c:v>0</c:v>
                </c:pt>
                <c:pt idx="9998">
                  <c:v>0</c:v>
                </c:pt>
                <c:pt idx="9999">
                  <c:v>0</c:v>
                </c:pt>
                <c:pt idx="10000">
                  <c:v>0</c:v>
                </c:pt>
                <c:pt idx="10001">
                  <c:v>0</c:v>
                </c:pt>
                <c:pt idx="10002">
                  <c:v>0</c:v>
                </c:pt>
                <c:pt idx="10003">
                  <c:v>0</c:v>
                </c:pt>
                <c:pt idx="10004">
                  <c:v>0</c:v>
                </c:pt>
                <c:pt idx="10005">
                  <c:v>0</c:v>
                </c:pt>
                <c:pt idx="10006">
                  <c:v>0</c:v>
                </c:pt>
                <c:pt idx="10007">
                  <c:v>0</c:v>
                </c:pt>
                <c:pt idx="10008">
                  <c:v>0</c:v>
                </c:pt>
                <c:pt idx="10009">
                  <c:v>0</c:v>
                </c:pt>
                <c:pt idx="10010">
                  <c:v>0</c:v>
                </c:pt>
                <c:pt idx="10011">
                  <c:v>0</c:v>
                </c:pt>
                <c:pt idx="10012">
                  <c:v>0</c:v>
                </c:pt>
                <c:pt idx="10013">
                  <c:v>0</c:v>
                </c:pt>
                <c:pt idx="10014">
                  <c:v>0</c:v>
                </c:pt>
                <c:pt idx="10015">
                  <c:v>0</c:v>
                </c:pt>
                <c:pt idx="10016">
                  <c:v>0</c:v>
                </c:pt>
                <c:pt idx="10017">
                  <c:v>0</c:v>
                </c:pt>
                <c:pt idx="10018">
                  <c:v>0</c:v>
                </c:pt>
                <c:pt idx="10019">
                  <c:v>0</c:v>
                </c:pt>
                <c:pt idx="10020">
                  <c:v>0</c:v>
                </c:pt>
                <c:pt idx="10021">
                  <c:v>0</c:v>
                </c:pt>
                <c:pt idx="10022">
                  <c:v>0</c:v>
                </c:pt>
                <c:pt idx="10023">
                  <c:v>0</c:v>
                </c:pt>
                <c:pt idx="10024">
                  <c:v>0</c:v>
                </c:pt>
                <c:pt idx="10025">
                  <c:v>0</c:v>
                </c:pt>
                <c:pt idx="10026">
                  <c:v>0</c:v>
                </c:pt>
                <c:pt idx="10027">
                  <c:v>0</c:v>
                </c:pt>
                <c:pt idx="10028">
                  <c:v>0</c:v>
                </c:pt>
                <c:pt idx="10029">
                  <c:v>0</c:v>
                </c:pt>
                <c:pt idx="10030">
                  <c:v>0</c:v>
                </c:pt>
                <c:pt idx="10031">
                  <c:v>0</c:v>
                </c:pt>
                <c:pt idx="10032">
                  <c:v>0</c:v>
                </c:pt>
                <c:pt idx="10033">
                  <c:v>0</c:v>
                </c:pt>
                <c:pt idx="10034">
                  <c:v>0</c:v>
                </c:pt>
                <c:pt idx="10035">
                  <c:v>0</c:v>
                </c:pt>
                <c:pt idx="10036">
                  <c:v>0</c:v>
                </c:pt>
                <c:pt idx="10037">
                  <c:v>0</c:v>
                </c:pt>
                <c:pt idx="10038">
                  <c:v>0</c:v>
                </c:pt>
                <c:pt idx="10039">
                  <c:v>0</c:v>
                </c:pt>
                <c:pt idx="10040">
                  <c:v>0</c:v>
                </c:pt>
                <c:pt idx="10041">
                  <c:v>0</c:v>
                </c:pt>
                <c:pt idx="10042">
                  <c:v>0</c:v>
                </c:pt>
                <c:pt idx="10043">
                  <c:v>0</c:v>
                </c:pt>
                <c:pt idx="10044">
                  <c:v>0</c:v>
                </c:pt>
                <c:pt idx="10045">
                  <c:v>0</c:v>
                </c:pt>
                <c:pt idx="10046">
                  <c:v>0</c:v>
                </c:pt>
                <c:pt idx="10047">
                  <c:v>0</c:v>
                </c:pt>
                <c:pt idx="10048">
                  <c:v>0</c:v>
                </c:pt>
                <c:pt idx="10049">
                  <c:v>0</c:v>
                </c:pt>
                <c:pt idx="10050">
                  <c:v>0</c:v>
                </c:pt>
                <c:pt idx="10051">
                  <c:v>0</c:v>
                </c:pt>
                <c:pt idx="10052">
                  <c:v>0</c:v>
                </c:pt>
                <c:pt idx="10053">
                  <c:v>0</c:v>
                </c:pt>
                <c:pt idx="10054">
                  <c:v>0</c:v>
                </c:pt>
                <c:pt idx="10055">
                  <c:v>0</c:v>
                </c:pt>
                <c:pt idx="10056">
                  <c:v>0</c:v>
                </c:pt>
                <c:pt idx="10057">
                  <c:v>0</c:v>
                </c:pt>
                <c:pt idx="10058">
                  <c:v>0</c:v>
                </c:pt>
                <c:pt idx="10059">
                  <c:v>0</c:v>
                </c:pt>
                <c:pt idx="10060">
                  <c:v>0</c:v>
                </c:pt>
                <c:pt idx="10061">
                  <c:v>0</c:v>
                </c:pt>
                <c:pt idx="10062">
                  <c:v>0</c:v>
                </c:pt>
                <c:pt idx="10063">
                  <c:v>0</c:v>
                </c:pt>
                <c:pt idx="10064">
                  <c:v>0</c:v>
                </c:pt>
                <c:pt idx="10065">
                  <c:v>0</c:v>
                </c:pt>
                <c:pt idx="10066">
                  <c:v>0</c:v>
                </c:pt>
                <c:pt idx="10067">
                  <c:v>0</c:v>
                </c:pt>
                <c:pt idx="10068">
                  <c:v>0</c:v>
                </c:pt>
                <c:pt idx="10069">
                  <c:v>0</c:v>
                </c:pt>
                <c:pt idx="10070">
                  <c:v>0</c:v>
                </c:pt>
                <c:pt idx="10071">
                  <c:v>0</c:v>
                </c:pt>
                <c:pt idx="10072">
                  <c:v>0</c:v>
                </c:pt>
                <c:pt idx="10073">
                  <c:v>0</c:v>
                </c:pt>
                <c:pt idx="10074">
                  <c:v>0</c:v>
                </c:pt>
                <c:pt idx="10075">
                  <c:v>0</c:v>
                </c:pt>
                <c:pt idx="10076">
                  <c:v>0</c:v>
                </c:pt>
                <c:pt idx="10077">
                  <c:v>0</c:v>
                </c:pt>
                <c:pt idx="10078">
                  <c:v>0</c:v>
                </c:pt>
                <c:pt idx="10079">
                  <c:v>0</c:v>
                </c:pt>
                <c:pt idx="10080">
                  <c:v>0</c:v>
                </c:pt>
                <c:pt idx="10081">
                  <c:v>0</c:v>
                </c:pt>
                <c:pt idx="10082">
                  <c:v>0</c:v>
                </c:pt>
                <c:pt idx="10083">
                  <c:v>0</c:v>
                </c:pt>
                <c:pt idx="10084">
                  <c:v>0</c:v>
                </c:pt>
                <c:pt idx="10085">
                  <c:v>0</c:v>
                </c:pt>
                <c:pt idx="10086">
                  <c:v>0</c:v>
                </c:pt>
                <c:pt idx="10087">
                  <c:v>0</c:v>
                </c:pt>
                <c:pt idx="10088">
                  <c:v>0</c:v>
                </c:pt>
                <c:pt idx="10089">
                  <c:v>0</c:v>
                </c:pt>
                <c:pt idx="10090">
                  <c:v>0</c:v>
                </c:pt>
                <c:pt idx="10091">
                  <c:v>0</c:v>
                </c:pt>
                <c:pt idx="10092">
                  <c:v>0</c:v>
                </c:pt>
                <c:pt idx="10093">
                  <c:v>0</c:v>
                </c:pt>
                <c:pt idx="10094">
                  <c:v>0</c:v>
                </c:pt>
                <c:pt idx="10095">
                  <c:v>0</c:v>
                </c:pt>
                <c:pt idx="10096">
                  <c:v>0</c:v>
                </c:pt>
                <c:pt idx="10097">
                  <c:v>0</c:v>
                </c:pt>
                <c:pt idx="10098">
                  <c:v>0</c:v>
                </c:pt>
                <c:pt idx="10099">
                  <c:v>0</c:v>
                </c:pt>
                <c:pt idx="10100">
                  <c:v>0</c:v>
                </c:pt>
                <c:pt idx="10101">
                  <c:v>0</c:v>
                </c:pt>
                <c:pt idx="10102">
                  <c:v>0</c:v>
                </c:pt>
                <c:pt idx="10103">
                  <c:v>0</c:v>
                </c:pt>
                <c:pt idx="10104">
                  <c:v>0</c:v>
                </c:pt>
                <c:pt idx="10105">
                  <c:v>0</c:v>
                </c:pt>
                <c:pt idx="10106">
                  <c:v>0</c:v>
                </c:pt>
                <c:pt idx="10107">
                  <c:v>0</c:v>
                </c:pt>
                <c:pt idx="10108">
                  <c:v>0</c:v>
                </c:pt>
                <c:pt idx="10109">
                  <c:v>0</c:v>
                </c:pt>
                <c:pt idx="10110">
                  <c:v>0</c:v>
                </c:pt>
                <c:pt idx="10111">
                  <c:v>0</c:v>
                </c:pt>
                <c:pt idx="10112">
                  <c:v>0</c:v>
                </c:pt>
                <c:pt idx="10113">
                  <c:v>0</c:v>
                </c:pt>
                <c:pt idx="10114">
                  <c:v>0</c:v>
                </c:pt>
                <c:pt idx="10115">
                  <c:v>0</c:v>
                </c:pt>
                <c:pt idx="10116">
                  <c:v>0</c:v>
                </c:pt>
                <c:pt idx="10117">
                  <c:v>0</c:v>
                </c:pt>
                <c:pt idx="10118">
                  <c:v>0</c:v>
                </c:pt>
                <c:pt idx="10119">
                  <c:v>0</c:v>
                </c:pt>
                <c:pt idx="10120">
                  <c:v>0</c:v>
                </c:pt>
                <c:pt idx="10121">
                  <c:v>0</c:v>
                </c:pt>
                <c:pt idx="10122">
                  <c:v>0</c:v>
                </c:pt>
                <c:pt idx="10123">
                  <c:v>0</c:v>
                </c:pt>
                <c:pt idx="10124">
                  <c:v>0</c:v>
                </c:pt>
                <c:pt idx="10125">
                  <c:v>0</c:v>
                </c:pt>
                <c:pt idx="10126">
                  <c:v>0</c:v>
                </c:pt>
                <c:pt idx="10127">
                  <c:v>0</c:v>
                </c:pt>
                <c:pt idx="10128">
                  <c:v>0</c:v>
                </c:pt>
                <c:pt idx="10129">
                  <c:v>0</c:v>
                </c:pt>
                <c:pt idx="10130">
                  <c:v>0</c:v>
                </c:pt>
                <c:pt idx="10131">
                  <c:v>0</c:v>
                </c:pt>
                <c:pt idx="10132">
                  <c:v>0</c:v>
                </c:pt>
                <c:pt idx="10133">
                  <c:v>0</c:v>
                </c:pt>
                <c:pt idx="10134">
                  <c:v>0</c:v>
                </c:pt>
                <c:pt idx="10135">
                  <c:v>0</c:v>
                </c:pt>
                <c:pt idx="10136">
                  <c:v>0</c:v>
                </c:pt>
                <c:pt idx="10137">
                  <c:v>0</c:v>
                </c:pt>
                <c:pt idx="10138">
                  <c:v>0</c:v>
                </c:pt>
                <c:pt idx="10139">
                  <c:v>0</c:v>
                </c:pt>
                <c:pt idx="10140">
                  <c:v>0</c:v>
                </c:pt>
                <c:pt idx="10141">
                  <c:v>0</c:v>
                </c:pt>
                <c:pt idx="10142">
                  <c:v>0</c:v>
                </c:pt>
                <c:pt idx="10143">
                  <c:v>0</c:v>
                </c:pt>
                <c:pt idx="10144">
                  <c:v>0</c:v>
                </c:pt>
                <c:pt idx="10145">
                  <c:v>0</c:v>
                </c:pt>
                <c:pt idx="10146">
                  <c:v>0</c:v>
                </c:pt>
                <c:pt idx="10147">
                  <c:v>0</c:v>
                </c:pt>
                <c:pt idx="10148">
                  <c:v>0</c:v>
                </c:pt>
                <c:pt idx="10149">
                  <c:v>0</c:v>
                </c:pt>
                <c:pt idx="10150">
                  <c:v>0</c:v>
                </c:pt>
                <c:pt idx="10151">
                  <c:v>0</c:v>
                </c:pt>
                <c:pt idx="10152">
                  <c:v>0</c:v>
                </c:pt>
                <c:pt idx="10153">
                  <c:v>0</c:v>
                </c:pt>
                <c:pt idx="10154">
                  <c:v>0</c:v>
                </c:pt>
                <c:pt idx="10155">
                  <c:v>0</c:v>
                </c:pt>
                <c:pt idx="10156">
                  <c:v>0</c:v>
                </c:pt>
                <c:pt idx="10157">
                  <c:v>0</c:v>
                </c:pt>
                <c:pt idx="10158">
                  <c:v>0</c:v>
                </c:pt>
                <c:pt idx="10159">
                  <c:v>0</c:v>
                </c:pt>
                <c:pt idx="10160">
                  <c:v>0</c:v>
                </c:pt>
                <c:pt idx="10161">
                  <c:v>0</c:v>
                </c:pt>
                <c:pt idx="10162">
                  <c:v>0</c:v>
                </c:pt>
                <c:pt idx="10163">
                  <c:v>0</c:v>
                </c:pt>
                <c:pt idx="10164">
                  <c:v>0</c:v>
                </c:pt>
                <c:pt idx="10165">
                  <c:v>0</c:v>
                </c:pt>
                <c:pt idx="10166">
                  <c:v>0</c:v>
                </c:pt>
                <c:pt idx="10167">
                  <c:v>0</c:v>
                </c:pt>
                <c:pt idx="10168">
                  <c:v>0</c:v>
                </c:pt>
                <c:pt idx="10169">
                  <c:v>0</c:v>
                </c:pt>
                <c:pt idx="10170">
                  <c:v>0</c:v>
                </c:pt>
                <c:pt idx="10171">
                  <c:v>0</c:v>
                </c:pt>
                <c:pt idx="10172">
                  <c:v>0</c:v>
                </c:pt>
                <c:pt idx="10173">
                  <c:v>0</c:v>
                </c:pt>
                <c:pt idx="10174">
                  <c:v>0</c:v>
                </c:pt>
                <c:pt idx="10175">
                  <c:v>0</c:v>
                </c:pt>
                <c:pt idx="10176">
                  <c:v>0</c:v>
                </c:pt>
                <c:pt idx="10177">
                  <c:v>0</c:v>
                </c:pt>
                <c:pt idx="10178">
                  <c:v>0</c:v>
                </c:pt>
                <c:pt idx="10179">
                  <c:v>0</c:v>
                </c:pt>
                <c:pt idx="10180">
                  <c:v>0</c:v>
                </c:pt>
                <c:pt idx="10181">
                  <c:v>0</c:v>
                </c:pt>
                <c:pt idx="10182">
                  <c:v>0</c:v>
                </c:pt>
                <c:pt idx="10183">
                  <c:v>0</c:v>
                </c:pt>
                <c:pt idx="10184">
                  <c:v>0</c:v>
                </c:pt>
                <c:pt idx="10185">
                  <c:v>0</c:v>
                </c:pt>
                <c:pt idx="10186">
                  <c:v>0</c:v>
                </c:pt>
                <c:pt idx="10187">
                  <c:v>0</c:v>
                </c:pt>
                <c:pt idx="10188">
                  <c:v>0</c:v>
                </c:pt>
                <c:pt idx="10189">
                  <c:v>0</c:v>
                </c:pt>
                <c:pt idx="10190">
                  <c:v>0</c:v>
                </c:pt>
                <c:pt idx="10191">
                  <c:v>0</c:v>
                </c:pt>
                <c:pt idx="10192">
                  <c:v>0</c:v>
                </c:pt>
                <c:pt idx="10193">
                  <c:v>0</c:v>
                </c:pt>
                <c:pt idx="10194">
                  <c:v>0</c:v>
                </c:pt>
                <c:pt idx="10195">
                  <c:v>0</c:v>
                </c:pt>
                <c:pt idx="10196">
                  <c:v>0</c:v>
                </c:pt>
                <c:pt idx="10197">
                  <c:v>0</c:v>
                </c:pt>
                <c:pt idx="10198">
                  <c:v>0</c:v>
                </c:pt>
                <c:pt idx="10199">
                  <c:v>0</c:v>
                </c:pt>
                <c:pt idx="10200">
                  <c:v>0</c:v>
                </c:pt>
                <c:pt idx="10201">
                  <c:v>0</c:v>
                </c:pt>
                <c:pt idx="10202">
                  <c:v>0</c:v>
                </c:pt>
                <c:pt idx="10203">
                  <c:v>0</c:v>
                </c:pt>
                <c:pt idx="10204">
                  <c:v>0</c:v>
                </c:pt>
                <c:pt idx="10205">
                  <c:v>0</c:v>
                </c:pt>
                <c:pt idx="10206">
                  <c:v>0</c:v>
                </c:pt>
                <c:pt idx="10207">
                  <c:v>0</c:v>
                </c:pt>
                <c:pt idx="10208">
                  <c:v>0</c:v>
                </c:pt>
                <c:pt idx="10209">
                  <c:v>0</c:v>
                </c:pt>
                <c:pt idx="10210">
                  <c:v>0</c:v>
                </c:pt>
                <c:pt idx="10211">
                  <c:v>0</c:v>
                </c:pt>
                <c:pt idx="10212">
                  <c:v>0</c:v>
                </c:pt>
                <c:pt idx="10213">
                  <c:v>0</c:v>
                </c:pt>
                <c:pt idx="10214">
                  <c:v>0</c:v>
                </c:pt>
                <c:pt idx="10215">
                  <c:v>0</c:v>
                </c:pt>
                <c:pt idx="10216">
                  <c:v>0</c:v>
                </c:pt>
                <c:pt idx="10217">
                  <c:v>0</c:v>
                </c:pt>
                <c:pt idx="10218">
                  <c:v>0</c:v>
                </c:pt>
                <c:pt idx="10219">
                  <c:v>0</c:v>
                </c:pt>
                <c:pt idx="10220">
                  <c:v>0</c:v>
                </c:pt>
                <c:pt idx="10221">
                  <c:v>0</c:v>
                </c:pt>
                <c:pt idx="10222">
                  <c:v>0</c:v>
                </c:pt>
                <c:pt idx="10223">
                  <c:v>0</c:v>
                </c:pt>
                <c:pt idx="10224">
                  <c:v>0</c:v>
                </c:pt>
                <c:pt idx="10225">
                  <c:v>0</c:v>
                </c:pt>
                <c:pt idx="10226">
                  <c:v>0</c:v>
                </c:pt>
                <c:pt idx="10227">
                  <c:v>0</c:v>
                </c:pt>
                <c:pt idx="10228">
                  <c:v>0</c:v>
                </c:pt>
                <c:pt idx="10229">
                  <c:v>0</c:v>
                </c:pt>
                <c:pt idx="10230">
                  <c:v>0</c:v>
                </c:pt>
                <c:pt idx="10231">
                  <c:v>0</c:v>
                </c:pt>
                <c:pt idx="10232">
                  <c:v>0</c:v>
                </c:pt>
                <c:pt idx="10233">
                  <c:v>0</c:v>
                </c:pt>
                <c:pt idx="10234">
                  <c:v>0</c:v>
                </c:pt>
                <c:pt idx="10235">
                  <c:v>0</c:v>
                </c:pt>
                <c:pt idx="10236">
                  <c:v>0</c:v>
                </c:pt>
                <c:pt idx="10237">
                  <c:v>0</c:v>
                </c:pt>
                <c:pt idx="10238">
                  <c:v>0</c:v>
                </c:pt>
                <c:pt idx="10239">
                  <c:v>0</c:v>
                </c:pt>
                <c:pt idx="10240">
                  <c:v>0</c:v>
                </c:pt>
                <c:pt idx="10241">
                  <c:v>0</c:v>
                </c:pt>
                <c:pt idx="10242">
                  <c:v>0</c:v>
                </c:pt>
                <c:pt idx="10243">
                  <c:v>0</c:v>
                </c:pt>
                <c:pt idx="10244">
                  <c:v>0</c:v>
                </c:pt>
                <c:pt idx="10245">
                  <c:v>0</c:v>
                </c:pt>
                <c:pt idx="10246">
                  <c:v>0</c:v>
                </c:pt>
                <c:pt idx="10247">
                  <c:v>0</c:v>
                </c:pt>
                <c:pt idx="10248">
                  <c:v>0</c:v>
                </c:pt>
                <c:pt idx="10249">
                  <c:v>0</c:v>
                </c:pt>
                <c:pt idx="10250">
                  <c:v>0</c:v>
                </c:pt>
                <c:pt idx="10251">
                  <c:v>0</c:v>
                </c:pt>
                <c:pt idx="10252">
                  <c:v>0</c:v>
                </c:pt>
                <c:pt idx="10253">
                  <c:v>0</c:v>
                </c:pt>
                <c:pt idx="10254">
                  <c:v>0</c:v>
                </c:pt>
                <c:pt idx="10255">
                  <c:v>0</c:v>
                </c:pt>
                <c:pt idx="10256">
                  <c:v>0</c:v>
                </c:pt>
                <c:pt idx="10257">
                  <c:v>0</c:v>
                </c:pt>
                <c:pt idx="10258">
                  <c:v>0</c:v>
                </c:pt>
                <c:pt idx="10259">
                  <c:v>0</c:v>
                </c:pt>
                <c:pt idx="10260">
                  <c:v>0</c:v>
                </c:pt>
                <c:pt idx="10261">
                  <c:v>0</c:v>
                </c:pt>
                <c:pt idx="10262">
                  <c:v>0</c:v>
                </c:pt>
                <c:pt idx="10263">
                  <c:v>0</c:v>
                </c:pt>
                <c:pt idx="10264">
                  <c:v>0</c:v>
                </c:pt>
                <c:pt idx="10265">
                  <c:v>0</c:v>
                </c:pt>
                <c:pt idx="10266">
                  <c:v>0</c:v>
                </c:pt>
                <c:pt idx="10267">
                  <c:v>0</c:v>
                </c:pt>
                <c:pt idx="10268">
                  <c:v>0</c:v>
                </c:pt>
                <c:pt idx="10269">
                  <c:v>0</c:v>
                </c:pt>
                <c:pt idx="10270">
                  <c:v>0</c:v>
                </c:pt>
                <c:pt idx="10271">
                  <c:v>0</c:v>
                </c:pt>
                <c:pt idx="10272">
                  <c:v>0</c:v>
                </c:pt>
                <c:pt idx="10273">
                  <c:v>0</c:v>
                </c:pt>
                <c:pt idx="10274">
                  <c:v>0</c:v>
                </c:pt>
                <c:pt idx="10275">
                  <c:v>0</c:v>
                </c:pt>
                <c:pt idx="10276">
                  <c:v>0</c:v>
                </c:pt>
                <c:pt idx="10277">
                  <c:v>0</c:v>
                </c:pt>
                <c:pt idx="10278">
                  <c:v>0</c:v>
                </c:pt>
                <c:pt idx="10279">
                  <c:v>0</c:v>
                </c:pt>
                <c:pt idx="10280">
                  <c:v>0</c:v>
                </c:pt>
                <c:pt idx="10281">
                  <c:v>0</c:v>
                </c:pt>
                <c:pt idx="10282">
                  <c:v>0</c:v>
                </c:pt>
                <c:pt idx="10283">
                  <c:v>0</c:v>
                </c:pt>
                <c:pt idx="10284">
                  <c:v>0</c:v>
                </c:pt>
                <c:pt idx="10285">
                  <c:v>0</c:v>
                </c:pt>
                <c:pt idx="10286">
                  <c:v>0</c:v>
                </c:pt>
                <c:pt idx="10287">
                  <c:v>0</c:v>
                </c:pt>
                <c:pt idx="10288">
                  <c:v>0</c:v>
                </c:pt>
                <c:pt idx="10289">
                  <c:v>0</c:v>
                </c:pt>
                <c:pt idx="10290">
                  <c:v>0</c:v>
                </c:pt>
                <c:pt idx="10291">
                  <c:v>0</c:v>
                </c:pt>
                <c:pt idx="10292">
                  <c:v>0</c:v>
                </c:pt>
                <c:pt idx="10293">
                  <c:v>0</c:v>
                </c:pt>
                <c:pt idx="10294">
                  <c:v>0</c:v>
                </c:pt>
                <c:pt idx="10295">
                  <c:v>0</c:v>
                </c:pt>
                <c:pt idx="10296">
                  <c:v>0</c:v>
                </c:pt>
                <c:pt idx="10297">
                  <c:v>0</c:v>
                </c:pt>
                <c:pt idx="10298">
                  <c:v>0</c:v>
                </c:pt>
                <c:pt idx="10299">
                  <c:v>0</c:v>
                </c:pt>
                <c:pt idx="10300">
                  <c:v>0</c:v>
                </c:pt>
                <c:pt idx="10301">
                  <c:v>0</c:v>
                </c:pt>
                <c:pt idx="10302">
                  <c:v>0</c:v>
                </c:pt>
                <c:pt idx="10303">
                  <c:v>0</c:v>
                </c:pt>
                <c:pt idx="10304">
                  <c:v>0</c:v>
                </c:pt>
                <c:pt idx="10305">
                  <c:v>0</c:v>
                </c:pt>
                <c:pt idx="10306">
                  <c:v>0</c:v>
                </c:pt>
                <c:pt idx="10307">
                  <c:v>0</c:v>
                </c:pt>
                <c:pt idx="10308">
                  <c:v>0</c:v>
                </c:pt>
                <c:pt idx="10309">
                  <c:v>0</c:v>
                </c:pt>
                <c:pt idx="10310">
                  <c:v>0</c:v>
                </c:pt>
                <c:pt idx="10311">
                  <c:v>0</c:v>
                </c:pt>
                <c:pt idx="10312">
                  <c:v>0</c:v>
                </c:pt>
                <c:pt idx="10313">
                  <c:v>0</c:v>
                </c:pt>
                <c:pt idx="10314">
                  <c:v>0</c:v>
                </c:pt>
                <c:pt idx="10315">
                  <c:v>0</c:v>
                </c:pt>
                <c:pt idx="10316">
                  <c:v>0</c:v>
                </c:pt>
                <c:pt idx="10317">
                  <c:v>0</c:v>
                </c:pt>
                <c:pt idx="10318">
                  <c:v>0</c:v>
                </c:pt>
                <c:pt idx="10319">
                  <c:v>0</c:v>
                </c:pt>
                <c:pt idx="10320">
                  <c:v>0</c:v>
                </c:pt>
                <c:pt idx="10321">
                  <c:v>0</c:v>
                </c:pt>
                <c:pt idx="10322">
                  <c:v>0</c:v>
                </c:pt>
                <c:pt idx="10323">
                  <c:v>0</c:v>
                </c:pt>
                <c:pt idx="10324">
                  <c:v>0</c:v>
                </c:pt>
                <c:pt idx="10325">
                  <c:v>0</c:v>
                </c:pt>
                <c:pt idx="10326">
                  <c:v>0</c:v>
                </c:pt>
                <c:pt idx="10327">
                  <c:v>0</c:v>
                </c:pt>
                <c:pt idx="10328">
                  <c:v>0</c:v>
                </c:pt>
                <c:pt idx="10329">
                  <c:v>0</c:v>
                </c:pt>
                <c:pt idx="10330">
                  <c:v>0</c:v>
                </c:pt>
                <c:pt idx="10331">
                  <c:v>0</c:v>
                </c:pt>
                <c:pt idx="10332">
                  <c:v>0</c:v>
                </c:pt>
                <c:pt idx="10333">
                  <c:v>0</c:v>
                </c:pt>
                <c:pt idx="10334">
                  <c:v>0</c:v>
                </c:pt>
                <c:pt idx="10335">
                  <c:v>0</c:v>
                </c:pt>
                <c:pt idx="10336">
                  <c:v>0</c:v>
                </c:pt>
                <c:pt idx="10337">
                  <c:v>0</c:v>
                </c:pt>
                <c:pt idx="10338">
                  <c:v>0</c:v>
                </c:pt>
                <c:pt idx="10339">
                  <c:v>0</c:v>
                </c:pt>
                <c:pt idx="10340">
                  <c:v>0</c:v>
                </c:pt>
                <c:pt idx="10341">
                  <c:v>0</c:v>
                </c:pt>
                <c:pt idx="10342">
                  <c:v>0</c:v>
                </c:pt>
                <c:pt idx="10343">
                  <c:v>0</c:v>
                </c:pt>
                <c:pt idx="10344">
                  <c:v>0</c:v>
                </c:pt>
                <c:pt idx="10345">
                  <c:v>0</c:v>
                </c:pt>
                <c:pt idx="10346">
                  <c:v>0</c:v>
                </c:pt>
                <c:pt idx="10347">
                  <c:v>0</c:v>
                </c:pt>
                <c:pt idx="10348">
                  <c:v>0</c:v>
                </c:pt>
                <c:pt idx="10349">
                  <c:v>0</c:v>
                </c:pt>
                <c:pt idx="10350">
                  <c:v>0</c:v>
                </c:pt>
                <c:pt idx="10351">
                  <c:v>0</c:v>
                </c:pt>
                <c:pt idx="10352">
                  <c:v>0</c:v>
                </c:pt>
                <c:pt idx="10353">
                  <c:v>0</c:v>
                </c:pt>
                <c:pt idx="10354">
                  <c:v>0</c:v>
                </c:pt>
                <c:pt idx="10355">
                  <c:v>0</c:v>
                </c:pt>
                <c:pt idx="10356">
                  <c:v>0</c:v>
                </c:pt>
                <c:pt idx="10357">
                  <c:v>0</c:v>
                </c:pt>
                <c:pt idx="10358">
                  <c:v>0</c:v>
                </c:pt>
                <c:pt idx="10359">
                  <c:v>0</c:v>
                </c:pt>
                <c:pt idx="10360">
                  <c:v>0</c:v>
                </c:pt>
                <c:pt idx="10361">
                  <c:v>0</c:v>
                </c:pt>
                <c:pt idx="10362">
                  <c:v>0</c:v>
                </c:pt>
                <c:pt idx="10363">
                  <c:v>0</c:v>
                </c:pt>
                <c:pt idx="10364">
                  <c:v>0</c:v>
                </c:pt>
                <c:pt idx="10365">
                  <c:v>0</c:v>
                </c:pt>
                <c:pt idx="10366">
                  <c:v>0</c:v>
                </c:pt>
                <c:pt idx="10367">
                  <c:v>0</c:v>
                </c:pt>
                <c:pt idx="10368">
                  <c:v>0</c:v>
                </c:pt>
                <c:pt idx="10369">
                  <c:v>0</c:v>
                </c:pt>
                <c:pt idx="10370">
                  <c:v>0</c:v>
                </c:pt>
                <c:pt idx="10371">
                  <c:v>0</c:v>
                </c:pt>
                <c:pt idx="10372">
                  <c:v>0</c:v>
                </c:pt>
                <c:pt idx="10373">
                  <c:v>0</c:v>
                </c:pt>
                <c:pt idx="10374">
                  <c:v>0</c:v>
                </c:pt>
                <c:pt idx="10375">
                  <c:v>0</c:v>
                </c:pt>
                <c:pt idx="10376">
                  <c:v>0</c:v>
                </c:pt>
                <c:pt idx="10377">
                  <c:v>0</c:v>
                </c:pt>
                <c:pt idx="10378">
                  <c:v>0</c:v>
                </c:pt>
                <c:pt idx="10379">
                  <c:v>0</c:v>
                </c:pt>
                <c:pt idx="10380">
                  <c:v>0</c:v>
                </c:pt>
                <c:pt idx="10381">
                  <c:v>0</c:v>
                </c:pt>
                <c:pt idx="10382">
                  <c:v>0</c:v>
                </c:pt>
                <c:pt idx="10383">
                  <c:v>0</c:v>
                </c:pt>
                <c:pt idx="10384">
                  <c:v>0</c:v>
                </c:pt>
                <c:pt idx="10385">
                  <c:v>0</c:v>
                </c:pt>
                <c:pt idx="10386">
                  <c:v>0</c:v>
                </c:pt>
                <c:pt idx="10387">
                  <c:v>0</c:v>
                </c:pt>
                <c:pt idx="10388">
                  <c:v>0</c:v>
                </c:pt>
                <c:pt idx="10389">
                  <c:v>0</c:v>
                </c:pt>
                <c:pt idx="10390">
                  <c:v>0</c:v>
                </c:pt>
                <c:pt idx="10391">
                  <c:v>0</c:v>
                </c:pt>
                <c:pt idx="10392">
                  <c:v>0</c:v>
                </c:pt>
                <c:pt idx="10393">
                  <c:v>0</c:v>
                </c:pt>
                <c:pt idx="10394">
                  <c:v>0</c:v>
                </c:pt>
                <c:pt idx="10395">
                  <c:v>0</c:v>
                </c:pt>
                <c:pt idx="10396">
                  <c:v>0</c:v>
                </c:pt>
                <c:pt idx="10397">
                  <c:v>0</c:v>
                </c:pt>
                <c:pt idx="10398">
                  <c:v>0</c:v>
                </c:pt>
                <c:pt idx="10399">
                  <c:v>0</c:v>
                </c:pt>
                <c:pt idx="10400">
                  <c:v>0</c:v>
                </c:pt>
                <c:pt idx="10401">
                  <c:v>0</c:v>
                </c:pt>
                <c:pt idx="10402">
                  <c:v>0</c:v>
                </c:pt>
                <c:pt idx="10403">
                  <c:v>0</c:v>
                </c:pt>
                <c:pt idx="10404">
                  <c:v>0</c:v>
                </c:pt>
                <c:pt idx="10405">
                  <c:v>0</c:v>
                </c:pt>
                <c:pt idx="10406">
                  <c:v>0</c:v>
                </c:pt>
                <c:pt idx="10407">
                  <c:v>0</c:v>
                </c:pt>
                <c:pt idx="10408">
                  <c:v>0</c:v>
                </c:pt>
                <c:pt idx="10409">
                  <c:v>0</c:v>
                </c:pt>
                <c:pt idx="10410">
                  <c:v>0</c:v>
                </c:pt>
                <c:pt idx="10411">
                  <c:v>0</c:v>
                </c:pt>
                <c:pt idx="10412">
                  <c:v>0</c:v>
                </c:pt>
                <c:pt idx="10413">
                  <c:v>0</c:v>
                </c:pt>
                <c:pt idx="10414">
                  <c:v>0</c:v>
                </c:pt>
                <c:pt idx="10415">
                  <c:v>0</c:v>
                </c:pt>
                <c:pt idx="10416">
                  <c:v>0</c:v>
                </c:pt>
                <c:pt idx="10417">
                  <c:v>0</c:v>
                </c:pt>
                <c:pt idx="10418">
                  <c:v>0</c:v>
                </c:pt>
                <c:pt idx="10419">
                  <c:v>0</c:v>
                </c:pt>
                <c:pt idx="10420">
                  <c:v>0</c:v>
                </c:pt>
                <c:pt idx="10421">
                  <c:v>0</c:v>
                </c:pt>
                <c:pt idx="10422">
                  <c:v>0</c:v>
                </c:pt>
                <c:pt idx="10423">
                  <c:v>0</c:v>
                </c:pt>
                <c:pt idx="10424">
                  <c:v>0</c:v>
                </c:pt>
                <c:pt idx="10425">
                  <c:v>0</c:v>
                </c:pt>
                <c:pt idx="10426">
                  <c:v>0</c:v>
                </c:pt>
                <c:pt idx="10427">
                  <c:v>0</c:v>
                </c:pt>
                <c:pt idx="10428">
                  <c:v>0</c:v>
                </c:pt>
                <c:pt idx="10429">
                  <c:v>0</c:v>
                </c:pt>
                <c:pt idx="10430">
                  <c:v>0</c:v>
                </c:pt>
                <c:pt idx="10431">
                  <c:v>0</c:v>
                </c:pt>
                <c:pt idx="10432">
                  <c:v>0</c:v>
                </c:pt>
                <c:pt idx="10433">
                  <c:v>0</c:v>
                </c:pt>
                <c:pt idx="10434">
                  <c:v>0</c:v>
                </c:pt>
                <c:pt idx="10435">
                  <c:v>0</c:v>
                </c:pt>
                <c:pt idx="10436">
                  <c:v>0</c:v>
                </c:pt>
                <c:pt idx="10437">
                  <c:v>0</c:v>
                </c:pt>
                <c:pt idx="10438">
                  <c:v>0</c:v>
                </c:pt>
                <c:pt idx="10439">
                  <c:v>0</c:v>
                </c:pt>
                <c:pt idx="10440">
                  <c:v>0</c:v>
                </c:pt>
                <c:pt idx="10441">
                  <c:v>0</c:v>
                </c:pt>
                <c:pt idx="10442">
                  <c:v>0</c:v>
                </c:pt>
                <c:pt idx="10443">
                  <c:v>0</c:v>
                </c:pt>
                <c:pt idx="10444">
                  <c:v>0</c:v>
                </c:pt>
                <c:pt idx="10445">
                  <c:v>0</c:v>
                </c:pt>
                <c:pt idx="10446">
                  <c:v>0</c:v>
                </c:pt>
                <c:pt idx="10447">
                  <c:v>0</c:v>
                </c:pt>
                <c:pt idx="10448">
                  <c:v>0</c:v>
                </c:pt>
                <c:pt idx="10449">
                  <c:v>0</c:v>
                </c:pt>
                <c:pt idx="10450">
                  <c:v>0</c:v>
                </c:pt>
                <c:pt idx="10451">
                  <c:v>0</c:v>
                </c:pt>
                <c:pt idx="10452">
                  <c:v>0</c:v>
                </c:pt>
                <c:pt idx="10453">
                  <c:v>0</c:v>
                </c:pt>
                <c:pt idx="10454">
                  <c:v>0</c:v>
                </c:pt>
                <c:pt idx="10455">
                  <c:v>0</c:v>
                </c:pt>
                <c:pt idx="10456">
                  <c:v>0</c:v>
                </c:pt>
                <c:pt idx="10457">
                  <c:v>0</c:v>
                </c:pt>
                <c:pt idx="10458">
                  <c:v>0</c:v>
                </c:pt>
                <c:pt idx="10459">
                  <c:v>0</c:v>
                </c:pt>
                <c:pt idx="10460">
                  <c:v>0</c:v>
                </c:pt>
                <c:pt idx="10461">
                  <c:v>0</c:v>
                </c:pt>
                <c:pt idx="10462">
                  <c:v>0</c:v>
                </c:pt>
                <c:pt idx="10463">
                  <c:v>0</c:v>
                </c:pt>
                <c:pt idx="10464">
                  <c:v>0</c:v>
                </c:pt>
                <c:pt idx="10465">
                  <c:v>0</c:v>
                </c:pt>
                <c:pt idx="10466">
                  <c:v>0</c:v>
                </c:pt>
                <c:pt idx="10467">
                  <c:v>0</c:v>
                </c:pt>
                <c:pt idx="10468">
                  <c:v>0</c:v>
                </c:pt>
                <c:pt idx="10469">
                  <c:v>0</c:v>
                </c:pt>
                <c:pt idx="10470">
                  <c:v>0</c:v>
                </c:pt>
                <c:pt idx="10471">
                  <c:v>0</c:v>
                </c:pt>
                <c:pt idx="10472">
                  <c:v>0</c:v>
                </c:pt>
                <c:pt idx="10473">
                  <c:v>0</c:v>
                </c:pt>
                <c:pt idx="10474">
                  <c:v>0</c:v>
                </c:pt>
                <c:pt idx="10475">
                  <c:v>0</c:v>
                </c:pt>
                <c:pt idx="10476">
                  <c:v>0</c:v>
                </c:pt>
                <c:pt idx="10477">
                  <c:v>0</c:v>
                </c:pt>
                <c:pt idx="10478">
                  <c:v>0</c:v>
                </c:pt>
                <c:pt idx="10479">
                  <c:v>0</c:v>
                </c:pt>
                <c:pt idx="10480">
                  <c:v>0</c:v>
                </c:pt>
                <c:pt idx="10481">
                  <c:v>0</c:v>
                </c:pt>
                <c:pt idx="10482">
                  <c:v>0</c:v>
                </c:pt>
                <c:pt idx="10483">
                  <c:v>0</c:v>
                </c:pt>
                <c:pt idx="10484">
                  <c:v>0</c:v>
                </c:pt>
                <c:pt idx="10485">
                  <c:v>0</c:v>
                </c:pt>
                <c:pt idx="10486">
                  <c:v>0</c:v>
                </c:pt>
                <c:pt idx="10487">
                  <c:v>0</c:v>
                </c:pt>
                <c:pt idx="10488">
                  <c:v>0</c:v>
                </c:pt>
                <c:pt idx="10489">
                  <c:v>0</c:v>
                </c:pt>
                <c:pt idx="10490">
                  <c:v>0</c:v>
                </c:pt>
                <c:pt idx="10491">
                  <c:v>0</c:v>
                </c:pt>
                <c:pt idx="10492">
                  <c:v>0</c:v>
                </c:pt>
                <c:pt idx="10493">
                  <c:v>0</c:v>
                </c:pt>
                <c:pt idx="10494">
                  <c:v>0</c:v>
                </c:pt>
                <c:pt idx="10495">
                  <c:v>0</c:v>
                </c:pt>
                <c:pt idx="10496">
                  <c:v>0</c:v>
                </c:pt>
                <c:pt idx="10497">
                  <c:v>0</c:v>
                </c:pt>
                <c:pt idx="10498">
                  <c:v>0</c:v>
                </c:pt>
                <c:pt idx="10499">
                  <c:v>0</c:v>
                </c:pt>
                <c:pt idx="10500">
                  <c:v>0</c:v>
                </c:pt>
                <c:pt idx="10501">
                  <c:v>0</c:v>
                </c:pt>
                <c:pt idx="10502">
                  <c:v>0</c:v>
                </c:pt>
                <c:pt idx="10503">
                  <c:v>0</c:v>
                </c:pt>
                <c:pt idx="10504">
                  <c:v>0</c:v>
                </c:pt>
                <c:pt idx="10505">
                  <c:v>0</c:v>
                </c:pt>
                <c:pt idx="10506">
                  <c:v>0</c:v>
                </c:pt>
                <c:pt idx="10507">
                  <c:v>0</c:v>
                </c:pt>
                <c:pt idx="10508">
                  <c:v>0</c:v>
                </c:pt>
                <c:pt idx="10509">
                  <c:v>0</c:v>
                </c:pt>
                <c:pt idx="10510">
                  <c:v>0</c:v>
                </c:pt>
                <c:pt idx="10511">
                  <c:v>0</c:v>
                </c:pt>
                <c:pt idx="10512">
                  <c:v>0</c:v>
                </c:pt>
                <c:pt idx="10513">
                  <c:v>0</c:v>
                </c:pt>
                <c:pt idx="10514">
                  <c:v>0</c:v>
                </c:pt>
                <c:pt idx="10515">
                  <c:v>0</c:v>
                </c:pt>
                <c:pt idx="10516">
                  <c:v>0</c:v>
                </c:pt>
                <c:pt idx="10517">
                  <c:v>0</c:v>
                </c:pt>
                <c:pt idx="10518">
                  <c:v>0</c:v>
                </c:pt>
                <c:pt idx="10519">
                  <c:v>0</c:v>
                </c:pt>
                <c:pt idx="10520">
                  <c:v>0</c:v>
                </c:pt>
                <c:pt idx="10521">
                  <c:v>0</c:v>
                </c:pt>
                <c:pt idx="10522">
                  <c:v>0</c:v>
                </c:pt>
                <c:pt idx="10523">
                  <c:v>0</c:v>
                </c:pt>
                <c:pt idx="10524">
                  <c:v>0</c:v>
                </c:pt>
                <c:pt idx="10525">
                  <c:v>0</c:v>
                </c:pt>
                <c:pt idx="10526">
                  <c:v>0</c:v>
                </c:pt>
                <c:pt idx="10527">
                  <c:v>0</c:v>
                </c:pt>
                <c:pt idx="10528">
                  <c:v>0</c:v>
                </c:pt>
                <c:pt idx="10529">
                  <c:v>0</c:v>
                </c:pt>
                <c:pt idx="10530">
                  <c:v>0</c:v>
                </c:pt>
                <c:pt idx="10531">
                  <c:v>0</c:v>
                </c:pt>
                <c:pt idx="10532">
                  <c:v>0</c:v>
                </c:pt>
                <c:pt idx="10533">
                  <c:v>0</c:v>
                </c:pt>
                <c:pt idx="10534">
                  <c:v>0</c:v>
                </c:pt>
                <c:pt idx="10535">
                  <c:v>0</c:v>
                </c:pt>
                <c:pt idx="10536">
                  <c:v>0</c:v>
                </c:pt>
                <c:pt idx="10537">
                  <c:v>0</c:v>
                </c:pt>
                <c:pt idx="10538">
                  <c:v>0</c:v>
                </c:pt>
                <c:pt idx="10539">
                  <c:v>0</c:v>
                </c:pt>
                <c:pt idx="10540">
                  <c:v>0</c:v>
                </c:pt>
                <c:pt idx="10541">
                  <c:v>0</c:v>
                </c:pt>
                <c:pt idx="10542">
                  <c:v>0</c:v>
                </c:pt>
                <c:pt idx="10543">
                  <c:v>0</c:v>
                </c:pt>
                <c:pt idx="10544">
                  <c:v>0</c:v>
                </c:pt>
                <c:pt idx="10545">
                  <c:v>0</c:v>
                </c:pt>
                <c:pt idx="10546">
                  <c:v>0</c:v>
                </c:pt>
                <c:pt idx="10547">
                  <c:v>0</c:v>
                </c:pt>
                <c:pt idx="10548">
                  <c:v>0</c:v>
                </c:pt>
                <c:pt idx="10549">
                  <c:v>0</c:v>
                </c:pt>
                <c:pt idx="10550">
                  <c:v>0</c:v>
                </c:pt>
                <c:pt idx="10551">
                  <c:v>0</c:v>
                </c:pt>
                <c:pt idx="10552">
                  <c:v>0</c:v>
                </c:pt>
                <c:pt idx="10553">
                  <c:v>0</c:v>
                </c:pt>
                <c:pt idx="10554">
                  <c:v>0</c:v>
                </c:pt>
                <c:pt idx="10555">
                  <c:v>0</c:v>
                </c:pt>
                <c:pt idx="10556">
                  <c:v>0</c:v>
                </c:pt>
                <c:pt idx="10557">
                  <c:v>0</c:v>
                </c:pt>
                <c:pt idx="10558">
                  <c:v>0</c:v>
                </c:pt>
                <c:pt idx="10559">
                  <c:v>0</c:v>
                </c:pt>
                <c:pt idx="10560">
                  <c:v>0</c:v>
                </c:pt>
                <c:pt idx="10561">
                  <c:v>0</c:v>
                </c:pt>
                <c:pt idx="10562">
                  <c:v>0</c:v>
                </c:pt>
                <c:pt idx="10563">
                  <c:v>0</c:v>
                </c:pt>
                <c:pt idx="10564">
                  <c:v>0</c:v>
                </c:pt>
                <c:pt idx="10565">
                  <c:v>0</c:v>
                </c:pt>
                <c:pt idx="10566">
                  <c:v>0</c:v>
                </c:pt>
                <c:pt idx="10567">
                  <c:v>0</c:v>
                </c:pt>
                <c:pt idx="10568">
                  <c:v>0</c:v>
                </c:pt>
                <c:pt idx="10569">
                  <c:v>0</c:v>
                </c:pt>
                <c:pt idx="10570">
                  <c:v>0</c:v>
                </c:pt>
                <c:pt idx="10571">
                  <c:v>0</c:v>
                </c:pt>
                <c:pt idx="10572">
                  <c:v>0</c:v>
                </c:pt>
                <c:pt idx="10573">
                  <c:v>0</c:v>
                </c:pt>
                <c:pt idx="10574">
                  <c:v>0</c:v>
                </c:pt>
                <c:pt idx="10575">
                  <c:v>0</c:v>
                </c:pt>
                <c:pt idx="10576">
                  <c:v>0</c:v>
                </c:pt>
                <c:pt idx="10577">
                  <c:v>0</c:v>
                </c:pt>
                <c:pt idx="10578">
                  <c:v>0</c:v>
                </c:pt>
                <c:pt idx="10579">
                  <c:v>0</c:v>
                </c:pt>
                <c:pt idx="10580">
                  <c:v>0</c:v>
                </c:pt>
                <c:pt idx="10581">
                  <c:v>0</c:v>
                </c:pt>
                <c:pt idx="10582">
                  <c:v>0</c:v>
                </c:pt>
                <c:pt idx="10583">
                  <c:v>0</c:v>
                </c:pt>
                <c:pt idx="10584">
                  <c:v>0</c:v>
                </c:pt>
                <c:pt idx="10585">
                  <c:v>0</c:v>
                </c:pt>
                <c:pt idx="10586">
                  <c:v>0</c:v>
                </c:pt>
                <c:pt idx="10587">
                  <c:v>0</c:v>
                </c:pt>
                <c:pt idx="10588">
                  <c:v>0</c:v>
                </c:pt>
                <c:pt idx="10589">
                  <c:v>0</c:v>
                </c:pt>
                <c:pt idx="10590">
                  <c:v>0</c:v>
                </c:pt>
                <c:pt idx="10591">
                  <c:v>0</c:v>
                </c:pt>
                <c:pt idx="10592">
                  <c:v>0</c:v>
                </c:pt>
                <c:pt idx="10593">
                  <c:v>0</c:v>
                </c:pt>
                <c:pt idx="10594">
                  <c:v>0</c:v>
                </c:pt>
                <c:pt idx="10595">
                  <c:v>0</c:v>
                </c:pt>
                <c:pt idx="10596">
                  <c:v>0</c:v>
                </c:pt>
                <c:pt idx="10597">
                  <c:v>0</c:v>
                </c:pt>
                <c:pt idx="10598">
                  <c:v>0</c:v>
                </c:pt>
                <c:pt idx="10599">
                  <c:v>0</c:v>
                </c:pt>
                <c:pt idx="10600">
                  <c:v>0</c:v>
                </c:pt>
                <c:pt idx="10601">
                  <c:v>0</c:v>
                </c:pt>
                <c:pt idx="10602">
                  <c:v>0</c:v>
                </c:pt>
                <c:pt idx="10603">
                  <c:v>0</c:v>
                </c:pt>
                <c:pt idx="10604">
                  <c:v>0</c:v>
                </c:pt>
                <c:pt idx="10605">
                  <c:v>0</c:v>
                </c:pt>
                <c:pt idx="10606">
                  <c:v>0</c:v>
                </c:pt>
                <c:pt idx="10607">
                  <c:v>0</c:v>
                </c:pt>
                <c:pt idx="10608">
                  <c:v>0</c:v>
                </c:pt>
                <c:pt idx="10609">
                  <c:v>0</c:v>
                </c:pt>
                <c:pt idx="10610">
                  <c:v>0</c:v>
                </c:pt>
                <c:pt idx="10611">
                  <c:v>0</c:v>
                </c:pt>
                <c:pt idx="10612">
                  <c:v>0</c:v>
                </c:pt>
                <c:pt idx="10613">
                  <c:v>0</c:v>
                </c:pt>
                <c:pt idx="10614">
                  <c:v>0</c:v>
                </c:pt>
                <c:pt idx="10615">
                  <c:v>0</c:v>
                </c:pt>
                <c:pt idx="10616">
                  <c:v>0</c:v>
                </c:pt>
                <c:pt idx="10617">
                  <c:v>0</c:v>
                </c:pt>
                <c:pt idx="10618">
                  <c:v>0</c:v>
                </c:pt>
                <c:pt idx="10619">
                  <c:v>0</c:v>
                </c:pt>
                <c:pt idx="10620">
                  <c:v>0</c:v>
                </c:pt>
                <c:pt idx="10621">
                  <c:v>0</c:v>
                </c:pt>
                <c:pt idx="10622">
                  <c:v>0</c:v>
                </c:pt>
                <c:pt idx="10623">
                  <c:v>0</c:v>
                </c:pt>
                <c:pt idx="10624">
                  <c:v>0</c:v>
                </c:pt>
                <c:pt idx="10625">
                  <c:v>0</c:v>
                </c:pt>
                <c:pt idx="10626">
                  <c:v>0</c:v>
                </c:pt>
                <c:pt idx="10627">
                  <c:v>0</c:v>
                </c:pt>
                <c:pt idx="10628">
                  <c:v>0</c:v>
                </c:pt>
                <c:pt idx="10629">
                  <c:v>0</c:v>
                </c:pt>
                <c:pt idx="10630">
                  <c:v>0</c:v>
                </c:pt>
                <c:pt idx="10631">
                  <c:v>0</c:v>
                </c:pt>
                <c:pt idx="10632">
                  <c:v>0</c:v>
                </c:pt>
                <c:pt idx="10633">
                  <c:v>0</c:v>
                </c:pt>
                <c:pt idx="10634">
                  <c:v>0</c:v>
                </c:pt>
                <c:pt idx="10635">
                  <c:v>0</c:v>
                </c:pt>
                <c:pt idx="10636">
                  <c:v>0</c:v>
                </c:pt>
                <c:pt idx="10637">
                  <c:v>0</c:v>
                </c:pt>
                <c:pt idx="10638">
                  <c:v>0</c:v>
                </c:pt>
                <c:pt idx="10639">
                  <c:v>0</c:v>
                </c:pt>
                <c:pt idx="10640">
                  <c:v>0</c:v>
                </c:pt>
                <c:pt idx="10641">
                  <c:v>0</c:v>
                </c:pt>
                <c:pt idx="10642">
                  <c:v>0</c:v>
                </c:pt>
                <c:pt idx="10643">
                  <c:v>0</c:v>
                </c:pt>
                <c:pt idx="10644">
                  <c:v>0</c:v>
                </c:pt>
                <c:pt idx="10645">
                  <c:v>0</c:v>
                </c:pt>
                <c:pt idx="10646">
                  <c:v>0</c:v>
                </c:pt>
                <c:pt idx="10647">
                  <c:v>0</c:v>
                </c:pt>
                <c:pt idx="10648">
                  <c:v>0</c:v>
                </c:pt>
                <c:pt idx="10649">
                  <c:v>0</c:v>
                </c:pt>
                <c:pt idx="10650">
                  <c:v>0</c:v>
                </c:pt>
                <c:pt idx="10651">
                  <c:v>0</c:v>
                </c:pt>
                <c:pt idx="10652">
                  <c:v>0</c:v>
                </c:pt>
                <c:pt idx="10653">
                  <c:v>0</c:v>
                </c:pt>
                <c:pt idx="10654">
                  <c:v>0</c:v>
                </c:pt>
                <c:pt idx="10655">
                  <c:v>0</c:v>
                </c:pt>
                <c:pt idx="10656">
                  <c:v>0</c:v>
                </c:pt>
                <c:pt idx="10657">
                  <c:v>0</c:v>
                </c:pt>
                <c:pt idx="10658">
                  <c:v>0</c:v>
                </c:pt>
                <c:pt idx="10659">
                  <c:v>0</c:v>
                </c:pt>
                <c:pt idx="10660">
                  <c:v>0</c:v>
                </c:pt>
                <c:pt idx="10661">
                  <c:v>0</c:v>
                </c:pt>
                <c:pt idx="10662">
                  <c:v>0</c:v>
                </c:pt>
                <c:pt idx="10663">
                  <c:v>0</c:v>
                </c:pt>
                <c:pt idx="10664">
                  <c:v>0</c:v>
                </c:pt>
                <c:pt idx="10665">
                  <c:v>0</c:v>
                </c:pt>
                <c:pt idx="10666">
                  <c:v>0</c:v>
                </c:pt>
                <c:pt idx="10667">
                  <c:v>0</c:v>
                </c:pt>
                <c:pt idx="10668">
                  <c:v>0</c:v>
                </c:pt>
                <c:pt idx="10669">
                  <c:v>0</c:v>
                </c:pt>
                <c:pt idx="10670">
                  <c:v>0</c:v>
                </c:pt>
                <c:pt idx="10671">
                  <c:v>0</c:v>
                </c:pt>
                <c:pt idx="10672">
                  <c:v>0</c:v>
                </c:pt>
                <c:pt idx="10673">
                  <c:v>0</c:v>
                </c:pt>
                <c:pt idx="10674">
                  <c:v>0</c:v>
                </c:pt>
                <c:pt idx="10675">
                  <c:v>0</c:v>
                </c:pt>
                <c:pt idx="10676">
                  <c:v>0</c:v>
                </c:pt>
                <c:pt idx="10677">
                  <c:v>0</c:v>
                </c:pt>
                <c:pt idx="10678">
                  <c:v>0</c:v>
                </c:pt>
                <c:pt idx="10679">
                  <c:v>0</c:v>
                </c:pt>
                <c:pt idx="10680">
                  <c:v>0</c:v>
                </c:pt>
                <c:pt idx="10681">
                  <c:v>0</c:v>
                </c:pt>
                <c:pt idx="10682">
                  <c:v>0</c:v>
                </c:pt>
                <c:pt idx="10683">
                  <c:v>0</c:v>
                </c:pt>
                <c:pt idx="10684">
                  <c:v>0</c:v>
                </c:pt>
                <c:pt idx="10685">
                  <c:v>0</c:v>
                </c:pt>
                <c:pt idx="10686">
                  <c:v>0</c:v>
                </c:pt>
                <c:pt idx="10687">
                  <c:v>0</c:v>
                </c:pt>
                <c:pt idx="10688">
                  <c:v>0</c:v>
                </c:pt>
                <c:pt idx="10689">
                  <c:v>0</c:v>
                </c:pt>
                <c:pt idx="10690">
                  <c:v>0</c:v>
                </c:pt>
                <c:pt idx="10691">
                  <c:v>0</c:v>
                </c:pt>
                <c:pt idx="10692">
                  <c:v>0</c:v>
                </c:pt>
                <c:pt idx="10693">
                  <c:v>0</c:v>
                </c:pt>
                <c:pt idx="10694">
                  <c:v>0</c:v>
                </c:pt>
                <c:pt idx="10695">
                  <c:v>0</c:v>
                </c:pt>
                <c:pt idx="10696">
                  <c:v>0</c:v>
                </c:pt>
                <c:pt idx="10697">
                  <c:v>0</c:v>
                </c:pt>
                <c:pt idx="10698">
                  <c:v>0</c:v>
                </c:pt>
                <c:pt idx="10699">
                  <c:v>0</c:v>
                </c:pt>
                <c:pt idx="10700">
                  <c:v>0</c:v>
                </c:pt>
                <c:pt idx="10701">
                  <c:v>0</c:v>
                </c:pt>
                <c:pt idx="10702">
                  <c:v>0</c:v>
                </c:pt>
                <c:pt idx="10703">
                  <c:v>0</c:v>
                </c:pt>
                <c:pt idx="10704">
                  <c:v>0</c:v>
                </c:pt>
                <c:pt idx="10705">
                  <c:v>0</c:v>
                </c:pt>
                <c:pt idx="10706">
                  <c:v>0</c:v>
                </c:pt>
                <c:pt idx="10707">
                  <c:v>0</c:v>
                </c:pt>
                <c:pt idx="10708">
                  <c:v>0</c:v>
                </c:pt>
                <c:pt idx="10709">
                  <c:v>0</c:v>
                </c:pt>
                <c:pt idx="10710">
                  <c:v>0</c:v>
                </c:pt>
                <c:pt idx="10711">
                  <c:v>0</c:v>
                </c:pt>
                <c:pt idx="10712">
                  <c:v>0</c:v>
                </c:pt>
                <c:pt idx="10713">
                  <c:v>0</c:v>
                </c:pt>
                <c:pt idx="10714">
                  <c:v>0</c:v>
                </c:pt>
                <c:pt idx="10715">
                  <c:v>0</c:v>
                </c:pt>
                <c:pt idx="10716">
                  <c:v>0</c:v>
                </c:pt>
                <c:pt idx="10717">
                  <c:v>0</c:v>
                </c:pt>
                <c:pt idx="10718">
                  <c:v>0</c:v>
                </c:pt>
                <c:pt idx="10719">
                  <c:v>0</c:v>
                </c:pt>
                <c:pt idx="10720">
                  <c:v>0</c:v>
                </c:pt>
                <c:pt idx="10721">
                  <c:v>0</c:v>
                </c:pt>
                <c:pt idx="10722">
                  <c:v>0</c:v>
                </c:pt>
                <c:pt idx="10723">
                  <c:v>0</c:v>
                </c:pt>
                <c:pt idx="10724">
                  <c:v>0</c:v>
                </c:pt>
                <c:pt idx="10725">
                  <c:v>0</c:v>
                </c:pt>
                <c:pt idx="10726">
                  <c:v>0</c:v>
                </c:pt>
                <c:pt idx="10727">
                  <c:v>0</c:v>
                </c:pt>
                <c:pt idx="10728">
                  <c:v>0</c:v>
                </c:pt>
                <c:pt idx="10729">
                  <c:v>0</c:v>
                </c:pt>
                <c:pt idx="10730">
                  <c:v>0</c:v>
                </c:pt>
                <c:pt idx="10731">
                  <c:v>0</c:v>
                </c:pt>
                <c:pt idx="10732">
                  <c:v>0</c:v>
                </c:pt>
                <c:pt idx="10733">
                  <c:v>0</c:v>
                </c:pt>
                <c:pt idx="10734">
                  <c:v>0</c:v>
                </c:pt>
                <c:pt idx="10735">
                  <c:v>0</c:v>
                </c:pt>
                <c:pt idx="10736">
                  <c:v>0</c:v>
                </c:pt>
                <c:pt idx="10737">
                  <c:v>0</c:v>
                </c:pt>
                <c:pt idx="10738">
                  <c:v>0</c:v>
                </c:pt>
                <c:pt idx="10739">
                  <c:v>0</c:v>
                </c:pt>
                <c:pt idx="10740">
                  <c:v>0</c:v>
                </c:pt>
                <c:pt idx="10741">
                  <c:v>0</c:v>
                </c:pt>
                <c:pt idx="10742">
                  <c:v>0</c:v>
                </c:pt>
                <c:pt idx="10743">
                  <c:v>0</c:v>
                </c:pt>
                <c:pt idx="10744">
                  <c:v>0</c:v>
                </c:pt>
                <c:pt idx="10745">
                  <c:v>0</c:v>
                </c:pt>
                <c:pt idx="10746">
                  <c:v>0</c:v>
                </c:pt>
                <c:pt idx="10747">
                  <c:v>0</c:v>
                </c:pt>
                <c:pt idx="10748">
                  <c:v>0</c:v>
                </c:pt>
                <c:pt idx="10749">
                  <c:v>0</c:v>
                </c:pt>
                <c:pt idx="10750">
                  <c:v>0</c:v>
                </c:pt>
                <c:pt idx="10751">
                  <c:v>0</c:v>
                </c:pt>
                <c:pt idx="10752">
                  <c:v>0</c:v>
                </c:pt>
                <c:pt idx="10753">
                  <c:v>0</c:v>
                </c:pt>
                <c:pt idx="10754">
                  <c:v>0</c:v>
                </c:pt>
                <c:pt idx="10755">
                  <c:v>0</c:v>
                </c:pt>
                <c:pt idx="10756">
                  <c:v>0</c:v>
                </c:pt>
                <c:pt idx="10757">
                  <c:v>0</c:v>
                </c:pt>
                <c:pt idx="10758">
                  <c:v>0</c:v>
                </c:pt>
                <c:pt idx="10759">
                  <c:v>0</c:v>
                </c:pt>
                <c:pt idx="10760">
                  <c:v>0</c:v>
                </c:pt>
                <c:pt idx="10761">
                  <c:v>0</c:v>
                </c:pt>
                <c:pt idx="10762">
                  <c:v>0</c:v>
                </c:pt>
                <c:pt idx="10763">
                  <c:v>0</c:v>
                </c:pt>
                <c:pt idx="10764">
                  <c:v>0</c:v>
                </c:pt>
                <c:pt idx="10765">
                  <c:v>0</c:v>
                </c:pt>
                <c:pt idx="10766">
                  <c:v>0</c:v>
                </c:pt>
                <c:pt idx="10767">
                  <c:v>0</c:v>
                </c:pt>
                <c:pt idx="10768">
                  <c:v>0</c:v>
                </c:pt>
                <c:pt idx="10769">
                  <c:v>0</c:v>
                </c:pt>
                <c:pt idx="10770">
                  <c:v>0</c:v>
                </c:pt>
                <c:pt idx="10771">
                  <c:v>0</c:v>
                </c:pt>
                <c:pt idx="10772">
                  <c:v>0</c:v>
                </c:pt>
                <c:pt idx="10773">
                  <c:v>0</c:v>
                </c:pt>
                <c:pt idx="10774">
                  <c:v>0</c:v>
                </c:pt>
                <c:pt idx="10775">
                  <c:v>0</c:v>
                </c:pt>
                <c:pt idx="10776">
                  <c:v>0</c:v>
                </c:pt>
                <c:pt idx="10777">
                  <c:v>0</c:v>
                </c:pt>
                <c:pt idx="10778">
                  <c:v>0</c:v>
                </c:pt>
                <c:pt idx="10779">
                  <c:v>0</c:v>
                </c:pt>
                <c:pt idx="10780">
                  <c:v>0</c:v>
                </c:pt>
                <c:pt idx="10781">
                  <c:v>0</c:v>
                </c:pt>
                <c:pt idx="10782">
                  <c:v>0</c:v>
                </c:pt>
                <c:pt idx="10783">
                  <c:v>0</c:v>
                </c:pt>
                <c:pt idx="10784">
                  <c:v>0</c:v>
                </c:pt>
                <c:pt idx="10785">
                  <c:v>0</c:v>
                </c:pt>
                <c:pt idx="10786">
                  <c:v>0</c:v>
                </c:pt>
                <c:pt idx="10787">
                  <c:v>0</c:v>
                </c:pt>
                <c:pt idx="10788">
                  <c:v>0</c:v>
                </c:pt>
                <c:pt idx="10789">
                  <c:v>0</c:v>
                </c:pt>
                <c:pt idx="10790">
                  <c:v>0</c:v>
                </c:pt>
                <c:pt idx="10791">
                  <c:v>0</c:v>
                </c:pt>
                <c:pt idx="10792">
                  <c:v>0</c:v>
                </c:pt>
                <c:pt idx="10793">
                  <c:v>0</c:v>
                </c:pt>
                <c:pt idx="10794">
                  <c:v>0</c:v>
                </c:pt>
                <c:pt idx="10795">
                  <c:v>0</c:v>
                </c:pt>
                <c:pt idx="10796">
                  <c:v>0</c:v>
                </c:pt>
                <c:pt idx="10797">
                  <c:v>0</c:v>
                </c:pt>
                <c:pt idx="10798">
                  <c:v>0</c:v>
                </c:pt>
                <c:pt idx="10799">
                  <c:v>0</c:v>
                </c:pt>
                <c:pt idx="10800">
                  <c:v>0</c:v>
                </c:pt>
                <c:pt idx="10801">
                  <c:v>0</c:v>
                </c:pt>
                <c:pt idx="10802">
                  <c:v>0</c:v>
                </c:pt>
                <c:pt idx="10803">
                  <c:v>0</c:v>
                </c:pt>
                <c:pt idx="10804">
                  <c:v>0</c:v>
                </c:pt>
                <c:pt idx="10805">
                  <c:v>0</c:v>
                </c:pt>
                <c:pt idx="10806">
                  <c:v>0</c:v>
                </c:pt>
                <c:pt idx="10807">
                  <c:v>0</c:v>
                </c:pt>
                <c:pt idx="10808">
                  <c:v>0</c:v>
                </c:pt>
                <c:pt idx="10809">
                  <c:v>0</c:v>
                </c:pt>
                <c:pt idx="10810">
                  <c:v>0</c:v>
                </c:pt>
                <c:pt idx="10811">
                  <c:v>0</c:v>
                </c:pt>
                <c:pt idx="10812">
                  <c:v>0</c:v>
                </c:pt>
                <c:pt idx="10813">
                  <c:v>0</c:v>
                </c:pt>
                <c:pt idx="10814">
                  <c:v>0</c:v>
                </c:pt>
                <c:pt idx="10815">
                  <c:v>0</c:v>
                </c:pt>
                <c:pt idx="10816">
                  <c:v>0</c:v>
                </c:pt>
                <c:pt idx="10817">
                  <c:v>0</c:v>
                </c:pt>
                <c:pt idx="10818">
                  <c:v>0</c:v>
                </c:pt>
                <c:pt idx="10819">
                  <c:v>0</c:v>
                </c:pt>
                <c:pt idx="10820">
                  <c:v>0</c:v>
                </c:pt>
                <c:pt idx="10821">
                  <c:v>0</c:v>
                </c:pt>
                <c:pt idx="10822">
                  <c:v>0</c:v>
                </c:pt>
                <c:pt idx="10823">
                  <c:v>0</c:v>
                </c:pt>
                <c:pt idx="10824">
                  <c:v>0</c:v>
                </c:pt>
                <c:pt idx="10825">
                  <c:v>0</c:v>
                </c:pt>
                <c:pt idx="10826">
                  <c:v>0</c:v>
                </c:pt>
                <c:pt idx="10827">
                  <c:v>0</c:v>
                </c:pt>
                <c:pt idx="10828">
                  <c:v>0</c:v>
                </c:pt>
                <c:pt idx="10829">
                  <c:v>0</c:v>
                </c:pt>
                <c:pt idx="10830">
                  <c:v>0</c:v>
                </c:pt>
                <c:pt idx="10831">
                  <c:v>0</c:v>
                </c:pt>
                <c:pt idx="10832">
                  <c:v>0</c:v>
                </c:pt>
                <c:pt idx="10833">
                  <c:v>0</c:v>
                </c:pt>
                <c:pt idx="10834">
                  <c:v>0</c:v>
                </c:pt>
                <c:pt idx="10835">
                  <c:v>0</c:v>
                </c:pt>
                <c:pt idx="10836">
                  <c:v>0</c:v>
                </c:pt>
                <c:pt idx="10837">
                  <c:v>0</c:v>
                </c:pt>
                <c:pt idx="10838">
                  <c:v>0</c:v>
                </c:pt>
                <c:pt idx="10839">
                  <c:v>0</c:v>
                </c:pt>
                <c:pt idx="10840">
                  <c:v>0</c:v>
                </c:pt>
                <c:pt idx="10841">
                  <c:v>0</c:v>
                </c:pt>
                <c:pt idx="10842">
                  <c:v>0</c:v>
                </c:pt>
                <c:pt idx="10843">
                  <c:v>0</c:v>
                </c:pt>
                <c:pt idx="10844">
                  <c:v>0</c:v>
                </c:pt>
                <c:pt idx="10845">
                  <c:v>0</c:v>
                </c:pt>
                <c:pt idx="10846">
                  <c:v>0</c:v>
                </c:pt>
                <c:pt idx="10847">
                  <c:v>0</c:v>
                </c:pt>
                <c:pt idx="10848">
                  <c:v>0</c:v>
                </c:pt>
                <c:pt idx="10849">
                  <c:v>0</c:v>
                </c:pt>
                <c:pt idx="10850">
                  <c:v>0</c:v>
                </c:pt>
                <c:pt idx="10851">
                  <c:v>0</c:v>
                </c:pt>
                <c:pt idx="10852">
                  <c:v>0</c:v>
                </c:pt>
                <c:pt idx="10853">
                  <c:v>0</c:v>
                </c:pt>
                <c:pt idx="10854">
                  <c:v>0</c:v>
                </c:pt>
                <c:pt idx="10855">
                  <c:v>0</c:v>
                </c:pt>
                <c:pt idx="10856">
                  <c:v>0</c:v>
                </c:pt>
                <c:pt idx="10857">
                  <c:v>0</c:v>
                </c:pt>
                <c:pt idx="10858">
                  <c:v>0</c:v>
                </c:pt>
                <c:pt idx="10859">
                  <c:v>0</c:v>
                </c:pt>
                <c:pt idx="10860">
                  <c:v>0</c:v>
                </c:pt>
                <c:pt idx="10861">
                  <c:v>0</c:v>
                </c:pt>
                <c:pt idx="10862">
                  <c:v>0</c:v>
                </c:pt>
                <c:pt idx="10863">
                  <c:v>0</c:v>
                </c:pt>
                <c:pt idx="10864">
                  <c:v>0</c:v>
                </c:pt>
                <c:pt idx="10865">
                  <c:v>0</c:v>
                </c:pt>
                <c:pt idx="10866">
                  <c:v>0</c:v>
                </c:pt>
                <c:pt idx="10867">
                  <c:v>0</c:v>
                </c:pt>
                <c:pt idx="10868">
                  <c:v>0</c:v>
                </c:pt>
                <c:pt idx="10869">
                  <c:v>0</c:v>
                </c:pt>
                <c:pt idx="10870">
                  <c:v>0</c:v>
                </c:pt>
                <c:pt idx="10871">
                  <c:v>0</c:v>
                </c:pt>
                <c:pt idx="10872">
                  <c:v>0</c:v>
                </c:pt>
                <c:pt idx="10873">
                  <c:v>0</c:v>
                </c:pt>
                <c:pt idx="10874">
                  <c:v>0</c:v>
                </c:pt>
                <c:pt idx="10875">
                  <c:v>0</c:v>
                </c:pt>
                <c:pt idx="10876">
                  <c:v>0</c:v>
                </c:pt>
                <c:pt idx="10877">
                  <c:v>0</c:v>
                </c:pt>
                <c:pt idx="10878">
                  <c:v>0</c:v>
                </c:pt>
                <c:pt idx="10879">
                  <c:v>0</c:v>
                </c:pt>
                <c:pt idx="10880">
                  <c:v>0</c:v>
                </c:pt>
                <c:pt idx="10881">
                  <c:v>0</c:v>
                </c:pt>
                <c:pt idx="10882">
                  <c:v>0</c:v>
                </c:pt>
                <c:pt idx="10883">
                  <c:v>0</c:v>
                </c:pt>
                <c:pt idx="10884">
                  <c:v>0</c:v>
                </c:pt>
                <c:pt idx="10885">
                  <c:v>0</c:v>
                </c:pt>
                <c:pt idx="10886">
                  <c:v>0</c:v>
                </c:pt>
                <c:pt idx="10887">
                  <c:v>0</c:v>
                </c:pt>
                <c:pt idx="10888">
                  <c:v>0</c:v>
                </c:pt>
                <c:pt idx="10889">
                  <c:v>0</c:v>
                </c:pt>
                <c:pt idx="10890">
                  <c:v>0</c:v>
                </c:pt>
                <c:pt idx="10891">
                  <c:v>0</c:v>
                </c:pt>
                <c:pt idx="10892">
                  <c:v>0</c:v>
                </c:pt>
                <c:pt idx="10893">
                  <c:v>0</c:v>
                </c:pt>
                <c:pt idx="10894">
                  <c:v>0</c:v>
                </c:pt>
                <c:pt idx="10895">
                  <c:v>0</c:v>
                </c:pt>
                <c:pt idx="10896">
                  <c:v>0</c:v>
                </c:pt>
                <c:pt idx="10897">
                  <c:v>0</c:v>
                </c:pt>
                <c:pt idx="10898">
                  <c:v>0</c:v>
                </c:pt>
                <c:pt idx="10899">
                  <c:v>0</c:v>
                </c:pt>
                <c:pt idx="10900">
                  <c:v>0</c:v>
                </c:pt>
                <c:pt idx="10901">
                  <c:v>0</c:v>
                </c:pt>
                <c:pt idx="10902">
                  <c:v>0</c:v>
                </c:pt>
                <c:pt idx="10903">
                  <c:v>0</c:v>
                </c:pt>
                <c:pt idx="10904">
                  <c:v>0</c:v>
                </c:pt>
                <c:pt idx="10905">
                  <c:v>0</c:v>
                </c:pt>
                <c:pt idx="10906">
                  <c:v>0</c:v>
                </c:pt>
                <c:pt idx="10907">
                  <c:v>0</c:v>
                </c:pt>
                <c:pt idx="10908">
                  <c:v>0</c:v>
                </c:pt>
                <c:pt idx="10909">
                  <c:v>0</c:v>
                </c:pt>
                <c:pt idx="10910">
                  <c:v>0</c:v>
                </c:pt>
                <c:pt idx="10911">
                  <c:v>0</c:v>
                </c:pt>
                <c:pt idx="10912">
                  <c:v>0</c:v>
                </c:pt>
                <c:pt idx="10913">
                  <c:v>0</c:v>
                </c:pt>
                <c:pt idx="10914">
                  <c:v>0</c:v>
                </c:pt>
                <c:pt idx="10915">
                  <c:v>0</c:v>
                </c:pt>
                <c:pt idx="10916">
                  <c:v>0</c:v>
                </c:pt>
                <c:pt idx="10917">
                  <c:v>0</c:v>
                </c:pt>
                <c:pt idx="10918">
                  <c:v>0</c:v>
                </c:pt>
                <c:pt idx="10919">
                  <c:v>0</c:v>
                </c:pt>
                <c:pt idx="10920">
                  <c:v>0</c:v>
                </c:pt>
                <c:pt idx="10921">
                  <c:v>0</c:v>
                </c:pt>
                <c:pt idx="10922">
                  <c:v>0</c:v>
                </c:pt>
                <c:pt idx="10923">
                  <c:v>0</c:v>
                </c:pt>
                <c:pt idx="10924">
                  <c:v>0</c:v>
                </c:pt>
                <c:pt idx="10925">
                  <c:v>0</c:v>
                </c:pt>
                <c:pt idx="10926">
                  <c:v>0</c:v>
                </c:pt>
                <c:pt idx="10927">
                  <c:v>0</c:v>
                </c:pt>
                <c:pt idx="10928">
                  <c:v>0</c:v>
                </c:pt>
                <c:pt idx="10929">
                  <c:v>0</c:v>
                </c:pt>
                <c:pt idx="10930">
                  <c:v>0</c:v>
                </c:pt>
                <c:pt idx="10931">
                  <c:v>0</c:v>
                </c:pt>
                <c:pt idx="10932">
                  <c:v>0</c:v>
                </c:pt>
                <c:pt idx="10933">
                  <c:v>0</c:v>
                </c:pt>
                <c:pt idx="10934">
                  <c:v>0</c:v>
                </c:pt>
                <c:pt idx="10935">
                  <c:v>0</c:v>
                </c:pt>
                <c:pt idx="10936">
                  <c:v>0</c:v>
                </c:pt>
                <c:pt idx="10937">
                  <c:v>0</c:v>
                </c:pt>
                <c:pt idx="10938">
                  <c:v>0</c:v>
                </c:pt>
                <c:pt idx="10939">
                  <c:v>0</c:v>
                </c:pt>
                <c:pt idx="10940">
                  <c:v>0</c:v>
                </c:pt>
                <c:pt idx="10941">
                  <c:v>0</c:v>
                </c:pt>
                <c:pt idx="10942">
                  <c:v>0</c:v>
                </c:pt>
                <c:pt idx="10943">
                  <c:v>0</c:v>
                </c:pt>
                <c:pt idx="10944">
                  <c:v>0</c:v>
                </c:pt>
                <c:pt idx="10945">
                  <c:v>0</c:v>
                </c:pt>
                <c:pt idx="10946">
                  <c:v>0</c:v>
                </c:pt>
                <c:pt idx="10947">
                  <c:v>0</c:v>
                </c:pt>
                <c:pt idx="10948">
                  <c:v>0</c:v>
                </c:pt>
                <c:pt idx="10949">
                  <c:v>0</c:v>
                </c:pt>
                <c:pt idx="10950">
                  <c:v>0</c:v>
                </c:pt>
                <c:pt idx="10951">
                  <c:v>0</c:v>
                </c:pt>
                <c:pt idx="10952">
                  <c:v>0</c:v>
                </c:pt>
                <c:pt idx="10953">
                  <c:v>0</c:v>
                </c:pt>
                <c:pt idx="10954">
                  <c:v>0</c:v>
                </c:pt>
                <c:pt idx="10955">
                  <c:v>0</c:v>
                </c:pt>
                <c:pt idx="10956">
                  <c:v>0</c:v>
                </c:pt>
                <c:pt idx="10957">
                  <c:v>0</c:v>
                </c:pt>
                <c:pt idx="10958">
                  <c:v>0</c:v>
                </c:pt>
                <c:pt idx="10959">
                  <c:v>0</c:v>
                </c:pt>
                <c:pt idx="10960">
                  <c:v>0</c:v>
                </c:pt>
                <c:pt idx="10961">
                  <c:v>0</c:v>
                </c:pt>
                <c:pt idx="10962">
                  <c:v>0</c:v>
                </c:pt>
                <c:pt idx="10963">
                  <c:v>0</c:v>
                </c:pt>
                <c:pt idx="10964">
                  <c:v>0</c:v>
                </c:pt>
                <c:pt idx="10965">
                  <c:v>0</c:v>
                </c:pt>
                <c:pt idx="10966">
                  <c:v>0</c:v>
                </c:pt>
                <c:pt idx="10967">
                  <c:v>0</c:v>
                </c:pt>
                <c:pt idx="10968">
                  <c:v>0</c:v>
                </c:pt>
                <c:pt idx="10969">
                  <c:v>0</c:v>
                </c:pt>
                <c:pt idx="10970">
                  <c:v>0</c:v>
                </c:pt>
                <c:pt idx="10971">
                  <c:v>0</c:v>
                </c:pt>
                <c:pt idx="10972">
                  <c:v>0</c:v>
                </c:pt>
                <c:pt idx="10973">
                  <c:v>0</c:v>
                </c:pt>
                <c:pt idx="10974">
                  <c:v>0</c:v>
                </c:pt>
                <c:pt idx="10975">
                  <c:v>0</c:v>
                </c:pt>
                <c:pt idx="10976">
                  <c:v>0</c:v>
                </c:pt>
                <c:pt idx="10977">
                  <c:v>0</c:v>
                </c:pt>
                <c:pt idx="10978">
                  <c:v>0</c:v>
                </c:pt>
                <c:pt idx="10979">
                  <c:v>0</c:v>
                </c:pt>
                <c:pt idx="10980">
                  <c:v>0</c:v>
                </c:pt>
                <c:pt idx="10981">
                  <c:v>0</c:v>
                </c:pt>
                <c:pt idx="10982">
                  <c:v>0</c:v>
                </c:pt>
                <c:pt idx="10983">
                  <c:v>0</c:v>
                </c:pt>
                <c:pt idx="10984">
                  <c:v>0</c:v>
                </c:pt>
                <c:pt idx="10985">
                  <c:v>0</c:v>
                </c:pt>
                <c:pt idx="10986">
                  <c:v>0</c:v>
                </c:pt>
                <c:pt idx="10987">
                  <c:v>0</c:v>
                </c:pt>
                <c:pt idx="10988">
                  <c:v>0</c:v>
                </c:pt>
                <c:pt idx="10989">
                  <c:v>0</c:v>
                </c:pt>
                <c:pt idx="10990">
                  <c:v>0</c:v>
                </c:pt>
                <c:pt idx="10991">
                  <c:v>0</c:v>
                </c:pt>
                <c:pt idx="10992">
                  <c:v>0</c:v>
                </c:pt>
                <c:pt idx="10993">
                  <c:v>0</c:v>
                </c:pt>
                <c:pt idx="10994">
                  <c:v>0</c:v>
                </c:pt>
                <c:pt idx="10995">
                  <c:v>0</c:v>
                </c:pt>
                <c:pt idx="10996">
                  <c:v>0</c:v>
                </c:pt>
                <c:pt idx="10997">
                  <c:v>0</c:v>
                </c:pt>
                <c:pt idx="10998">
                  <c:v>0</c:v>
                </c:pt>
                <c:pt idx="10999">
                  <c:v>0</c:v>
                </c:pt>
                <c:pt idx="11000">
                  <c:v>0</c:v>
                </c:pt>
                <c:pt idx="11001">
                  <c:v>0</c:v>
                </c:pt>
                <c:pt idx="11002">
                  <c:v>0</c:v>
                </c:pt>
                <c:pt idx="11003">
                  <c:v>0</c:v>
                </c:pt>
                <c:pt idx="11004">
                  <c:v>0</c:v>
                </c:pt>
                <c:pt idx="11005">
                  <c:v>0</c:v>
                </c:pt>
                <c:pt idx="11006">
                  <c:v>0</c:v>
                </c:pt>
                <c:pt idx="11007">
                  <c:v>0</c:v>
                </c:pt>
                <c:pt idx="11008">
                  <c:v>0</c:v>
                </c:pt>
                <c:pt idx="11009">
                  <c:v>0</c:v>
                </c:pt>
                <c:pt idx="11010">
                  <c:v>0</c:v>
                </c:pt>
                <c:pt idx="11011">
                  <c:v>0</c:v>
                </c:pt>
                <c:pt idx="11012">
                  <c:v>0</c:v>
                </c:pt>
                <c:pt idx="11013">
                  <c:v>0</c:v>
                </c:pt>
                <c:pt idx="11014">
                  <c:v>0</c:v>
                </c:pt>
                <c:pt idx="11015">
                  <c:v>0</c:v>
                </c:pt>
                <c:pt idx="11016">
                  <c:v>0</c:v>
                </c:pt>
                <c:pt idx="11017">
                  <c:v>0</c:v>
                </c:pt>
                <c:pt idx="11018">
                  <c:v>0</c:v>
                </c:pt>
                <c:pt idx="11019">
                  <c:v>0</c:v>
                </c:pt>
                <c:pt idx="11020">
                  <c:v>0</c:v>
                </c:pt>
                <c:pt idx="11021">
                  <c:v>0</c:v>
                </c:pt>
                <c:pt idx="11022">
                  <c:v>0</c:v>
                </c:pt>
                <c:pt idx="11023">
                  <c:v>0</c:v>
                </c:pt>
                <c:pt idx="11024">
                  <c:v>3.1961219932187328</c:v>
                </c:pt>
                <c:pt idx="11025">
                  <c:v>15.996217699777164</c:v>
                </c:pt>
                <c:pt idx="11026">
                  <c:v>30.921567532087671</c:v>
                </c:pt>
                <c:pt idx="11027">
                  <c:v>43.023833628860331</c:v>
                </c:pt>
                <c:pt idx="11028">
                  <c:v>55.105023572118156</c:v>
                </c:pt>
                <c:pt idx="11029">
                  <c:v>80.990355779083302</c:v>
                </c:pt>
                <c:pt idx="11030">
                  <c:v>117.18763116364765</c:v>
                </c:pt>
                <c:pt idx="11031">
                  <c:v>141.30162632184155</c:v>
                </c:pt>
                <c:pt idx="11032">
                  <c:v>154.65731421194661</c:v>
                </c:pt>
                <c:pt idx="11033">
                  <c:v>165.0282806448414</c:v>
                </c:pt>
                <c:pt idx="11034">
                  <c:v>177.30909257746708</c:v>
                </c:pt>
                <c:pt idx="11035">
                  <c:v>188.18030468363546</c:v>
                </c:pt>
                <c:pt idx="11036">
                  <c:v>194.57587130350919</c:v>
                </c:pt>
                <c:pt idx="11037">
                  <c:v>189.89709514008226</c:v>
                </c:pt>
                <c:pt idx="11038">
                  <c:v>174.80525391605966</c:v>
                </c:pt>
                <c:pt idx="11039">
                  <c:v>159.448907181208</c:v>
                </c:pt>
                <c:pt idx="11040">
                  <c:v>125.78638330591349</c:v>
                </c:pt>
                <c:pt idx="11041">
                  <c:v>75.722343543796768</c:v>
                </c:pt>
                <c:pt idx="11042">
                  <c:v>27.422404898251497</c:v>
                </c:pt>
                <c:pt idx="11043">
                  <c:v>3.8504745313224995</c:v>
                </c:pt>
                <c:pt idx="11044">
                  <c:v>3.8058529769043652</c:v>
                </c:pt>
                <c:pt idx="11045">
                  <c:v>3.028698757100317</c:v>
                </c:pt>
                <c:pt idx="11046">
                  <c:v>17.895420001555561</c:v>
                </c:pt>
                <c:pt idx="11047">
                  <c:v>41.36103100305732</c:v>
                </c:pt>
                <c:pt idx="11048">
                  <c:v>42.70275657803171</c:v>
                </c:pt>
                <c:pt idx="11049">
                  <c:v>22.474286624152352</c:v>
                </c:pt>
                <c:pt idx="11050">
                  <c:v>3.0296779991068927</c:v>
                </c:pt>
                <c:pt idx="11051">
                  <c:v>3.240508363028324</c:v>
                </c:pt>
                <c:pt idx="11052">
                  <c:v>4.1600113659185123</c:v>
                </c:pt>
                <c:pt idx="11053">
                  <c:v>3.2481195923500201</c:v>
                </c:pt>
                <c:pt idx="11054">
                  <c:v>6.2389815007558846</c:v>
                </c:pt>
                <c:pt idx="11055">
                  <c:v>7.0549639124626013</c:v>
                </c:pt>
                <c:pt idx="11056">
                  <c:v>7.2133390761826597</c:v>
                </c:pt>
                <c:pt idx="11057">
                  <c:v>7.4339434637985642</c:v>
                </c:pt>
                <c:pt idx="11058">
                  <c:v>0</c:v>
                </c:pt>
                <c:pt idx="11059">
                  <c:v>0</c:v>
                </c:pt>
                <c:pt idx="11060">
                  <c:v>0</c:v>
                </c:pt>
                <c:pt idx="11061">
                  <c:v>0</c:v>
                </c:pt>
                <c:pt idx="11062">
                  <c:v>0</c:v>
                </c:pt>
                <c:pt idx="11063">
                  <c:v>0</c:v>
                </c:pt>
                <c:pt idx="11064">
                  <c:v>0</c:v>
                </c:pt>
                <c:pt idx="11065">
                  <c:v>0</c:v>
                </c:pt>
                <c:pt idx="11066">
                  <c:v>0</c:v>
                </c:pt>
                <c:pt idx="11067">
                  <c:v>0</c:v>
                </c:pt>
                <c:pt idx="11068">
                  <c:v>0</c:v>
                </c:pt>
                <c:pt idx="11069">
                  <c:v>0</c:v>
                </c:pt>
                <c:pt idx="11070">
                  <c:v>0</c:v>
                </c:pt>
                <c:pt idx="11071">
                  <c:v>0</c:v>
                </c:pt>
                <c:pt idx="11072">
                  <c:v>0</c:v>
                </c:pt>
                <c:pt idx="11073">
                  <c:v>0</c:v>
                </c:pt>
                <c:pt idx="11074">
                  <c:v>0</c:v>
                </c:pt>
                <c:pt idx="11075">
                  <c:v>0</c:v>
                </c:pt>
                <c:pt idx="11076">
                  <c:v>0</c:v>
                </c:pt>
                <c:pt idx="11077">
                  <c:v>0</c:v>
                </c:pt>
                <c:pt idx="11078">
                  <c:v>0</c:v>
                </c:pt>
                <c:pt idx="11079">
                  <c:v>0</c:v>
                </c:pt>
                <c:pt idx="11080">
                  <c:v>0</c:v>
                </c:pt>
                <c:pt idx="11081">
                  <c:v>0</c:v>
                </c:pt>
                <c:pt idx="11082">
                  <c:v>0</c:v>
                </c:pt>
                <c:pt idx="11083">
                  <c:v>0</c:v>
                </c:pt>
                <c:pt idx="11084">
                  <c:v>0</c:v>
                </c:pt>
                <c:pt idx="11085">
                  <c:v>0</c:v>
                </c:pt>
                <c:pt idx="11086">
                  <c:v>0</c:v>
                </c:pt>
                <c:pt idx="11087">
                  <c:v>0</c:v>
                </c:pt>
                <c:pt idx="11088">
                  <c:v>0</c:v>
                </c:pt>
                <c:pt idx="11089">
                  <c:v>0</c:v>
                </c:pt>
                <c:pt idx="11090">
                  <c:v>0</c:v>
                </c:pt>
                <c:pt idx="11091">
                  <c:v>0</c:v>
                </c:pt>
                <c:pt idx="11092">
                  <c:v>0</c:v>
                </c:pt>
                <c:pt idx="11093">
                  <c:v>0</c:v>
                </c:pt>
                <c:pt idx="11094">
                  <c:v>0</c:v>
                </c:pt>
                <c:pt idx="11095">
                  <c:v>0</c:v>
                </c:pt>
                <c:pt idx="11096">
                  <c:v>0</c:v>
                </c:pt>
                <c:pt idx="11097">
                  <c:v>0</c:v>
                </c:pt>
                <c:pt idx="11098">
                  <c:v>0</c:v>
                </c:pt>
                <c:pt idx="11099">
                  <c:v>0</c:v>
                </c:pt>
                <c:pt idx="11100">
                  <c:v>0</c:v>
                </c:pt>
                <c:pt idx="11101">
                  <c:v>0</c:v>
                </c:pt>
                <c:pt idx="11102">
                  <c:v>0</c:v>
                </c:pt>
                <c:pt idx="11103">
                  <c:v>0</c:v>
                </c:pt>
                <c:pt idx="11104">
                  <c:v>0</c:v>
                </c:pt>
                <c:pt idx="11105">
                  <c:v>0</c:v>
                </c:pt>
                <c:pt idx="11106">
                  <c:v>0</c:v>
                </c:pt>
                <c:pt idx="11107">
                  <c:v>0</c:v>
                </c:pt>
                <c:pt idx="11108">
                  <c:v>0</c:v>
                </c:pt>
                <c:pt idx="11109">
                  <c:v>0</c:v>
                </c:pt>
                <c:pt idx="11110">
                  <c:v>0</c:v>
                </c:pt>
                <c:pt idx="11111">
                  <c:v>0</c:v>
                </c:pt>
                <c:pt idx="11112">
                  <c:v>0</c:v>
                </c:pt>
                <c:pt idx="11113">
                  <c:v>0</c:v>
                </c:pt>
                <c:pt idx="11114">
                  <c:v>0</c:v>
                </c:pt>
                <c:pt idx="11115">
                  <c:v>0</c:v>
                </c:pt>
                <c:pt idx="11116">
                  <c:v>0</c:v>
                </c:pt>
                <c:pt idx="11117">
                  <c:v>0</c:v>
                </c:pt>
                <c:pt idx="11118">
                  <c:v>0</c:v>
                </c:pt>
                <c:pt idx="11119">
                  <c:v>0</c:v>
                </c:pt>
                <c:pt idx="11120">
                  <c:v>0</c:v>
                </c:pt>
                <c:pt idx="11121">
                  <c:v>0</c:v>
                </c:pt>
                <c:pt idx="11122">
                  <c:v>0</c:v>
                </c:pt>
                <c:pt idx="11123">
                  <c:v>0</c:v>
                </c:pt>
                <c:pt idx="11124">
                  <c:v>0</c:v>
                </c:pt>
                <c:pt idx="11125">
                  <c:v>0</c:v>
                </c:pt>
                <c:pt idx="11126">
                  <c:v>0</c:v>
                </c:pt>
                <c:pt idx="11127">
                  <c:v>0</c:v>
                </c:pt>
                <c:pt idx="11128">
                  <c:v>0</c:v>
                </c:pt>
                <c:pt idx="11129">
                  <c:v>0</c:v>
                </c:pt>
                <c:pt idx="11130">
                  <c:v>0</c:v>
                </c:pt>
                <c:pt idx="11131">
                  <c:v>0</c:v>
                </c:pt>
                <c:pt idx="11132">
                  <c:v>0</c:v>
                </c:pt>
                <c:pt idx="11133">
                  <c:v>0</c:v>
                </c:pt>
                <c:pt idx="11134">
                  <c:v>0</c:v>
                </c:pt>
                <c:pt idx="11135">
                  <c:v>0</c:v>
                </c:pt>
                <c:pt idx="11136">
                  <c:v>0</c:v>
                </c:pt>
                <c:pt idx="11137">
                  <c:v>0</c:v>
                </c:pt>
                <c:pt idx="11138">
                  <c:v>0</c:v>
                </c:pt>
                <c:pt idx="11139">
                  <c:v>0</c:v>
                </c:pt>
                <c:pt idx="11140">
                  <c:v>0</c:v>
                </c:pt>
                <c:pt idx="11141">
                  <c:v>0</c:v>
                </c:pt>
                <c:pt idx="11142">
                  <c:v>0</c:v>
                </c:pt>
                <c:pt idx="11143">
                  <c:v>0</c:v>
                </c:pt>
                <c:pt idx="11144">
                  <c:v>0</c:v>
                </c:pt>
                <c:pt idx="11145">
                  <c:v>0</c:v>
                </c:pt>
                <c:pt idx="11146">
                  <c:v>0</c:v>
                </c:pt>
                <c:pt idx="11147">
                  <c:v>0</c:v>
                </c:pt>
                <c:pt idx="11148">
                  <c:v>0</c:v>
                </c:pt>
                <c:pt idx="11149">
                  <c:v>0</c:v>
                </c:pt>
                <c:pt idx="11150">
                  <c:v>0</c:v>
                </c:pt>
                <c:pt idx="11151">
                  <c:v>0</c:v>
                </c:pt>
                <c:pt idx="11152">
                  <c:v>0</c:v>
                </c:pt>
                <c:pt idx="11153">
                  <c:v>0</c:v>
                </c:pt>
                <c:pt idx="11154">
                  <c:v>0</c:v>
                </c:pt>
                <c:pt idx="11155">
                  <c:v>0</c:v>
                </c:pt>
                <c:pt idx="11156">
                  <c:v>0</c:v>
                </c:pt>
                <c:pt idx="11157">
                  <c:v>0</c:v>
                </c:pt>
                <c:pt idx="11158">
                  <c:v>0</c:v>
                </c:pt>
                <c:pt idx="11159">
                  <c:v>0</c:v>
                </c:pt>
                <c:pt idx="11160">
                  <c:v>0</c:v>
                </c:pt>
                <c:pt idx="11161">
                  <c:v>0</c:v>
                </c:pt>
                <c:pt idx="11162">
                  <c:v>0</c:v>
                </c:pt>
                <c:pt idx="11163">
                  <c:v>0</c:v>
                </c:pt>
                <c:pt idx="11164">
                  <c:v>0</c:v>
                </c:pt>
                <c:pt idx="11165">
                  <c:v>0</c:v>
                </c:pt>
                <c:pt idx="11166">
                  <c:v>0</c:v>
                </c:pt>
                <c:pt idx="11167">
                  <c:v>0</c:v>
                </c:pt>
                <c:pt idx="11168">
                  <c:v>0</c:v>
                </c:pt>
                <c:pt idx="11169">
                  <c:v>0</c:v>
                </c:pt>
                <c:pt idx="11170">
                  <c:v>0</c:v>
                </c:pt>
                <c:pt idx="11171">
                  <c:v>0</c:v>
                </c:pt>
                <c:pt idx="11172">
                  <c:v>0</c:v>
                </c:pt>
                <c:pt idx="11173">
                  <c:v>0</c:v>
                </c:pt>
                <c:pt idx="11174">
                  <c:v>0</c:v>
                </c:pt>
                <c:pt idx="11175">
                  <c:v>0</c:v>
                </c:pt>
                <c:pt idx="11176">
                  <c:v>0</c:v>
                </c:pt>
                <c:pt idx="11177">
                  <c:v>0</c:v>
                </c:pt>
                <c:pt idx="11178">
                  <c:v>0</c:v>
                </c:pt>
                <c:pt idx="11179">
                  <c:v>0</c:v>
                </c:pt>
                <c:pt idx="11180">
                  <c:v>0</c:v>
                </c:pt>
                <c:pt idx="11181">
                  <c:v>0</c:v>
                </c:pt>
                <c:pt idx="11182">
                  <c:v>0</c:v>
                </c:pt>
                <c:pt idx="11183">
                  <c:v>0</c:v>
                </c:pt>
                <c:pt idx="11184">
                  <c:v>0</c:v>
                </c:pt>
                <c:pt idx="11185">
                  <c:v>0</c:v>
                </c:pt>
                <c:pt idx="11186">
                  <c:v>0</c:v>
                </c:pt>
                <c:pt idx="11187">
                  <c:v>0</c:v>
                </c:pt>
                <c:pt idx="11188">
                  <c:v>0</c:v>
                </c:pt>
                <c:pt idx="11189">
                  <c:v>0</c:v>
                </c:pt>
                <c:pt idx="11190">
                  <c:v>0</c:v>
                </c:pt>
                <c:pt idx="11191">
                  <c:v>0</c:v>
                </c:pt>
                <c:pt idx="11192">
                  <c:v>0</c:v>
                </c:pt>
                <c:pt idx="11193">
                  <c:v>0</c:v>
                </c:pt>
                <c:pt idx="11194">
                  <c:v>0</c:v>
                </c:pt>
                <c:pt idx="11195">
                  <c:v>0</c:v>
                </c:pt>
                <c:pt idx="11196">
                  <c:v>0</c:v>
                </c:pt>
                <c:pt idx="11197">
                  <c:v>0</c:v>
                </c:pt>
                <c:pt idx="11198">
                  <c:v>0</c:v>
                </c:pt>
                <c:pt idx="11199">
                  <c:v>0</c:v>
                </c:pt>
                <c:pt idx="11200">
                  <c:v>0</c:v>
                </c:pt>
                <c:pt idx="11201">
                  <c:v>0</c:v>
                </c:pt>
                <c:pt idx="11202">
                  <c:v>0</c:v>
                </c:pt>
                <c:pt idx="11203">
                  <c:v>0</c:v>
                </c:pt>
                <c:pt idx="11204">
                  <c:v>0</c:v>
                </c:pt>
                <c:pt idx="11205">
                  <c:v>0</c:v>
                </c:pt>
                <c:pt idx="11206">
                  <c:v>0</c:v>
                </c:pt>
                <c:pt idx="11207">
                  <c:v>0</c:v>
                </c:pt>
                <c:pt idx="11208">
                  <c:v>0</c:v>
                </c:pt>
                <c:pt idx="11209">
                  <c:v>0</c:v>
                </c:pt>
                <c:pt idx="11210">
                  <c:v>0</c:v>
                </c:pt>
                <c:pt idx="11211">
                  <c:v>0</c:v>
                </c:pt>
                <c:pt idx="11212">
                  <c:v>0</c:v>
                </c:pt>
                <c:pt idx="11213">
                  <c:v>0</c:v>
                </c:pt>
                <c:pt idx="11214">
                  <c:v>0</c:v>
                </c:pt>
                <c:pt idx="11215">
                  <c:v>0</c:v>
                </c:pt>
                <c:pt idx="11216">
                  <c:v>0</c:v>
                </c:pt>
                <c:pt idx="11217">
                  <c:v>0</c:v>
                </c:pt>
                <c:pt idx="11218">
                  <c:v>0</c:v>
                </c:pt>
                <c:pt idx="11219">
                  <c:v>0</c:v>
                </c:pt>
                <c:pt idx="11220">
                  <c:v>0</c:v>
                </c:pt>
                <c:pt idx="11221">
                  <c:v>0</c:v>
                </c:pt>
                <c:pt idx="11222">
                  <c:v>0</c:v>
                </c:pt>
                <c:pt idx="11223">
                  <c:v>0</c:v>
                </c:pt>
                <c:pt idx="11224">
                  <c:v>0</c:v>
                </c:pt>
                <c:pt idx="11225">
                  <c:v>0</c:v>
                </c:pt>
                <c:pt idx="11226">
                  <c:v>0</c:v>
                </c:pt>
                <c:pt idx="11227">
                  <c:v>0</c:v>
                </c:pt>
                <c:pt idx="11228">
                  <c:v>0</c:v>
                </c:pt>
                <c:pt idx="11229">
                  <c:v>0</c:v>
                </c:pt>
                <c:pt idx="11230">
                  <c:v>0</c:v>
                </c:pt>
                <c:pt idx="11231">
                  <c:v>0</c:v>
                </c:pt>
                <c:pt idx="11232">
                  <c:v>0</c:v>
                </c:pt>
                <c:pt idx="11233">
                  <c:v>0</c:v>
                </c:pt>
                <c:pt idx="11234">
                  <c:v>0</c:v>
                </c:pt>
                <c:pt idx="11235">
                  <c:v>0</c:v>
                </c:pt>
                <c:pt idx="11236">
                  <c:v>0</c:v>
                </c:pt>
                <c:pt idx="11237">
                  <c:v>0</c:v>
                </c:pt>
                <c:pt idx="11238">
                  <c:v>0</c:v>
                </c:pt>
                <c:pt idx="11239">
                  <c:v>0</c:v>
                </c:pt>
                <c:pt idx="11240">
                  <c:v>0</c:v>
                </c:pt>
                <c:pt idx="11241">
                  <c:v>0</c:v>
                </c:pt>
                <c:pt idx="11242">
                  <c:v>0</c:v>
                </c:pt>
                <c:pt idx="11243">
                  <c:v>0</c:v>
                </c:pt>
                <c:pt idx="11244">
                  <c:v>0</c:v>
                </c:pt>
                <c:pt idx="11245">
                  <c:v>0</c:v>
                </c:pt>
                <c:pt idx="11246">
                  <c:v>0</c:v>
                </c:pt>
                <c:pt idx="11247">
                  <c:v>0</c:v>
                </c:pt>
                <c:pt idx="11248">
                  <c:v>0</c:v>
                </c:pt>
                <c:pt idx="11249">
                  <c:v>0</c:v>
                </c:pt>
                <c:pt idx="11250">
                  <c:v>0</c:v>
                </c:pt>
                <c:pt idx="11251">
                  <c:v>0</c:v>
                </c:pt>
                <c:pt idx="11252">
                  <c:v>0</c:v>
                </c:pt>
                <c:pt idx="11253">
                  <c:v>0</c:v>
                </c:pt>
                <c:pt idx="11254">
                  <c:v>0</c:v>
                </c:pt>
                <c:pt idx="11255">
                  <c:v>0</c:v>
                </c:pt>
                <c:pt idx="11256">
                  <c:v>0</c:v>
                </c:pt>
                <c:pt idx="11257">
                  <c:v>0</c:v>
                </c:pt>
                <c:pt idx="11258">
                  <c:v>0</c:v>
                </c:pt>
                <c:pt idx="11259">
                  <c:v>0</c:v>
                </c:pt>
                <c:pt idx="11260">
                  <c:v>0</c:v>
                </c:pt>
                <c:pt idx="11261">
                  <c:v>0</c:v>
                </c:pt>
                <c:pt idx="11262">
                  <c:v>0</c:v>
                </c:pt>
                <c:pt idx="11263">
                  <c:v>0</c:v>
                </c:pt>
                <c:pt idx="11264">
                  <c:v>0</c:v>
                </c:pt>
                <c:pt idx="11265">
                  <c:v>0</c:v>
                </c:pt>
                <c:pt idx="11266">
                  <c:v>0</c:v>
                </c:pt>
                <c:pt idx="11267">
                  <c:v>0</c:v>
                </c:pt>
                <c:pt idx="11268">
                  <c:v>0</c:v>
                </c:pt>
                <c:pt idx="11269">
                  <c:v>0</c:v>
                </c:pt>
                <c:pt idx="11270">
                  <c:v>0</c:v>
                </c:pt>
                <c:pt idx="11271">
                  <c:v>0</c:v>
                </c:pt>
                <c:pt idx="11272">
                  <c:v>0</c:v>
                </c:pt>
                <c:pt idx="11273">
                  <c:v>0</c:v>
                </c:pt>
                <c:pt idx="11274">
                  <c:v>0</c:v>
                </c:pt>
                <c:pt idx="11275">
                  <c:v>0</c:v>
                </c:pt>
                <c:pt idx="11276">
                  <c:v>0</c:v>
                </c:pt>
                <c:pt idx="11277">
                  <c:v>0</c:v>
                </c:pt>
                <c:pt idx="11278">
                  <c:v>0</c:v>
                </c:pt>
                <c:pt idx="11279">
                  <c:v>0</c:v>
                </c:pt>
                <c:pt idx="11280">
                  <c:v>0</c:v>
                </c:pt>
                <c:pt idx="11281">
                  <c:v>0</c:v>
                </c:pt>
                <c:pt idx="11282">
                  <c:v>0</c:v>
                </c:pt>
                <c:pt idx="11283">
                  <c:v>0</c:v>
                </c:pt>
                <c:pt idx="11284">
                  <c:v>0</c:v>
                </c:pt>
                <c:pt idx="11285">
                  <c:v>0</c:v>
                </c:pt>
                <c:pt idx="11286">
                  <c:v>0</c:v>
                </c:pt>
                <c:pt idx="11287">
                  <c:v>0</c:v>
                </c:pt>
                <c:pt idx="11288">
                  <c:v>0</c:v>
                </c:pt>
                <c:pt idx="11289">
                  <c:v>0</c:v>
                </c:pt>
                <c:pt idx="11290">
                  <c:v>0</c:v>
                </c:pt>
                <c:pt idx="11291">
                  <c:v>0</c:v>
                </c:pt>
                <c:pt idx="11292">
                  <c:v>0</c:v>
                </c:pt>
                <c:pt idx="11293">
                  <c:v>0</c:v>
                </c:pt>
                <c:pt idx="11294">
                  <c:v>0</c:v>
                </c:pt>
                <c:pt idx="11295">
                  <c:v>0</c:v>
                </c:pt>
                <c:pt idx="11296">
                  <c:v>0</c:v>
                </c:pt>
                <c:pt idx="11297">
                  <c:v>0</c:v>
                </c:pt>
                <c:pt idx="11298">
                  <c:v>0</c:v>
                </c:pt>
                <c:pt idx="11299">
                  <c:v>0</c:v>
                </c:pt>
                <c:pt idx="11300">
                  <c:v>0</c:v>
                </c:pt>
                <c:pt idx="11301">
                  <c:v>0</c:v>
                </c:pt>
                <c:pt idx="11302">
                  <c:v>0</c:v>
                </c:pt>
                <c:pt idx="11303">
                  <c:v>0</c:v>
                </c:pt>
                <c:pt idx="11304">
                  <c:v>0</c:v>
                </c:pt>
                <c:pt idx="11305">
                  <c:v>0</c:v>
                </c:pt>
                <c:pt idx="11306">
                  <c:v>0</c:v>
                </c:pt>
                <c:pt idx="11307">
                  <c:v>0</c:v>
                </c:pt>
                <c:pt idx="11308">
                  <c:v>0</c:v>
                </c:pt>
                <c:pt idx="11309">
                  <c:v>0</c:v>
                </c:pt>
                <c:pt idx="11310">
                  <c:v>0</c:v>
                </c:pt>
                <c:pt idx="11311">
                  <c:v>0</c:v>
                </c:pt>
                <c:pt idx="11312">
                  <c:v>0</c:v>
                </c:pt>
                <c:pt idx="11313">
                  <c:v>0</c:v>
                </c:pt>
                <c:pt idx="11314">
                  <c:v>0</c:v>
                </c:pt>
                <c:pt idx="11315">
                  <c:v>0</c:v>
                </c:pt>
                <c:pt idx="11316">
                  <c:v>0</c:v>
                </c:pt>
                <c:pt idx="11317">
                  <c:v>0</c:v>
                </c:pt>
                <c:pt idx="11318">
                  <c:v>0</c:v>
                </c:pt>
                <c:pt idx="11319">
                  <c:v>0</c:v>
                </c:pt>
                <c:pt idx="11320">
                  <c:v>0</c:v>
                </c:pt>
                <c:pt idx="11321">
                  <c:v>0</c:v>
                </c:pt>
                <c:pt idx="11322">
                  <c:v>0</c:v>
                </c:pt>
                <c:pt idx="11323">
                  <c:v>0</c:v>
                </c:pt>
                <c:pt idx="11324">
                  <c:v>0</c:v>
                </c:pt>
                <c:pt idx="11325">
                  <c:v>0</c:v>
                </c:pt>
                <c:pt idx="11326">
                  <c:v>0</c:v>
                </c:pt>
                <c:pt idx="11327">
                  <c:v>0</c:v>
                </c:pt>
                <c:pt idx="11328">
                  <c:v>0</c:v>
                </c:pt>
                <c:pt idx="11329">
                  <c:v>0</c:v>
                </c:pt>
                <c:pt idx="11330">
                  <c:v>0</c:v>
                </c:pt>
                <c:pt idx="11331">
                  <c:v>0</c:v>
                </c:pt>
                <c:pt idx="11332">
                  <c:v>0</c:v>
                </c:pt>
                <c:pt idx="11333">
                  <c:v>0</c:v>
                </c:pt>
                <c:pt idx="11334">
                  <c:v>0</c:v>
                </c:pt>
                <c:pt idx="11335">
                  <c:v>0</c:v>
                </c:pt>
                <c:pt idx="11336">
                  <c:v>0</c:v>
                </c:pt>
                <c:pt idx="11337">
                  <c:v>0</c:v>
                </c:pt>
                <c:pt idx="11338">
                  <c:v>0</c:v>
                </c:pt>
                <c:pt idx="11339">
                  <c:v>0</c:v>
                </c:pt>
                <c:pt idx="11340">
                  <c:v>0</c:v>
                </c:pt>
                <c:pt idx="11341">
                  <c:v>0</c:v>
                </c:pt>
                <c:pt idx="11342">
                  <c:v>0</c:v>
                </c:pt>
                <c:pt idx="11343">
                  <c:v>0</c:v>
                </c:pt>
                <c:pt idx="11344">
                  <c:v>0</c:v>
                </c:pt>
                <c:pt idx="11345">
                  <c:v>0</c:v>
                </c:pt>
                <c:pt idx="11346">
                  <c:v>0</c:v>
                </c:pt>
                <c:pt idx="11347">
                  <c:v>0</c:v>
                </c:pt>
                <c:pt idx="11348">
                  <c:v>0</c:v>
                </c:pt>
                <c:pt idx="11349">
                  <c:v>0</c:v>
                </c:pt>
                <c:pt idx="11350">
                  <c:v>0</c:v>
                </c:pt>
                <c:pt idx="11351">
                  <c:v>0</c:v>
                </c:pt>
                <c:pt idx="11352">
                  <c:v>0</c:v>
                </c:pt>
                <c:pt idx="11353">
                  <c:v>0</c:v>
                </c:pt>
                <c:pt idx="11354">
                  <c:v>0</c:v>
                </c:pt>
                <c:pt idx="11355">
                  <c:v>0</c:v>
                </c:pt>
                <c:pt idx="11356">
                  <c:v>0</c:v>
                </c:pt>
                <c:pt idx="11357">
                  <c:v>0</c:v>
                </c:pt>
                <c:pt idx="11358">
                  <c:v>0</c:v>
                </c:pt>
                <c:pt idx="11359">
                  <c:v>0</c:v>
                </c:pt>
                <c:pt idx="11360">
                  <c:v>0</c:v>
                </c:pt>
                <c:pt idx="11361">
                  <c:v>0</c:v>
                </c:pt>
                <c:pt idx="11362">
                  <c:v>0</c:v>
                </c:pt>
                <c:pt idx="11363">
                  <c:v>0</c:v>
                </c:pt>
                <c:pt idx="11364">
                  <c:v>0</c:v>
                </c:pt>
                <c:pt idx="11365">
                  <c:v>0</c:v>
                </c:pt>
                <c:pt idx="11366">
                  <c:v>0</c:v>
                </c:pt>
                <c:pt idx="11367">
                  <c:v>0</c:v>
                </c:pt>
                <c:pt idx="11368">
                  <c:v>0</c:v>
                </c:pt>
                <c:pt idx="11369">
                  <c:v>0</c:v>
                </c:pt>
                <c:pt idx="11370">
                  <c:v>0</c:v>
                </c:pt>
                <c:pt idx="11371">
                  <c:v>0</c:v>
                </c:pt>
                <c:pt idx="11372">
                  <c:v>0</c:v>
                </c:pt>
                <c:pt idx="11373">
                  <c:v>0</c:v>
                </c:pt>
                <c:pt idx="11374">
                  <c:v>0</c:v>
                </c:pt>
                <c:pt idx="11375">
                  <c:v>0</c:v>
                </c:pt>
                <c:pt idx="11376">
                  <c:v>0</c:v>
                </c:pt>
                <c:pt idx="11377">
                  <c:v>0</c:v>
                </c:pt>
                <c:pt idx="11378">
                  <c:v>0</c:v>
                </c:pt>
                <c:pt idx="11379">
                  <c:v>0</c:v>
                </c:pt>
                <c:pt idx="11380">
                  <c:v>0</c:v>
                </c:pt>
                <c:pt idx="11381">
                  <c:v>0</c:v>
                </c:pt>
                <c:pt idx="11382">
                  <c:v>0</c:v>
                </c:pt>
                <c:pt idx="11383">
                  <c:v>0</c:v>
                </c:pt>
                <c:pt idx="11384">
                  <c:v>0</c:v>
                </c:pt>
                <c:pt idx="11385">
                  <c:v>0</c:v>
                </c:pt>
                <c:pt idx="11386">
                  <c:v>0</c:v>
                </c:pt>
                <c:pt idx="11387">
                  <c:v>0</c:v>
                </c:pt>
                <c:pt idx="11388">
                  <c:v>0</c:v>
                </c:pt>
                <c:pt idx="11389">
                  <c:v>0</c:v>
                </c:pt>
                <c:pt idx="11390">
                  <c:v>0</c:v>
                </c:pt>
                <c:pt idx="11391">
                  <c:v>0</c:v>
                </c:pt>
                <c:pt idx="11392">
                  <c:v>0</c:v>
                </c:pt>
                <c:pt idx="11393">
                  <c:v>0</c:v>
                </c:pt>
                <c:pt idx="11394">
                  <c:v>0</c:v>
                </c:pt>
                <c:pt idx="11395">
                  <c:v>0</c:v>
                </c:pt>
                <c:pt idx="11396">
                  <c:v>0</c:v>
                </c:pt>
                <c:pt idx="11397">
                  <c:v>0</c:v>
                </c:pt>
                <c:pt idx="11398">
                  <c:v>0</c:v>
                </c:pt>
                <c:pt idx="11399">
                  <c:v>0</c:v>
                </c:pt>
                <c:pt idx="11400">
                  <c:v>0</c:v>
                </c:pt>
                <c:pt idx="11401">
                  <c:v>0</c:v>
                </c:pt>
                <c:pt idx="11402">
                  <c:v>0</c:v>
                </c:pt>
                <c:pt idx="11403">
                  <c:v>0</c:v>
                </c:pt>
                <c:pt idx="11404">
                  <c:v>0</c:v>
                </c:pt>
                <c:pt idx="11405">
                  <c:v>0</c:v>
                </c:pt>
                <c:pt idx="11406">
                  <c:v>0</c:v>
                </c:pt>
                <c:pt idx="11407">
                  <c:v>0</c:v>
                </c:pt>
                <c:pt idx="11408">
                  <c:v>0</c:v>
                </c:pt>
                <c:pt idx="11409">
                  <c:v>0</c:v>
                </c:pt>
                <c:pt idx="11410">
                  <c:v>0</c:v>
                </c:pt>
                <c:pt idx="11411">
                  <c:v>0</c:v>
                </c:pt>
                <c:pt idx="11412">
                  <c:v>0</c:v>
                </c:pt>
                <c:pt idx="11413">
                  <c:v>0</c:v>
                </c:pt>
                <c:pt idx="11414">
                  <c:v>0</c:v>
                </c:pt>
                <c:pt idx="11415">
                  <c:v>0</c:v>
                </c:pt>
                <c:pt idx="11416">
                  <c:v>0</c:v>
                </c:pt>
                <c:pt idx="11417">
                  <c:v>0</c:v>
                </c:pt>
                <c:pt idx="11418">
                  <c:v>0</c:v>
                </c:pt>
                <c:pt idx="11419">
                  <c:v>0</c:v>
                </c:pt>
                <c:pt idx="11420">
                  <c:v>0</c:v>
                </c:pt>
                <c:pt idx="11421">
                  <c:v>0</c:v>
                </c:pt>
                <c:pt idx="11422">
                  <c:v>0</c:v>
                </c:pt>
                <c:pt idx="11423">
                  <c:v>0</c:v>
                </c:pt>
                <c:pt idx="11424">
                  <c:v>0</c:v>
                </c:pt>
                <c:pt idx="11425">
                  <c:v>0</c:v>
                </c:pt>
                <c:pt idx="11426">
                  <c:v>0</c:v>
                </c:pt>
                <c:pt idx="11427">
                  <c:v>0</c:v>
                </c:pt>
                <c:pt idx="11428">
                  <c:v>0</c:v>
                </c:pt>
                <c:pt idx="11429">
                  <c:v>0</c:v>
                </c:pt>
                <c:pt idx="11430">
                  <c:v>0</c:v>
                </c:pt>
                <c:pt idx="11431">
                  <c:v>0</c:v>
                </c:pt>
                <c:pt idx="11432">
                  <c:v>0</c:v>
                </c:pt>
                <c:pt idx="11433">
                  <c:v>0</c:v>
                </c:pt>
                <c:pt idx="11434">
                  <c:v>0</c:v>
                </c:pt>
                <c:pt idx="11435">
                  <c:v>0</c:v>
                </c:pt>
                <c:pt idx="11436">
                  <c:v>0</c:v>
                </c:pt>
                <c:pt idx="11437">
                  <c:v>0</c:v>
                </c:pt>
                <c:pt idx="11438">
                  <c:v>0</c:v>
                </c:pt>
                <c:pt idx="11439">
                  <c:v>0</c:v>
                </c:pt>
                <c:pt idx="11440">
                  <c:v>0</c:v>
                </c:pt>
                <c:pt idx="11441">
                  <c:v>0</c:v>
                </c:pt>
                <c:pt idx="11442">
                  <c:v>0</c:v>
                </c:pt>
                <c:pt idx="11443">
                  <c:v>0</c:v>
                </c:pt>
                <c:pt idx="11444">
                  <c:v>0</c:v>
                </c:pt>
                <c:pt idx="11445">
                  <c:v>0</c:v>
                </c:pt>
                <c:pt idx="11446">
                  <c:v>0</c:v>
                </c:pt>
                <c:pt idx="11447">
                  <c:v>0</c:v>
                </c:pt>
                <c:pt idx="11448">
                  <c:v>0</c:v>
                </c:pt>
                <c:pt idx="11449">
                  <c:v>0</c:v>
                </c:pt>
                <c:pt idx="11450">
                  <c:v>0</c:v>
                </c:pt>
                <c:pt idx="11451">
                  <c:v>0</c:v>
                </c:pt>
                <c:pt idx="11452">
                  <c:v>0</c:v>
                </c:pt>
                <c:pt idx="11453">
                  <c:v>0</c:v>
                </c:pt>
                <c:pt idx="11454">
                  <c:v>0</c:v>
                </c:pt>
                <c:pt idx="11455">
                  <c:v>0</c:v>
                </c:pt>
                <c:pt idx="11456">
                  <c:v>0</c:v>
                </c:pt>
                <c:pt idx="11457">
                  <c:v>0</c:v>
                </c:pt>
                <c:pt idx="11458">
                  <c:v>0</c:v>
                </c:pt>
                <c:pt idx="11459">
                  <c:v>0</c:v>
                </c:pt>
                <c:pt idx="11460">
                  <c:v>0</c:v>
                </c:pt>
                <c:pt idx="11461">
                  <c:v>0</c:v>
                </c:pt>
                <c:pt idx="11462">
                  <c:v>0</c:v>
                </c:pt>
                <c:pt idx="11463">
                  <c:v>0</c:v>
                </c:pt>
                <c:pt idx="11464">
                  <c:v>0</c:v>
                </c:pt>
                <c:pt idx="11465">
                  <c:v>0</c:v>
                </c:pt>
                <c:pt idx="11466">
                  <c:v>0</c:v>
                </c:pt>
                <c:pt idx="11467">
                  <c:v>0</c:v>
                </c:pt>
                <c:pt idx="11468">
                  <c:v>0</c:v>
                </c:pt>
                <c:pt idx="11469">
                  <c:v>0</c:v>
                </c:pt>
                <c:pt idx="11470">
                  <c:v>0</c:v>
                </c:pt>
                <c:pt idx="11471">
                  <c:v>0</c:v>
                </c:pt>
                <c:pt idx="11472">
                  <c:v>0</c:v>
                </c:pt>
                <c:pt idx="11473">
                  <c:v>0</c:v>
                </c:pt>
                <c:pt idx="11474">
                  <c:v>0</c:v>
                </c:pt>
                <c:pt idx="11475">
                  <c:v>0</c:v>
                </c:pt>
                <c:pt idx="11476">
                  <c:v>0</c:v>
                </c:pt>
                <c:pt idx="11477">
                  <c:v>0</c:v>
                </c:pt>
                <c:pt idx="11478">
                  <c:v>0</c:v>
                </c:pt>
                <c:pt idx="11479">
                  <c:v>0</c:v>
                </c:pt>
                <c:pt idx="11480">
                  <c:v>0</c:v>
                </c:pt>
                <c:pt idx="11481">
                  <c:v>0</c:v>
                </c:pt>
                <c:pt idx="11482">
                  <c:v>0</c:v>
                </c:pt>
                <c:pt idx="11483">
                  <c:v>0</c:v>
                </c:pt>
                <c:pt idx="11484">
                  <c:v>0</c:v>
                </c:pt>
                <c:pt idx="11485">
                  <c:v>0</c:v>
                </c:pt>
                <c:pt idx="11486">
                  <c:v>0</c:v>
                </c:pt>
                <c:pt idx="11487">
                  <c:v>0</c:v>
                </c:pt>
                <c:pt idx="11488">
                  <c:v>0</c:v>
                </c:pt>
                <c:pt idx="11489">
                  <c:v>0</c:v>
                </c:pt>
                <c:pt idx="11490">
                  <c:v>0</c:v>
                </c:pt>
                <c:pt idx="11491">
                  <c:v>0</c:v>
                </c:pt>
                <c:pt idx="11492">
                  <c:v>0</c:v>
                </c:pt>
                <c:pt idx="11493">
                  <c:v>0</c:v>
                </c:pt>
                <c:pt idx="11494">
                  <c:v>0</c:v>
                </c:pt>
                <c:pt idx="11495">
                  <c:v>0</c:v>
                </c:pt>
                <c:pt idx="11496">
                  <c:v>0</c:v>
                </c:pt>
                <c:pt idx="11497">
                  <c:v>0</c:v>
                </c:pt>
                <c:pt idx="11498">
                  <c:v>0</c:v>
                </c:pt>
                <c:pt idx="11499">
                  <c:v>0</c:v>
                </c:pt>
                <c:pt idx="11500">
                  <c:v>0</c:v>
                </c:pt>
                <c:pt idx="11501">
                  <c:v>0</c:v>
                </c:pt>
                <c:pt idx="11502">
                  <c:v>0</c:v>
                </c:pt>
                <c:pt idx="11503">
                  <c:v>0</c:v>
                </c:pt>
                <c:pt idx="11504">
                  <c:v>0</c:v>
                </c:pt>
                <c:pt idx="11505">
                  <c:v>0</c:v>
                </c:pt>
                <c:pt idx="11506">
                  <c:v>0</c:v>
                </c:pt>
                <c:pt idx="11507">
                  <c:v>0</c:v>
                </c:pt>
                <c:pt idx="11508">
                  <c:v>0</c:v>
                </c:pt>
                <c:pt idx="11509">
                  <c:v>0</c:v>
                </c:pt>
                <c:pt idx="11510">
                  <c:v>0</c:v>
                </c:pt>
                <c:pt idx="11511">
                  <c:v>0</c:v>
                </c:pt>
                <c:pt idx="11512">
                  <c:v>0</c:v>
                </c:pt>
                <c:pt idx="11513">
                  <c:v>0</c:v>
                </c:pt>
                <c:pt idx="11514">
                  <c:v>0</c:v>
                </c:pt>
                <c:pt idx="11515">
                  <c:v>0</c:v>
                </c:pt>
                <c:pt idx="11516">
                  <c:v>0</c:v>
                </c:pt>
                <c:pt idx="11517">
                  <c:v>0</c:v>
                </c:pt>
                <c:pt idx="11518">
                  <c:v>0</c:v>
                </c:pt>
                <c:pt idx="11519">
                  <c:v>0</c:v>
                </c:pt>
                <c:pt idx="11520">
                  <c:v>0</c:v>
                </c:pt>
                <c:pt idx="11521">
                  <c:v>0</c:v>
                </c:pt>
                <c:pt idx="11522">
                  <c:v>0</c:v>
                </c:pt>
                <c:pt idx="11523">
                  <c:v>0</c:v>
                </c:pt>
                <c:pt idx="11524">
                  <c:v>0</c:v>
                </c:pt>
                <c:pt idx="11525">
                  <c:v>0</c:v>
                </c:pt>
                <c:pt idx="11526">
                  <c:v>0</c:v>
                </c:pt>
                <c:pt idx="11527">
                  <c:v>0</c:v>
                </c:pt>
                <c:pt idx="11528">
                  <c:v>0</c:v>
                </c:pt>
                <c:pt idx="11529">
                  <c:v>0</c:v>
                </c:pt>
                <c:pt idx="11530">
                  <c:v>0</c:v>
                </c:pt>
                <c:pt idx="11531">
                  <c:v>0</c:v>
                </c:pt>
                <c:pt idx="11532">
                  <c:v>0</c:v>
                </c:pt>
                <c:pt idx="11533">
                  <c:v>0</c:v>
                </c:pt>
                <c:pt idx="11534">
                  <c:v>0</c:v>
                </c:pt>
                <c:pt idx="11535">
                  <c:v>0</c:v>
                </c:pt>
                <c:pt idx="11536">
                  <c:v>0</c:v>
                </c:pt>
                <c:pt idx="11537">
                  <c:v>0</c:v>
                </c:pt>
                <c:pt idx="11538">
                  <c:v>0</c:v>
                </c:pt>
                <c:pt idx="11539">
                  <c:v>0</c:v>
                </c:pt>
                <c:pt idx="11540">
                  <c:v>0</c:v>
                </c:pt>
                <c:pt idx="11541">
                  <c:v>0</c:v>
                </c:pt>
                <c:pt idx="11542">
                  <c:v>0</c:v>
                </c:pt>
                <c:pt idx="11543">
                  <c:v>0</c:v>
                </c:pt>
                <c:pt idx="11544">
                  <c:v>0</c:v>
                </c:pt>
                <c:pt idx="11545">
                  <c:v>0</c:v>
                </c:pt>
                <c:pt idx="11546">
                  <c:v>0</c:v>
                </c:pt>
                <c:pt idx="11547">
                  <c:v>0</c:v>
                </c:pt>
                <c:pt idx="11548">
                  <c:v>0</c:v>
                </c:pt>
                <c:pt idx="11549">
                  <c:v>0</c:v>
                </c:pt>
                <c:pt idx="11550">
                  <c:v>0</c:v>
                </c:pt>
                <c:pt idx="11551">
                  <c:v>0</c:v>
                </c:pt>
                <c:pt idx="11552">
                  <c:v>0</c:v>
                </c:pt>
                <c:pt idx="11553">
                  <c:v>0</c:v>
                </c:pt>
                <c:pt idx="11554">
                  <c:v>0</c:v>
                </c:pt>
                <c:pt idx="11555">
                  <c:v>0</c:v>
                </c:pt>
                <c:pt idx="11556">
                  <c:v>0</c:v>
                </c:pt>
                <c:pt idx="11557">
                  <c:v>0</c:v>
                </c:pt>
                <c:pt idx="11558">
                  <c:v>0</c:v>
                </c:pt>
                <c:pt idx="11559">
                  <c:v>0</c:v>
                </c:pt>
                <c:pt idx="11560">
                  <c:v>0</c:v>
                </c:pt>
                <c:pt idx="11561">
                  <c:v>0</c:v>
                </c:pt>
                <c:pt idx="11562">
                  <c:v>0</c:v>
                </c:pt>
                <c:pt idx="11563">
                  <c:v>0</c:v>
                </c:pt>
                <c:pt idx="11564">
                  <c:v>0</c:v>
                </c:pt>
                <c:pt idx="11565">
                  <c:v>0</c:v>
                </c:pt>
                <c:pt idx="11566">
                  <c:v>0</c:v>
                </c:pt>
                <c:pt idx="11567">
                  <c:v>0</c:v>
                </c:pt>
                <c:pt idx="11568">
                  <c:v>0</c:v>
                </c:pt>
                <c:pt idx="11569">
                  <c:v>0</c:v>
                </c:pt>
                <c:pt idx="11570">
                  <c:v>0</c:v>
                </c:pt>
                <c:pt idx="11571">
                  <c:v>0</c:v>
                </c:pt>
                <c:pt idx="11572">
                  <c:v>0</c:v>
                </c:pt>
                <c:pt idx="11573">
                  <c:v>0</c:v>
                </c:pt>
                <c:pt idx="11574">
                  <c:v>0</c:v>
                </c:pt>
                <c:pt idx="11575">
                  <c:v>0</c:v>
                </c:pt>
                <c:pt idx="11576">
                  <c:v>0</c:v>
                </c:pt>
                <c:pt idx="11577">
                  <c:v>0</c:v>
                </c:pt>
                <c:pt idx="11578">
                  <c:v>0</c:v>
                </c:pt>
                <c:pt idx="11579">
                  <c:v>0</c:v>
                </c:pt>
                <c:pt idx="11580">
                  <c:v>0</c:v>
                </c:pt>
                <c:pt idx="11581">
                  <c:v>0</c:v>
                </c:pt>
                <c:pt idx="11582">
                  <c:v>0</c:v>
                </c:pt>
                <c:pt idx="11583">
                  <c:v>0</c:v>
                </c:pt>
                <c:pt idx="11584">
                  <c:v>0</c:v>
                </c:pt>
                <c:pt idx="11585">
                  <c:v>0</c:v>
                </c:pt>
                <c:pt idx="11586">
                  <c:v>0</c:v>
                </c:pt>
                <c:pt idx="11587">
                  <c:v>0</c:v>
                </c:pt>
                <c:pt idx="11588">
                  <c:v>0</c:v>
                </c:pt>
                <c:pt idx="11589">
                  <c:v>0</c:v>
                </c:pt>
                <c:pt idx="11590">
                  <c:v>0</c:v>
                </c:pt>
                <c:pt idx="11591">
                  <c:v>0</c:v>
                </c:pt>
                <c:pt idx="11592">
                  <c:v>0</c:v>
                </c:pt>
                <c:pt idx="11593">
                  <c:v>0</c:v>
                </c:pt>
                <c:pt idx="11594">
                  <c:v>0</c:v>
                </c:pt>
                <c:pt idx="11595">
                  <c:v>0</c:v>
                </c:pt>
                <c:pt idx="11596">
                  <c:v>0</c:v>
                </c:pt>
                <c:pt idx="11597">
                  <c:v>0</c:v>
                </c:pt>
                <c:pt idx="11598">
                  <c:v>0</c:v>
                </c:pt>
                <c:pt idx="11599">
                  <c:v>0</c:v>
                </c:pt>
                <c:pt idx="11600">
                  <c:v>0</c:v>
                </c:pt>
                <c:pt idx="11601">
                  <c:v>0</c:v>
                </c:pt>
                <c:pt idx="11602">
                  <c:v>0</c:v>
                </c:pt>
                <c:pt idx="11603">
                  <c:v>6.7658306120918068</c:v>
                </c:pt>
                <c:pt idx="11604">
                  <c:v>24.283275880230924</c:v>
                </c:pt>
                <c:pt idx="11605">
                  <c:v>48.347631025511674</c:v>
                </c:pt>
                <c:pt idx="11606">
                  <c:v>73.857001998147311</c:v>
                </c:pt>
                <c:pt idx="11607">
                  <c:v>91.898208681649251</c:v>
                </c:pt>
                <c:pt idx="11608">
                  <c:v>104.62082758031887</c:v>
                </c:pt>
                <c:pt idx="11609">
                  <c:v>114.61350137602665</c:v>
                </c:pt>
                <c:pt idx="11610">
                  <c:v>126.52726644333976</c:v>
                </c:pt>
                <c:pt idx="11611">
                  <c:v>139.91425873185469</c:v>
                </c:pt>
                <c:pt idx="11612">
                  <c:v>145.47655728495155</c:v>
                </c:pt>
                <c:pt idx="11613">
                  <c:v>146.56567224913175</c:v>
                </c:pt>
                <c:pt idx="11614">
                  <c:v>139.34671292949389</c:v>
                </c:pt>
                <c:pt idx="11615">
                  <c:v>126.96414714942387</c:v>
                </c:pt>
                <c:pt idx="11616">
                  <c:v>104.8002599536307</c:v>
                </c:pt>
                <c:pt idx="11617">
                  <c:v>62.181211993069404</c:v>
                </c:pt>
                <c:pt idx="11618">
                  <c:v>23.106485652364892</c:v>
                </c:pt>
                <c:pt idx="11619">
                  <c:v>3.3324092776774141</c:v>
                </c:pt>
                <c:pt idx="11620">
                  <c:v>3.3473937332537642</c:v>
                </c:pt>
                <c:pt idx="11621">
                  <c:v>3.9055454792534774</c:v>
                </c:pt>
                <c:pt idx="11622">
                  <c:v>16.479880531859393</c:v>
                </c:pt>
                <c:pt idx="11623">
                  <c:v>35.674909981989238</c:v>
                </c:pt>
                <c:pt idx="11624">
                  <c:v>17.196043020235052</c:v>
                </c:pt>
                <c:pt idx="11625">
                  <c:v>3.8183626875069288</c:v>
                </c:pt>
                <c:pt idx="11626">
                  <c:v>5.4228843814642094</c:v>
                </c:pt>
                <c:pt idx="11627">
                  <c:v>6.4607455931823248</c:v>
                </c:pt>
                <c:pt idx="11628">
                  <c:v>6.9376279664101625</c:v>
                </c:pt>
                <c:pt idx="11629">
                  <c:v>1.9132515457473032</c:v>
                </c:pt>
                <c:pt idx="11630">
                  <c:v>5.2277363652883437</c:v>
                </c:pt>
                <c:pt idx="11631">
                  <c:v>4.4890820537349549</c:v>
                </c:pt>
                <c:pt idx="11632">
                  <c:v>4.1330405209914733</c:v>
                </c:pt>
                <c:pt idx="11633">
                  <c:v>4.1344249607470722</c:v>
                </c:pt>
                <c:pt idx="11634">
                  <c:v>0</c:v>
                </c:pt>
                <c:pt idx="11635">
                  <c:v>0</c:v>
                </c:pt>
                <c:pt idx="11636">
                  <c:v>0</c:v>
                </c:pt>
                <c:pt idx="11637">
                  <c:v>0</c:v>
                </c:pt>
                <c:pt idx="11638">
                  <c:v>0</c:v>
                </c:pt>
                <c:pt idx="11639">
                  <c:v>0</c:v>
                </c:pt>
                <c:pt idx="11640">
                  <c:v>0</c:v>
                </c:pt>
                <c:pt idx="11641">
                  <c:v>0</c:v>
                </c:pt>
                <c:pt idx="11642">
                  <c:v>0</c:v>
                </c:pt>
                <c:pt idx="11643">
                  <c:v>0</c:v>
                </c:pt>
                <c:pt idx="11644">
                  <c:v>0</c:v>
                </c:pt>
                <c:pt idx="11645">
                  <c:v>0</c:v>
                </c:pt>
                <c:pt idx="11646">
                  <c:v>0</c:v>
                </c:pt>
                <c:pt idx="11647">
                  <c:v>0</c:v>
                </c:pt>
                <c:pt idx="11648">
                  <c:v>0</c:v>
                </c:pt>
                <c:pt idx="11649">
                  <c:v>0</c:v>
                </c:pt>
                <c:pt idx="11650">
                  <c:v>0</c:v>
                </c:pt>
                <c:pt idx="11651">
                  <c:v>0</c:v>
                </c:pt>
                <c:pt idx="11652">
                  <c:v>0</c:v>
                </c:pt>
                <c:pt idx="11653">
                  <c:v>0</c:v>
                </c:pt>
                <c:pt idx="11654">
                  <c:v>0</c:v>
                </c:pt>
                <c:pt idx="11655">
                  <c:v>0</c:v>
                </c:pt>
                <c:pt idx="11656">
                  <c:v>0</c:v>
                </c:pt>
                <c:pt idx="11657">
                  <c:v>0</c:v>
                </c:pt>
                <c:pt idx="11658">
                  <c:v>0</c:v>
                </c:pt>
                <c:pt idx="11659">
                  <c:v>0</c:v>
                </c:pt>
                <c:pt idx="11660">
                  <c:v>0</c:v>
                </c:pt>
                <c:pt idx="11661">
                  <c:v>0</c:v>
                </c:pt>
                <c:pt idx="11662">
                  <c:v>0</c:v>
                </c:pt>
                <c:pt idx="11663">
                  <c:v>0</c:v>
                </c:pt>
                <c:pt idx="11664">
                  <c:v>0</c:v>
                </c:pt>
                <c:pt idx="11665">
                  <c:v>0</c:v>
                </c:pt>
                <c:pt idx="11666">
                  <c:v>0</c:v>
                </c:pt>
                <c:pt idx="11667">
                  <c:v>0</c:v>
                </c:pt>
                <c:pt idx="11668">
                  <c:v>0</c:v>
                </c:pt>
                <c:pt idx="11669">
                  <c:v>0</c:v>
                </c:pt>
                <c:pt idx="11670">
                  <c:v>0</c:v>
                </c:pt>
                <c:pt idx="11671">
                  <c:v>0</c:v>
                </c:pt>
                <c:pt idx="11672">
                  <c:v>0</c:v>
                </c:pt>
                <c:pt idx="11673">
                  <c:v>0</c:v>
                </c:pt>
                <c:pt idx="11674">
                  <c:v>0</c:v>
                </c:pt>
                <c:pt idx="11675">
                  <c:v>0</c:v>
                </c:pt>
                <c:pt idx="11676">
                  <c:v>0</c:v>
                </c:pt>
                <c:pt idx="11677">
                  <c:v>0</c:v>
                </c:pt>
                <c:pt idx="11678">
                  <c:v>0</c:v>
                </c:pt>
                <c:pt idx="11679">
                  <c:v>0</c:v>
                </c:pt>
                <c:pt idx="11680">
                  <c:v>0</c:v>
                </c:pt>
                <c:pt idx="11681">
                  <c:v>0</c:v>
                </c:pt>
                <c:pt idx="11682">
                  <c:v>0</c:v>
                </c:pt>
                <c:pt idx="11683">
                  <c:v>0</c:v>
                </c:pt>
                <c:pt idx="11684">
                  <c:v>0</c:v>
                </c:pt>
                <c:pt idx="11685">
                  <c:v>0</c:v>
                </c:pt>
                <c:pt idx="11686">
                  <c:v>0</c:v>
                </c:pt>
                <c:pt idx="11687">
                  <c:v>0</c:v>
                </c:pt>
                <c:pt idx="11688">
                  <c:v>0</c:v>
                </c:pt>
                <c:pt idx="11689">
                  <c:v>0</c:v>
                </c:pt>
                <c:pt idx="11690">
                  <c:v>0</c:v>
                </c:pt>
                <c:pt idx="11691">
                  <c:v>0</c:v>
                </c:pt>
                <c:pt idx="11692">
                  <c:v>0</c:v>
                </c:pt>
                <c:pt idx="11693">
                  <c:v>0</c:v>
                </c:pt>
                <c:pt idx="11694">
                  <c:v>0</c:v>
                </c:pt>
                <c:pt idx="11695">
                  <c:v>0</c:v>
                </c:pt>
                <c:pt idx="11696">
                  <c:v>0</c:v>
                </c:pt>
                <c:pt idx="11697">
                  <c:v>0</c:v>
                </c:pt>
                <c:pt idx="11698">
                  <c:v>0</c:v>
                </c:pt>
                <c:pt idx="11699">
                  <c:v>0</c:v>
                </c:pt>
                <c:pt idx="11700">
                  <c:v>0</c:v>
                </c:pt>
                <c:pt idx="11701">
                  <c:v>0</c:v>
                </c:pt>
                <c:pt idx="11702">
                  <c:v>0</c:v>
                </c:pt>
                <c:pt idx="11703">
                  <c:v>0</c:v>
                </c:pt>
                <c:pt idx="11704">
                  <c:v>0</c:v>
                </c:pt>
                <c:pt idx="11705">
                  <c:v>0</c:v>
                </c:pt>
                <c:pt idx="11706">
                  <c:v>0</c:v>
                </c:pt>
                <c:pt idx="11707">
                  <c:v>0</c:v>
                </c:pt>
                <c:pt idx="11708">
                  <c:v>0</c:v>
                </c:pt>
                <c:pt idx="11709">
                  <c:v>0</c:v>
                </c:pt>
                <c:pt idx="11710">
                  <c:v>0</c:v>
                </c:pt>
                <c:pt idx="11711">
                  <c:v>0</c:v>
                </c:pt>
                <c:pt idx="11712">
                  <c:v>0</c:v>
                </c:pt>
                <c:pt idx="11713">
                  <c:v>0</c:v>
                </c:pt>
                <c:pt idx="11714">
                  <c:v>0</c:v>
                </c:pt>
                <c:pt idx="11715">
                  <c:v>0</c:v>
                </c:pt>
                <c:pt idx="11716">
                  <c:v>0</c:v>
                </c:pt>
                <c:pt idx="11717">
                  <c:v>0</c:v>
                </c:pt>
                <c:pt idx="11718">
                  <c:v>0</c:v>
                </c:pt>
                <c:pt idx="11719">
                  <c:v>0</c:v>
                </c:pt>
                <c:pt idx="11720">
                  <c:v>0</c:v>
                </c:pt>
                <c:pt idx="11721">
                  <c:v>0</c:v>
                </c:pt>
                <c:pt idx="11722">
                  <c:v>0</c:v>
                </c:pt>
                <c:pt idx="11723">
                  <c:v>0</c:v>
                </c:pt>
                <c:pt idx="11724">
                  <c:v>0</c:v>
                </c:pt>
                <c:pt idx="11725">
                  <c:v>0</c:v>
                </c:pt>
                <c:pt idx="11726">
                  <c:v>0</c:v>
                </c:pt>
                <c:pt idx="11727">
                  <c:v>0</c:v>
                </c:pt>
                <c:pt idx="11728">
                  <c:v>0</c:v>
                </c:pt>
                <c:pt idx="11729">
                  <c:v>0</c:v>
                </c:pt>
                <c:pt idx="11730">
                  <c:v>0</c:v>
                </c:pt>
                <c:pt idx="11731">
                  <c:v>0</c:v>
                </c:pt>
                <c:pt idx="11732">
                  <c:v>0</c:v>
                </c:pt>
                <c:pt idx="11733">
                  <c:v>0</c:v>
                </c:pt>
                <c:pt idx="11734">
                  <c:v>0</c:v>
                </c:pt>
                <c:pt idx="11735">
                  <c:v>0</c:v>
                </c:pt>
                <c:pt idx="11736">
                  <c:v>0</c:v>
                </c:pt>
                <c:pt idx="11737">
                  <c:v>0</c:v>
                </c:pt>
                <c:pt idx="11738">
                  <c:v>0</c:v>
                </c:pt>
                <c:pt idx="11739">
                  <c:v>0</c:v>
                </c:pt>
                <c:pt idx="11740">
                  <c:v>0</c:v>
                </c:pt>
                <c:pt idx="11741">
                  <c:v>0</c:v>
                </c:pt>
                <c:pt idx="11742">
                  <c:v>0</c:v>
                </c:pt>
                <c:pt idx="11743">
                  <c:v>0</c:v>
                </c:pt>
                <c:pt idx="11744">
                  <c:v>0</c:v>
                </c:pt>
                <c:pt idx="11745">
                  <c:v>0</c:v>
                </c:pt>
                <c:pt idx="11746">
                  <c:v>0</c:v>
                </c:pt>
                <c:pt idx="11747">
                  <c:v>0</c:v>
                </c:pt>
                <c:pt idx="11748">
                  <c:v>0</c:v>
                </c:pt>
                <c:pt idx="11749">
                  <c:v>0</c:v>
                </c:pt>
                <c:pt idx="11750">
                  <c:v>0</c:v>
                </c:pt>
                <c:pt idx="11751">
                  <c:v>0</c:v>
                </c:pt>
                <c:pt idx="11752">
                  <c:v>0</c:v>
                </c:pt>
                <c:pt idx="11753">
                  <c:v>0</c:v>
                </c:pt>
                <c:pt idx="11754">
                  <c:v>0</c:v>
                </c:pt>
                <c:pt idx="11755">
                  <c:v>0</c:v>
                </c:pt>
                <c:pt idx="11756">
                  <c:v>0</c:v>
                </c:pt>
                <c:pt idx="11757">
                  <c:v>0</c:v>
                </c:pt>
                <c:pt idx="11758">
                  <c:v>0</c:v>
                </c:pt>
                <c:pt idx="11759">
                  <c:v>0</c:v>
                </c:pt>
                <c:pt idx="11760">
                  <c:v>0</c:v>
                </c:pt>
                <c:pt idx="11761">
                  <c:v>0</c:v>
                </c:pt>
                <c:pt idx="11762">
                  <c:v>0</c:v>
                </c:pt>
                <c:pt idx="11763">
                  <c:v>0</c:v>
                </c:pt>
                <c:pt idx="11764">
                  <c:v>0</c:v>
                </c:pt>
                <c:pt idx="11765">
                  <c:v>0</c:v>
                </c:pt>
                <c:pt idx="11766">
                  <c:v>0</c:v>
                </c:pt>
                <c:pt idx="11767">
                  <c:v>0</c:v>
                </c:pt>
                <c:pt idx="11768">
                  <c:v>0</c:v>
                </c:pt>
                <c:pt idx="11769">
                  <c:v>0</c:v>
                </c:pt>
                <c:pt idx="11770">
                  <c:v>0</c:v>
                </c:pt>
                <c:pt idx="11771">
                  <c:v>0</c:v>
                </c:pt>
                <c:pt idx="11772">
                  <c:v>0</c:v>
                </c:pt>
                <c:pt idx="11773">
                  <c:v>0</c:v>
                </c:pt>
                <c:pt idx="11774">
                  <c:v>0</c:v>
                </c:pt>
                <c:pt idx="11775">
                  <c:v>0</c:v>
                </c:pt>
                <c:pt idx="11776">
                  <c:v>0</c:v>
                </c:pt>
                <c:pt idx="11777">
                  <c:v>0</c:v>
                </c:pt>
                <c:pt idx="11778">
                  <c:v>0</c:v>
                </c:pt>
                <c:pt idx="11779">
                  <c:v>0</c:v>
                </c:pt>
                <c:pt idx="11780">
                  <c:v>0</c:v>
                </c:pt>
                <c:pt idx="11781">
                  <c:v>0</c:v>
                </c:pt>
                <c:pt idx="11782">
                  <c:v>0</c:v>
                </c:pt>
                <c:pt idx="11783">
                  <c:v>0</c:v>
                </c:pt>
                <c:pt idx="11784">
                  <c:v>0</c:v>
                </c:pt>
                <c:pt idx="11785">
                  <c:v>0</c:v>
                </c:pt>
                <c:pt idx="11786">
                  <c:v>0</c:v>
                </c:pt>
                <c:pt idx="11787">
                  <c:v>0</c:v>
                </c:pt>
                <c:pt idx="11788">
                  <c:v>0</c:v>
                </c:pt>
                <c:pt idx="11789">
                  <c:v>0</c:v>
                </c:pt>
                <c:pt idx="11790">
                  <c:v>0</c:v>
                </c:pt>
                <c:pt idx="11791">
                  <c:v>0</c:v>
                </c:pt>
                <c:pt idx="11792">
                  <c:v>0</c:v>
                </c:pt>
                <c:pt idx="11793">
                  <c:v>0</c:v>
                </c:pt>
                <c:pt idx="11794">
                  <c:v>0</c:v>
                </c:pt>
                <c:pt idx="11795">
                  <c:v>0</c:v>
                </c:pt>
                <c:pt idx="11796">
                  <c:v>0</c:v>
                </c:pt>
                <c:pt idx="11797">
                  <c:v>0</c:v>
                </c:pt>
                <c:pt idx="11798">
                  <c:v>0</c:v>
                </c:pt>
                <c:pt idx="11799">
                  <c:v>0</c:v>
                </c:pt>
                <c:pt idx="11800">
                  <c:v>0</c:v>
                </c:pt>
                <c:pt idx="11801">
                  <c:v>0</c:v>
                </c:pt>
                <c:pt idx="11802">
                  <c:v>0</c:v>
                </c:pt>
                <c:pt idx="11803">
                  <c:v>0</c:v>
                </c:pt>
                <c:pt idx="11804">
                  <c:v>0</c:v>
                </c:pt>
                <c:pt idx="11805">
                  <c:v>0</c:v>
                </c:pt>
                <c:pt idx="11806">
                  <c:v>0</c:v>
                </c:pt>
                <c:pt idx="11807">
                  <c:v>0</c:v>
                </c:pt>
                <c:pt idx="11808">
                  <c:v>0</c:v>
                </c:pt>
                <c:pt idx="11809">
                  <c:v>0</c:v>
                </c:pt>
                <c:pt idx="11810">
                  <c:v>0</c:v>
                </c:pt>
                <c:pt idx="11811">
                  <c:v>0</c:v>
                </c:pt>
                <c:pt idx="11812">
                  <c:v>0</c:v>
                </c:pt>
                <c:pt idx="11813">
                  <c:v>0</c:v>
                </c:pt>
                <c:pt idx="11814">
                  <c:v>0</c:v>
                </c:pt>
                <c:pt idx="11815">
                  <c:v>0</c:v>
                </c:pt>
                <c:pt idx="11816">
                  <c:v>0</c:v>
                </c:pt>
                <c:pt idx="11817">
                  <c:v>0</c:v>
                </c:pt>
                <c:pt idx="11818">
                  <c:v>0</c:v>
                </c:pt>
                <c:pt idx="11819">
                  <c:v>0</c:v>
                </c:pt>
                <c:pt idx="11820">
                  <c:v>0</c:v>
                </c:pt>
                <c:pt idx="11821">
                  <c:v>0</c:v>
                </c:pt>
                <c:pt idx="11822">
                  <c:v>0</c:v>
                </c:pt>
                <c:pt idx="11823">
                  <c:v>0</c:v>
                </c:pt>
                <c:pt idx="11824">
                  <c:v>0</c:v>
                </c:pt>
                <c:pt idx="11825">
                  <c:v>0</c:v>
                </c:pt>
                <c:pt idx="11826">
                  <c:v>0</c:v>
                </c:pt>
                <c:pt idx="11827">
                  <c:v>0</c:v>
                </c:pt>
                <c:pt idx="11828">
                  <c:v>0</c:v>
                </c:pt>
                <c:pt idx="11829">
                  <c:v>0</c:v>
                </c:pt>
                <c:pt idx="11830">
                  <c:v>0</c:v>
                </c:pt>
                <c:pt idx="11831">
                  <c:v>0</c:v>
                </c:pt>
                <c:pt idx="11832">
                  <c:v>0</c:v>
                </c:pt>
                <c:pt idx="11833">
                  <c:v>0</c:v>
                </c:pt>
                <c:pt idx="11834">
                  <c:v>0</c:v>
                </c:pt>
                <c:pt idx="11835">
                  <c:v>0</c:v>
                </c:pt>
                <c:pt idx="11836">
                  <c:v>0</c:v>
                </c:pt>
                <c:pt idx="11837">
                  <c:v>0</c:v>
                </c:pt>
                <c:pt idx="11838">
                  <c:v>0</c:v>
                </c:pt>
                <c:pt idx="11839">
                  <c:v>0</c:v>
                </c:pt>
                <c:pt idx="11840">
                  <c:v>0</c:v>
                </c:pt>
                <c:pt idx="11841">
                  <c:v>0</c:v>
                </c:pt>
                <c:pt idx="11842">
                  <c:v>0</c:v>
                </c:pt>
                <c:pt idx="11843">
                  <c:v>0</c:v>
                </c:pt>
                <c:pt idx="11844">
                  <c:v>0</c:v>
                </c:pt>
                <c:pt idx="11845">
                  <c:v>0</c:v>
                </c:pt>
                <c:pt idx="11846">
                  <c:v>0</c:v>
                </c:pt>
                <c:pt idx="11847">
                  <c:v>0</c:v>
                </c:pt>
                <c:pt idx="11848">
                  <c:v>0</c:v>
                </c:pt>
                <c:pt idx="11849">
                  <c:v>0</c:v>
                </c:pt>
                <c:pt idx="11850">
                  <c:v>0</c:v>
                </c:pt>
                <c:pt idx="11851">
                  <c:v>0</c:v>
                </c:pt>
                <c:pt idx="11852">
                  <c:v>0</c:v>
                </c:pt>
                <c:pt idx="11853">
                  <c:v>0</c:v>
                </c:pt>
                <c:pt idx="11854">
                  <c:v>0</c:v>
                </c:pt>
                <c:pt idx="11855">
                  <c:v>0</c:v>
                </c:pt>
                <c:pt idx="11856">
                  <c:v>0</c:v>
                </c:pt>
                <c:pt idx="11857">
                  <c:v>0</c:v>
                </c:pt>
                <c:pt idx="11858">
                  <c:v>0</c:v>
                </c:pt>
                <c:pt idx="11859">
                  <c:v>0</c:v>
                </c:pt>
                <c:pt idx="11860">
                  <c:v>0</c:v>
                </c:pt>
                <c:pt idx="11861">
                  <c:v>0</c:v>
                </c:pt>
                <c:pt idx="11862">
                  <c:v>0</c:v>
                </c:pt>
                <c:pt idx="11863">
                  <c:v>0</c:v>
                </c:pt>
                <c:pt idx="11864">
                  <c:v>0</c:v>
                </c:pt>
                <c:pt idx="11865">
                  <c:v>0</c:v>
                </c:pt>
                <c:pt idx="11866">
                  <c:v>0</c:v>
                </c:pt>
                <c:pt idx="11867">
                  <c:v>0</c:v>
                </c:pt>
                <c:pt idx="11868">
                  <c:v>0</c:v>
                </c:pt>
                <c:pt idx="11869">
                  <c:v>0</c:v>
                </c:pt>
                <c:pt idx="11870">
                  <c:v>0</c:v>
                </c:pt>
                <c:pt idx="11871">
                  <c:v>0</c:v>
                </c:pt>
                <c:pt idx="11872">
                  <c:v>0</c:v>
                </c:pt>
                <c:pt idx="11873">
                  <c:v>0</c:v>
                </c:pt>
                <c:pt idx="11874">
                  <c:v>0</c:v>
                </c:pt>
                <c:pt idx="11875">
                  <c:v>0</c:v>
                </c:pt>
                <c:pt idx="11876">
                  <c:v>0</c:v>
                </c:pt>
                <c:pt idx="11877">
                  <c:v>0</c:v>
                </c:pt>
                <c:pt idx="11878">
                  <c:v>0</c:v>
                </c:pt>
                <c:pt idx="11879">
                  <c:v>0</c:v>
                </c:pt>
                <c:pt idx="11880">
                  <c:v>0</c:v>
                </c:pt>
                <c:pt idx="11881">
                  <c:v>0</c:v>
                </c:pt>
                <c:pt idx="11882">
                  <c:v>0</c:v>
                </c:pt>
                <c:pt idx="11883">
                  <c:v>0</c:v>
                </c:pt>
                <c:pt idx="11884">
                  <c:v>0</c:v>
                </c:pt>
                <c:pt idx="11885">
                  <c:v>0</c:v>
                </c:pt>
                <c:pt idx="11886">
                  <c:v>0</c:v>
                </c:pt>
                <c:pt idx="11887">
                  <c:v>0</c:v>
                </c:pt>
                <c:pt idx="11888">
                  <c:v>0</c:v>
                </c:pt>
                <c:pt idx="11889">
                  <c:v>0</c:v>
                </c:pt>
                <c:pt idx="11890">
                  <c:v>0</c:v>
                </c:pt>
                <c:pt idx="11891">
                  <c:v>0</c:v>
                </c:pt>
                <c:pt idx="11892">
                  <c:v>0</c:v>
                </c:pt>
                <c:pt idx="11893">
                  <c:v>0</c:v>
                </c:pt>
                <c:pt idx="11894">
                  <c:v>0</c:v>
                </c:pt>
                <c:pt idx="11895">
                  <c:v>0</c:v>
                </c:pt>
                <c:pt idx="11896">
                  <c:v>0</c:v>
                </c:pt>
                <c:pt idx="11897">
                  <c:v>0</c:v>
                </c:pt>
                <c:pt idx="11898">
                  <c:v>0</c:v>
                </c:pt>
                <c:pt idx="11899">
                  <c:v>0</c:v>
                </c:pt>
                <c:pt idx="11900">
                  <c:v>0</c:v>
                </c:pt>
                <c:pt idx="11901">
                  <c:v>0</c:v>
                </c:pt>
                <c:pt idx="11902">
                  <c:v>0</c:v>
                </c:pt>
                <c:pt idx="11903">
                  <c:v>0</c:v>
                </c:pt>
                <c:pt idx="11904">
                  <c:v>0</c:v>
                </c:pt>
                <c:pt idx="11905">
                  <c:v>0</c:v>
                </c:pt>
                <c:pt idx="11906">
                  <c:v>0</c:v>
                </c:pt>
                <c:pt idx="11907">
                  <c:v>0</c:v>
                </c:pt>
                <c:pt idx="11908">
                  <c:v>0</c:v>
                </c:pt>
                <c:pt idx="11909">
                  <c:v>0</c:v>
                </c:pt>
                <c:pt idx="11910">
                  <c:v>0</c:v>
                </c:pt>
                <c:pt idx="11911">
                  <c:v>0</c:v>
                </c:pt>
                <c:pt idx="11912">
                  <c:v>0</c:v>
                </c:pt>
                <c:pt idx="11913">
                  <c:v>0</c:v>
                </c:pt>
                <c:pt idx="11914">
                  <c:v>0</c:v>
                </c:pt>
                <c:pt idx="11915">
                  <c:v>0</c:v>
                </c:pt>
                <c:pt idx="11916">
                  <c:v>0</c:v>
                </c:pt>
                <c:pt idx="11917">
                  <c:v>0</c:v>
                </c:pt>
                <c:pt idx="11918">
                  <c:v>0</c:v>
                </c:pt>
                <c:pt idx="11919">
                  <c:v>0</c:v>
                </c:pt>
                <c:pt idx="11920">
                  <c:v>0</c:v>
                </c:pt>
                <c:pt idx="11921">
                  <c:v>0</c:v>
                </c:pt>
                <c:pt idx="11922">
                  <c:v>0</c:v>
                </c:pt>
                <c:pt idx="11923">
                  <c:v>0</c:v>
                </c:pt>
                <c:pt idx="11924">
                  <c:v>0</c:v>
                </c:pt>
                <c:pt idx="11925">
                  <c:v>0</c:v>
                </c:pt>
                <c:pt idx="11926">
                  <c:v>0</c:v>
                </c:pt>
                <c:pt idx="11927">
                  <c:v>0</c:v>
                </c:pt>
                <c:pt idx="11928">
                  <c:v>0</c:v>
                </c:pt>
                <c:pt idx="11929">
                  <c:v>0</c:v>
                </c:pt>
                <c:pt idx="11930">
                  <c:v>0</c:v>
                </c:pt>
                <c:pt idx="11931">
                  <c:v>0</c:v>
                </c:pt>
                <c:pt idx="11932">
                  <c:v>0</c:v>
                </c:pt>
                <c:pt idx="11933">
                  <c:v>0</c:v>
                </c:pt>
                <c:pt idx="11934">
                  <c:v>0</c:v>
                </c:pt>
                <c:pt idx="11935">
                  <c:v>0</c:v>
                </c:pt>
                <c:pt idx="11936">
                  <c:v>0</c:v>
                </c:pt>
                <c:pt idx="11937">
                  <c:v>0</c:v>
                </c:pt>
                <c:pt idx="11938">
                  <c:v>0</c:v>
                </c:pt>
                <c:pt idx="11939">
                  <c:v>0</c:v>
                </c:pt>
                <c:pt idx="11940">
                  <c:v>0</c:v>
                </c:pt>
                <c:pt idx="11941">
                  <c:v>0</c:v>
                </c:pt>
                <c:pt idx="11942">
                  <c:v>0</c:v>
                </c:pt>
                <c:pt idx="11943">
                  <c:v>0</c:v>
                </c:pt>
                <c:pt idx="11944">
                  <c:v>0</c:v>
                </c:pt>
                <c:pt idx="11945">
                  <c:v>0</c:v>
                </c:pt>
                <c:pt idx="11946">
                  <c:v>0</c:v>
                </c:pt>
                <c:pt idx="11947">
                  <c:v>0</c:v>
                </c:pt>
                <c:pt idx="11948">
                  <c:v>0</c:v>
                </c:pt>
                <c:pt idx="11949">
                  <c:v>0</c:v>
                </c:pt>
                <c:pt idx="11950">
                  <c:v>0</c:v>
                </c:pt>
                <c:pt idx="11951">
                  <c:v>0</c:v>
                </c:pt>
                <c:pt idx="11952">
                  <c:v>0</c:v>
                </c:pt>
                <c:pt idx="11953">
                  <c:v>0</c:v>
                </c:pt>
                <c:pt idx="11954">
                  <c:v>0</c:v>
                </c:pt>
                <c:pt idx="11955">
                  <c:v>0</c:v>
                </c:pt>
                <c:pt idx="11956">
                  <c:v>0</c:v>
                </c:pt>
                <c:pt idx="11957">
                  <c:v>0</c:v>
                </c:pt>
                <c:pt idx="11958">
                  <c:v>0</c:v>
                </c:pt>
                <c:pt idx="11959">
                  <c:v>0</c:v>
                </c:pt>
                <c:pt idx="11960">
                  <c:v>0</c:v>
                </c:pt>
                <c:pt idx="11961">
                  <c:v>0</c:v>
                </c:pt>
                <c:pt idx="11962">
                  <c:v>0</c:v>
                </c:pt>
                <c:pt idx="11963">
                  <c:v>0</c:v>
                </c:pt>
                <c:pt idx="11964">
                  <c:v>0</c:v>
                </c:pt>
                <c:pt idx="11965">
                  <c:v>0</c:v>
                </c:pt>
                <c:pt idx="11966">
                  <c:v>0</c:v>
                </c:pt>
                <c:pt idx="11967">
                  <c:v>0</c:v>
                </c:pt>
                <c:pt idx="11968">
                  <c:v>0</c:v>
                </c:pt>
                <c:pt idx="11969">
                  <c:v>0</c:v>
                </c:pt>
                <c:pt idx="11970">
                  <c:v>0</c:v>
                </c:pt>
                <c:pt idx="11971">
                  <c:v>0</c:v>
                </c:pt>
                <c:pt idx="11972">
                  <c:v>0</c:v>
                </c:pt>
                <c:pt idx="11973">
                  <c:v>0</c:v>
                </c:pt>
                <c:pt idx="11974">
                  <c:v>0</c:v>
                </c:pt>
                <c:pt idx="11975">
                  <c:v>0</c:v>
                </c:pt>
                <c:pt idx="11976">
                  <c:v>0</c:v>
                </c:pt>
                <c:pt idx="11977">
                  <c:v>0</c:v>
                </c:pt>
                <c:pt idx="11978">
                  <c:v>0</c:v>
                </c:pt>
                <c:pt idx="11979">
                  <c:v>0</c:v>
                </c:pt>
                <c:pt idx="11980">
                  <c:v>0</c:v>
                </c:pt>
                <c:pt idx="11981">
                  <c:v>0</c:v>
                </c:pt>
                <c:pt idx="11982">
                  <c:v>0</c:v>
                </c:pt>
                <c:pt idx="11983">
                  <c:v>0</c:v>
                </c:pt>
                <c:pt idx="11984">
                  <c:v>0</c:v>
                </c:pt>
                <c:pt idx="11985">
                  <c:v>0</c:v>
                </c:pt>
                <c:pt idx="11986">
                  <c:v>0</c:v>
                </c:pt>
                <c:pt idx="11987">
                  <c:v>0</c:v>
                </c:pt>
                <c:pt idx="11988">
                  <c:v>0</c:v>
                </c:pt>
                <c:pt idx="11989">
                  <c:v>0</c:v>
                </c:pt>
                <c:pt idx="11990">
                  <c:v>0</c:v>
                </c:pt>
                <c:pt idx="11991">
                  <c:v>0</c:v>
                </c:pt>
                <c:pt idx="11992">
                  <c:v>0</c:v>
                </c:pt>
                <c:pt idx="11993">
                  <c:v>0</c:v>
                </c:pt>
                <c:pt idx="11994">
                  <c:v>0</c:v>
                </c:pt>
                <c:pt idx="11995">
                  <c:v>0</c:v>
                </c:pt>
                <c:pt idx="11996">
                  <c:v>0</c:v>
                </c:pt>
                <c:pt idx="11997">
                  <c:v>0</c:v>
                </c:pt>
                <c:pt idx="11998">
                  <c:v>0</c:v>
                </c:pt>
                <c:pt idx="11999">
                  <c:v>0</c:v>
                </c:pt>
                <c:pt idx="12000">
                  <c:v>0</c:v>
                </c:pt>
                <c:pt idx="12001">
                  <c:v>0</c:v>
                </c:pt>
                <c:pt idx="12002">
                  <c:v>0</c:v>
                </c:pt>
                <c:pt idx="12003">
                  <c:v>0</c:v>
                </c:pt>
                <c:pt idx="12004">
                  <c:v>0</c:v>
                </c:pt>
                <c:pt idx="12005">
                  <c:v>0</c:v>
                </c:pt>
                <c:pt idx="12006">
                  <c:v>0</c:v>
                </c:pt>
                <c:pt idx="12007">
                  <c:v>0</c:v>
                </c:pt>
                <c:pt idx="12008">
                  <c:v>0</c:v>
                </c:pt>
                <c:pt idx="12009">
                  <c:v>0</c:v>
                </c:pt>
                <c:pt idx="12010">
                  <c:v>0</c:v>
                </c:pt>
                <c:pt idx="12011">
                  <c:v>0</c:v>
                </c:pt>
                <c:pt idx="12012">
                  <c:v>0</c:v>
                </c:pt>
                <c:pt idx="12013">
                  <c:v>0</c:v>
                </c:pt>
                <c:pt idx="12014">
                  <c:v>0</c:v>
                </c:pt>
                <c:pt idx="12015">
                  <c:v>0</c:v>
                </c:pt>
                <c:pt idx="12016">
                  <c:v>0</c:v>
                </c:pt>
                <c:pt idx="12017">
                  <c:v>0</c:v>
                </c:pt>
                <c:pt idx="12018">
                  <c:v>0</c:v>
                </c:pt>
                <c:pt idx="12019">
                  <c:v>0</c:v>
                </c:pt>
                <c:pt idx="12020">
                  <c:v>0</c:v>
                </c:pt>
                <c:pt idx="12021">
                  <c:v>0</c:v>
                </c:pt>
                <c:pt idx="12022">
                  <c:v>0</c:v>
                </c:pt>
                <c:pt idx="12023">
                  <c:v>0</c:v>
                </c:pt>
                <c:pt idx="12024">
                  <c:v>0</c:v>
                </c:pt>
                <c:pt idx="12025">
                  <c:v>0</c:v>
                </c:pt>
                <c:pt idx="12026">
                  <c:v>0</c:v>
                </c:pt>
                <c:pt idx="12027">
                  <c:v>0</c:v>
                </c:pt>
                <c:pt idx="12028">
                  <c:v>0</c:v>
                </c:pt>
                <c:pt idx="12029">
                  <c:v>0</c:v>
                </c:pt>
                <c:pt idx="12030">
                  <c:v>0</c:v>
                </c:pt>
                <c:pt idx="12031">
                  <c:v>0</c:v>
                </c:pt>
                <c:pt idx="12032">
                  <c:v>0</c:v>
                </c:pt>
                <c:pt idx="12033">
                  <c:v>0</c:v>
                </c:pt>
                <c:pt idx="12034">
                  <c:v>0</c:v>
                </c:pt>
                <c:pt idx="12035">
                  <c:v>0</c:v>
                </c:pt>
                <c:pt idx="12036">
                  <c:v>0</c:v>
                </c:pt>
                <c:pt idx="12037">
                  <c:v>0</c:v>
                </c:pt>
                <c:pt idx="12038">
                  <c:v>0</c:v>
                </c:pt>
                <c:pt idx="12039">
                  <c:v>0</c:v>
                </c:pt>
                <c:pt idx="12040">
                  <c:v>0</c:v>
                </c:pt>
                <c:pt idx="12041">
                  <c:v>0</c:v>
                </c:pt>
                <c:pt idx="12042">
                  <c:v>0</c:v>
                </c:pt>
                <c:pt idx="12043">
                  <c:v>0</c:v>
                </c:pt>
                <c:pt idx="12044">
                  <c:v>0</c:v>
                </c:pt>
                <c:pt idx="12045">
                  <c:v>0</c:v>
                </c:pt>
                <c:pt idx="12046">
                  <c:v>0</c:v>
                </c:pt>
                <c:pt idx="12047">
                  <c:v>0</c:v>
                </c:pt>
                <c:pt idx="12048">
                  <c:v>0</c:v>
                </c:pt>
                <c:pt idx="12049">
                  <c:v>0</c:v>
                </c:pt>
                <c:pt idx="12050">
                  <c:v>0</c:v>
                </c:pt>
                <c:pt idx="12051">
                  <c:v>0</c:v>
                </c:pt>
                <c:pt idx="12052">
                  <c:v>0</c:v>
                </c:pt>
                <c:pt idx="12053">
                  <c:v>0</c:v>
                </c:pt>
                <c:pt idx="12054">
                  <c:v>0</c:v>
                </c:pt>
                <c:pt idx="12055">
                  <c:v>0</c:v>
                </c:pt>
                <c:pt idx="12056">
                  <c:v>0</c:v>
                </c:pt>
                <c:pt idx="12057">
                  <c:v>0</c:v>
                </c:pt>
                <c:pt idx="12058">
                  <c:v>0</c:v>
                </c:pt>
                <c:pt idx="12059">
                  <c:v>0</c:v>
                </c:pt>
                <c:pt idx="12060">
                  <c:v>0</c:v>
                </c:pt>
                <c:pt idx="12061">
                  <c:v>0</c:v>
                </c:pt>
                <c:pt idx="12062">
                  <c:v>0</c:v>
                </c:pt>
                <c:pt idx="12063">
                  <c:v>0</c:v>
                </c:pt>
                <c:pt idx="12064">
                  <c:v>0</c:v>
                </c:pt>
                <c:pt idx="12065">
                  <c:v>0</c:v>
                </c:pt>
                <c:pt idx="12066">
                  <c:v>0</c:v>
                </c:pt>
                <c:pt idx="12067">
                  <c:v>0</c:v>
                </c:pt>
                <c:pt idx="12068">
                  <c:v>0</c:v>
                </c:pt>
                <c:pt idx="12069">
                  <c:v>0</c:v>
                </c:pt>
                <c:pt idx="12070">
                  <c:v>0</c:v>
                </c:pt>
                <c:pt idx="12071">
                  <c:v>0</c:v>
                </c:pt>
                <c:pt idx="12072">
                  <c:v>0</c:v>
                </c:pt>
                <c:pt idx="12073">
                  <c:v>0</c:v>
                </c:pt>
                <c:pt idx="12074">
                  <c:v>0</c:v>
                </c:pt>
                <c:pt idx="12075">
                  <c:v>0</c:v>
                </c:pt>
                <c:pt idx="12076">
                  <c:v>0</c:v>
                </c:pt>
                <c:pt idx="12077">
                  <c:v>0</c:v>
                </c:pt>
                <c:pt idx="12078">
                  <c:v>0</c:v>
                </c:pt>
                <c:pt idx="12079">
                  <c:v>0</c:v>
                </c:pt>
                <c:pt idx="12080">
                  <c:v>0</c:v>
                </c:pt>
                <c:pt idx="12081">
                  <c:v>0</c:v>
                </c:pt>
                <c:pt idx="12082">
                  <c:v>0</c:v>
                </c:pt>
                <c:pt idx="12083">
                  <c:v>0</c:v>
                </c:pt>
                <c:pt idx="12084">
                  <c:v>0</c:v>
                </c:pt>
                <c:pt idx="12085">
                  <c:v>0</c:v>
                </c:pt>
                <c:pt idx="12086">
                  <c:v>0</c:v>
                </c:pt>
                <c:pt idx="12087">
                  <c:v>0</c:v>
                </c:pt>
                <c:pt idx="12088">
                  <c:v>0</c:v>
                </c:pt>
                <c:pt idx="12089">
                  <c:v>0</c:v>
                </c:pt>
                <c:pt idx="12090">
                  <c:v>0</c:v>
                </c:pt>
                <c:pt idx="12091">
                  <c:v>0</c:v>
                </c:pt>
                <c:pt idx="12092">
                  <c:v>0</c:v>
                </c:pt>
                <c:pt idx="12093">
                  <c:v>0</c:v>
                </c:pt>
                <c:pt idx="12094">
                  <c:v>0</c:v>
                </c:pt>
                <c:pt idx="12095">
                  <c:v>0</c:v>
                </c:pt>
                <c:pt idx="12096">
                  <c:v>0</c:v>
                </c:pt>
                <c:pt idx="12097">
                  <c:v>0</c:v>
                </c:pt>
                <c:pt idx="12098">
                  <c:v>0</c:v>
                </c:pt>
                <c:pt idx="12099">
                  <c:v>0</c:v>
                </c:pt>
                <c:pt idx="12100">
                  <c:v>0</c:v>
                </c:pt>
                <c:pt idx="12101">
                  <c:v>0</c:v>
                </c:pt>
                <c:pt idx="12102">
                  <c:v>0</c:v>
                </c:pt>
                <c:pt idx="12103">
                  <c:v>0</c:v>
                </c:pt>
                <c:pt idx="12104">
                  <c:v>0</c:v>
                </c:pt>
                <c:pt idx="12105">
                  <c:v>0</c:v>
                </c:pt>
                <c:pt idx="12106">
                  <c:v>0</c:v>
                </c:pt>
                <c:pt idx="12107">
                  <c:v>0</c:v>
                </c:pt>
                <c:pt idx="12108">
                  <c:v>0</c:v>
                </c:pt>
                <c:pt idx="12109">
                  <c:v>0</c:v>
                </c:pt>
                <c:pt idx="12110">
                  <c:v>0</c:v>
                </c:pt>
                <c:pt idx="12111">
                  <c:v>0</c:v>
                </c:pt>
                <c:pt idx="12112">
                  <c:v>0</c:v>
                </c:pt>
                <c:pt idx="12113">
                  <c:v>0</c:v>
                </c:pt>
                <c:pt idx="12114">
                  <c:v>0</c:v>
                </c:pt>
                <c:pt idx="12115">
                  <c:v>0</c:v>
                </c:pt>
                <c:pt idx="12116">
                  <c:v>0</c:v>
                </c:pt>
                <c:pt idx="12117">
                  <c:v>0</c:v>
                </c:pt>
                <c:pt idx="12118">
                  <c:v>0</c:v>
                </c:pt>
                <c:pt idx="12119">
                  <c:v>0</c:v>
                </c:pt>
                <c:pt idx="12120">
                  <c:v>0</c:v>
                </c:pt>
                <c:pt idx="12121">
                  <c:v>0</c:v>
                </c:pt>
                <c:pt idx="12122">
                  <c:v>0</c:v>
                </c:pt>
                <c:pt idx="12123">
                  <c:v>0</c:v>
                </c:pt>
                <c:pt idx="12124">
                  <c:v>0</c:v>
                </c:pt>
                <c:pt idx="12125">
                  <c:v>0</c:v>
                </c:pt>
                <c:pt idx="12126">
                  <c:v>0</c:v>
                </c:pt>
                <c:pt idx="12127">
                  <c:v>0</c:v>
                </c:pt>
                <c:pt idx="12128">
                  <c:v>0</c:v>
                </c:pt>
                <c:pt idx="12129">
                  <c:v>0</c:v>
                </c:pt>
                <c:pt idx="12130">
                  <c:v>0</c:v>
                </c:pt>
                <c:pt idx="12131">
                  <c:v>0</c:v>
                </c:pt>
                <c:pt idx="12132">
                  <c:v>0</c:v>
                </c:pt>
                <c:pt idx="12133">
                  <c:v>0</c:v>
                </c:pt>
                <c:pt idx="12134">
                  <c:v>0</c:v>
                </c:pt>
                <c:pt idx="12135">
                  <c:v>0</c:v>
                </c:pt>
                <c:pt idx="12136">
                  <c:v>0</c:v>
                </c:pt>
                <c:pt idx="12137">
                  <c:v>0</c:v>
                </c:pt>
                <c:pt idx="12138">
                  <c:v>0</c:v>
                </c:pt>
                <c:pt idx="12139">
                  <c:v>0</c:v>
                </c:pt>
                <c:pt idx="12140">
                  <c:v>0</c:v>
                </c:pt>
                <c:pt idx="12141">
                  <c:v>0</c:v>
                </c:pt>
                <c:pt idx="12142">
                  <c:v>0</c:v>
                </c:pt>
                <c:pt idx="12143">
                  <c:v>0</c:v>
                </c:pt>
                <c:pt idx="12144">
                  <c:v>0</c:v>
                </c:pt>
                <c:pt idx="12145">
                  <c:v>0</c:v>
                </c:pt>
                <c:pt idx="12146">
                  <c:v>0</c:v>
                </c:pt>
                <c:pt idx="12147">
                  <c:v>0</c:v>
                </c:pt>
                <c:pt idx="12148">
                  <c:v>0</c:v>
                </c:pt>
                <c:pt idx="12149">
                  <c:v>0</c:v>
                </c:pt>
                <c:pt idx="12150">
                  <c:v>0</c:v>
                </c:pt>
                <c:pt idx="12151">
                  <c:v>0</c:v>
                </c:pt>
                <c:pt idx="12152">
                  <c:v>0</c:v>
                </c:pt>
                <c:pt idx="12153">
                  <c:v>0</c:v>
                </c:pt>
                <c:pt idx="12154">
                  <c:v>0</c:v>
                </c:pt>
                <c:pt idx="12155">
                  <c:v>0</c:v>
                </c:pt>
                <c:pt idx="12156">
                  <c:v>0</c:v>
                </c:pt>
                <c:pt idx="12157">
                  <c:v>0</c:v>
                </c:pt>
                <c:pt idx="12158">
                  <c:v>0</c:v>
                </c:pt>
                <c:pt idx="12159">
                  <c:v>0</c:v>
                </c:pt>
                <c:pt idx="12160">
                  <c:v>0</c:v>
                </c:pt>
                <c:pt idx="12161">
                  <c:v>0</c:v>
                </c:pt>
                <c:pt idx="12162">
                  <c:v>0</c:v>
                </c:pt>
                <c:pt idx="12163">
                  <c:v>0</c:v>
                </c:pt>
                <c:pt idx="12164">
                  <c:v>0</c:v>
                </c:pt>
                <c:pt idx="12165">
                  <c:v>0</c:v>
                </c:pt>
                <c:pt idx="12166">
                  <c:v>0</c:v>
                </c:pt>
                <c:pt idx="12167">
                  <c:v>0</c:v>
                </c:pt>
                <c:pt idx="12168">
                  <c:v>0</c:v>
                </c:pt>
                <c:pt idx="12169">
                  <c:v>0</c:v>
                </c:pt>
                <c:pt idx="12170">
                  <c:v>0</c:v>
                </c:pt>
                <c:pt idx="12171">
                  <c:v>0</c:v>
                </c:pt>
                <c:pt idx="12172">
                  <c:v>0</c:v>
                </c:pt>
                <c:pt idx="12173">
                  <c:v>0</c:v>
                </c:pt>
                <c:pt idx="12174">
                  <c:v>0</c:v>
                </c:pt>
                <c:pt idx="12175">
                  <c:v>0</c:v>
                </c:pt>
                <c:pt idx="12176">
                  <c:v>0</c:v>
                </c:pt>
                <c:pt idx="12177">
                  <c:v>0</c:v>
                </c:pt>
                <c:pt idx="12178">
                  <c:v>0</c:v>
                </c:pt>
                <c:pt idx="12179">
                  <c:v>0</c:v>
                </c:pt>
                <c:pt idx="12180">
                  <c:v>0</c:v>
                </c:pt>
                <c:pt idx="12181">
                  <c:v>0</c:v>
                </c:pt>
                <c:pt idx="12182">
                  <c:v>0</c:v>
                </c:pt>
                <c:pt idx="12183">
                  <c:v>0</c:v>
                </c:pt>
                <c:pt idx="12184">
                  <c:v>0</c:v>
                </c:pt>
                <c:pt idx="12185">
                  <c:v>0</c:v>
                </c:pt>
                <c:pt idx="12186">
                  <c:v>0</c:v>
                </c:pt>
                <c:pt idx="12187">
                  <c:v>0</c:v>
                </c:pt>
                <c:pt idx="12188">
                  <c:v>0</c:v>
                </c:pt>
                <c:pt idx="12189">
                  <c:v>0</c:v>
                </c:pt>
                <c:pt idx="12190">
                  <c:v>0</c:v>
                </c:pt>
                <c:pt idx="12191">
                  <c:v>0</c:v>
                </c:pt>
                <c:pt idx="12192">
                  <c:v>0</c:v>
                </c:pt>
                <c:pt idx="12193">
                  <c:v>0</c:v>
                </c:pt>
                <c:pt idx="12194">
                  <c:v>0</c:v>
                </c:pt>
                <c:pt idx="12195">
                  <c:v>0</c:v>
                </c:pt>
                <c:pt idx="12196">
                  <c:v>0</c:v>
                </c:pt>
                <c:pt idx="12197">
                  <c:v>0</c:v>
                </c:pt>
                <c:pt idx="12198">
                  <c:v>0</c:v>
                </c:pt>
                <c:pt idx="12199">
                  <c:v>0</c:v>
                </c:pt>
                <c:pt idx="12200">
                  <c:v>0</c:v>
                </c:pt>
                <c:pt idx="12201">
                  <c:v>0</c:v>
                </c:pt>
                <c:pt idx="12202">
                  <c:v>0</c:v>
                </c:pt>
                <c:pt idx="12203">
                  <c:v>0</c:v>
                </c:pt>
                <c:pt idx="12204">
                  <c:v>0</c:v>
                </c:pt>
                <c:pt idx="12205">
                  <c:v>0</c:v>
                </c:pt>
                <c:pt idx="12206">
                  <c:v>0</c:v>
                </c:pt>
                <c:pt idx="12207">
                  <c:v>0</c:v>
                </c:pt>
                <c:pt idx="12208">
                  <c:v>0</c:v>
                </c:pt>
                <c:pt idx="12209">
                  <c:v>0</c:v>
                </c:pt>
                <c:pt idx="12210">
                  <c:v>0</c:v>
                </c:pt>
                <c:pt idx="12211">
                  <c:v>0</c:v>
                </c:pt>
                <c:pt idx="12212">
                  <c:v>0</c:v>
                </c:pt>
                <c:pt idx="12213">
                  <c:v>0</c:v>
                </c:pt>
                <c:pt idx="12214">
                  <c:v>0</c:v>
                </c:pt>
                <c:pt idx="12215">
                  <c:v>0</c:v>
                </c:pt>
                <c:pt idx="12216">
                  <c:v>0</c:v>
                </c:pt>
                <c:pt idx="12217">
                  <c:v>0</c:v>
                </c:pt>
                <c:pt idx="12218">
                  <c:v>0</c:v>
                </c:pt>
                <c:pt idx="12219">
                  <c:v>0</c:v>
                </c:pt>
                <c:pt idx="12220">
                  <c:v>0</c:v>
                </c:pt>
                <c:pt idx="12221">
                  <c:v>0</c:v>
                </c:pt>
                <c:pt idx="12222">
                  <c:v>0</c:v>
                </c:pt>
                <c:pt idx="12223">
                  <c:v>0</c:v>
                </c:pt>
                <c:pt idx="12224">
                  <c:v>0</c:v>
                </c:pt>
                <c:pt idx="12225">
                  <c:v>0</c:v>
                </c:pt>
                <c:pt idx="12226">
                  <c:v>0</c:v>
                </c:pt>
                <c:pt idx="12227">
                  <c:v>0</c:v>
                </c:pt>
                <c:pt idx="12228">
                  <c:v>0</c:v>
                </c:pt>
                <c:pt idx="12229">
                  <c:v>0</c:v>
                </c:pt>
                <c:pt idx="12230">
                  <c:v>0</c:v>
                </c:pt>
                <c:pt idx="12231">
                  <c:v>0</c:v>
                </c:pt>
                <c:pt idx="12232">
                  <c:v>0</c:v>
                </c:pt>
                <c:pt idx="12233">
                  <c:v>0</c:v>
                </c:pt>
                <c:pt idx="12234">
                  <c:v>0</c:v>
                </c:pt>
                <c:pt idx="12235">
                  <c:v>0</c:v>
                </c:pt>
                <c:pt idx="12236">
                  <c:v>0</c:v>
                </c:pt>
                <c:pt idx="12237">
                  <c:v>0</c:v>
                </c:pt>
                <c:pt idx="12238">
                  <c:v>0</c:v>
                </c:pt>
                <c:pt idx="12239">
                  <c:v>0</c:v>
                </c:pt>
                <c:pt idx="12240">
                  <c:v>0</c:v>
                </c:pt>
                <c:pt idx="12241">
                  <c:v>0</c:v>
                </c:pt>
                <c:pt idx="12242">
                  <c:v>0</c:v>
                </c:pt>
                <c:pt idx="12243">
                  <c:v>0</c:v>
                </c:pt>
                <c:pt idx="12244">
                  <c:v>0</c:v>
                </c:pt>
                <c:pt idx="12245">
                  <c:v>0</c:v>
                </c:pt>
                <c:pt idx="12246">
                  <c:v>0</c:v>
                </c:pt>
                <c:pt idx="12247">
                  <c:v>0</c:v>
                </c:pt>
                <c:pt idx="12248">
                  <c:v>0</c:v>
                </c:pt>
                <c:pt idx="12249">
                  <c:v>0</c:v>
                </c:pt>
                <c:pt idx="12250">
                  <c:v>0</c:v>
                </c:pt>
                <c:pt idx="12251">
                  <c:v>0</c:v>
                </c:pt>
                <c:pt idx="12252">
                  <c:v>0</c:v>
                </c:pt>
                <c:pt idx="12253">
                  <c:v>0</c:v>
                </c:pt>
                <c:pt idx="12254">
                  <c:v>0</c:v>
                </c:pt>
                <c:pt idx="12255">
                  <c:v>0</c:v>
                </c:pt>
                <c:pt idx="12256">
                  <c:v>0</c:v>
                </c:pt>
                <c:pt idx="12257">
                  <c:v>0</c:v>
                </c:pt>
                <c:pt idx="12258">
                  <c:v>0</c:v>
                </c:pt>
                <c:pt idx="12259">
                  <c:v>0</c:v>
                </c:pt>
                <c:pt idx="12260">
                  <c:v>0</c:v>
                </c:pt>
                <c:pt idx="12261">
                  <c:v>0</c:v>
                </c:pt>
                <c:pt idx="12262">
                  <c:v>0</c:v>
                </c:pt>
                <c:pt idx="12263">
                  <c:v>0</c:v>
                </c:pt>
                <c:pt idx="12264">
                  <c:v>0</c:v>
                </c:pt>
                <c:pt idx="12265">
                  <c:v>0</c:v>
                </c:pt>
                <c:pt idx="12266">
                  <c:v>0</c:v>
                </c:pt>
                <c:pt idx="12267">
                  <c:v>0</c:v>
                </c:pt>
                <c:pt idx="12268">
                  <c:v>0</c:v>
                </c:pt>
                <c:pt idx="12269">
                  <c:v>0</c:v>
                </c:pt>
                <c:pt idx="12270">
                  <c:v>0</c:v>
                </c:pt>
                <c:pt idx="12271">
                  <c:v>0</c:v>
                </c:pt>
                <c:pt idx="12272">
                  <c:v>0</c:v>
                </c:pt>
                <c:pt idx="12273">
                  <c:v>0</c:v>
                </c:pt>
                <c:pt idx="12274">
                  <c:v>0</c:v>
                </c:pt>
                <c:pt idx="12275">
                  <c:v>0</c:v>
                </c:pt>
                <c:pt idx="12276">
                  <c:v>0</c:v>
                </c:pt>
                <c:pt idx="12277">
                  <c:v>0</c:v>
                </c:pt>
                <c:pt idx="12278">
                  <c:v>0</c:v>
                </c:pt>
                <c:pt idx="12279">
                  <c:v>0</c:v>
                </c:pt>
                <c:pt idx="12280">
                  <c:v>0</c:v>
                </c:pt>
                <c:pt idx="12281">
                  <c:v>0</c:v>
                </c:pt>
                <c:pt idx="12282">
                  <c:v>0</c:v>
                </c:pt>
                <c:pt idx="12283">
                  <c:v>0</c:v>
                </c:pt>
                <c:pt idx="12284">
                  <c:v>0</c:v>
                </c:pt>
                <c:pt idx="12285">
                  <c:v>0</c:v>
                </c:pt>
                <c:pt idx="12286">
                  <c:v>0</c:v>
                </c:pt>
                <c:pt idx="12287">
                  <c:v>0</c:v>
                </c:pt>
                <c:pt idx="12288">
                  <c:v>0</c:v>
                </c:pt>
                <c:pt idx="12289">
                  <c:v>0</c:v>
                </c:pt>
                <c:pt idx="12290">
                  <c:v>0</c:v>
                </c:pt>
                <c:pt idx="12291">
                  <c:v>0</c:v>
                </c:pt>
                <c:pt idx="12292">
                  <c:v>0</c:v>
                </c:pt>
                <c:pt idx="12293">
                  <c:v>0</c:v>
                </c:pt>
                <c:pt idx="12294">
                  <c:v>0</c:v>
                </c:pt>
                <c:pt idx="12295">
                  <c:v>0</c:v>
                </c:pt>
                <c:pt idx="12296">
                  <c:v>0</c:v>
                </c:pt>
                <c:pt idx="12297">
                  <c:v>0</c:v>
                </c:pt>
                <c:pt idx="12298">
                  <c:v>0</c:v>
                </c:pt>
                <c:pt idx="12299">
                  <c:v>0</c:v>
                </c:pt>
                <c:pt idx="12300">
                  <c:v>0</c:v>
                </c:pt>
                <c:pt idx="12301">
                  <c:v>0</c:v>
                </c:pt>
                <c:pt idx="12302">
                  <c:v>0</c:v>
                </c:pt>
                <c:pt idx="12303">
                  <c:v>0</c:v>
                </c:pt>
                <c:pt idx="12304">
                  <c:v>0</c:v>
                </c:pt>
                <c:pt idx="12305">
                  <c:v>0</c:v>
                </c:pt>
                <c:pt idx="12306">
                  <c:v>0</c:v>
                </c:pt>
                <c:pt idx="12307">
                  <c:v>0</c:v>
                </c:pt>
                <c:pt idx="12308">
                  <c:v>0</c:v>
                </c:pt>
                <c:pt idx="12309">
                  <c:v>0</c:v>
                </c:pt>
                <c:pt idx="12310">
                  <c:v>0</c:v>
                </c:pt>
                <c:pt idx="12311">
                  <c:v>0</c:v>
                </c:pt>
                <c:pt idx="12312">
                  <c:v>0</c:v>
                </c:pt>
                <c:pt idx="12313">
                  <c:v>0</c:v>
                </c:pt>
                <c:pt idx="12314">
                  <c:v>0</c:v>
                </c:pt>
                <c:pt idx="12315">
                  <c:v>0</c:v>
                </c:pt>
                <c:pt idx="12316">
                  <c:v>0</c:v>
                </c:pt>
                <c:pt idx="12317">
                  <c:v>0</c:v>
                </c:pt>
                <c:pt idx="12318">
                  <c:v>0</c:v>
                </c:pt>
                <c:pt idx="12319">
                  <c:v>0</c:v>
                </c:pt>
                <c:pt idx="12320">
                  <c:v>0</c:v>
                </c:pt>
                <c:pt idx="12321">
                  <c:v>0</c:v>
                </c:pt>
                <c:pt idx="12322">
                  <c:v>0</c:v>
                </c:pt>
                <c:pt idx="12323">
                  <c:v>0</c:v>
                </c:pt>
                <c:pt idx="12324">
                  <c:v>0</c:v>
                </c:pt>
                <c:pt idx="12325">
                  <c:v>0</c:v>
                </c:pt>
                <c:pt idx="12326">
                  <c:v>0</c:v>
                </c:pt>
                <c:pt idx="12327">
                  <c:v>0</c:v>
                </c:pt>
                <c:pt idx="12328">
                  <c:v>0</c:v>
                </c:pt>
                <c:pt idx="12329">
                  <c:v>0</c:v>
                </c:pt>
                <c:pt idx="12330">
                  <c:v>3.1951567530887846</c:v>
                </c:pt>
                <c:pt idx="12331">
                  <c:v>10.501583422951471</c:v>
                </c:pt>
                <c:pt idx="12332">
                  <c:v>17.557946562342387</c:v>
                </c:pt>
                <c:pt idx="12333">
                  <c:v>18.416137455442545</c:v>
                </c:pt>
                <c:pt idx="12334">
                  <c:v>11.140562862988736</c:v>
                </c:pt>
                <c:pt idx="12335">
                  <c:v>1.4017255351074545</c:v>
                </c:pt>
                <c:pt idx="12336">
                  <c:v>2.4911172734129825</c:v>
                </c:pt>
                <c:pt idx="12337">
                  <c:v>7.8211577285264946</c:v>
                </c:pt>
                <c:pt idx="12338">
                  <c:v>5.9407203451395603</c:v>
                </c:pt>
                <c:pt idx="12339">
                  <c:v>4.3643064005364769</c:v>
                </c:pt>
                <c:pt idx="12340">
                  <c:v>6.3938699519100934</c:v>
                </c:pt>
                <c:pt idx="12341">
                  <c:v>0</c:v>
                </c:pt>
                <c:pt idx="12342">
                  <c:v>7.2738103521561337</c:v>
                </c:pt>
                <c:pt idx="12343">
                  <c:v>19.297611611177242</c:v>
                </c:pt>
                <c:pt idx="12344">
                  <c:v>9.8039089728091326</c:v>
                </c:pt>
                <c:pt idx="12345">
                  <c:v>2.0608330515273021</c:v>
                </c:pt>
                <c:pt idx="12346">
                  <c:v>0</c:v>
                </c:pt>
                <c:pt idx="12347">
                  <c:v>0</c:v>
                </c:pt>
                <c:pt idx="12348">
                  <c:v>0</c:v>
                </c:pt>
                <c:pt idx="12349">
                  <c:v>0</c:v>
                </c:pt>
                <c:pt idx="12350">
                  <c:v>0</c:v>
                </c:pt>
                <c:pt idx="12351">
                  <c:v>0</c:v>
                </c:pt>
                <c:pt idx="12352">
                  <c:v>0</c:v>
                </c:pt>
                <c:pt idx="12353">
                  <c:v>0</c:v>
                </c:pt>
                <c:pt idx="12354">
                  <c:v>0</c:v>
                </c:pt>
                <c:pt idx="12355">
                  <c:v>0</c:v>
                </c:pt>
                <c:pt idx="12356">
                  <c:v>0</c:v>
                </c:pt>
                <c:pt idx="12357">
                  <c:v>0</c:v>
                </c:pt>
                <c:pt idx="12358">
                  <c:v>0</c:v>
                </c:pt>
                <c:pt idx="12359">
                  <c:v>0</c:v>
                </c:pt>
                <c:pt idx="12360">
                  <c:v>0</c:v>
                </c:pt>
                <c:pt idx="12361">
                  <c:v>0</c:v>
                </c:pt>
                <c:pt idx="12362">
                  <c:v>0</c:v>
                </c:pt>
                <c:pt idx="12363">
                  <c:v>0</c:v>
                </c:pt>
                <c:pt idx="12364">
                  <c:v>0</c:v>
                </c:pt>
                <c:pt idx="12365">
                  <c:v>0</c:v>
                </c:pt>
                <c:pt idx="12366">
                  <c:v>0</c:v>
                </c:pt>
                <c:pt idx="12367">
                  <c:v>0</c:v>
                </c:pt>
                <c:pt idx="12368">
                  <c:v>0</c:v>
                </c:pt>
                <c:pt idx="12369">
                  <c:v>0</c:v>
                </c:pt>
                <c:pt idx="12370">
                  <c:v>0</c:v>
                </c:pt>
                <c:pt idx="12371">
                  <c:v>0</c:v>
                </c:pt>
                <c:pt idx="12372">
                  <c:v>0</c:v>
                </c:pt>
                <c:pt idx="12373">
                  <c:v>0</c:v>
                </c:pt>
                <c:pt idx="12374">
                  <c:v>0</c:v>
                </c:pt>
                <c:pt idx="12375">
                  <c:v>0</c:v>
                </c:pt>
                <c:pt idx="12376">
                  <c:v>0</c:v>
                </c:pt>
                <c:pt idx="12377">
                  <c:v>0</c:v>
                </c:pt>
                <c:pt idx="12378">
                  <c:v>0</c:v>
                </c:pt>
                <c:pt idx="12379">
                  <c:v>0</c:v>
                </c:pt>
                <c:pt idx="12380">
                  <c:v>0</c:v>
                </c:pt>
                <c:pt idx="12381">
                  <c:v>0</c:v>
                </c:pt>
                <c:pt idx="12382">
                  <c:v>0</c:v>
                </c:pt>
                <c:pt idx="12383">
                  <c:v>0</c:v>
                </c:pt>
                <c:pt idx="12384">
                  <c:v>0</c:v>
                </c:pt>
                <c:pt idx="12385">
                  <c:v>0</c:v>
                </c:pt>
                <c:pt idx="12386">
                  <c:v>0</c:v>
                </c:pt>
                <c:pt idx="12387">
                  <c:v>0</c:v>
                </c:pt>
                <c:pt idx="12388">
                  <c:v>0</c:v>
                </c:pt>
                <c:pt idx="12389">
                  <c:v>0</c:v>
                </c:pt>
                <c:pt idx="12390">
                  <c:v>0</c:v>
                </c:pt>
                <c:pt idx="12391">
                  <c:v>0</c:v>
                </c:pt>
                <c:pt idx="12392">
                  <c:v>0</c:v>
                </c:pt>
                <c:pt idx="12393">
                  <c:v>0</c:v>
                </c:pt>
                <c:pt idx="12394">
                  <c:v>0</c:v>
                </c:pt>
                <c:pt idx="12395">
                  <c:v>0</c:v>
                </c:pt>
                <c:pt idx="12396">
                  <c:v>0</c:v>
                </c:pt>
                <c:pt idx="12397">
                  <c:v>0</c:v>
                </c:pt>
                <c:pt idx="12398">
                  <c:v>0</c:v>
                </c:pt>
                <c:pt idx="12399">
                  <c:v>0</c:v>
                </c:pt>
                <c:pt idx="12400">
                  <c:v>0</c:v>
                </c:pt>
                <c:pt idx="12401">
                  <c:v>0</c:v>
                </c:pt>
                <c:pt idx="12402">
                  <c:v>0</c:v>
                </c:pt>
                <c:pt idx="12403">
                  <c:v>0</c:v>
                </c:pt>
                <c:pt idx="12404">
                  <c:v>0</c:v>
                </c:pt>
                <c:pt idx="12405">
                  <c:v>0</c:v>
                </c:pt>
                <c:pt idx="12406">
                  <c:v>0</c:v>
                </c:pt>
                <c:pt idx="12407">
                  <c:v>0</c:v>
                </c:pt>
                <c:pt idx="12408">
                  <c:v>0</c:v>
                </c:pt>
                <c:pt idx="12409">
                  <c:v>0</c:v>
                </c:pt>
                <c:pt idx="12410">
                  <c:v>0</c:v>
                </c:pt>
                <c:pt idx="12411">
                  <c:v>0</c:v>
                </c:pt>
                <c:pt idx="12412">
                  <c:v>0</c:v>
                </c:pt>
                <c:pt idx="12413">
                  <c:v>0</c:v>
                </c:pt>
                <c:pt idx="12414">
                  <c:v>0</c:v>
                </c:pt>
                <c:pt idx="12415">
                  <c:v>0</c:v>
                </c:pt>
                <c:pt idx="12416">
                  <c:v>0</c:v>
                </c:pt>
                <c:pt idx="12417">
                  <c:v>0</c:v>
                </c:pt>
                <c:pt idx="12418">
                  <c:v>0</c:v>
                </c:pt>
                <c:pt idx="12419">
                  <c:v>0</c:v>
                </c:pt>
                <c:pt idx="12420">
                  <c:v>0</c:v>
                </c:pt>
                <c:pt idx="12421">
                  <c:v>0</c:v>
                </c:pt>
                <c:pt idx="12422">
                  <c:v>0</c:v>
                </c:pt>
                <c:pt idx="12423">
                  <c:v>0</c:v>
                </c:pt>
                <c:pt idx="12424">
                  <c:v>0</c:v>
                </c:pt>
                <c:pt idx="12425">
                  <c:v>0</c:v>
                </c:pt>
                <c:pt idx="12426">
                  <c:v>0</c:v>
                </c:pt>
                <c:pt idx="12427">
                  <c:v>0</c:v>
                </c:pt>
                <c:pt idx="12428">
                  <c:v>0</c:v>
                </c:pt>
                <c:pt idx="12429">
                  <c:v>0</c:v>
                </c:pt>
                <c:pt idx="12430">
                  <c:v>0</c:v>
                </c:pt>
                <c:pt idx="12431">
                  <c:v>0</c:v>
                </c:pt>
                <c:pt idx="12432">
                  <c:v>0</c:v>
                </c:pt>
                <c:pt idx="12433">
                  <c:v>0</c:v>
                </c:pt>
                <c:pt idx="12434">
                  <c:v>0</c:v>
                </c:pt>
                <c:pt idx="12435">
                  <c:v>0</c:v>
                </c:pt>
                <c:pt idx="12436">
                  <c:v>0</c:v>
                </c:pt>
                <c:pt idx="12437">
                  <c:v>0</c:v>
                </c:pt>
                <c:pt idx="12438">
                  <c:v>0</c:v>
                </c:pt>
                <c:pt idx="12439">
                  <c:v>0</c:v>
                </c:pt>
                <c:pt idx="12440">
                  <c:v>0</c:v>
                </c:pt>
                <c:pt idx="12441">
                  <c:v>0</c:v>
                </c:pt>
                <c:pt idx="12442">
                  <c:v>0</c:v>
                </c:pt>
                <c:pt idx="12443">
                  <c:v>0</c:v>
                </c:pt>
                <c:pt idx="12444">
                  <c:v>0</c:v>
                </c:pt>
                <c:pt idx="12445">
                  <c:v>0</c:v>
                </c:pt>
                <c:pt idx="12446">
                  <c:v>0</c:v>
                </c:pt>
                <c:pt idx="12447">
                  <c:v>0</c:v>
                </c:pt>
                <c:pt idx="12448">
                  <c:v>0</c:v>
                </c:pt>
                <c:pt idx="12449">
                  <c:v>0</c:v>
                </c:pt>
                <c:pt idx="12450">
                  <c:v>0</c:v>
                </c:pt>
                <c:pt idx="12451">
                  <c:v>0</c:v>
                </c:pt>
                <c:pt idx="12452">
                  <c:v>0</c:v>
                </c:pt>
                <c:pt idx="12453">
                  <c:v>0</c:v>
                </c:pt>
                <c:pt idx="12454">
                  <c:v>0</c:v>
                </c:pt>
                <c:pt idx="12455">
                  <c:v>0</c:v>
                </c:pt>
                <c:pt idx="12456">
                  <c:v>7.7509012912690345</c:v>
                </c:pt>
                <c:pt idx="12457">
                  <c:v>35.652632862439496</c:v>
                </c:pt>
                <c:pt idx="12458">
                  <c:v>68.602285782348886</c:v>
                </c:pt>
                <c:pt idx="12459">
                  <c:v>101.08436421129845</c:v>
                </c:pt>
                <c:pt idx="12460">
                  <c:v>133.38131456044417</c:v>
                </c:pt>
                <c:pt idx="12461">
                  <c:v>165.25040040245608</c:v>
                </c:pt>
                <c:pt idx="12462">
                  <c:v>194.72568388356046</c:v>
                </c:pt>
                <c:pt idx="12463">
                  <c:v>229.07714832731088</c:v>
                </c:pt>
                <c:pt idx="12464">
                  <c:v>265.50371065528356</c:v>
                </c:pt>
                <c:pt idx="12465">
                  <c:v>297.33006374664711</c:v>
                </c:pt>
                <c:pt idx="12466">
                  <c:v>324.85448019459972</c:v>
                </c:pt>
                <c:pt idx="12467">
                  <c:v>349.8993780699592</c:v>
                </c:pt>
                <c:pt idx="12468">
                  <c:v>415.7735950410061</c:v>
                </c:pt>
                <c:pt idx="12469">
                  <c:v>455.97619579320298</c:v>
                </c:pt>
                <c:pt idx="12470">
                  <c:v>485.67938696698815</c:v>
                </c:pt>
                <c:pt idx="12471">
                  <c:v>505.1327593072873</c:v>
                </c:pt>
                <c:pt idx="12472">
                  <c:v>515.24458175963537</c:v>
                </c:pt>
                <c:pt idx="12473">
                  <c:v>520.2868964872647</c:v>
                </c:pt>
                <c:pt idx="12474">
                  <c:v>494.95139049048134</c:v>
                </c:pt>
                <c:pt idx="12475">
                  <c:v>496.44543661543838</c:v>
                </c:pt>
                <c:pt idx="12476">
                  <c:v>499.79605995928324</c:v>
                </c:pt>
                <c:pt idx="12477">
                  <c:v>495.29077657026465</c:v>
                </c:pt>
                <c:pt idx="12478">
                  <c:v>481.84326692066389</c:v>
                </c:pt>
                <c:pt idx="12479">
                  <c:v>465.75971112454681</c:v>
                </c:pt>
                <c:pt idx="12480">
                  <c:v>449.06184384470697</c:v>
                </c:pt>
                <c:pt idx="12481">
                  <c:v>392.17874788795132</c:v>
                </c:pt>
                <c:pt idx="12482">
                  <c:v>350.80645542391562</c:v>
                </c:pt>
                <c:pt idx="12483">
                  <c:v>306.27036710113435</c:v>
                </c:pt>
                <c:pt idx="12484">
                  <c:v>269.39085754603383</c:v>
                </c:pt>
                <c:pt idx="12485">
                  <c:v>234.79309574240639</c:v>
                </c:pt>
                <c:pt idx="12486">
                  <c:v>238.20097612447711</c:v>
                </c:pt>
                <c:pt idx="12487">
                  <c:v>274.58498204151221</c:v>
                </c:pt>
                <c:pt idx="12488">
                  <c:v>272.55424392116072</c:v>
                </c:pt>
                <c:pt idx="12489">
                  <c:v>252.47115671564663</c:v>
                </c:pt>
                <c:pt idx="12490">
                  <c:v>229.05454769095442</c:v>
                </c:pt>
                <c:pt idx="12491">
                  <c:v>204.23383113210417</c:v>
                </c:pt>
                <c:pt idx="12492">
                  <c:v>188.19657637828266</c:v>
                </c:pt>
                <c:pt idx="12493">
                  <c:v>178.87082213414232</c:v>
                </c:pt>
                <c:pt idx="12494">
                  <c:v>152.71372574935037</c:v>
                </c:pt>
                <c:pt idx="12495">
                  <c:v>126.69237829086369</c:v>
                </c:pt>
                <c:pt idx="12496">
                  <c:v>103.70801292489988</c:v>
                </c:pt>
                <c:pt idx="12497">
                  <c:v>80.263550343405853</c:v>
                </c:pt>
                <c:pt idx="12498">
                  <c:v>50.828433481269727</c:v>
                </c:pt>
                <c:pt idx="12499">
                  <c:v>11.828423302642204</c:v>
                </c:pt>
                <c:pt idx="12500">
                  <c:v>4.6737442342446167</c:v>
                </c:pt>
                <c:pt idx="12501">
                  <c:v>5.2699023697906648</c:v>
                </c:pt>
                <c:pt idx="12502">
                  <c:v>5.7616728632955816</c:v>
                </c:pt>
                <c:pt idx="12503">
                  <c:v>5.9139929998066529</c:v>
                </c:pt>
                <c:pt idx="12504">
                  <c:v>0</c:v>
                </c:pt>
                <c:pt idx="12505">
                  <c:v>0</c:v>
                </c:pt>
                <c:pt idx="12506">
                  <c:v>0</c:v>
                </c:pt>
                <c:pt idx="12507">
                  <c:v>0</c:v>
                </c:pt>
                <c:pt idx="12508">
                  <c:v>0</c:v>
                </c:pt>
                <c:pt idx="12509">
                  <c:v>0</c:v>
                </c:pt>
                <c:pt idx="12510">
                  <c:v>0</c:v>
                </c:pt>
                <c:pt idx="12511">
                  <c:v>0</c:v>
                </c:pt>
                <c:pt idx="12512">
                  <c:v>0</c:v>
                </c:pt>
                <c:pt idx="12513">
                  <c:v>0</c:v>
                </c:pt>
                <c:pt idx="12514">
                  <c:v>0</c:v>
                </c:pt>
                <c:pt idx="12515">
                  <c:v>0</c:v>
                </c:pt>
                <c:pt idx="12516">
                  <c:v>0</c:v>
                </c:pt>
                <c:pt idx="12517">
                  <c:v>0</c:v>
                </c:pt>
                <c:pt idx="12518">
                  <c:v>0</c:v>
                </c:pt>
                <c:pt idx="12519">
                  <c:v>0</c:v>
                </c:pt>
                <c:pt idx="12520">
                  <c:v>0</c:v>
                </c:pt>
                <c:pt idx="12521">
                  <c:v>0</c:v>
                </c:pt>
                <c:pt idx="12522">
                  <c:v>0</c:v>
                </c:pt>
                <c:pt idx="12523">
                  <c:v>0</c:v>
                </c:pt>
                <c:pt idx="12524">
                  <c:v>0</c:v>
                </c:pt>
                <c:pt idx="12525">
                  <c:v>0</c:v>
                </c:pt>
                <c:pt idx="12526">
                  <c:v>0</c:v>
                </c:pt>
                <c:pt idx="12527">
                  <c:v>0</c:v>
                </c:pt>
                <c:pt idx="12528">
                  <c:v>0</c:v>
                </c:pt>
                <c:pt idx="12529">
                  <c:v>0</c:v>
                </c:pt>
                <c:pt idx="12530">
                  <c:v>0</c:v>
                </c:pt>
                <c:pt idx="12531">
                  <c:v>0</c:v>
                </c:pt>
                <c:pt idx="12532">
                  <c:v>0</c:v>
                </c:pt>
                <c:pt idx="12533">
                  <c:v>0</c:v>
                </c:pt>
                <c:pt idx="12534">
                  <c:v>0</c:v>
                </c:pt>
                <c:pt idx="12535">
                  <c:v>0</c:v>
                </c:pt>
                <c:pt idx="12536">
                  <c:v>0</c:v>
                </c:pt>
                <c:pt idx="12537">
                  <c:v>0</c:v>
                </c:pt>
                <c:pt idx="12538">
                  <c:v>0</c:v>
                </c:pt>
                <c:pt idx="12539">
                  <c:v>0</c:v>
                </c:pt>
                <c:pt idx="12540">
                  <c:v>0</c:v>
                </c:pt>
                <c:pt idx="12541">
                  <c:v>0</c:v>
                </c:pt>
                <c:pt idx="12542">
                  <c:v>0</c:v>
                </c:pt>
                <c:pt idx="12543">
                  <c:v>0</c:v>
                </c:pt>
                <c:pt idx="12544">
                  <c:v>0</c:v>
                </c:pt>
                <c:pt idx="12545">
                  <c:v>0</c:v>
                </c:pt>
                <c:pt idx="12546">
                  <c:v>0</c:v>
                </c:pt>
                <c:pt idx="12547">
                  <c:v>0</c:v>
                </c:pt>
                <c:pt idx="12548">
                  <c:v>0</c:v>
                </c:pt>
                <c:pt idx="12549">
                  <c:v>0</c:v>
                </c:pt>
                <c:pt idx="12550">
                  <c:v>0</c:v>
                </c:pt>
                <c:pt idx="12551">
                  <c:v>0</c:v>
                </c:pt>
                <c:pt idx="12552">
                  <c:v>0</c:v>
                </c:pt>
                <c:pt idx="12553">
                  <c:v>0</c:v>
                </c:pt>
                <c:pt idx="12554">
                  <c:v>0</c:v>
                </c:pt>
                <c:pt idx="12555">
                  <c:v>0</c:v>
                </c:pt>
                <c:pt idx="12556">
                  <c:v>0</c:v>
                </c:pt>
                <c:pt idx="12557">
                  <c:v>0</c:v>
                </c:pt>
                <c:pt idx="12558">
                  <c:v>0</c:v>
                </c:pt>
                <c:pt idx="12559">
                  <c:v>0</c:v>
                </c:pt>
                <c:pt idx="12560">
                  <c:v>0</c:v>
                </c:pt>
                <c:pt idx="12561">
                  <c:v>0</c:v>
                </c:pt>
                <c:pt idx="12562">
                  <c:v>0</c:v>
                </c:pt>
                <c:pt idx="12563">
                  <c:v>0</c:v>
                </c:pt>
                <c:pt idx="12564">
                  <c:v>0</c:v>
                </c:pt>
                <c:pt idx="12565">
                  <c:v>0</c:v>
                </c:pt>
                <c:pt idx="12566">
                  <c:v>0</c:v>
                </c:pt>
                <c:pt idx="12567">
                  <c:v>0</c:v>
                </c:pt>
                <c:pt idx="12568">
                  <c:v>0</c:v>
                </c:pt>
                <c:pt idx="12569">
                  <c:v>0</c:v>
                </c:pt>
                <c:pt idx="12570">
                  <c:v>0</c:v>
                </c:pt>
                <c:pt idx="12571">
                  <c:v>0</c:v>
                </c:pt>
                <c:pt idx="12572">
                  <c:v>0</c:v>
                </c:pt>
                <c:pt idx="12573">
                  <c:v>0</c:v>
                </c:pt>
                <c:pt idx="12574">
                  <c:v>0</c:v>
                </c:pt>
                <c:pt idx="12575">
                  <c:v>0</c:v>
                </c:pt>
                <c:pt idx="12576">
                  <c:v>0</c:v>
                </c:pt>
                <c:pt idx="12577">
                  <c:v>0</c:v>
                </c:pt>
                <c:pt idx="12578">
                  <c:v>0</c:v>
                </c:pt>
                <c:pt idx="12579">
                  <c:v>0</c:v>
                </c:pt>
                <c:pt idx="12580">
                  <c:v>0</c:v>
                </c:pt>
                <c:pt idx="12581">
                  <c:v>0</c:v>
                </c:pt>
                <c:pt idx="12582">
                  <c:v>0</c:v>
                </c:pt>
                <c:pt idx="12583">
                  <c:v>0</c:v>
                </c:pt>
                <c:pt idx="12584">
                  <c:v>0</c:v>
                </c:pt>
                <c:pt idx="12585">
                  <c:v>0</c:v>
                </c:pt>
                <c:pt idx="12586">
                  <c:v>0</c:v>
                </c:pt>
                <c:pt idx="12587">
                  <c:v>0</c:v>
                </c:pt>
                <c:pt idx="12588">
                  <c:v>0</c:v>
                </c:pt>
                <c:pt idx="12589">
                  <c:v>0</c:v>
                </c:pt>
                <c:pt idx="12590">
                  <c:v>0</c:v>
                </c:pt>
                <c:pt idx="12591">
                  <c:v>0</c:v>
                </c:pt>
                <c:pt idx="12592">
                  <c:v>0</c:v>
                </c:pt>
                <c:pt idx="12593">
                  <c:v>0</c:v>
                </c:pt>
                <c:pt idx="12594">
                  <c:v>0</c:v>
                </c:pt>
                <c:pt idx="12595">
                  <c:v>0</c:v>
                </c:pt>
                <c:pt idx="12596">
                  <c:v>0</c:v>
                </c:pt>
                <c:pt idx="12597">
                  <c:v>0</c:v>
                </c:pt>
                <c:pt idx="12598">
                  <c:v>0</c:v>
                </c:pt>
                <c:pt idx="12599">
                  <c:v>0</c:v>
                </c:pt>
                <c:pt idx="12600">
                  <c:v>0</c:v>
                </c:pt>
                <c:pt idx="12601">
                  <c:v>0</c:v>
                </c:pt>
                <c:pt idx="12602">
                  <c:v>0</c:v>
                </c:pt>
                <c:pt idx="12603">
                  <c:v>0</c:v>
                </c:pt>
                <c:pt idx="12604">
                  <c:v>0</c:v>
                </c:pt>
                <c:pt idx="12605">
                  <c:v>0</c:v>
                </c:pt>
                <c:pt idx="12606">
                  <c:v>0</c:v>
                </c:pt>
                <c:pt idx="12607">
                  <c:v>0</c:v>
                </c:pt>
                <c:pt idx="12608">
                  <c:v>0</c:v>
                </c:pt>
                <c:pt idx="12609">
                  <c:v>0</c:v>
                </c:pt>
                <c:pt idx="12610">
                  <c:v>2.6351744459145068</c:v>
                </c:pt>
                <c:pt idx="12611">
                  <c:v>10.119073477633703</c:v>
                </c:pt>
                <c:pt idx="12612">
                  <c:v>18.82981725970393</c:v>
                </c:pt>
                <c:pt idx="12613">
                  <c:v>16.266280616431548</c:v>
                </c:pt>
                <c:pt idx="12614">
                  <c:v>9.5187051257406043</c:v>
                </c:pt>
                <c:pt idx="12615">
                  <c:v>1.4965342574447165</c:v>
                </c:pt>
                <c:pt idx="12616">
                  <c:v>0</c:v>
                </c:pt>
                <c:pt idx="12617">
                  <c:v>0</c:v>
                </c:pt>
                <c:pt idx="12618">
                  <c:v>0</c:v>
                </c:pt>
                <c:pt idx="12619">
                  <c:v>10.763869097116817</c:v>
                </c:pt>
                <c:pt idx="12620">
                  <c:v>29.365873922120382</c:v>
                </c:pt>
                <c:pt idx="12621">
                  <c:v>49.185676906476722</c:v>
                </c:pt>
                <c:pt idx="12622">
                  <c:v>51.397063115950843</c:v>
                </c:pt>
                <c:pt idx="12623">
                  <c:v>47.740382355608645</c:v>
                </c:pt>
                <c:pt idx="12624">
                  <c:v>43.149372957514643</c:v>
                </c:pt>
                <c:pt idx="12625">
                  <c:v>10.583329762825633</c:v>
                </c:pt>
                <c:pt idx="12626">
                  <c:v>0</c:v>
                </c:pt>
                <c:pt idx="12627">
                  <c:v>0</c:v>
                </c:pt>
                <c:pt idx="12628">
                  <c:v>4.8712665408948856</c:v>
                </c:pt>
                <c:pt idx="12629">
                  <c:v>4.2322164102906283</c:v>
                </c:pt>
                <c:pt idx="12630">
                  <c:v>13.980843617907942</c:v>
                </c:pt>
                <c:pt idx="12631">
                  <c:v>49.740295654574595</c:v>
                </c:pt>
                <c:pt idx="12632">
                  <c:v>60.632285533231283</c:v>
                </c:pt>
                <c:pt idx="12633">
                  <c:v>42.0108654007987</c:v>
                </c:pt>
                <c:pt idx="12634">
                  <c:v>17.875178847711965</c:v>
                </c:pt>
                <c:pt idx="12635">
                  <c:v>2.7280712390841999</c:v>
                </c:pt>
                <c:pt idx="12636">
                  <c:v>3.4804883289452651</c:v>
                </c:pt>
                <c:pt idx="12637">
                  <c:v>0</c:v>
                </c:pt>
                <c:pt idx="12638">
                  <c:v>4.1494713887010235</c:v>
                </c:pt>
                <c:pt idx="12639">
                  <c:v>4.2143588053818108</c:v>
                </c:pt>
                <c:pt idx="12640">
                  <c:v>3.8912829460770335</c:v>
                </c:pt>
                <c:pt idx="12641">
                  <c:v>3.7182446634974653</c:v>
                </c:pt>
                <c:pt idx="12642">
                  <c:v>0</c:v>
                </c:pt>
                <c:pt idx="12643">
                  <c:v>0</c:v>
                </c:pt>
                <c:pt idx="12644">
                  <c:v>0</c:v>
                </c:pt>
                <c:pt idx="12645">
                  <c:v>0</c:v>
                </c:pt>
                <c:pt idx="12646">
                  <c:v>0</c:v>
                </c:pt>
                <c:pt idx="12647">
                  <c:v>0</c:v>
                </c:pt>
                <c:pt idx="12648">
                  <c:v>0</c:v>
                </c:pt>
                <c:pt idx="12649">
                  <c:v>0</c:v>
                </c:pt>
                <c:pt idx="12650">
                  <c:v>0</c:v>
                </c:pt>
                <c:pt idx="12651">
                  <c:v>0</c:v>
                </c:pt>
                <c:pt idx="12652">
                  <c:v>0</c:v>
                </c:pt>
                <c:pt idx="12653">
                  <c:v>0</c:v>
                </c:pt>
                <c:pt idx="12654">
                  <c:v>0</c:v>
                </c:pt>
                <c:pt idx="12655">
                  <c:v>0</c:v>
                </c:pt>
                <c:pt idx="12656">
                  <c:v>0</c:v>
                </c:pt>
                <c:pt idx="12657">
                  <c:v>0</c:v>
                </c:pt>
                <c:pt idx="12658">
                  <c:v>0</c:v>
                </c:pt>
                <c:pt idx="12659">
                  <c:v>0</c:v>
                </c:pt>
                <c:pt idx="12660">
                  <c:v>0</c:v>
                </c:pt>
                <c:pt idx="12661">
                  <c:v>0</c:v>
                </c:pt>
                <c:pt idx="12662">
                  <c:v>0</c:v>
                </c:pt>
                <c:pt idx="12663">
                  <c:v>0</c:v>
                </c:pt>
                <c:pt idx="12664">
                  <c:v>0</c:v>
                </c:pt>
                <c:pt idx="12665">
                  <c:v>0</c:v>
                </c:pt>
                <c:pt idx="12666">
                  <c:v>0</c:v>
                </c:pt>
                <c:pt idx="12667">
                  <c:v>0</c:v>
                </c:pt>
                <c:pt idx="12668">
                  <c:v>0</c:v>
                </c:pt>
                <c:pt idx="12669">
                  <c:v>0</c:v>
                </c:pt>
                <c:pt idx="12670">
                  <c:v>0</c:v>
                </c:pt>
                <c:pt idx="12671">
                  <c:v>0</c:v>
                </c:pt>
                <c:pt idx="12672">
                  <c:v>0</c:v>
                </c:pt>
                <c:pt idx="12673">
                  <c:v>0</c:v>
                </c:pt>
                <c:pt idx="12674">
                  <c:v>0</c:v>
                </c:pt>
                <c:pt idx="12675">
                  <c:v>0</c:v>
                </c:pt>
                <c:pt idx="12676">
                  <c:v>0</c:v>
                </c:pt>
                <c:pt idx="12677">
                  <c:v>0</c:v>
                </c:pt>
                <c:pt idx="12678">
                  <c:v>0</c:v>
                </c:pt>
                <c:pt idx="12679">
                  <c:v>0</c:v>
                </c:pt>
                <c:pt idx="12680">
                  <c:v>0</c:v>
                </c:pt>
                <c:pt idx="12681">
                  <c:v>0</c:v>
                </c:pt>
                <c:pt idx="12682">
                  <c:v>0</c:v>
                </c:pt>
                <c:pt idx="12683">
                  <c:v>0</c:v>
                </c:pt>
                <c:pt idx="12684">
                  <c:v>0</c:v>
                </c:pt>
                <c:pt idx="12685">
                  <c:v>0</c:v>
                </c:pt>
                <c:pt idx="12686">
                  <c:v>0</c:v>
                </c:pt>
                <c:pt idx="12687">
                  <c:v>0</c:v>
                </c:pt>
                <c:pt idx="12688">
                  <c:v>0</c:v>
                </c:pt>
                <c:pt idx="12689">
                  <c:v>0</c:v>
                </c:pt>
                <c:pt idx="12690">
                  <c:v>0</c:v>
                </c:pt>
                <c:pt idx="12691">
                  <c:v>0</c:v>
                </c:pt>
                <c:pt idx="12692">
                  <c:v>0</c:v>
                </c:pt>
                <c:pt idx="12693">
                  <c:v>0</c:v>
                </c:pt>
                <c:pt idx="12694">
                  <c:v>0</c:v>
                </c:pt>
                <c:pt idx="12695">
                  <c:v>0</c:v>
                </c:pt>
                <c:pt idx="12696">
                  <c:v>0</c:v>
                </c:pt>
                <c:pt idx="12697">
                  <c:v>0</c:v>
                </c:pt>
                <c:pt idx="12698">
                  <c:v>0</c:v>
                </c:pt>
                <c:pt idx="12699">
                  <c:v>0</c:v>
                </c:pt>
                <c:pt idx="12700">
                  <c:v>0</c:v>
                </c:pt>
                <c:pt idx="12701">
                  <c:v>0</c:v>
                </c:pt>
                <c:pt idx="12702">
                  <c:v>0</c:v>
                </c:pt>
                <c:pt idx="12703">
                  <c:v>0</c:v>
                </c:pt>
                <c:pt idx="12704">
                  <c:v>0</c:v>
                </c:pt>
                <c:pt idx="12705">
                  <c:v>0</c:v>
                </c:pt>
                <c:pt idx="12706">
                  <c:v>0</c:v>
                </c:pt>
                <c:pt idx="12707">
                  <c:v>0</c:v>
                </c:pt>
                <c:pt idx="12708">
                  <c:v>0</c:v>
                </c:pt>
                <c:pt idx="12709">
                  <c:v>0</c:v>
                </c:pt>
                <c:pt idx="12710">
                  <c:v>0</c:v>
                </c:pt>
                <c:pt idx="12711">
                  <c:v>0</c:v>
                </c:pt>
                <c:pt idx="12712">
                  <c:v>0</c:v>
                </c:pt>
                <c:pt idx="12713">
                  <c:v>0</c:v>
                </c:pt>
                <c:pt idx="12714">
                  <c:v>0</c:v>
                </c:pt>
                <c:pt idx="12715">
                  <c:v>0</c:v>
                </c:pt>
                <c:pt idx="12716">
                  <c:v>0</c:v>
                </c:pt>
                <c:pt idx="12717">
                  <c:v>0</c:v>
                </c:pt>
                <c:pt idx="12718">
                  <c:v>0</c:v>
                </c:pt>
                <c:pt idx="12719">
                  <c:v>0</c:v>
                </c:pt>
                <c:pt idx="12720">
                  <c:v>0</c:v>
                </c:pt>
                <c:pt idx="12721">
                  <c:v>0</c:v>
                </c:pt>
                <c:pt idx="12722">
                  <c:v>0</c:v>
                </c:pt>
                <c:pt idx="12723">
                  <c:v>0</c:v>
                </c:pt>
                <c:pt idx="12724">
                  <c:v>0</c:v>
                </c:pt>
                <c:pt idx="12725">
                  <c:v>0</c:v>
                </c:pt>
                <c:pt idx="12726">
                  <c:v>0</c:v>
                </c:pt>
                <c:pt idx="12727">
                  <c:v>0</c:v>
                </c:pt>
                <c:pt idx="12728">
                  <c:v>0</c:v>
                </c:pt>
                <c:pt idx="12729">
                  <c:v>0</c:v>
                </c:pt>
                <c:pt idx="12730">
                  <c:v>0</c:v>
                </c:pt>
                <c:pt idx="12731">
                  <c:v>0</c:v>
                </c:pt>
                <c:pt idx="12732">
                  <c:v>0</c:v>
                </c:pt>
                <c:pt idx="12733">
                  <c:v>0</c:v>
                </c:pt>
                <c:pt idx="12734">
                  <c:v>0</c:v>
                </c:pt>
                <c:pt idx="12735">
                  <c:v>0</c:v>
                </c:pt>
                <c:pt idx="12736">
                  <c:v>0</c:v>
                </c:pt>
                <c:pt idx="12737">
                  <c:v>0</c:v>
                </c:pt>
                <c:pt idx="12738">
                  <c:v>0</c:v>
                </c:pt>
                <c:pt idx="12739">
                  <c:v>0</c:v>
                </c:pt>
                <c:pt idx="12740">
                  <c:v>0</c:v>
                </c:pt>
                <c:pt idx="12741">
                  <c:v>0</c:v>
                </c:pt>
                <c:pt idx="12742">
                  <c:v>0</c:v>
                </c:pt>
                <c:pt idx="12743">
                  <c:v>0</c:v>
                </c:pt>
                <c:pt idx="12744">
                  <c:v>0</c:v>
                </c:pt>
                <c:pt idx="12745">
                  <c:v>0</c:v>
                </c:pt>
                <c:pt idx="12746">
                  <c:v>0</c:v>
                </c:pt>
                <c:pt idx="12747">
                  <c:v>0</c:v>
                </c:pt>
                <c:pt idx="12748">
                  <c:v>0</c:v>
                </c:pt>
                <c:pt idx="12749">
                  <c:v>0</c:v>
                </c:pt>
                <c:pt idx="12750">
                  <c:v>0</c:v>
                </c:pt>
                <c:pt idx="12751">
                  <c:v>0</c:v>
                </c:pt>
                <c:pt idx="12752">
                  <c:v>0</c:v>
                </c:pt>
                <c:pt idx="12753">
                  <c:v>8.7574855150467084</c:v>
                </c:pt>
                <c:pt idx="12754">
                  <c:v>41.431460638581882</c:v>
                </c:pt>
                <c:pt idx="12755">
                  <c:v>76.657246458812565</c:v>
                </c:pt>
                <c:pt idx="12756">
                  <c:v>108.78876962283542</c:v>
                </c:pt>
                <c:pt idx="12757">
                  <c:v>133.95318320323432</c:v>
                </c:pt>
                <c:pt idx="12758">
                  <c:v>157.62440523143397</c:v>
                </c:pt>
                <c:pt idx="12759">
                  <c:v>173.80394823105513</c:v>
                </c:pt>
                <c:pt idx="12760">
                  <c:v>185.42392846699741</c:v>
                </c:pt>
                <c:pt idx="12761">
                  <c:v>194.45878332040451</c:v>
                </c:pt>
                <c:pt idx="12762">
                  <c:v>206.34677177802894</c:v>
                </c:pt>
                <c:pt idx="12763">
                  <c:v>215.92366979697189</c:v>
                </c:pt>
                <c:pt idx="12764">
                  <c:v>222.26361906101059</c:v>
                </c:pt>
                <c:pt idx="12765">
                  <c:v>222.05277822835558</c:v>
                </c:pt>
                <c:pt idx="12766">
                  <c:v>211.05570759703275</c:v>
                </c:pt>
                <c:pt idx="12767">
                  <c:v>192.68892590003901</c:v>
                </c:pt>
                <c:pt idx="12768">
                  <c:v>161.49847859807809</c:v>
                </c:pt>
                <c:pt idx="12769">
                  <c:v>114.62564313794448</c:v>
                </c:pt>
                <c:pt idx="12770">
                  <c:v>77.622748056944161</c:v>
                </c:pt>
                <c:pt idx="12771">
                  <c:v>40.879858935550025</c:v>
                </c:pt>
                <c:pt idx="12772">
                  <c:v>11.1669541163724</c:v>
                </c:pt>
                <c:pt idx="12773">
                  <c:v>2.5785543791966994</c:v>
                </c:pt>
                <c:pt idx="12774">
                  <c:v>21.30811738917458</c:v>
                </c:pt>
                <c:pt idx="12775">
                  <c:v>55.703745575925659</c:v>
                </c:pt>
                <c:pt idx="12776">
                  <c:v>54.550401813911733</c:v>
                </c:pt>
                <c:pt idx="12777">
                  <c:v>33.66578610052354</c:v>
                </c:pt>
                <c:pt idx="12778">
                  <c:v>9.8677431081066853</c:v>
                </c:pt>
                <c:pt idx="12779">
                  <c:v>2.557819824945835</c:v>
                </c:pt>
                <c:pt idx="12780">
                  <c:v>3.5231006060431747</c:v>
                </c:pt>
                <c:pt idx="12781">
                  <c:v>0.91160157377930673</c:v>
                </c:pt>
                <c:pt idx="12782">
                  <c:v>4.6482778446460999</c:v>
                </c:pt>
                <c:pt idx="12783">
                  <c:v>4.5018184162305186</c:v>
                </c:pt>
                <c:pt idx="12784">
                  <c:v>4.2426164721923314</c:v>
                </c:pt>
                <c:pt idx="12785">
                  <c:v>4.1943973176039568</c:v>
                </c:pt>
                <c:pt idx="12786">
                  <c:v>4.2376360227527705</c:v>
                </c:pt>
                <c:pt idx="12787">
                  <c:v>7.1425610080369646</c:v>
                </c:pt>
                <c:pt idx="12788">
                  <c:v>5.7555946344189488</c:v>
                </c:pt>
                <c:pt idx="12789">
                  <c:v>4.8687977603286878</c:v>
                </c:pt>
                <c:pt idx="12790">
                  <c:v>4.6028721363552023</c:v>
                </c:pt>
                <c:pt idx="12791">
                  <c:v>4.4936220939992095</c:v>
                </c:pt>
                <c:pt idx="12792">
                  <c:v>0</c:v>
                </c:pt>
                <c:pt idx="12793">
                  <c:v>0</c:v>
                </c:pt>
                <c:pt idx="12794">
                  <c:v>0</c:v>
                </c:pt>
                <c:pt idx="12795">
                  <c:v>0</c:v>
                </c:pt>
                <c:pt idx="12796">
                  <c:v>0</c:v>
                </c:pt>
                <c:pt idx="12797">
                  <c:v>0</c:v>
                </c:pt>
                <c:pt idx="12798">
                  <c:v>0</c:v>
                </c:pt>
                <c:pt idx="12799">
                  <c:v>0</c:v>
                </c:pt>
                <c:pt idx="12800">
                  <c:v>0</c:v>
                </c:pt>
                <c:pt idx="12801">
                  <c:v>0</c:v>
                </c:pt>
                <c:pt idx="12802">
                  <c:v>0</c:v>
                </c:pt>
                <c:pt idx="12803">
                  <c:v>0</c:v>
                </c:pt>
                <c:pt idx="12804">
                  <c:v>0</c:v>
                </c:pt>
                <c:pt idx="12805">
                  <c:v>0</c:v>
                </c:pt>
                <c:pt idx="12806">
                  <c:v>0</c:v>
                </c:pt>
                <c:pt idx="12807">
                  <c:v>0</c:v>
                </c:pt>
                <c:pt idx="12808">
                  <c:v>0</c:v>
                </c:pt>
                <c:pt idx="12809">
                  <c:v>0</c:v>
                </c:pt>
                <c:pt idx="12810">
                  <c:v>0</c:v>
                </c:pt>
                <c:pt idx="12811">
                  <c:v>0</c:v>
                </c:pt>
                <c:pt idx="12812">
                  <c:v>0</c:v>
                </c:pt>
                <c:pt idx="12813">
                  <c:v>0</c:v>
                </c:pt>
                <c:pt idx="12814">
                  <c:v>0</c:v>
                </c:pt>
                <c:pt idx="12815">
                  <c:v>0</c:v>
                </c:pt>
                <c:pt idx="12816">
                  <c:v>0</c:v>
                </c:pt>
                <c:pt idx="12817">
                  <c:v>0</c:v>
                </c:pt>
                <c:pt idx="12818">
                  <c:v>0</c:v>
                </c:pt>
                <c:pt idx="12819">
                  <c:v>0</c:v>
                </c:pt>
                <c:pt idx="12820">
                  <c:v>0</c:v>
                </c:pt>
                <c:pt idx="12821">
                  <c:v>0</c:v>
                </c:pt>
                <c:pt idx="12822">
                  <c:v>0</c:v>
                </c:pt>
                <c:pt idx="12823">
                  <c:v>0</c:v>
                </c:pt>
                <c:pt idx="12824">
                  <c:v>0</c:v>
                </c:pt>
                <c:pt idx="12825">
                  <c:v>0</c:v>
                </c:pt>
                <c:pt idx="12826">
                  <c:v>0</c:v>
                </c:pt>
                <c:pt idx="12827">
                  <c:v>0</c:v>
                </c:pt>
                <c:pt idx="12828">
                  <c:v>0</c:v>
                </c:pt>
                <c:pt idx="12829">
                  <c:v>0</c:v>
                </c:pt>
                <c:pt idx="12830">
                  <c:v>0</c:v>
                </c:pt>
                <c:pt idx="12831">
                  <c:v>0</c:v>
                </c:pt>
                <c:pt idx="12832">
                  <c:v>0</c:v>
                </c:pt>
                <c:pt idx="12833">
                  <c:v>0</c:v>
                </c:pt>
                <c:pt idx="12834">
                  <c:v>0</c:v>
                </c:pt>
                <c:pt idx="12835">
                  <c:v>0</c:v>
                </c:pt>
                <c:pt idx="12836">
                  <c:v>0</c:v>
                </c:pt>
                <c:pt idx="12837">
                  <c:v>0</c:v>
                </c:pt>
                <c:pt idx="12838">
                  <c:v>0</c:v>
                </c:pt>
                <c:pt idx="12839">
                  <c:v>0</c:v>
                </c:pt>
                <c:pt idx="12840">
                  <c:v>0</c:v>
                </c:pt>
                <c:pt idx="12841">
                  <c:v>0</c:v>
                </c:pt>
                <c:pt idx="12842">
                  <c:v>0</c:v>
                </c:pt>
                <c:pt idx="12843">
                  <c:v>0</c:v>
                </c:pt>
                <c:pt idx="12844">
                  <c:v>0</c:v>
                </c:pt>
                <c:pt idx="12845">
                  <c:v>0</c:v>
                </c:pt>
                <c:pt idx="12846">
                  <c:v>0</c:v>
                </c:pt>
                <c:pt idx="12847">
                  <c:v>0</c:v>
                </c:pt>
                <c:pt idx="12848">
                  <c:v>0</c:v>
                </c:pt>
                <c:pt idx="12849">
                  <c:v>0</c:v>
                </c:pt>
                <c:pt idx="12850">
                  <c:v>0</c:v>
                </c:pt>
                <c:pt idx="12851">
                  <c:v>0</c:v>
                </c:pt>
                <c:pt idx="12852">
                  <c:v>0</c:v>
                </c:pt>
                <c:pt idx="12853">
                  <c:v>0</c:v>
                </c:pt>
                <c:pt idx="12854">
                  <c:v>0</c:v>
                </c:pt>
                <c:pt idx="12855">
                  <c:v>0</c:v>
                </c:pt>
                <c:pt idx="12856">
                  <c:v>0</c:v>
                </c:pt>
                <c:pt idx="12857">
                  <c:v>0</c:v>
                </c:pt>
                <c:pt idx="12858">
                  <c:v>0</c:v>
                </c:pt>
                <c:pt idx="12859">
                  <c:v>0</c:v>
                </c:pt>
                <c:pt idx="12860">
                  <c:v>0</c:v>
                </c:pt>
                <c:pt idx="12861">
                  <c:v>0</c:v>
                </c:pt>
                <c:pt idx="12862">
                  <c:v>0</c:v>
                </c:pt>
                <c:pt idx="12863">
                  <c:v>0</c:v>
                </c:pt>
                <c:pt idx="12864">
                  <c:v>0</c:v>
                </c:pt>
                <c:pt idx="12865">
                  <c:v>0</c:v>
                </c:pt>
                <c:pt idx="12866">
                  <c:v>0</c:v>
                </c:pt>
                <c:pt idx="12867">
                  <c:v>0</c:v>
                </c:pt>
                <c:pt idx="12868">
                  <c:v>0</c:v>
                </c:pt>
                <c:pt idx="12869">
                  <c:v>0</c:v>
                </c:pt>
                <c:pt idx="12870">
                  <c:v>0</c:v>
                </c:pt>
                <c:pt idx="12871">
                  <c:v>0</c:v>
                </c:pt>
                <c:pt idx="12872">
                  <c:v>0</c:v>
                </c:pt>
                <c:pt idx="12873">
                  <c:v>0</c:v>
                </c:pt>
                <c:pt idx="12874">
                  <c:v>0</c:v>
                </c:pt>
                <c:pt idx="12875">
                  <c:v>0</c:v>
                </c:pt>
                <c:pt idx="12876">
                  <c:v>0</c:v>
                </c:pt>
                <c:pt idx="12877">
                  <c:v>0</c:v>
                </c:pt>
                <c:pt idx="12878">
                  <c:v>0</c:v>
                </c:pt>
                <c:pt idx="12879">
                  <c:v>0</c:v>
                </c:pt>
                <c:pt idx="12880">
                  <c:v>0</c:v>
                </c:pt>
                <c:pt idx="12881">
                  <c:v>0</c:v>
                </c:pt>
                <c:pt idx="12882">
                  <c:v>0</c:v>
                </c:pt>
                <c:pt idx="12883">
                  <c:v>0</c:v>
                </c:pt>
                <c:pt idx="12884">
                  <c:v>0</c:v>
                </c:pt>
                <c:pt idx="12885">
                  <c:v>0</c:v>
                </c:pt>
                <c:pt idx="12886">
                  <c:v>0</c:v>
                </c:pt>
                <c:pt idx="12887">
                  <c:v>0</c:v>
                </c:pt>
                <c:pt idx="12888">
                  <c:v>0</c:v>
                </c:pt>
                <c:pt idx="12889">
                  <c:v>0</c:v>
                </c:pt>
                <c:pt idx="12890">
                  <c:v>0</c:v>
                </c:pt>
                <c:pt idx="12891">
                  <c:v>0</c:v>
                </c:pt>
                <c:pt idx="12892">
                  <c:v>0</c:v>
                </c:pt>
                <c:pt idx="12893">
                  <c:v>0</c:v>
                </c:pt>
                <c:pt idx="12894">
                  <c:v>0</c:v>
                </c:pt>
                <c:pt idx="12895">
                  <c:v>0</c:v>
                </c:pt>
                <c:pt idx="12896">
                  <c:v>0</c:v>
                </c:pt>
                <c:pt idx="12897">
                  <c:v>0</c:v>
                </c:pt>
                <c:pt idx="12898">
                  <c:v>0</c:v>
                </c:pt>
                <c:pt idx="12899">
                  <c:v>0</c:v>
                </c:pt>
                <c:pt idx="12900">
                  <c:v>0</c:v>
                </c:pt>
                <c:pt idx="12901">
                  <c:v>0</c:v>
                </c:pt>
                <c:pt idx="12902">
                  <c:v>0</c:v>
                </c:pt>
                <c:pt idx="12903">
                  <c:v>0</c:v>
                </c:pt>
                <c:pt idx="12904">
                  <c:v>0</c:v>
                </c:pt>
                <c:pt idx="12905">
                  <c:v>0</c:v>
                </c:pt>
                <c:pt idx="12906">
                  <c:v>0</c:v>
                </c:pt>
                <c:pt idx="12907">
                  <c:v>0</c:v>
                </c:pt>
                <c:pt idx="12908">
                  <c:v>0</c:v>
                </c:pt>
                <c:pt idx="12909">
                  <c:v>0</c:v>
                </c:pt>
                <c:pt idx="12910">
                  <c:v>0</c:v>
                </c:pt>
                <c:pt idx="12911">
                  <c:v>0</c:v>
                </c:pt>
                <c:pt idx="12912">
                  <c:v>0</c:v>
                </c:pt>
                <c:pt idx="12913">
                  <c:v>0</c:v>
                </c:pt>
                <c:pt idx="12914">
                  <c:v>0</c:v>
                </c:pt>
                <c:pt idx="12915">
                  <c:v>0</c:v>
                </c:pt>
                <c:pt idx="12916">
                  <c:v>0</c:v>
                </c:pt>
                <c:pt idx="12917">
                  <c:v>0</c:v>
                </c:pt>
                <c:pt idx="12918">
                  <c:v>0</c:v>
                </c:pt>
                <c:pt idx="12919">
                  <c:v>0</c:v>
                </c:pt>
                <c:pt idx="12920">
                  <c:v>0</c:v>
                </c:pt>
                <c:pt idx="12921">
                  <c:v>0</c:v>
                </c:pt>
                <c:pt idx="12922">
                  <c:v>0</c:v>
                </c:pt>
                <c:pt idx="12923">
                  <c:v>0</c:v>
                </c:pt>
                <c:pt idx="12924">
                  <c:v>0</c:v>
                </c:pt>
                <c:pt idx="12925">
                  <c:v>0</c:v>
                </c:pt>
                <c:pt idx="12926">
                  <c:v>0</c:v>
                </c:pt>
                <c:pt idx="12927">
                  <c:v>0</c:v>
                </c:pt>
                <c:pt idx="12928">
                  <c:v>0</c:v>
                </c:pt>
                <c:pt idx="12929">
                  <c:v>0</c:v>
                </c:pt>
                <c:pt idx="12930">
                  <c:v>0</c:v>
                </c:pt>
                <c:pt idx="12931">
                  <c:v>0</c:v>
                </c:pt>
                <c:pt idx="12932">
                  <c:v>0</c:v>
                </c:pt>
                <c:pt idx="12933">
                  <c:v>0</c:v>
                </c:pt>
                <c:pt idx="12934">
                  <c:v>0</c:v>
                </c:pt>
                <c:pt idx="12935">
                  <c:v>0</c:v>
                </c:pt>
                <c:pt idx="12936">
                  <c:v>0</c:v>
                </c:pt>
                <c:pt idx="12937">
                  <c:v>0</c:v>
                </c:pt>
                <c:pt idx="12938">
                  <c:v>0</c:v>
                </c:pt>
                <c:pt idx="12939">
                  <c:v>0</c:v>
                </c:pt>
                <c:pt idx="12940">
                  <c:v>0</c:v>
                </c:pt>
                <c:pt idx="12941">
                  <c:v>0</c:v>
                </c:pt>
                <c:pt idx="12942">
                  <c:v>0</c:v>
                </c:pt>
                <c:pt idx="12943">
                  <c:v>0</c:v>
                </c:pt>
                <c:pt idx="12944">
                  <c:v>0</c:v>
                </c:pt>
                <c:pt idx="12945">
                  <c:v>0</c:v>
                </c:pt>
                <c:pt idx="12946">
                  <c:v>0</c:v>
                </c:pt>
                <c:pt idx="12947">
                  <c:v>0</c:v>
                </c:pt>
                <c:pt idx="12948">
                  <c:v>0</c:v>
                </c:pt>
                <c:pt idx="12949">
                  <c:v>0</c:v>
                </c:pt>
                <c:pt idx="12950">
                  <c:v>0</c:v>
                </c:pt>
                <c:pt idx="12951">
                  <c:v>0</c:v>
                </c:pt>
                <c:pt idx="12952">
                  <c:v>0</c:v>
                </c:pt>
                <c:pt idx="12953">
                  <c:v>0</c:v>
                </c:pt>
                <c:pt idx="12954">
                  <c:v>0</c:v>
                </c:pt>
                <c:pt idx="12955">
                  <c:v>0</c:v>
                </c:pt>
                <c:pt idx="12956">
                  <c:v>0</c:v>
                </c:pt>
                <c:pt idx="12957">
                  <c:v>0</c:v>
                </c:pt>
                <c:pt idx="12958">
                  <c:v>0</c:v>
                </c:pt>
                <c:pt idx="12959">
                  <c:v>0</c:v>
                </c:pt>
                <c:pt idx="12960">
                  <c:v>0</c:v>
                </c:pt>
                <c:pt idx="12961">
                  <c:v>0</c:v>
                </c:pt>
                <c:pt idx="12962">
                  <c:v>0</c:v>
                </c:pt>
                <c:pt idx="12963">
                  <c:v>0</c:v>
                </c:pt>
                <c:pt idx="12964">
                  <c:v>0</c:v>
                </c:pt>
                <c:pt idx="12965">
                  <c:v>0</c:v>
                </c:pt>
                <c:pt idx="12966">
                  <c:v>0</c:v>
                </c:pt>
                <c:pt idx="12967">
                  <c:v>0</c:v>
                </c:pt>
                <c:pt idx="12968">
                  <c:v>0</c:v>
                </c:pt>
                <c:pt idx="12969">
                  <c:v>0</c:v>
                </c:pt>
                <c:pt idx="12970">
                  <c:v>0</c:v>
                </c:pt>
                <c:pt idx="12971">
                  <c:v>0</c:v>
                </c:pt>
                <c:pt idx="12972">
                  <c:v>0</c:v>
                </c:pt>
                <c:pt idx="12973">
                  <c:v>0</c:v>
                </c:pt>
                <c:pt idx="12974">
                  <c:v>0</c:v>
                </c:pt>
                <c:pt idx="12975">
                  <c:v>0</c:v>
                </c:pt>
                <c:pt idx="12976">
                  <c:v>0</c:v>
                </c:pt>
                <c:pt idx="12977">
                  <c:v>0</c:v>
                </c:pt>
                <c:pt idx="12978">
                  <c:v>0</c:v>
                </c:pt>
                <c:pt idx="12979">
                  <c:v>0</c:v>
                </c:pt>
                <c:pt idx="12980">
                  <c:v>0</c:v>
                </c:pt>
                <c:pt idx="12981">
                  <c:v>0</c:v>
                </c:pt>
                <c:pt idx="12982">
                  <c:v>0</c:v>
                </c:pt>
                <c:pt idx="12983">
                  <c:v>0</c:v>
                </c:pt>
                <c:pt idx="12984">
                  <c:v>0</c:v>
                </c:pt>
                <c:pt idx="12985">
                  <c:v>0</c:v>
                </c:pt>
                <c:pt idx="12986">
                  <c:v>0</c:v>
                </c:pt>
                <c:pt idx="12987">
                  <c:v>0</c:v>
                </c:pt>
                <c:pt idx="12988">
                  <c:v>0</c:v>
                </c:pt>
                <c:pt idx="12989">
                  <c:v>0</c:v>
                </c:pt>
                <c:pt idx="12990">
                  <c:v>0</c:v>
                </c:pt>
                <c:pt idx="12991">
                  <c:v>0</c:v>
                </c:pt>
                <c:pt idx="12992">
                  <c:v>0</c:v>
                </c:pt>
                <c:pt idx="12993">
                  <c:v>0</c:v>
                </c:pt>
                <c:pt idx="12994">
                  <c:v>0</c:v>
                </c:pt>
                <c:pt idx="12995">
                  <c:v>0</c:v>
                </c:pt>
                <c:pt idx="12996">
                  <c:v>0</c:v>
                </c:pt>
                <c:pt idx="12997">
                  <c:v>0</c:v>
                </c:pt>
                <c:pt idx="12998">
                  <c:v>0</c:v>
                </c:pt>
                <c:pt idx="12999">
                  <c:v>0</c:v>
                </c:pt>
                <c:pt idx="13000">
                  <c:v>0</c:v>
                </c:pt>
                <c:pt idx="13001">
                  <c:v>0</c:v>
                </c:pt>
                <c:pt idx="13002">
                  <c:v>0</c:v>
                </c:pt>
                <c:pt idx="13003">
                  <c:v>0</c:v>
                </c:pt>
                <c:pt idx="13004">
                  <c:v>0</c:v>
                </c:pt>
                <c:pt idx="13005">
                  <c:v>0</c:v>
                </c:pt>
                <c:pt idx="13006">
                  <c:v>0</c:v>
                </c:pt>
                <c:pt idx="13007">
                  <c:v>0</c:v>
                </c:pt>
                <c:pt idx="13008">
                  <c:v>0</c:v>
                </c:pt>
                <c:pt idx="13009">
                  <c:v>0</c:v>
                </c:pt>
                <c:pt idx="13010">
                  <c:v>0</c:v>
                </c:pt>
                <c:pt idx="13011">
                  <c:v>0</c:v>
                </c:pt>
                <c:pt idx="13012">
                  <c:v>0</c:v>
                </c:pt>
                <c:pt idx="13013">
                  <c:v>0</c:v>
                </c:pt>
                <c:pt idx="13014">
                  <c:v>0</c:v>
                </c:pt>
                <c:pt idx="13015">
                  <c:v>0</c:v>
                </c:pt>
                <c:pt idx="13016">
                  <c:v>0</c:v>
                </c:pt>
                <c:pt idx="13017">
                  <c:v>0</c:v>
                </c:pt>
                <c:pt idx="13018">
                  <c:v>0</c:v>
                </c:pt>
                <c:pt idx="13019">
                  <c:v>0</c:v>
                </c:pt>
                <c:pt idx="13020">
                  <c:v>0</c:v>
                </c:pt>
                <c:pt idx="13021">
                  <c:v>0</c:v>
                </c:pt>
                <c:pt idx="13022">
                  <c:v>0</c:v>
                </c:pt>
                <c:pt idx="13023">
                  <c:v>0</c:v>
                </c:pt>
                <c:pt idx="13024">
                  <c:v>0</c:v>
                </c:pt>
                <c:pt idx="13025">
                  <c:v>0</c:v>
                </c:pt>
                <c:pt idx="13026">
                  <c:v>0</c:v>
                </c:pt>
                <c:pt idx="13027">
                  <c:v>0</c:v>
                </c:pt>
                <c:pt idx="13028">
                  <c:v>0</c:v>
                </c:pt>
                <c:pt idx="13029">
                  <c:v>0</c:v>
                </c:pt>
                <c:pt idx="13030">
                  <c:v>0</c:v>
                </c:pt>
                <c:pt idx="13031">
                  <c:v>0</c:v>
                </c:pt>
                <c:pt idx="13032">
                  <c:v>0</c:v>
                </c:pt>
                <c:pt idx="13033">
                  <c:v>0</c:v>
                </c:pt>
                <c:pt idx="13034">
                  <c:v>0</c:v>
                </c:pt>
                <c:pt idx="13035">
                  <c:v>0</c:v>
                </c:pt>
                <c:pt idx="13036">
                  <c:v>0</c:v>
                </c:pt>
                <c:pt idx="13037">
                  <c:v>0</c:v>
                </c:pt>
                <c:pt idx="13038">
                  <c:v>0</c:v>
                </c:pt>
                <c:pt idx="13039">
                  <c:v>0</c:v>
                </c:pt>
                <c:pt idx="13040">
                  <c:v>0</c:v>
                </c:pt>
                <c:pt idx="13041">
                  <c:v>0</c:v>
                </c:pt>
                <c:pt idx="13042">
                  <c:v>0</c:v>
                </c:pt>
                <c:pt idx="13043">
                  <c:v>0</c:v>
                </c:pt>
                <c:pt idx="13044">
                  <c:v>0</c:v>
                </c:pt>
                <c:pt idx="13045">
                  <c:v>0</c:v>
                </c:pt>
                <c:pt idx="13046">
                  <c:v>0</c:v>
                </c:pt>
                <c:pt idx="13047">
                  <c:v>0</c:v>
                </c:pt>
                <c:pt idx="13048">
                  <c:v>0</c:v>
                </c:pt>
                <c:pt idx="13049">
                  <c:v>0</c:v>
                </c:pt>
                <c:pt idx="13050">
                  <c:v>0</c:v>
                </c:pt>
                <c:pt idx="13051">
                  <c:v>0</c:v>
                </c:pt>
                <c:pt idx="13052">
                  <c:v>0</c:v>
                </c:pt>
                <c:pt idx="13053">
                  <c:v>0</c:v>
                </c:pt>
                <c:pt idx="13054">
                  <c:v>0</c:v>
                </c:pt>
                <c:pt idx="13055">
                  <c:v>0</c:v>
                </c:pt>
                <c:pt idx="13056">
                  <c:v>0</c:v>
                </c:pt>
                <c:pt idx="13057">
                  <c:v>0</c:v>
                </c:pt>
                <c:pt idx="13058">
                  <c:v>0</c:v>
                </c:pt>
                <c:pt idx="13059">
                  <c:v>0</c:v>
                </c:pt>
                <c:pt idx="13060">
                  <c:v>0</c:v>
                </c:pt>
                <c:pt idx="13061">
                  <c:v>0</c:v>
                </c:pt>
                <c:pt idx="13062">
                  <c:v>0</c:v>
                </c:pt>
                <c:pt idx="13063">
                  <c:v>0</c:v>
                </c:pt>
                <c:pt idx="13064">
                  <c:v>0</c:v>
                </c:pt>
                <c:pt idx="13065">
                  <c:v>0</c:v>
                </c:pt>
                <c:pt idx="13066">
                  <c:v>0</c:v>
                </c:pt>
                <c:pt idx="13067">
                  <c:v>0</c:v>
                </c:pt>
                <c:pt idx="13068">
                  <c:v>0</c:v>
                </c:pt>
                <c:pt idx="13069">
                  <c:v>0</c:v>
                </c:pt>
                <c:pt idx="13070">
                  <c:v>0</c:v>
                </c:pt>
                <c:pt idx="13071">
                  <c:v>0</c:v>
                </c:pt>
                <c:pt idx="13072">
                  <c:v>0</c:v>
                </c:pt>
                <c:pt idx="13073">
                  <c:v>0</c:v>
                </c:pt>
                <c:pt idx="13074">
                  <c:v>0</c:v>
                </c:pt>
                <c:pt idx="13075">
                  <c:v>0</c:v>
                </c:pt>
                <c:pt idx="13076">
                  <c:v>0</c:v>
                </c:pt>
                <c:pt idx="13077">
                  <c:v>0</c:v>
                </c:pt>
                <c:pt idx="13078">
                  <c:v>0</c:v>
                </c:pt>
                <c:pt idx="13079">
                  <c:v>0</c:v>
                </c:pt>
                <c:pt idx="13080">
                  <c:v>0</c:v>
                </c:pt>
                <c:pt idx="13081">
                  <c:v>0</c:v>
                </c:pt>
                <c:pt idx="13082">
                  <c:v>0</c:v>
                </c:pt>
                <c:pt idx="13083">
                  <c:v>0</c:v>
                </c:pt>
                <c:pt idx="13084">
                  <c:v>0</c:v>
                </c:pt>
                <c:pt idx="13085">
                  <c:v>0</c:v>
                </c:pt>
                <c:pt idx="13086">
                  <c:v>0</c:v>
                </c:pt>
                <c:pt idx="13087">
                  <c:v>0</c:v>
                </c:pt>
                <c:pt idx="13088">
                  <c:v>0</c:v>
                </c:pt>
                <c:pt idx="13089">
                  <c:v>0</c:v>
                </c:pt>
                <c:pt idx="13090">
                  <c:v>0</c:v>
                </c:pt>
                <c:pt idx="13091">
                  <c:v>0</c:v>
                </c:pt>
                <c:pt idx="13092">
                  <c:v>0</c:v>
                </c:pt>
                <c:pt idx="13093">
                  <c:v>0</c:v>
                </c:pt>
                <c:pt idx="13094">
                  <c:v>0</c:v>
                </c:pt>
                <c:pt idx="13095">
                  <c:v>0</c:v>
                </c:pt>
                <c:pt idx="13096">
                  <c:v>0</c:v>
                </c:pt>
                <c:pt idx="13097">
                  <c:v>0</c:v>
                </c:pt>
                <c:pt idx="13098">
                  <c:v>0</c:v>
                </c:pt>
                <c:pt idx="13099">
                  <c:v>0</c:v>
                </c:pt>
                <c:pt idx="13100">
                  <c:v>0</c:v>
                </c:pt>
                <c:pt idx="13101">
                  <c:v>0</c:v>
                </c:pt>
                <c:pt idx="13102">
                  <c:v>0</c:v>
                </c:pt>
                <c:pt idx="13103">
                  <c:v>0</c:v>
                </c:pt>
                <c:pt idx="13104">
                  <c:v>0</c:v>
                </c:pt>
                <c:pt idx="13105">
                  <c:v>0</c:v>
                </c:pt>
                <c:pt idx="13106">
                  <c:v>0</c:v>
                </c:pt>
                <c:pt idx="13107">
                  <c:v>0</c:v>
                </c:pt>
                <c:pt idx="13108">
                  <c:v>0</c:v>
                </c:pt>
                <c:pt idx="13109">
                  <c:v>0</c:v>
                </c:pt>
                <c:pt idx="13110">
                  <c:v>0</c:v>
                </c:pt>
                <c:pt idx="13111">
                  <c:v>0</c:v>
                </c:pt>
                <c:pt idx="13112">
                  <c:v>0</c:v>
                </c:pt>
                <c:pt idx="13113">
                  <c:v>0</c:v>
                </c:pt>
                <c:pt idx="13114">
                  <c:v>0</c:v>
                </c:pt>
                <c:pt idx="13115">
                  <c:v>0</c:v>
                </c:pt>
                <c:pt idx="13116">
                  <c:v>0</c:v>
                </c:pt>
                <c:pt idx="13117">
                  <c:v>0</c:v>
                </c:pt>
                <c:pt idx="13118">
                  <c:v>0</c:v>
                </c:pt>
                <c:pt idx="13119">
                  <c:v>0</c:v>
                </c:pt>
                <c:pt idx="13120">
                  <c:v>0</c:v>
                </c:pt>
                <c:pt idx="13121">
                  <c:v>0</c:v>
                </c:pt>
                <c:pt idx="13122">
                  <c:v>0</c:v>
                </c:pt>
                <c:pt idx="13123">
                  <c:v>0</c:v>
                </c:pt>
                <c:pt idx="13124">
                  <c:v>0</c:v>
                </c:pt>
                <c:pt idx="13125">
                  <c:v>0</c:v>
                </c:pt>
                <c:pt idx="13126">
                  <c:v>0</c:v>
                </c:pt>
                <c:pt idx="13127">
                  <c:v>0</c:v>
                </c:pt>
                <c:pt idx="13128">
                  <c:v>0</c:v>
                </c:pt>
                <c:pt idx="13129">
                  <c:v>0</c:v>
                </c:pt>
                <c:pt idx="13130">
                  <c:v>0</c:v>
                </c:pt>
                <c:pt idx="13131">
                  <c:v>0</c:v>
                </c:pt>
                <c:pt idx="13132">
                  <c:v>0</c:v>
                </c:pt>
                <c:pt idx="13133">
                  <c:v>0</c:v>
                </c:pt>
                <c:pt idx="13134">
                  <c:v>0</c:v>
                </c:pt>
                <c:pt idx="13135">
                  <c:v>0</c:v>
                </c:pt>
                <c:pt idx="13136">
                  <c:v>0</c:v>
                </c:pt>
                <c:pt idx="13137">
                  <c:v>0</c:v>
                </c:pt>
                <c:pt idx="13138">
                  <c:v>0</c:v>
                </c:pt>
                <c:pt idx="13139">
                  <c:v>0</c:v>
                </c:pt>
                <c:pt idx="13140">
                  <c:v>0</c:v>
                </c:pt>
                <c:pt idx="13141">
                  <c:v>0</c:v>
                </c:pt>
                <c:pt idx="13142">
                  <c:v>0</c:v>
                </c:pt>
                <c:pt idx="13143">
                  <c:v>0</c:v>
                </c:pt>
                <c:pt idx="13144">
                  <c:v>0</c:v>
                </c:pt>
                <c:pt idx="13145">
                  <c:v>0</c:v>
                </c:pt>
                <c:pt idx="13146">
                  <c:v>0</c:v>
                </c:pt>
                <c:pt idx="13147">
                  <c:v>0</c:v>
                </c:pt>
                <c:pt idx="13148">
                  <c:v>0</c:v>
                </c:pt>
                <c:pt idx="13149">
                  <c:v>0</c:v>
                </c:pt>
                <c:pt idx="13150">
                  <c:v>0</c:v>
                </c:pt>
                <c:pt idx="13151">
                  <c:v>0</c:v>
                </c:pt>
                <c:pt idx="13152">
                  <c:v>0</c:v>
                </c:pt>
                <c:pt idx="13153">
                  <c:v>0</c:v>
                </c:pt>
                <c:pt idx="13154">
                  <c:v>0</c:v>
                </c:pt>
                <c:pt idx="13155">
                  <c:v>0</c:v>
                </c:pt>
                <c:pt idx="13156">
                  <c:v>0</c:v>
                </c:pt>
                <c:pt idx="13157">
                  <c:v>0</c:v>
                </c:pt>
                <c:pt idx="13158">
                  <c:v>0</c:v>
                </c:pt>
                <c:pt idx="13159">
                  <c:v>0</c:v>
                </c:pt>
                <c:pt idx="13160">
                  <c:v>0</c:v>
                </c:pt>
                <c:pt idx="13161">
                  <c:v>0</c:v>
                </c:pt>
                <c:pt idx="13162">
                  <c:v>0</c:v>
                </c:pt>
                <c:pt idx="13163">
                  <c:v>0</c:v>
                </c:pt>
                <c:pt idx="13164">
                  <c:v>0</c:v>
                </c:pt>
                <c:pt idx="13165">
                  <c:v>0</c:v>
                </c:pt>
                <c:pt idx="13166">
                  <c:v>0</c:v>
                </c:pt>
                <c:pt idx="13167">
                  <c:v>0</c:v>
                </c:pt>
                <c:pt idx="13168">
                  <c:v>0</c:v>
                </c:pt>
                <c:pt idx="13169">
                  <c:v>0</c:v>
                </c:pt>
                <c:pt idx="13170">
                  <c:v>0</c:v>
                </c:pt>
                <c:pt idx="13171">
                  <c:v>0</c:v>
                </c:pt>
                <c:pt idx="13172">
                  <c:v>0</c:v>
                </c:pt>
                <c:pt idx="13173">
                  <c:v>0</c:v>
                </c:pt>
                <c:pt idx="13174">
                  <c:v>0</c:v>
                </c:pt>
                <c:pt idx="13175">
                  <c:v>0</c:v>
                </c:pt>
                <c:pt idx="13176">
                  <c:v>0</c:v>
                </c:pt>
                <c:pt idx="13177">
                  <c:v>0</c:v>
                </c:pt>
                <c:pt idx="13178">
                  <c:v>0</c:v>
                </c:pt>
                <c:pt idx="13179">
                  <c:v>0</c:v>
                </c:pt>
                <c:pt idx="13180">
                  <c:v>0</c:v>
                </c:pt>
                <c:pt idx="13181">
                  <c:v>0</c:v>
                </c:pt>
                <c:pt idx="13182">
                  <c:v>0</c:v>
                </c:pt>
                <c:pt idx="13183">
                  <c:v>0</c:v>
                </c:pt>
                <c:pt idx="13184">
                  <c:v>0</c:v>
                </c:pt>
                <c:pt idx="13185">
                  <c:v>0</c:v>
                </c:pt>
                <c:pt idx="13186">
                  <c:v>0</c:v>
                </c:pt>
                <c:pt idx="13187">
                  <c:v>0</c:v>
                </c:pt>
                <c:pt idx="13188">
                  <c:v>0</c:v>
                </c:pt>
                <c:pt idx="13189">
                  <c:v>0</c:v>
                </c:pt>
                <c:pt idx="13190">
                  <c:v>0</c:v>
                </c:pt>
                <c:pt idx="13191">
                  <c:v>0</c:v>
                </c:pt>
                <c:pt idx="13192">
                  <c:v>0</c:v>
                </c:pt>
                <c:pt idx="13193">
                  <c:v>0</c:v>
                </c:pt>
                <c:pt idx="13194">
                  <c:v>0</c:v>
                </c:pt>
                <c:pt idx="13195">
                  <c:v>0</c:v>
                </c:pt>
                <c:pt idx="13196">
                  <c:v>0</c:v>
                </c:pt>
                <c:pt idx="13197">
                  <c:v>0</c:v>
                </c:pt>
                <c:pt idx="13198">
                  <c:v>0</c:v>
                </c:pt>
                <c:pt idx="13199">
                  <c:v>0</c:v>
                </c:pt>
                <c:pt idx="13200">
                  <c:v>0</c:v>
                </c:pt>
                <c:pt idx="13201">
                  <c:v>0</c:v>
                </c:pt>
                <c:pt idx="13202">
                  <c:v>0</c:v>
                </c:pt>
                <c:pt idx="13203">
                  <c:v>0</c:v>
                </c:pt>
                <c:pt idx="13204">
                  <c:v>0</c:v>
                </c:pt>
                <c:pt idx="13205">
                  <c:v>0</c:v>
                </c:pt>
                <c:pt idx="13206">
                  <c:v>0</c:v>
                </c:pt>
                <c:pt idx="13207">
                  <c:v>0</c:v>
                </c:pt>
                <c:pt idx="13208">
                  <c:v>0</c:v>
                </c:pt>
                <c:pt idx="13209">
                  <c:v>0</c:v>
                </c:pt>
                <c:pt idx="13210">
                  <c:v>0</c:v>
                </c:pt>
                <c:pt idx="13211">
                  <c:v>0</c:v>
                </c:pt>
                <c:pt idx="13212">
                  <c:v>0</c:v>
                </c:pt>
                <c:pt idx="13213">
                  <c:v>0</c:v>
                </c:pt>
                <c:pt idx="13214">
                  <c:v>0</c:v>
                </c:pt>
                <c:pt idx="13215">
                  <c:v>0</c:v>
                </c:pt>
                <c:pt idx="13216">
                  <c:v>0</c:v>
                </c:pt>
                <c:pt idx="13217">
                  <c:v>0</c:v>
                </c:pt>
                <c:pt idx="13218">
                  <c:v>0</c:v>
                </c:pt>
                <c:pt idx="13219">
                  <c:v>0</c:v>
                </c:pt>
                <c:pt idx="13220">
                  <c:v>0</c:v>
                </c:pt>
                <c:pt idx="13221">
                  <c:v>0</c:v>
                </c:pt>
                <c:pt idx="13222">
                  <c:v>0</c:v>
                </c:pt>
                <c:pt idx="13223">
                  <c:v>0</c:v>
                </c:pt>
                <c:pt idx="13224">
                  <c:v>0</c:v>
                </c:pt>
                <c:pt idx="13225">
                  <c:v>0</c:v>
                </c:pt>
                <c:pt idx="13226">
                  <c:v>0</c:v>
                </c:pt>
                <c:pt idx="13227">
                  <c:v>0</c:v>
                </c:pt>
                <c:pt idx="13228">
                  <c:v>0</c:v>
                </c:pt>
                <c:pt idx="13229">
                  <c:v>0</c:v>
                </c:pt>
                <c:pt idx="13230">
                  <c:v>0</c:v>
                </c:pt>
                <c:pt idx="13231">
                  <c:v>0</c:v>
                </c:pt>
                <c:pt idx="13232">
                  <c:v>0</c:v>
                </c:pt>
                <c:pt idx="13233">
                  <c:v>0</c:v>
                </c:pt>
                <c:pt idx="13234">
                  <c:v>0</c:v>
                </c:pt>
                <c:pt idx="13235">
                  <c:v>0</c:v>
                </c:pt>
                <c:pt idx="13236">
                  <c:v>0</c:v>
                </c:pt>
                <c:pt idx="13237">
                  <c:v>0</c:v>
                </c:pt>
                <c:pt idx="13238">
                  <c:v>0</c:v>
                </c:pt>
                <c:pt idx="13239">
                  <c:v>0</c:v>
                </c:pt>
                <c:pt idx="13240">
                  <c:v>0</c:v>
                </c:pt>
                <c:pt idx="13241">
                  <c:v>0</c:v>
                </c:pt>
                <c:pt idx="13242">
                  <c:v>0</c:v>
                </c:pt>
                <c:pt idx="13243">
                  <c:v>0</c:v>
                </c:pt>
                <c:pt idx="13244">
                  <c:v>0</c:v>
                </c:pt>
                <c:pt idx="13245">
                  <c:v>0</c:v>
                </c:pt>
                <c:pt idx="13246">
                  <c:v>0</c:v>
                </c:pt>
                <c:pt idx="13247">
                  <c:v>0</c:v>
                </c:pt>
                <c:pt idx="13248">
                  <c:v>0</c:v>
                </c:pt>
                <c:pt idx="13249">
                  <c:v>0</c:v>
                </c:pt>
                <c:pt idx="13250">
                  <c:v>0</c:v>
                </c:pt>
                <c:pt idx="13251">
                  <c:v>0</c:v>
                </c:pt>
                <c:pt idx="13252">
                  <c:v>0</c:v>
                </c:pt>
                <c:pt idx="13253">
                  <c:v>0</c:v>
                </c:pt>
                <c:pt idx="13254">
                  <c:v>0</c:v>
                </c:pt>
                <c:pt idx="13255">
                  <c:v>0</c:v>
                </c:pt>
                <c:pt idx="13256">
                  <c:v>0</c:v>
                </c:pt>
                <c:pt idx="13257">
                  <c:v>0</c:v>
                </c:pt>
                <c:pt idx="13258">
                  <c:v>0</c:v>
                </c:pt>
                <c:pt idx="13259">
                  <c:v>0</c:v>
                </c:pt>
                <c:pt idx="13260">
                  <c:v>0</c:v>
                </c:pt>
                <c:pt idx="13261">
                  <c:v>0</c:v>
                </c:pt>
                <c:pt idx="13262">
                  <c:v>0</c:v>
                </c:pt>
                <c:pt idx="13263">
                  <c:v>0</c:v>
                </c:pt>
                <c:pt idx="13264">
                  <c:v>0</c:v>
                </c:pt>
                <c:pt idx="13265">
                  <c:v>0</c:v>
                </c:pt>
                <c:pt idx="13266">
                  <c:v>0</c:v>
                </c:pt>
                <c:pt idx="13267">
                  <c:v>0</c:v>
                </c:pt>
                <c:pt idx="13268">
                  <c:v>0</c:v>
                </c:pt>
                <c:pt idx="13269">
                  <c:v>0</c:v>
                </c:pt>
                <c:pt idx="13270">
                  <c:v>0</c:v>
                </c:pt>
                <c:pt idx="13271">
                  <c:v>0</c:v>
                </c:pt>
                <c:pt idx="13272">
                  <c:v>0</c:v>
                </c:pt>
                <c:pt idx="13273">
                  <c:v>0</c:v>
                </c:pt>
                <c:pt idx="13274">
                  <c:v>0</c:v>
                </c:pt>
                <c:pt idx="13275">
                  <c:v>0</c:v>
                </c:pt>
                <c:pt idx="13276">
                  <c:v>0</c:v>
                </c:pt>
                <c:pt idx="13277">
                  <c:v>0</c:v>
                </c:pt>
                <c:pt idx="13278">
                  <c:v>0</c:v>
                </c:pt>
                <c:pt idx="13279">
                  <c:v>0</c:v>
                </c:pt>
                <c:pt idx="13280">
                  <c:v>0</c:v>
                </c:pt>
                <c:pt idx="13281">
                  <c:v>0</c:v>
                </c:pt>
                <c:pt idx="13282">
                  <c:v>0</c:v>
                </c:pt>
                <c:pt idx="13283">
                  <c:v>0</c:v>
                </c:pt>
                <c:pt idx="13284">
                  <c:v>0</c:v>
                </c:pt>
                <c:pt idx="13285">
                  <c:v>0</c:v>
                </c:pt>
                <c:pt idx="13286">
                  <c:v>0</c:v>
                </c:pt>
                <c:pt idx="13287">
                  <c:v>0</c:v>
                </c:pt>
                <c:pt idx="13288">
                  <c:v>0</c:v>
                </c:pt>
                <c:pt idx="13289">
                  <c:v>0</c:v>
                </c:pt>
                <c:pt idx="13290">
                  <c:v>0</c:v>
                </c:pt>
                <c:pt idx="13291">
                  <c:v>0</c:v>
                </c:pt>
                <c:pt idx="13292">
                  <c:v>0</c:v>
                </c:pt>
                <c:pt idx="13293">
                  <c:v>0</c:v>
                </c:pt>
                <c:pt idx="13294">
                  <c:v>0</c:v>
                </c:pt>
                <c:pt idx="13295">
                  <c:v>0</c:v>
                </c:pt>
                <c:pt idx="13296">
                  <c:v>0</c:v>
                </c:pt>
                <c:pt idx="13297">
                  <c:v>0</c:v>
                </c:pt>
                <c:pt idx="13298">
                  <c:v>0</c:v>
                </c:pt>
                <c:pt idx="13299">
                  <c:v>0</c:v>
                </c:pt>
                <c:pt idx="13300">
                  <c:v>0</c:v>
                </c:pt>
                <c:pt idx="13301">
                  <c:v>0</c:v>
                </c:pt>
                <c:pt idx="13302">
                  <c:v>0</c:v>
                </c:pt>
                <c:pt idx="13303">
                  <c:v>0</c:v>
                </c:pt>
                <c:pt idx="13304">
                  <c:v>0</c:v>
                </c:pt>
                <c:pt idx="13305">
                  <c:v>0</c:v>
                </c:pt>
                <c:pt idx="13306">
                  <c:v>0</c:v>
                </c:pt>
                <c:pt idx="13307">
                  <c:v>0</c:v>
                </c:pt>
                <c:pt idx="13308">
                  <c:v>0</c:v>
                </c:pt>
                <c:pt idx="13309">
                  <c:v>0</c:v>
                </c:pt>
                <c:pt idx="13310">
                  <c:v>0</c:v>
                </c:pt>
                <c:pt idx="13311">
                  <c:v>0</c:v>
                </c:pt>
                <c:pt idx="13312">
                  <c:v>0</c:v>
                </c:pt>
                <c:pt idx="13313">
                  <c:v>0</c:v>
                </c:pt>
                <c:pt idx="13314">
                  <c:v>0</c:v>
                </c:pt>
                <c:pt idx="13315">
                  <c:v>0</c:v>
                </c:pt>
                <c:pt idx="13316">
                  <c:v>0</c:v>
                </c:pt>
                <c:pt idx="13317">
                  <c:v>0</c:v>
                </c:pt>
                <c:pt idx="13318">
                  <c:v>0</c:v>
                </c:pt>
                <c:pt idx="13319">
                  <c:v>0</c:v>
                </c:pt>
                <c:pt idx="13320">
                  <c:v>0</c:v>
                </c:pt>
                <c:pt idx="13321">
                  <c:v>0</c:v>
                </c:pt>
                <c:pt idx="13322">
                  <c:v>0</c:v>
                </c:pt>
                <c:pt idx="13323">
                  <c:v>0</c:v>
                </c:pt>
                <c:pt idx="13324">
                  <c:v>0</c:v>
                </c:pt>
                <c:pt idx="13325">
                  <c:v>0</c:v>
                </c:pt>
                <c:pt idx="13326">
                  <c:v>0</c:v>
                </c:pt>
                <c:pt idx="13327">
                  <c:v>0</c:v>
                </c:pt>
                <c:pt idx="13328">
                  <c:v>0</c:v>
                </c:pt>
                <c:pt idx="13329">
                  <c:v>0</c:v>
                </c:pt>
                <c:pt idx="13330">
                  <c:v>0</c:v>
                </c:pt>
                <c:pt idx="13331">
                  <c:v>0</c:v>
                </c:pt>
                <c:pt idx="13332">
                  <c:v>0</c:v>
                </c:pt>
                <c:pt idx="13333">
                  <c:v>0</c:v>
                </c:pt>
                <c:pt idx="13334">
                  <c:v>0</c:v>
                </c:pt>
                <c:pt idx="13335">
                  <c:v>0</c:v>
                </c:pt>
                <c:pt idx="13336">
                  <c:v>0</c:v>
                </c:pt>
                <c:pt idx="13337">
                  <c:v>0</c:v>
                </c:pt>
                <c:pt idx="13338">
                  <c:v>0</c:v>
                </c:pt>
                <c:pt idx="13339">
                  <c:v>0</c:v>
                </c:pt>
                <c:pt idx="13340">
                  <c:v>0</c:v>
                </c:pt>
                <c:pt idx="13341">
                  <c:v>0</c:v>
                </c:pt>
                <c:pt idx="13342">
                  <c:v>0</c:v>
                </c:pt>
                <c:pt idx="13343">
                  <c:v>0</c:v>
                </c:pt>
                <c:pt idx="13344">
                  <c:v>0</c:v>
                </c:pt>
                <c:pt idx="13345">
                  <c:v>0</c:v>
                </c:pt>
                <c:pt idx="13346">
                  <c:v>0</c:v>
                </c:pt>
                <c:pt idx="13347">
                  <c:v>0</c:v>
                </c:pt>
                <c:pt idx="13348">
                  <c:v>0</c:v>
                </c:pt>
                <c:pt idx="13349">
                  <c:v>0</c:v>
                </c:pt>
                <c:pt idx="13350">
                  <c:v>0</c:v>
                </c:pt>
                <c:pt idx="13351">
                  <c:v>0</c:v>
                </c:pt>
                <c:pt idx="13352">
                  <c:v>0</c:v>
                </c:pt>
                <c:pt idx="13353">
                  <c:v>0</c:v>
                </c:pt>
                <c:pt idx="13354">
                  <c:v>0</c:v>
                </c:pt>
                <c:pt idx="13355">
                  <c:v>0</c:v>
                </c:pt>
                <c:pt idx="13356">
                  <c:v>0</c:v>
                </c:pt>
                <c:pt idx="13357">
                  <c:v>0</c:v>
                </c:pt>
                <c:pt idx="13358">
                  <c:v>0</c:v>
                </c:pt>
                <c:pt idx="13359">
                  <c:v>0</c:v>
                </c:pt>
                <c:pt idx="13360">
                  <c:v>0</c:v>
                </c:pt>
                <c:pt idx="13361">
                  <c:v>0</c:v>
                </c:pt>
                <c:pt idx="13362">
                  <c:v>0</c:v>
                </c:pt>
                <c:pt idx="13363">
                  <c:v>0</c:v>
                </c:pt>
                <c:pt idx="13364">
                  <c:v>0</c:v>
                </c:pt>
                <c:pt idx="13365">
                  <c:v>0</c:v>
                </c:pt>
                <c:pt idx="13366">
                  <c:v>0</c:v>
                </c:pt>
                <c:pt idx="13367">
                  <c:v>0</c:v>
                </c:pt>
                <c:pt idx="13368">
                  <c:v>0</c:v>
                </c:pt>
                <c:pt idx="13369">
                  <c:v>0</c:v>
                </c:pt>
                <c:pt idx="13370">
                  <c:v>0</c:v>
                </c:pt>
                <c:pt idx="13371">
                  <c:v>0</c:v>
                </c:pt>
                <c:pt idx="13372">
                  <c:v>0</c:v>
                </c:pt>
                <c:pt idx="13373">
                  <c:v>0</c:v>
                </c:pt>
                <c:pt idx="13374">
                  <c:v>0</c:v>
                </c:pt>
                <c:pt idx="13375">
                  <c:v>0</c:v>
                </c:pt>
                <c:pt idx="13376">
                  <c:v>0</c:v>
                </c:pt>
                <c:pt idx="13377">
                  <c:v>0</c:v>
                </c:pt>
                <c:pt idx="13378">
                  <c:v>0</c:v>
                </c:pt>
                <c:pt idx="13379">
                  <c:v>0</c:v>
                </c:pt>
                <c:pt idx="13380">
                  <c:v>0</c:v>
                </c:pt>
                <c:pt idx="13381">
                  <c:v>0</c:v>
                </c:pt>
                <c:pt idx="13382">
                  <c:v>0</c:v>
                </c:pt>
                <c:pt idx="13383">
                  <c:v>0</c:v>
                </c:pt>
                <c:pt idx="13384">
                  <c:v>0</c:v>
                </c:pt>
                <c:pt idx="13385">
                  <c:v>0</c:v>
                </c:pt>
                <c:pt idx="13386">
                  <c:v>0</c:v>
                </c:pt>
                <c:pt idx="13387">
                  <c:v>0</c:v>
                </c:pt>
                <c:pt idx="13388">
                  <c:v>0</c:v>
                </c:pt>
                <c:pt idx="13389">
                  <c:v>0</c:v>
                </c:pt>
                <c:pt idx="13390">
                  <c:v>0</c:v>
                </c:pt>
                <c:pt idx="13391">
                  <c:v>0</c:v>
                </c:pt>
                <c:pt idx="13392">
                  <c:v>0</c:v>
                </c:pt>
                <c:pt idx="13393">
                  <c:v>0</c:v>
                </c:pt>
                <c:pt idx="13394">
                  <c:v>0</c:v>
                </c:pt>
                <c:pt idx="13395">
                  <c:v>0</c:v>
                </c:pt>
                <c:pt idx="13396">
                  <c:v>0</c:v>
                </c:pt>
                <c:pt idx="13397">
                  <c:v>0</c:v>
                </c:pt>
                <c:pt idx="13398">
                  <c:v>0</c:v>
                </c:pt>
                <c:pt idx="13399">
                  <c:v>0</c:v>
                </c:pt>
                <c:pt idx="13400">
                  <c:v>0</c:v>
                </c:pt>
                <c:pt idx="13401">
                  <c:v>0</c:v>
                </c:pt>
                <c:pt idx="13402">
                  <c:v>0</c:v>
                </c:pt>
                <c:pt idx="13403">
                  <c:v>0</c:v>
                </c:pt>
                <c:pt idx="13404">
                  <c:v>0</c:v>
                </c:pt>
                <c:pt idx="13405">
                  <c:v>0</c:v>
                </c:pt>
                <c:pt idx="13406">
                  <c:v>0</c:v>
                </c:pt>
                <c:pt idx="13407">
                  <c:v>0</c:v>
                </c:pt>
                <c:pt idx="13408">
                  <c:v>0</c:v>
                </c:pt>
                <c:pt idx="13409">
                  <c:v>0</c:v>
                </c:pt>
                <c:pt idx="13410">
                  <c:v>0</c:v>
                </c:pt>
                <c:pt idx="13411">
                  <c:v>0</c:v>
                </c:pt>
                <c:pt idx="13412">
                  <c:v>0</c:v>
                </c:pt>
                <c:pt idx="13413">
                  <c:v>0</c:v>
                </c:pt>
                <c:pt idx="13414">
                  <c:v>0</c:v>
                </c:pt>
                <c:pt idx="13415">
                  <c:v>0</c:v>
                </c:pt>
                <c:pt idx="13416">
                  <c:v>0</c:v>
                </c:pt>
                <c:pt idx="13417">
                  <c:v>0</c:v>
                </c:pt>
                <c:pt idx="13418">
                  <c:v>0</c:v>
                </c:pt>
                <c:pt idx="13419">
                  <c:v>0</c:v>
                </c:pt>
                <c:pt idx="13420">
                  <c:v>0</c:v>
                </c:pt>
                <c:pt idx="13421">
                  <c:v>0</c:v>
                </c:pt>
                <c:pt idx="13422">
                  <c:v>0</c:v>
                </c:pt>
                <c:pt idx="13423">
                  <c:v>0</c:v>
                </c:pt>
                <c:pt idx="13424">
                  <c:v>0</c:v>
                </c:pt>
                <c:pt idx="13425">
                  <c:v>0</c:v>
                </c:pt>
                <c:pt idx="13426">
                  <c:v>0</c:v>
                </c:pt>
                <c:pt idx="13427">
                  <c:v>0</c:v>
                </c:pt>
                <c:pt idx="13428">
                  <c:v>0</c:v>
                </c:pt>
                <c:pt idx="13429">
                  <c:v>0</c:v>
                </c:pt>
                <c:pt idx="13430">
                  <c:v>0</c:v>
                </c:pt>
                <c:pt idx="13431">
                  <c:v>0</c:v>
                </c:pt>
                <c:pt idx="13432">
                  <c:v>0</c:v>
                </c:pt>
                <c:pt idx="13433">
                  <c:v>0</c:v>
                </c:pt>
                <c:pt idx="13434">
                  <c:v>0</c:v>
                </c:pt>
                <c:pt idx="13435">
                  <c:v>0</c:v>
                </c:pt>
                <c:pt idx="13436">
                  <c:v>0</c:v>
                </c:pt>
                <c:pt idx="13437">
                  <c:v>0</c:v>
                </c:pt>
                <c:pt idx="13438">
                  <c:v>0</c:v>
                </c:pt>
                <c:pt idx="13439">
                  <c:v>0</c:v>
                </c:pt>
                <c:pt idx="13440">
                  <c:v>0</c:v>
                </c:pt>
                <c:pt idx="13441">
                  <c:v>0</c:v>
                </c:pt>
                <c:pt idx="13442">
                  <c:v>0</c:v>
                </c:pt>
                <c:pt idx="13443">
                  <c:v>0</c:v>
                </c:pt>
                <c:pt idx="13444">
                  <c:v>0</c:v>
                </c:pt>
                <c:pt idx="13445">
                  <c:v>0</c:v>
                </c:pt>
                <c:pt idx="13446">
                  <c:v>0</c:v>
                </c:pt>
                <c:pt idx="13447">
                  <c:v>0</c:v>
                </c:pt>
                <c:pt idx="13448">
                  <c:v>0</c:v>
                </c:pt>
                <c:pt idx="13449">
                  <c:v>0</c:v>
                </c:pt>
                <c:pt idx="13450">
                  <c:v>0</c:v>
                </c:pt>
                <c:pt idx="13451">
                  <c:v>0</c:v>
                </c:pt>
                <c:pt idx="13452">
                  <c:v>0</c:v>
                </c:pt>
                <c:pt idx="13453">
                  <c:v>0</c:v>
                </c:pt>
                <c:pt idx="13454">
                  <c:v>0</c:v>
                </c:pt>
                <c:pt idx="13455">
                  <c:v>0</c:v>
                </c:pt>
                <c:pt idx="13456">
                  <c:v>0</c:v>
                </c:pt>
                <c:pt idx="13457">
                  <c:v>0</c:v>
                </c:pt>
                <c:pt idx="13458">
                  <c:v>0</c:v>
                </c:pt>
                <c:pt idx="13459">
                  <c:v>0</c:v>
                </c:pt>
                <c:pt idx="13460">
                  <c:v>0</c:v>
                </c:pt>
                <c:pt idx="13461">
                  <c:v>0</c:v>
                </c:pt>
                <c:pt idx="13462">
                  <c:v>0</c:v>
                </c:pt>
                <c:pt idx="13463">
                  <c:v>0</c:v>
                </c:pt>
                <c:pt idx="13464">
                  <c:v>0</c:v>
                </c:pt>
                <c:pt idx="13465">
                  <c:v>0</c:v>
                </c:pt>
                <c:pt idx="13466">
                  <c:v>0</c:v>
                </c:pt>
                <c:pt idx="13467">
                  <c:v>0</c:v>
                </c:pt>
                <c:pt idx="13468">
                  <c:v>0</c:v>
                </c:pt>
                <c:pt idx="13469">
                  <c:v>0</c:v>
                </c:pt>
                <c:pt idx="13470">
                  <c:v>0</c:v>
                </c:pt>
                <c:pt idx="13471">
                  <c:v>0</c:v>
                </c:pt>
                <c:pt idx="13472">
                  <c:v>0</c:v>
                </c:pt>
                <c:pt idx="13473">
                  <c:v>0</c:v>
                </c:pt>
                <c:pt idx="13474">
                  <c:v>0</c:v>
                </c:pt>
                <c:pt idx="13475">
                  <c:v>0</c:v>
                </c:pt>
                <c:pt idx="13476">
                  <c:v>0</c:v>
                </c:pt>
                <c:pt idx="13477">
                  <c:v>0</c:v>
                </c:pt>
                <c:pt idx="13478">
                  <c:v>0</c:v>
                </c:pt>
                <c:pt idx="13479">
                  <c:v>0</c:v>
                </c:pt>
                <c:pt idx="13480">
                  <c:v>0</c:v>
                </c:pt>
                <c:pt idx="13481">
                  <c:v>0</c:v>
                </c:pt>
                <c:pt idx="13482">
                  <c:v>0</c:v>
                </c:pt>
                <c:pt idx="13483">
                  <c:v>0</c:v>
                </c:pt>
                <c:pt idx="13484">
                  <c:v>0</c:v>
                </c:pt>
                <c:pt idx="13485">
                  <c:v>0</c:v>
                </c:pt>
                <c:pt idx="13486">
                  <c:v>0</c:v>
                </c:pt>
                <c:pt idx="13487">
                  <c:v>0</c:v>
                </c:pt>
                <c:pt idx="13488">
                  <c:v>0</c:v>
                </c:pt>
                <c:pt idx="13489">
                  <c:v>0</c:v>
                </c:pt>
                <c:pt idx="13490">
                  <c:v>0</c:v>
                </c:pt>
                <c:pt idx="13491">
                  <c:v>0</c:v>
                </c:pt>
                <c:pt idx="13492">
                  <c:v>0</c:v>
                </c:pt>
                <c:pt idx="13493">
                  <c:v>0</c:v>
                </c:pt>
                <c:pt idx="13494">
                  <c:v>0</c:v>
                </c:pt>
                <c:pt idx="13495">
                  <c:v>0</c:v>
                </c:pt>
                <c:pt idx="13496">
                  <c:v>0</c:v>
                </c:pt>
                <c:pt idx="13497">
                  <c:v>0</c:v>
                </c:pt>
                <c:pt idx="13498">
                  <c:v>0</c:v>
                </c:pt>
                <c:pt idx="13499">
                  <c:v>0</c:v>
                </c:pt>
                <c:pt idx="13500">
                  <c:v>0</c:v>
                </c:pt>
                <c:pt idx="13501">
                  <c:v>0</c:v>
                </c:pt>
                <c:pt idx="13502">
                  <c:v>0</c:v>
                </c:pt>
                <c:pt idx="13503">
                  <c:v>0</c:v>
                </c:pt>
                <c:pt idx="13504">
                  <c:v>0</c:v>
                </c:pt>
                <c:pt idx="13505">
                  <c:v>0</c:v>
                </c:pt>
                <c:pt idx="13506">
                  <c:v>0</c:v>
                </c:pt>
                <c:pt idx="13507">
                  <c:v>0</c:v>
                </c:pt>
                <c:pt idx="13508">
                  <c:v>0</c:v>
                </c:pt>
                <c:pt idx="13509">
                  <c:v>0</c:v>
                </c:pt>
                <c:pt idx="13510">
                  <c:v>0</c:v>
                </c:pt>
                <c:pt idx="13511">
                  <c:v>0</c:v>
                </c:pt>
                <c:pt idx="13512">
                  <c:v>0</c:v>
                </c:pt>
                <c:pt idx="13513">
                  <c:v>0</c:v>
                </c:pt>
                <c:pt idx="13514">
                  <c:v>0</c:v>
                </c:pt>
                <c:pt idx="13515">
                  <c:v>0</c:v>
                </c:pt>
                <c:pt idx="13516">
                  <c:v>0</c:v>
                </c:pt>
                <c:pt idx="13517">
                  <c:v>0</c:v>
                </c:pt>
                <c:pt idx="13518">
                  <c:v>0</c:v>
                </c:pt>
                <c:pt idx="13519">
                  <c:v>0</c:v>
                </c:pt>
                <c:pt idx="13520">
                  <c:v>0</c:v>
                </c:pt>
                <c:pt idx="13521">
                  <c:v>0</c:v>
                </c:pt>
                <c:pt idx="13522">
                  <c:v>0</c:v>
                </c:pt>
                <c:pt idx="13523">
                  <c:v>0</c:v>
                </c:pt>
                <c:pt idx="13524">
                  <c:v>0</c:v>
                </c:pt>
                <c:pt idx="13525">
                  <c:v>0</c:v>
                </c:pt>
                <c:pt idx="13526">
                  <c:v>0</c:v>
                </c:pt>
                <c:pt idx="13527">
                  <c:v>0</c:v>
                </c:pt>
                <c:pt idx="13528">
                  <c:v>0</c:v>
                </c:pt>
                <c:pt idx="13529">
                  <c:v>0</c:v>
                </c:pt>
                <c:pt idx="13530">
                  <c:v>0</c:v>
                </c:pt>
                <c:pt idx="13531">
                  <c:v>0</c:v>
                </c:pt>
                <c:pt idx="13532">
                  <c:v>0</c:v>
                </c:pt>
                <c:pt idx="13533">
                  <c:v>0</c:v>
                </c:pt>
                <c:pt idx="13534">
                  <c:v>0</c:v>
                </c:pt>
                <c:pt idx="13535">
                  <c:v>0</c:v>
                </c:pt>
                <c:pt idx="13536">
                  <c:v>0</c:v>
                </c:pt>
                <c:pt idx="13537">
                  <c:v>0</c:v>
                </c:pt>
                <c:pt idx="13538">
                  <c:v>0</c:v>
                </c:pt>
                <c:pt idx="13539">
                  <c:v>0</c:v>
                </c:pt>
                <c:pt idx="13540">
                  <c:v>0</c:v>
                </c:pt>
                <c:pt idx="13541">
                  <c:v>0</c:v>
                </c:pt>
                <c:pt idx="13542">
                  <c:v>0</c:v>
                </c:pt>
                <c:pt idx="13543">
                  <c:v>0</c:v>
                </c:pt>
                <c:pt idx="13544">
                  <c:v>0</c:v>
                </c:pt>
                <c:pt idx="13545">
                  <c:v>0</c:v>
                </c:pt>
                <c:pt idx="13546">
                  <c:v>0</c:v>
                </c:pt>
                <c:pt idx="13547">
                  <c:v>0</c:v>
                </c:pt>
                <c:pt idx="13548">
                  <c:v>0</c:v>
                </c:pt>
                <c:pt idx="13549">
                  <c:v>0</c:v>
                </c:pt>
                <c:pt idx="13550">
                  <c:v>0</c:v>
                </c:pt>
                <c:pt idx="13551">
                  <c:v>0</c:v>
                </c:pt>
                <c:pt idx="13552">
                  <c:v>0</c:v>
                </c:pt>
                <c:pt idx="13553">
                  <c:v>0</c:v>
                </c:pt>
                <c:pt idx="13554">
                  <c:v>0</c:v>
                </c:pt>
                <c:pt idx="13555">
                  <c:v>0</c:v>
                </c:pt>
                <c:pt idx="13556">
                  <c:v>0</c:v>
                </c:pt>
                <c:pt idx="13557">
                  <c:v>0</c:v>
                </c:pt>
                <c:pt idx="13558">
                  <c:v>0</c:v>
                </c:pt>
                <c:pt idx="13559">
                  <c:v>0</c:v>
                </c:pt>
                <c:pt idx="13560">
                  <c:v>0</c:v>
                </c:pt>
                <c:pt idx="13561">
                  <c:v>0</c:v>
                </c:pt>
                <c:pt idx="13562">
                  <c:v>0</c:v>
                </c:pt>
                <c:pt idx="13563">
                  <c:v>0</c:v>
                </c:pt>
                <c:pt idx="13564">
                  <c:v>0</c:v>
                </c:pt>
                <c:pt idx="13565">
                  <c:v>0</c:v>
                </c:pt>
                <c:pt idx="13566">
                  <c:v>0</c:v>
                </c:pt>
                <c:pt idx="13567">
                  <c:v>0</c:v>
                </c:pt>
                <c:pt idx="13568">
                  <c:v>0</c:v>
                </c:pt>
                <c:pt idx="13569">
                  <c:v>0</c:v>
                </c:pt>
                <c:pt idx="13570">
                  <c:v>0</c:v>
                </c:pt>
                <c:pt idx="13571">
                  <c:v>0</c:v>
                </c:pt>
                <c:pt idx="13572">
                  <c:v>0</c:v>
                </c:pt>
                <c:pt idx="13573">
                  <c:v>0</c:v>
                </c:pt>
                <c:pt idx="13574">
                  <c:v>0</c:v>
                </c:pt>
                <c:pt idx="13575">
                  <c:v>0</c:v>
                </c:pt>
                <c:pt idx="13576">
                  <c:v>0</c:v>
                </c:pt>
                <c:pt idx="13577">
                  <c:v>0</c:v>
                </c:pt>
                <c:pt idx="13578">
                  <c:v>0</c:v>
                </c:pt>
                <c:pt idx="13579">
                  <c:v>0</c:v>
                </c:pt>
                <c:pt idx="13580">
                  <c:v>0</c:v>
                </c:pt>
                <c:pt idx="13581">
                  <c:v>0</c:v>
                </c:pt>
                <c:pt idx="13582">
                  <c:v>0</c:v>
                </c:pt>
                <c:pt idx="13583">
                  <c:v>0</c:v>
                </c:pt>
                <c:pt idx="13584">
                  <c:v>0</c:v>
                </c:pt>
                <c:pt idx="13585">
                  <c:v>0</c:v>
                </c:pt>
                <c:pt idx="13586">
                  <c:v>0</c:v>
                </c:pt>
                <c:pt idx="13587">
                  <c:v>0</c:v>
                </c:pt>
                <c:pt idx="13588">
                  <c:v>0</c:v>
                </c:pt>
                <c:pt idx="13589">
                  <c:v>0</c:v>
                </c:pt>
                <c:pt idx="13590">
                  <c:v>0</c:v>
                </c:pt>
                <c:pt idx="13591">
                  <c:v>0</c:v>
                </c:pt>
                <c:pt idx="13592">
                  <c:v>0</c:v>
                </c:pt>
                <c:pt idx="13593">
                  <c:v>0</c:v>
                </c:pt>
                <c:pt idx="13594">
                  <c:v>0</c:v>
                </c:pt>
                <c:pt idx="13595">
                  <c:v>0</c:v>
                </c:pt>
                <c:pt idx="13596">
                  <c:v>0</c:v>
                </c:pt>
                <c:pt idx="13597">
                  <c:v>0</c:v>
                </c:pt>
                <c:pt idx="13598">
                  <c:v>0</c:v>
                </c:pt>
                <c:pt idx="13599">
                  <c:v>0</c:v>
                </c:pt>
                <c:pt idx="13600">
                  <c:v>0</c:v>
                </c:pt>
                <c:pt idx="13601">
                  <c:v>0</c:v>
                </c:pt>
                <c:pt idx="13602">
                  <c:v>0</c:v>
                </c:pt>
                <c:pt idx="13603">
                  <c:v>0</c:v>
                </c:pt>
                <c:pt idx="13604">
                  <c:v>0</c:v>
                </c:pt>
                <c:pt idx="13605">
                  <c:v>0</c:v>
                </c:pt>
                <c:pt idx="13606">
                  <c:v>0</c:v>
                </c:pt>
                <c:pt idx="13607">
                  <c:v>0</c:v>
                </c:pt>
                <c:pt idx="13608">
                  <c:v>0</c:v>
                </c:pt>
                <c:pt idx="13609">
                  <c:v>0</c:v>
                </c:pt>
                <c:pt idx="13610">
                  <c:v>0</c:v>
                </c:pt>
                <c:pt idx="13611">
                  <c:v>0</c:v>
                </c:pt>
                <c:pt idx="13612">
                  <c:v>0</c:v>
                </c:pt>
                <c:pt idx="13613">
                  <c:v>0</c:v>
                </c:pt>
                <c:pt idx="13614">
                  <c:v>0</c:v>
                </c:pt>
                <c:pt idx="13615">
                  <c:v>0</c:v>
                </c:pt>
                <c:pt idx="13616">
                  <c:v>0</c:v>
                </c:pt>
                <c:pt idx="13617">
                  <c:v>0</c:v>
                </c:pt>
                <c:pt idx="13618">
                  <c:v>0</c:v>
                </c:pt>
                <c:pt idx="13619">
                  <c:v>0</c:v>
                </c:pt>
                <c:pt idx="13620">
                  <c:v>0</c:v>
                </c:pt>
                <c:pt idx="13621">
                  <c:v>0</c:v>
                </c:pt>
                <c:pt idx="13622">
                  <c:v>0</c:v>
                </c:pt>
                <c:pt idx="13623">
                  <c:v>0</c:v>
                </c:pt>
                <c:pt idx="13624">
                  <c:v>0</c:v>
                </c:pt>
                <c:pt idx="13625">
                  <c:v>0</c:v>
                </c:pt>
                <c:pt idx="13626">
                  <c:v>0</c:v>
                </c:pt>
                <c:pt idx="13627">
                  <c:v>0</c:v>
                </c:pt>
                <c:pt idx="13628">
                  <c:v>0</c:v>
                </c:pt>
                <c:pt idx="13629">
                  <c:v>0</c:v>
                </c:pt>
                <c:pt idx="13630">
                  <c:v>0</c:v>
                </c:pt>
                <c:pt idx="13631">
                  <c:v>0</c:v>
                </c:pt>
                <c:pt idx="13632">
                  <c:v>0</c:v>
                </c:pt>
                <c:pt idx="13633">
                  <c:v>0</c:v>
                </c:pt>
                <c:pt idx="13634">
                  <c:v>0</c:v>
                </c:pt>
                <c:pt idx="13635">
                  <c:v>0</c:v>
                </c:pt>
                <c:pt idx="13636">
                  <c:v>0</c:v>
                </c:pt>
                <c:pt idx="13637">
                  <c:v>0</c:v>
                </c:pt>
                <c:pt idx="13638">
                  <c:v>0</c:v>
                </c:pt>
                <c:pt idx="13639">
                  <c:v>0</c:v>
                </c:pt>
                <c:pt idx="13640">
                  <c:v>0</c:v>
                </c:pt>
                <c:pt idx="13641">
                  <c:v>0</c:v>
                </c:pt>
                <c:pt idx="13642">
                  <c:v>0</c:v>
                </c:pt>
                <c:pt idx="13643">
                  <c:v>0</c:v>
                </c:pt>
                <c:pt idx="13644">
                  <c:v>0</c:v>
                </c:pt>
                <c:pt idx="13645">
                  <c:v>0</c:v>
                </c:pt>
                <c:pt idx="13646">
                  <c:v>0</c:v>
                </c:pt>
                <c:pt idx="13647">
                  <c:v>0</c:v>
                </c:pt>
                <c:pt idx="13648">
                  <c:v>0</c:v>
                </c:pt>
                <c:pt idx="13649">
                  <c:v>0</c:v>
                </c:pt>
                <c:pt idx="13650">
                  <c:v>0</c:v>
                </c:pt>
                <c:pt idx="13651">
                  <c:v>0</c:v>
                </c:pt>
                <c:pt idx="13652">
                  <c:v>0</c:v>
                </c:pt>
                <c:pt idx="13653">
                  <c:v>0</c:v>
                </c:pt>
                <c:pt idx="13654">
                  <c:v>0</c:v>
                </c:pt>
                <c:pt idx="13655">
                  <c:v>0</c:v>
                </c:pt>
                <c:pt idx="13656">
                  <c:v>0</c:v>
                </c:pt>
                <c:pt idx="13657">
                  <c:v>0</c:v>
                </c:pt>
                <c:pt idx="13658">
                  <c:v>0</c:v>
                </c:pt>
                <c:pt idx="13659">
                  <c:v>0</c:v>
                </c:pt>
                <c:pt idx="13660">
                  <c:v>0</c:v>
                </c:pt>
                <c:pt idx="13661">
                  <c:v>0</c:v>
                </c:pt>
                <c:pt idx="13662">
                  <c:v>0</c:v>
                </c:pt>
                <c:pt idx="13663">
                  <c:v>0</c:v>
                </c:pt>
                <c:pt idx="13664">
                  <c:v>0</c:v>
                </c:pt>
                <c:pt idx="13665">
                  <c:v>0</c:v>
                </c:pt>
                <c:pt idx="13666">
                  <c:v>0</c:v>
                </c:pt>
                <c:pt idx="13667">
                  <c:v>0</c:v>
                </c:pt>
                <c:pt idx="13668">
                  <c:v>0</c:v>
                </c:pt>
                <c:pt idx="13669">
                  <c:v>0</c:v>
                </c:pt>
                <c:pt idx="13670">
                  <c:v>0</c:v>
                </c:pt>
                <c:pt idx="13671">
                  <c:v>0</c:v>
                </c:pt>
                <c:pt idx="13672">
                  <c:v>0</c:v>
                </c:pt>
                <c:pt idx="13673">
                  <c:v>0</c:v>
                </c:pt>
                <c:pt idx="13674">
                  <c:v>0</c:v>
                </c:pt>
                <c:pt idx="13675">
                  <c:v>0</c:v>
                </c:pt>
                <c:pt idx="13676">
                  <c:v>0</c:v>
                </c:pt>
                <c:pt idx="13677">
                  <c:v>0</c:v>
                </c:pt>
                <c:pt idx="13678">
                  <c:v>0</c:v>
                </c:pt>
                <c:pt idx="13679">
                  <c:v>0</c:v>
                </c:pt>
                <c:pt idx="13680">
                  <c:v>0</c:v>
                </c:pt>
                <c:pt idx="13681">
                  <c:v>0</c:v>
                </c:pt>
                <c:pt idx="13682">
                  <c:v>0</c:v>
                </c:pt>
                <c:pt idx="13683">
                  <c:v>0</c:v>
                </c:pt>
                <c:pt idx="13684">
                  <c:v>0</c:v>
                </c:pt>
                <c:pt idx="13685">
                  <c:v>0</c:v>
                </c:pt>
                <c:pt idx="13686">
                  <c:v>0</c:v>
                </c:pt>
                <c:pt idx="13687">
                  <c:v>0</c:v>
                </c:pt>
                <c:pt idx="13688">
                  <c:v>0</c:v>
                </c:pt>
                <c:pt idx="13689">
                  <c:v>0</c:v>
                </c:pt>
                <c:pt idx="13690">
                  <c:v>0</c:v>
                </c:pt>
                <c:pt idx="13691">
                  <c:v>0</c:v>
                </c:pt>
                <c:pt idx="13692">
                  <c:v>0</c:v>
                </c:pt>
                <c:pt idx="13693">
                  <c:v>0</c:v>
                </c:pt>
                <c:pt idx="13694">
                  <c:v>0</c:v>
                </c:pt>
                <c:pt idx="13695">
                  <c:v>0</c:v>
                </c:pt>
                <c:pt idx="13696">
                  <c:v>0</c:v>
                </c:pt>
                <c:pt idx="13697">
                  <c:v>0</c:v>
                </c:pt>
                <c:pt idx="13698">
                  <c:v>0</c:v>
                </c:pt>
                <c:pt idx="13699">
                  <c:v>0</c:v>
                </c:pt>
                <c:pt idx="13700">
                  <c:v>0</c:v>
                </c:pt>
                <c:pt idx="13701">
                  <c:v>0</c:v>
                </c:pt>
                <c:pt idx="13702">
                  <c:v>0</c:v>
                </c:pt>
                <c:pt idx="13703">
                  <c:v>0</c:v>
                </c:pt>
                <c:pt idx="13704">
                  <c:v>0</c:v>
                </c:pt>
                <c:pt idx="13705">
                  <c:v>0</c:v>
                </c:pt>
                <c:pt idx="13706">
                  <c:v>0</c:v>
                </c:pt>
                <c:pt idx="13707">
                  <c:v>0</c:v>
                </c:pt>
                <c:pt idx="13708">
                  <c:v>0</c:v>
                </c:pt>
                <c:pt idx="13709">
                  <c:v>0</c:v>
                </c:pt>
                <c:pt idx="13710">
                  <c:v>0</c:v>
                </c:pt>
                <c:pt idx="13711">
                  <c:v>0</c:v>
                </c:pt>
                <c:pt idx="13712">
                  <c:v>0</c:v>
                </c:pt>
                <c:pt idx="13713">
                  <c:v>0</c:v>
                </c:pt>
                <c:pt idx="13714">
                  <c:v>0</c:v>
                </c:pt>
                <c:pt idx="13715">
                  <c:v>0</c:v>
                </c:pt>
                <c:pt idx="13716">
                  <c:v>0</c:v>
                </c:pt>
                <c:pt idx="13717">
                  <c:v>0</c:v>
                </c:pt>
                <c:pt idx="13718">
                  <c:v>0</c:v>
                </c:pt>
                <c:pt idx="13719">
                  <c:v>0</c:v>
                </c:pt>
                <c:pt idx="13720">
                  <c:v>0</c:v>
                </c:pt>
                <c:pt idx="13721">
                  <c:v>0</c:v>
                </c:pt>
                <c:pt idx="13722">
                  <c:v>0</c:v>
                </c:pt>
                <c:pt idx="13723">
                  <c:v>0</c:v>
                </c:pt>
                <c:pt idx="13724">
                  <c:v>0</c:v>
                </c:pt>
                <c:pt idx="13725">
                  <c:v>0</c:v>
                </c:pt>
                <c:pt idx="13726">
                  <c:v>0</c:v>
                </c:pt>
                <c:pt idx="13727">
                  <c:v>0</c:v>
                </c:pt>
                <c:pt idx="13728">
                  <c:v>0</c:v>
                </c:pt>
                <c:pt idx="13729">
                  <c:v>0</c:v>
                </c:pt>
                <c:pt idx="13730">
                  <c:v>0</c:v>
                </c:pt>
                <c:pt idx="13731">
                  <c:v>0</c:v>
                </c:pt>
                <c:pt idx="13732">
                  <c:v>0</c:v>
                </c:pt>
                <c:pt idx="13733">
                  <c:v>0</c:v>
                </c:pt>
                <c:pt idx="13734">
                  <c:v>0</c:v>
                </c:pt>
                <c:pt idx="13735">
                  <c:v>0</c:v>
                </c:pt>
                <c:pt idx="13736">
                  <c:v>0</c:v>
                </c:pt>
                <c:pt idx="13737">
                  <c:v>0</c:v>
                </c:pt>
                <c:pt idx="13738">
                  <c:v>0</c:v>
                </c:pt>
                <c:pt idx="13739">
                  <c:v>0</c:v>
                </c:pt>
                <c:pt idx="13740">
                  <c:v>0</c:v>
                </c:pt>
                <c:pt idx="13741">
                  <c:v>0</c:v>
                </c:pt>
                <c:pt idx="13742">
                  <c:v>0</c:v>
                </c:pt>
                <c:pt idx="13743">
                  <c:v>0</c:v>
                </c:pt>
                <c:pt idx="13744">
                  <c:v>0</c:v>
                </c:pt>
                <c:pt idx="13745">
                  <c:v>0</c:v>
                </c:pt>
                <c:pt idx="13746">
                  <c:v>0</c:v>
                </c:pt>
                <c:pt idx="13747">
                  <c:v>0</c:v>
                </c:pt>
                <c:pt idx="13748">
                  <c:v>0</c:v>
                </c:pt>
                <c:pt idx="13749">
                  <c:v>0</c:v>
                </c:pt>
                <c:pt idx="13750">
                  <c:v>0</c:v>
                </c:pt>
                <c:pt idx="13751">
                  <c:v>0</c:v>
                </c:pt>
                <c:pt idx="13752">
                  <c:v>0</c:v>
                </c:pt>
                <c:pt idx="13753">
                  <c:v>0</c:v>
                </c:pt>
                <c:pt idx="13754">
                  <c:v>0</c:v>
                </c:pt>
                <c:pt idx="13755">
                  <c:v>0</c:v>
                </c:pt>
                <c:pt idx="13756">
                  <c:v>0</c:v>
                </c:pt>
                <c:pt idx="13757">
                  <c:v>0</c:v>
                </c:pt>
                <c:pt idx="13758">
                  <c:v>0</c:v>
                </c:pt>
                <c:pt idx="13759">
                  <c:v>0</c:v>
                </c:pt>
                <c:pt idx="13760">
                  <c:v>0</c:v>
                </c:pt>
                <c:pt idx="13761">
                  <c:v>0</c:v>
                </c:pt>
                <c:pt idx="13762">
                  <c:v>0</c:v>
                </c:pt>
                <c:pt idx="13763">
                  <c:v>0</c:v>
                </c:pt>
                <c:pt idx="13764">
                  <c:v>0</c:v>
                </c:pt>
                <c:pt idx="13765">
                  <c:v>0</c:v>
                </c:pt>
                <c:pt idx="13766">
                  <c:v>0</c:v>
                </c:pt>
                <c:pt idx="13767">
                  <c:v>0</c:v>
                </c:pt>
                <c:pt idx="13768">
                  <c:v>0</c:v>
                </c:pt>
                <c:pt idx="13769">
                  <c:v>0</c:v>
                </c:pt>
                <c:pt idx="13770">
                  <c:v>0</c:v>
                </c:pt>
                <c:pt idx="13771">
                  <c:v>0</c:v>
                </c:pt>
                <c:pt idx="13772">
                  <c:v>0</c:v>
                </c:pt>
                <c:pt idx="13773">
                  <c:v>0</c:v>
                </c:pt>
                <c:pt idx="13774">
                  <c:v>0</c:v>
                </c:pt>
                <c:pt idx="13775">
                  <c:v>0</c:v>
                </c:pt>
                <c:pt idx="13776">
                  <c:v>0</c:v>
                </c:pt>
                <c:pt idx="13777">
                  <c:v>0</c:v>
                </c:pt>
                <c:pt idx="13778">
                  <c:v>0</c:v>
                </c:pt>
                <c:pt idx="13779">
                  <c:v>0</c:v>
                </c:pt>
                <c:pt idx="13780">
                  <c:v>0</c:v>
                </c:pt>
                <c:pt idx="13781">
                  <c:v>0</c:v>
                </c:pt>
                <c:pt idx="13782">
                  <c:v>0</c:v>
                </c:pt>
                <c:pt idx="13783">
                  <c:v>0</c:v>
                </c:pt>
                <c:pt idx="13784">
                  <c:v>0</c:v>
                </c:pt>
                <c:pt idx="13785">
                  <c:v>0</c:v>
                </c:pt>
                <c:pt idx="13786">
                  <c:v>0</c:v>
                </c:pt>
                <c:pt idx="13787">
                  <c:v>0</c:v>
                </c:pt>
                <c:pt idx="13788">
                  <c:v>0</c:v>
                </c:pt>
                <c:pt idx="13789">
                  <c:v>0</c:v>
                </c:pt>
                <c:pt idx="13790">
                  <c:v>0</c:v>
                </c:pt>
                <c:pt idx="13791">
                  <c:v>0</c:v>
                </c:pt>
                <c:pt idx="13792">
                  <c:v>0</c:v>
                </c:pt>
                <c:pt idx="13793">
                  <c:v>0</c:v>
                </c:pt>
                <c:pt idx="13794">
                  <c:v>0</c:v>
                </c:pt>
                <c:pt idx="13795">
                  <c:v>0</c:v>
                </c:pt>
                <c:pt idx="13796">
                  <c:v>0</c:v>
                </c:pt>
                <c:pt idx="13797">
                  <c:v>0</c:v>
                </c:pt>
                <c:pt idx="13798">
                  <c:v>0</c:v>
                </c:pt>
                <c:pt idx="13799">
                  <c:v>0</c:v>
                </c:pt>
                <c:pt idx="13800">
                  <c:v>0</c:v>
                </c:pt>
                <c:pt idx="13801">
                  <c:v>0</c:v>
                </c:pt>
                <c:pt idx="13802">
                  <c:v>0</c:v>
                </c:pt>
                <c:pt idx="13803">
                  <c:v>0</c:v>
                </c:pt>
                <c:pt idx="13804">
                  <c:v>0</c:v>
                </c:pt>
                <c:pt idx="13805">
                  <c:v>0</c:v>
                </c:pt>
                <c:pt idx="13806">
                  <c:v>0</c:v>
                </c:pt>
                <c:pt idx="13807">
                  <c:v>0</c:v>
                </c:pt>
                <c:pt idx="13808">
                  <c:v>0</c:v>
                </c:pt>
                <c:pt idx="13809">
                  <c:v>0</c:v>
                </c:pt>
                <c:pt idx="13810">
                  <c:v>0</c:v>
                </c:pt>
                <c:pt idx="13811">
                  <c:v>0</c:v>
                </c:pt>
                <c:pt idx="13812">
                  <c:v>0</c:v>
                </c:pt>
                <c:pt idx="13813">
                  <c:v>0</c:v>
                </c:pt>
                <c:pt idx="13814">
                  <c:v>0</c:v>
                </c:pt>
                <c:pt idx="13815">
                  <c:v>0</c:v>
                </c:pt>
                <c:pt idx="13816">
                  <c:v>0</c:v>
                </c:pt>
                <c:pt idx="13817">
                  <c:v>0</c:v>
                </c:pt>
                <c:pt idx="13818">
                  <c:v>0</c:v>
                </c:pt>
                <c:pt idx="13819">
                  <c:v>0</c:v>
                </c:pt>
                <c:pt idx="13820">
                  <c:v>0</c:v>
                </c:pt>
                <c:pt idx="13821">
                  <c:v>0</c:v>
                </c:pt>
                <c:pt idx="13822">
                  <c:v>0</c:v>
                </c:pt>
                <c:pt idx="13823">
                  <c:v>0</c:v>
                </c:pt>
                <c:pt idx="13824">
                  <c:v>0</c:v>
                </c:pt>
                <c:pt idx="13825">
                  <c:v>0</c:v>
                </c:pt>
                <c:pt idx="13826">
                  <c:v>0</c:v>
                </c:pt>
                <c:pt idx="13827">
                  <c:v>0</c:v>
                </c:pt>
                <c:pt idx="13828">
                  <c:v>0</c:v>
                </c:pt>
                <c:pt idx="13829">
                  <c:v>0</c:v>
                </c:pt>
                <c:pt idx="13830">
                  <c:v>0</c:v>
                </c:pt>
                <c:pt idx="13831">
                  <c:v>0</c:v>
                </c:pt>
                <c:pt idx="13832">
                  <c:v>0</c:v>
                </c:pt>
                <c:pt idx="13833">
                  <c:v>0</c:v>
                </c:pt>
                <c:pt idx="13834">
                  <c:v>0</c:v>
                </c:pt>
                <c:pt idx="13835">
                  <c:v>0</c:v>
                </c:pt>
                <c:pt idx="13836">
                  <c:v>0</c:v>
                </c:pt>
                <c:pt idx="13837">
                  <c:v>0</c:v>
                </c:pt>
                <c:pt idx="13838">
                  <c:v>0</c:v>
                </c:pt>
                <c:pt idx="13839">
                  <c:v>0</c:v>
                </c:pt>
                <c:pt idx="13840">
                  <c:v>0</c:v>
                </c:pt>
                <c:pt idx="13841">
                  <c:v>0</c:v>
                </c:pt>
                <c:pt idx="13842">
                  <c:v>0</c:v>
                </c:pt>
                <c:pt idx="13843">
                  <c:v>0</c:v>
                </c:pt>
                <c:pt idx="13844">
                  <c:v>0</c:v>
                </c:pt>
                <c:pt idx="13845">
                  <c:v>0</c:v>
                </c:pt>
                <c:pt idx="13846">
                  <c:v>0</c:v>
                </c:pt>
                <c:pt idx="13847">
                  <c:v>0</c:v>
                </c:pt>
                <c:pt idx="13848">
                  <c:v>0</c:v>
                </c:pt>
                <c:pt idx="13849">
                  <c:v>0</c:v>
                </c:pt>
                <c:pt idx="13850">
                  <c:v>0</c:v>
                </c:pt>
                <c:pt idx="13851">
                  <c:v>0</c:v>
                </c:pt>
                <c:pt idx="13852">
                  <c:v>0</c:v>
                </c:pt>
                <c:pt idx="13853">
                  <c:v>0</c:v>
                </c:pt>
                <c:pt idx="13854">
                  <c:v>0</c:v>
                </c:pt>
                <c:pt idx="13855">
                  <c:v>0</c:v>
                </c:pt>
                <c:pt idx="13856">
                  <c:v>0</c:v>
                </c:pt>
                <c:pt idx="13857">
                  <c:v>0</c:v>
                </c:pt>
                <c:pt idx="13858">
                  <c:v>0</c:v>
                </c:pt>
                <c:pt idx="13859">
                  <c:v>0</c:v>
                </c:pt>
                <c:pt idx="13860">
                  <c:v>0</c:v>
                </c:pt>
                <c:pt idx="13861">
                  <c:v>0</c:v>
                </c:pt>
                <c:pt idx="13862">
                  <c:v>0</c:v>
                </c:pt>
                <c:pt idx="13863">
                  <c:v>0</c:v>
                </c:pt>
                <c:pt idx="13864">
                  <c:v>0</c:v>
                </c:pt>
                <c:pt idx="13865">
                  <c:v>0</c:v>
                </c:pt>
                <c:pt idx="13866">
                  <c:v>0</c:v>
                </c:pt>
                <c:pt idx="13867">
                  <c:v>0</c:v>
                </c:pt>
                <c:pt idx="13868">
                  <c:v>0</c:v>
                </c:pt>
                <c:pt idx="13869">
                  <c:v>0</c:v>
                </c:pt>
                <c:pt idx="13870">
                  <c:v>0</c:v>
                </c:pt>
                <c:pt idx="13871">
                  <c:v>0</c:v>
                </c:pt>
                <c:pt idx="13872">
                  <c:v>0</c:v>
                </c:pt>
                <c:pt idx="13873">
                  <c:v>0</c:v>
                </c:pt>
                <c:pt idx="13874">
                  <c:v>0</c:v>
                </c:pt>
                <c:pt idx="13875">
                  <c:v>0</c:v>
                </c:pt>
                <c:pt idx="13876">
                  <c:v>0</c:v>
                </c:pt>
                <c:pt idx="13877">
                  <c:v>0</c:v>
                </c:pt>
                <c:pt idx="13878">
                  <c:v>0</c:v>
                </c:pt>
                <c:pt idx="13879">
                  <c:v>0</c:v>
                </c:pt>
                <c:pt idx="13880">
                  <c:v>0</c:v>
                </c:pt>
                <c:pt idx="13881">
                  <c:v>0</c:v>
                </c:pt>
                <c:pt idx="13882">
                  <c:v>0</c:v>
                </c:pt>
                <c:pt idx="13883">
                  <c:v>0</c:v>
                </c:pt>
                <c:pt idx="13884">
                  <c:v>0</c:v>
                </c:pt>
                <c:pt idx="13885">
                  <c:v>0</c:v>
                </c:pt>
                <c:pt idx="13886">
                  <c:v>0</c:v>
                </c:pt>
                <c:pt idx="13887">
                  <c:v>0</c:v>
                </c:pt>
                <c:pt idx="13888">
                  <c:v>0</c:v>
                </c:pt>
                <c:pt idx="13889">
                  <c:v>0</c:v>
                </c:pt>
                <c:pt idx="13890">
                  <c:v>0</c:v>
                </c:pt>
                <c:pt idx="13891">
                  <c:v>0</c:v>
                </c:pt>
                <c:pt idx="13892">
                  <c:v>0</c:v>
                </c:pt>
                <c:pt idx="13893">
                  <c:v>0</c:v>
                </c:pt>
                <c:pt idx="13894">
                  <c:v>0</c:v>
                </c:pt>
                <c:pt idx="13895">
                  <c:v>0</c:v>
                </c:pt>
                <c:pt idx="13896">
                  <c:v>0</c:v>
                </c:pt>
                <c:pt idx="13897">
                  <c:v>0</c:v>
                </c:pt>
                <c:pt idx="13898">
                  <c:v>0</c:v>
                </c:pt>
                <c:pt idx="13899">
                  <c:v>0</c:v>
                </c:pt>
                <c:pt idx="13900">
                  <c:v>0</c:v>
                </c:pt>
                <c:pt idx="13901">
                  <c:v>0</c:v>
                </c:pt>
                <c:pt idx="13902">
                  <c:v>0</c:v>
                </c:pt>
                <c:pt idx="13903">
                  <c:v>0</c:v>
                </c:pt>
                <c:pt idx="13904">
                  <c:v>0</c:v>
                </c:pt>
                <c:pt idx="13905">
                  <c:v>0</c:v>
                </c:pt>
                <c:pt idx="13906">
                  <c:v>0</c:v>
                </c:pt>
                <c:pt idx="13907">
                  <c:v>0</c:v>
                </c:pt>
                <c:pt idx="13908">
                  <c:v>0</c:v>
                </c:pt>
                <c:pt idx="13909">
                  <c:v>0</c:v>
                </c:pt>
                <c:pt idx="13910">
                  <c:v>0</c:v>
                </c:pt>
                <c:pt idx="13911">
                  <c:v>0</c:v>
                </c:pt>
                <c:pt idx="13912">
                  <c:v>0</c:v>
                </c:pt>
                <c:pt idx="13913">
                  <c:v>0</c:v>
                </c:pt>
                <c:pt idx="13914">
                  <c:v>0</c:v>
                </c:pt>
                <c:pt idx="13915">
                  <c:v>0.81436763976052606</c:v>
                </c:pt>
                <c:pt idx="13916">
                  <c:v>1.4797677186516422</c:v>
                </c:pt>
                <c:pt idx="13917">
                  <c:v>3.8281240894189361</c:v>
                </c:pt>
                <c:pt idx="13918">
                  <c:v>2.4541660208670302</c:v>
                </c:pt>
                <c:pt idx="13919">
                  <c:v>0</c:v>
                </c:pt>
                <c:pt idx="13920">
                  <c:v>0</c:v>
                </c:pt>
                <c:pt idx="13921">
                  <c:v>0</c:v>
                </c:pt>
                <c:pt idx="13922">
                  <c:v>2.9667663229641419</c:v>
                </c:pt>
                <c:pt idx="13923">
                  <c:v>2.4044943581620863</c:v>
                </c:pt>
                <c:pt idx="13924">
                  <c:v>1.9915320031423984</c:v>
                </c:pt>
                <c:pt idx="13925">
                  <c:v>1.7135267207820046</c:v>
                </c:pt>
                <c:pt idx="13926">
                  <c:v>14.726286931080702</c:v>
                </c:pt>
                <c:pt idx="13927">
                  <c:v>60.302341890743683</c:v>
                </c:pt>
                <c:pt idx="13928">
                  <c:v>74.161651411324726</c:v>
                </c:pt>
                <c:pt idx="13929">
                  <c:v>54.454055158601186</c:v>
                </c:pt>
                <c:pt idx="13930">
                  <c:v>27.334167936246867</c:v>
                </c:pt>
                <c:pt idx="13931">
                  <c:v>4.8854278560760189</c:v>
                </c:pt>
                <c:pt idx="13932">
                  <c:v>3.916578877545593</c:v>
                </c:pt>
                <c:pt idx="13933">
                  <c:v>0</c:v>
                </c:pt>
                <c:pt idx="13934">
                  <c:v>3.4645763146950612</c:v>
                </c:pt>
                <c:pt idx="13935">
                  <c:v>3.5123041205201724</c:v>
                </c:pt>
                <c:pt idx="13936">
                  <c:v>2.9863539798806249</c:v>
                </c:pt>
                <c:pt idx="13937">
                  <c:v>0</c:v>
                </c:pt>
                <c:pt idx="13938">
                  <c:v>0</c:v>
                </c:pt>
                <c:pt idx="13939">
                  <c:v>0</c:v>
                </c:pt>
                <c:pt idx="13940">
                  <c:v>0</c:v>
                </c:pt>
                <c:pt idx="13941">
                  <c:v>0</c:v>
                </c:pt>
                <c:pt idx="13942">
                  <c:v>0</c:v>
                </c:pt>
                <c:pt idx="13943">
                  <c:v>0</c:v>
                </c:pt>
                <c:pt idx="13944">
                  <c:v>0</c:v>
                </c:pt>
                <c:pt idx="13945">
                  <c:v>0</c:v>
                </c:pt>
                <c:pt idx="13946">
                  <c:v>0</c:v>
                </c:pt>
                <c:pt idx="13947">
                  <c:v>0</c:v>
                </c:pt>
                <c:pt idx="13948">
                  <c:v>0</c:v>
                </c:pt>
                <c:pt idx="13949">
                  <c:v>0</c:v>
                </c:pt>
                <c:pt idx="13950">
                  <c:v>0</c:v>
                </c:pt>
                <c:pt idx="13951">
                  <c:v>0</c:v>
                </c:pt>
                <c:pt idx="13952">
                  <c:v>0</c:v>
                </c:pt>
                <c:pt idx="13953">
                  <c:v>0</c:v>
                </c:pt>
                <c:pt idx="13954">
                  <c:v>0</c:v>
                </c:pt>
                <c:pt idx="13955">
                  <c:v>0</c:v>
                </c:pt>
                <c:pt idx="13956">
                  <c:v>0</c:v>
                </c:pt>
                <c:pt idx="13957">
                  <c:v>0</c:v>
                </c:pt>
                <c:pt idx="13958">
                  <c:v>0</c:v>
                </c:pt>
                <c:pt idx="13959">
                  <c:v>0</c:v>
                </c:pt>
                <c:pt idx="13960">
                  <c:v>0</c:v>
                </c:pt>
                <c:pt idx="13961">
                  <c:v>0</c:v>
                </c:pt>
                <c:pt idx="13962">
                  <c:v>0</c:v>
                </c:pt>
                <c:pt idx="13963">
                  <c:v>0</c:v>
                </c:pt>
                <c:pt idx="13964">
                  <c:v>0</c:v>
                </c:pt>
                <c:pt idx="13965">
                  <c:v>0</c:v>
                </c:pt>
                <c:pt idx="13966">
                  <c:v>0</c:v>
                </c:pt>
                <c:pt idx="13967">
                  <c:v>0</c:v>
                </c:pt>
                <c:pt idx="13968">
                  <c:v>0</c:v>
                </c:pt>
                <c:pt idx="13969">
                  <c:v>0</c:v>
                </c:pt>
                <c:pt idx="13970">
                  <c:v>0</c:v>
                </c:pt>
                <c:pt idx="13971">
                  <c:v>0</c:v>
                </c:pt>
                <c:pt idx="13972">
                  <c:v>0</c:v>
                </c:pt>
                <c:pt idx="13973">
                  <c:v>0</c:v>
                </c:pt>
                <c:pt idx="13974">
                  <c:v>0</c:v>
                </c:pt>
                <c:pt idx="13975">
                  <c:v>0</c:v>
                </c:pt>
                <c:pt idx="13976">
                  <c:v>0</c:v>
                </c:pt>
                <c:pt idx="13977">
                  <c:v>0</c:v>
                </c:pt>
                <c:pt idx="13978">
                  <c:v>0</c:v>
                </c:pt>
                <c:pt idx="13979">
                  <c:v>0</c:v>
                </c:pt>
                <c:pt idx="13980">
                  <c:v>0</c:v>
                </c:pt>
                <c:pt idx="13981">
                  <c:v>0</c:v>
                </c:pt>
                <c:pt idx="13982">
                  <c:v>0</c:v>
                </c:pt>
                <c:pt idx="13983">
                  <c:v>0</c:v>
                </c:pt>
                <c:pt idx="13984">
                  <c:v>0</c:v>
                </c:pt>
                <c:pt idx="13985">
                  <c:v>0</c:v>
                </c:pt>
                <c:pt idx="13986">
                  <c:v>0</c:v>
                </c:pt>
                <c:pt idx="13987">
                  <c:v>0</c:v>
                </c:pt>
                <c:pt idx="13988">
                  <c:v>0</c:v>
                </c:pt>
                <c:pt idx="13989">
                  <c:v>0</c:v>
                </c:pt>
                <c:pt idx="13990">
                  <c:v>0</c:v>
                </c:pt>
                <c:pt idx="13991">
                  <c:v>0</c:v>
                </c:pt>
                <c:pt idx="13992">
                  <c:v>0</c:v>
                </c:pt>
                <c:pt idx="13993">
                  <c:v>0</c:v>
                </c:pt>
                <c:pt idx="13994">
                  <c:v>0</c:v>
                </c:pt>
                <c:pt idx="13995">
                  <c:v>0</c:v>
                </c:pt>
                <c:pt idx="13996">
                  <c:v>0</c:v>
                </c:pt>
                <c:pt idx="13997">
                  <c:v>0</c:v>
                </c:pt>
                <c:pt idx="13998">
                  <c:v>0</c:v>
                </c:pt>
                <c:pt idx="13999">
                  <c:v>0</c:v>
                </c:pt>
                <c:pt idx="14000">
                  <c:v>0</c:v>
                </c:pt>
                <c:pt idx="14001">
                  <c:v>0</c:v>
                </c:pt>
                <c:pt idx="14002">
                  <c:v>0</c:v>
                </c:pt>
                <c:pt idx="14003">
                  <c:v>0</c:v>
                </c:pt>
                <c:pt idx="14004">
                  <c:v>0</c:v>
                </c:pt>
                <c:pt idx="14005">
                  <c:v>0</c:v>
                </c:pt>
                <c:pt idx="14006">
                  <c:v>0</c:v>
                </c:pt>
                <c:pt idx="14007">
                  <c:v>0</c:v>
                </c:pt>
                <c:pt idx="14008">
                  <c:v>0</c:v>
                </c:pt>
                <c:pt idx="14009">
                  <c:v>0</c:v>
                </c:pt>
                <c:pt idx="14010">
                  <c:v>0</c:v>
                </c:pt>
                <c:pt idx="14011">
                  <c:v>0</c:v>
                </c:pt>
                <c:pt idx="14012">
                  <c:v>0</c:v>
                </c:pt>
                <c:pt idx="14013">
                  <c:v>0</c:v>
                </c:pt>
                <c:pt idx="14014">
                  <c:v>0</c:v>
                </c:pt>
                <c:pt idx="14015">
                  <c:v>0</c:v>
                </c:pt>
                <c:pt idx="14016">
                  <c:v>0</c:v>
                </c:pt>
                <c:pt idx="14017">
                  <c:v>0</c:v>
                </c:pt>
                <c:pt idx="14018">
                  <c:v>0</c:v>
                </c:pt>
                <c:pt idx="14019">
                  <c:v>0</c:v>
                </c:pt>
                <c:pt idx="14020">
                  <c:v>0</c:v>
                </c:pt>
                <c:pt idx="14021">
                  <c:v>0</c:v>
                </c:pt>
                <c:pt idx="14022">
                  <c:v>0</c:v>
                </c:pt>
                <c:pt idx="14023">
                  <c:v>0</c:v>
                </c:pt>
                <c:pt idx="14024">
                  <c:v>0</c:v>
                </c:pt>
                <c:pt idx="14025">
                  <c:v>0</c:v>
                </c:pt>
                <c:pt idx="14026">
                  <c:v>0</c:v>
                </c:pt>
                <c:pt idx="14027">
                  <c:v>0</c:v>
                </c:pt>
                <c:pt idx="14028">
                  <c:v>0</c:v>
                </c:pt>
                <c:pt idx="14029">
                  <c:v>0</c:v>
                </c:pt>
                <c:pt idx="14030">
                  <c:v>0</c:v>
                </c:pt>
                <c:pt idx="14031">
                  <c:v>0</c:v>
                </c:pt>
                <c:pt idx="14032">
                  <c:v>0</c:v>
                </c:pt>
                <c:pt idx="14033">
                  <c:v>0</c:v>
                </c:pt>
                <c:pt idx="14034">
                  <c:v>0</c:v>
                </c:pt>
                <c:pt idx="14035">
                  <c:v>0</c:v>
                </c:pt>
                <c:pt idx="14036">
                  <c:v>0</c:v>
                </c:pt>
                <c:pt idx="14037">
                  <c:v>0</c:v>
                </c:pt>
                <c:pt idx="14038">
                  <c:v>0</c:v>
                </c:pt>
                <c:pt idx="14039">
                  <c:v>0</c:v>
                </c:pt>
                <c:pt idx="14040">
                  <c:v>0</c:v>
                </c:pt>
                <c:pt idx="14041">
                  <c:v>0</c:v>
                </c:pt>
                <c:pt idx="14042">
                  <c:v>0</c:v>
                </c:pt>
                <c:pt idx="14043">
                  <c:v>0</c:v>
                </c:pt>
                <c:pt idx="14044">
                  <c:v>0</c:v>
                </c:pt>
                <c:pt idx="14045">
                  <c:v>0</c:v>
                </c:pt>
                <c:pt idx="14046">
                  <c:v>0</c:v>
                </c:pt>
                <c:pt idx="14047">
                  <c:v>0</c:v>
                </c:pt>
                <c:pt idx="14048">
                  <c:v>0</c:v>
                </c:pt>
                <c:pt idx="14049">
                  <c:v>0</c:v>
                </c:pt>
                <c:pt idx="14050">
                  <c:v>0</c:v>
                </c:pt>
                <c:pt idx="14051">
                  <c:v>0</c:v>
                </c:pt>
                <c:pt idx="14052">
                  <c:v>0</c:v>
                </c:pt>
                <c:pt idx="14053">
                  <c:v>0</c:v>
                </c:pt>
                <c:pt idx="14054">
                  <c:v>0</c:v>
                </c:pt>
                <c:pt idx="14055">
                  <c:v>0</c:v>
                </c:pt>
                <c:pt idx="14056">
                  <c:v>0</c:v>
                </c:pt>
                <c:pt idx="14057">
                  <c:v>0</c:v>
                </c:pt>
                <c:pt idx="14058">
                  <c:v>0</c:v>
                </c:pt>
                <c:pt idx="14059">
                  <c:v>0</c:v>
                </c:pt>
                <c:pt idx="14060">
                  <c:v>0</c:v>
                </c:pt>
                <c:pt idx="14061">
                  <c:v>0</c:v>
                </c:pt>
                <c:pt idx="14062">
                  <c:v>0</c:v>
                </c:pt>
                <c:pt idx="14063">
                  <c:v>0</c:v>
                </c:pt>
                <c:pt idx="14064">
                  <c:v>0</c:v>
                </c:pt>
                <c:pt idx="14065">
                  <c:v>0</c:v>
                </c:pt>
                <c:pt idx="14066">
                  <c:v>0</c:v>
                </c:pt>
                <c:pt idx="14067">
                  <c:v>0</c:v>
                </c:pt>
                <c:pt idx="14068">
                  <c:v>0</c:v>
                </c:pt>
                <c:pt idx="14069">
                  <c:v>0</c:v>
                </c:pt>
                <c:pt idx="14070">
                  <c:v>0</c:v>
                </c:pt>
                <c:pt idx="14071">
                  <c:v>0</c:v>
                </c:pt>
                <c:pt idx="14072">
                  <c:v>0</c:v>
                </c:pt>
                <c:pt idx="14073">
                  <c:v>0</c:v>
                </c:pt>
                <c:pt idx="14074">
                  <c:v>0</c:v>
                </c:pt>
                <c:pt idx="14075">
                  <c:v>0</c:v>
                </c:pt>
                <c:pt idx="14076">
                  <c:v>0</c:v>
                </c:pt>
                <c:pt idx="14077">
                  <c:v>0</c:v>
                </c:pt>
                <c:pt idx="14078">
                  <c:v>0</c:v>
                </c:pt>
                <c:pt idx="14079">
                  <c:v>0</c:v>
                </c:pt>
                <c:pt idx="14080">
                  <c:v>0</c:v>
                </c:pt>
                <c:pt idx="14081">
                  <c:v>0</c:v>
                </c:pt>
                <c:pt idx="14082">
                  <c:v>0</c:v>
                </c:pt>
                <c:pt idx="14083">
                  <c:v>0</c:v>
                </c:pt>
                <c:pt idx="14084">
                  <c:v>0</c:v>
                </c:pt>
                <c:pt idx="14085">
                  <c:v>0</c:v>
                </c:pt>
                <c:pt idx="14086">
                  <c:v>0</c:v>
                </c:pt>
                <c:pt idx="14087">
                  <c:v>0</c:v>
                </c:pt>
                <c:pt idx="14088">
                  <c:v>0</c:v>
                </c:pt>
                <c:pt idx="14089">
                  <c:v>0</c:v>
                </c:pt>
                <c:pt idx="14090">
                  <c:v>0</c:v>
                </c:pt>
                <c:pt idx="14091">
                  <c:v>0</c:v>
                </c:pt>
                <c:pt idx="14092">
                  <c:v>0</c:v>
                </c:pt>
                <c:pt idx="14093">
                  <c:v>0</c:v>
                </c:pt>
                <c:pt idx="14094">
                  <c:v>0</c:v>
                </c:pt>
                <c:pt idx="14095">
                  <c:v>0</c:v>
                </c:pt>
                <c:pt idx="14096">
                  <c:v>0</c:v>
                </c:pt>
                <c:pt idx="14097">
                  <c:v>0</c:v>
                </c:pt>
                <c:pt idx="14098">
                  <c:v>0</c:v>
                </c:pt>
                <c:pt idx="14099">
                  <c:v>0</c:v>
                </c:pt>
                <c:pt idx="14100">
                  <c:v>0</c:v>
                </c:pt>
                <c:pt idx="14101">
                  <c:v>0</c:v>
                </c:pt>
                <c:pt idx="14102">
                  <c:v>0</c:v>
                </c:pt>
                <c:pt idx="14103">
                  <c:v>0</c:v>
                </c:pt>
                <c:pt idx="14104">
                  <c:v>0</c:v>
                </c:pt>
                <c:pt idx="14105">
                  <c:v>0</c:v>
                </c:pt>
                <c:pt idx="14106">
                  <c:v>0</c:v>
                </c:pt>
                <c:pt idx="14107">
                  <c:v>0</c:v>
                </c:pt>
                <c:pt idx="14108">
                  <c:v>0</c:v>
                </c:pt>
                <c:pt idx="14109">
                  <c:v>0</c:v>
                </c:pt>
                <c:pt idx="14110">
                  <c:v>0</c:v>
                </c:pt>
                <c:pt idx="14111">
                  <c:v>0</c:v>
                </c:pt>
                <c:pt idx="14112">
                  <c:v>0</c:v>
                </c:pt>
                <c:pt idx="14113">
                  <c:v>0</c:v>
                </c:pt>
                <c:pt idx="14114">
                  <c:v>0</c:v>
                </c:pt>
                <c:pt idx="14115">
                  <c:v>0</c:v>
                </c:pt>
                <c:pt idx="14116">
                  <c:v>0</c:v>
                </c:pt>
                <c:pt idx="14117">
                  <c:v>0</c:v>
                </c:pt>
                <c:pt idx="14118">
                  <c:v>0</c:v>
                </c:pt>
                <c:pt idx="14119">
                  <c:v>0</c:v>
                </c:pt>
                <c:pt idx="14120">
                  <c:v>0</c:v>
                </c:pt>
                <c:pt idx="14121">
                  <c:v>0</c:v>
                </c:pt>
                <c:pt idx="14122">
                  <c:v>0</c:v>
                </c:pt>
                <c:pt idx="14123">
                  <c:v>0</c:v>
                </c:pt>
                <c:pt idx="14124">
                  <c:v>0</c:v>
                </c:pt>
                <c:pt idx="14125">
                  <c:v>0</c:v>
                </c:pt>
                <c:pt idx="14126">
                  <c:v>0</c:v>
                </c:pt>
                <c:pt idx="14127">
                  <c:v>0</c:v>
                </c:pt>
                <c:pt idx="14128">
                  <c:v>0</c:v>
                </c:pt>
                <c:pt idx="14129">
                  <c:v>0</c:v>
                </c:pt>
                <c:pt idx="14130">
                  <c:v>0</c:v>
                </c:pt>
                <c:pt idx="14131">
                  <c:v>0</c:v>
                </c:pt>
                <c:pt idx="14132">
                  <c:v>0</c:v>
                </c:pt>
                <c:pt idx="14133">
                  <c:v>0</c:v>
                </c:pt>
                <c:pt idx="14134">
                  <c:v>0</c:v>
                </c:pt>
                <c:pt idx="14135">
                  <c:v>0</c:v>
                </c:pt>
                <c:pt idx="14136">
                  <c:v>0</c:v>
                </c:pt>
                <c:pt idx="14137">
                  <c:v>0</c:v>
                </c:pt>
                <c:pt idx="14138">
                  <c:v>0</c:v>
                </c:pt>
                <c:pt idx="14139">
                  <c:v>0</c:v>
                </c:pt>
                <c:pt idx="14140">
                  <c:v>0</c:v>
                </c:pt>
                <c:pt idx="14141">
                  <c:v>0</c:v>
                </c:pt>
                <c:pt idx="14142">
                  <c:v>0</c:v>
                </c:pt>
                <c:pt idx="14143">
                  <c:v>0</c:v>
                </c:pt>
                <c:pt idx="14144">
                  <c:v>0</c:v>
                </c:pt>
                <c:pt idx="14145">
                  <c:v>0</c:v>
                </c:pt>
                <c:pt idx="14146">
                  <c:v>0</c:v>
                </c:pt>
                <c:pt idx="14147">
                  <c:v>0</c:v>
                </c:pt>
                <c:pt idx="14148">
                  <c:v>0</c:v>
                </c:pt>
                <c:pt idx="14149">
                  <c:v>0</c:v>
                </c:pt>
                <c:pt idx="14150">
                  <c:v>0</c:v>
                </c:pt>
                <c:pt idx="14151">
                  <c:v>0</c:v>
                </c:pt>
                <c:pt idx="14152">
                  <c:v>0</c:v>
                </c:pt>
                <c:pt idx="14153">
                  <c:v>0</c:v>
                </c:pt>
                <c:pt idx="14154">
                  <c:v>0</c:v>
                </c:pt>
                <c:pt idx="14155">
                  <c:v>0</c:v>
                </c:pt>
                <c:pt idx="14156">
                  <c:v>0</c:v>
                </c:pt>
                <c:pt idx="14157">
                  <c:v>0</c:v>
                </c:pt>
                <c:pt idx="14158">
                  <c:v>0</c:v>
                </c:pt>
                <c:pt idx="14159">
                  <c:v>0</c:v>
                </c:pt>
                <c:pt idx="14160">
                  <c:v>0</c:v>
                </c:pt>
                <c:pt idx="14161">
                  <c:v>0</c:v>
                </c:pt>
                <c:pt idx="14162">
                  <c:v>0</c:v>
                </c:pt>
                <c:pt idx="14163">
                  <c:v>0</c:v>
                </c:pt>
                <c:pt idx="14164">
                  <c:v>0</c:v>
                </c:pt>
                <c:pt idx="14165">
                  <c:v>0</c:v>
                </c:pt>
                <c:pt idx="14166">
                  <c:v>0</c:v>
                </c:pt>
                <c:pt idx="14167">
                  <c:v>0</c:v>
                </c:pt>
                <c:pt idx="14168">
                  <c:v>0</c:v>
                </c:pt>
                <c:pt idx="14169">
                  <c:v>0</c:v>
                </c:pt>
                <c:pt idx="14170">
                  <c:v>0</c:v>
                </c:pt>
                <c:pt idx="14171">
                  <c:v>0</c:v>
                </c:pt>
                <c:pt idx="14172">
                  <c:v>0</c:v>
                </c:pt>
                <c:pt idx="14173">
                  <c:v>0</c:v>
                </c:pt>
                <c:pt idx="14174">
                  <c:v>0</c:v>
                </c:pt>
                <c:pt idx="14175">
                  <c:v>0</c:v>
                </c:pt>
                <c:pt idx="14176">
                  <c:v>0</c:v>
                </c:pt>
                <c:pt idx="14177">
                  <c:v>0</c:v>
                </c:pt>
                <c:pt idx="14178">
                  <c:v>0</c:v>
                </c:pt>
                <c:pt idx="14179">
                  <c:v>0</c:v>
                </c:pt>
                <c:pt idx="14180">
                  <c:v>0</c:v>
                </c:pt>
                <c:pt idx="14181">
                  <c:v>0</c:v>
                </c:pt>
                <c:pt idx="14182">
                  <c:v>0</c:v>
                </c:pt>
                <c:pt idx="14183">
                  <c:v>0</c:v>
                </c:pt>
                <c:pt idx="14184">
                  <c:v>0</c:v>
                </c:pt>
                <c:pt idx="14185">
                  <c:v>0</c:v>
                </c:pt>
                <c:pt idx="14186">
                  <c:v>0</c:v>
                </c:pt>
                <c:pt idx="14187">
                  <c:v>0</c:v>
                </c:pt>
                <c:pt idx="14188">
                  <c:v>0</c:v>
                </c:pt>
                <c:pt idx="14189">
                  <c:v>0</c:v>
                </c:pt>
                <c:pt idx="14190">
                  <c:v>0</c:v>
                </c:pt>
                <c:pt idx="14191">
                  <c:v>0</c:v>
                </c:pt>
                <c:pt idx="14192">
                  <c:v>0</c:v>
                </c:pt>
                <c:pt idx="14193">
                  <c:v>0</c:v>
                </c:pt>
                <c:pt idx="14194">
                  <c:v>0</c:v>
                </c:pt>
                <c:pt idx="14195">
                  <c:v>0</c:v>
                </c:pt>
                <c:pt idx="14196">
                  <c:v>0</c:v>
                </c:pt>
                <c:pt idx="14197">
                  <c:v>0</c:v>
                </c:pt>
                <c:pt idx="14198">
                  <c:v>0</c:v>
                </c:pt>
                <c:pt idx="14199">
                  <c:v>0</c:v>
                </c:pt>
                <c:pt idx="14200">
                  <c:v>0</c:v>
                </c:pt>
                <c:pt idx="14201">
                  <c:v>0</c:v>
                </c:pt>
                <c:pt idx="14202">
                  <c:v>0</c:v>
                </c:pt>
                <c:pt idx="14203">
                  <c:v>0</c:v>
                </c:pt>
                <c:pt idx="14204">
                  <c:v>0</c:v>
                </c:pt>
                <c:pt idx="14205">
                  <c:v>0</c:v>
                </c:pt>
                <c:pt idx="14206">
                  <c:v>0</c:v>
                </c:pt>
                <c:pt idx="14207">
                  <c:v>0</c:v>
                </c:pt>
                <c:pt idx="14208">
                  <c:v>0</c:v>
                </c:pt>
                <c:pt idx="14209">
                  <c:v>0</c:v>
                </c:pt>
                <c:pt idx="14210">
                  <c:v>0</c:v>
                </c:pt>
                <c:pt idx="14211">
                  <c:v>0</c:v>
                </c:pt>
                <c:pt idx="14212">
                  <c:v>0</c:v>
                </c:pt>
                <c:pt idx="14213">
                  <c:v>0</c:v>
                </c:pt>
                <c:pt idx="14214">
                  <c:v>0</c:v>
                </c:pt>
                <c:pt idx="14215">
                  <c:v>0</c:v>
                </c:pt>
                <c:pt idx="14216">
                  <c:v>0</c:v>
                </c:pt>
                <c:pt idx="14217">
                  <c:v>0</c:v>
                </c:pt>
                <c:pt idx="14218">
                  <c:v>0</c:v>
                </c:pt>
                <c:pt idx="14219">
                  <c:v>0</c:v>
                </c:pt>
                <c:pt idx="14220">
                  <c:v>0</c:v>
                </c:pt>
                <c:pt idx="14221">
                  <c:v>0</c:v>
                </c:pt>
                <c:pt idx="14222">
                  <c:v>0</c:v>
                </c:pt>
                <c:pt idx="14223">
                  <c:v>0</c:v>
                </c:pt>
                <c:pt idx="14224">
                  <c:v>0</c:v>
                </c:pt>
                <c:pt idx="14225">
                  <c:v>0</c:v>
                </c:pt>
                <c:pt idx="14226">
                  <c:v>0</c:v>
                </c:pt>
                <c:pt idx="14227">
                  <c:v>0</c:v>
                </c:pt>
                <c:pt idx="14228">
                  <c:v>0</c:v>
                </c:pt>
                <c:pt idx="14229">
                  <c:v>0</c:v>
                </c:pt>
                <c:pt idx="14230">
                  <c:v>0</c:v>
                </c:pt>
                <c:pt idx="14231">
                  <c:v>0</c:v>
                </c:pt>
                <c:pt idx="14232">
                  <c:v>0</c:v>
                </c:pt>
                <c:pt idx="14233">
                  <c:v>0</c:v>
                </c:pt>
                <c:pt idx="14234">
                  <c:v>0</c:v>
                </c:pt>
                <c:pt idx="14235">
                  <c:v>0</c:v>
                </c:pt>
                <c:pt idx="14236">
                  <c:v>0</c:v>
                </c:pt>
                <c:pt idx="14237">
                  <c:v>0</c:v>
                </c:pt>
                <c:pt idx="14238">
                  <c:v>0</c:v>
                </c:pt>
                <c:pt idx="14239">
                  <c:v>0</c:v>
                </c:pt>
                <c:pt idx="14240">
                  <c:v>0</c:v>
                </c:pt>
                <c:pt idx="14241">
                  <c:v>0</c:v>
                </c:pt>
                <c:pt idx="14242">
                  <c:v>0</c:v>
                </c:pt>
                <c:pt idx="14243">
                  <c:v>0</c:v>
                </c:pt>
                <c:pt idx="14244">
                  <c:v>0</c:v>
                </c:pt>
                <c:pt idx="14245">
                  <c:v>0</c:v>
                </c:pt>
                <c:pt idx="14246">
                  <c:v>0</c:v>
                </c:pt>
                <c:pt idx="14247">
                  <c:v>0</c:v>
                </c:pt>
                <c:pt idx="14248">
                  <c:v>0</c:v>
                </c:pt>
                <c:pt idx="14249">
                  <c:v>0</c:v>
                </c:pt>
                <c:pt idx="14250">
                  <c:v>0</c:v>
                </c:pt>
                <c:pt idx="14251">
                  <c:v>0</c:v>
                </c:pt>
                <c:pt idx="14252">
                  <c:v>0</c:v>
                </c:pt>
                <c:pt idx="14253">
                  <c:v>0</c:v>
                </c:pt>
                <c:pt idx="14254">
                  <c:v>0</c:v>
                </c:pt>
                <c:pt idx="14255">
                  <c:v>0</c:v>
                </c:pt>
                <c:pt idx="14256">
                  <c:v>0</c:v>
                </c:pt>
                <c:pt idx="14257">
                  <c:v>0</c:v>
                </c:pt>
                <c:pt idx="14258">
                  <c:v>0</c:v>
                </c:pt>
                <c:pt idx="14259">
                  <c:v>0</c:v>
                </c:pt>
                <c:pt idx="14260">
                  <c:v>0</c:v>
                </c:pt>
                <c:pt idx="14261">
                  <c:v>0</c:v>
                </c:pt>
                <c:pt idx="14262">
                  <c:v>0</c:v>
                </c:pt>
                <c:pt idx="14263">
                  <c:v>0</c:v>
                </c:pt>
                <c:pt idx="14264">
                  <c:v>0</c:v>
                </c:pt>
                <c:pt idx="14265">
                  <c:v>0</c:v>
                </c:pt>
                <c:pt idx="14266">
                  <c:v>0</c:v>
                </c:pt>
                <c:pt idx="14267">
                  <c:v>0</c:v>
                </c:pt>
                <c:pt idx="14268">
                  <c:v>0</c:v>
                </c:pt>
                <c:pt idx="14269">
                  <c:v>0</c:v>
                </c:pt>
                <c:pt idx="14270">
                  <c:v>0</c:v>
                </c:pt>
                <c:pt idx="14271">
                  <c:v>0</c:v>
                </c:pt>
                <c:pt idx="14272">
                  <c:v>0</c:v>
                </c:pt>
                <c:pt idx="14273">
                  <c:v>0</c:v>
                </c:pt>
                <c:pt idx="14274">
                  <c:v>0</c:v>
                </c:pt>
                <c:pt idx="14275">
                  <c:v>0</c:v>
                </c:pt>
                <c:pt idx="14276">
                  <c:v>0</c:v>
                </c:pt>
                <c:pt idx="14277">
                  <c:v>0</c:v>
                </c:pt>
                <c:pt idx="14278">
                  <c:v>0</c:v>
                </c:pt>
                <c:pt idx="14279">
                  <c:v>0</c:v>
                </c:pt>
                <c:pt idx="14280">
                  <c:v>0</c:v>
                </c:pt>
                <c:pt idx="14281">
                  <c:v>0</c:v>
                </c:pt>
                <c:pt idx="14282">
                  <c:v>0</c:v>
                </c:pt>
                <c:pt idx="14283">
                  <c:v>0</c:v>
                </c:pt>
                <c:pt idx="14284">
                  <c:v>0</c:v>
                </c:pt>
                <c:pt idx="14285">
                  <c:v>0</c:v>
                </c:pt>
                <c:pt idx="14286">
                  <c:v>0</c:v>
                </c:pt>
                <c:pt idx="14287">
                  <c:v>0</c:v>
                </c:pt>
                <c:pt idx="14288">
                  <c:v>0</c:v>
                </c:pt>
                <c:pt idx="14289">
                  <c:v>0</c:v>
                </c:pt>
                <c:pt idx="14290">
                  <c:v>0</c:v>
                </c:pt>
                <c:pt idx="14291">
                  <c:v>0</c:v>
                </c:pt>
                <c:pt idx="14292">
                  <c:v>0</c:v>
                </c:pt>
                <c:pt idx="14293">
                  <c:v>0</c:v>
                </c:pt>
                <c:pt idx="14294">
                  <c:v>0</c:v>
                </c:pt>
                <c:pt idx="14295">
                  <c:v>0</c:v>
                </c:pt>
                <c:pt idx="14296">
                  <c:v>0</c:v>
                </c:pt>
                <c:pt idx="14297">
                  <c:v>0</c:v>
                </c:pt>
                <c:pt idx="14298">
                  <c:v>0</c:v>
                </c:pt>
                <c:pt idx="14299">
                  <c:v>0</c:v>
                </c:pt>
                <c:pt idx="14300">
                  <c:v>0</c:v>
                </c:pt>
                <c:pt idx="14301">
                  <c:v>0</c:v>
                </c:pt>
                <c:pt idx="14302">
                  <c:v>0</c:v>
                </c:pt>
                <c:pt idx="14303">
                  <c:v>0</c:v>
                </c:pt>
                <c:pt idx="14304">
                  <c:v>0</c:v>
                </c:pt>
                <c:pt idx="14305">
                  <c:v>0</c:v>
                </c:pt>
                <c:pt idx="14306">
                  <c:v>0</c:v>
                </c:pt>
                <c:pt idx="14307">
                  <c:v>0</c:v>
                </c:pt>
                <c:pt idx="14308">
                  <c:v>0</c:v>
                </c:pt>
                <c:pt idx="14309">
                  <c:v>0</c:v>
                </c:pt>
                <c:pt idx="14310">
                  <c:v>0</c:v>
                </c:pt>
                <c:pt idx="14311">
                  <c:v>0</c:v>
                </c:pt>
                <c:pt idx="14312">
                  <c:v>0</c:v>
                </c:pt>
                <c:pt idx="14313">
                  <c:v>0</c:v>
                </c:pt>
                <c:pt idx="14314">
                  <c:v>0</c:v>
                </c:pt>
                <c:pt idx="14315">
                  <c:v>0</c:v>
                </c:pt>
                <c:pt idx="14316">
                  <c:v>0</c:v>
                </c:pt>
                <c:pt idx="14317">
                  <c:v>0</c:v>
                </c:pt>
                <c:pt idx="14318">
                  <c:v>0</c:v>
                </c:pt>
                <c:pt idx="14319">
                  <c:v>0</c:v>
                </c:pt>
                <c:pt idx="14320">
                  <c:v>0</c:v>
                </c:pt>
                <c:pt idx="14321">
                  <c:v>0</c:v>
                </c:pt>
                <c:pt idx="14322">
                  <c:v>0</c:v>
                </c:pt>
                <c:pt idx="14323">
                  <c:v>0</c:v>
                </c:pt>
                <c:pt idx="14324">
                  <c:v>0</c:v>
                </c:pt>
                <c:pt idx="14325">
                  <c:v>0</c:v>
                </c:pt>
                <c:pt idx="14326">
                  <c:v>0</c:v>
                </c:pt>
                <c:pt idx="14327">
                  <c:v>0</c:v>
                </c:pt>
                <c:pt idx="14328">
                  <c:v>0</c:v>
                </c:pt>
                <c:pt idx="14329">
                  <c:v>0</c:v>
                </c:pt>
                <c:pt idx="14330">
                  <c:v>0</c:v>
                </c:pt>
                <c:pt idx="14331">
                  <c:v>0</c:v>
                </c:pt>
                <c:pt idx="14332">
                  <c:v>0</c:v>
                </c:pt>
                <c:pt idx="14333">
                  <c:v>0</c:v>
                </c:pt>
                <c:pt idx="14334">
                  <c:v>0</c:v>
                </c:pt>
                <c:pt idx="14335">
                  <c:v>0</c:v>
                </c:pt>
                <c:pt idx="14336">
                  <c:v>0</c:v>
                </c:pt>
                <c:pt idx="14337">
                  <c:v>0</c:v>
                </c:pt>
                <c:pt idx="14338">
                  <c:v>0</c:v>
                </c:pt>
                <c:pt idx="14339">
                  <c:v>0</c:v>
                </c:pt>
                <c:pt idx="14340">
                  <c:v>0</c:v>
                </c:pt>
                <c:pt idx="14341">
                  <c:v>0</c:v>
                </c:pt>
                <c:pt idx="14342">
                  <c:v>0</c:v>
                </c:pt>
                <c:pt idx="14343">
                  <c:v>0</c:v>
                </c:pt>
                <c:pt idx="14344">
                  <c:v>0</c:v>
                </c:pt>
                <c:pt idx="14345">
                  <c:v>0</c:v>
                </c:pt>
                <c:pt idx="14346">
                  <c:v>0</c:v>
                </c:pt>
                <c:pt idx="14347">
                  <c:v>0</c:v>
                </c:pt>
                <c:pt idx="14348">
                  <c:v>0</c:v>
                </c:pt>
                <c:pt idx="14349">
                  <c:v>0</c:v>
                </c:pt>
                <c:pt idx="14350">
                  <c:v>0</c:v>
                </c:pt>
                <c:pt idx="14351">
                  <c:v>0</c:v>
                </c:pt>
                <c:pt idx="14352">
                  <c:v>0</c:v>
                </c:pt>
                <c:pt idx="14353">
                  <c:v>0</c:v>
                </c:pt>
                <c:pt idx="14354">
                  <c:v>0</c:v>
                </c:pt>
                <c:pt idx="14355">
                  <c:v>0</c:v>
                </c:pt>
                <c:pt idx="14356">
                  <c:v>0</c:v>
                </c:pt>
                <c:pt idx="14357">
                  <c:v>0</c:v>
                </c:pt>
                <c:pt idx="14358">
                  <c:v>0</c:v>
                </c:pt>
                <c:pt idx="14359">
                  <c:v>0</c:v>
                </c:pt>
                <c:pt idx="14360">
                  <c:v>0</c:v>
                </c:pt>
                <c:pt idx="14361">
                  <c:v>0</c:v>
                </c:pt>
                <c:pt idx="14362">
                  <c:v>0</c:v>
                </c:pt>
                <c:pt idx="14363">
                  <c:v>0</c:v>
                </c:pt>
                <c:pt idx="14364">
                  <c:v>0</c:v>
                </c:pt>
                <c:pt idx="14365">
                  <c:v>0</c:v>
                </c:pt>
                <c:pt idx="14366">
                  <c:v>0</c:v>
                </c:pt>
                <c:pt idx="14367">
                  <c:v>0</c:v>
                </c:pt>
                <c:pt idx="14368">
                  <c:v>0</c:v>
                </c:pt>
                <c:pt idx="14369">
                  <c:v>0</c:v>
                </c:pt>
                <c:pt idx="14370">
                  <c:v>0</c:v>
                </c:pt>
                <c:pt idx="14371">
                  <c:v>0</c:v>
                </c:pt>
                <c:pt idx="14372">
                  <c:v>0</c:v>
                </c:pt>
                <c:pt idx="14373">
                  <c:v>0</c:v>
                </c:pt>
                <c:pt idx="14374">
                  <c:v>0</c:v>
                </c:pt>
                <c:pt idx="14375">
                  <c:v>0</c:v>
                </c:pt>
                <c:pt idx="14376">
                  <c:v>0</c:v>
                </c:pt>
                <c:pt idx="14377">
                  <c:v>0</c:v>
                </c:pt>
                <c:pt idx="14378">
                  <c:v>0</c:v>
                </c:pt>
                <c:pt idx="14379">
                  <c:v>0</c:v>
                </c:pt>
                <c:pt idx="14380">
                  <c:v>0</c:v>
                </c:pt>
                <c:pt idx="14381">
                  <c:v>0</c:v>
                </c:pt>
                <c:pt idx="14382">
                  <c:v>0</c:v>
                </c:pt>
                <c:pt idx="14383">
                  <c:v>0</c:v>
                </c:pt>
                <c:pt idx="14384">
                  <c:v>0</c:v>
                </c:pt>
                <c:pt idx="14385">
                  <c:v>0</c:v>
                </c:pt>
                <c:pt idx="14386">
                  <c:v>0</c:v>
                </c:pt>
                <c:pt idx="14387">
                  <c:v>0</c:v>
                </c:pt>
                <c:pt idx="14388">
                  <c:v>0</c:v>
                </c:pt>
                <c:pt idx="14389">
                  <c:v>0</c:v>
                </c:pt>
                <c:pt idx="14390">
                  <c:v>0</c:v>
                </c:pt>
                <c:pt idx="14391">
                  <c:v>0</c:v>
                </c:pt>
                <c:pt idx="14392">
                  <c:v>0</c:v>
                </c:pt>
                <c:pt idx="14393">
                  <c:v>0</c:v>
                </c:pt>
                <c:pt idx="14394">
                  <c:v>0</c:v>
                </c:pt>
                <c:pt idx="14395">
                  <c:v>0</c:v>
                </c:pt>
                <c:pt idx="14396">
                  <c:v>0</c:v>
                </c:pt>
                <c:pt idx="14397">
                  <c:v>0</c:v>
                </c:pt>
                <c:pt idx="14398">
                  <c:v>0</c:v>
                </c:pt>
                <c:pt idx="14399">
                  <c:v>0</c:v>
                </c:pt>
                <c:pt idx="14400">
                  <c:v>0</c:v>
                </c:pt>
                <c:pt idx="14401">
                  <c:v>0</c:v>
                </c:pt>
                <c:pt idx="14402">
                  <c:v>0</c:v>
                </c:pt>
                <c:pt idx="14403">
                  <c:v>0</c:v>
                </c:pt>
                <c:pt idx="14404">
                  <c:v>0</c:v>
                </c:pt>
                <c:pt idx="14405">
                  <c:v>0</c:v>
                </c:pt>
                <c:pt idx="14406">
                  <c:v>0</c:v>
                </c:pt>
                <c:pt idx="14407">
                  <c:v>0</c:v>
                </c:pt>
                <c:pt idx="14408">
                  <c:v>0</c:v>
                </c:pt>
                <c:pt idx="14409">
                  <c:v>0</c:v>
                </c:pt>
                <c:pt idx="14410">
                  <c:v>0</c:v>
                </c:pt>
                <c:pt idx="14411">
                  <c:v>0</c:v>
                </c:pt>
                <c:pt idx="14412">
                  <c:v>0</c:v>
                </c:pt>
                <c:pt idx="14413">
                  <c:v>0</c:v>
                </c:pt>
                <c:pt idx="14414">
                  <c:v>0</c:v>
                </c:pt>
                <c:pt idx="14415">
                  <c:v>0</c:v>
                </c:pt>
                <c:pt idx="14416">
                  <c:v>0</c:v>
                </c:pt>
                <c:pt idx="14417">
                  <c:v>0</c:v>
                </c:pt>
                <c:pt idx="14418">
                  <c:v>0</c:v>
                </c:pt>
                <c:pt idx="14419">
                  <c:v>0</c:v>
                </c:pt>
                <c:pt idx="14420">
                  <c:v>0</c:v>
                </c:pt>
                <c:pt idx="14421">
                  <c:v>0</c:v>
                </c:pt>
                <c:pt idx="14422">
                  <c:v>0</c:v>
                </c:pt>
                <c:pt idx="14423">
                  <c:v>0</c:v>
                </c:pt>
                <c:pt idx="14424">
                  <c:v>0</c:v>
                </c:pt>
                <c:pt idx="14425">
                  <c:v>0</c:v>
                </c:pt>
                <c:pt idx="14426">
                  <c:v>0</c:v>
                </c:pt>
                <c:pt idx="14427">
                  <c:v>0</c:v>
                </c:pt>
                <c:pt idx="14428">
                  <c:v>0</c:v>
                </c:pt>
                <c:pt idx="14429">
                  <c:v>0</c:v>
                </c:pt>
                <c:pt idx="14430">
                  <c:v>0</c:v>
                </c:pt>
                <c:pt idx="14431">
                  <c:v>0</c:v>
                </c:pt>
                <c:pt idx="14432">
                  <c:v>0</c:v>
                </c:pt>
                <c:pt idx="14433">
                  <c:v>0</c:v>
                </c:pt>
                <c:pt idx="14434">
                  <c:v>0</c:v>
                </c:pt>
                <c:pt idx="14435">
                  <c:v>0</c:v>
                </c:pt>
                <c:pt idx="14436">
                  <c:v>0</c:v>
                </c:pt>
                <c:pt idx="14437">
                  <c:v>0</c:v>
                </c:pt>
                <c:pt idx="14438">
                  <c:v>0</c:v>
                </c:pt>
                <c:pt idx="14439">
                  <c:v>0</c:v>
                </c:pt>
                <c:pt idx="14440">
                  <c:v>0</c:v>
                </c:pt>
                <c:pt idx="14441">
                  <c:v>0</c:v>
                </c:pt>
                <c:pt idx="14442">
                  <c:v>0</c:v>
                </c:pt>
                <c:pt idx="14443">
                  <c:v>0</c:v>
                </c:pt>
                <c:pt idx="14444">
                  <c:v>0</c:v>
                </c:pt>
                <c:pt idx="14445">
                  <c:v>0</c:v>
                </c:pt>
                <c:pt idx="14446">
                  <c:v>0</c:v>
                </c:pt>
                <c:pt idx="14447">
                  <c:v>0</c:v>
                </c:pt>
                <c:pt idx="14448">
                  <c:v>0</c:v>
                </c:pt>
                <c:pt idx="14449">
                  <c:v>0</c:v>
                </c:pt>
                <c:pt idx="14450">
                  <c:v>0</c:v>
                </c:pt>
                <c:pt idx="14451">
                  <c:v>0</c:v>
                </c:pt>
                <c:pt idx="14452">
                  <c:v>0</c:v>
                </c:pt>
                <c:pt idx="14453">
                  <c:v>0</c:v>
                </c:pt>
                <c:pt idx="14454">
                  <c:v>0</c:v>
                </c:pt>
                <c:pt idx="14455">
                  <c:v>0</c:v>
                </c:pt>
                <c:pt idx="14456">
                  <c:v>0</c:v>
                </c:pt>
                <c:pt idx="14457">
                  <c:v>0</c:v>
                </c:pt>
                <c:pt idx="14458">
                  <c:v>0</c:v>
                </c:pt>
                <c:pt idx="14459">
                  <c:v>0</c:v>
                </c:pt>
                <c:pt idx="14460">
                  <c:v>0</c:v>
                </c:pt>
                <c:pt idx="14461">
                  <c:v>0</c:v>
                </c:pt>
                <c:pt idx="14462">
                  <c:v>0</c:v>
                </c:pt>
                <c:pt idx="14463">
                  <c:v>0</c:v>
                </c:pt>
                <c:pt idx="14464">
                  <c:v>0</c:v>
                </c:pt>
                <c:pt idx="14465">
                  <c:v>0</c:v>
                </c:pt>
                <c:pt idx="14466">
                  <c:v>0</c:v>
                </c:pt>
                <c:pt idx="14467">
                  <c:v>0</c:v>
                </c:pt>
                <c:pt idx="14468">
                  <c:v>0</c:v>
                </c:pt>
                <c:pt idx="14469">
                  <c:v>0</c:v>
                </c:pt>
                <c:pt idx="14470">
                  <c:v>0</c:v>
                </c:pt>
                <c:pt idx="14471">
                  <c:v>0</c:v>
                </c:pt>
                <c:pt idx="14472">
                  <c:v>0</c:v>
                </c:pt>
                <c:pt idx="14473">
                  <c:v>0</c:v>
                </c:pt>
                <c:pt idx="14474">
                  <c:v>0</c:v>
                </c:pt>
                <c:pt idx="14475">
                  <c:v>0</c:v>
                </c:pt>
                <c:pt idx="14476">
                  <c:v>0</c:v>
                </c:pt>
                <c:pt idx="14477">
                  <c:v>0</c:v>
                </c:pt>
                <c:pt idx="14478">
                  <c:v>0</c:v>
                </c:pt>
                <c:pt idx="14479">
                  <c:v>0</c:v>
                </c:pt>
                <c:pt idx="14480">
                  <c:v>0</c:v>
                </c:pt>
                <c:pt idx="14481">
                  <c:v>0</c:v>
                </c:pt>
                <c:pt idx="14482">
                  <c:v>0</c:v>
                </c:pt>
                <c:pt idx="14483">
                  <c:v>0</c:v>
                </c:pt>
                <c:pt idx="14484">
                  <c:v>0</c:v>
                </c:pt>
                <c:pt idx="14485">
                  <c:v>0</c:v>
                </c:pt>
                <c:pt idx="14486">
                  <c:v>0</c:v>
                </c:pt>
                <c:pt idx="14487">
                  <c:v>0</c:v>
                </c:pt>
                <c:pt idx="14488">
                  <c:v>0</c:v>
                </c:pt>
                <c:pt idx="14489">
                  <c:v>0</c:v>
                </c:pt>
                <c:pt idx="14490">
                  <c:v>0</c:v>
                </c:pt>
                <c:pt idx="14491">
                  <c:v>0</c:v>
                </c:pt>
                <c:pt idx="14492">
                  <c:v>0</c:v>
                </c:pt>
                <c:pt idx="14493">
                  <c:v>0</c:v>
                </c:pt>
                <c:pt idx="14494">
                  <c:v>0</c:v>
                </c:pt>
                <c:pt idx="14495">
                  <c:v>0</c:v>
                </c:pt>
                <c:pt idx="14496">
                  <c:v>0</c:v>
                </c:pt>
                <c:pt idx="14497">
                  <c:v>0</c:v>
                </c:pt>
                <c:pt idx="14498">
                  <c:v>0</c:v>
                </c:pt>
                <c:pt idx="14499">
                  <c:v>0</c:v>
                </c:pt>
                <c:pt idx="14500">
                  <c:v>0</c:v>
                </c:pt>
                <c:pt idx="14501">
                  <c:v>0</c:v>
                </c:pt>
                <c:pt idx="14502">
                  <c:v>0.96319332733810104</c:v>
                </c:pt>
                <c:pt idx="14503">
                  <c:v>0</c:v>
                </c:pt>
                <c:pt idx="14504">
                  <c:v>0</c:v>
                </c:pt>
                <c:pt idx="14505">
                  <c:v>0</c:v>
                </c:pt>
                <c:pt idx="14506">
                  <c:v>0</c:v>
                </c:pt>
                <c:pt idx="14507">
                  <c:v>0</c:v>
                </c:pt>
                <c:pt idx="14508">
                  <c:v>0</c:v>
                </c:pt>
                <c:pt idx="14509">
                  <c:v>0</c:v>
                </c:pt>
                <c:pt idx="14510">
                  <c:v>0</c:v>
                </c:pt>
                <c:pt idx="14511">
                  <c:v>0</c:v>
                </c:pt>
                <c:pt idx="14512">
                  <c:v>0</c:v>
                </c:pt>
                <c:pt idx="14513">
                  <c:v>0</c:v>
                </c:pt>
                <c:pt idx="14514">
                  <c:v>0</c:v>
                </c:pt>
                <c:pt idx="14515">
                  <c:v>0</c:v>
                </c:pt>
                <c:pt idx="14516">
                  <c:v>0</c:v>
                </c:pt>
                <c:pt idx="14517">
                  <c:v>0</c:v>
                </c:pt>
                <c:pt idx="14518">
                  <c:v>0</c:v>
                </c:pt>
                <c:pt idx="14519">
                  <c:v>0</c:v>
                </c:pt>
                <c:pt idx="14520">
                  <c:v>0</c:v>
                </c:pt>
                <c:pt idx="14521">
                  <c:v>0</c:v>
                </c:pt>
                <c:pt idx="14522">
                  <c:v>0</c:v>
                </c:pt>
                <c:pt idx="14523">
                  <c:v>0</c:v>
                </c:pt>
                <c:pt idx="14524">
                  <c:v>0</c:v>
                </c:pt>
                <c:pt idx="14525">
                  <c:v>0</c:v>
                </c:pt>
                <c:pt idx="14526">
                  <c:v>0</c:v>
                </c:pt>
                <c:pt idx="14527">
                  <c:v>0</c:v>
                </c:pt>
                <c:pt idx="14528">
                  <c:v>0</c:v>
                </c:pt>
                <c:pt idx="14529">
                  <c:v>0</c:v>
                </c:pt>
                <c:pt idx="14530">
                  <c:v>0</c:v>
                </c:pt>
                <c:pt idx="14531">
                  <c:v>0</c:v>
                </c:pt>
                <c:pt idx="14532">
                  <c:v>0</c:v>
                </c:pt>
                <c:pt idx="14533">
                  <c:v>0</c:v>
                </c:pt>
                <c:pt idx="14534">
                  <c:v>0</c:v>
                </c:pt>
                <c:pt idx="14535">
                  <c:v>0</c:v>
                </c:pt>
                <c:pt idx="14536">
                  <c:v>0</c:v>
                </c:pt>
                <c:pt idx="14537">
                  <c:v>0</c:v>
                </c:pt>
                <c:pt idx="14538">
                  <c:v>0</c:v>
                </c:pt>
                <c:pt idx="14539">
                  <c:v>0</c:v>
                </c:pt>
                <c:pt idx="14540">
                  <c:v>0</c:v>
                </c:pt>
                <c:pt idx="14541">
                  <c:v>0</c:v>
                </c:pt>
                <c:pt idx="14542">
                  <c:v>0</c:v>
                </c:pt>
                <c:pt idx="14543">
                  <c:v>0</c:v>
                </c:pt>
                <c:pt idx="14544">
                  <c:v>0</c:v>
                </c:pt>
                <c:pt idx="14545">
                  <c:v>0</c:v>
                </c:pt>
                <c:pt idx="14546">
                  <c:v>0</c:v>
                </c:pt>
                <c:pt idx="14547">
                  <c:v>0</c:v>
                </c:pt>
                <c:pt idx="14548">
                  <c:v>0</c:v>
                </c:pt>
                <c:pt idx="14549">
                  <c:v>0</c:v>
                </c:pt>
                <c:pt idx="14550">
                  <c:v>0</c:v>
                </c:pt>
                <c:pt idx="14551">
                  <c:v>0</c:v>
                </c:pt>
                <c:pt idx="14552">
                  <c:v>0</c:v>
                </c:pt>
                <c:pt idx="14553">
                  <c:v>0</c:v>
                </c:pt>
                <c:pt idx="14554">
                  <c:v>0</c:v>
                </c:pt>
                <c:pt idx="14555">
                  <c:v>0</c:v>
                </c:pt>
                <c:pt idx="14556">
                  <c:v>0</c:v>
                </c:pt>
                <c:pt idx="14557">
                  <c:v>0</c:v>
                </c:pt>
                <c:pt idx="14558">
                  <c:v>0</c:v>
                </c:pt>
                <c:pt idx="14559">
                  <c:v>0</c:v>
                </c:pt>
                <c:pt idx="14560">
                  <c:v>0</c:v>
                </c:pt>
                <c:pt idx="14561">
                  <c:v>0</c:v>
                </c:pt>
                <c:pt idx="14562">
                  <c:v>0</c:v>
                </c:pt>
                <c:pt idx="14563">
                  <c:v>0</c:v>
                </c:pt>
                <c:pt idx="14564">
                  <c:v>0</c:v>
                </c:pt>
                <c:pt idx="14565">
                  <c:v>0</c:v>
                </c:pt>
                <c:pt idx="14566">
                  <c:v>0</c:v>
                </c:pt>
                <c:pt idx="14567">
                  <c:v>0</c:v>
                </c:pt>
                <c:pt idx="14568">
                  <c:v>0</c:v>
                </c:pt>
                <c:pt idx="14569">
                  <c:v>0</c:v>
                </c:pt>
                <c:pt idx="14570">
                  <c:v>0</c:v>
                </c:pt>
                <c:pt idx="14571">
                  <c:v>0</c:v>
                </c:pt>
                <c:pt idx="14572">
                  <c:v>0</c:v>
                </c:pt>
                <c:pt idx="14573">
                  <c:v>0</c:v>
                </c:pt>
                <c:pt idx="14574">
                  <c:v>0</c:v>
                </c:pt>
                <c:pt idx="14575">
                  <c:v>0</c:v>
                </c:pt>
                <c:pt idx="14576">
                  <c:v>0</c:v>
                </c:pt>
                <c:pt idx="14577">
                  <c:v>0</c:v>
                </c:pt>
                <c:pt idx="14578">
                  <c:v>0</c:v>
                </c:pt>
                <c:pt idx="14579">
                  <c:v>0</c:v>
                </c:pt>
                <c:pt idx="14580">
                  <c:v>0</c:v>
                </c:pt>
                <c:pt idx="14581">
                  <c:v>0</c:v>
                </c:pt>
                <c:pt idx="14582">
                  <c:v>0</c:v>
                </c:pt>
                <c:pt idx="14583">
                  <c:v>0</c:v>
                </c:pt>
                <c:pt idx="14584">
                  <c:v>0</c:v>
                </c:pt>
                <c:pt idx="14585">
                  <c:v>0</c:v>
                </c:pt>
                <c:pt idx="14586">
                  <c:v>0</c:v>
                </c:pt>
                <c:pt idx="14587">
                  <c:v>0</c:v>
                </c:pt>
                <c:pt idx="14588">
                  <c:v>0</c:v>
                </c:pt>
                <c:pt idx="14589">
                  <c:v>0</c:v>
                </c:pt>
                <c:pt idx="14590">
                  <c:v>0</c:v>
                </c:pt>
                <c:pt idx="14591">
                  <c:v>0</c:v>
                </c:pt>
                <c:pt idx="14592">
                  <c:v>0</c:v>
                </c:pt>
                <c:pt idx="14593">
                  <c:v>0</c:v>
                </c:pt>
                <c:pt idx="14594">
                  <c:v>0</c:v>
                </c:pt>
                <c:pt idx="14595">
                  <c:v>0</c:v>
                </c:pt>
                <c:pt idx="14596">
                  <c:v>0</c:v>
                </c:pt>
                <c:pt idx="14597">
                  <c:v>0</c:v>
                </c:pt>
                <c:pt idx="14598">
                  <c:v>0</c:v>
                </c:pt>
                <c:pt idx="14599">
                  <c:v>0</c:v>
                </c:pt>
                <c:pt idx="14600">
                  <c:v>0</c:v>
                </c:pt>
                <c:pt idx="14601">
                  <c:v>0</c:v>
                </c:pt>
                <c:pt idx="14602">
                  <c:v>0</c:v>
                </c:pt>
                <c:pt idx="14603">
                  <c:v>0</c:v>
                </c:pt>
                <c:pt idx="14604">
                  <c:v>0</c:v>
                </c:pt>
                <c:pt idx="14605">
                  <c:v>0</c:v>
                </c:pt>
                <c:pt idx="14606">
                  <c:v>0</c:v>
                </c:pt>
                <c:pt idx="14607">
                  <c:v>0</c:v>
                </c:pt>
                <c:pt idx="14608">
                  <c:v>0</c:v>
                </c:pt>
                <c:pt idx="14609">
                  <c:v>0</c:v>
                </c:pt>
                <c:pt idx="14610">
                  <c:v>0</c:v>
                </c:pt>
                <c:pt idx="14611">
                  <c:v>0</c:v>
                </c:pt>
                <c:pt idx="14612">
                  <c:v>0</c:v>
                </c:pt>
                <c:pt idx="14613">
                  <c:v>0</c:v>
                </c:pt>
                <c:pt idx="14614">
                  <c:v>0</c:v>
                </c:pt>
                <c:pt idx="14615">
                  <c:v>0</c:v>
                </c:pt>
                <c:pt idx="14616">
                  <c:v>0</c:v>
                </c:pt>
                <c:pt idx="14617">
                  <c:v>0</c:v>
                </c:pt>
                <c:pt idx="14618">
                  <c:v>0</c:v>
                </c:pt>
                <c:pt idx="14619">
                  <c:v>0</c:v>
                </c:pt>
                <c:pt idx="14620">
                  <c:v>0</c:v>
                </c:pt>
                <c:pt idx="14621">
                  <c:v>0</c:v>
                </c:pt>
                <c:pt idx="14622">
                  <c:v>0</c:v>
                </c:pt>
                <c:pt idx="14623">
                  <c:v>0</c:v>
                </c:pt>
                <c:pt idx="14624">
                  <c:v>0</c:v>
                </c:pt>
                <c:pt idx="14625">
                  <c:v>0</c:v>
                </c:pt>
                <c:pt idx="14626">
                  <c:v>0</c:v>
                </c:pt>
                <c:pt idx="14627">
                  <c:v>0</c:v>
                </c:pt>
                <c:pt idx="14628">
                  <c:v>0</c:v>
                </c:pt>
                <c:pt idx="14629">
                  <c:v>0</c:v>
                </c:pt>
                <c:pt idx="14630">
                  <c:v>0</c:v>
                </c:pt>
                <c:pt idx="14631">
                  <c:v>0</c:v>
                </c:pt>
                <c:pt idx="14632">
                  <c:v>0.62625086713008604</c:v>
                </c:pt>
                <c:pt idx="14633">
                  <c:v>5.6379323843206564</c:v>
                </c:pt>
                <c:pt idx="14634">
                  <c:v>16.449136542640563</c:v>
                </c:pt>
                <c:pt idx="14635">
                  <c:v>26.296244082442506</c:v>
                </c:pt>
                <c:pt idx="14636">
                  <c:v>34.599363067597906</c:v>
                </c:pt>
                <c:pt idx="14637">
                  <c:v>37.272295226958207</c:v>
                </c:pt>
                <c:pt idx="14638">
                  <c:v>30.39300781175794</c:v>
                </c:pt>
                <c:pt idx="14639">
                  <c:v>21.135362827026952</c:v>
                </c:pt>
                <c:pt idx="14640">
                  <c:v>4.5423922888628665</c:v>
                </c:pt>
                <c:pt idx="14641">
                  <c:v>6.9798023307952795</c:v>
                </c:pt>
                <c:pt idx="14642">
                  <c:v>5.088174870990148</c:v>
                </c:pt>
                <c:pt idx="14643">
                  <c:v>3.7560243859058895</c:v>
                </c:pt>
                <c:pt idx="14644">
                  <c:v>5.7114133662037636</c:v>
                </c:pt>
                <c:pt idx="14645">
                  <c:v>3.6916648996841781</c:v>
                </c:pt>
                <c:pt idx="14646">
                  <c:v>19.511945889352667</c:v>
                </c:pt>
                <c:pt idx="14647">
                  <c:v>56.684020196379429</c:v>
                </c:pt>
                <c:pt idx="14648">
                  <c:v>65.632930525462328</c:v>
                </c:pt>
                <c:pt idx="14649">
                  <c:v>61.118070463509433</c:v>
                </c:pt>
                <c:pt idx="14650">
                  <c:v>51.833354494621446</c:v>
                </c:pt>
                <c:pt idx="14651">
                  <c:v>41.205957129601678</c:v>
                </c:pt>
                <c:pt idx="14652">
                  <c:v>34.849868229495392</c:v>
                </c:pt>
                <c:pt idx="14653">
                  <c:v>29.70528005100542</c:v>
                </c:pt>
                <c:pt idx="14654">
                  <c:v>8.4730214652290652</c:v>
                </c:pt>
                <c:pt idx="14655">
                  <c:v>3.2742805890444218</c:v>
                </c:pt>
                <c:pt idx="14656">
                  <c:v>3.3841402745220184</c:v>
                </c:pt>
                <c:pt idx="14657">
                  <c:v>3.6973314458709408</c:v>
                </c:pt>
                <c:pt idx="14658">
                  <c:v>0</c:v>
                </c:pt>
                <c:pt idx="14659">
                  <c:v>0</c:v>
                </c:pt>
                <c:pt idx="14660">
                  <c:v>0</c:v>
                </c:pt>
                <c:pt idx="14661">
                  <c:v>0</c:v>
                </c:pt>
                <c:pt idx="14662">
                  <c:v>0</c:v>
                </c:pt>
                <c:pt idx="14663">
                  <c:v>0</c:v>
                </c:pt>
                <c:pt idx="14664">
                  <c:v>0</c:v>
                </c:pt>
                <c:pt idx="14665">
                  <c:v>0</c:v>
                </c:pt>
                <c:pt idx="14666">
                  <c:v>0</c:v>
                </c:pt>
                <c:pt idx="14667">
                  <c:v>0</c:v>
                </c:pt>
                <c:pt idx="14668">
                  <c:v>0</c:v>
                </c:pt>
                <c:pt idx="14669">
                  <c:v>0</c:v>
                </c:pt>
                <c:pt idx="14670">
                  <c:v>0</c:v>
                </c:pt>
                <c:pt idx="14671">
                  <c:v>0</c:v>
                </c:pt>
                <c:pt idx="14672">
                  <c:v>0</c:v>
                </c:pt>
                <c:pt idx="14673">
                  <c:v>0</c:v>
                </c:pt>
                <c:pt idx="14674">
                  <c:v>0</c:v>
                </c:pt>
                <c:pt idx="14675">
                  <c:v>0</c:v>
                </c:pt>
                <c:pt idx="14676">
                  <c:v>0</c:v>
                </c:pt>
                <c:pt idx="14677">
                  <c:v>0</c:v>
                </c:pt>
                <c:pt idx="14678">
                  <c:v>0</c:v>
                </c:pt>
                <c:pt idx="14679">
                  <c:v>0</c:v>
                </c:pt>
                <c:pt idx="14680">
                  <c:v>0</c:v>
                </c:pt>
                <c:pt idx="14681">
                  <c:v>0</c:v>
                </c:pt>
                <c:pt idx="14682">
                  <c:v>0</c:v>
                </c:pt>
                <c:pt idx="14683">
                  <c:v>0</c:v>
                </c:pt>
                <c:pt idx="14684">
                  <c:v>0</c:v>
                </c:pt>
                <c:pt idx="14685">
                  <c:v>0</c:v>
                </c:pt>
                <c:pt idx="14686">
                  <c:v>0</c:v>
                </c:pt>
                <c:pt idx="14687">
                  <c:v>0</c:v>
                </c:pt>
                <c:pt idx="14688">
                  <c:v>0</c:v>
                </c:pt>
                <c:pt idx="14689">
                  <c:v>0</c:v>
                </c:pt>
                <c:pt idx="14690">
                  <c:v>0</c:v>
                </c:pt>
                <c:pt idx="14691">
                  <c:v>0</c:v>
                </c:pt>
                <c:pt idx="14692">
                  <c:v>0</c:v>
                </c:pt>
                <c:pt idx="14693">
                  <c:v>0</c:v>
                </c:pt>
                <c:pt idx="14694">
                  <c:v>0</c:v>
                </c:pt>
                <c:pt idx="14695">
                  <c:v>0</c:v>
                </c:pt>
                <c:pt idx="14696">
                  <c:v>0</c:v>
                </c:pt>
                <c:pt idx="14697">
                  <c:v>0</c:v>
                </c:pt>
                <c:pt idx="14698">
                  <c:v>0</c:v>
                </c:pt>
                <c:pt idx="14699">
                  <c:v>0</c:v>
                </c:pt>
                <c:pt idx="14700">
                  <c:v>0</c:v>
                </c:pt>
                <c:pt idx="14701">
                  <c:v>0</c:v>
                </c:pt>
                <c:pt idx="14702">
                  <c:v>0</c:v>
                </c:pt>
                <c:pt idx="14703">
                  <c:v>0</c:v>
                </c:pt>
                <c:pt idx="14704">
                  <c:v>0</c:v>
                </c:pt>
                <c:pt idx="14705">
                  <c:v>0</c:v>
                </c:pt>
                <c:pt idx="14706">
                  <c:v>0</c:v>
                </c:pt>
                <c:pt idx="14707">
                  <c:v>0</c:v>
                </c:pt>
                <c:pt idx="14708">
                  <c:v>0</c:v>
                </c:pt>
                <c:pt idx="14709">
                  <c:v>0</c:v>
                </c:pt>
                <c:pt idx="14710">
                  <c:v>0</c:v>
                </c:pt>
                <c:pt idx="14711">
                  <c:v>0</c:v>
                </c:pt>
                <c:pt idx="14712">
                  <c:v>0</c:v>
                </c:pt>
                <c:pt idx="14713">
                  <c:v>0</c:v>
                </c:pt>
                <c:pt idx="14714">
                  <c:v>0</c:v>
                </c:pt>
                <c:pt idx="14715">
                  <c:v>0</c:v>
                </c:pt>
                <c:pt idx="14716">
                  <c:v>0</c:v>
                </c:pt>
                <c:pt idx="14717">
                  <c:v>0</c:v>
                </c:pt>
                <c:pt idx="14718">
                  <c:v>0</c:v>
                </c:pt>
                <c:pt idx="14719">
                  <c:v>0</c:v>
                </c:pt>
                <c:pt idx="14720">
                  <c:v>0</c:v>
                </c:pt>
                <c:pt idx="14721">
                  <c:v>0</c:v>
                </c:pt>
                <c:pt idx="14722">
                  <c:v>0</c:v>
                </c:pt>
                <c:pt idx="14723">
                  <c:v>0</c:v>
                </c:pt>
                <c:pt idx="14724">
                  <c:v>0</c:v>
                </c:pt>
                <c:pt idx="14725">
                  <c:v>0</c:v>
                </c:pt>
                <c:pt idx="14726">
                  <c:v>0</c:v>
                </c:pt>
                <c:pt idx="14727">
                  <c:v>0</c:v>
                </c:pt>
                <c:pt idx="14728">
                  <c:v>0</c:v>
                </c:pt>
                <c:pt idx="14729">
                  <c:v>0</c:v>
                </c:pt>
                <c:pt idx="14730">
                  <c:v>0</c:v>
                </c:pt>
                <c:pt idx="14731">
                  <c:v>0</c:v>
                </c:pt>
                <c:pt idx="14732">
                  <c:v>0</c:v>
                </c:pt>
                <c:pt idx="14733">
                  <c:v>0</c:v>
                </c:pt>
                <c:pt idx="14734">
                  <c:v>0</c:v>
                </c:pt>
                <c:pt idx="14735">
                  <c:v>0</c:v>
                </c:pt>
                <c:pt idx="14736">
                  <c:v>0</c:v>
                </c:pt>
                <c:pt idx="14737">
                  <c:v>0</c:v>
                </c:pt>
                <c:pt idx="14738">
                  <c:v>0</c:v>
                </c:pt>
                <c:pt idx="14739">
                  <c:v>0</c:v>
                </c:pt>
                <c:pt idx="14740">
                  <c:v>0</c:v>
                </c:pt>
                <c:pt idx="14741">
                  <c:v>0</c:v>
                </c:pt>
                <c:pt idx="14742">
                  <c:v>0</c:v>
                </c:pt>
                <c:pt idx="14743">
                  <c:v>0</c:v>
                </c:pt>
                <c:pt idx="14744">
                  <c:v>0</c:v>
                </c:pt>
                <c:pt idx="14745">
                  <c:v>0</c:v>
                </c:pt>
                <c:pt idx="14746">
                  <c:v>0</c:v>
                </c:pt>
                <c:pt idx="14747">
                  <c:v>0</c:v>
                </c:pt>
                <c:pt idx="14748">
                  <c:v>0</c:v>
                </c:pt>
                <c:pt idx="14749">
                  <c:v>0</c:v>
                </c:pt>
                <c:pt idx="14750">
                  <c:v>0</c:v>
                </c:pt>
                <c:pt idx="14751">
                  <c:v>0</c:v>
                </c:pt>
                <c:pt idx="14752">
                  <c:v>0</c:v>
                </c:pt>
                <c:pt idx="14753">
                  <c:v>0</c:v>
                </c:pt>
                <c:pt idx="14754">
                  <c:v>0</c:v>
                </c:pt>
                <c:pt idx="14755">
                  <c:v>0</c:v>
                </c:pt>
                <c:pt idx="14756">
                  <c:v>0</c:v>
                </c:pt>
                <c:pt idx="14757">
                  <c:v>0</c:v>
                </c:pt>
                <c:pt idx="14758">
                  <c:v>0</c:v>
                </c:pt>
                <c:pt idx="14759">
                  <c:v>0</c:v>
                </c:pt>
                <c:pt idx="14760">
                  <c:v>0</c:v>
                </c:pt>
                <c:pt idx="14761">
                  <c:v>0</c:v>
                </c:pt>
                <c:pt idx="14762">
                  <c:v>0</c:v>
                </c:pt>
                <c:pt idx="14763">
                  <c:v>0</c:v>
                </c:pt>
                <c:pt idx="14764">
                  <c:v>0</c:v>
                </c:pt>
                <c:pt idx="14765">
                  <c:v>0</c:v>
                </c:pt>
                <c:pt idx="14766">
                  <c:v>0</c:v>
                </c:pt>
                <c:pt idx="14767">
                  <c:v>0</c:v>
                </c:pt>
                <c:pt idx="14768">
                  <c:v>0</c:v>
                </c:pt>
                <c:pt idx="14769">
                  <c:v>0</c:v>
                </c:pt>
                <c:pt idx="14770">
                  <c:v>0</c:v>
                </c:pt>
                <c:pt idx="14771">
                  <c:v>0</c:v>
                </c:pt>
                <c:pt idx="14772">
                  <c:v>0</c:v>
                </c:pt>
                <c:pt idx="14773">
                  <c:v>0</c:v>
                </c:pt>
                <c:pt idx="14774">
                  <c:v>0</c:v>
                </c:pt>
                <c:pt idx="14775">
                  <c:v>0</c:v>
                </c:pt>
                <c:pt idx="14776">
                  <c:v>0</c:v>
                </c:pt>
                <c:pt idx="14777">
                  <c:v>0</c:v>
                </c:pt>
                <c:pt idx="14778">
                  <c:v>0</c:v>
                </c:pt>
                <c:pt idx="14779">
                  <c:v>0</c:v>
                </c:pt>
                <c:pt idx="14780">
                  <c:v>0</c:v>
                </c:pt>
                <c:pt idx="14781">
                  <c:v>0</c:v>
                </c:pt>
                <c:pt idx="14782">
                  <c:v>0</c:v>
                </c:pt>
                <c:pt idx="14783">
                  <c:v>0</c:v>
                </c:pt>
                <c:pt idx="14784">
                  <c:v>0</c:v>
                </c:pt>
                <c:pt idx="14785">
                  <c:v>0</c:v>
                </c:pt>
                <c:pt idx="14786">
                  <c:v>0</c:v>
                </c:pt>
                <c:pt idx="14787">
                  <c:v>0</c:v>
                </c:pt>
                <c:pt idx="14788">
                  <c:v>0</c:v>
                </c:pt>
                <c:pt idx="14789">
                  <c:v>0</c:v>
                </c:pt>
                <c:pt idx="14790">
                  <c:v>0</c:v>
                </c:pt>
                <c:pt idx="14791">
                  <c:v>0</c:v>
                </c:pt>
                <c:pt idx="14792">
                  <c:v>0</c:v>
                </c:pt>
                <c:pt idx="14793">
                  <c:v>0</c:v>
                </c:pt>
                <c:pt idx="14794">
                  <c:v>0</c:v>
                </c:pt>
                <c:pt idx="14795">
                  <c:v>0</c:v>
                </c:pt>
                <c:pt idx="14796">
                  <c:v>0</c:v>
                </c:pt>
                <c:pt idx="14797">
                  <c:v>0</c:v>
                </c:pt>
                <c:pt idx="14798">
                  <c:v>0</c:v>
                </c:pt>
                <c:pt idx="14799">
                  <c:v>0</c:v>
                </c:pt>
                <c:pt idx="14800">
                  <c:v>0</c:v>
                </c:pt>
                <c:pt idx="14801">
                  <c:v>0</c:v>
                </c:pt>
                <c:pt idx="14802">
                  <c:v>0</c:v>
                </c:pt>
                <c:pt idx="14803">
                  <c:v>0</c:v>
                </c:pt>
                <c:pt idx="14804">
                  <c:v>0</c:v>
                </c:pt>
                <c:pt idx="14805">
                  <c:v>0</c:v>
                </c:pt>
                <c:pt idx="14806">
                  <c:v>0</c:v>
                </c:pt>
                <c:pt idx="14807">
                  <c:v>0</c:v>
                </c:pt>
                <c:pt idx="14808">
                  <c:v>0</c:v>
                </c:pt>
                <c:pt idx="14809">
                  <c:v>0</c:v>
                </c:pt>
                <c:pt idx="14810">
                  <c:v>0</c:v>
                </c:pt>
                <c:pt idx="14811">
                  <c:v>0</c:v>
                </c:pt>
                <c:pt idx="14812">
                  <c:v>0</c:v>
                </c:pt>
                <c:pt idx="14813">
                  <c:v>0</c:v>
                </c:pt>
                <c:pt idx="14814">
                  <c:v>0</c:v>
                </c:pt>
                <c:pt idx="14815">
                  <c:v>0</c:v>
                </c:pt>
                <c:pt idx="14816">
                  <c:v>0</c:v>
                </c:pt>
                <c:pt idx="14817">
                  <c:v>0</c:v>
                </c:pt>
                <c:pt idx="14818">
                  <c:v>0</c:v>
                </c:pt>
                <c:pt idx="14819">
                  <c:v>0</c:v>
                </c:pt>
                <c:pt idx="14820">
                  <c:v>0</c:v>
                </c:pt>
                <c:pt idx="14821">
                  <c:v>0</c:v>
                </c:pt>
                <c:pt idx="14822">
                  <c:v>0</c:v>
                </c:pt>
                <c:pt idx="14823">
                  <c:v>0</c:v>
                </c:pt>
                <c:pt idx="14824">
                  <c:v>0</c:v>
                </c:pt>
                <c:pt idx="14825">
                  <c:v>0</c:v>
                </c:pt>
                <c:pt idx="14826">
                  <c:v>0</c:v>
                </c:pt>
                <c:pt idx="14827">
                  <c:v>0</c:v>
                </c:pt>
                <c:pt idx="14828">
                  <c:v>0</c:v>
                </c:pt>
                <c:pt idx="14829">
                  <c:v>0</c:v>
                </c:pt>
                <c:pt idx="14830">
                  <c:v>0</c:v>
                </c:pt>
                <c:pt idx="14831">
                  <c:v>0</c:v>
                </c:pt>
                <c:pt idx="14832">
                  <c:v>0</c:v>
                </c:pt>
                <c:pt idx="14833">
                  <c:v>0</c:v>
                </c:pt>
                <c:pt idx="14834">
                  <c:v>0</c:v>
                </c:pt>
                <c:pt idx="14835">
                  <c:v>0</c:v>
                </c:pt>
                <c:pt idx="14836">
                  <c:v>0</c:v>
                </c:pt>
                <c:pt idx="14837">
                  <c:v>0</c:v>
                </c:pt>
                <c:pt idx="14838">
                  <c:v>0</c:v>
                </c:pt>
                <c:pt idx="14839">
                  <c:v>0</c:v>
                </c:pt>
                <c:pt idx="14840">
                  <c:v>0</c:v>
                </c:pt>
                <c:pt idx="14841">
                  <c:v>0</c:v>
                </c:pt>
                <c:pt idx="14842">
                  <c:v>0</c:v>
                </c:pt>
                <c:pt idx="14843">
                  <c:v>0</c:v>
                </c:pt>
                <c:pt idx="14844">
                  <c:v>0</c:v>
                </c:pt>
                <c:pt idx="14845">
                  <c:v>0</c:v>
                </c:pt>
                <c:pt idx="14846">
                  <c:v>0</c:v>
                </c:pt>
                <c:pt idx="14847">
                  <c:v>0</c:v>
                </c:pt>
                <c:pt idx="14848">
                  <c:v>0</c:v>
                </c:pt>
                <c:pt idx="14849">
                  <c:v>0</c:v>
                </c:pt>
                <c:pt idx="14850">
                  <c:v>0</c:v>
                </c:pt>
                <c:pt idx="14851">
                  <c:v>0</c:v>
                </c:pt>
                <c:pt idx="14852">
                  <c:v>0</c:v>
                </c:pt>
                <c:pt idx="14853">
                  <c:v>0</c:v>
                </c:pt>
                <c:pt idx="14854">
                  <c:v>0</c:v>
                </c:pt>
                <c:pt idx="14855">
                  <c:v>0</c:v>
                </c:pt>
                <c:pt idx="14856">
                  <c:v>0</c:v>
                </c:pt>
                <c:pt idx="14857">
                  <c:v>0</c:v>
                </c:pt>
                <c:pt idx="14858">
                  <c:v>0</c:v>
                </c:pt>
                <c:pt idx="14859">
                  <c:v>0</c:v>
                </c:pt>
                <c:pt idx="14860">
                  <c:v>0</c:v>
                </c:pt>
                <c:pt idx="14861">
                  <c:v>0</c:v>
                </c:pt>
                <c:pt idx="14862">
                  <c:v>0</c:v>
                </c:pt>
                <c:pt idx="14863">
                  <c:v>0</c:v>
                </c:pt>
                <c:pt idx="14864">
                  <c:v>0</c:v>
                </c:pt>
                <c:pt idx="14865">
                  <c:v>0</c:v>
                </c:pt>
                <c:pt idx="14866">
                  <c:v>0</c:v>
                </c:pt>
                <c:pt idx="14867">
                  <c:v>0</c:v>
                </c:pt>
                <c:pt idx="14868">
                  <c:v>0</c:v>
                </c:pt>
                <c:pt idx="14869">
                  <c:v>0</c:v>
                </c:pt>
                <c:pt idx="14870">
                  <c:v>0</c:v>
                </c:pt>
                <c:pt idx="14871">
                  <c:v>0</c:v>
                </c:pt>
                <c:pt idx="14872">
                  <c:v>0</c:v>
                </c:pt>
                <c:pt idx="14873">
                  <c:v>0</c:v>
                </c:pt>
                <c:pt idx="14874">
                  <c:v>0</c:v>
                </c:pt>
                <c:pt idx="14875">
                  <c:v>0</c:v>
                </c:pt>
                <c:pt idx="14876">
                  <c:v>0</c:v>
                </c:pt>
                <c:pt idx="14877">
                  <c:v>0</c:v>
                </c:pt>
                <c:pt idx="14878">
                  <c:v>0</c:v>
                </c:pt>
                <c:pt idx="14879">
                  <c:v>0</c:v>
                </c:pt>
                <c:pt idx="14880">
                  <c:v>0</c:v>
                </c:pt>
                <c:pt idx="14881">
                  <c:v>0</c:v>
                </c:pt>
                <c:pt idx="14882">
                  <c:v>0</c:v>
                </c:pt>
                <c:pt idx="14883">
                  <c:v>0</c:v>
                </c:pt>
                <c:pt idx="14884">
                  <c:v>0</c:v>
                </c:pt>
                <c:pt idx="14885">
                  <c:v>0</c:v>
                </c:pt>
                <c:pt idx="14886">
                  <c:v>0</c:v>
                </c:pt>
                <c:pt idx="14887">
                  <c:v>0</c:v>
                </c:pt>
                <c:pt idx="14888">
                  <c:v>0</c:v>
                </c:pt>
                <c:pt idx="14889">
                  <c:v>0</c:v>
                </c:pt>
                <c:pt idx="14890">
                  <c:v>0</c:v>
                </c:pt>
                <c:pt idx="14891">
                  <c:v>0</c:v>
                </c:pt>
                <c:pt idx="14892">
                  <c:v>0</c:v>
                </c:pt>
                <c:pt idx="14893">
                  <c:v>0</c:v>
                </c:pt>
                <c:pt idx="14894">
                  <c:v>0</c:v>
                </c:pt>
                <c:pt idx="14895">
                  <c:v>0</c:v>
                </c:pt>
                <c:pt idx="14896">
                  <c:v>0</c:v>
                </c:pt>
                <c:pt idx="14897">
                  <c:v>0</c:v>
                </c:pt>
                <c:pt idx="14898">
                  <c:v>0</c:v>
                </c:pt>
                <c:pt idx="14899">
                  <c:v>0</c:v>
                </c:pt>
                <c:pt idx="14900">
                  <c:v>0</c:v>
                </c:pt>
                <c:pt idx="14901">
                  <c:v>0</c:v>
                </c:pt>
                <c:pt idx="14902">
                  <c:v>0</c:v>
                </c:pt>
                <c:pt idx="14903">
                  <c:v>0</c:v>
                </c:pt>
                <c:pt idx="14904">
                  <c:v>0</c:v>
                </c:pt>
                <c:pt idx="14905">
                  <c:v>0</c:v>
                </c:pt>
                <c:pt idx="14906">
                  <c:v>0</c:v>
                </c:pt>
                <c:pt idx="14907">
                  <c:v>0</c:v>
                </c:pt>
                <c:pt idx="14908">
                  <c:v>0</c:v>
                </c:pt>
                <c:pt idx="14909">
                  <c:v>0</c:v>
                </c:pt>
                <c:pt idx="14910">
                  <c:v>0</c:v>
                </c:pt>
                <c:pt idx="14911">
                  <c:v>0</c:v>
                </c:pt>
                <c:pt idx="14912">
                  <c:v>0</c:v>
                </c:pt>
                <c:pt idx="14913">
                  <c:v>0</c:v>
                </c:pt>
                <c:pt idx="14914">
                  <c:v>0</c:v>
                </c:pt>
                <c:pt idx="14915">
                  <c:v>0</c:v>
                </c:pt>
                <c:pt idx="14916">
                  <c:v>0</c:v>
                </c:pt>
                <c:pt idx="14917">
                  <c:v>0</c:v>
                </c:pt>
                <c:pt idx="14918">
                  <c:v>0</c:v>
                </c:pt>
                <c:pt idx="14919">
                  <c:v>0</c:v>
                </c:pt>
                <c:pt idx="14920">
                  <c:v>0</c:v>
                </c:pt>
                <c:pt idx="14921">
                  <c:v>0.99018503200815799</c:v>
                </c:pt>
                <c:pt idx="14922">
                  <c:v>7.9852035937596328</c:v>
                </c:pt>
                <c:pt idx="14923">
                  <c:v>19.063340820491376</c:v>
                </c:pt>
                <c:pt idx="14924">
                  <c:v>30.232758441309038</c:v>
                </c:pt>
                <c:pt idx="14925">
                  <c:v>36.736627631475301</c:v>
                </c:pt>
                <c:pt idx="14926">
                  <c:v>34.281165047735911</c:v>
                </c:pt>
                <c:pt idx="14927">
                  <c:v>25.905016437924871</c:v>
                </c:pt>
                <c:pt idx="14928">
                  <c:v>17.429908189493549</c:v>
                </c:pt>
                <c:pt idx="14929">
                  <c:v>0</c:v>
                </c:pt>
                <c:pt idx="14930">
                  <c:v>4.8554826959536488</c:v>
                </c:pt>
                <c:pt idx="14931">
                  <c:v>3.2774428686714008</c:v>
                </c:pt>
                <c:pt idx="14932">
                  <c:v>4.5142361504589275</c:v>
                </c:pt>
                <c:pt idx="14933">
                  <c:v>3.6594309021513891</c:v>
                </c:pt>
                <c:pt idx="14934">
                  <c:v>26.272573776885196</c:v>
                </c:pt>
                <c:pt idx="14935">
                  <c:v>72.233437318916501</c:v>
                </c:pt>
                <c:pt idx="14936">
                  <c:v>84.99555835332994</c:v>
                </c:pt>
                <c:pt idx="14937">
                  <c:v>79.19181917933706</c:v>
                </c:pt>
                <c:pt idx="14938">
                  <c:v>69.452261831375637</c:v>
                </c:pt>
                <c:pt idx="14939">
                  <c:v>61.01522479956671</c:v>
                </c:pt>
                <c:pt idx="14940">
                  <c:v>54.241395615543233</c:v>
                </c:pt>
                <c:pt idx="14941">
                  <c:v>45.931013157179926</c:v>
                </c:pt>
                <c:pt idx="14942">
                  <c:v>17.053650063130835</c:v>
                </c:pt>
                <c:pt idx="14943">
                  <c:v>3.5523403698162923</c:v>
                </c:pt>
                <c:pt idx="14944">
                  <c:v>3.7468945531491338</c:v>
                </c:pt>
                <c:pt idx="14945">
                  <c:v>4.448868155301656</c:v>
                </c:pt>
                <c:pt idx="14946">
                  <c:v>5.0984130068883093</c:v>
                </c:pt>
                <c:pt idx="14947">
                  <c:v>0</c:v>
                </c:pt>
                <c:pt idx="14948">
                  <c:v>0</c:v>
                </c:pt>
                <c:pt idx="14949">
                  <c:v>0</c:v>
                </c:pt>
                <c:pt idx="14950">
                  <c:v>0</c:v>
                </c:pt>
                <c:pt idx="14951">
                  <c:v>0</c:v>
                </c:pt>
                <c:pt idx="14952">
                  <c:v>0</c:v>
                </c:pt>
                <c:pt idx="14953">
                  <c:v>0</c:v>
                </c:pt>
                <c:pt idx="14954">
                  <c:v>0</c:v>
                </c:pt>
                <c:pt idx="14955">
                  <c:v>0</c:v>
                </c:pt>
                <c:pt idx="14956">
                  <c:v>0</c:v>
                </c:pt>
                <c:pt idx="14957">
                  <c:v>0</c:v>
                </c:pt>
                <c:pt idx="14958">
                  <c:v>0</c:v>
                </c:pt>
                <c:pt idx="14959">
                  <c:v>0</c:v>
                </c:pt>
                <c:pt idx="14960">
                  <c:v>0</c:v>
                </c:pt>
                <c:pt idx="14961">
                  <c:v>0</c:v>
                </c:pt>
                <c:pt idx="14962">
                  <c:v>0</c:v>
                </c:pt>
                <c:pt idx="14963">
                  <c:v>0</c:v>
                </c:pt>
                <c:pt idx="14964">
                  <c:v>0</c:v>
                </c:pt>
                <c:pt idx="14965">
                  <c:v>0</c:v>
                </c:pt>
                <c:pt idx="14966">
                  <c:v>0</c:v>
                </c:pt>
                <c:pt idx="14967">
                  <c:v>0</c:v>
                </c:pt>
                <c:pt idx="14968">
                  <c:v>0</c:v>
                </c:pt>
                <c:pt idx="14969">
                  <c:v>0</c:v>
                </c:pt>
                <c:pt idx="14970">
                  <c:v>0</c:v>
                </c:pt>
                <c:pt idx="14971">
                  <c:v>0</c:v>
                </c:pt>
                <c:pt idx="14972">
                  <c:v>0</c:v>
                </c:pt>
                <c:pt idx="14973">
                  <c:v>0</c:v>
                </c:pt>
                <c:pt idx="14974">
                  <c:v>0</c:v>
                </c:pt>
                <c:pt idx="14975">
                  <c:v>0</c:v>
                </c:pt>
                <c:pt idx="14976">
                  <c:v>0</c:v>
                </c:pt>
                <c:pt idx="14977">
                  <c:v>0</c:v>
                </c:pt>
                <c:pt idx="14978">
                  <c:v>0</c:v>
                </c:pt>
                <c:pt idx="14979">
                  <c:v>0</c:v>
                </c:pt>
                <c:pt idx="14980">
                  <c:v>0</c:v>
                </c:pt>
                <c:pt idx="14981">
                  <c:v>0</c:v>
                </c:pt>
                <c:pt idx="14982">
                  <c:v>0</c:v>
                </c:pt>
                <c:pt idx="14983">
                  <c:v>0</c:v>
                </c:pt>
                <c:pt idx="14984">
                  <c:v>0</c:v>
                </c:pt>
                <c:pt idx="14985">
                  <c:v>0</c:v>
                </c:pt>
                <c:pt idx="14986">
                  <c:v>0</c:v>
                </c:pt>
                <c:pt idx="14987">
                  <c:v>0</c:v>
                </c:pt>
                <c:pt idx="14988">
                  <c:v>0</c:v>
                </c:pt>
                <c:pt idx="14989">
                  <c:v>0</c:v>
                </c:pt>
                <c:pt idx="14990">
                  <c:v>0</c:v>
                </c:pt>
                <c:pt idx="14991">
                  <c:v>0</c:v>
                </c:pt>
                <c:pt idx="14992">
                  <c:v>0</c:v>
                </c:pt>
                <c:pt idx="14993">
                  <c:v>0</c:v>
                </c:pt>
                <c:pt idx="14994">
                  <c:v>0</c:v>
                </c:pt>
                <c:pt idx="14995">
                  <c:v>0</c:v>
                </c:pt>
                <c:pt idx="14996">
                  <c:v>0</c:v>
                </c:pt>
                <c:pt idx="14997">
                  <c:v>0</c:v>
                </c:pt>
                <c:pt idx="14998">
                  <c:v>0</c:v>
                </c:pt>
                <c:pt idx="14999">
                  <c:v>0</c:v>
                </c:pt>
                <c:pt idx="15000">
                  <c:v>0</c:v>
                </c:pt>
                <c:pt idx="15001">
                  <c:v>0</c:v>
                </c:pt>
                <c:pt idx="15002">
                  <c:v>0</c:v>
                </c:pt>
                <c:pt idx="15003">
                  <c:v>0</c:v>
                </c:pt>
                <c:pt idx="15004">
                  <c:v>0</c:v>
                </c:pt>
                <c:pt idx="15005">
                  <c:v>0</c:v>
                </c:pt>
                <c:pt idx="15006">
                  <c:v>0</c:v>
                </c:pt>
                <c:pt idx="15007">
                  <c:v>0</c:v>
                </c:pt>
                <c:pt idx="15008">
                  <c:v>0</c:v>
                </c:pt>
                <c:pt idx="15009">
                  <c:v>0</c:v>
                </c:pt>
                <c:pt idx="15010">
                  <c:v>0</c:v>
                </c:pt>
                <c:pt idx="15011">
                  <c:v>0</c:v>
                </c:pt>
                <c:pt idx="15012">
                  <c:v>0</c:v>
                </c:pt>
                <c:pt idx="15013">
                  <c:v>0</c:v>
                </c:pt>
                <c:pt idx="15014">
                  <c:v>0</c:v>
                </c:pt>
                <c:pt idx="15015">
                  <c:v>0</c:v>
                </c:pt>
                <c:pt idx="15016">
                  <c:v>0</c:v>
                </c:pt>
                <c:pt idx="15017">
                  <c:v>0</c:v>
                </c:pt>
                <c:pt idx="15018">
                  <c:v>0</c:v>
                </c:pt>
                <c:pt idx="15019">
                  <c:v>0</c:v>
                </c:pt>
                <c:pt idx="15020">
                  <c:v>0</c:v>
                </c:pt>
                <c:pt idx="15021">
                  <c:v>0</c:v>
                </c:pt>
                <c:pt idx="15022">
                  <c:v>0</c:v>
                </c:pt>
                <c:pt idx="15023">
                  <c:v>0</c:v>
                </c:pt>
                <c:pt idx="15024">
                  <c:v>0</c:v>
                </c:pt>
                <c:pt idx="15025">
                  <c:v>0</c:v>
                </c:pt>
                <c:pt idx="15026">
                  <c:v>0</c:v>
                </c:pt>
                <c:pt idx="15027">
                  <c:v>0</c:v>
                </c:pt>
                <c:pt idx="15028">
                  <c:v>0</c:v>
                </c:pt>
                <c:pt idx="15029">
                  <c:v>0</c:v>
                </c:pt>
                <c:pt idx="15030">
                  <c:v>0</c:v>
                </c:pt>
                <c:pt idx="15031">
                  <c:v>0</c:v>
                </c:pt>
                <c:pt idx="15032">
                  <c:v>0</c:v>
                </c:pt>
                <c:pt idx="15033">
                  <c:v>0</c:v>
                </c:pt>
                <c:pt idx="15034">
                  <c:v>0</c:v>
                </c:pt>
                <c:pt idx="15035">
                  <c:v>0</c:v>
                </c:pt>
                <c:pt idx="15036">
                  <c:v>0</c:v>
                </c:pt>
                <c:pt idx="15037">
                  <c:v>0</c:v>
                </c:pt>
                <c:pt idx="15038">
                  <c:v>0</c:v>
                </c:pt>
                <c:pt idx="15039">
                  <c:v>0</c:v>
                </c:pt>
                <c:pt idx="15040">
                  <c:v>0</c:v>
                </c:pt>
                <c:pt idx="15041">
                  <c:v>0</c:v>
                </c:pt>
                <c:pt idx="15042">
                  <c:v>0</c:v>
                </c:pt>
                <c:pt idx="15043">
                  <c:v>0</c:v>
                </c:pt>
                <c:pt idx="15044">
                  <c:v>0</c:v>
                </c:pt>
                <c:pt idx="15045">
                  <c:v>0</c:v>
                </c:pt>
                <c:pt idx="15046">
                  <c:v>0</c:v>
                </c:pt>
                <c:pt idx="15047">
                  <c:v>0</c:v>
                </c:pt>
                <c:pt idx="15048">
                  <c:v>0</c:v>
                </c:pt>
                <c:pt idx="15049">
                  <c:v>0</c:v>
                </c:pt>
                <c:pt idx="15050">
                  <c:v>0</c:v>
                </c:pt>
                <c:pt idx="15051">
                  <c:v>0</c:v>
                </c:pt>
                <c:pt idx="15052">
                  <c:v>0</c:v>
                </c:pt>
                <c:pt idx="15053">
                  <c:v>0</c:v>
                </c:pt>
                <c:pt idx="15054">
                  <c:v>0</c:v>
                </c:pt>
                <c:pt idx="15055">
                  <c:v>0</c:v>
                </c:pt>
                <c:pt idx="15056">
                  <c:v>0</c:v>
                </c:pt>
                <c:pt idx="15057">
                  <c:v>0</c:v>
                </c:pt>
                <c:pt idx="15058">
                  <c:v>0</c:v>
                </c:pt>
                <c:pt idx="15059">
                  <c:v>0</c:v>
                </c:pt>
                <c:pt idx="15060">
                  <c:v>0</c:v>
                </c:pt>
                <c:pt idx="15061">
                  <c:v>0</c:v>
                </c:pt>
                <c:pt idx="15062">
                  <c:v>0</c:v>
                </c:pt>
                <c:pt idx="15063">
                  <c:v>0</c:v>
                </c:pt>
                <c:pt idx="15064">
                  <c:v>0</c:v>
                </c:pt>
                <c:pt idx="15065">
                  <c:v>0</c:v>
                </c:pt>
                <c:pt idx="15066">
                  <c:v>0</c:v>
                </c:pt>
                <c:pt idx="15067">
                  <c:v>0</c:v>
                </c:pt>
                <c:pt idx="15068">
                  <c:v>0</c:v>
                </c:pt>
                <c:pt idx="15069">
                  <c:v>0</c:v>
                </c:pt>
                <c:pt idx="15070">
                  <c:v>0</c:v>
                </c:pt>
                <c:pt idx="15071">
                  <c:v>0</c:v>
                </c:pt>
                <c:pt idx="15072">
                  <c:v>0</c:v>
                </c:pt>
                <c:pt idx="15073">
                  <c:v>0</c:v>
                </c:pt>
                <c:pt idx="15074">
                  <c:v>0</c:v>
                </c:pt>
                <c:pt idx="15075">
                  <c:v>0</c:v>
                </c:pt>
                <c:pt idx="15076">
                  <c:v>0</c:v>
                </c:pt>
                <c:pt idx="15077">
                  <c:v>0</c:v>
                </c:pt>
                <c:pt idx="15078">
                  <c:v>0</c:v>
                </c:pt>
                <c:pt idx="15079">
                  <c:v>0</c:v>
                </c:pt>
                <c:pt idx="15080">
                  <c:v>0</c:v>
                </c:pt>
                <c:pt idx="15081">
                  <c:v>0</c:v>
                </c:pt>
                <c:pt idx="15082">
                  <c:v>0</c:v>
                </c:pt>
                <c:pt idx="15083">
                  <c:v>0</c:v>
                </c:pt>
                <c:pt idx="15084">
                  <c:v>0</c:v>
                </c:pt>
                <c:pt idx="15085">
                  <c:v>0</c:v>
                </c:pt>
                <c:pt idx="15086">
                  <c:v>0</c:v>
                </c:pt>
                <c:pt idx="15087">
                  <c:v>0</c:v>
                </c:pt>
                <c:pt idx="15088">
                  <c:v>0</c:v>
                </c:pt>
                <c:pt idx="15089">
                  <c:v>0</c:v>
                </c:pt>
                <c:pt idx="15090">
                  <c:v>0</c:v>
                </c:pt>
                <c:pt idx="15091">
                  <c:v>0</c:v>
                </c:pt>
                <c:pt idx="15092">
                  <c:v>0</c:v>
                </c:pt>
                <c:pt idx="15093">
                  <c:v>0</c:v>
                </c:pt>
                <c:pt idx="15094">
                  <c:v>0</c:v>
                </c:pt>
                <c:pt idx="15095">
                  <c:v>0</c:v>
                </c:pt>
                <c:pt idx="15096">
                  <c:v>0</c:v>
                </c:pt>
                <c:pt idx="15097">
                  <c:v>0</c:v>
                </c:pt>
                <c:pt idx="15098">
                  <c:v>0</c:v>
                </c:pt>
                <c:pt idx="15099">
                  <c:v>0</c:v>
                </c:pt>
                <c:pt idx="15100">
                  <c:v>0</c:v>
                </c:pt>
                <c:pt idx="15101">
                  <c:v>0</c:v>
                </c:pt>
                <c:pt idx="15102">
                  <c:v>0</c:v>
                </c:pt>
                <c:pt idx="15103">
                  <c:v>0</c:v>
                </c:pt>
                <c:pt idx="15104">
                  <c:v>0</c:v>
                </c:pt>
                <c:pt idx="15105">
                  <c:v>0</c:v>
                </c:pt>
                <c:pt idx="15106">
                  <c:v>0</c:v>
                </c:pt>
                <c:pt idx="15107">
                  <c:v>0</c:v>
                </c:pt>
                <c:pt idx="15108">
                  <c:v>0</c:v>
                </c:pt>
                <c:pt idx="15109">
                  <c:v>0</c:v>
                </c:pt>
                <c:pt idx="15110">
                  <c:v>0</c:v>
                </c:pt>
                <c:pt idx="15111">
                  <c:v>0</c:v>
                </c:pt>
                <c:pt idx="15112">
                  <c:v>0</c:v>
                </c:pt>
                <c:pt idx="15113">
                  <c:v>0</c:v>
                </c:pt>
                <c:pt idx="15114">
                  <c:v>0</c:v>
                </c:pt>
                <c:pt idx="15115">
                  <c:v>0</c:v>
                </c:pt>
                <c:pt idx="15116">
                  <c:v>0</c:v>
                </c:pt>
                <c:pt idx="15117">
                  <c:v>0</c:v>
                </c:pt>
                <c:pt idx="15118">
                  <c:v>0</c:v>
                </c:pt>
                <c:pt idx="15119">
                  <c:v>0</c:v>
                </c:pt>
                <c:pt idx="15120">
                  <c:v>0</c:v>
                </c:pt>
                <c:pt idx="15121">
                  <c:v>0</c:v>
                </c:pt>
                <c:pt idx="15122">
                  <c:v>0</c:v>
                </c:pt>
                <c:pt idx="15123">
                  <c:v>0</c:v>
                </c:pt>
                <c:pt idx="15124">
                  <c:v>0</c:v>
                </c:pt>
                <c:pt idx="15125">
                  <c:v>0</c:v>
                </c:pt>
                <c:pt idx="15126">
                  <c:v>0</c:v>
                </c:pt>
                <c:pt idx="15127">
                  <c:v>0</c:v>
                </c:pt>
                <c:pt idx="15128">
                  <c:v>0</c:v>
                </c:pt>
                <c:pt idx="15129">
                  <c:v>0</c:v>
                </c:pt>
                <c:pt idx="15130">
                  <c:v>0</c:v>
                </c:pt>
                <c:pt idx="15131">
                  <c:v>0</c:v>
                </c:pt>
                <c:pt idx="15132">
                  <c:v>0</c:v>
                </c:pt>
                <c:pt idx="15133">
                  <c:v>0</c:v>
                </c:pt>
                <c:pt idx="15134">
                  <c:v>0</c:v>
                </c:pt>
                <c:pt idx="15135">
                  <c:v>0</c:v>
                </c:pt>
                <c:pt idx="15136">
                  <c:v>0</c:v>
                </c:pt>
                <c:pt idx="15137">
                  <c:v>0</c:v>
                </c:pt>
                <c:pt idx="15138">
                  <c:v>0</c:v>
                </c:pt>
                <c:pt idx="15139">
                  <c:v>0</c:v>
                </c:pt>
                <c:pt idx="15140">
                  <c:v>0</c:v>
                </c:pt>
                <c:pt idx="15141">
                  <c:v>0</c:v>
                </c:pt>
                <c:pt idx="15142">
                  <c:v>0</c:v>
                </c:pt>
                <c:pt idx="15143">
                  <c:v>0</c:v>
                </c:pt>
                <c:pt idx="15144">
                  <c:v>0</c:v>
                </c:pt>
                <c:pt idx="15145">
                  <c:v>0</c:v>
                </c:pt>
                <c:pt idx="15146">
                  <c:v>0</c:v>
                </c:pt>
                <c:pt idx="15147">
                  <c:v>0</c:v>
                </c:pt>
                <c:pt idx="15148">
                  <c:v>0</c:v>
                </c:pt>
                <c:pt idx="15149">
                  <c:v>0</c:v>
                </c:pt>
                <c:pt idx="15150">
                  <c:v>0</c:v>
                </c:pt>
                <c:pt idx="15151">
                  <c:v>0</c:v>
                </c:pt>
                <c:pt idx="15152">
                  <c:v>0</c:v>
                </c:pt>
                <c:pt idx="15153">
                  <c:v>0</c:v>
                </c:pt>
                <c:pt idx="15154">
                  <c:v>0</c:v>
                </c:pt>
                <c:pt idx="15155">
                  <c:v>0</c:v>
                </c:pt>
                <c:pt idx="15156">
                  <c:v>0</c:v>
                </c:pt>
                <c:pt idx="15157">
                  <c:v>0</c:v>
                </c:pt>
                <c:pt idx="15158">
                  <c:v>0</c:v>
                </c:pt>
                <c:pt idx="15159">
                  <c:v>0</c:v>
                </c:pt>
                <c:pt idx="15160">
                  <c:v>0</c:v>
                </c:pt>
                <c:pt idx="15161">
                  <c:v>0</c:v>
                </c:pt>
                <c:pt idx="15162">
                  <c:v>0</c:v>
                </c:pt>
                <c:pt idx="15163">
                  <c:v>0</c:v>
                </c:pt>
                <c:pt idx="15164">
                  <c:v>0</c:v>
                </c:pt>
                <c:pt idx="15165">
                  <c:v>0</c:v>
                </c:pt>
                <c:pt idx="15166">
                  <c:v>0</c:v>
                </c:pt>
                <c:pt idx="15167">
                  <c:v>0</c:v>
                </c:pt>
                <c:pt idx="15168">
                  <c:v>0</c:v>
                </c:pt>
                <c:pt idx="15169">
                  <c:v>0</c:v>
                </c:pt>
                <c:pt idx="15170">
                  <c:v>0</c:v>
                </c:pt>
                <c:pt idx="15171">
                  <c:v>0</c:v>
                </c:pt>
                <c:pt idx="15172">
                  <c:v>0</c:v>
                </c:pt>
                <c:pt idx="15173">
                  <c:v>0</c:v>
                </c:pt>
                <c:pt idx="15174">
                  <c:v>0</c:v>
                </c:pt>
                <c:pt idx="15175">
                  <c:v>0</c:v>
                </c:pt>
                <c:pt idx="15176">
                  <c:v>0</c:v>
                </c:pt>
                <c:pt idx="15177">
                  <c:v>0</c:v>
                </c:pt>
                <c:pt idx="15178">
                  <c:v>0</c:v>
                </c:pt>
                <c:pt idx="15179">
                  <c:v>0</c:v>
                </c:pt>
                <c:pt idx="15180">
                  <c:v>0</c:v>
                </c:pt>
                <c:pt idx="15181">
                  <c:v>0</c:v>
                </c:pt>
                <c:pt idx="15182">
                  <c:v>0</c:v>
                </c:pt>
                <c:pt idx="15183">
                  <c:v>0</c:v>
                </c:pt>
                <c:pt idx="15184">
                  <c:v>0</c:v>
                </c:pt>
                <c:pt idx="15185">
                  <c:v>0</c:v>
                </c:pt>
                <c:pt idx="15186">
                  <c:v>0</c:v>
                </c:pt>
                <c:pt idx="15187">
                  <c:v>0</c:v>
                </c:pt>
                <c:pt idx="15188">
                  <c:v>0</c:v>
                </c:pt>
                <c:pt idx="15189">
                  <c:v>0</c:v>
                </c:pt>
                <c:pt idx="15190">
                  <c:v>0</c:v>
                </c:pt>
                <c:pt idx="15191">
                  <c:v>0</c:v>
                </c:pt>
                <c:pt idx="15192">
                  <c:v>0</c:v>
                </c:pt>
                <c:pt idx="15193">
                  <c:v>0</c:v>
                </c:pt>
                <c:pt idx="15194">
                  <c:v>0</c:v>
                </c:pt>
                <c:pt idx="15195">
                  <c:v>0</c:v>
                </c:pt>
                <c:pt idx="15196">
                  <c:v>0</c:v>
                </c:pt>
                <c:pt idx="15197">
                  <c:v>0</c:v>
                </c:pt>
                <c:pt idx="15198">
                  <c:v>0</c:v>
                </c:pt>
                <c:pt idx="15199">
                  <c:v>0</c:v>
                </c:pt>
                <c:pt idx="15200">
                  <c:v>0</c:v>
                </c:pt>
                <c:pt idx="15201">
                  <c:v>0</c:v>
                </c:pt>
                <c:pt idx="15202">
                  <c:v>0</c:v>
                </c:pt>
                <c:pt idx="15203">
                  <c:v>0</c:v>
                </c:pt>
                <c:pt idx="15204">
                  <c:v>0</c:v>
                </c:pt>
                <c:pt idx="15205">
                  <c:v>0</c:v>
                </c:pt>
                <c:pt idx="15206">
                  <c:v>0</c:v>
                </c:pt>
                <c:pt idx="15207">
                  <c:v>0</c:v>
                </c:pt>
                <c:pt idx="15208">
                  <c:v>0</c:v>
                </c:pt>
                <c:pt idx="15209">
                  <c:v>0</c:v>
                </c:pt>
                <c:pt idx="15210">
                  <c:v>0</c:v>
                </c:pt>
                <c:pt idx="15211">
                  <c:v>0</c:v>
                </c:pt>
                <c:pt idx="15212">
                  <c:v>0</c:v>
                </c:pt>
                <c:pt idx="15213">
                  <c:v>0</c:v>
                </c:pt>
                <c:pt idx="15214">
                  <c:v>0</c:v>
                </c:pt>
                <c:pt idx="15215">
                  <c:v>0</c:v>
                </c:pt>
                <c:pt idx="15216">
                  <c:v>0</c:v>
                </c:pt>
                <c:pt idx="15217">
                  <c:v>0</c:v>
                </c:pt>
                <c:pt idx="15218">
                  <c:v>0</c:v>
                </c:pt>
                <c:pt idx="15219">
                  <c:v>0</c:v>
                </c:pt>
                <c:pt idx="15220">
                  <c:v>0</c:v>
                </c:pt>
                <c:pt idx="15221">
                  <c:v>0</c:v>
                </c:pt>
                <c:pt idx="15222">
                  <c:v>0</c:v>
                </c:pt>
                <c:pt idx="15223">
                  <c:v>0</c:v>
                </c:pt>
                <c:pt idx="15224">
                  <c:v>0</c:v>
                </c:pt>
                <c:pt idx="15225">
                  <c:v>0</c:v>
                </c:pt>
                <c:pt idx="15226">
                  <c:v>0</c:v>
                </c:pt>
                <c:pt idx="15227">
                  <c:v>0</c:v>
                </c:pt>
                <c:pt idx="15228">
                  <c:v>0</c:v>
                </c:pt>
                <c:pt idx="15229">
                  <c:v>0</c:v>
                </c:pt>
                <c:pt idx="15230">
                  <c:v>0</c:v>
                </c:pt>
                <c:pt idx="15231">
                  <c:v>0</c:v>
                </c:pt>
                <c:pt idx="15232">
                  <c:v>0</c:v>
                </c:pt>
                <c:pt idx="15233">
                  <c:v>0</c:v>
                </c:pt>
                <c:pt idx="15234">
                  <c:v>0</c:v>
                </c:pt>
                <c:pt idx="15235">
                  <c:v>0</c:v>
                </c:pt>
                <c:pt idx="15236">
                  <c:v>0</c:v>
                </c:pt>
                <c:pt idx="15237">
                  <c:v>0</c:v>
                </c:pt>
                <c:pt idx="15238">
                  <c:v>0</c:v>
                </c:pt>
                <c:pt idx="15239">
                  <c:v>0</c:v>
                </c:pt>
                <c:pt idx="15240">
                  <c:v>0</c:v>
                </c:pt>
                <c:pt idx="15241">
                  <c:v>0</c:v>
                </c:pt>
                <c:pt idx="15242">
                  <c:v>0</c:v>
                </c:pt>
                <c:pt idx="15243">
                  <c:v>0</c:v>
                </c:pt>
                <c:pt idx="15244">
                  <c:v>0</c:v>
                </c:pt>
                <c:pt idx="15245">
                  <c:v>0</c:v>
                </c:pt>
                <c:pt idx="15246">
                  <c:v>0</c:v>
                </c:pt>
                <c:pt idx="15247">
                  <c:v>0</c:v>
                </c:pt>
                <c:pt idx="15248">
                  <c:v>0</c:v>
                </c:pt>
                <c:pt idx="15249">
                  <c:v>0</c:v>
                </c:pt>
                <c:pt idx="15250">
                  <c:v>0</c:v>
                </c:pt>
                <c:pt idx="15251">
                  <c:v>0</c:v>
                </c:pt>
                <c:pt idx="15252">
                  <c:v>0</c:v>
                </c:pt>
                <c:pt idx="15253">
                  <c:v>0</c:v>
                </c:pt>
                <c:pt idx="15254">
                  <c:v>0</c:v>
                </c:pt>
                <c:pt idx="15255">
                  <c:v>0</c:v>
                </c:pt>
                <c:pt idx="15256">
                  <c:v>0</c:v>
                </c:pt>
                <c:pt idx="15257">
                  <c:v>0</c:v>
                </c:pt>
                <c:pt idx="15258">
                  <c:v>0</c:v>
                </c:pt>
                <c:pt idx="15259">
                  <c:v>0</c:v>
                </c:pt>
                <c:pt idx="15260">
                  <c:v>0</c:v>
                </c:pt>
                <c:pt idx="15261">
                  <c:v>0</c:v>
                </c:pt>
                <c:pt idx="15262">
                  <c:v>0</c:v>
                </c:pt>
                <c:pt idx="15263">
                  <c:v>0</c:v>
                </c:pt>
                <c:pt idx="15264">
                  <c:v>0</c:v>
                </c:pt>
                <c:pt idx="15265">
                  <c:v>0</c:v>
                </c:pt>
                <c:pt idx="15266">
                  <c:v>0</c:v>
                </c:pt>
                <c:pt idx="15267">
                  <c:v>0</c:v>
                </c:pt>
                <c:pt idx="15268">
                  <c:v>0</c:v>
                </c:pt>
                <c:pt idx="15269">
                  <c:v>0</c:v>
                </c:pt>
                <c:pt idx="15270">
                  <c:v>0</c:v>
                </c:pt>
                <c:pt idx="15271">
                  <c:v>0</c:v>
                </c:pt>
                <c:pt idx="15272">
                  <c:v>0</c:v>
                </c:pt>
                <c:pt idx="15273">
                  <c:v>0</c:v>
                </c:pt>
                <c:pt idx="15274">
                  <c:v>0</c:v>
                </c:pt>
                <c:pt idx="15275">
                  <c:v>0</c:v>
                </c:pt>
                <c:pt idx="15276">
                  <c:v>0</c:v>
                </c:pt>
                <c:pt idx="15277">
                  <c:v>0</c:v>
                </c:pt>
                <c:pt idx="15278">
                  <c:v>0</c:v>
                </c:pt>
                <c:pt idx="15279">
                  <c:v>0</c:v>
                </c:pt>
                <c:pt idx="15280">
                  <c:v>0</c:v>
                </c:pt>
                <c:pt idx="15281">
                  <c:v>0</c:v>
                </c:pt>
                <c:pt idx="15282">
                  <c:v>0</c:v>
                </c:pt>
                <c:pt idx="15283">
                  <c:v>0</c:v>
                </c:pt>
                <c:pt idx="15284">
                  <c:v>0</c:v>
                </c:pt>
                <c:pt idx="15285">
                  <c:v>0</c:v>
                </c:pt>
                <c:pt idx="15286">
                  <c:v>0</c:v>
                </c:pt>
                <c:pt idx="15287">
                  <c:v>0</c:v>
                </c:pt>
                <c:pt idx="15288">
                  <c:v>0</c:v>
                </c:pt>
                <c:pt idx="15289">
                  <c:v>0</c:v>
                </c:pt>
                <c:pt idx="15290">
                  <c:v>0</c:v>
                </c:pt>
                <c:pt idx="15291">
                  <c:v>0</c:v>
                </c:pt>
                <c:pt idx="15292">
                  <c:v>0</c:v>
                </c:pt>
                <c:pt idx="15293">
                  <c:v>0</c:v>
                </c:pt>
                <c:pt idx="15294">
                  <c:v>0</c:v>
                </c:pt>
                <c:pt idx="15295">
                  <c:v>0</c:v>
                </c:pt>
                <c:pt idx="15296">
                  <c:v>0</c:v>
                </c:pt>
                <c:pt idx="15297">
                  <c:v>0</c:v>
                </c:pt>
                <c:pt idx="15298">
                  <c:v>0</c:v>
                </c:pt>
                <c:pt idx="15299">
                  <c:v>0</c:v>
                </c:pt>
                <c:pt idx="15300">
                  <c:v>0</c:v>
                </c:pt>
                <c:pt idx="15301">
                  <c:v>0</c:v>
                </c:pt>
                <c:pt idx="15302">
                  <c:v>0</c:v>
                </c:pt>
                <c:pt idx="15303">
                  <c:v>0</c:v>
                </c:pt>
                <c:pt idx="15304">
                  <c:v>0</c:v>
                </c:pt>
                <c:pt idx="15305">
                  <c:v>0</c:v>
                </c:pt>
                <c:pt idx="15306">
                  <c:v>0</c:v>
                </c:pt>
                <c:pt idx="15307">
                  <c:v>0</c:v>
                </c:pt>
                <c:pt idx="15308">
                  <c:v>0</c:v>
                </c:pt>
                <c:pt idx="15309">
                  <c:v>0</c:v>
                </c:pt>
                <c:pt idx="15310">
                  <c:v>0</c:v>
                </c:pt>
                <c:pt idx="15311">
                  <c:v>0</c:v>
                </c:pt>
                <c:pt idx="15312">
                  <c:v>0</c:v>
                </c:pt>
                <c:pt idx="15313">
                  <c:v>0</c:v>
                </c:pt>
                <c:pt idx="15314">
                  <c:v>0</c:v>
                </c:pt>
                <c:pt idx="15315">
                  <c:v>0</c:v>
                </c:pt>
                <c:pt idx="15316">
                  <c:v>0</c:v>
                </c:pt>
                <c:pt idx="15317">
                  <c:v>0</c:v>
                </c:pt>
                <c:pt idx="15318">
                  <c:v>0</c:v>
                </c:pt>
                <c:pt idx="15319">
                  <c:v>0</c:v>
                </c:pt>
                <c:pt idx="15320">
                  <c:v>0</c:v>
                </c:pt>
                <c:pt idx="15321">
                  <c:v>0</c:v>
                </c:pt>
                <c:pt idx="15322">
                  <c:v>0</c:v>
                </c:pt>
                <c:pt idx="15323">
                  <c:v>0</c:v>
                </c:pt>
                <c:pt idx="15324">
                  <c:v>0</c:v>
                </c:pt>
                <c:pt idx="15325">
                  <c:v>0</c:v>
                </c:pt>
                <c:pt idx="15326">
                  <c:v>0</c:v>
                </c:pt>
                <c:pt idx="15327">
                  <c:v>0</c:v>
                </c:pt>
                <c:pt idx="15328">
                  <c:v>0</c:v>
                </c:pt>
                <c:pt idx="15329">
                  <c:v>0</c:v>
                </c:pt>
                <c:pt idx="15330">
                  <c:v>0</c:v>
                </c:pt>
                <c:pt idx="15331">
                  <c:v>0</c:v>
                </c:pt>
                <c:pt idx="15332">
                  <c:v>0</c:v>
                </c:pt>
                <c:pt idx="15333">
                  <c:v>0</c:v>
                </c:pt>
                <c:pt idx="15334">
                  <c:v>0</c:v>
                </c:pt>
                <c:pt idx="15335">
                  <c:v>0</c:v>
                </c:pt>
                <c:pt idx="15336">
                  <c:v>0</c:v>
                </c:pt>
                <c:pt idx="15337">
                  <c:v>0</c:v>
                </c:pt>
                <c:pt idx="15338">
                  <c:v>0</c:v>
                </c:pt>
                <c:pt idx="15339">
                  <c:v>0</c:v>
                </c:pt>
                <c:pt idx="15340">
                  <c:v>0</c:v>
                </c:pt>
                <c:pt idx="15341">
                  <c:v>0</c:v>
                </c:pt>
                <c:pt idx="15342">
                  <c:v>0</c:v>
                </c:pt>
                <c:pt idx="15343">
                  <c:v>0</c:v>
                </c:pt>
                <c:pt idx="15344">
                  <c:v>0</c:v>
                </c:pt>
                <c:pt idx="15345">
                  <c:v>0</c:v>
                </c:pt>
                <c:pt idx="15346">
                  <c:v>0</c:v>
                </c:pt>
                <c:pt idx="15347">
                  <c:v>0</c:v>
                </c:pt>
                <c:pt idx="15348">
                  <c:v>0</c:v>
                </c:pt>
                <c:pt idx="15349">
                  <c:v>0</c:v>
                </c:pt>
                <c:pt idx="15350">
                  <c:v>0</c:v>
                </c:pt>
                <c:pt idx="15351">
                  <c:v>0</c:v>
                </c:pt>
                <c:pt idx="15352">
                  <c:v>0</c:v>
                </c:pt>
                <c:pt idx="15353">
                  <c:v>0</c:v>
                </c:pt>
                <c:pt idx="15354">
                  <c:v>0</c:v>
                </c:pt>
                <c:pt idx="15355">
                  <c:v>0</c:v>
                </c:pt>
                <c:pt idx="15356">
                  <c:v>0</c:v>
                </c:pt>
                <c:pt idx="15357">
                  <c:v>0</c:v>
                </c:pt>
                <c:pt idx="15358">
                  <c:v>0</c:v>
                </c:pt>
                <c:pt idx="15359">
                  <c:v>0</c:v>
                </c:pt>
                <c:pt idx="15360">
                  <c:v>0</c:v>
                </c:pt>
                <c:pt idx="15361">
                  <c:v>0</c:v>
                </c:pt>
                <c:pt idx="15362">
                  <c:v>0</c:v>
                </c:pt>
                <c:pt idx="15363">
                  <c:v>0</c:v>
                </c:pt>
                <c:pt idx="15364">
                  <c:v>0</c:v>
                </c:pt>
                <c:pt idx="15365">
                  <c:v>0</c:v>
                </c:pt>
                <c:pt idx="15366">
                  <c:v>0</c:v>
                </c:pt>
                <c:pt idx="15367">
                  <c:v>0</c:v>
                </c:pt>
                <c:pt idx="15368">
                  <c:v>0</c:v>
                </c:pt>
                <c:pt idx="15369">
                  <c:v>0</c:v>
                </c:pt>
                <c:pt idx="15370">
                  <c:v>0</c:v>
                </c:pt>
                <c:pt idx="15371">
                  <c:v>0</c:v>
                </c:pt>
                <c:pt idx="15372">
                  <c:v>0</c:v>
                </c:pt>
                <c:pt idx="15373">
                  <c:v>0</c:v>
                </c:pt>
                <c:pt idx="15374">
                  <c:v>0</c:v>
                </c:pt>
                <c:pt idx="15375">
                  <c:v>0</c:v>
                </c:pt>
                <c:pt idx="15376">
                  <c:v>0</c:v>
                </c:pt>
                <c:pt idx="15377">
                  <c:v>0</c:v>
                </c:pt>
                <c:pt idx="15378">
                  <c:v>0</c:v>
                </c:pt>
                <c:pt idx="15379">
                  <c:v>0</c:v>
                </c:pt>
                <c:pt idx="15380">
                  <c:v>0</c:v>
                </c:pt>
                <c:pt idx="15381">
                  <c:v>0</c:v>
                </c:pt>
                <c:pt idx="15382">
                  <c:v>0</c:v>
                </c:pt>
                <c:pt idx="15383">
                  <c:v>0</c:v>
                </c:pt>
                <c:pt idx="15384">
                  <c:v>0</c:v>
                </c:pt>
                <c:pt idx="15385">
                  <c:v>0</c:v>
                </c:pt>
                <c:pt idx="15386">
                  <c:v>0</c:v>
                </c:pt>
                <c:pt idx="15387">
                  <c:v>0</c:v>
                </c:pt>
                <c:pt idx="15388">
                  <c:v>0</c:v>
                </c:pt>
                <c:pt idx="15389">
                  <c:v>0</c:v>
                </c:pt>
                <c:pt idx="15390">
                  <c:v>0</c:v>
                </c:pt>
                <c:pt idx="15391">
                  <c:v>0</c:v>
                </c:pt>
                <c:pt idx="15392">
                  <c:v>0</c:v>
                </c:pt>
                <c:pt idx="15393">
                  <c:v>0</c:v>
                </c:pt>
                <c:pt idx="15394">
                  <c:v>0</c:v>
                </c:pt>
                <c:pt idx="15395">
                  <c:v>0</c:v>
                </c:pt>
                <c:pt idx="15396">
                  <c:v>0</c:v>
                </c:pt>
                <c:pt idx="15397">
                  <c:v>0</c:v>
                </c:pt>
                <c:pt idx="15398">
                  <c:v>0</c:v>
                </c:pt>
                <c:pt idx="15399">
                  <c:v>0</c:v>
                </c:pt>
                <c:pt idx="15400">
                  <c:v>0</c:v>
                </c:pt>
                <c:pt idx="15401">
                  <c:v>0</c:v>
                </c:pt>
                <c:pt idx="15402">
                  <c:v>0</c:v>
                </c:pt>
                <c:pt idx="15403">
                  <c:v>0</c:v>
                </c:pt>
                <c:pt idx="15404">
                  <c:v>0</c:v>
                </c:pt>
                <c:pt idx="15405">
                  <c:v>0</c:v>
                </c:pt>
                <c:pt idx="15406">
                  <c:v>0</c:v>
                </c:pt>
                <c:pt idx="15407">
                  <c:v>0</c:v>
                </c:pt>
                <c:pt idx="15408">
                  <c:v>0</c:v>
                </c:pt>
                <c:pt idx="15409">
                  <c:v>0</c:v>
                </c:pt>
                <c:pt idx="15410">
                  <c:v>0</c:v>
                </c:pt>
                <c:pt idx="15411">
                  <c:v>0</c:v>
                </c:pt>
                <c:pt idx="15412">
                  <c:v>0</c:v>
                </c:pt>
                <c:pt idx="15413">
                  <c:v>0</c:v>
                </c:pt>
                <c:pt idx="15414">
                  <c:v>0</c:v>
                </c:pt>
                <c:pt idx="15415">
                  <c:v>0</c:v>
                </c:pt>
                <c:pt idx="15416">
                  <c:v>0</c:v>
                </c:pt>
                <c:pt idx="15417">
                  <c:v>0</c:v>
                </c:pt>
                <c:pt idx="15418">
                  <c:v>0</c:v>
                </c:pt>
                <c:pt idx="15419">
                  <c:v>0</c:v>
                </c:pt>
                <c:pt idx="15420">
                  <c:v>0</c:v>
                </c:pt>
                <c:pt idx="15421">
                  <c:v>0</c:v>
                </c:pt>
                <c:pt idx="15422">
                  <c:v>0</c:v>
                </c:pt>
                <c:pt idx="15423">
                  <c:v>0</c:v>
                </c:pt>
                <c:pt idx="15424">
                  <c:v>0</c:v>
                </c:pt>
                <c:pt idx="15425">
                  <c:v>0</c:v>
                </c:pt>
                <c:pt idx="15426">
                  <c:v>0</c:v>
                </c:pt>
                <c:pt idx="15427">
                  <c:v>0</c:v>
                </c:pt>
                <c:pt idx="15428">
                  <c:v>0</c:v>
                </c:pt>
                <c:pt idx="15429">
                  <c:v>0</c:v>
                </c:pt>
                <c:pt idx="15430">
                  <c:v>0</c:v>
                </c:pt>
                <c:pt idx="15431">
                  <c:v>0</c:v>
                </c:pt>
                <c:pt idx="15432">
                  <c:v>0</c:v>
                </c:pt>
                <c:pt idx="15433">
                  <c:v>0</c:v>
                </c:pt>
                <c:pt idx="15434">
                  <c:v>0</c:v>
                </c:pt>
                <c:pt idx="15435">
                  <c:v>0</c:v>
                </c:pt>
                <c:pt idx="15436">
                  <c:v>0</c:v>
                </c:pt>
                <c:pt idx="15437">
                  <c:v>0</c:v>
                </c:pt>
                <c:pt idx="15438">
                  <c:v>0</c:v>
                </c:pt>
                <c:pt idx="15439">
                  <c:v>0</c:v>
                </c:pt>
                <c:pt idx="15440">
                  <c:v>0</c:v>
                </c:pt>
                <c:pt idx="15441">
                  <c:v>0</c:v>
                </c:pt>
                <c:pt idx="15442">
                  <c:v>0</c:v>
                </c:pt>
                <c:pt idx="15443">
                  <c:v>0</c:v>
                </c:pt>
                <c:pt idx="15444">
                  <c:v>0</c:v>
                </c:pt>
                <c:pt idx="15445">
                  <c:v>0</c:v>
                </c:pt>
                <c:pt idx="15446">
                  <c:v>0</c:v>
                </c:pt>
                <c:pt idx="15447">
                  <c:v>0</c:v>
                </c:pt>
                <c:pt idx="15448">
                  <c:v>0</c:v>
                </c:pt>
                <c:pt idx="15449">
                  <c:v>0</c:v>
                </c:pt>
                <c:pt idx="15450">
                  <c:v>0</c:v>
                </c:pt>
                <c:pt idx="15451">
                  <c:v>0</c:v>
                </c:pt>
                <c:pt idx="15452">
                  <c:v>0</c:v>
                </c:pt>
                <c:pt idx="15453">
                  <c:v>0</c:v>
                </c:pt>
                <c:pt idx="15454">
                  <c:v>0</c:v>
                </c:pt>
                <c:pt idx="15455">
                  <c:v>0</c:v>
                </c:pt>
                <c:pt idx="15456">
                  <c:v>0</c:v>
                </c:pt>
                <c:pt idx="15457">
                  <c:v>0</c:v>
                </c:pt>
                <c:pt idx="15458">
                  <c:v>0</c:v>
                </c:pt>
                <c:pt idx="15459">
                  <c:v>0</c:v>
                </c:pt>
                <c:pt idx="15460">
                  <c:v>0</c:v>
                </c:pt>
                <c:pt idx="15461">
                  <c:v>0</c:v>
                </c:pt>
                <c:pt idx="15462">
                  <c:v>0</c:v>
                </c:pt>
                <c:pt idx="15463">
                  <c:v>0</c:v>
                </c:pt>
                <c:pt idx="15464">
                  <c:v>0</c:v>
                </c:pt>
                <c:pt idx="15465">
                  <c:v>0</c:v>
                </c:pt>
                <c:pt idx="15466">
                  <c:v>0</c:v>
                </c:pt>
                <c:pt idx="15467">
                  <c:v>0</c:v>
                </c:pt>
                <c:pt idx="15468">
                  <c:v>0</c:v>
                </c:pt>
                <c:pt idx="15469">
                  <c:v>0</c:v>
                </c:pt>
                <c:pt idx="15470">
                  <c:v>0</c:v>
                </c:pt>
                <c:pt idx="15471">
                  <c:v>0</c:v>
                </c:pt>
                <c:pt idx="15472">
                  <c:v>0</c:v>
                </c:pt>
                <c:pt idx="15473">
                  <c:v>0</c:v>
                </c:pt>
                <c:pt idx="15474">
                  <c:v>0</c:v>
                </c:pt>
                <c:pt idx="15475">
                  <c:v>0</c:v>
                </c:pt>
                <c:pt idx="15476">
                  <c:v>0</c:v>
                </c:pt>
                <c:pt idx="15477">
                  <c:v>0</c:v>
                </c:pt>
                <c:pt idx="15478">
                  <c:v>0</c:v>
                </c:pt>
                <c:pt idx="15479">
                  <c:v>0</c:v>
                </c:pt>
                <c:pt idx="15480">
                  <c:v>0</c:v>
                </c:pt>
                <c:pt idx="15481">
                  <c:v>0</c:v>
                </c:pt>
                <c:pt idx="15482">
                  <c:v>0</c:v>
                </c:pt>
                <c:pt idx="15483">
                  <c:v>0</c:v>
                </c:pt>
                <c:pt idx="15484">
                  <c:v>0</c:v>
                </c:pt>
                <c:pt idx="15485">
                  <c:v>0</c:v>
                </c:pt>
                <c:pt idx="15486">
                  <c:v>0</c:v>
                </c:pt>
                <c:pt idx="15487">
                  <c:v>0</c:v>
                </c:pt>
                <c:pt idx="15488">
                  <c:v>0</c:v>
                </c:pt>
                <c:pt idx="15489">
                  <c:v>0</c:v>
                </c:pt>
                <c:pt idx="15490">
                  <c:v>0</c:v>
                </c:pt>
                <c:pt idx="15491">
                  <c:v>0</c:v>
                </c:pt>
                <c:pt idx="15492">
                  <c:v>0</c:v>
                </c:pt>
                <c:pt idx="15493">
                  <c:v>0</c:v>
                </c:pt>
                <c:pt idx="15494">
                  <c:v>0</c:v>
                </c:pt>
                <c:pt idx="15495">
                  <c:v>0</c:v>
                </c:pt>
                <c:pt idx="15496">
                  <c:v>0</c:v>
                </c:pt>
                <c:pt idx="15497">
                  <c:v>0</c:v>
                </c:pt>
                <c:pt idx="15498">
                  <c:v>0</c:v>
                </c:pt>
                <c:pt idx="15499">
                  <c:v>0</c:v>
                </c:pt>
                <c:pt idx="15500">
                  <c:v>0</c:v>
                </c:pt>
                <c:pt idx="15501">
                  <c:v>0</c:v>
                </c:pt>
                <c:pt idx="15502">
                  <c:v>0</c:v>
                </c:pt>
                <c:pt idx="15503">
                  <c:v>0</c:v>
                </c:pt>
                <c:pt idx="15504">
                  <c:v>0</c:v>
                </c:pt>
                <c:pt idx="15505">
                  <c:v>0</c:v>
                </c:pt>
                <c:pt idx="15506">
                  <c:v>0</c:v>
                </c:pt>
                <c:pt idx="15507">
                  <c:v>0</c:v>
                </c:pt>
                <c:pt idx="15508">
                  <c:v>0</c:v>
                </c:pt>
                <c:pt idx="15509">
                  <c:v>0</c:v>
                </c:pt>
                <c:pt idx="15510">
                  <c:v>0</c:v>
                </c:pt>
                <c:pt idx="15511">
                  <c:v>0</c:v>
                </c:pt>
                <c:pt idx="15512">
                  <c:v>0</c:v>
                </c:pt>
                <c:pt idx="15513">
                  <c:v>0</c:v>
                </c:pt>
                <c:pt idx="15514">
                  <c:v>0</c:v>
                </c:pt>
                <c:pt idx="15515">
                  <c:v>0</c:v>
                </c:pt>
                <c:pt idx="15516">
                  <c:v>0</c:v>
                </c:pt>
                <c:pt idx="15517">
                  <c:v>0</c:v>
                </c:pt>
                <c:pt idx="15518">
                  <c:v>0</c:v>
                </c:pt>
                <c:pt idx="15519">
                  <c:v>0</c:v>
                </c:pt>
                <c:pt idx="15520">
                  <c:v>0</c:v>
                </c:pt>
                <c:pt idx="15521">
                  <c:v>0</c:v>
                </c:pt>
                <c:pt idx="15522">
                  <c:v>0</c:v>
                </c:pt>
                <c:pt idx="15523">
                  <c:v>0</c:v>
                </c:pt>
                <c:pt idx="15524">
                  <c:v>0</c:v>
                </c:pt>
                <c:pt idx="15525">
                  <c:v>0</c:v>
                </c:pt>
                <c:pt idx="15526">
                  <c:v>0</c:v>
                </c:pt>
                <c:pt idx="15527">
                  <c:v>0</c:v>
                </c:pt>
                <c:pt idx="15528">
                  <c:v>0</c:v>
                </c:pt>
                <c:pt idx="15529">
                  <c:v>0</c:v>
                </c:pt>
                <c:pt idx="15530">
                  <c:v>0</c:v>
                </c:pt>
                <c:pt idx="15531">
                  <c:v>0</c:v>
                </c:pt>
                <c:pt idx="15532">
                  <c:v>0</c:v>
                </c:pt>
                <c:pt idx="15533">
                  <c:v>0</c:v>
                </c:pt>
                <c:pt idx="15534">
                  <c:v>0</c:v>
                </c:pt>
                <c:pt idx="15535">
                  <c:v>0</c:v>
                </c:pt>
                <c:pt idx="15536">
                  <c:v>0</c:v>
                </c:pt>
                <c:pt idx="15537">
                  <c:v>0</c:v>
                </c:pt>
                <c:pt idx="15538">
                  <c:v>0</c:v>
                </c:pt>
                <c:pt idx="15539">
                  <c:v>0</c:v>
                </c:pt>
                <c:pt idx="15540">
                  <c:v>0</c:v>
                </c:pt>
                <c:pt idx="15541">
                  <c:v>0</c:v>
                </c:pt>
                <c:pt idx="15542">
                  <c:v>0</c:v>
                </c:pt>
                <c:pt idx="15543">
                  <c:v>0</c:v>
                </c:pt>
                <c:pt idx="15544">
                  <c:v>0</c:v>
                </c:pt>
                <c:pt idx="15545">
                  <c:v>0</c:v>
                </c:pt>
                <c:pt idx="15546">
                  <c:v>0</c:v>
                </c:pt>
                <c:pt idx="15547">
                  <c:v>0</c:v>
                </c:pt>
                <c:pt idx="15548">
                  <c:v>0</c:v>
                </c:pt>
                <c:pt idx="15549">
                  <c:v>0</c:v>
                </c:pt>
                <c:pt idx="15550">
                  <c:v>0</c:v>
                </c:pt>
                <c:pt idx="15551">
                  <c:v>0</c:v>
                </c:pt>
                <c:pt idx="15552">
                  <c:v>0</c:v>
                </c:pt>
                <c:pt idx="15553">
                  <c:v>0</c:v>
                </c:pt>
                <c:pt idx="15554">
                  <c:v>0</c:v>
                </c:pt>
                <c:pt idx="15555">
                  <c:v>0</c:v>
                </c:pt>
                <c:pt idx="15556">
                  <c:v>0</c:v>
                </c:pt>
                <c:pt idx="15557">
                  <c:v>0</c:v>
                </c:pt>
                <c:pt idx="15558">
                  <c:v>0</c:v>
                </c:pt>
                <c:pt idx="15559">
                  <c:v>0</c:v>
                </c:pt>
                <c:pt idx="15560">
                  <c:v>0</c:v>
                </c:pt>
                <c:pt idx="15561">
                  <c:v>0</c:v>
                </c:pt>
                <c:pt idx="15562">
                  <c:v>0</c:v>
                </c:pt>
                <c:pt idx="15563">
                  <c:v>0</c:v>
                </c:pt>
                <c:pt idx="15564">
                  <c:v>0</c:v>
                </c:pt>
                <c:pt idx="15565">
                  <c:v>0</c:v>
                </c:pt>
                <c:pt idx="15566">
                  <c:v>0</c:v>
                </c:pt>
                <c:pt idx="15567">
                  <c:v>0</c:v>
                </c:pt>
                <c:pt idx="15568">
                  <c:v>0</c:v>
                </c:pt>
                <c:pt idx="15569">
                  <c:v>0</c:v>
                </c:pt>
                <c:pt idx="15570">
                  <c:v>0</c:v>
                </c:pt>
                <c:pt idx="15571">
                  <c:v>0</c:v>
                </c:pt>
                <c:pt idx="15572">
                  <c:v>0</c:v>
                </c:pt>
                <c:pt idx="15573">
                  <c:v>0</c:v>
                </c:pt>
                <c:pt idx="15574">
                  <c:v>0</c:v>
                </c:pt>
                <c:pt idx="15575">
                  <c:v>0</c:v>
                </c:pt>
                <c:pt idx="15576">
                  <c:v>0</c:v>
                </c:pt>
                <c:pt idx="15577">
                  <c:v>0</c:v>
                </c:pt>
                <c:pt idx="15578">
                  <c:v>0</c:v>
                </c:pt>
                <c:pt idx="15579">
                  <c:v>0</c:v>
                </c:pt>
                <c:pt idx="15580">
                  <c:v>0</c:v>
                </c:pt>
                <c:pt idx="15581">
                  <c:v>0</c:v>
                </c:pt>
                <c:pt idx="15582">
                  <c:v>0</c:v>
                </c:pt>
                <c:pt idx="15583">
                  <c:v>0</c:v>
                </c:pt>
                <c:pt idx="15584">
                  <c:v>0</c:v>
                </c:pt>
                <c:pt idx="15585">
                  <c:v>0</c:v>
                </c:pt>
                <c:pt idx="15586">
                  <c:v>0</c:v>
                </c:pt>
                <c:pt idx="15587">
                  <c:v>0</c:v>
                </c:pt>
                <c:pt idx="15588">
                  <c:v>0</c:v>
                </c:pt>
                <c:pt idx="15589">
                  <c:v>0</c:v>
                </c:pt>
                <c:pt idx="15590">
                  <c:v>0</c:v>
                </c:pt>
                <c:pt idx="15591">
                  <c:v>0</c:v>
                </c:pt>
                <c:pt idx="15592">
                  <c:v>0</c:v>
                </c:pt>
                <c:pt idx="15593">
                  <c:v>0</c:v>
                </c:pt>
                <c:pt idx="15594">
                  <c:v>0</c:v>
                </c:pt>
                <c:pt idx="15595">
                  <c:v>0</c:v>
                </c:pt>
                <c:pt idx="15596">
                  <c:v>0</c:v>
                </c:pt>
                <c:pt idx="15597">
                  <c:v>0</c:v>
                </c:pt>
                <c:pt idx="15598">
                  <c:v>0</c:v>
                </c:pt>
                <c:pt idx="15599">
                  <c:v>0</c:v>
                </c:pt>
                <c:pt idx="15600">
                  <c:v>0</c:v>
                </c:pt>
                <c:pt idx="15601">
                  <c:v>0</c:v>
                </c:pt>
                <c:pt idx="15602">
                  <c:v>0</c:v>
                </c:pt>
                <c:pt idx="15603">
                  <c:v>0</c:v>
                </c:pt>
                <c:pt idx="15604">
                  <c:v>0</c:v>
                </c:pt>
                <c:pt idx="15605">
                  <c:v>0</c:v>
                </c:pt>
                <c:pt idx="15606">
                  <c:v>0</c:v>
                </c:pt>
                <c:pt idx="15607">
                  <c:v>0</c:v>
                </c:pt>
                <c:pt idx="15608">
                  <c:v>0</c:v>
                </c:pt>
                <c:pt idx="15609">
                  <c:v>0</c:v>
                </c:pt>
                <c:pt idx="15610">
                  <c:v>0</c:v>
                </c:pt>
                <c:pt idx="15611">
                  <c:v>0</c:v>
                </c:pt>
                <c:pt idx="15612">
                  <c:v>0</c:v>
                </c:pt>
                <c:pt idx="15613">
                  <c:v>0</c:v>
                </c:pt>
                <c:pt idx="15614">
                  <c:v>0</c:v>
                </c:pt>
                <c:pt idx="15615">
                  <c:v>0</c:v>
                </c:pt>
                <c:pt idx="15616">
                  <c:v>0</c:v>
                </c:pt>
                <c:pt idx="15617">
                  <c:v>0</c:v>
                </c:pt>
                <c:pt idx="15618">
                  <c:v>0</c:v>
                </c:pt>
                <c:pt idx="15619">
                  <c:v>0</c:v>
                </c:pt>
                <c:pt idx="15620">
                  <c:v>0</c:v>
                </c:pt>
                <c:pt idx="15621">
                  <c:v>0</c:v>
                </c:pt>
                <c:pt idx="15622">
                  <c:v>0</c:v>
                </c:pt>
                <c:pt idx="15623">
                  <c:v>0</c:v>
                </c:pt>
                <c:pt idx="15624">
                  <c:v>0</c:v>
                </c:pt>
                <c:pt idx="15625">
                  <c:v>0</c:v>
                </c:pt>
                <c:pt idx="15626">
                  <c:v>0</c:v>
                </c:pt>
                <c:pt idx="15627">
                  <c:v>0</c:v>
                </c:pt>
                <c:pt idx="15628">
                  <c:v>0</c:v>
                </c:pt>
                <c:pt idx="15629">
                  <c:v>0</c:v>
                </c:pt>
                <c:pt idx="15630">
                  <c:v>0</c:v>
                </c:pt>
                <c:pt idx="15631">
                  <c:v>0</c:v>
                </c:pt>
                <c:pt idx="15632">
                  <c:v>0</c:v>
                </c:pt>
                <c:pt idx="15633">
                  <c:v>0</c:v>
                </c:pt>
                <c:pt idx="15634">
                  <c:v>0</c:v>
                </c:pt>
                <c:pt idx="15635">
                  <c:v>0</c:v>
                </c:pt>
                <c:pt idx="15636">
                  <c:v>0</c:v>
                </c:pt>
                <c:pt idx="15637">
                  <c:v>0</c:v>
                </c:pt>
                <c:pt idx="15638">
                  <c:v>0</c:v>
                </c:pt>
                <c:pt idx="15639">
                  <c:v>0</c:v>
                </c:pt>
                <c:pt idx="15640">
                  <c:v>0</c:v>
                </c:pt>
                <c:pt idx="15641">
                  <c:v>0</c:v>
                </c:pt>
                <c:pt idx="15642">
                  <c:v>0</c:v>
                </c:pt>
                <c:pt idx="15643">
                  <c:v>0</c:v>
                </c:pt>
                <c:pt idx="15644">
                  <c:v>0</c:v>
                </c:pt>
                <c:pt idx="15645">
                  <c:v>0</c:v>
                </c:pt>
                <c:pt idx="15646">
                  <c:v>0</c:v>
                </c:pt>
                <c:pt idx="15647">
                  <c:v>0</c:v>
                </c:pt>
                <c:pt idx="15648">
                  <c:v>0</c:v>
                </c:pt>
                <c:pt idx="15649">
                  <c:v>0</c:v>
                </c:pt>
                <c:pt idx="15650">
                  <c:v>0</c:v>
                </c:pt>
                <c:pt idx="15651">
                  <c:v>0</c:v>
                </c:pt>
                <c:pt idx="15652">
                  <c:v>0</c:v>
                </c:pt>
                <c:pt idx="15653">
                  <c:v>0</c:v>
                </c:pt>
                <c:pt idx="15654">
                  <c:v>0</c:v>
                </c:pt>
                <c:pt idx="15655">
                  <c:v>0</c:v>
                </c:pt>
                <c:pt idx="15656">
                  <c:v>0</c:v>
                </c:pt>
                <c:pt idx="15657">
                  <c:v>0</c:v>
                </c:pt>
                <c:pt idx="15658">
                  <c:v>0</c:v>
                </c:pt>
                <c:pt idx="15659">
                  <c:v>0</c:v>
                </c:pt>
                <c:pt idx="15660">
                  <c:v>0</c:v>
                </c:pt>
                <c:pt idx="15661">
                  <c:v>0</c:v>
                </c:pt>
                <c:pt idx="15662">
                  <c:v>0</c:v>
                </c:pt>
                <c:pt idx="15663">
                  <c:v>0</c:v>
                </c:pt>
                <c:pt idx="15664">
                  <c:v>0</c:v>
                </c:pt>
                <c:pt idx="15665">
                  <c:v>0</c:v>
                </c:pt>
                <c:pt idx="15666">
                  <c:v>0</c:v>
                </c:pt>
                <c:pt idx="15667">
                  <c:v>0</c:v>
                </c:pt>
                <c:pt idx="15668">
                  <c:v>0</c:v>
                </c:pt>
                <c:pt idx="15669">
                  <c:v>0</c:v>
                </c:pt>
                <c:pt idx="15670">
                  <c:v>0</c:v>
                </c:pt>
                <c:pt idx="15671">
                  <c:v>0</c:v>
                </c:pt>
                <c:pt idx="15672">
                  <c:v>0</c:v>
                </c:pt>
                <c:pt idx="15673">
                  <c:v>0</c:v>
                </c:pt>
                <c:pt idx="15674">
                  <c:v>0</c:v>
                </c:pt>
                <c:pt idx="15675">
                  <c:v>0</c:v>
                </c:pt>
                <c:pt idx="15676">
                  <c:v>0</c:v>
                </c:pt>
                <c:pt idx="15677">
                  <c:v>0</c:v>
                </c:pt>
                <c:pt idx="15678">
                  <c:v>0</c:v>
                </c:pt>
                <c:pt idx="15679">
                  <c:v>0</c:v>
                </c:pt>
                <c:pt idx="15680">
                  <c:v>0</c:v>
                </c:pt>
                <c:pt idx="15681">
                  <c:v>0</c:v>
                </c:pt>
                <c:pt idx="15682">
                  <c:v>0</c:v>
                </c:pt>
                <c:pt idx="15683">
                  <c:v>0</c:v>
                </c:pt>
                <c:pt idx="15684">
                  <c:v>0</c:v>
                </c:pt>
                <c:pt idx="15685">
                  <c:v>0</c:v>
                </c:pt>
                <c:pt idx="15686">
                  <c:v>0</c:v>
                </c:pt>
                <c:pt idx="15687">
                  <c:v>0</c:v>
                </c:pt>
                <c:pt idx="15688">
                  <c:v>0</c:v>
                </c:pt>
                <c:pt idx="15689">
                  <c:v>0</c:v>
                </c:pt>
                <c:pt idx="15690">
                  <c:v>0</c:v>
                </c:pt>
                <c:pt idx="15691">
                  <c:v>0</c:v>
                </c:pt>
                <c:pt idx="15692">
                  <c:v>0</c:v>
                </c:pt>
                <c:pt idx="15693">
                  <c:v>0</c:v>
                </c:pt>
                <c:pt idx="15694">
                  <c:v>0</c:v>
                </c:pt>
                <c:pt idx="15695">
                  <c:v>0</c:v>
                </c:pt>
                <c:pt idx="15696">
                  <c:v>0</c:v>
                </c:pt>
                <c:pt idx="15697">
                  <c:v>0</c:v>
                </c:pt>
                <c:pt idx="15698">
                  <c:v>0</c:v>
                </c:pt>
                <c:pt idx="15699">
                  <c:v>0</c:v>
                </c:pt>
                <c:pt idx="15700">
                  <c:v>0</c:v>
                </c:pt>
                <c:pt idx="15701">
                  <c:v>0</c:v>
                </c:pt>
                <c:pt idx="15702">
                  <c:v>0</c:v>
                </c:pt>
                <c:pt idx="15703">
                  <c:v>0</c:v>
                </c:pt>
                <c:pt idx="15704">
                  <c:v>0</c:v>
                </c:pt>
                <c:pt idx="15705">
                  <c:v>0</c:v>
                </c:pt>
                <c:pt idx="15706">
                  <c:v>0</c:v>
                </c:pt>
                <c:pt idx="15707">
                  <c:v>0</c:v>
                </c:pt>
                <c:pt idx="15708">
                  <c:v>0</c:v>
                </c:pt>
                <c:pt idx="15709">
                  <c:v>0</c:v>
                </c:pt>
                <c:pt idx="15710">
                  <c:v>0</c:v>
                </c:pt>
                <c:pt idx="15711">
                  <c:v>0</c:v>
                </c:pt>
                <c:pt idx="15712">
                  <c:v>0</c:v>
                </c:pt>
                <c:pt idx="15713">
                  <c:v>0</c:v>
                </c:pt>
                <c:pt idx="15714">
                  <c:v>0</c:v>
                </c:pt>
                <c:pt idx="15715">
                  <c:v>0</c:v>
                </c:pt>
                <c:pt idx="15716">
                  <c:v>0</c:v>
                </c:pt>
                <c:pt idx="15717">
                  <c:v>0</c:v>
                </c:pt>
                <c:pt idx="15718">
                  <c:v>0</c:v>
                </c:pt>
                <c:pt idx="15719">
                  <c:v>0</c:v>
                </c:pt>
                <c:pt idx="15720">
                  <c:v>0</c:v>
                </c:pt>
                <c:pt idx="15721">
                  <c:v>0</c:v>
                </c:pt>
                <c:pt idx="15722">
                  <c:v>0</c:v>
                </c:pt>
                <c:pt idx="15723">
                  <c:v>0</c:v>
                </c:pt>
                <c:pt idx="15724">
                  <c:v>0</c:v>
                </c:pt>
                <c:pt idx="15725">
                  <c:v>0</c:v>
                </c:pt>
                <c:pt idx="15726">
                  <c:v>0</c:v>
                </c:pt>
                <c:pt idx="15727">
                  <c:v>0</c:v>
                </c:pt>
                <c:pt idx="15728">
                  <c:v>0</c:v>
                </c:pt>
                <c:pt idx="15729">
                  <c:v>0</c:v>
                </c:pt>
                <c:pt idx="15730">
                  <c:v>0</c:v>
                </c:pt>
                <c:pt idx="15731">
                  <c:v>0</c:v>
                </c:pt>
                <c:pt idx="15732">
                  <c:v>0</c:v>
                </c:pt>
                <c:pt idx="15733">
                  <c:v>0</c:v>
                </c:pt>
                <c:pt idx="15734">
                  <c:v>0</c:v>
                </c:pt>
                <c:pt idx="15735">
                  <c:v>0</c:v>
                </c:pt>
                <c:pt idx="15736">
                  <c:v>0</c:v>
                </c:pt>
                <c:pt idx="15737">
                  <c:v>0</c:v>
                </c:pt>
                <c:pt idx="15738">
                  <c:v>0</c:v>
                </c:pt>
                <c:pt idx="15739">
                  <c:v>0</c:v>
                </c:pt>
                <c:pt idx="15740">
                  <c:v>0</c:v>
                </c:pt>
                <c:pt idx="15741">
                  <c:v>0</c:v>
                </c:pt>
                <c:pt idx="15742">
                  <c:v>0</c:v>
                </c:pt>
                <c:pt idx="15743">
                  <c:v>0</c:v>
                </c:pt>
                <c:pt idx="15744">
                  <c:v>0</c:v>
                </c:pt>
                <c:pt idx="15745">
                  <c:v>0</c:v>
                </c:pt>
                <c:pt idx="15746">
                  <c:v>0</c:v>
                </c:pt>
                <c:pt idx="15747">
                  <c:v>0</c:v>
                </c:pt>
                <c:pt idx="15748">
                  <c:v>0</c:v>
                </c:pt>
                <c:pt idx="15749">
                  <c:v>0</c:v>
                </c:pt>
                <c:pt idx="15750">
                  <c:v>0</c:v>
                </c:pt>
                <c:pt idx="15751">
                  <c:v>0</c:v>
                </c:pt>
                <c:pt idx="15752">
                  <c:v>0</c:v>
                </c:pt>
                <c:pt idx="15753">
                  <c:v>0</c:v>
                </c:pt>
                <c:pt idx="15754">
                  <c:v>0</c:v>
                </c:pt>
                <c:pt idx="15755">
                  <c:v>0</c:v>
                </c:pt>
                <c:pt idx="15756">
                  <c:v>0</c:v>
                </c:pt>
                <c:pt idx="15757">
                  <c:v>0</c:v>
                </c:pt>
                <c:pt idx="15758">
                  <c:v>0</c:v>
                </c:pt>
                <c:pt idx="15759">
                  <c:v>0</c:v>
                </c:pt>
                <c:pt idx="15760">
                  <c:v>0</c:v>
                </c:pt>
                <c:pt idx="15761">
                  <c:v>0</c:v>
                </c:pt>
                <c:pt idx="15762">
                  <c:v>0</c:v>
                </c:pt>
                <c:pt idx="15763">
                  <c:v>0</c:v>
                </c:pt>
                <c:pt idx="15764">
                  <c:v>0</c:v>
                </c:pt>
                <c:pt idx="15765">
                  <c:v>0</c:v>
                </c:pt>
                <c:pt idx="15766">
                  <c:v>0</c:v>
                </c:pt>
                <c:pt idx="15767">
                  <c:v>0</c:v>
                </c:pt>
                <c:pt idx="15768">
                  <c:v>0</c:v>
                </c:pt>
                <c:pt idx="15769">
                  <c:v>0</c:v>
                </c:pt>
                <c:pt idx="15770">
                  <c:v>0</c:v>
                </c:pt>
                <c:pt idx="15771">
                  <c:v>0</c:v>
                </c:pt>
                <c:pt idx="15772">
                  <c:v>0</c:v>
                </c:pt>
                <c:pt idx="15773">
                  <c:v>0</c:v>
                </c:pt>
                <c:pt idx="15774">
                  <c:v>0</c:v>
                </c:pt>
                <c:pt idx="15775">
                  <c:v>0</c:v>
                </c:pt>
                <c:pt idx="15776">
                  <c:v>0</c:v>
                </c:pt>
                <c:pt idx="15777">
                  <c:v>0</c:v>
                </c:pt>
                <c:pt idx="15778">
                  <c:v>0</c:v>
                </c:pt>
                <c:pt idx="15779">
                  <c:v>0</c:v>
                </c:pt>
                <c:pt idx="15780">
                  <c:v>0</c:v>
                </c:pt>
                <c:pt idx="15781">
                  <c:v>0</c:v>
                </c:pt>
                <c:pt idx="15782">
                  <c:v>0</c:v>
                </c:pt>
                <c:pt idx="15783">
                  <c:v>0</c:v>
                </c:pt>
                <c:pt idx="15784">
                  <c:v>0</c:v>
                </c:pt>
                <c:pt idx="15785">
                  <c:v>0</c:v>
                </c:pt>
                <c:pt idx="15786">
                  <c:v>0</c:v>
                </c:pt>
                <c:pt idx="15787">
                  <c:v>0</c:v>
                </c:pt>
                <c:pt idx="15788">
                  <c:v>0</c:v>
                </c:pt>
                <c:pt idx="15789">
                  <c:v>0</c:v>
                </c:pt>
                <c:pt idx="15790">
                  <c:v>0</c:v>
                </c:pt>
                <c:pt idx="15791">
                  <c:v>0</c:v>
                </c:pt>
                <c:pt idx="15792">
                  <c:v>0</c:v>
                </c:pt>
                <c:pt idx="15793">
                  <c:v>0</c:v>
                </c:pt>
                <c:pt idx="15794">
                  <c:v>0</c:v>
                </c:pt>
                <c:pt idx="15795">
                  <c:v>0</c:v>
                </c:pt>
                <c:pt idx="15796">
                  <c:v>0</c:v>
                </c:pt>
                <c:pt idx="15797">
                  <c:v>0</c:v>
                </c:pt>
                <c:pt idx="15798">
                  <c:v>0</c:v>
                </c:pt>
                <c:pt idx="15799">
                  <c:v>0</c:v>
                </c:pt>
                <c:pt idx="15800">
                  <c:v>0</c:v>
                </c:pt>
                <c:pt idx="15801">
                  <c:v>0</c:v>
                </c:pt>
                <c:pt idx="15802">
                  <c:v>0</c:v>
                </c:pt>
                <c:pt idx="15803">
                  <c:v>0</c:v>
                </c:pt>
                <c:pt idx="15804">
                  <c:v>0</c:v>
                </c:pt>
                <c:pt idx="15805">
                  <c:v>0</c:v>
                </c:pt>
                <c:pt idx="15806">
                  <c:v>0</c:v>
                </c:pt>
                <c:pt idx="15807">
                  <c:v>0</c:v>
                </c:pt>
                <c:pt idx="15808">
                  <c:v>0</c:v>
                </c:pt>
                <c:pt idx="15809">
                  <c:v>0</c:v>
                </c:pt>
                <c:pt idx="15810">
                  <c:v>0</c:v>
                </c:pt>
                <c:pt idx="15811">
                  <c:v>0</c:v>
                </c:pt>
                <c:pt idx="15812">
                  <c:v>0</c:v>
                </c:pt>
                <c:pt idx="15813">
                  <c:v>0</c:v>
                </c:pt>
                <c:pt idx="15814">
                  <c:v>0</c:v>
                </c:pt>
                <c:pt idx="15815">
                  <c:v>0</c:v>
                </c:pt>
                <c:pt idx="15816">
                  <c:v>0</c:v>
                </c:pt>
                <c:pt idx="15817">
                  <c:v>0</c:v>
                </c:pt>
                <c:pt idx="15818">
                  <c:v>0</c:v>
                </c:pt>
                <c:pt idx="15819">
                  <c:v>0</c:v>
                </c:pt>
                <c:pt idx="15820">
                  <c:v>0</c:v>
                </c:pt>
                <c:pt idx="15821">
                  <c:v>0</c:v>
                </c:pt>
                <c:pt idx="15822">
                  <c:v>0</c:v>
                </c:pt>
                <c:pt idx="15823">
                  <c:v>0</c:v>
                </c:pt>
                <c:pt idx="15824">
                  <c:v>0</c:v>
                </c:pt>
                <c:pt idx="15825">
                  <c:v>0</c:v>
                </c:pt>
                <c:pt idx="15826">
                  <c:v>0</c:v>
                </c:pt>
                <c:pt idx="15827">
                  <c:v>0</c:v>
                </c:pt>
                <c:pt idx="15828">
                  <c:v>0</c:v>
                </c:pt>
                <c:pt idx="15829">
                  <c:v>0</c:v>
                </c:pt>
                <c:pt idx="15830">
                  <c:v>0</c:v>
                </c:pt>
                <c:pt idx="15831">
                  <c:v>0</c:v>
                </c:pt>
                <c:pt idx="15832">
                  <c:v>0</c:v>
                </c:pt>
                <c:pt idx="15833">
                  <c:v>0</c:v>
                </c:pt>
                <c:pt idx="15834">
                  <c:v>0</c:v>
                </c:pt>
                <c:pt idx="15835">
                  <c:v>0</c:v>
                </c:pt>
                <c:pt idx="15836">
                  <c:v>0</c:v>
                </c:pt>
                <c:pt idx="15837">
                  <c:v>0</c:v>
                </c:pt>
                <c:pt idx="15838">
                  <c:v>0</c:v>
                </c:pt>
                <c:pt idx="15839">
                  <c:v>0</c:v>
                </c:pt>
                <c:pt idx="15840">
                  <c:v>0</c:v>
                </c:pt>
                <c:pt idx="15841">
                  <c:v>0</c:v>
                </c:pt>
                <c:pt idx="15842">
                  <c:v>0</c:v>
                </c:pt>
                <c:pt idx="15843">
                  <c:v>0</c:v>
                </c:pt>
                <c:pt idx="15844">
                  <c:v>0</c:v>
                </c:pt>
                <c:pt idx="15845">
                  <c:v>0</c:v>
                </c:pt>
                <c:pt idx="15846">
                  <c:v>0</c:v>
                </c:pt>
                <c:pt idx="15847">
                  <c:v>0</c:v>
                </c:pt>
                <c:pt idx="15848">
                  <c:v>0</c:v>
                </c:pt>
                <c:pt idx="15849">
                  <c:v>0</c:v>
                </c:pt>
                <c:pt idx="15850">
                  <c:v>0</c:v>
                </c:pt>
                <c:pt idx="15851">
                  <c:v>0</c:v>
                </c:pt>
                <c:pt idx="15852">
                  <c:v>0</c:v>
                </c:pt>
                <c:pt idx="15853">
                  <c:v>0</c:v>
                </c:pt>
                <c:pt idx="15854">
                  <c:v>0</c:v>
                </c:pt>
                <c:pt idx="15855">
                  <c:v>0</c:v>
                </c:pt>
                <c:pt idx="15856">
                  <c:v>0</c:v>
                </c:pt>
                <c:pt idx="15857">
                  <c:v>0</c:v>
                </c:pt>
                <c:pt idx="15858">
                  <c:v>0</c:v>
                </c:pt>
                <c:pt idx="15859">
                  <c:v>0</c:v>
                </c:pt>
                <c:pt idx="15860">
                  <c:v>0</c:v>
                </c:pt>
                <c:pt idx="15861">
                  <c:v>0</c:v>
                </c:pt>
                <c:pt idx="15862">
                  <c:v>0</c:v>
                </c:pt>
                <c:pt idx="15863">
                  <c:v>0</c:v>
                </c:pt>
                <c:pt idx="15864">
                  <c:v>0</c:v>
                </c:pt>
                <c:pt idx="15865">
                  <c:v>0</c:v>
                </c:pt>
                <c:pt idx="15866">
                  <c:v>0</c:v>
                </c:pt>
                <c:pt idx="15867">
                  <c:v>0</c:v>
                </c:pt>
                <c:pt idx="15868">
                  <c:v>0</c:v>
                </c:pt>
                <c:pt idx="15869">
                  <c:v>0</c:v>
                </c:pt>
                <c:pt idx="15870">
                  <c:v>0</c:v>
                </c:pt>
                <c:pt idx="15871">
                  <c:v>0</c:v>
                </c:pt>
                <c:pt idx="15872">
                  <c:v>0</c:v>
                </c:pt>
                <c:pt idx="15873">
                  <c:v>0</c:v>
                </c:pt>
                <c:pt idx="15874">
                  <c:v>0</c:v>
                </c:pt>
                <c:pt idx="15875">
                  <c:v>0</c:v>
                </c:pt>
                <c:pt idx="15876">
                  <c:v>0</c:v>
                </c:pt>
                <c:pt idx="15877">
                  <c:v>0</c:v>
                </c:pt>
                <c:pt idx="15878">
                  <c:v>0</c:v>
                </c:pt>
                <c:pt idx="15879">
                  <c:v>0</c:v>
                </c:pt>
                <c:pt idx="15880">
                  <c:v>0</c:v>
                </c:pt>
                <c:pt idx="15881">
                  <c:v>0</c:v>
                </c:pt>
                <c:pt idx="15882">
                  <c:v>0</c:v>
                </c:pt>
                <c:pt idx="15883">
                  <c:v>0</c:v>
                </c:pt>
                <c:pt idx="15884">
                  <c:v>0</c:v>
                </c:pt>
                <c:pt idx="15885">
                  <c:v>0</c:v>
                </c:pt>
                <c:pt idx="15886">
                  <c:v>0</c:v>
                </c:pt>
                <c:pt idx="15887">
                  <c:v>0</c:v>
                </c:pt>
                <c:pt idx="15888">
                  <c:v>0</c:v>
                </c:pt>
                <c:pt idx="15889">
                  <c:v>0</c:v>
                </c:pt>
                <c:pt idx="15890">
                  <c:v>0</c:v>
                </c:pt>
                <c:pt idx="15891">
                  <c:v>0</c:v>
                </c:pt>
                <c:pt idx="15892">
                  <c:v>0</c:v>
                </c:pt>
                <c:pt idx="15893">
                  <c:v>0</c:v>
                </c:pt>
                <c:pt idx="15894">
                  <c:v>0</c:v>
                </c:pt>
                <c:pt idx="15895">
                  <c:v>0</c:v>
                </c:pt>
                <c:pt idx="15896">
                  <c:v>0</c:v>
                </c:pt>
                <c:pt idx="15897">
                  <c:v>0</c:v>
                </c:pt>
                <c:pt idx="15898">
                  <c:v>0</c:v>
                </c:pt>
                <c:pt idx="15899">
                  <c:v>0</c:v>
                </c:pt>
                <c:pt idx="15900">
                  <c:v>0</c:v>
                </c:pt>
                <c:pt idx="15901">
                  <c:v>0</c:v>
                </c:pt>
                <c:pt idx="15902">
                  <c:v>0</c:v>
                </c:pt>
                <c:pt idx="15903">
                  <c:v>0</c:v>
                </c:pt>
                <c:pt idx="15904">
                  <c:v>0</c:v>
                </c:pt>
                <c:pt idx="15905">
                  <c:v>0</c:v>
                </c:pt>
                <c:pt idx="15906">
                  <c:v>0</c:v>
                </c:pt>
                <c:pt idx="15907">
                  <c:v>0</c:v>
                </c:pt>
                <c:pt idx="15908">
                  <c:v>0</c:v>
                </c:pt>
                <c:pt idx="15909">
                  <c:v>0</c:v>
                </c:pt>
                <c:pt idx="15910">
                  <c:v>0</c:v>
                </c:pt>
                <c:pt idx="15911">
                  <c:v>0</c:v>
                </c:pt>
                <c:pt idx="15912">
                  <c:v>0</c:v>
                </c:pt>
                <c:pt idx="15913">
                  <c:v>0</c:v>
                </c:pt>
                <c:pt idx="15914">
                  <c:v>0</c:v>
                </c:pt>
                <c:pt idx="15915">
                  <c:v>0</c:v>
                </c:pt>
                <c:pt idx="15916">
                  <c:v>0</c:v>
                </c:pt>
                <c:pt idx="15917">
                  <c:v>0</c:v>
                </c:pt>
                <c:pt idx="15918">
                  <c:v>0</c:v>
                </c:pt>
                <c:pt idx="15919">
                  <c:v>0</c:v>
                </c:pt>
                <c:pt idx="15920">
                  <c:v>0</c:v>
                </c:pt>
                <c:pt idx="15921">
                  <c:v>0</c:v>
                </c:pt>
                <c:pt idx="15922">
                  <c:v>0</c:v>
                </c:pt>
                <c:pt idx="15923">
                  <c:v>0</c:v>
                </c:pt>
                <c:pt idx="15924">
                  <c:v>0</c:v>
                </c:pt>
                <c:pt idx="15925">
                  <c:v>0</c:v>
                </c:pt>
                <c:pt idx="15926">
                  <c:v>0</c:v>
                </c:pt>
                <c:pt idx="15927">
                  <c:v>0</c:v>
                </c:pt>
                <c:pt idx="15928">
                  <c:v>0</c:v>
                </c:pt>
                <c:pt idx="15929">
                  <c:v>0</c:v>
                </c:pt>
                <c:pt idx="15930">
                  <c:v>0</c:v>
                </c:pt>
                <c:pt idx="15931">
                  <c:v>0</c:v>
                </c:pt>
                <c:pt idx="15932">
                  <c:v>0</c:v>
                </c:pt>
                <c:pt idx="15933">
                  <c:v>0</c:v>
                </c:pt>
                <c:pt idx="15934">
                  <c:v>0</c:v>
                </c:pt>
                <c:pt idx="15935">
                  <c:v>0</c:v>
                </c:pt>
                <c:pt idx="15936">
                  <c:v>0</c:v>
                </c:pt>
                <c:pt idx="15937">
                  <c:v>0</c:v>
                </c:pt>
                <c:pt idx="15938">
                  <c:v>0</c:v>
                </c:pt>
                <c:pt idx="15939">
                  <c:v>0</c:v>
                </c:pt>
                <c:pt idx="15940">
                  <c:v>0</c:v>
                </c:pt>
                <c:pt idx="15941">
                  <c:v>0</c:v>
                </c:pt>
                <c:pt idx="15942">
                  <c:v>0</c:v>
                </c:pt>
                <c:pt idx="15943">
                  <c:v>0</c:v>
                </c:pt>
                <c:pt idx="15944">
                  <c:v>0</c:v>
                </c:pt>
                <c:pt idx="15945">
                  <c:v>0</c:v>
                </c:pt>
                <c:pt idx="15946">
                  <c:v>0</c:v>
                </c:pt>
                <c:pt idx="15947">
                  <c:v>0</c:v>
                </c:pt>
                <c:pt idx="15948">
                  <c:v>0</c:v>
                </c:pt>
                <c:pt idx="15949">
                  <c:v>0</c:v>
                </c:pt>
                <c:pt idx="15950">
                  <c:v>0</c:v>
                </c:pt>
                <c:pt idx="15951">
                  <c:v>0</c:v>
                </c:pt>
                <c:pt idx="15952">
                  <c:v>0</c:v>
                </c:pt>
                <c:pt idx="15953">
                  <c:v>0</c:v>
                </c:pt>
                <c:pt idx="15954">
                  <c:v>0</c:v>
                </c:pt>
                <c:pt idx="15955">
                  <c:v>0</c:v>
                </c:pt>
                <c:pt idx="15956">
                  <c:v>0</c:v>
                </c:pt>
                <c:pt idx="15957">
                  <c:v>0</c:v>
                </c:pt>
                <c:pt idx="15958">
                  <c:v>0</c:v>
                </c:pt>
                <c:pt idx="15959">
                  <c:v>0</c:v>
                </c:pt>
                <c:pt idx="15960">
                  <c:v>0</c:v>
                </c:pt>
                <c:pt idx="15961">
                  <c:v>0</c:v>
                </c:pt>
                <c:pt idx="15962">
                  <c:v>0</c:v>
                </c:pt>
                <c:pt idx="15963">
                  <c:v>0</c:v>
                </c:pt>
                <c:pt idx="15964">
                  <c:v>0</c:v>
                </c:pt>
                <c:pt idx="15965">
                  <c:v>0</c:v>
                </c:pt>
                <c:pt idx="15966">
                  <c:v>0</c:v>
                </c:pt>
                <c:pt idx="15967">
                  <c:v>0</c:v>
                </c:pt>
                <c:pt idx="15968">
                  <c:v>0</c:v>
                </c:pt>
                <c:pt idx="15969">
                  <c:v>0</c:v>
                </c:pt>
                <c:pt idx="15970">
                  <c:v>0</c:v>
                </c:pt>
                <c:pt idx="15971">
                  <c:v>0</c:v>
                </c:pt>
                <c:pt idx="15972">
                  <c:v>0</c:v>
                </c:pt>
                <c:pt idx="15973">
                  <c:v>0</c:v>
                </c:pt>
                <c:pt idx="15974">
                  <c:v>0</c:v>
                </c:pt>
                <c:pt idx="15975">
                  <c:v>0</c:v>
                </c:pt>
                <c:pt idx="15976">
                  <c:v>0</c:v>
                </c:pt>
                <c:pt idx="15977">
                  <c:v>0</c:v>
                </c:pt>
                <c:pt idx="15978">
                  <c:v>0</c:v>
                </c:pt>
                <c:pt idx="15979">
                  <c:v>0</c:v>
                </c:pt>
                <c:pt idx="15980">
                  <c:v>0</c:v>
                </c:pt>
                <c:pt idx="15981">
                  <c:v>0</c:v>
                </c:pt>
                <c:pt idx="15982">
                  <c:v>0</c:v>
                </c:pt>
                <c:pt idx="15983">
                  <c:v>0</c:v>
                </c:pt>
                <c:pt idx="15984">
                  <c:v>0</c:v>
                </c:pt>
                <c:pt idx="15985">
                  <c:v>0</c:v>
                </c:pt>
                <c:pt idx="15986">
                  <c:v>0</c:v>
                </c:pt>
                <c:pt idx="15987">
                  <c:v>0</c:v>
                </c:pt>
                <c:pt idx="15988">
                  <c:v>0</c:v>
                </c:pt>
                <c:pt idx="15989">
                  <c:v>0</c:v>
                </c:pt>
                <c:pt idx="15990">
                  <c:v>0</c:v>
                </c:pt>
                <c:pt idx="15991">
                  <c:v>0</c:v>
                </c:pt>
                <c:pt idx="15992">
                  <c:v>0</c:v>
                </c:pt>
                <c:pt idx="15993">
                  <c:v>0</c:v>
                </c:pt>
                <c:pt idx="15994">
                  <c:v>0</c:v>
                </c:pt>
                <c:pt idx="15995">
                  <c:v>0</c:v>
                </c:pt>
                <c:pt idx="15996">
                  <c:v>0</c:v>
                </c:pt>
                <c:pt idx="15997">
                  <c:v>0</c:v>
                </c:pt>
                <c:pt idx="15998">
                  <c:v>0</c:v>
                </c:pt>
                <c:pt idx="15999">
                  <c:v>0</c:v>
                </c:pt>
                <c:pt idx="16000">
                  <c:v>0</c:v>
                </c:pt>
                <c:pt idx="16001">
                  <c:v>0</c:v>
                </c:pt>
                <c:pt idx="16002">
                  <c:v>0</c:v>
                </c:pt>
                <c:pt idx="16003">
                  <c:v>0</c:v>
                </c:pt>
                <c:pt idx="16004">
                  <c:v>0</c:v>
                </c:pt>
                <c:pt idx="16005">
                  <c:v>0</c:v>
                </c:pt>
                <c:pt idx="16006">
                  <c:v>0</c:v>
                </c:pt>
                <c:pt idx="16007">
                  <c:v>0</c:v>
                </c:pt>
                <c:pt idx="16008">
                  <c:v>0</c:v>
                </c:pt>
                <c:pt idx="16009">
                  <c:v>0</c:v>
                </c:pt>
                <c:pt idx="16010">
                  <c:v>0</c:v>
                </c:pt>
                <c:pt idx="16011">
                  <c:v>0</c:v>
                </c:pt>
                <c:pt idx="16012">
                  <c:v>0</c:v>
                </c:pt>
                <c:pt idx="16013">
                  <c:v>0</c:v>
                </c:pt>
                <c:pt idx="16014">
                  <c:v>0</c:v>
                </c:pt>
                <c:pt idx="16015">
                  <c:v>0</c:v>
                </c:pt>
                <c:pt idx="16016">
                  <c:v>0</c:v>
                </c:pt>
                <c:pt idx="16017">
                  <c:v>0</c:v>
                </c:pt>
                <c:pt idx="16018">
                  <c:v>0</c:v>
                </c:pt>
                <c:pt idx="16019">
                  <c:v>0</c:v>
                </c:pt>
                <c:pt idx="16020">
                  <c:v>0</c:v>
                </c:pt>
                <c:pt idx="16021">
                  <c:v>0</c:v>
                </c:pt>
                <c:pt idx="16022">
                  <c:v>0</c:v>
                </c:pt>
                <c:pt idx="16023">
                  <c:v>0</c:v>
                </c:pt>
                <c:pt idx="16024">
                  <c:v>0</c:v>
                </c:pt>
                <c:pt idx="16025">
                  <c:v>0</c:v>
                </c:pt>
                <c:pt idx="16026">
                  <c:v>0</c:v>
                </c:pt>
                <c:pt idx="16027">
                  <c:v>0</c:v>
                </c:pt>
                <c:pt idx="16028">
                  <c:v>0</c:v>
                </c:pt>
                <c:pt idx="16029">
                  <c:v>0</c:v>
                </c:pt>
                <c:pt idx="16030">
                  <c:v>0</c:v>
                </c:pt>
                <c:pt idx="16031">
                  <c:v>0</c:v>
                </c:pt>
                <c:pt idx="16032">
                  <c:v>0</c:v>
                </c:pt>
                <c:pt idx="16033">
                  <c:v>0</c:v>
                </c:pt>
                <c:pt idx="16034">
                  <c:v>0</c:v>
                </c:pt>
                <c:pt idx="16035">
                  <c:v>0</c:v>
                </c:pt>
                <c:pt idx="16036">
                  <c:v>0</c:v>
                </c:pt>
                <c:pt idx="16037">
                  <c:v>0</c:v>
                </c:pt>
                <c:pt idx="16038">
                  <c:v>0</c:v>
                </c:pt>
                <c:pt idx="16039">
                  <c:v>0</c:v>
                </c:pt>
                <c:pt idx="16040">
                  <c:v>0</c:v>
                </c:pt>
                <c:pt idx="16041">
                  <c:v>0</c:v>
                </c:pt>
                <c:pt idx="16042">
                  <c:v>0</c:v>
                </c:pt>
                <c:pt idx="16043">
                  <c:v>0</c:v>
                </c:pt>
                <c:pt idx="16044">
                  <c:v>0</c:v>
                </c:pt>
                <c:pt idx="16045">
                  <c:v>0</c:v>
                </c:pt>
                <c:pt idx="16046">
                  <c:v>0</c:v>
                </c:pt>
                <c:pt idx="16047">
                  <c:v>0</c:v>
                </c:pt>
                <c:pt idx="16048">
                  <c:v>0</c:v>
                </c:pt>
                <c:pt idx="16049">
                  <c:v>0</c:v>
                </c:pt>
                <c:pt idx="16050">
                  <c:v>0</c:v>
                </c:pt>
                <c:pt idx="16051">
                  <c:v>0</c:v>
                </c:pt>
                <c:pt idx="16052">
                  <c:v>0</c:v>
                </c:pt>
                <c:pt idx="16053">
                  <c:v>0</c:v>
                </c:pt>
                <c:pt idx="16054">
                  <c:v>0</c:v>
                </c:pt>
                <c:pt idx="16055">
                  <c:v>0</c:v>
                </c:pt>
                <c:pt idx="16056">
                  <c:v>0</c:v>
                </c:pt>
                <c:pt idx="16057">
                  <c:v>0</c:v>
                </c:pt>
                <c:pt idx="16058">
                  <c:v>0</c:v>
                </c:pt>
                <c:pt idx="16059">
                  <c:v>0</c:v>
                </c:pt>
                <c:pt idx="16060">
                  <c:v>0</c:v>
                </c:pt>
                <c:pt idx="16061">
                  <c:v>0</c:v>
                </c:pt>
                <c:pt idx="16062">
                  <c:v>0</c:v>
                </c:pt>
                <c:pt idx="16063">
                  <c:v>0</c:v>
                </c:pt>
                <c:pt idx="16064">
                  <c:v>0</c:v>
                </c:pt>
                <c:pt idx="16065">
                  <c:v>0</c:v>
                </c:pt>
                <c:pt idx="16066">
                  <c:v>0</c:v>
                </c:pt>
                <c:pt idx="16067">
                  <c:v>0</c:v>
                </c:pt>
                <c:pt idx="16068">
                  <c:v>0</c:v>
                </c:pt>
                <c:pt idx="16069">
                  <c:v>0</c:v>
                </c:pt>
                <c:pt idx="16070">
                  <c:v>0</c:v>
                </c:pt>
                <c:pt idx="16071">
                  <c:v>0</c:v>
                </c:pt>
                <c:pt idx="16072">
                  <c:v>0</c:v>
                </c:pt>
                <c:pt idx="16073">
                  <c:v>0</c:v>
                </c:pt>
                <c:pt idx="16074">
                  <c:v>0</c:v>
                </c:pt>
                <c:pt idx="16075">
                  <c:v>0</c:v>
                </c:pt>
                <c:pt idx="16076">
                  <c:v>0</c:v>
                </c:pt>
                <c:pt idx="16077">
                  <c:v>0</c:v>
                </c:pt>
                <c:pt idx="16078">
                  <c:v>0</c:v>
                </c:pt>
                <c:pt idx="16079">
                  <c:v>0</c:v>
                </c:pt>
                <c:pt idx="16080">
                  <c:v>0</c:v>
                </c:pt>
                <c:pt idx="16081">
                  <c:v>0</c:v>
                </c:pt>
                <c:pt idx="16082">
                  <c:v>0</c:v>
                </c:pt>
                <c:pt idx="16083">
                  <c:v>0</c:v>
                </c:pt>
                <c:pt idx="16084">
                  <c:v>0</c:v>
                </c:pt>
                <c:pt idx="16085">
                  <c:v>0</c:v>
                </c:pt>
                <c:pt idx="16086">
                  <c:v>0</c:v>
                </c:pt>
                <c:pt idx="16087">
                  <c:v>0</c:v>
                </c:pt>
                <c:pt idx="16088">
                  <c:v>0</c:v>
                </c:pt>
                <c:pt idx="16089">
                  <c:v>0</c:v>
                </c:pt>
                <c:pt idx="16090">
                  <c:v>0</c:v>
                </c:pt>
                <c:pt idx="16091">
                  <c:v>0</c:v>
                </c:pt>
                <c:pt idx="16092">
                  <c:v>0</c:v>
                </c:pt>
                <c:pt idx="16093">
                  <c:v>0</c:v>
                </c:pt>
                <c:pt idx="16094">
                  <c:v>0</c:v>
                </c:pt>
                <c:pt idx="16095">
                  <c:v>0</c:v>
                </c:pt>
                <c:pt idx="16096">
                  <c:v>0</c:v>
                </c:pt>
                <c:pt idx="16097">
                  <c:v>0</c:v>
                </c:pt>
                <c:pt idx="16098">
                  <c:v>0</c:v>
                </c:pt>
                <c:pt idx="16099">
                  <c:v>0</c:v>
                </c:pt>
                <c:pt idx="16100">
                  <c:v>0</c:v>
                </c:pt>
                <c:pt idx="16101">
                  <c:v>0</c:v>
                </c:pt>
                <c:pt idx="16102">
                  <c:v>0</c:v>
                </c:pt>
                <c:pt idx="16103">
                  <c:v>0</c:v>
                </c:pt>
                <c:pt idx="16104">
                  <c:v>0</c:v>
                </c:pt>
                <c:pt idx="16105">
                  <c:v>0</c:v>
                </c:pt>
                <c:pt idx="16106">
                  <c:v>0</c:v>
                </c:pt>
                <c:pt idx="16107">
                  <c:v>0</c:v>
                </c:pt>
                <c:pt idx="16108">
                  <c:v>0</c:v>
                </c:pt>
                <c:pt idx="16109">
                  <c:v>0</c:v>
                </c:pt>
                <c:pt idx="16110">
                  <c:v>0</c:v>
                </c:pt>
                <c:pt idx="16111">
                  <c:v>0</c:v>
                </c:pt>
                <c:pt idx="16112">
                  <c:v>0</c:v>
                </c:pt>
                <c:pt idx="16113">
                  <c:v>0</c:v>
                </c:pt>
                <c:pt idx="16114">
                  <c:v>0</c:v>
                </c:pt>
                <c:pt idx="16115">
                  <c:v>0</c:v>
                </c:pt>
                <c:pt idx="16116">
                  <c:v>0</c:v>
                </c:pt>
                <c:pt idx="16117">
                  <c:v>0</c:v>
                </c:pt>
                <c:pt idx="16118">
                  <c:v>0</c:v>
                </c:pt>
                <c:pt idx="16119">
                  <c:v>0</c:v>
                </c:pt>
                <c:pt idx="16120">
                  <c:v>0</c:v>
                </c:pt>
                <c:pt idx="16121">
                  <c:v>0</c:v>
                </c:pt>
                <c:pt idx="16122">
                  <c:v>0</c:v>
                </c:pt>
                <c:pt idx="16123">
                  <c:v>0</c:v>
                </c:pt>
                <c:pt idx="16124">
                  <c:v>0</c:v>
                </c:pt>
                <c:pt idx="16125">
                  <c:v>0</c:v>
                </c:pt>
                <c:pt idx="16126">
                  <c:v>0</c:v>
                </c:pt>
                <c:pt idx="16127">
                  <c:v>0</c:v>
                </c:pt>
                <c:pt idx="16128">
                  <c:v>0</c:v>
                </c:pt>
                <c:pt idx="16129">
                  <c:v>0</c:v>
                </c:pt>
                <c:pt idx="16130">
                  <c:v>0</c:v>
                </c:pt>
                <c:pt idx="16131">
                  <c:v>0</c:v>
                </c:pt>
                <c:pt idx="16132">
                  <c:v>0</c:v>
                </c:pt>
                <c:pt idx="16133">
                  <c:v>0</c:v>
                </c:pt>
                <c:pt idx="16134">
                  <c:v>0</c:v>
                </c:pt>
                <c:pt idx="16135">
                  <c:v>0</c:v>
                </c:pt>
                <c:pt idx="16136">
                  <c:v>0</c:v>
                </c:pt>
                <c:pt idx="16137">
                  <c:v>0</c:v>
                </c:pt>
                <c:pt idx="16138">
                  <c:v>0</c:v>
                </c:pt>
                <c:pt idx="16139">
                  <c:v>0</c:v>
                </c:pt>
                <c:pt idx="16140">
                  <c:v>0</c:v>
                </c:pt>
                <c:pt idx="16141">
                  <c:v>0</c:v>
                </c:pt>
                <c:pt idx="16142">
                  <c:v>0</c:v>
                </c:pt>
                <c:pt idx="16143">
                  <c:v>0</c:v>
                </c:pt>
                <c:pt idx="16144">
                  <c:v>0</c:v>
                </c:pt>
                <c:pt idx="16145">
                  <c:v>0</c:v>
                </c:pt>
                <c:pt idx="16146">
                  <c:v>0</c:v>
                </c:pt>
                <c:pt idx="16147">
                  <c:v>0</c:v>
                </c:pt>
                <c:pt idx="16148">
                  <c:v>0</c:v>
                </c:pt>
                <c:pt idx="16149">
                  <c:v>0</c:v>
                </c:pt>
                <c:pt idx="16150">
                  <c:v>0</c:v>
                </c:pt>
                <c:pt idx="16151">
                  <c:v>0</c:v>
                </c:pt>
                <c:pt idx="16152">
                  <c:v>0</c:v>
                </c:pt>
                <c:pt idx="16153">
                  <c:v>0</c:v>
                </c:pt>
                <c:pt idx="16154">
                  <c:v>0</c:v>
                </c:pt>
                <c:pt idx="16155">
                  <c:v>0</c:v>
                </c:pt>
                <c:pt idx="16156">
                  <c:v>0</c:v>
                </c:pt>
                <c:pt idx="16157">
                  <c:v>0</c:v>
                </c:pt>
                <c:pt idx="16158">
                  <c:v>0</c:v>
                </c:pt>
                <c:pt idx="16159">
                  <c:v>0</c:v>
                </c:pt>
                <c:pt idx="16160">
                  <c:v>0</c:v>
                </c:pt>
                <c:pt idx="16161">
                  <c:v>0</c:v>
                </c:pt>
                <c:pt idx="16162">
                  <c:v>0</c:v>
                </c:pt>
                <c:pt idx="16163">
                  <c:v>0</c:v>
                </c:pt>
                <c:pt idx="16164">
                  <c:v>0</c:v>
                </c:pt>
                <c:pt idx="16165">
                  <c:v>0</c:v>
                </c:pt>
                <c:pt idx="16166">
                  <c:v>0</c:v>
                </c:pt>
                <c:pt idx="16167">
                  <c:v>0</c:v>
                </c:pt>
                <c:pt idx="16168">
                  <c:v>0</c:v>
                </c:pt>
                <c:pt idx="16169">
                  <c:v>0</c:v>
                </c:pt>
                <c:pt idx="16170">
                  <c:v>0</c:v>
                </c:pt>
                <c:pt idx="16171">
                  <c:v>0</c:v>
                </c:pt>
                <c:pt idx="16172">
                  <c:v>0</c:v>
                </c:pt>
                <c:pt idx="16173">
                  <c:v>0</c:v>
                </c:pt>
                <c:pt idx="16174">
                  <c:v>0</c:v>
                </c:pt>
                <c:pt idx="16175">
                  <c:v>0</c:v>
                </c:pt>
                <c:pt idx="16176">
                  <c:v>0</c:v>
                </c:pt>
                <c:pt idx="16177">
                  <c:v>0</c:v>
                </c:pt>
                <c:pt idx="16178">
                  <c:v>0</c:v>
                </c:pt>
                <c:pt idx="16179">
                  <c:v>0</c:v>
                </c:pt>
                <c:pt idx="16180">
                  <c:v>0</c:v>
                </c:pt>
                <c:pt idx="16181">
                  <c:v>0</c:v>
                </c:pt>
                <c:pt idx="16182">
                  <c:v>0</c:v>
                </c:pt>
                <c:pt idx="16183">
                  <c:v>0</c:v>
                </c:pt>
                <c:pt idx="16184">
                  <c:v>0</c:v>
                </c:pt>
                <c:pt idx="16185">
                  <c:v>0</c:v>
                </c:pt>
                <c:pt idx="16186">
                  <c:v>0</c:v>
                </c:pt>
                <c:pt idx="16187">
                  <c:v>0</c:v>
                </c:pt>
                <c:pt idx="16188">
                  <c:v>0</c:v>
                </c:pt>
                <c:pt idx="16189">
                  <c:v>0</c:v>
                </c:pt>
                <c:pt idx="16190">
                  <c:v>0</c:v>
                </c:pt>
                <c:pt idx="16191">
                  <c:v>0</c:v>
                </c:pt>
                <c:pt idx="16192">
                  <c:v>0</c:v>
                </c:pt>
                <c:pt idx="16193">
                  <c:v>0</c:v>
                </c:pt>
                <c:pt idx="16194">
                  <c:v>0</c:v>
                </c:pt>
                <c:pt idx="16195">
                  <c:v>0</c:v>
                </c:pt>
                <c:pt idx="16196">
                  <c:v>0</c:v>
                </c:pt>
                <c:pt idx="16197">
                  <c:v>0</c:v>
                </c:pt>
                <c:pt idx="16198">
                  <c:v>0</c:v>
                </c:pt>
                <c:pt idx="16199">
                  <c:v>0</c:v>
                </c:pt>
                <c:pt idx="16200">
                  <c:v>0</c:v>
                </c:pt>
                <c:pt idx="16201">
                  <c:v>0</c:v>
                </c:pt>
                <c:pt idx="16202">
                  <c:v>0</c:v>
                </c:pt>
                <c:pt idx="16203">
                  <c:v>0</c:v>
                </c:pt>
                <c:pt idx="16204">
                  <c:v>0</c:v>
                </c:pt>
                <c:pt idx="16205">
                  <c:v>0</c:v>
                </c:pt>
                <c:pt idx="16206">
                  <c:v>0</c:v>
                </c:pt>
                <c:pt idx="16207">
                  <c:v>0</c:v>
                </c:pt>
                <c:pt idx="16208">
                  <c:v>0</c:v>
                </c:pt>
                <c:pt idx="16209">
                  <c:v>0</c:v>
                </c:pt>
                <c:pt idx="16210">
                  <c:v>0</c:v>
                </c:pt>
                <c:pt idx="16211">
                  <c:v>0</c:v>
                </c:pt>
                <c:pt idx="16212">
                  <c:v>0</c:v>
                </c:pt>
                <c:pt idx="16213">
                  <c:v>0</c:v>
                </c:pt>
                <c:pt idx="16214">
                  <c:v>0</c:v>
                </c:pt>
                <c:pt idx="16215">
                  <c:v>0</c:v>
                </c:pt>
                <c:pt idx="16216">
                  <c:v>0</c:v>
                </c:pt>
                <c:pt idx="16217">
                  <c:v>0</c:v>
                </c:pt>
                <c:pt idx="16218">
                  <c:v>0</c:v>
                </c:pt>
                <c:pt idx="16219">
                  <c:v>0</c:v>
                </c:pt>
                <c:pt idx="16220">
                  <c:v>0</c:v>
                </c:pt>
                <c:pt idx="16221">
                  <c:v>0</c:v>
                </c:pt>
                <c:pt idx="16222">
                  <c:v>0</c:v>
                </c:pt>
                <c:pt idx="16223">
                  <c:v>0</c:v>
                </c:pt>
                <c:pt idx="16224">
                  <c:v>0</c:v>
                </c:pt>
                <c:pt idx="16225">
                  <c:v>0</c:v>
                </c:pt>
                <c:pt idx="16226">
                  <c:v>0</c:v>
                </c:pt>
                <c:pt idx="16227">
                  <c:v>0</c:v>
                </c:pt>
                <c:pt idx="16228">
                  <c:v>0</c:v>
                </c:pt>
                <c:pt idx="16229">
                  <c:v>0</c:v>
                </c:pt>
                <c:pt idx="16230">
                  <c:v>0</c:v>
                </c:pt>
                <c:pt idx="16231">
                  <c:v>0</c:v>
                </c:pt>
                <c:pt idx="16232">
                  <c:v>0</c:v>
                </c:pt>
                <c:pt idx="16233">
                  <c:v>0</c:v>
                </c:pt>
                <c:pt idx="16234">
                  <c:v>0</c:v>
                </c:pt>
                <c:pt idx="16235">
                  <c:v>0</c:v>
                </c:pt>
                <c:pt idx="16236">
                  <c:v>0</c:v>
                </c:pt>
                <c:pt idx="16237">
                  <c:v>0</c:v>
                </c:pt>
                <c:pt idx="16238">
                  <c:v>0</c:v>
                </c:pt>
                <c:pt idx="16239">
                  <c:v>0</c:v>
                </c:pt>
                <c:pt idx="16240">
                  <c:v>0</c:v>
                </c:pt>
                <c:pt idx="16241">
                  <c:v>0</c:v>
                </c:pt>
                <c:pt idx="16242">
                  <c:v>0</c:v>
                </c:pt>
                <c:pt idx="16243">
                  <c:v>0</c:v>
                </c:pt>
                <c:pt idx="16244">
                  <c:v>0</c:v>
                </c:pt>
                <c:pt idx="16245">
                  <c:v>0</c:v>
                </c:pt>
                <c:pt idx="16246">
                  <c:v>0</c:v>
                </c:pt>
                <c:pt idx="16247">
                  <c:v>0</c:v>
                </c:pt>
                <c:pt idx="16248">
                  <c:v>0</c:v>
                </c:pt>
                <c:pt idx="16249">
                  <c:v>0</c:v>
                </c:pt>
                <c:pt idx="16250">
                  <c:v>0</c:v>
                </c:pt>
                <c:pt idx="16251">
                  <c:v>0</c:v>
                </c:pt>
                <c:pt idx="16252">
                  <c:v>0</c:v>
                </c:pt>
                <c:pt idx="16253">
                  <c:v>0</c:v>
                </c:pt>
                <c:pt idx="16254">
                  <c:v>0</c:v>
                </c:pt>
                <c:pt idx="16255">
                  <c:v>0</c:v>
                </c:pt>
                <c:pt idx="16256">
                  <c:v>0</c:v>
                </c:pt>
                <c:pt idx="16257">
                  <c:v>0</c:v>
                </c:pt>
                <c:pt idx="16258">
                  <c:v>0</c:v>
                </c:pt>
                <c:pt idx="16259">
                  <c:v>0</c:v>
                </c:pt>
                <c:pt idx="16260">
                  <c:v>0</c:v>
                </c:pt>
                <c:pt idx="16261">
                  <c:v>0</c:v>
                </c:pt>
                <c:pt idx="16262">
                  <c:v>0</c:v>
                </c:pt>
                <c:pt idx="16263">
                  <c:v>0</c:v>
                </c:pt>
                <c:pt idx="16264">
                  <c:v>0</c:v>
                </c:pt>
                <c:pt idx="16265">
                  <c:v>0</c:v>
                </c:pt>
                <c:pt idx="16266">
                  <c:v>0</c:v>
                </c:pt>
                <c:pt idx="16267">
                  <c:v>0</c:v>
                </c:pt>
                <c:pt idx="16268">
                  <c:v>0</c:v>
                </c:pt>
                <c:pt idx="16269">
                  <c:v>0</c:v>
                </c:pt>
                <c:pt idx="16270">
                  <c:v>0</c:v>
                </c:pt>
                <c:pt idx="16271">
                  <c:v>0</c:v>
                </c:pt>
                <c:pt idx="16272">
                  <c:v>0</c:v>
                </c:pt>
                <c:pt idx="16273">
                  <c:v>0</c:v>
                </c:pt>
                <c:pt idx="16274">
                  <c:v>0</c:v>
                </c:pt>
                <c:pt idx="16275">
                  <c:v>0</c:v>
                </c:pt>
                <c:pt idx="16276">
                  <c:v>0</c:v>
                </c:pt>
                <c:pt idx="16277">
                  <c:v>0</c:v>
                </c:pt>
                <c:pt idx="16278">
                  <c:v>0</c:v>
                </c:pt>
                <c:pt idx="16279">
                  <c:v>0</c:v>
                </c:pt>
                <c:pt idx="16280">
                  <c:v>0</c:v>
                </c:pt>
                <c:pt idx="16281">
                  <c:v>0</c:v>
                </c:pt>
                <c:pt idx="16282">
                  <c:v>0</c:v>
                </c:pt>
                <c:pt idx="16283">
                  <c:v>0</c:v>
                </c:pt>
                <c:pt idx="16284">
                  <c:v>0</c:v>
                </c:pt>
                <c:pt idx="16285">
                  <c:v>0</c:v>
                </c:pt>
                <c:pt idx="16286">
                  <c:v>0</c:v>
                </c:pt>
                <c:pt idx="16287">
                  <c:v>0</c:v>
                </c:pt>
                <c:pt idx="16288">
                  <c:v>0</c:v>
                </c:pt>
                <c:pt idx="16289">
                  <c:v>0</c:v>
                </c:pt>
                <c:pt idx="16290">
                  <c:v>0</c:v>
                </c:pt>
                <c:pt idx="16291">
                  <c:v>0</c:v>
                </c:pt>
                <c:pt idx="16292">
                  <c:v>0</c:v>
                </c:pt>
                <c:pt idx="16293">
                  <c:v>0</c:v>
                </c:pt>
                <c:pt idx="16294">
                  <c:v>0</c:v>
                </c:pt>
                <c:pt idx="16295">
                  <c:v>0</c:v>
                </c:pt>
                <c:pt idx="16296">
                  <c:v>0</c:v>
                </c:pt>
                <c:pt idx="16297">
                  <c:v>0</c:v>
                </c:pt>
                <c:pt idx="16298">
                  <c:v>0</c:v>
                </c:pt>
                <c:pt idx="16299">
                  <c:v>0</c:v>
                </c:pt>
                <c:pt idx="16300">
                  <c:v>0</c:v>
                </c:pt>
                <c:pt idx="16301">
                  <c:v>0</c:v>
                </c:pt>
                <c:pt idx="16302">
                  <c:v>0</c:v>
                </c:pt>
                <c:pt idx="16303">
                  <c:v>0</c:v>
                </c:pt>
                <c:pt idx="16304">
                  <c:v>0</c:v>
                </c:pt>
                <c:pt idx="16305">
                  <c:v>0</c:v>
                </c:pt>
                <c:pt idx="16306">
                  <c:v>0</c:v>
                </c:pt>
                <c:pt idx="16307">
                  <c:v>0</c:v>
                </c:pt>
                <c:pt idx="16308">
                  <c:v>0</c:v>
                </c:pt>
                <c:pt idx="16309">
                  <c:v>0</c:v>
                </c:pt>
                <c:pt idx="16310">
                  <c:v>0</c:v>
                </c:pt>
                <c:pt idx="16311">
                  <c:v>0</c:v>
                </c:pt>
                <c:pt idx="16312">
                  <c:v>0</c:v>
                </c:pt>
                <c:pt idx="16313">
                  <c:v>0</c:v>
                </c:pt>
                <c:pt idx="16314">
                  <c:v>0</c:v>
                </c:pt>
                <c:pt idx="16315">
                  <c:v>0</c:v>
                </c:pt>
                <c:pt idx="16316">
                  <c:v>0</c:v>
                </c:pt>
                <c:pt idx="16317">
                  <c:v>0</c:v>
                </c:pt>
                <c:pt idx="16318">
                  <c:v>0</c:v>
                </c:pt>
                <c:pt idx="16319">
                  <c:v>0</c:v>
                </c:pt>
                <c:pt idx="16320">
                  <c:v>0</c:v>
                </c:pt>
                <c:pt idx="16321">
                  <c:v>0</c:v>
                </c:pt>
                <c:pt idx="16322">
                  <c:v>0</c:v>
                </c:pt>
                <c:pt idx="16323">
                  <c:v>0</c:v>
                </c:pt>
                <c:pt idx="16324">
                  <c:v>0</c:v>
                </c:pt>
                <c:pt idx="16325">
                  <c:v>0</c:v>
                </c:pt>
                <c:pt idx="16326">
                  <c:v>0</c:v>
                </c:pt>
                <c:pt idx="16327">
                  <c:v>0</c:v>
                </c:pt>
                <c:pt idx="16328">
                  <c:v>0</c:v>
                </c:pt>
                <c:pt idx="16329">
                  <c:v>0</c:v>
                </c:pt>
                <c:pt idx="16330">
                  <c:v>0</c:v>
                </c:pt>
                <c:pt idx="16331">
                  <c:v>0</c:v>
                </c:pt>
                <c:pt idx="16332">
                  <c:v>0</c:v>
                </c:pt>
                <c:pt idx="16333">
                  <c:v>0</c:v>
                </c:pt>
                <c:pt idx="16334">
                  <c:v>0</c:v>
                </c:pt>
                <c:pt idx="16335">
                  <c:v>0</c:v>
                </c:pt>
                <c:pt idx="16336">
                  <c:v>0</c:v>
                </c:pt>
                <c:pt idx="16337">
                  <c:v>0</c:v>
                </c:pt>
                <c:pt idx="16338">
                  <c:v>0</c:v>
                </c:pt>
                <c:pt idx="16339">
                  <c:v>0</c:v>
                </c:pt>
                <c:pt idx="16340">
                  <c:v>0</c:v>
                </c:pt>
                <c:pt idx="16341">
                  <c:v>0</c:v>
                </c:pt>
                <c:pt idx="16342">
                  <c:v>0</c:v>
                </c:pt>
                <c:pt idx="16343">
                  <c:v>0</c:v>
                </c:pt>
                <c:pt idx="16344">
                  <c:v>0</c:v>
                </c:pt>
                <c:pt idx="16345">
                  <c:v>0</c:v>
                </c:pt>
                <c:pt idx="16346">
                  <c:v>0</c:v>
                </c:pt>
                <c:pt idx="16347">
                  <c:v>0</c:v>
                </c:pt>
                <c:pt idx="16348">
                  <c:v>0</c:v>
                </c:pt>
                <c:pt idx="16349">
                  <c:v>0</c:v>
                </c:pt>
                <c:pt idx="16350">
                  <c:v>0</c:v>
                </c:pt>
                <c:pt idx="16351">
                  <c:v>0</c:v>
                </c:pt>
                <c:pt idx="16352">
                  <c:v>0</c:v>
                </c:pt>
                <c:pt idx="16353">
                  <c:v>0</c:v>
                </c:pt>
                <c:pt idx="16354">
                  <c:v>0</c:v>
                </c:pt>
                <c:pt idx="16355">
                  <c:v>0</c:v>
                </c:pt>
                <c:pt idx="16356">
                  <c:v>0</c:v>
                </c:pt>
                <c:pt idx="16357">
                  <c:v>0</c:v>
                </c:pt>
                <c:pt idx="16358">
                  <c:v>0</c:v>
                </c:pt>
                <c:pt idx="16359">
                  <c:v>0</c:v>
                </c:pt>
                <c:pt idx="16360">
                  <c:v>0</c:v>
                </c:pt>
                <c:pt idx="16361">
                  <c:v>0</c:v>
                </c:pt>
                <c:pt idx="16362">
                  <c:v>0</c:v>
                </c:pt>
                <c:pt idx="16363">
                  <c:v>0</c:v>
                </c:pt>
                <c:pt idx="16364">
                  <c:v>0</c:v>
                </c:pt>
                <c:pt idx="16365">
                  <c:v>0</c:v>
                </c:pt>
                <c:pt idx="16366">
                  <c:v>0</c:v>
                </c:pt>
                <c:pt idx="16367">
                  <c:v>0</c:v>
                </c:pt>
                <c:pt idx="16368">
                  <c:v>0</c:v>
                </c:pt>
                <c:pt idx="16369">
                  <c:v>0</c:v>
                </c:pt>
                <c:pt idx="16370">
                  <c:v>0</c:v>
                </c:pt>
                <c:pt idx="16371">
                  <c:v>0</c:v>
                </c:pt>
                <c:pt idx="16372">
                  <c:v>0</c:v>
                </c:pt>
                <c:pt idx="16373">
                  <c:v>0</c:v>
                </c:pt>
                <c:pt idx="16374">
                  <c:v>7.0454200101109459</c:v>
                </c:pt>
                <c:pt idx="16375">
                  <c:v>34.465399384910114</c:v>
                </c:pt>
                <c:pt idx="16376">
                  <c:v>55.546973214821136</c:v>
                </c:pt>
                <c:pt idx="16377">
                  <c:v>60.658602299228335</c:v>
                </c:pt>
                <c:pt idx="16378">
                  <c:v>58.867052970288405</c:v>
                </c:pt>
                <c:pt idx="16379">
                  <c:v>54.724945811016994</c:v>
                </c:pt>
                <c:pt idx="16380">
                  <c:v>52.16781201469594</c:v>
                </c:pt>
                <c:pt idx="16381">
                  <c:v>61.174029290655909</c:v>
                </c:pt>
                <c:pt idx="16382">
                  <c:v>55.392396817176376</c:v>
                </c:pt>
                <c:pt idx="16383">
                  <c:v>39.841949833201461</c:v>
                </c:pt>
                <c:pt idx="16384">
                  <c:v>18.29221665379459</c:v>
                </c:pt>
                <c:pt idx="16385">
                  <c:v>4.8444370978580782</c:v>
                </c:pt>
                <c:pt idx="16386">
                  <c:v>1.8457865998767595</c:v>
                </c:pt>
                <c:pt idx="16387">
                  <c:v>5.4648653217773822</c:v>
                </c:pt>
                <c:pt idx="16388">
                  <c:v>4.154772834129048</c:v>
                </c:pt>
                <c:pt idx="16389">
                  <c:v>2.9671645948858649</c:v>
                </c:pt>
                <c:pt idx="16390">
                  <c:v>2.5596246918445336</c:v>
                </c:pt>
                <c:pt idx="16391">
                  <c:v>2.4335623852960389</c:v>
                </c:pt>
                <c:pt idx="16392">
                  <c:v>2.386464287218435</c:v>
                </c:pt>
                <c:pt idx="16393">
                  <c:v>0</c:v>
                </c:pt>
                <c:pt idx="16394">
                  <c:v>0</c:v>
                </c:pt>
                <c:pt idx="16395">
                  <c:v>0</c:v>
                </c:pt>
                <c:pt idx="16396">
                  <c:v>0</c:v>
                </c:pt>
                <c:pt idx="16397">
                  <c:v>0</c:v>
                </c:pt>
                <c:pt idx="16398">
                  <c:v>0</c:v>
                </c:pt>
                <c:pt idx="16399">
                  <c:v>0</c:v>
                </c:pt>
                <c:pt idx="16400">
                  <c:v>0</c:v>
                </c:pt>
                <c:pt idx="16401">
                  <c:v>0</c:v>
                </c:pt>
                <c:pt idx="16402">
                  <c:v>0</c:v>
                </c:pt>
                <c:pt idx="16403">
                  <c:v>0</c:v>
                </c:pt>
                <c:pt idx="16404">
                  <c:v>0</c:v>
                </c:pt>
                <c:pt idx="16405">
                  <c:v>0</c:v>
                </c:pt>
                <c:pt idx="16406">
                  <c:v>0</c:v>
                </c:pt>
                <c:pt idx="16407">
                  <c:v>0</c:v>
                </c:pt>
                <c:pt idx="16408">
                  <c:v>0</c:v>
                </c:pt>
                <c:pt idx="16409">
                  <c:v>0</c:v>
                </c:pt>
                <c:pt idx="16410">
                  <c:v>0</c:v>
                </c:pt>
                <c:pt idx="16411">
                  <c:v>0</c:v>
                </c:pt>
                <c:pt idx="16412">
                  <c:v>0</c:v>
                </c:pt>
                <c:pt idx="16413">
                  <c:v>0</c:v>
                </c:pt>
                <c:pt idx="16414">
                  <c:v>0</c:v>
                </c:pt>
                <c:pt idx="16415">
                  <c:v>0</c:v>
                </c:pt>
                <c:pt idx="16416">
                  <c:v>0</c:v>
                </c:pt>
                <c:pt idx="16417">
                  <c:v>0</c:v>
                </c:pt>
                <c:pt idx="16418">
                  <c:v>0</c:v>
                </c:pt>
                <c:pt idx="16419">
                  <c:v>0</c:v>
                </c:pt>
                <c:pt idx="16420">
                  <c:v>0</c:v>
                </c:pt>
                <c:pt idx="16421">
                  <c:v>0</c:v>
                </c:pt>
                <c:pt idx="16422">
                  <c:v>0</c:v>
                </c:pt>
                <c:pt idx="16423">
                  <c:v>0</c:v>
                </c:pt>
                <c:pt idx="16424">
                  <c:v>0</c:v>
                </c:pt>
                <c:pt idx="16425">
                  <c:v>0</c:v>
                </c:pt>
                <c:pt idx="16426">
                  <c:v>0</c:v>
                </c:pt>
                <c:pt idx="16427">
                  <c:v>0</c:v>
                </c:pt>
                <c:pt idx="16428">
                  <c:v>0</c:v>
                </c:pt>
                <c:pt idx="16429">
                  <c:v>0</c:v>
                </c:pt>
                <c:pt idx="16430">
                  <c:v>0</c:v>
                </c:pt>
                <c:pt idx="16431">
                  <c:v>0</c:v>
                </c:pt>
                <c:pt idx="16432">
                  <c:v>0</c:v>
                </c:pt>
                <c:pt idx="16433">
                  <c:v>0</c:v>
                </c:pt>
                <c:pt idx="16434">
                  <c:v>0</c:v>
                </c:pt>
                <c:pt idx="16435">
                  <c:v>0</c:v>
                </c:pt>
                <c:pt idx="16436">
                  <c:v>0</c:v>
                </c:pt>
                <c:pt idx="16437">
                  <c:v>0</c:v>
                </c:pt>
                <c:pt idx="16438">
                  <c:v>0</c:v>
                </c:pt>
                <c:pt idx="16439">
                  <c:v>0</c:v>
                </c:pt>
                <c:pt idx="16440">
                  <c:v>0</c:v>
                </c:pt>
                <c:pt idx="16441">
                  <c:v>0</c:v>
                </c:pt>
                <c:pt idx="16442">
                  <c:v>0</c:v>
                </c:pt>
                <c:pt idx="16443">
                  <c:v>0</c:v>
                </c:pt>
                <c:pt idx="16444">
                  <c:v>0</c:v>
                </c:pt>
                <c:pt idx="16445">
                  <c:v>0</c:v>
                </c:pt>
                <c:pt idx="16446">
                  <c:v>0</c:v>
                </c:pt>
                <c:pt idx="16447">
                  <c:v>0</c:v>
                </c:pt>
                <c:pt idx="16448">
                  <c:v>0</c:v>
                </c:pt>
                <c:pt idx="16449">
                  <c:v>0</c:v>
                </c:pt>
                <c:pt idx="16450">
                  <c:v>0</c:v>
                </c:pt>
                <c:pt idx="16451">
                  <c:v>0</c:v>
                </c:pt>
                <c:pt idx="16452">
                  <c:v>0</c:v>
                </c:pt>
                <c:pt idx="16453">
                  <c:v>0</c:v>
                </c:pt>
                <c:pt idx="16454">
                  <c:v>0</c:v>
                </c:pt>
                <c:pt idx="16455">
                  <c:v>0</c:v>
                </c:pt>
                <c:pt idx="16456">
                  <c:v>0</c:v>
                </c:pt>
                <c:pt idx="16457">
                  <c:v>0</c:v>
                </c:pt>
                <c:pt idx="16458">
                  <c:v>0</c:v>
                </c:pt>
                <c:pt idx="16459">
                  <c:v>0</c:v>
                </c:pt>
                <c:pt idx="16460">
                  <c:v>0</c:v>
                </c:pt>
                <c:pt idx="16461">
                  <c:v>0</c:v>
                </c:pt>
                <c:pt idx="16462">
                  <c:v>0</c:v>
                </c:pt>
                <c:pt idx="16463">
                  <c:v>0</c:v>
                </c:pt>
                <c:pt idx="16464">
                  <c:v>0</c:v>
                </c:pt>
                <c:pt idx="16465">
                  <c:v>0</c:v>
                </c:pt>
                <c:pt idx="16466">
                  <c:v>0</c:v>
                </c:pt>
                <c:pt idx="16467">
                  <c:v>0</c:v>
                </c:pt>
                <c:pt idx="16468">
                  <c:v>0</c:v>
                </c:pt>
                <c:pt idx="16469">
                  <c:v>0</c:v>
                </c:pt>
                <c:pt idx="16470">
                  <c:v>0</c:v>
                </c:pt>
                <c:pt idx="16471">
                  <c:v>0</c:v>
                </c:pt>
                <c:pt idx="16472">
                  <c:v>0</c:v>
                </c:pt>
                <c:pt idx="16473">
                  <c:v>0</c:v>
                </c:pt>
                <c:pt idx="16474">
                  <c:v>0</c:v>
                </c:pt>
                <c:pt idx="16475">
                  <c:v>0</c:v>
                </c:pt>
                <c:pt idx="16476">
                  <c:v>0</c:v>
                </c:pt>
                <c:pt idx="16477">
                  <c:v>0</c:v>
                </c:pt>
                <c:pt idx="16478">
                  <c:v>0</c:v>
                </c:pt>
                <c:pt idx="16479">
                  <c:v>0</c:v>
                </c:pt>
                <c:pt idx="16480">
                  <c:v>0</c:v>
                </c:pt>
                <c:pt idx="16481">
                  <c:v>0</c:v>
                </c:pt>
                <c:pt idx="16482">
                  <c:v>0</c:v>
                </c:pt>
                <c:pt idx="16483">
                  <c:v>0</c:v>
                </c:pt>
                <c:pt idx="16484">
                  <c:v>0</c:v>
                </c:pt>
                <c:pt idx="16485">
                  <c:v>0</c:v>
                </c:pt>
                <c:pt idx="16486">
                  <c:v>0</c:v>
                </c:pt>
                <c:pt idx="16487">
                  <c:v>0</c:v>
                </c:pt>
                <c:pt idx="16488">
                  <c:v>0</c:v>
                </c:pt>
                <c:pt idx="16489">
                  <c:v>0</c:v>
                </c:pt>
                <c:pt idx="16490">
                  <c:v>0</c:v>
                </c:pt>
                <c:pt idx="16491">
                  <c:v>0</c:v>
                </c:pt>
                <c:pt idx="16492">
                  <c:v>0</c:v>
                </c:pt>
                <c:pt idx="16493">
                  <c:v>0</c:v>
                </c:pt>
                <c:pt idx="16494">
                  <c:v>0</c:v>
                </c:pt>
                <c:pt idx="16495">
                  <c:v>0</c:v>
                </c:pt>
                <c:pt idx="16496">
                  <c:v>8.7060970727079265</c:v>
                </c:pt>
                <c:pt idx="16497">
                  <c:v>22.313636726063542</c:v>
                </c:pt>
                <c:pt idx="16498">
                  <c:v>38.708708183573769</c:v>
                </c:pt>
                <c:pt idx="16499">
                  <c:v>59.074982668942653</c:v>
                </c:pt>
                <c:pt idx="16500">
                  <c:v>79.069283810020238</c:v>
                </c:pt>
                <c:pt idx="16501">
                  <c:v>101.27351016830619</c:v>
                </c:pt>
                <c:pt idx="16502">
                  <c:v>126.94510534881535</c:v>
                </c:pt>
                <c:pt idx="16503">
                  <c:v>146.6193657717298</c:v>
                </c:pt>
                <c:pt idx="16504">
                  <c:v>159.73880470712413</c:v>
                </c:pt>
                <c:pt idx="16505">
                  <c:v>169.92226594403476</c:v>
                </c:pt>
                <c:pt idx="16506">
                  <c:v>180.07316534447631</c:v>
                </c:pt>
                <c:pt idx="16507">
                  <c:v>197.8730381372516</c:v>
                </c:pt>
                <c:pt idx="16508">
                  <c:v>211.14283921641618</c:v>
                </c:pt>
                <c:pt idx="16509">
                  <c:v>218.71178726042416</c:v>
                </c:pt>
                <c:pt idx="16510">
                  <c:v>223.08351970208221</c:v>
                </c:pt>
                <c:pt idx="16511">
                  <c:v>223.90045314071216</c:v>
                </c:pt>
                <c:pt idx="16512">
                  <c:v>226.12831439137011</c:v>
                </c:pt>
                <c:pt idx="16513">
                  <c:v>201.02633074129366</c:v>
                </c:pt>
                <c:pt idx="16514">
                  <c:v>180.6135167548897</c:v>
                </c:pt>
                <c:pt idx="16515">
                  <c:v>160.928375545233</c:v>
                </c:pt>
                <c:pt idx="16516">
                  <c:v>138.06484277870348</c:v>
                </c:pt>
                <c:pt idx="16517">
                  <c:v>113.49208403017973</c:v>
                </c:pt>
                <c:pt idx="16518">
                  <c:v>109.25427190243579</c:v>
                </c:pt>
                <c:pt idx="16519">
                  <c:v>152.42062004137378</c:v>
                </c:pt>
                <c:pt idx="16520">
                  <c:v>165.54564389693917</c:v>
                </c:pt>
                <c:pt idx="16521">
                  <c:v>147.22609656532967</c:v>
                </c:pt>
                <c:pt idx="16522">
                  <c:v>122.51788837156472</c:v>
                </c:pt>
                <c:pt idx="16523">
                  <c:v>95.99579243072013</c:v>
                </c:pt>
                <c:pt idx="16524">
                  <c:v>73.928693983559825</c:v>
                </c:pt>
                <c:pt idx="16525">
                  <c:v>68.142540817748454</c:v>
                </c:pt>
                <c:pt idx="16526">
                  <c:v>50.417740057518493</c:v>
                </c:pt>
                <c:pt idx="16527">
                  <c:v>30.889501648572342</c:v>
                </c:pt>
                <c:pt idx="16528">
                  <c:v>15.479374506081637</c:v>
                </c:pt>
                <c:pt idx="16529">
                  <c:v>2.9700274647802347</c:v>
                </c:pt>
                <c:pt idx="16530">
                  <c:v>2.1068609591563567</c:v>
                </c:pt>
                <c:pt idx="16531">
                  <c:v>6.5394487505618741</c:v>
                </c:pt>
                <c:pt idx="16532">
                  <c:v>5.740138974804494</c:v>
                </c:pt>
                <c:pt idx="16533">
                  <c:v>4.9191856765565438</c:v>
                </c:pt>
                <c:pt idx="16534">
                  <c:v>4.732389505321712</c:v>
                </c:pt>
                <c:pt idx="16535">
                  <c:v>4.6905365926898419</c:v>
                </c:pt>
                <c:pt idx="16536">
                  <c:v>4.6824607676988697</c:v>
                </c:pt>
                <c:pt idx="16537">
                  <c:v>7.2446231885424694</c:v>
                </c:pt>
                <c:pt idx="16538">
                  <c:v>7.1638280210892313</c:v>
                </c:pt>
                <c:pt idx="16539">
                  <c:v>5.5446161850803346</c:v>
                </c:pt>
                <c:pt idx="16540">
                  <c:v>0</c:v>
                </c:pt>
                <c:pt idx="16541">
                  <c:v>0</c:v>
                </c:pt>
                <c:pt idx="16542">
                  <c:v>0</c:v>
                </c:pt>
                <c:pt idx="16543">
                  <c:v>0</c:v>
                </c:pt>
                <c:pt idx="16544">
                  <c:v>0</c:v>
                </c:pt>
                <c:pt idx="16545">
                  <c:v>0</c:v>
                </c:pt>
                <c:pt idx="16546">
                  <c:v>0</c:v>
                </c:pt>
                <c:pt idx="16547">
                  <c:v>0</c:v>
                </c:pt>
                <c:pt idx="16548">
                  <c:v>0</c:v>
                </c:pt>
                <c:pt idx="16549">
                  <c:v>0</c:v>
                </c:pt>
                <c:pt idx="16550">
                  <c:v>0</c:v>
                </c:pt>
                <c:pt idx="16551">
                  <c:v>0</c:v>
                </c:pt>
                <c:pt idx="16552">
                  <c:v>0</c:v>
                </c:pt>
                <c:pt idx="16553">
                  <c:v>0</c:v>
                </c:pt>
                <c:pt idx="16554">
                  <c:v>0</c:v>
                </c:pt>
                <c:pt idx="16555">
                  <c:v>0</c:v>
                </c:pt>
                <c:pt idx="16556">
                  <c:v>0</c:v>
                </c:pt>
                <c:pt idx="16557">
                  <c:v>0</c:v>
                </c:pt>
                <c:pt idx="16558">
                  <c:v>0</c:v>
                </c:pt>
                <c:pt idx="16559">
                  <c:v>0</c:v>
                </c:pt>
                <c:pt idx="16560">
                  <c:v>0</c:v>
                </c:pt>
                <c:pt idx="16561">
                  <c:v>0</c:v>
                </c:pt>
                <c:pt idx="16562">
                  <c:v>0</c:v>
                </c:pt>
                <c:pt idx="16563">
                  <c:v>0</c:v>
                </c:pt>
                <c:pt idx="16564">
                  <c:v>0</c:v>
                </c:pt>
                <c:pt idx="16565">
                  <c:v>0</c:v>
                </c:pt>
                <c:pt idx="16566">
                  <c:v>0</c:v>
                </c:pt>
                <c:pt idx="16567">
                  <c:v>0</c:v>
                </c:pt>
                <c:pt idx="16568">
                  <c:v>0</c:v>
                </c:pt>
                <c:pt idx="16569">
                  <c:v>0</c:v>
                </c:pt>
                <c:pt idx="16570">
                  <c:v>0</c:v>
                </c:pt>
                <c:pt idx="16571">
                  <c:v>0</c:v>
                </c:pt>
                <c:pt idx="16572">
                  <c:v>0</c:v>
                </c:pt>
                <c:pt idx="16573">
                  <c:v>0</c:v>
                </c:pt>
                <c:pt idx="16574">
                  <c:v>0</c:v>
                </c:pt>
                <c:pt idx="16575">
                  <c:v>0</c:v>
                </c:pt>
                <c:pt idx="16576">
                  <c:v>0</c:v>
                </c:pt>
                <c:pt idx="16577">
                  <c:v>0</c:v>
                </c:pt>
                <c:pt idx="16578">
                  <c:v>0</c:v>
                </c:pt>
                <c:pt idx="16579">
                  <c:v>0</c:v>
                </c:pt>
                <c:pt idx="16580">
                  <c:v>0</c:v>
                </c:pt>
                <c:pt idx="16581">
                  <c:v>0</c:v>
                </c:pt>
                <c:pt idx="16582">
                  <c:v>0</c:v>
                </c:pt>
                <c:pt idx="16583">
                  <c:v>0</c:v>
                </c:pt>
                <c:pt idx="16584">
                  <c:v>0</c:v>
                </c:pt>
                <c:pt idx="16585">
                  <c:v>0</c:v>
                </c:pt>
                <c:pt idx="16586">
                  <c:v>0</c:v>
                </c:pt>
                <c:pt idx="16587">
                  <c:v>0</c:v>
                </c:pt>
                <c:pt idx="16588">
                  <c:v>0</c:v>
                </c:pt>
                <c:pt idx="16589">
                  <c:v>0</c:v>
                </c:pt>
                <c:pt idx="16590">
                  <c:v>0</c:v>
                </c:pt>
                <c:pt idx="16591">
                  <c:v>0</c:v>
                </c:pt>
                <c:pt idx="16592">
                  <c:v>0</c:v>
                </c:pt>
                <c:pt idx="16593">
                  <c:v>0</c:v>
                </c:pt>
                <c:pt idx="16594">
                  <c:v>0</c:v>
                </c:pt>
                <c:pt idx="16595">
                  <c:v>0</c:v>
                </c:pt>
                <c:pt idx="16596">
                  <c:v>0</c:v>
                </c:pt>
                <c:pt idx="16597">
                  <c:v>0</c:v>
                </c:pt>
                <c:pt idx="16598">
                  <c:v>0</c:v>
                </c:pt>
                <c:pt idx="16599">
                  <c:v>0</c:v>
                </c:pt>
                <c:pt idx="16600">
                  <c:v>0</c:v>
                </c:pt>
                <c:pt idx="16601">
                  <c:v>0</c:v>
                </c:pt>
                <c:pt idx="16602">
                  <c:v>0</c:v>
                </c:pt>
                <c:pt idx="16603">
                  <c:v>0</c:v>
                </c:pt>
                <c:pt idx="16604">
                  <c:v>0</c:v>
                </c:pt>
                <c:pt idx="16605">
                  <c:v>0</c:v>
                </c:pt>
                <c:pt idx="16606">
                  <c:v>0</c:v>
                </c:pt>
                <c:pt idx="16607">
                  <c:v>0</c:v>
                </c:pt>
                <c:pt idx="16608">
                  <c:v>0</c:v>
                </c:pt>
                <c:pt idx="16609">
                  <c:v>0</c:v>
                </c:pt>
                <c:pt idx="16610">
                  <c:v>0</c:v>
                </c:pt>
                <c:pt idx="16611">
                  <c:v>0</c:v>
                </c:pt>
                <c:pt idx="16612">
                  <c:v>0</c:v>
                </c:pt>
                <c:pt idx="16613">
                  <c:v>0</c:v>
                </c:pt>
                <c:pt idx="16614">
                  <c:v>0</c:v>
                </c:pt>
                <c:pt idx="16615">
                  <c:v>0</c:v>
                </c:pt>
                <c:pt idx="16616">
                  <c:v>0</c:v>
                </c:pt>
                <c:pt idx="16617">
                  <c:v>0</c:v>
                </c:pt>
                <c:pt idx="16618">
                  <c:v>0</c:v>
                </c:pt>
                <c:pt idx="16619">
                  <c:v>0</c:v>
                </c:pt>
                <c:pt idx="16620">
                  <c:v>0</c:v>
                </c:pt>
                <c:pt idx="16621">
                  <c:v>0</c:v>
                </c:pt>
                <c:pt idx="16622">
                  <c:v>0</c:v>
                </c:pt>
                <c:pt idx="16623">
                  <c:v>0</c:v>
                </c:pt>
                <c:pt idx="16624">
                  <c:v>0</c:v>
                </c:pt>
                <c:pt idx="16625">
                  <c:v>0</c:v>
                </c:pt>
                <c:pt idx="16626">
                  <c:v>0</c:v>
                </c:pt>
                <c:pt idx="16627">
                  <c:v>0</c:v>
                </c:pt>
                <c:pt idx="16628">
                  <c:v>0</c:v>
                </c:pt>
                <c:pt idx="16629">
                  <c:v>0</c:v>
                </c:pt>
                <c:pt idx="16630">
                  <c:v>0</c:v>
                </c:pt>
                <c:pt idx="16631">
                  <c:v>0</c:v>
                </c:pt>
                <c:pt idx="16632">
                  <c:v>0</c:v>
                </c:pt>
                <c:pt idx="16633">
                  <c:v>0</c:v>
                </c:pt>
                <c:pt idx="16634">
                  <c:v>0</c:v>
                </c:pt>
                <c:pt idx="16635">
                  <c:v>0</c:v>
                </c:pt>
                <c:pt idx="16636">
                  <c:v>0</c:v>
                </c:pt>
                <c:pt idx="16637">
                  <c:v>0</c:v>
                </c:pt>
                <c:pt idx="16638">
                  <c:v>0</c:v>
                </c:pt>
                <c:pt idx="16639">
                  <c:v>0</c:v>
                </c:pt>
                <c:pt idx="16640">
                  <c:v>0</c:v>
                </c:pt>
                <c:pt idx="16641">
                  <c:v>0</c:v>
                </c:pt>
                <c:pt idx="16642">
                  <c:v>0</c:v>
                </c:pt>
                <c:pt idx="16643">
                  <c:v>0</c:v>
                </c:pt>
                <c:pt idx="16644">
                  <c:v>0</c:v>
                </c:pt>
                <c:pt idx="16645">
                  <c:v>0</c:v>
                </c:pt>
                <c:pt idx="16646">
                  <c:v>0</c:v>
                </c:pt>
                <c:pt idx="16647">
                  <c:v>0</c:v>
                </c:pt>
                <c:pt idx="16648">
                  <c:v>0</c:v>
                </c:pt>
                <c:pt idx="16649">
                  <c:v>0</c:v>
                </c:pt>
                <c:pt idx="16650">
                  <c:v>0</c:v>
                </c:pt>
                <c:pt idx="16651">
                  <c:v>0</c:v>
                </c:pt>
                <c:pt idx="16652">
                  <c:v>4.4691171520299608</c:v>
                </c:pt>
                <c:pt idx="16653">
                  <c:v>12.95997623309586</c:v>
                </c:pt>
                <c:pt idx="16654">
                  <c:v>25.992438687126835</c:v>
                </c:pt>
                <c:pt idx="16655">
                  <c:v>44.444126090925792</c:v>
                </c:pt>
                <c:pt idx="16656">
                  <c:v>58.147825984419583</c:v>
                </c:pt>
                <c:pt idx="16657">
                  <c:v>4.9735395493636343</c:v>
                </c:pt>
                <c:pt idx="16658">
                  <c:v>2.1176301607675945</c:v>
                </c:pt>
                <c:pt idx="16659">
                  <c:v>0</c:v>
                </c:pt>
                <c:pt idx="16660">
                  <c:v>0</c:v>
                </c:pt>
                <c:pt idx="16661">
                  <c:v>0</c:v>
                </c:pt>
                <c:pt idx="16662">
                  <c:v>0</c:v>
                </c:pt>
                <c:pt idx="16663">
                  <c:v>32.434282449823591</c:v>
                </c:pt>
                <c:pt idx="16664">
                  <c:v>63.881892016607949</c:v>
                </c:pt>
                <c:pt idx="16665">
                  <c:v>63.982809599209958</c:v>
                </c:pt>
                <c:pt idx="16666">
                  <c:v>57.035739368087043</c:v>
                </c:pt>
                <c:pt idx="16667">
                  <c:v>48.676645053363735</c:v>
                </c:pt>
                <c:pt idx="16668">
                  <c:v>45.09965144646673</c:v>
                </c:pt>
                <c:pt idx="16669">
                  <c:v>48.8440697242198</c:v>
                </c:pt>
                <c:pt idx="16670">
                  <c:v>35.632205724438229</c:v>
                </c:pt>
                <c:pt idx="16671">
                  <c:v>18.272033557324519</c:v>
                </c:pt>
                <c:pt idx="16672">
                  <c:v>4.8654294071845028</c:v>
                </c:pt>
                <c:pt idx="16673">
                  <c:v>1.599209231539058</c:v>
                </c:pt>
                <c:pt idx="16674">
                  <c:v>2.3167031501273105</c:v>
                </c:pt>
                <c:pt idx="16675">
                  <c:v>6.7357618645185751</c:v>
                </c:pt>
                <c:pt idx="16676">
                  <c:v>5.9687312323200521</c:v>
                </c:pt>
                <c:pt idx="16677">
                  <c:v>4.9819422096401933</c:v>
                </c:pt>
                <c:pt idx="16678">
                  <c:v>4.6905706625220018</c:v>
                </c:pt>
                <c:pt idx="16679">
                  <c:v>0</c:v>
                </c:pt>
                <c:pt idx="16680">
                  <c:v>0</c:v>
                </c:pt>
                <c:pt idx="16681">
                  <c:v>0</c:v>
                </c:pt>
                <c:pt idx="16682">
                  <c:v>0</c:v>
                </c:pt>
                <c:pt idx="16683">
                  <c:v>0</c:v>
                </c:pt>
                <c:pt idx="16684">
                  <c:v>0</c:v>
                </c:pt>
                <c:pt idx="16685">
                  <c:v>0</c:v>
                </c:pt>
                <c:pt idx="16686">
                  <c:v>0</c:v>
                </c:pt>
                <c:pt idx="16687">
                  <c:v>0</c:v>
                </c:pt>
                <c:pt idx="16688">
                  <c:v>0</c:v>
                </c:pt>
                <c:pt idx="16689">
                  <c:v>0</c:v>
                </c:pt>
                <c:pt idx="16690">
                  <c:v>0</c:v>
                </c:pt>
                <c:pt idx="16691">
                  <c:v>0</c:v>
                </c:pt>
                <c:pt idx="16692">
                  <c:v>0</c:v>
                </c:pt>
                <c:pt idx="16693">
                  <c:v>0</c:v>
                </c:pt>
                <c:pt idx="16694">
                  <c:v>0</c:v>
                </c:pt>
                <c:pt idx="16695">
                  <c:v>0</c:v>
                </c:pt>
                <c:pt idx="16696">
                  <c:v>0</c:v>
                </c:pt>
                <c:pt idx="16697">
                  <c:v>0</c:v>
                </c:pt>
                <c:pt idx="16698">
                  <c:v>0</c:v>
                </c:pt>
                <c:pt idx="16699">
                  <c:v>0</c:v>
                </c:pt>
                <c:pt idx="16700">
                  <c:v>0</c:v>
                </c:pt>
                <c:pt idx="16701">
                  <c:v>0</c:v>
                </c:pt>
                <c:pt idx="16702">
                  <c:v>0</c:v>
                </c:pt>
                <c:pt idx="16703">
                  <c:v>0</c:v>
                </c:pt>
                <c:pt idx="16704">
                  <c:v>0</c:v>
                </c:pt>
                <c:pt idx="16705">
                  <c:v>0</c:v>
                </c:pt>
                <c:pt idx="16706">
                  <c:v>0</c:v>
                </c:pt>
                <c:pt idx="16707">
                  <c:v>0</c:v>
                </c:pt>
                <c:pt idx="16708">
                  <c:v>0</c:v>
                </c:pt>
                <c:pt idx="16709">
                  <c:v>0</c:v>
                </c:pt>
                <c:pt idx="16710">
                  <c:v>0</c:v>
                </c:pt>
                <c:pt idx="16711">
                  <c:v>0</c:v>
                </c:pt>
                <c:pt idx="16712">
                  <c:v>0</c:v>
                </c:pt>
                <c:pt idx="16713">
                  <c:v>0</c:v>
                </c:pt>
                <c:pt idx="16714">
                  <c:v>0</c:v>
                </c:pt>
                <c:pt idx="16715">
                  <c:v>0</c:v>
                </c:pt>
                <c:pt idx="16716">
                  <c:v>0</c:v>
                </c:pt>
                <c:pt idx="16717">
                  <c:v>0</c:v>
                </c:pt>
                <c:pt idx="16718">
                  <c:v>0</c:v>
                </c:pt>
                <c:pt idx="16719">
                  <c:v>0</c:v>
                </c:pt>
                <c:pt idx="16720">
                  <c:v>0</c:v>
                </c:pt>
                <c:pt idx="16721">
                  <c:v>0</c:v>
                </c:pt>
                <c:pt idx="16722">
                  <c:v>0</c:v>
                </c:pt>
                <c:pt idx="16723">
                  <c:v>0</c:v>
                </c:pt>
                <c:pt idx="16724">
                  <c:v>0</c:v>
                </c:pt>
                <c:pt idx="16725">
                  <c:v>0</c:v>
                </c:pt>
                <c:pt idx="16726">
                  <c:v>0</c:v>
                </c:pt>
                <c:pt idx="16727">
                  <c:v>0</c:v>
                </c:pt>
                <c:pt idx="16728">
                  <c:v>0</c:v>
                </c:pt>
                <c:pt idx="16729">
                  <c:v>0</c:v>
                </c:pt>
                <c:pt idx="16730">
                  <c:v>0</c:v>
                </c:pt>
                <c:pt idx="16731">
                  <c:v>0</c:v>
                </c:pt>
                <c:pt idx="16732">
                  <c:v>0</c:v>
                </c:pt>
                <c:pt idx="16733">
                  <c:v>0</c:v>
                </c:pt>
                <c:pt idx="16734">
                  <c:v>0</c:v>
                </c:pt>
                <c:pt idx="16735">
                  <c:v>0</c:v>
                </c:pt>
                <c:pt idx="16736">
                  <c:v>0</c:v>
                </c:pt>
                <c:pt idx="16737">
                  <c:v>0</c:v>
                </c:pt>
                <c:pt idx="16738">
                  <c:v>0</c:v>
                </c:pt>
                <c:pt idx="16739">
                  <c:v>0</c:v>
                </c:pt>
                <c:pt idx="16740">
                  <c:v>0</c:v>
                </c:pt>
                <c:pt idx="16741">
                  <c:v>0</c:v>
                </c:pt>
                <c:pt idx="16742">
                  <c:v>0</c:v>
                </c:pt>
                <c:pt idx="16743">
                  <c:v>0</c:v>
                </c:pt>
                <c:pt idx="16744">
                  <c:v>0</c:v>
                </c:pt>
                <c:pt idx="16745">
                  <c:v>0</c:v>
                </c:pt>
                <c:pt idx="16746">
                  <c:v>0</c:v>
                </c:pt>
                <c:pt idx="16747">
                  <c:v>0</c:v>
                </c:pt>
                <c:pt idx="16748">
                  <c:v>0</c:v>
                </c:pt>
                <c:pt idx="16749">
                  <c:v>0</c:v>
                </c:pt>
                <c:pt idx="16750">
                  <c:v>0</c:v>
                </c:pt>
                <c:pt idx="16751">
                  <c:v>0</c:v>
                </c:pt>
                <c:pt idx="16752">
                  <c:v>0</c:v>
                </c:pt>
                <c:pt idx="16753">
                  <c:v>0</c:v>
                </c:pt>
                <c:pt idx="16754">
                  <c:v>0</c:v>
                </c:pt>
                <c:pt idx="16755">
                  <c:v>0</c:v>
                </c:pt>
                <c:pt idx="16756">
                  <c:v>0</c:v>
                </c:pt>
                <c:pt idx="16757">
                  <c:v>0</c:v>
                </c:pt>
                <c:pt idx="16758">
                  <c:v>0</c:v>
                </c:pt>
                <c:pt idx="16759">
                  <c:v>0</c:v>
                </c:pt>
                <c:pt idx="16760">
                  <c:v>0</c:v>
                </c:pt>
                <c:pt idx="16761">
                  <c:v>0</c:v>
                </c:pt>
                <c:pt idx="16762">
                  <c:v>0</c:v>
                </c:pt>
                <c:pt idx="16763">
                  <c:v>0</c:v>
                </c:pt>
                <c:pt idx="16764">
                  <c:v>0</c:v>
                </c:pt>
                <c:pt idx="16765">
                  <c:v>0</c:v>
                </c:pt>
                <c:pt idx="16766">
                  <c:v>0</c:v>
                </c:pt>
                <c:pt idx="16767">
                  <c:v>0</c:v>
                </c:pt>
                <c:pt idx="16768">
                  <c:v>0</c:v>
                </c:pt>
                <c:pt idx="16769">
                  <c:v>0</c:v>
                </c:pt>
                <c:pt idx="16770">
                  <c:v>0</c:v>
                </c:pt>
                <c:pt idx="16771">
                  <c:v>0</c:v>
                </c:pt>
                <c:pt idx="16772">
                  <c:v>0</c:v>
                </c:pt>
                <c:pt idx="16773">
                  <c:v>0</c:v>
                </c:pt>
                <c:pt idx="16774">
                  <c:v>0</c:v>
                </c:pt>
                <c:pt idx="16775">
                  <c:v>0</c:v>
                </c:pt>
                <c:pt idx="16776">
                  <c:v>0</c:v>
                </c:pt>
                <c:pt idx="16777">
                  <c:v>0</c:v>
                </c:pt>
                <c:pt idx="16778">
                  <c:v>5.4033205269996554</c:v>
                </c:pt>
                <c:pt idx="16779">
                  <c:v>25.655853216823438</c:v>
                </c:pt>
                <c:pt idx="16780">
                  <c:v>50.776651875239985</c:v>
                </c:pt>
                <c:pt idx="16781">
                  <c:v>75.329492071522495</c:v>
                </c:pt>
                <c:pt idx="16782">
                  <c:v>99.474169335693475</c:v>
                </c:pt>
                <c:pt idx="16783">
                  <c:v>127.22947089361577</c:v>
                </c:pt>
                <c:pt idx="16784">
                  <c:v>156.78455003964794</c:v>
                </c:pt>
                <c:pt idx="16785">
                  <c:v>181.83602459410736</c:v>
                </c:pt>
                <c:pt idx="16786">
                  <c:v>203.04701292568623</c:v>
                </c:pt>
                <c:pt idx="16787">
                  <c:v>222.52056850409934</c:v>
                </c:pt>
                <c:pt idx="16788">
                  <c:v>240.31589294533811</c:v>
                </c:pt>
                <c:pt idx="16789">
                  <c:v>260.92893266017427</c:v>
                </c:pt>
                <c:pt idx="16790">
                  <c:v>284.63933086902097</c:v>
                </c:pt>
                <c:pt idx="16791">
                  <c:v>302.18784033831457</c:v>
                </c:pt>
                <c:pt idx="16792">
                  <c:v>313.51712113947957</c:v>
                </c:pt>
                <c:pt idx="16793">
                  <c:v>322.32262684969413</c:v>
                </c:pt>
                <c:pt idx="16794">
                  <c:v>338.75115027817446</c:v>
                </c:pt>
                <c:pt idx="16795">
                  <c:v>352.16028431292091</c:v>
                </c:pt>
                <c:pt idx="16796">
                  <c:v>356.96516435194212</c:v>
                </c:pt>
                <c:pt idx="16797">
                  <c:v>357.14699811934651</c:v>
                </c:pt>
                <c:pt idx="16798">
                  <c:v>357.21781875157836</c:v>
                </c:pt>
                <c:pt idx="16799">
                  <c:v>356.6276575174125</c:v>
                </c:pt>
                <c:pt idx="16800">
                  <c:v>349.75589537402345</c:v>
                </c:pt>
                <c:pt idx="16801">
                  <c:v>329.53499942904318</c:v>
                </c:pt>
                <c:pt idx="16802">
                  <c:v>319.50108746142615</c:v>
                </c:pt>
                <c:pt idx="16803">
                  <c:v>311.349170964412</c:v>
                </c:pt>
                <c:pt idx="16804">
                  <c:v>299.1807549311024</c:v>
                </c:pt>
                <c:pt idx="16805">
                  <c:v>284.62761190919133</c:v>
                </c:pt>
                <c:pt idx="16806">
                  <c:v>290.93369038250506</c:v>
                </c:pt>
                <c:pt idx="16807">
                  <c:v>343.6946188413466</c:v>
                </c:pt>
                <c:pt idx="16808">
                  <c:v>365.65952640849184</c:v>
                </c:pt>
                <c:pt idx="16809">
                  <c:v>359.6086675976473</c:v>
                </c:pt>
                <c:pt idx="16810">
                  <c:v>348.22863221869142</c:v>
                </c:pt>
                <c:pt idx="16811">
                  <c:v>335.32676293164695</c:v>
                </c:pt>
                <c:pt idx="16812">
                  <c:v>329.57273145665829</c:v>
                </c:pt>
                <c:pt idx="16813">
                  <c:v>332.04276321562389</c:v>
                </c:pt>
                <c:pt idx="16814">
                  <c:v>320.14166137787299</c:v>
                </c:pt>
                <c:pt idx="16815">
                  <c:v>306.51640821930238</c:v>
                </c:pt>
                <c:pt idx="16816">
                  <c:v>296.2263555779453</c:v>
                </c:pt>
                <c:pt idx="16817">
                  <c:v>284.95349687320561</c:v>
                </c:pt>
                <c:pt idx="16818">
                  <c:v>268.38136618742857</c:v>
                </c:pt>
                <c:pt idx="16819">
                  <c:v>233.19535804274219</c:v>
                </c:pt>
                <c:pt idx="16820">
                  <c:v>202.81907789354204</c:v>
                </c:pt>
                <c:pt idx="16821">
                  <c:v>179.60311755550549</c:v>
                </c:pt>
                <c:pt idx="16822">
                  <c:v>156.98750420327855</c:v>
                </c:pt>
                <c:pt idx="16823">
                  <c:v>133.87657314155851</c:v>
                </c:pt>
                <c:pt idx="16824">
                  <c:v>104.92781730792925</c:v>
                </c:pt>
                <c:pt idx="16825">
                  <c:v>63.981089056355742</c:v>
                </c:pt>
                <c:pt idx="16826">
                  <c:v>25.165851325853843</c:v>
                </c:pt>
                <c:pt idx="16827">
                  <c:v>2.9840282799952806</c:v>
                </c:pt>
                <c:pt idx="16828">
                  <c:v>3.1159252978074621</c:v>
                </c:pt>
                <c:pt idx="16829">
                  <c:v>3.9076099216972509</c:v>
                </c:pt>
                <c:pt idx="16830">
                  <c:v>4.1563545110260707</c:v>
                </c:pt>
                <c:pt idx="16831">
                  <c:v>4.2177071804784791</c:v>
                </c:pt>
                <c:pt idx="16832">
                  <c:v>4.0224349901347987</c:v>
                </c:pt>
                <c:pt idx="16833">
                  <c:v>3.8589778122318386</c:v>
                </c:pt>
                <c:pt idx="16834">
                  <c:v>5.684380084229379</c:v>
                </c:pt>
                <c:pt idx="16835">
                  <c:v>0</c:v>
                </c:pt>
                <c:pt idx="16836">
                  <c:v>22.66296968796108</c:v>
                </c:pt>
                <c:pt idx="16837">
                  <c:v>0</c:v>
                </c:pt>
                <c:pt idx="16838">
                  <c:v>0</c:v>
                </c:pt>
                <c:pt idx="16839">
                  <c:v>0</c:v>
                </c:pt>
                <c:pt idx="16840">
                  <c:v>0</c:v>
                </c:pt>
                <c:pt idx="16841">
                  <c:v>0</c:v>
                </c:pt>
                <c:pt idx="16842">
                  <c:v>0</c:v>
                </c:pt>
                <c:pt idx="16843">
                  <c:v>0</c:v>
                </c:pt>
                <c:pt idx="16844">
                  <c:v>0</c:v>
                </c:pt>
                <c:pt idx="16845">
                  <c:v>0</c:v>
                </c:pt>
                <c:pt idx="16846">
                  <c:v>0</c:v>
                </c:pt>
                <c:pt idx="16847">
                  <c:v>0</c:v>
                </c:pt>
                <c:pt idx="16848">
                  <c:v>0</c:v>
                </c:pt>
                <c:pt idx="16849">
                  <c:v>0</c:v>
                </c:pt>
                <c:pt idx="16850">
                  <c:v>0</c:v>
                </c:pt>
                <c:pt idx="16851">
                  <c:v>0</c:v>
                </c:pt>
                <c:pt idx="16852">
                  <c:v>0</c:v>
                </c:pt>
                <c:pt idx="16853">
                  <c:v>0</c:v>
                </c:pt>
                <c:pt idx="16854">
                  <c:v>0</c:v>
                </c:pt>
                <c:pt idx="16855">
                  <c:v>0</c:v>
                </c:pt>
                <c:pt idx="16856">
                  <c:v>0</c:v>
                </c:pt>
                <c:pt idx="16857">
                  <c:v>0</c:v>
                </c:pt>
                <c:pt idx="16858">
                  <c:v>0</c:v>
                </c:pt>
                <c:pt idx="16859">
                  <c:v>0</c:v>
                </c:pt>
                <c:pt idx="16860">
                  <c:v>0</c:v>
                </c:pt>
                <c:pt idx="16861">
                  <c:v>0</c:v>
                </c:pt>
                <c:pt idx="16862">
                  <c:v>0</c:v>
                </c:pt>
                <c:pt idx="16863">
                  <c:v>0</c:v>
                </c:pt>
                <c:pt idx="16864">
                  <c:v>0</c:v>
                </c:pt>
                <c:pt idx="16865">
                  <c:v>0</c:v>
                </c:pt>
                <c:pt idx="16866">
                  <c:v>0</c:v>
                </c:pt>
                <c:pt idx="16867">
                  <c:v>0</c:v>
                </c:pt>
                <c:pt idx="16868">
                  <c:v>0</c:v>
                </c:pt>
                <c:pt idx="16869">
                  <c:v>0</c:v>
                </c:pt>
                <c:pt idx="16870">
                  <c:v>0</c:v>
                </c:pt>
                <c:pt idx="16871">
                  <c:v>0</c:v>
                </c:pt>
                <c:pt idx="16872">
                  <c:v>0</c:v>
                </c:pt>
                <c:pt idx="16873">
                  <c:v>0</c:v>
                </c:pt>
                <c:pt idx="16874">
                  <c:v>0</c:v>
                </c:pt>
                <c:pt idx="16875">
                  <c:v>0</c:v>
                </c:pt>
                <c:pt idx="16876">
                  <c:v>0</c:v>
                </c:pt>
                <c:pt idx="16877">
                  <c:v>0</c:v>
                </c:pt>
                <c:pt idx="16878">
                  <c:v>0</c:v>
                </c:pt>
                <c:pt idx="16879">
                  <c:v>0</c:v>
                </c:pt>
                <c:pt idx="16880">
                  <c:v>0</c:v>
                </c:pt>
                <c:pt idx="16881">
                  <c:v>0</c:v>
                </c:pt>
                <c:pt idx="16882">
                  <c:v>0</c:v>
                </c:pt>
                <c:pt idx="16883">
                  <c:v>0</c:v>
                </c:pt>
                <c:pt idx="16884">
                  <c:v>0</c:v>
                </c:pt>
                <c:pt idx="16885">
                  <c:v>0</c:v>
                </c:pt>
                <c:pt idx="16886">
                  <c:v>0</c:v>
                </c:pt>
                <c:pt idx="16887">
                  <c:v>0</c:v>
                </c:pt>
                <c:pt idx="16888">
                  <c:v>0</c:v>
                </c:pt>
                <c:pt idx="16889">
                  <c:v>0</c:v>
                </c:pt>
                <c:pt idx="16890">
                  <c:v>0</c:v>
                </c:pt>
                <c:pt idx="16891">
                  <c:v>0</c:v>
                </c:pt>
                <c:pt idx="16892">
                  <c:v>0</c:v>
                </c:pt>
                <c:pt idx="16893">
                  <c:v>0</c:v>
                </c:pt>
                <c:pt idx="16894">
                  <c:v>0</c:v>
                </c:pt>
                <c:pt idx="16895">
                  <c:v>0</c:v>
                </c:pt>
                <c:pt idx="16896">
                  <c:v>0</c:v>
                </c:pt>
                <c:pt idx="16897">
                  <c:v>0</c:v>
                </c:pt>
                <c:pt idx="16898">
                  <c:v>0</c:v>
                </c:pt>
                <c:pt idx="16899">
                  <c:v>0</c:v>
                </c:pt>
                <c:pt idx="16900">
                  <c:v>0</c:v>
                </c:pt>
                <c:pt idx="16901">
                  <c:v>0</c:v>
                </c:pt>
                <c:pt idx="16902">
                  <c:v>0</c:v>
                </c:pt>
                <c:pt idx="16903">
                  <c:v>0</c:v>
                </c:pt>
                <c:pt idx="16904">
                  <c:v>0</c:v>
                </c:pt>
                <c:pt idx="16905">
                  <c:v>0</c:v>
                </c:pt>
                <c:pt idx="16906">
                  <c:v>0</c:v>
                </c:pt>
                <c:pt idx="16907">
                  <c:v>0</c:v>
                </c:pt>
                <c:pt idx="16908">
                  <c:v>0</c:v>
                </c:pt>
                <c:pt idx="16909">
                  <c:v>0</c:v>
                </c:pt>
                <c:pt idx="16910">
                  <c:v>0</c:v>
                </c:pt>
                <c:pt idx="16911">
                  <c:v>0</c:v>
                </c:pt>
                <c:pt idx="16912">
                  <c:v>7.3461319494515234</c:v>
                </c:pt>
                <c:pt idx="16913">
                  <c:v>24.34433986784002</c:v>
                </c:pt>
                <c:pt idx="16914">
                  <c:v>46.393233254976138</c:v>
                </c:pt>
                <c:pt idx="16915">
                  <c:v>71.495983816064054</c:v>
                </c:pt>
                <c:pt idx="16916">
                  <c:v>96.461175998644634</c:v>
                </c:pt>
                <c:pt idx="16917">
                  <c:v>121.59328257990231</c:v>
                </c:pt>
                <c:pt idx="16918">
                  <c:v>147.03805613737126</c:v>
                </c:pt>
                <c:pt idx="16919">
                  <c:v>172.55441105103841</c:v>
                </c:pt>
                <c:pt idx="16920">
                  <c:v>196.85269113507402</c:v>
                </c:pt>
                <c:pt idx="16921">
                  <c:v>224.38259913612472</c:v>
                </c:pt>
                <c:pt idx="16922">
                  <c:v>252.84375840554242</c:v>
                </c:pt>
                <c:pt idx="16923">
                  <c:v>280.73575886460998</c:v>
                </c:pt>
                <c:pt idx="16924">
                  <c:v>307.98670900386298</c:v>
                </c:pt>
                <c:pt idx="16925">
                  <c:v>334.4762389892291</c:v>
                </c:pt>
                <c:pt idx="16926">
                  <c:v>362.73125903937722</c:v>
                </c:pt>
                <c:pt idx="16927">
                  <c:v>390.41243834144649</c:v>
                </c:pt>
                <c:pt idx="16928">
                  <c:v>417.87298925916042</c:v>
                </c:pt>
                <c:pt idx="16929">
                  <c:v>440.83617141170589</c:v>
                </c:pt>
                <c:pt idx="16930">
                  <c:v>460.08030642828049</c:v>
                </c:pt>
                <c:pt idx="16931">
                  <c:v>477.49692670438077</c:v>
                </c:pt>
                <c:pt idx="16932">
                  <c:v>491.63599441180719</c:v>
                </c:pt>
                <c:pt idx="16933">
                  <c:v>509.28419334359364</c:v>
                </c:pt>
                <c:pt idx="16934">
                  <c:v>529.30927813189555</c:v>
                </c:pt>
                <c:pt idx="16935">
                  <c:v>543.22474588091666</c:v>
                </c:pt>
                <c:pt idx="16936">
                  <c:v>551.57473129033042</c:v>
                </c:pt>
                <c:pt idx="16937">
                  <c:v>557.62998349712927</c:v>
                </c:pt>
                <c:pt idx="16938">
                  <c:v>564.30991844680568</c:v>
                </c:pt>
                <c:pt idx="16939">
                  <c:v>574.44692035873425</c:v>
                </c:pt>
                <c:pt idx="16940">
                  <c:v>578.56270817554548</c:v>
                </c:pt>
                <c:pt idx="16941">
                  <c:v>578.67607935827323</c:v>
                </c:pt>
                <c:pt idx="16942">
                  <c:v>578.70099297495051</c:v>
                </c:pt>
                <c:pt idx="16943">
                  <c:v>578.19962568980145</c:v>
                </c:pt>
                <c:pt idx="16944">
                  <c:v>577.48428548861</c:v>
                </c:pt>
                <c:pt idx="16945">
                  <c:v>563.5403882268804</c:v>
                </c:pt>
                <c:pt idx="16946">
                  <c:v>559.05562172714156</c:v>
                </c:pt>
                <c:pt idx="16947">
                  <c:v>555.82105896874168</c:v>
                </c:pt>
                <c:pt idx="16948">
                  <c:v>548.7562694414122</c:v>
                </c:pt>
                <c:pt idx="16949">
                  <c:v>539.1772177361147</c:v>
                </c:pt>
                <c:pt idx="16950">
                  <c:v>552.71775786155069</c:v>
                </c:pt>
                <c:pt idx="16951">
                  <c:v>605.82827366248409</c:v>
                </c:pt>
                <c:pt idx="16952">
                  <c:v>625.92699731541859</c:v>
                </c:pt>
                <c:pt idx="16953">
                  <c:v>621.41973035697072</c:v>
                </c:pt>
                <c:pt idx="16954">
                  <c:v>612.67149697888192</c:v>
                </c:pt>
                <c:pt idx="16955">
                  <c:v>603.17154156630295</c:v>
                </c:pt>
                <c:pt idx="16956">
                  <c:v>621.62835352907427</c:v>
                </c:pt>
                <c:pt idx="16957">
                  <c:v>636.40490963945228</c:v>
                </c:pt>
                <c:pt idx="16958">
                  <c:v>634.39982065503204</c:v>
                </c:pt>
                <c:pt idx="16959">
                  <c:v>630.83266317676225</c:v>
                </c:pt>
                <c:pt idx="16960">
                  <c:v>629.50046828555071</c:v>
                </c:pt>
                <c:pt idx="16961">
                  <c:v>626.53737065551024</c:v>
                </c:pt>
                <c:pt idx="16962">
                  <c:v>637.53145773099959</c:v>
                </c:pt>
                <c:pt idx="16963">
                  <c:v>622.76380904618406</c:v>
                </c:pt>
                <c:pt idx="16964">
                  <c:v>608.26879947025964</c:v>
                </c:pt>
                <c:pt idx="16965">
                  <c:v>597.39019224373124</c:v>
                </c:pt>
                <c:pt idx="16966">
                  <c:v>584.55488301148773</c:v>
                </c:pt>
                <c:pt idx="16967">
                  <c:v>569.11761516320041</c:v>
                </c:pt>
                <c:pt idx="16968">
                  <c:v>531.74365467938776</c:v>
                </c:pt>
                <c:pt idx="16969">
                  <c:v>490.84225963584885</c:v>
                </c:pt>
                <c:pt idx="16970">
                  <c:v>455.31903150088823</c:v>
                </c:pt>
                <c:pt idx="16971">
                  <c:v>428.00719887294923</c:v>
                </c:pt>
                <c:pt idx="16972">
                  <c:v>403.30931107394412</c:v>
                </c:pt>
                <c:pt idx="16973">
                  <c:v>378.38072516230244</c:v>
                </c:pt>
                <c:pt idx="16974">
                  <c:v>348.14789950709456</c:v>
                </c:pt>
                <c:pt idx="16975">
                  <c:v>321.70864446253495</c:v>
                </c:pt>
                <c:pt idx="16976">
                  <c:v>297.98881390658573</c:v>
                </c:pt>
                <c:pt idx="16977">
                  <c:v>230.14696263413137</c:v>
                </c:pt>
                <c:pt idx="16978">
                  <c:v>208.46584399208615</c:v>
                </c:pt>
                <c:pt idx="16979">
                  <c:v>187.45572306357221</c:v>
                </c:pt>
                <c:pt idx="16980">
                  <c:v>209.22437059867988</c:v>
                </c:pt>
                <c:pt idx="16981">
                  <c:v>185.23064389972558</c:v>
                </c:pt>
                <c:pt idx="16982">
                  <c:v>164.74260778459757</c:v>
                </c:pt>
                <c:pt idx="16983">
                  <c:v>149.07687771472789</c:v>
                </c:pt>
                <c:pt idx="16984">
                  <c:v>131.56768327731649</c:v>
                </c:pt>
                <c:pt idx="16985">
                  <c:v>116.09493471651537</c:v>
                </c:pt>
                <c:pt idx="16986">
                  <c:v>100.34359774488856</c:v>
                </c:pt>
                <c:pt idx="16987">
                  <c:v>65.806981810029257</c:v>
                </c:pt>
                <c:pt idx="16988">
                  <c:v>34.274320616950682</c:v>
                </c:pt>
                <c:pt idx="16989">
                  <c:v>13.846944314215564</c:v>
                </c:pt>
                <c:pt idx="16990">
                  <c:v>0</c:v>
                </c:pt>
                <c:pt idx="16991">
                  <c:v>0</c:v>
                </c:pt>
                <c:pt idx="16992">
                  <c:v>0</c:v>
                </c:pt>
                <c:pt idx="16993">
                  <c:v>0</c:v>
                </c:pt>
                <c:pt idx="16994">
                  <c:v>0</c:v>
                </c:pt>
                <c:pt idx="16995">
                  <c:v>0</c:v>
                </c:pt>
                <c:pt idx="16996">
                  <c:v>0</c:v>
                </c:pt>
                <c:pt idx="16997">
                  <c:v>0</c:v>
                </c:pt>
                <c:pt idx="16998">
                  <c:v>0</c:v>
                </c:pt>
                <c:pt idx="16999">
                  <c:v>0</c:v>
                </c:pt>
                <c:pt idx="17000">
                  <c:v>0</c:v>
                </c:pt>
                <c:pt idx="17001">
                  <c:v>0</c:v>
                </c:pt>
                <c:pt idx="17002">
                  <c:v>0</c:v>
                </c:pt>
                <c:pt idx="17003">
                  <c:v>0</c:v>
                </c:pt>
                <c:pt idx="17004">
                  <c:v>0</c:v>
                </c:pt>
                <c:pt idx="17005">
                  <c:v>0</c:v>
                </c:pt>
                <c:pt idx="17006">
                  <c:v>0</c:v>
                </c:pt>
                <c:pt idx="17007">
                  <c:v>0</c:v>
                </c:pt>
                <c:pt idx="17008">
                  <c:v>0</c:v>
                </c:pt>
                <c:pt idx="17009">
                  <c:v>0</c:v>
                </c:pt>
                <c:pt idx="17010">
                  <c:v>0</c:v>
                </c:pt>
                <c:pt idx="17011">
                  <c:v>0</c:v>
                </c:pt>
                <c:pt idx="17012">
                  <c:v>0</c:v>
                </c:pt>
                <c:pt idx="17013">
                  <c:v>0</c:v>
                </c:pt>
                <c:pt idx="17014">
                  <c:v>0</c:v>
                </c:pt>
                <c:pt idx="17015">
                  <c:v>0</c:v>
                </c:pt>
                <c:pt idx="17016">
                  <c:v>0</c:v>
                </c:pt>
                <c:pt idx="17017">
                  <c:v>0</c:v>
                </c:pt>
                <c:pt idx="17018">
                  <c:v>0</c:v>
                </c:pt>
                <c:pt idx="17019">
                  <c:v>0</c:v>
                </c:pt>
                <c:pt idx="17020">
                  <c:v>0</c:v>
                </c:pt>
                <c:pt idx="17021">
                  <c:v>0</c:v>
                </c:pt>
                <c:pt idx="17022">
                  <c:v>0</c:v>
                </c:pt>
                <c:pt idx="17023">
                  <c:v>0</c:v>
                </c:pt>
                <c:pt idx="17024">
                  <c:v>0</c:v>
                </c:pt>
                <c:pt idx="17025">
                  <c:v>0</c:v>
                </c:pt>
                <c:pt idx="17026">
                  <c:v>0</c:v>
                </c:pt>
                <c:pt idx="17027">
                  <c:v>0</c:v>
                </c:pt>
                <c:pt idx="17028">
                  <c:v>0</c:v>
                </c:pt>
                <c:pt idx="17029">
                  <c:v>0</c:v>
                </c:pt>
                <c:pt idx="17030">
                  <c:v>0</c:v>
                </c:pt>
                <c:pt idx="17031">
                  <c:v>0</c:v>
                </c:pt>
                <c:pt idx="17032">
                  <c:v>0</c:v>
                </c:pt>
                <c:pt idx="17033">
                  <c:v>0</c:v>
                </c:pt>
                <c:pt idx="17034">
                  <c:v>0</c:v>
                </c:pt>
                <c:pt idx="17035">
                  <c:v>0</c:v>
                </c:pt>
                <c:pt idx="17036">
                  <c:v>0</c:v>
                </c:pt>
                <c:pt idx="17037">
                  <c:v>0</c:v>
                </c:pt>
                <c:pt idx="17038">
                  <c:v>0</c:v>
                </c:pt>
                <c:pt idx="17039">
                  <c:v>14.237526426992089</c:v>
                </c:pt>
                <c:pt idx="17040">
                  <c:v>13.572675832549566</c:v>
                </c:pt>
                <c:pt idx="17041">
                  <c:v>7.6990273864490044</c:v>
                </c:pt>
                <c:pt idx="17042">
                  <c:v>20.211087529673577</c:v>
                </c:pt>
                <c:pt idx="17043">
                  <c:v>42.663293202007679</c:v>
                </c:pt>
                <c:pt idx="17044">
                  <c:v>68.040664786969245</c:v>
                </c:pt>
                <c:pt idx="17045">
                  <c:v>92.827563322935177</c:v>
                </c:pt>
                <c:pt idx="17046">
                  <c:v>118.20072541190854</c:v>
                </c:pt>
                <c:pt idx="17047">
                  <c:v>138.96448638389444</c:v>
                </c:pt>
                <c:pt idx="17048">
                  <c:v>158.04998895488558</c:v>
                </c:pt>
                <c:pt idx="17049">
                  <c:v>176.22040655385806</c:v>
                </c:pt>
                <c:pt idx="17050">
                  <c:v>192.76260890627904</c:v>
                </c:pt>
                <c:pt idx="17051">
                  <c:v>207.72117125791542</c:v>
                </c:pt>
                <c:pt idx="17052">
                  <c:v>229.8689155685272</c:v>
                </c:pt>
                <c:pt idx="17053">
                  <c:v>244.61069167907121</c:v>
                </c:pt>
                <c:pt idx="17054">
                  <c:v>256.17915090651343</c:v>
                </c:pt>
                <c:pt idx="17055">
                  <c:v>271.50573894943312</c:v>
                </c:pt>
                <c:pt idx="17056">
                  <c:v>286.96601214519194</c:v>
                </c:pt>
                <c:pt idx="17057">
                  <c:v>293.12795966131119</c:v>
                </c:pt>
                <c:pt idx="17058">
                  <c:v>297.02759412217443</c:v>
                </c:pt>
                <c:pt idx="17059">
                  <c:v>303.7541772266635</c:v>
                </c:pt>
                <c:pt idx="17060">
                  <c:v>307.18141105893864</c:v>
                </c:pt>
                <c:pt idx="17061">
                  <c:v>307.3087398836978</c:v>
                </c:pt>
                <c:pt idx="17062">
                  <c:v>303.95746894677325</c:v>
                </c:pt>
                <c:pt idx="17063">
                  <c:v>296.51481284657154</c:v>
                </c:pt>
                <c:pt idx="17064">
                  <c:v>350.0332018190777</c:v>
                </c:pt>
                <c:pt idx="17065">
                  <c:v>394.36338080342694</c:v>
                </c:pt>
                <c:pt idx="17066">
                  <c:v>431.00590784241945</c:v>
                </c:pt>
                <c:pt idx="17067">
                  <c:v>461.69819115599739</c:v>
                </c:pt>
                <c:pt idx="17068">
                  <c:v>496.98214212670126</c:v>
                </c:pt>
                <c:pt idx="17069">
                  <c:v>529.6355338435452</c:v>
                </c:pt>
                <c:pt idx="17070">
                  <c:v>531.80075577563991</c:v>
                </c:pt>
                <c:pt idx="17071">
                  <c:v>543.11903547621819</c:v>
                </c:pt>
                <c:pt idx="17072">
                  <c:v>552.9721480956448</c:v>
                </c:pt>
                <c:pt idx="17073">
                  <c:v>556.68228587127851</c:v>
                </c:pt>
                <c:pt idx="17074">
                  <c:v>566.24493149762338</c:v>
                </c:pt>
                <c:pt idx="17075">
                  <c:v>571.729216416545</c:v>
                </c:pt>
                <c:pt idx="17076">
                  <c:v>575.36293987205272</c:v>
                </c:pt>
                <c:pt idx="17077">
                  <c:v>588.29775622639102</c:v>
                </c:pt>
                <c:pt idx="17078">
                  <c:v>598.96938200448631</c:v>
                </c:pt>
                <c:pt idx="17079">
                  <c:v>598.2125199015386</c:v>
                </c:pt>
                <c:pt idx="17080">
                  <c:v>593.60127139509871</c:v>
                </c:pt>
                <c:pt idx="17081">
                  <c:v>586.7523796910009</c:v>
                </c:pt>
                <c:pt idx="17082">
                  <c:v>621.23284144150432</c:v>
                </c:pt>
                <c:pt idx="17083">
                  <c:v>650.08274092399984</c:v>
                </c:pt>
                <c:pt idx="17084">
                  <c:v>667.70882598038952</c:v>
                </c:pt>
                <c:pt idx="17085">
                  <c:v>684.43477445576434</c:v>
                </c:pt>
                <c:pt idx="17086">
                  <c:v>698.62335830796519</c:v>
                </c:pt>
                <c:pt idx="17087">
                  <c:v>711.16995856460687</c:v>
                </c:pt>
                <c:pt idx="17088">
                  <c:v>734.96286652518393</c:v>
                </c:pt>
                <c:pt idx="17089">
                  <c:v>748.96545853605903</c:v>
                </c:pt>
                <c:pt idx="17090">
                  <c:v>762.57275280995907</c:v>
                </c:pt>
                <c:pt idx="17091">
                  <c:v>784.43421048922892</c:v>
                </c:pt>
                <c:pt idx="17092">
                  <c:v>804.57183218862974</c:v>
                </c:pt>
                <c:pt idx="17093">
                  <c:v>820.63348945923303</c:v>
                </c:pt>
                <c:pt idx="17094">
                  <c:v>896.16577740562434</c:v>
                </c:pt>
                <c:pt idx="17095">
                  <c:v>967.97826224977041</c:v>
                </c:pt>
                <c:pt idx="17096">
                  <c:v>997.44904251039009</c:v>
                </c:pt>
                <c:pt idx="17097">
                  <c:v>1016.6358594557603</c:v>
                </c:pt>
                <c:pt idx="17098">
                  <c:v>1033.99570194224</c:v>
                </c:pt>
                <c:pt idx="17099">
                  <c:v>1050.2239462456728</c:v>
                </c:pt>
                <c:pt idx="17100">
                  <c:v>1112.8301107622356</c:v>
                </c:pt>
                <c:pt idx="17101">
                  <c:v>1166.9677144050904</c:v>
                </c:pt>
                <c:pt idx="17102">
                  <c:v>1208.9022012608655</c:v>
                </c:pt>
                <c:pt idx="17103">
                  <c:v>1249.1798755602583</c:v>
                </c:pt>
                <c:pt idx="17104">
                  <c:v>1287.729656344213</c:v>
                </c:pt>
                <c:pt idx="17105">
                  <c:v>1323.5961817777134</c:v>
                </c:pt>
                <c:pt idx="17106">
                  <c:v>1436.950342155681</c:v>
                </c:pt>
                <c:pt idx="17107">
                  <c:v>1538.6975666917367</c:v>
                </c:pt>
                <c:pt idx="17108">
                  <c:v>1622.7862343286165</c:v>
                </c:pt>
                <c:pt idx="17109">
                  <c:v>1716.8962088030316</c:v>
                </c:pt>
                <c:pt idx="17110">
                  <c:v>1810.3630247170609</c:v>
                </c:pt>
                <c:pt idx="17111">
                  <c:v>1902.1475914395714</c:v>
                </c:pt>
                <c:pt idx="17112">
                  <c:v>1944.5560160479979</c:v>
                </c:pt>
                <c:pt idx="17113">
                  <c:v>1990.3593508009105</c:v>
                </c:pt>
                <c:pt idx="17114">
                  <c:v>2042.334232017771</c:v>
                </c:pt>
                <c:pt idx="17115">
                  <c:v>2095.0781705424129</c:v>
                </c:pt>
                <c:pt idx="17116">
                  <c:v>2146.6050627887412</c:v>
                </c:pt>
                <c:pt idx="17117">
                  <c:v>2196.8281742851027</c:v>
                </c:pt>
                <c:pt idx="17118">
                  <c:v>2183.1263350384093</c:v>
                </c:pt>
                <c:pt idx="17119">
                  <c:v>2183.3948306232946</c:v>
                </c:pt>
                <c:pt idx="17120">
                  <c:v>2176.5406018384729</c:v>
                </c:pt>
                <c:pt idx="17121">
                  <c:v>2142.6987518832857</c:v>
                </c:pt>
                <c:pt idx="17122">
                  <c:v>2141.9794920127551</c:v>
                </c:pt>
                <c:pt idx="17123">
                  <c:v>2141.5777396507378</c:v>
                </c:pt>
                <c:pt idx="17124">
                  <c:v>2082.5924976284477</c:v>
                </c:pt>
                <c:pt idx="17125">
                  <c:v>2006.9212134734084</c:v>
                </c:pt>
                <c:pt idx="17126">
                  <c:v>1936.3316810646761</c:v>
                </c:pt>
                <c:pt idx="17127">
                  <c:v>1871.1779611165514</c:v>
                </c:pt>
                <c:pt idx="17128">
                  <c:v>1809.4418924610329</c:v>
                </c:pt>
                <c:pt idx="17129">
                  <c:v>1750.4492050510937</c:v>
                </c:pt>
                <c:pt idx="17130">
                  <c:v>1817.5801823000593</c:v>
                </c:pt>
                <c:pt idx="17131">
                  <c:v>1551.0457912216598</c:v>
                </c:pt>
                <c:pt idx="17132">
                  <c:v>1302.5982456206591</c:v>
                </c:pt>
                <c:pt idx="17133">
                  <c:v>1175.9289484828175</c:v>
                </c:pt>
                <c:pt idx="17134">
                  <c:v>913.915354564003</c:v>
                </c:pt>
                <c:pt idx="17135">
                  <c:v>758.05741083110524</c:v>
                </c:pt>
                <c:pt idx="17136">
                  <c:v>633.05789301422681</c:v>
                </c:pt>
                <c:pt idx="17137">
                  <c:v>520.85712362292895</c:v>
                </c:pt>
                <c:pt idx="17138">
                  <c:v>420.36862928894851</c:v>
                </c:pt>
                <c:pt idx="17139">
                  <c:v>330.56531800784472</c:v>
                </c:pt>
                <c:pt idx="17140">
                  <c:v>249.78731438666173</c:v>
                </c:pt>
                <c:pt idx="17141">
                  <c:v>176.50223920084903</c:v>
                </c:pt>
                <c:pt idx="17142">
                  <c:v>13.383347985634456</c:v>
                </c:pt>
                <c:pt idx="17143">
                  <c:v>0</c:v>
                </c:pt>
                <c:pt idx="17144">
                  <c:v>0</c:v>
                </c:pt>
                <c:pt idx="17145">
                  <c:v>0</c:v>
                </c:pt>
                <c:pt idx="17146">
                  <c:v>0</c:v>
                </c:pt>
                <c:pt idx="17147">
                  <c:v>0</c:v>
                </c:pt>
                <c:pt idx="17148">
                  <c:v>0</c:v>
                </c:pt>
                <c:pt idx="17149">
                  <c:v>0</c:v>
                </c:pt>
                <c:pt idx="17150">
                  <c:v>0</c:v>
                </c:pt>
                <c:pt idx="17151">
                  <c:v>0</c:v>
                </c:pt>
                <c:pt idx="17152">
                  <c:v>0</c:v>
                </c:pt>
                <c:pt idx="17153">
                  <c:v>0</c:v>
                </c:pt>
                <c:pt idx="17154">
                  <c:v>0</c:v>
                </c:pt>
                <c:pt idx="17155">
                  <c:v>0</c:v>
                </c:pt>
                <c:pt idx="17156">
                  <c:v>0</c:v>
                </c:pt>
                <c:pt idx="17157">
                  <c:v>0</c:v>
                </c:pt>
                <c:pt idx="17158">
                  <c:v>0</c:v>
                </c:pt>
                <c:pt idx="17159">
                  <c:v>0</c:v>
                </c:pt>
                <c:pt idx="17160">
                  <c:v>0</c:v>
                </c:pt>
                <c:pt idx="17161">
                  <c:v>0</c:v>
                </c:pt>
                <c:pt idx="17162">
                  <c:v>0</c:v>
                </c:pt>
                <c:pt idx="17163">
                  <c:v>0</c:v>
                </c:pt>
                <c:pt idx="17164">
                  <c:v>0</c:v>
                </c:pt>
                <c:pt idx="17165">
                  <c:v>0</c:v>
                </c:pt>
                <c:pt idx="17166">
                  <c:v>0</c:v>
                </c:pt>
                <c:pt idx="17167">
                  <c:v>0</c:v>
                </c:pt>
                <c:pt idx="17168">
                  <c:v>0</c:v>
                </c:pt>
                <c:pt idx="17169">
                  <c:v>0</c:v>
                </c:pt>
                <c:pt idx="17170">
                  <c:v>0</c:v>
                </c:pt>
                <c:pt idx="17171">
                  <c:v>0</c:v>
                </c:pt>
                <c:pt idx="17172">
                  <c:v>0</c:v>
                </c:pt>
                <c:pt idx="17173">
                  <c:v>0</c:v>
                </c:pt>
                <c:pt idx="17174">
                  <c:v>0</c:v>
                </c:pt>
                <c:pt idx="17175">
                  <c:v>0</c:v>
                </c:pt>
                <c:pt idx="17176">
                  <c:v>0</c:v>
                </c:pt>
                <c:pt idx="17177">
                  <c:v>0</c:v>
                </c:pt>
                <c:pt idx="17178">
                  <c:v>0</c:v>
                </c:pt>
                <c:pt idx="17179">
                  <c:v>0</c:v>
                </c:pt>
                <c:pt idx="17180">
                  <c:v>0</c:v>
                </c:pt>
                <c:pt idx="17181">
                  <c:v>0</c:v>
                </c:pt>
                <c:pt idx="17182">
                  <c:v>0</c:v>
                </c:pt>
                <c:pt idx="17183">
                  <c:v>0</c:v>
                </c:pt>
                <c:pt idx="17184">
                  <c:v>0</c:v>
                </c:pt>
                <c:pt idx="17185">
                  <c:v>0</c:v>
                </c:pt>
                <c:pt idx="17186">
                  <c:v>0</c:v>
                </c:pt>
                <c:pt idx="17187">
                  <c:v>0</c:v>
                </c:pt>
                <c:pt idx="17188">
                  <c:v>0</c:v>
                </c:pt>
                <c:pt idx="17189">
                  <c:v>0</c:v>
                </c:pt>
                <c:pt idx="17190">
                  <c:v>0</c:v>
                </c:pt>
                <c:pt idx="17191">
                  <c:v>0</c:v>
                </c:pt>
                <c:pt idx="17192">
                  <c:v>0</c:v>
                </c:pt>
                <c:pt idx="17193">
                  <c:v>0</c:v>
                </c:pt>
                <c:pt idx="17194">
                  <c:v>0</c:v>
                </c:pt>
                <c:pt idx="17195">
                  <c:v>0</c:v>
                </c:pt>
                <c:pt idx="17196">
                  <c:v>0</c:v>
                </c:pt>
                <c:pt idx="17197">
                  <c:v>0</c:v>
                </c:pt>
                <c:pt idx="17198">
                  <c:v>0</c:v>
                </c:pt>
                <c:pt idx="17199">
                  <c:v>0</c:v>
                </c:pt>
                <c:pt idx="17200">
                  <c:v>0</c:v>
                </c:pt>
                <c:pt idx="17201">
                  <c:v>0</c:v>
                </c:pt>
                <c:pt idx="17202">
                  <c:v>0</c:v>
                </c:pt>
                <c:pt idx="17203">
                  <c:v>0</c:v>
                </c:pt>
                <c:pt idx="17204">
                  <c:v>0</c:v>
                </c:pt>
                <c:pt idx="17205">
                  <c:v>0</c:v>
                </c:pt>
                <c:pt idx="17206">
                  <c:v>0</c:v>
                </c:pt>
                <c:pt idx="17207">
                  <c:v>0</c:v>
                </c:pt>
                <c:pt idx="17208">
                  <c:v>0</c:v>
                </c:pt>
                <c:pt idx="17209">
                  <c:v>0</c:v>
                </c:pt>
                <c:pt idx="17210">
                  <c:v>0</c:v>
                </c:pt>
                <c:pt idx="17211">
                  <c:v>0</c:v>
                </c:pt>
                <c:pt idx="17212">
                  <c:v>0</c:v>
                </c:pt>
                <c:pt idx="17213">
                  <c:v>0</c:v>
                </c:pt>
                <c:pt idx="17214">
                  <c:v>0</c:v>
                </c:pt>
                <c:pt idx="17215">
                  <c:v>0</c:v>
                </c:pt>
                <c:pt idx="17216">
                  <c:v>0</c:v>
                </c:pt>
                <c:pt idx="17217">
                  <c:v>0</c:v>
                </c:pt>
                <c:pt idx="17218">
                  <c:v>0</c:v>
                </c:pt>
                <c:pt idx="17219">
                  <c:v>0</c:v>
                </c:pt>
                <c:pt idx="17220">
                  <c:v>0</c:v>
                </c:pt>
                <c:pt idx="17221">
                  <c:v>0</c:v>
                </c:pt>
                <c:pt idx="17222">
                  <c:v>0</c:v>
                </c:pt>
                <c:pt idx="17223">
                  <c:v>0</c:v>
                </c:pt>
                <c:pt idx="17224">
                  <c:v>0</c:v>
                </c:pt>
                <c:pt idx="17225">
                  <c:v>0</c:v>
                </c:pt>
                <c:pt idx="17226">
                  <c:v>0</c:v>
                </c:pt>
                <c:pt idx="17227">
                  <c:v>0</c:v>
                </c:pt>
                <c:pt idx="17228">
                  <c:v>0</c:v>
                </c:pt>
                <c:pt idx="17229">
                  <c:v>0</c:v>
                </c:pt>
                <c:pt idx="17230">
                  <c:v>0</c:v>
                </c:pt>
                <c:pt idx="17231">
                  <c:v>0</c:v>
                </c:pt>
                <c:pt idx="17232">
                  <c:v>0</c:v>
                </c:pt>
                <c:pt idx="17233">
                  <c:v>0</c:v>
                </c:pt>
                <c:pt idx="17234">
                  <c:v>0</c:v>
                </c:pt>
                <c:pt idx="17235">
                  <c:v>0</c:v>
                </c:pt>
                <c:pt idx="17236">
                  <c:v>0</c:v>
                </c:pt>
                <c:pt idx="17237">
                  <c:v>0</c:v>
                </c:pt>
                <c:pt idx="17238">
                  <c:v>0</c:v>
                </c:pt>
                <c:pt idx="17239">
                  <c:v>0</c:v>
                </c:pt>
                <c:pt idx="17240">
                  <c:v>0</c:v>
                </c:pt>
                <c:pt idx="17241">
                  <c:v>0</c:v>
                </c:pt>
                <c:pt idx="17242">
                  <c:v>0</c:v>
                </c:pt>
                <c:pt idx="17243">
                  <c:v>0</c:v>
                </c:pt>
                <c:pt idx="17244">
                  <c:v>0</c:v>
                </c:pt>
                <c:pt idx="17245">
                  <c:v>0</c:v>
                </c:pt>
                <c:pt idx="17246">
                  <c:v>0</c:v>
                </c:pt>
                <c:pt idx="17247">
                  <c:v>0</c:v>
                </c:pt>
                <c:pt idx="17248">
                  <c:v>0</c:v>
                </c:pt>
                <c:pt idx="17249">
                  <c:v>0</c:v>
                </c:pt>
                <c:pt idx="17250">
                  <c:v>0</c:v>
                </c:pt>
                <c:pt idx="17251">
                  <c:v>0</c:v>
                </c:pt>
                <c:pt idx="17252">
                  <c:v>0</c:v>
                </c:pt>
                <c:pt idx="17253">
                  <c:v>0</c:v>
                </c:pt>
                <c:pt idx="17254">
                  <c:v>0</c:v>
                </c:pt>
                <c:pt idx="17255">
                  <c:v>0</c:v>
                </c:pt>
                <c:pt idx="17256">
                  <c:v>0</c:v>
                </c:pt>
                <c:pt idx="17257">
                  <c:v>0</c:v>
                </c:pt>
                <c:pt idx="17258">
                  <c:v>0</c:v>
                </c:pt>
                <c:pt idx="17259">
                  <c:v>0</c:v>
                </c:pt>
                <c:pt idx="17260">
                  <c:v>0</c:v>
                </c:pt>
                <c:pt idx="17261">
                  <c:v>0</c:v>
                </c:pt>
                <c:pt idx="17262">
                  <c:v>0</c:v>
                </c:pt>
                <c:pt idx="17263">
                  <c:v>0</c:v>
                </c:pt>
                <c:pt idx="17264">
                  <c:v>0</c:v>
                </c:pt>
                <c:pt idx="17265">
                  <c:v>0</c:v>
                </c:pt>
                <c:pt idx="17266">
                  <c:v>0</c:v>
                </c:pt>
                <c:pt idx="17267">
                  <c:v>0</c:v>
                </c:pt>
                <c:pt idx="17268">
                  <c:v>0</c:v>
                </c:pt>
                <c:pt idx="17269">
                  <c:v>0</c:v>
                </c:pt>
                <c:pt idx="17270">
                  <c:v>0</c:v>
                </c:pt>
                <c:pt idx="17271">
                  <c:v>0</c:v>
                </c:pt>
                <c:pt idx="17272">
                  <c:v>0</c:v>
                </c:pt>
                <c:pt idx="17273">
                  <c:v>0</c:v>
                </c:pt>
                <c:pt idx="17274">
                  <c:v>0</c:v>
                </c:pt>
                <c:pt idx="17275">
                  <c:v>0</c:v>
                </c:pt>
                <c:pt idx="17276">
                  <c:v>0</c:v>
                </c:pt>
                <c:pt idx="17277">
                  <c:v>0</c:v>
                </c:pt>
                <c:pt idx="17278">
                  <c:v>0</c:v>
                </c:pt>
                <c:pt idx="17279">
                  <c:v>0</c:v>
                </c:pt>
                <c:pt idx="17280">
                  <c:v>0</c:v>
                </c:pt>
                <c:pt idx="17281">
                  <c:v>0</c:v>
                </c:pt>
                <c:pt idx="17282">
                  <c:v>0</c:v>
                </c:pt>
                <c:pt idx="17283">
                  <c:v>0</c:v>
                </c:pt>
                <c:pt idx="17284">
                  <c:v>0</c:v>
                </c:pt>
                <c:pt idx="17285">
                  <c:v>0</c:v>
                </c:pt>
                <c:pt idx="17286">
                  <c:v>0</c:v>
                </c:pt>
                <c:pt idx="17287">
                  <c:v>0</c:v>
                </c:pt>
                <c:pt idx="17288">
                  <c:v>0</c:v>
                </c:pt>
                <c:pt idx="17289">
                  <c:v>0</c:v>
                </c:pt>
                <c:pt idx="17290">
                  <c:v>0</c:v>
                </c:pt>
                <c:pt idx="17291">
                  <c:v>0</c:v>
                </c:pt>
                <c:pt idx="17292">
                  <c:v>0</c:v>
                </c:pt>
                <c:pt idx="17293">
                  <c:v>0</c:v>
                </c:pt>
                <c:pt idx="17294">
                  <c:v>0</c:v>
                </c:pt>
                <c:pt idx="17295">
                  <c:v>0</c:v>
                </c:pt>
                <c:pt idx="17296">
                  <c:v>0</c:v>
                </c:pt>
                <c:pt idx="17297">
                  <c:v>0</c:v>
                </c:pt>
                <c:pt idx="17298">
                  <c:v>0</c:v>
                </c:pt>
                <c:pt idx="17299">
                  <c:v>0</c:v>
                </c:pt>
                <c:pt idx="17300">
                  <c:v>0</c:v>
                </c:pt>
                <c:pt idx="17301">
                  <c:v>0</c:v>
                </c:pt>
                <c:pt idx="17302">
                  <c:v>0</c:v>
                </c:pt>
                <c:pt idx="17303">
                  <c:v>0</c:v>
                </c:pt>
                <c:pt idx="17304">
                  <c:v>0</c:v>
                </c:pt>
                <c:pt idx="17305">
                  <c:v>0</c:v>
                </c:pt>
                <c:pt idx="17306">
                  <c:v>0</c:v>
                </c:pt>
                <c:pt idx="17307">
                  <c:v>0</c:v>
                </c:pt>
                <c:pt idx="17308">
                  <c:v>0</c:v>
                </c:pt>
                <c:pt idx="17309">
                  <c:v>0</c:v>
                </c:pt>
                <c:pt idx="17310">
                  <c:v>0</c:v>
                </c:pt>
                <c:pt idx="17311">
                  <c:v>0</c:v>
                </c:pt>
                <c:pt idx="17312">
                  <c:v>0</c:v>
                </c:pt>
                <c:pt idx="17313">
                  <c:v>0</c:v>
                </c:pt>
                <c:pt idx="17314">
                  <c:v>0</c:v>
                </c:pt>
                <c:pt idx="17315">
                  <c:v>0</c:v>
                </c:pt>
                <c:pt idx="17316">
                  <c:v>0</c:v>
                </c:pt>
                <c:pt idx="17317">
                  <c:v>0</c:v>
                </c:pt>
                <c:pt idx="17318">
                  <c:v>0</c:v>
                </c:pt>
                <c:pt idx="17319">
                  <c:v>0</c:v>
                </c:pt>
                <c:pt idx="17320">
                  <c:v>0</c:v>
                </c:pt>
                <c:pt idx="17321">
                  <c:v>0</c:v>
                </c:pt>
                <c:pt idx="17322">
                  <c:v>0</c:v>
                </c:pt>
                <c:pt idx="17323">
                  <c:v>0</c:v>
                </c:pt>
                <c:pt idx="17324">
                  <c:v>0</c:v>
                </c:pt>
                <c:pt idx="17325">
                  <c:v>0</c:v>
                </c:pt>
                <c:pt idx="17326">
                  <c:v>0</c:v>
                </c:pt>
                <c:pt idx="17327">
                  <c:v>0</c:v>
                </c:pt>
                <c:pt idx="17328">
                  <c:v>0</c:v>
                </c:pt>
                <c:pt idx="17329">
                  <c:v>0</c:v>
                </c:pt>
                <c:pt idx="17330">
                  <c:v>0</c:v>
                </c:pt>
                <c:pt idx="17331">
                  <c:v>0</c:v>
                </c:pt>
                <c:pt idx="17332">
                  <c:v>0</c:v>
                </c:pt>
                <c:pt idx="17333">
                  <c:v>0</c:v>
                </c:pt>
                <c:pt idx="17334">
                  <c:v>0</c:v>
                </c:pt>
                <c:pt idx="17335">
                  <c:v>0</c:v>
                </c:pt>
                <c:pt idx="17336">
                  <c:v>0</c:v>
                </c:pt>
                <c:pt idx="17337">
                  <c:v>0</c:v>
                </c:pt>
                <c:pt idx="17338">
                  <c:v>0</c:v>
                </c:pt>
                <c:pt idx="17339">
                  <c:v>0</c:v>
                </c:pt>
                <c:pt idx="17340">
                  <c:v>0</c:v>
                </c:pt>
                <c:pt idx="17341">
                  <c:v>0</c:v>
                </c:pt>
                <c:pt idx="17342">
                  <c:v>0</c:v>
                </c:pt>
                <c:pt idx="17343">
                  <c:v>0</c:v>
                </c:pt>
                <c:pt idx="17344">
                  <c:v>0</c:v>
                </c:pt>
                <c:pt idx="17345">
                  <c:v>0</c:v>
                </c:pt>
                <c:pt idx="17346">
                  <c:v>0</c:v>
                </c:pt>
                <c:pt idx="17347">
                  <c:v>0</c:v>
                </c:pt>
                <c:pt idx="17348">
                  <c:v>0</c:v>
                </c:pt>
                <c:pt idx="17349">
                  <c:v>0</c:v>
                </c:pt>
                <c:pt idx="17350">
                  <c:v>0</c:v>
                </c:pt>
                <c:pt idx="17351">
                  <c:v>0</c:v>
                </c:pt>
                <c:pt idx="17352">
                  <c:v>0</c:v>
                </c:pt>
                <c:pt idx="17353">
                  <c:v>0</c:v>
                </c:pt>
                <c:pt idx="17354">
                  <c:v>0</c:v>
                </c:pt>
                <c:pt idx="17355">
                  <c:v>0</c:v>
                </c:pt>
                <c:pt idx="17356">
                  <c:v>0</c:v>
                </c:pt>
                <c:pt idx="17357">
                  <c:v>0</c:v>
                </c:pt>
                <c:pt idx="17358">
                  <c:v>0</c:v>
                </c:pt>
                <c:pt idx="17359">
                  <c:v>0</c:v>
                </c:pt>
                <c:pt idx="17360">
                  <c:v>0</c:v>
                </c:pt>
                <c:pt idx="17361">
                  <c:v>0</c:v>
                </c:pt>
                <c:pt idx="17362">
                  <c:v>0</c:v>
                </c:pt>
                <c:pt idx="17363">
                  <c:v>0</c:v>
                </c:pt>
                <c:pt idx="17364">
                  <c:v>3.6492748914236759</c:v>
                </c:pt>
                <c:pt idx="17365">
                  <c:v>7.5097659396742982</c:v>
                </c:pt>
                <c:pt idx="17366">
                  <c:v>15.648968047036089</c:v>
                </c:pt>
                <c:pt idx="17367">
                  <c:v>20.115284934869027</c:v>
                </c:pt>
                <c:pt idx="17368">
                  <c:v>20.450968022665862</c:v>
                </c:pt>
                <c:pt idx="17369">
                  <c:v>18.971210764107681</c:v>
                </c:pt>
                <c:pt idx="17370">
                  <c:v>17.417894223272029</c:v>
                </c:pt>
                <c:pt idx="17371">
                  <c:v>22.081423212930243</c:v>
                </c:pt>
                <c:pt idx="17372">
                  <c:v>24.665885209166731</c:v>
                </c:pt>
                <c:pt idx="17373">
                  <c:v>22.428872404540389</c:v>
                </c:pt>
                <c:pt idx="17374">
                  <c:v>16.797657013623304</c:v>
                </c:pt>
                <c:pt idx="17375">
                  <c:v>9.5961252540631516</c:v>
                </c:pt>
                <c:pt idx="17376">
                  <c:v>1.6660620635714667</c:v>
                </c:pt>
                <c:pt idx="17377">
                  <c:v>0</c:v>
                </c:pt>
                <c:pt idx="17378">
                  <c:v>0</c:v>
                </c:pt>
                <c:pt idx="17379">
                  <c:v>0</c:v>
                </c:pt>
                <c:pt idx="17380">
                  <c:v>0</c:v>
                </c:pt>
                <c:pt idx="17381">
                  <c:v>0</c:v>
                </c:pt>
                <c:pt idx="17382">
                  <c:v>0</c:v>
                </c:pt>
                <c:pt idx="17383">
                  <c:v>36.515679935497843</c:v>
                </c:pt>
                <c:pt idx="17384">
                  <c:v>74.03440045788426</c:v>
                </c:pt>
                <c:pt idx="17385">
                  <c:v>90.566990280900171</c:v>
                </c:pt>
                <c:pt idx="17386">
                  <c:v>92.503890550930748</c:v>
                </c:pt>
                <c:pt idx="17387">
                  <c:v>90.636696988455171</c:v>
                </c:pt>
                <c:pt idx="17388">
                  <c:v>92.813119105145503</c:v>
                </c:pt>
                <c:pt idx="17389">
                  <c:v>107.02346376672173</c:v>
                </c:pt>
                <c:pt idx="17390">
                  <c:v>107.88200390437565</c:v>
                </c:pt>
                <c:pt idx="17391">
                  <c:v>101.08521292153789</c:v>
                </c:pt>
                <c:pt idx="17392">
                  <c:v>94.174455971527777</c:v>
                </c:pt>
                <c:pt idx="17393">
                  <c:v>89.04228613153272</c:v>
                </c:pt>
                <c:pt idx="17394">
                  <c:v>83.357769112323751</c:v>
                </c:pt>
                <c:pt idx="17395">
                  <c:v>63.05985469079706</c:v>
                </c:pt>
                <c:pt idx="17396">
                  <c:v>44.01134069764182</c:v>
                </c:pt>
                <c:pt idx="17397">
                  <c:v>32.502856642158449</c:v>
                </c:pt>
                <c:pt idx="17398">
                  <c:v>26.207751522791092</c:v>
                </c:pt>
                <c:pt idx="17399">
                  <c:v>21.371616307525407</c:v>
                </c:pt>
                <c:pt idx="17400">
                  <c:v>15.690419126799776</c:v>
                </c:pt>
                <c:pt idx="17401">
                  <c:v>0</c:v>
                </c:pt>
                <c:pt idx="17402">
                  <c:v>0</c:v>
                </c:pt>
                <c:pt idx="17403">
                  <c:v>0</c:v>
                </c:pt>
                <c:pt idx="17404">
                  <c:v>0</c:v>
                </c:pt>
                <c:pt idx="17405">
                  <c:v>0.15456227747533791</c:v>
                </c:pt>
                <c:pt idx="17406">
                  <c:v>3.2568221438474452</c:v>
                </c:pt>
                <c:pt idx="17407">
                  <c:v>0</c:v>
                </c:pt>
                <c:pt idx="17408">
                  <c:v>0</c:v>
                </c:pt>
                <c:pt idx="17409">
                  <c:v>0</c:v>
                </c:pt>
                <c:pt idx="17410">
                  <c:v>0</c:v>
                </c:pt>
                <c:pt idx="17411">
                  <c:v>0</c:v>
                </c:pt>
                <c:pt idx="17412">
                  <c:v>0</c:v>
                </c:pt>
                <c:pt idx="17413">
                  <c:v>0</c:v>
                </c:pt>
                <c:pt idx="17414">
                  <c:v>0</c:v>
                </c:pt>
                <c:pt idx="17415">
                  <c:v>0</c:v>
                </c:pt>
                <c:pt idx="17416">
                  <c:v>0</c:v>
                </c:pt>
                <c:pt idx="17417">
                  <c:v>0</c:v>
                </c:pt>
                <c:pt idx="17418">
                  <c:v>0</c:v>
                </c:pt>
                <c:pt idx="17419">
                  <c:v>0</c:v>
                </c:pt>
                <c:pt idx="17420">
                  <c:v>0</c:v>
                </c:pt>
                <c:pt idx="17421">
                  <c:v>0</c:v>
                </c:pt>
                <c:pt idx="17422">
                  <c:v>0</c:v>
                </c:pt>
                <c:pt idx="17423">
                  <c:v>0</c:v>
                </c:pt>
                <c:pt idx="17424">
                  <c:v>0</c:v>
                </c:pt>
                <c:pt idx="17425">
                  <c:v>0</c:v>
                </c:pt>
                <c:pt idx="17426">
                  <c:v>0</c:v>
                </c:pt>
                <c:pt idx="17427">
                  <c:v>0</c:v>
                </c:pt>
                <c:pt idx="17428">
                  <c:v>0</c:v>
                </c:pt>
                <c:pt idx="17429">
                  <c:v>0</c:v>
                </c:pt>
                <c:pt idx="17430">
                  <c:v>0</c:v>
                </c:pt>
                <c:pt idx="17431">
                  <c:v>0</c:v>
                </c:pt>
                <c:pt idx="17432">
                  <c:v>0</c:v>
                </c:pt>
                <c:pt idx="17433">
                  <c:v>0</c:v>
                </c:pt>
                <c:pt idx="17434">
                  <c:v>0</c:v>
                </c:pt>
                <c:pt idx="17435">
                  <c:v>0</c:v>
                </c:pt>
                <c:pt idx="17436">
                  <c:v>0</c:v>
                </c:pt>
                <c:pt idx="17437">
                  <c:v>0</c:v>
                </c:pt>
                <c:pt idx="17438">
                  <c:v>0</c:v>
                </c:pt>
                <c:pt idx="17439">
                  <c:v>0</c:v>
                </c:pt>
                <c:pt idx="17440">
                  <c:v>0</c:v>
                </c:pt>
                <c:pt idx="17441">
                  <c:v>0</c:v>
                </c:pt>
                <c:pt idx="17442">
                  <c:v>0</c:v>
                </c:pt>
                <c:pt idx="17443">
                  <c:v>0</c:v>
                </c:pt>
                <c:pt idx="17444">
                  <c:v>0</c:v>
                </c:pt>
                <c:pt idx="17445">
                  <c:v>0</c:v>
                </c:pt>
                <c:pt idx="17446">
                  <c:v>0</c:v>
                </c:pt>
                <c:pt idx="17447">
                  <c:v>0</c:v>
                </c:pt>
                <c:pt idx="17448">
                  <c:v>0</c:v>
                </c:pt>
                <c:pt idx="17449">
                  <c:v>0</c:v>
                </c:pt>
                <c:pt idx="17450">
                  <c:v>0</c:v>
                </c:pt>
                <c:pt idx="17451">
                  <c:v>0</c:v>
                </c:pt>
                <c:pt idx="17452">
                  <c:v>0</c:v>
                </c:pt>
                <c:pt idx="17453">
                  <c:v>0</c:v>
                </c:pt>
                <c:pt idx="17454">
                  <c:v>0</c:v>
                </c:pt>
                <c:pt idx="17455">
                  <c:v>0</c:v>
                </c:pt>
                <c:pt idx="17456">
                  <c:v>0</c:v>
                </c:pt>
                <c:pt idx="17457">
                  <c:v>0</c:v>
                </c:pt>
                <c:pt idx="17458">
                  <c:v>0</c:v>
                </c:pt>
                <c:pt idx="17459">
                  <c:v>0</c:v>
                </c:pt>
                <c:pt idx="17460">
                  <c:v>0</c:v>
                </c:pt>
                <c:pt idx="17461">
                  <c:v>0</c:v>
                </c:pt>
                <c:pt idx="17462">
                  <c:v>0</c:v>
                </c:pt>
                <c:pt idx="17463">
                  <c:v>0</c:v>
                </c:pt>
                <c:pt idx="17464">
                  <c:v>0</c:v>
                </c:pt>
                <c:pt idx="17465">
                  <c:v>0</c:v>
                </c:pt>
                <c:pt idx="17466">
                  <c:v>0</c:v>
                </c:pt>
                <c:pt idx="17467">
                  <c:v>0</c:v>
                </c:pt>
                <c:pt idx="17468">
                  <c:v>0</c:v>
                </c:pt>
                <c:pt idx="17469">
                  <c:v>0</c:v>
                </c:pt>
                <c:pt idx="17470">
                  <c:v>0</c:v>
                </c:pt>
                <c:pt idx="17471">
                  <c:v>0</c:v>
                </c:pt>
                <c:pt idx="17472">
                  <c:v>0</c:v>
                </c:pt>
                <c:pt idx="17473">
                  <c:v>0</c:v>
                </c:pt>
                <c:pt idx="17474">
                  <c:v>0</c:v>
                </c:pt>
                <c:pt idx="17475">
                  <c:v>0</c:v>
                </c:pt>
                <c:pt idx="17476">
                  <c:v>0</c:v>
                </c:pt>
                <c:pt idx="17477">
                  <c:v>0</c:v>
                </c:pt>
                <c:pt idx="17478">
                  <c:v>0</c:v>
                </c:pt>
                <c:pt idx="17479">
                  <c:v>0</c:v>
                </c:pt>
                <c:pt idx="17480">
                  <c:v>0</c:v>
                </c:pt>
                <c:pt idx="17481">
                  <c:v>0</c:v>
                </c:pt>
                <c:pt idx="17482">
                  <c:v>0</c:v>
                </c:pt>
                <c:pt idx="17483">
                  <c:v>0</c:v>
                </c:pt>
                <c:pt idx="17484">
                  <c:v>0</c:v>
                </c:pt>
                <c:pt idx="17485">
                  <c:v>0</c:v>
                </c:pt>
                <c:pt idx="17486">
                  <c:v>0</c:v>
                </c:pt>
                <c:pt idx="17487">
                  <c:v>0</c:v>
                </c:pt>
                <c:pt idx="17488">
                  <c:v>0</c:v>
                </c:pt>
                <c:pt idx="17489">
                  <c:v>0</c:v>
                </c:pt>
                <c:pt idx="17490">
                  <c:v>0</c:v>
                </c:pt>
                <c:pt idx="17491">
                  <c:v>0</c:v>
                </c:pt>
                <c:pt idx="17492">
                  <c:v>0</c:v>
                </c:pt>
                <c:pt idx="17493">
                  <c:v>1.0536887612855379</c:v>
                </c:pt>
                <c:pt idx="17494">
                  <c:v>7.3683358139472945</c:v>
                </c:pt>
                <c:pt idx="17495">
                  <c:v>24.161520112500362</c:v>
                </c:pt>
                <c:pt idx="17496">
                  <c:v>46.972554731667564</c:v>
                </c:pt>
                <c:pt idx="17497">
                  <c:v>71.972876388765016</c:v>
                </c:pt>
                <c:pt idx="17498">
                  <c:v>97.466338783949425</c:v>
                </c:pt>
                <c:pt idx="17499">
                  <c:v>122.78450917653466</c:v>
                </c:pt>
                <c:pt idx="17500">
                  <c:v>147.44855379138681</c:v>
                </c:pt>
                <c:pt idx="17501">
                  <c:v>170.64822810705695</c:v>
                </c:pt>
                <c:pt idx="17502">
                  <c:v>193.49529772153895</c:v>
                </c:pt>
                <c:pt idx="17503">
                  <c:v>218.9230681738718</c:v>
                </c:pt>
                <c:pt idx="17504">
                  <c:v>245.08661982701105</c:v>
                </c:pt>
                <c:pt idx="17505">
                  <c:v>267.37098007879968</c:v>
                </c:pt>
                <c:pt idx="17506">
                  <c:v>286.52239937321156</c:v>
                </c:pt>
                <c:pt idx="17507">
                  <c:v>304.21987339835846</c:v>
                </c:pt>
                <c:pt idx="17508">
                  <c:v>319.46731679361864</c:v>
                </c:pt>
                <c:pt idx="17509">
                  <c:v>337.528587526249</c:v>
                </c:pt>
                <c:pt idx="17510">
                  <c:v>359.26664464544376</c:v>
                </c:pt>
                <c:pt idx="17511">
                  <c:v>376.23826403590562</c:v>
                </c:pt>
                <c:pt idx="17512">
                  <c:v>389.18100450949089</c:v>
                </c:pt>
                <c:pt idx="17513">
                  <c:v>400.87888333034772</c:v>
                </c:pt>
                <c:pt idx="17514">
                  <c:v>420.8205572067227</c:v>
                </c:pt>
                <c:pt idx="17515">
                  <c:v>440.91668125354613</c:v>
                </c:pt>
                <c:pt idx="17516">
                  <c:v>454.02969529839521</c:v>
                </c:pt>
                <c:pt idx="17517">
                  <c:v>462.57475846612175</c:v>
                </c:pt>
                <c:pt idx="17518">
                  <c:v>469.93568817759251</c:v>
                </c:pt>
                <c:pt idx="17519">
                  <c:v>475.46093538215075</c:v>
                </c:pt>
                <c:pt idx="17520">
                  <c:v>468.53612204065945</c:v>
                </c:pt>
                <c:pt idx="17521">
                  <c:v>453.14262061972556</c:v>
                </c:pt>
                <c:pt idx="17522">
                  <c:v>447.21203598204596</c:v>
                </c:pt>
                <c:pt idx="17523">
                  <c:v>447.40552205282785</c:v>
                </c:pt>
                <c:pt idx="17524">
                  <c:v>447.53527691664902</c:v>
                </c:pt>
                <c:pt idx="17525">
                  <c:v>445.25938103075634</c:v>
                </c:pt>
                <c:pt idx="17526">
                  <c:v>462.59479044879538</c:v>
                </c:pt>
                <c:pt idx="17527">
                  <c:v>534.51347139082759</c:v>
                </c:pt>
                <c:pt idx="17528">
                  <c:v>567.80313084755392</c:v>
                </c:pt>
                <c:pt idx="17529">
                  <c:v>576.14410565898163</c:v>
                </c:pt>
                <c:pt idx="17530">
                  <c:v>579.82824425707895</c:v>
                </c:pt>
                <c:pt idx="17531">
                  <c:v>576.87044117919288</c:v>
                </c:pt>
                <c:pt idx="17532">
                  <c:v>575.14556293188969</c:v>
                </c:pt>
                <c:pt idx="17533">
                  <c:v>583.04619844095919</c:v>
                </c:pt>
                <c:pt idx="17534">
                  <c:v>578.03213417278096</c:v>
                </c:pt>
                <c:pt idx="17535">
                  <c:v>572.0321788211794</c:v>
                </c:pt>
                <c:pt idx="17536">
                  <c:v>569.22180033125323</c:v>
                </c:pt>
                <c:pt idx="17537">
                  <c:v>565.910642682054</c:v>
                </c:pt>
                <c:pt idx="17538">
                  <c:v>557.0597489045366</c:v>
                </c:pt>
                <c:pt idx="17539">
                  <c:v>536.48071075762039</c:v>
                </c:pt>
                <c:pt idx="17540">
                  <c:v>521.9091666326733</c:v>
                </c:pt>
                <c:pt idx="17541">
                  <c:v>512.25555951492106</c:v>
                </c:pt>
                <c:pt idx="17542">
                  <c:v>504.13989566200081</c:v>
                </c:pt>
                <c:pt idx="17543">
                  <c:v>496.74964006035952</c:v>
                </c:pt>
                <c:pt idx="17544">
                  <c:v>496.4709308686738</c:v>
                </c:pt>
                <c:pt idx="17545">
                  <c:v>475.44429839228712</c:v>
                </c:pt>
                <c:pt idx="17546">
                  <c:v>453.77879592641762</c:v>
                </c:pt>
                <c:pt idx="17547">
                  <c:v>440.56047682553253</c:v>
                </c:pt>
                <c:pt idx="17548">
                  <c:v>430.08123173597653</c:v>
                </c:pt>
                <c:pt idx="17549">
                  <c:v>419.05050853071776</c:v>
                </c:pt>
                <c:pt idx="17550">
                  <c:v>402.73799130407963</c:v>
                </c:pt>
                <c:pt idx="17551">
                  <c:v>388.13317627408566</c:v>
                </c:pt>
                <c:pt idx="17552">
                  <c:v>374.88336761894953</c:v>
                </c:pt>
                <c:pt idx="17553">
                  <c:v>329.76720528809835</c:v>
                </c:pt>
                <c:pt idx="17554">
                  <c:v>316.47397994617313</c:v>
                </c:pt>
                <c:pt idx="17555">
                  <c:v>303.14205063964675</c:v>
                </c:pt>
                <c:pt idx="17556">
                  <c:v>316.27717793084821</c:v>
                </c:pt>
                <c:pt idx="17557">
                  <c:v>300.48750179879858</c:v>
                </c:pt>
                <c:pt idx="17558">
                  <c:v>285.9202733395328</c:v>
                </c:pt>
                <c:pt idx="17559">
                  <c:v>270.96476984362079</c:v>
                </c:pt>
                <c:pt idx="17560">
                  <c:v>258.9799353163873</c:v>
                </c:pt>
                <c:pt idx="17561">
                  <c:v>248.54232246779009</c:v>
                </c:pt>
                <c:pt idx="17562">
                  <c:v>236.09632331001643</c:v>
                </c:pt>
                <c:pt idx="17563">
                  <c:v>205.32025958170658</c:v>
                </c:pt>
                <c:pt idx="17564">
                  <c:v>177.05902160855001</c:v>
                </c:pt>
                <c:pt idx="17565">
                  <c:v>159.18379550036389</c:v>
                </c:pt>
                <c:pt idx="17566">
                  <c:v>147.80118215771844</c:v>
                </c:pt>
                <c:pt idx="17567">
                  <c:v>138.24691182555506</c:v>
                </c:pt>
                <c:pt idx="17568">
                  <c:v>128.10151048986384</c:v>
                </c:pt>
                <c:pt idx="17569">
                  <c:v>119.4355335065255</c:v>
                </c:pt>
                <c:pt idx="17570">
                  <c:v>112.48819345717095</c:v>
                </c:pt>
                <c:pt idx="17571">
                  <c:v>106.73271370119849</c:v>
                </c:pt>
                <c:pt idx="17572">
                  <c:v>101.68207325160087</c:v>
                </c:pt>
                <c:pt idx="17573">
                  <c:v>97.102223450085049</c:v>
                </c:pt>
                <c:pt idx="17574">
                  <c:v>97.662206240212768</c:v>
                </c:pt>
                <c:pt idx="17575">
                  <c:v>76.096193723008696</c:v>
                </c:pt>
                <c:pt idx="17576">
                  <c:v>44.961141701117363</c:v>
                </c:pt>
                <c:pt idx="17577">
                  <c:v>16.711025147501889</c:v>
                </c:pt>
                <c:pt idx="17578">
                  <c:v>0</c:v>
                </c:pt>
                <c:pt idx="17579">
                  <c:v>0</c:v>
                </c:pt>
                <c:pt idx="17580">
                  <c:v>0</c:v>
                </c:pt>
                <c:pt idx="17581">
                  <c:v>0</c:v>
                </c:pt>
                <c:pt idx="17582">
                  <c:v>0</c:v>
                </c:pt>
                <c:pt idx="17583">
                  <c:v>0</c:v>
                </c:pt>
                <c:pt idx="17584">
                  <c:v>0</c:v>
                </c:pt>
                <c:pt idx="17585">
                  <c:v>0</c:v>
                </c:pt>
                <c:pt idx="17586">
                  <c:v>0</c:v>
                </c:pt>
                <c:pt idx="17587">
                  <c:v>0</c:v>
                </c:pt>
                <c:pt idx="17588">
                  <c:v>0</c:v>
                </c:pt>
                <c:pt idx="17589">
                  <c:v>0</c:v>
                </c:pt>
                <c:pt idx="17590">
                  <c:v>0</c:v>
                </c:pt>
                <c:pt idx="17591">
                  <c:v>0</c:v>
                </c:pt>
                <c:pt idx="17592">
                  <c:v>0</c:v>
                </c:pt>
                <c:pt idx="17593">
                  <c:v>0</c:v>
                </c:pt>
                <c:pt idx="17594">
                  <c:v>0</c:v>
                </c:pt>
                <c:pt idx="17595">
                  <c:v>0</c:v>
                </c:pt>
                <c:pt idx="17596">
                  <c:v>0</c:v>
                </c:pt>
                <c:pt idx="17597">
                  <c:v>0</c:v>
                </c:pt>
                <c:pt idx="17598">
                  <c:v>0</c:v>
                </c:pt>
                <c:pt idx="17599">
                  <c:v>0</c:v>
                </c:pt>
                <c:pt idx="17600">
                  <c:v>0</c:v>
                </c:pt>
                <c:pt idx="17601">
                  <c:v>0</c:v>
                </c:pt>
                <c:pt idx="17602">
                  <c:v>0</c:v>
                </c:pt>
                <c:pt idx="17603">
                  <c:v>0</c:v>
                </c:pt>
                <c:pt idx="17604">
                  <c:v>0</c:v>
                </c:pt>
                <c:pt idx="17605">
                  <c:v>0</c:v>
                </c:pt>
                <c:pt idx="17606">
                  <c:v>0</c:v>
                </c:pt>
                <c:pt idx="17607">
                  <c:v>0</c:v>
                </c:pt>
                <c:pt idx="17608">
                  <c:v>20.687370333365852</c:v>
                </c:pt>
                <c:pt idx="17609">
                  <c:v>55.277895738271134</c:v>
                </c:pt>
                <c:pt idx="17610">
                  <c:v>55.846596739799388</c:v>
                </c:pt>
                <c:pt idx="17611">
                  <c:v>84.488859417667442</c:v>
                </c:pt>
                <c:pt idx="17612">
                  <c:v>111.81068445538983</c:v>
                </c:pt>
                <c:pt idx="17613">
                  <c:v>167.24512607767528</c:v>
                </c:pt>
                <c:pt idx="17614">
                  <c:v>197.53436012525151</c:v>
                </c:pt>
                <c:pt idx="17615">
                  <c:v>223.4744643229746</c:v>
                </c:pt>
                <c:pt idx="17616">
                  <c:v>232.49126553610768</c:v>
                </c:pt>
                <c:pt idx="17617">
                  <c:v>203.21779824945736</c:v>
                </c:pt>
                <c:pt idx="17618">
                  <c:v>192.64175627711279</c:v>
                </c:pt>
                <c:pt idx="17619">
                  <c:v>197.67608079481548</c:v>
                </c:pt>
                <c:pt idx="17620">
                  <c:v>207.16717609044261</c:v>
                </c:pt>
                <c:pt idx="17621">
                  <c:v>218.34524852673306</c:v>
                </c:pt>
                <c:pt idx="17622">
                  <c:v>245.67672150175261</c:v>
                </c:pt>
                <c:pt idx="17623">
                  <c:v>254.14432220991461</c:v>
                </c:pt>
                <c:pt idx="17624">
                  <c:v>252.99115821743123</c:v>
                </c:pt>
                <c:pt idx="17625">
                  <c:v>252.71877342264344</c:v>
                </c:pt>
                <c:pt idx="17626">
                  <c:v>254.3286946476596</c:v>
                </c:pt>
                <c:pt idx="17627">
                  <c:v>259.48872348257567</c:v>
                </c:pt>
                <c:pt idx="17628">
                  <c:v>247.37452965324488</c:v>
                </c:pt>
                <c:pt idx="17629">
                  <c:v>251.00456965318619</c:v>
                </c:pt>
                <c:pt idx="17630">
                  <c:v>258.73823994764177</c:v>
                </c:pt>
                <c:pt idx="17631">
                  <c:v>271.59958494419726</c:v>
                </c:pt>
                <c:pt idx="17632">
                  <c:v>288.02172575161569</c:v>
                </c:pt>
                <c:pt idx="17633">
                  <c:v>304.97416553730568</c:v>
                </c:pt>
                <c:pt idx="17634">
                  <c:v>318.88793114756993</c:v>
                </c:pt>
                <c:pt idx="17635">
                  <c:v>335.88813142305594</c:v>
                </c:pt>
                <c:pt idx="17636">
                  <c:v>353.85312728066469</c:v>
                </c:pt>
                <c:pt idx="17637">
                  <c:v>371.7424749974914</c:v>
                </c:pt>
                <c:pt idx="17638">
                  <c:v>389.72111105808466</c:v>
                </c:pt>
                <c:pt idx="17639">
                  <c:v>407.97659418687147</c:v>
                </c:pt>
                <c:pt idx="17640">
                  <c:v>437.8603950378228</c:v>
                </c:pt>
                <c:pt idx="17641">
                  <c:v>461.90885275838139</c:v>
                </c:pt>
                <c:pt idx="17642">
                  <c:v>484.04217984290119</c:v>
                </c:pt>
                <c:pt idx="17643">
                  <c:v>506.35900843720526</c:v>
                </c:pt>
                <c:pt idx="17644">
                  <c:v>528.94573888931552</c:v>
                </c:pt>
                <c:pt idx="17645">
                  <c:v>551.68295920088235</c:v>
                </c:pt>
                <c:pt idx="17646">
                  <c:v>574.78701932573324</c:v>
                </c:pt>
                <c:pt idx="17647">
                  <c:v>599.83988581836047</c:v>
                </c:pt>
                <c:pt idx="17648">
                  <c:v>626.2530647806426</c:v>
                </c:pt>
                <c:pt idx="17649">
                  <c:v>648.90372873669355</c:v>
                </c:pt>
                <c:pt idx="17650">
                  <c:v>667.94766369871445</c:v>
                </c:pt>
                <c:pt idx="17651">
                  <c:v>684.60749799202131</c:v>
                </c:pt>
                <c:pt idx="17652">
                  <c:v>701.91971513936483</c:v>
                </c:pt>
                <c:pt idx="17653">
                  <c:v>720.72314859305493</c:v>
                </c:pt>
                <c:pt idx="17654">
                  <c:v>739.40050868023411</c:v>
                </c:pt>
                <c:pt idx="17655">
                  <c:v>753.05015467432247</c:v>
                </c:pt>
                <c:pt idx="17656">
                  <c:v>764.48374877172637</c:v>
                </c:pt>
                <c:pt idx="17657">
                  <c:v>774.58326641347082</c:v>
                </c:pt>
                <c:pt idx="17658">
                  <c:v>807.27311572191138</c:v>
                </c:pt>
                <c:pt idx="17659">
                  <c:v>834.6376868556697</c:v>
                </c:pt>
                <c:pt idx="17660">
                  <c:v>853.78136485458299</c:v>
                </c:pt>
                <c:pt idx="17661">
                  <c:v>869.96068527327793</c:v>
                </c:pt>
                <c:pt idx="17662">
                  <c:v>884.49318817790754</c:v>
                </c:pt>
                <c:pt idx="17663">
                  <c:v>897.80619864394737</c:v>
                </c:pt>
                <c:pt idx="17664">
                  <c:v>871.06352725905651</c:v>
                </c:pt>
                <c:pt idx="17665">
                  <c:v>849.03415000128302</c:v>
                </c:pt>
                <c:pt idx="17666">
                  <c:v>839.76847150340939</c:v>
                </c:pt>
                <c:pt idx="17667">
                  <c:v>830.50585162801372</c:v>
                </c:pt>
                <c:pt idx="17668">
                  <c:v>818.87685372509975</c:v>
                </c:pt>
                <c:pt idx="17669">
                  <c:v>805.87349946400286</c:v>
                </c:pt>
                <c:pt idx="17670">
                  <c:v>872.38859025759382</c:v>
                </c:pt>
                <c:pt idx="17671">
                  <c:v>948.97977233481299</c:v>
                </c:pt>
                <c:pt idx="17672">
                  <c:v>984.86254689985583</c:v>
                </c:pt>
                <c:pt idx="17673">
                  <c:v>999.95029527184863</c:v>
                </c:pt>
                <c:pt idx="17674">
                  <c:v>1009.9732841405551</c:v>
                </c:pt>
                <c:pt idx="17675">
                  <c:v>1016.8613478550534</c:v>
                </c:pt>
                <c:pt idx="17676">
                  <c:v>1058.5419464961897</c:v>
                </c:pt>
                <c:pt idx="17677">
                  <c:v>1088.4043083434392</c:v>
                </c:pt>
                <c:pt idx="17678">
                  <c:v>1105.8737684632981</c:v>
                </c:pt>
                <c:pt idx="17679">
                  <c:v>1123.5424582078485</c:v>
                </c:pt>
                <c:pt idx="17680">
                  <c:v>1138.7108552893344</c:v>
                </c:pt>
                <c:pt idx="17681">
                  <c:v>1150.5031583208054</c:v>
                </c:pt>
                <c:pt idx="17682">
                  <c:v>1136.8441976776178</c:v>
                </c:pt>
                <c:pt idx="17683">
                  <c:v>1121.251056680786</c:v>
                </c:pt>
                <c:pt idx="17684">
                  <c:v>1111.8479049254877</c:v>
                </c:pt>
                <c:pt idx="17685">
                  <c:v>1103.115796168649</c:v>
                </c:pt>
                <c:pt idx="17686">
                  <c:v>1094.711956294223</c:v>
                </c:pt>
                <c:pt idx="17687">
                  <c:v>1085.8435890327687</c:v>
                </c:pt>
                <c:pt idx="17688">
                  <c:v>1070.2684645986485</c:v>
                </c:pt>
                <c:pt idx="17689">
                  <c:v>1043.4489676106452</c:v>
                </c:pt>
                <c:pt idx="17690">
                  <c:v>1021.9589234487167</c:v>
                </c:pt>
                <c:pt idx="17691">
                  <c:v>1005.8210072157301</c:v>
                </c:pt>
                <c:pt idx="17692">
                  <c:v>990.00616084862634</c:v>
                </c:pt>
                <c:pt idx="17693">
                  <c:v>973.45606126925213</c:v>
                </c:pt>
                <c:pt idx="17694">
                  <c:v>917.02907074968425</c:v>
                </c:pt>
                <c:pt idx="17695">
                  <c:v>880.48458465571377</c:v>
                </c:pt>
                <c:pt idx="17696">
                  <c:v>846.57501452394354</c:v>
                </c:pt>
                <c:pt idx="17697">
                  <c:v>767.96946670856801</c:v>
                </c:pt>
                <c:pt idx="17698">
                  <c:v>740.36567146013431</c:v>
                </c:pt>
                <c:pt idx="17699">
                  <c:v>714.52473755288531</c:v>
                </c:pt>
                <c:pt idx="17700">
                  <c:v>759.90352710093703</c:v>
                </c:pt>
                <c:pt idx="17701">
                  <c:v>743.57153134092005</c:v>
                </c:pt>
                <c:pt idx="17702">
                  <c:v>722.94979265411257</c:v>
                </c:pt>
                <c:pt idx="17703">
                  <c:v>705.49201186112236</c:v>
                </c:pt>
                <c:pt idx="17704">
                  <c:v>689.01199658988492</c:v>
                </c:pt>
                <c:pt idx="17705">
                  <c:v>672.24805580349994</c:v>
                </c:pt>
                <c:pt idx="17706">
                  <c:v>633.26576995440996</c:v>
                </c:pt>
                <c:pt idx="17707">
                  <c:v>589.15382907865262</c:v>
                </c:pt>
                <c:pt idx="17708">
                  <c:v>560.43962167525603</c:v>
                </c:pt>
                <c:pt idx="17709">
                  <c:v>539.59300050810782</c:v>
                </c:pt>
                <c:pt idx="17710">
                  <c:v>518.52852252029516</c:v>
                </c:pt>
                <c:pt idx="17711">
                  <c:v>498.68581755248937</c:v>
                </c:pt>
                <c:pt idx="17712">
                  <c:v>485.22735502053666</c:v>
                </c:pt>
                <c:pt idx="17713">
                  <c:v>468.78565066579961</c:v>
                </c:pt>
                <c:pt idx="17714">
                  <c:v>450.77248651534626</c:v>
                </c:pt>
                <c:pt idx="17715">
                  <c:v>432.98743575236455</c:v>
                </c:pt>
                <c:pt idx="17716">
                  <c:v>415.969374288795</c:v>
                </c:pt>
                <c:pt idx="17717">
                  <c:v>315.68183684583369</c:v>
                </c:pt>
                <c:pt idx="17718">
                  <c:v>156.05959555497964</c:v>
                </c:pt>
                <c:pt idx="17719">
                  <c:v>106.7723957368914</c:v>
                </c:pt>
                <c:pt idx="17720">
                  <c:v>51.620940630025686</c:v>
                </c:pt>
                <c:pt idx="17721">
                  <c:v>8.0575301646659661</c:v>
                </c:pt>
                <c:pt idx="17722">
                  <c:v>0</c:v>
                </c:pt>
                <c:pt idx="17723">
                  <c:v>0</c:v>
                </c:pt>
                <c:pt idx="17724">
                  <c:v>0</c:v>
                </c:pt>
                <c:pt idx="17725">
                  <c:v>0</c:v>
                </c:pt>
                <c:pt idx="17726">
                  <c:v>0</c:v>
                </c:pt>
                <c:pt idx="17727">
                  <c:v>0</c:v>
                </c:pt>
                <c:pt idx="17728">
                  <c:v>0</c:v>
                </c:pt>
                <c:pt idx="17729">
                  <c:v>0</c:v>
                </c:pt>
                <c:pt idx="17730">
                  <c:v>0</c:v>
                </c:pt>
                <c:pt idx="17731">
                  <c:v>0</c:v>
                </c:pt>
                <c:pt idx="17732">
                  <c:v>0</c:v>
                </c:pt>
                <c:pt idx="17733">
                  <c:v>0</c:v>
                </c:pt>
                <c:pt idx="17734">
                  <c:v>0</c:v>
                </c:pt>
                <c:pt idx="17735">
                  <c:v>0</c:v>
                </c:pt>
                <c:pt idx="17736">
                  <c:v>0</c:v>
                </c:pt>
                <c:pt idx="17737">
                  <c:v>0</c:v>
                </c:pt>
                <c:pt idx="17738">
                  <c:v>0</c:v>
                </c:pt>
                <c:pt idx="17739">
                  <c:v>0</c:v>
                </c:pt>
                <c:pt idx="17740">
                  <c:v>0</c:v>
                </c:pt>
                <c:pt idx="17741">
                  <c:v>0</c:v>
                </c:pt>
                <c:pt idx="17742">
                  <c:v>0</c:v>
                </c:pt>
                <c:pt idx="17743">
                  <c:v>0</c:v>
                </c:pt>
                <c:pt idx="17744">
                  <c:v>0</c:v>
                </c:pt>
                <c:pt idx="17745">
                  <c:v>0</c:v>
                </c:pt>
                <c:pt idx="17746">
                  <c:v>0</c:v>
                </c:pt>
                <c:pt idx="17747">
                  <c:v>0</c:v>
                </c:pt>
                <c:pt idx="17748">
                  <c:v>0</c:v>
                </c:pt>
                <c:pt idx="17749">
                  <c:v>0</c:v>
                </c:pt>
                <c:pt idx="17750">
                  <c:v>0</c:v>
                </c:pt>
                <c:pt idx="17751">
                  <c:v>0</c:v>
                </c:pt>
                <c:pt idx="17752">
                  <c:v>0</c:v>
                </c:pt>
                <c:pt idx="17753">
                  <c:v>0</c:v>
                </c:pt>
                <c:pt idx="17754">
                  <c:v>0</c:v>
                </c:pt>
                <c:pt idx="17755">
                  <c:v>0</c:v>
                </c:pt>
                <c:pt idx="17756">
                  <c:v>0</c:v>
                </c:pt>
                <c:pt idx="17757">
                  <c:v>0</c:v>
                </c:pt>
                <c:pt idx="17758">
                  <c:v>2.2357573879893233</c:v>
                </c:pt>
                <c:pt idx="17759">
                  <c:v>10.016418133127708</c:v>
                </c:pt>
                <c:pt idx="17760">
                  <c:v>0</c:v>
                </c:pt>
                <c:pt idx="17761">
                  <c:v>0</c:v>
                </c:pt>
                <c:pt idx="17762">
                  <c:v>0</c:v>
                </c:pt>
                <c:pt idx="17763">
                  <c:v>0</c:v>
                </c:pt>
                <c:pt idx="17764">
                  <c:v>0</c:v>
                </c:pt>
                <c:pt idx="17765">
                  <c:v>2.2636068671922782</c:v>
                </c:pt>
                <c:pt idx="17766">
                  <c:v>13.844275322633003</c:v>
                </c:pt>
                <c:pt idx="17767">
                  <c:v>31.676093056042451</c:v>
                </c:pt>
                <c:pt idx="17768">
                  <c:v>48.386706668286728</c:v>
                </c:pt>
                <c:pt idx="17769">
                  <c:v>67.103248266210755</c:v>
                </c:pt>
                <c:pt idx="17770">
                  <c:v>87.124519323054528</c:v>
                </c:pt>
                <c:pt idx="17771">
                  <c:v>107.39157861260018</c:v>
                </c:pt>
                <c:pt idx="17772">
                  <c:v>127.61232162230679</c:v>
                </c:pt>
                <c:pt idx="17773">
                  <c:v>146.56762741196118</c:v>
                </c:pt>
                <c:pt idx="17774">
                  <c:v>164.27738622953541</c:v>
                </c:pt>
                <c:pt idx="17775">
                  <c:v>188.52486288978437</c:v>
                </c:pt>
                <c:pt idx="17776">
                  <c:v>215.42900939922524</c:v>
                </c:pt>
                <c:pt idx="17777">
                  <c:v>241.52518992359271</c:v>
                </c:pt>
                <c:pt idx="17778">
                  <c:v>275.91147961423201</c:v>
                </c:pt>
                <c:pt idx="17779">
                  <c:v>304.23836424424428</c:v>
                </c:pt>
                <c:pt idx="17780">
                  <c:v>329.95662522767992</c:v>
                </c:pt>
                <c:pt idx="17781">
                  <c:v>354.94341854770784</c:v>
                </c:pt>
                <c:pt idx="17782">
                  <c:v>379.3633654510657</c:v>
                </c:pt>
                <c:pt idx="17783">
                  <c:v>403.34250525552847</c:v>
                </c:pt>
                <c:pt idx="17784">
                  <c:v>429.30027248979752</c:v>
                </c:pt>
                <c:pt idx="17785">
                  <c:v>447.42189210512163</c:v>
                </c:pt>
                <c:pt idx="17786">
                  <c:v>472.67331282911277</c:v>
                </c:pt>
                <c:pt idx="17787">
                  <c:v>496.7468411177083</c:v>
                </c:pt>
                <c:pt idx="17788">
                  <c:v>518.87572472693216</c:v>
                </c:pt>
                <c:pt idx="17789">
                  <c:v>539.67365047050566</c:v>
                </c:pt>
                <c:pt idx="17790">
                  <c:v>610.47926852456703</c:v>
                </c:pt>
                <c:pt idx="17791">
                  <c:v>662.92900191652575</c:v>
                </c:pt>
                <c:pt idx="17792">
                  <c:v>705.31775026219236</c:v>
                </c:pt>
                <c:pt idx="17793">
                  <c:v>742.45508220492911</c:v>
                </c:pt>
                <c:pt idx="17794">
                  <c:v>778.65778426815029</c:v>
                </c:pt>
                <c:pt idx="17795">
                  <c:v>813.60758680732226</c:v>
                </c:pt>
                <c:pt idx="17796">
                  <c:v>826.05460990864117</c:v>
                </c:pt>
                <c:pt idx="17797">
                  <c:v>850.11175193124916</c:v>
                </c:pt>
                <c:pt idx="17798">
                  <c:v>876.69521720290436</c:v>
                </c:pt>
                <c:pt idx="17799">
                  <c:v>894.93386085088503</c:v>
                </c:pt>
                <c:pt idx="17800">
                  <c:v>909.82671353109254</c:v>
                </c:pt>
                <c:pt idx="17801">
                  <c:v>917.9713172881668</c:v>
                </c:pt>
                <c:pt idx="17802">
                  <c:v>898.88359304723372</c:v>
                </c:pt>
                <c:pt idx="17803">
                  <c:v>893.12022833978472</c:v>
                </c:pt>
                <c:pt idx="17804">
                  <c:v>882.97725260316918</c:v>
                </c:pt>
                <c:pt idx="17805">
                  <c:v>868.89900798234862</c:v>
                </c:pt>
                <c:pt idx="17806">
                  <c:v>855.09515812732775</c:v>
                </c:pt>
                <c:pt idx="17807">
                  <c:v>840.70318455313077</c:v>
                </c:pt>
                <c:pt idx="17808">
                  <c:v>787.82424547411608</c:v>
                </c:pt>
                <c:pt idx="17809">
                  <c:v>743.69233693464662</c:v>
                </c:pt>
                <c:pt idx="17810">
                  <c:v>713.80658088498546</c:v>
                </c:pt>
                <c:pt idx="17811">
                  <c:v>680.4391070260225</c:v>
                </c:pt>
                <c:pt idx="17812">
                  <c:v>648.0830399337043</c:v>
                </c:pt>
                <c:pt idx="17813">
                  <c:v>615.127274776224</c:v>
                </c:pt>
                <c:pt idx="17814">
                  <c:v>696.65242786838337</c:v>
                </c:pt>
                <c:pt idx="17815">
                  <c:v>777.59360439122383</c:v>
                </c:pt>
                <c:pt idx="17816">
                  <c:v>813.74834958637075</c:v>
                </c:pt>
                <c:pt idx="17817">
                  <c:v>824.04206668181564</c:v>
                </c:pt>
                <c:pt idx="17818">
                  <c:v>827.01688163948938</c:v>
                </c:pt>
                <c:pt idx="17819">
                  <c:v>826.73433820079208</c:v>
                </c:pt>
                <c:pt idx="17820">
                  <c:v>814.16578203053939</c:v>
                </c:pt>
                <c:pt idx="17821">
                  <c:v>812.02978717180349</c:v>
                </c:pt>
                <c:pt idx="17822">
                  <c:v>799.45847854893145</c:v>
                </c:pt>
                <c:pt idx="17823">
                  <c:v>789.48956752798154</c:v>
                </c:pt>
                <c:pt idx="17824">
                  <c:v>780.29924639809417</c:v>
                </c:pt>
                <c:pt idx="17825">
                  <c:v>776.10719556007029</c:v>
                </c:pt>
                <c:pt idx="17826">
                  <c:v>754.7242980300739</c:v>
                </c:pt>
                <c:pt idx="17827">
                  <c:v>725.25891514842124</c:v>
                </c:pt>
                <c:pt idx="17828">
                  <c:v>704.33692392555315</c:v>
                </c:pt>
                <c:pt idx="17829">
                  <c:v>688.34310026559274</c:v>
                </c:pt>
                <c:pt idx="17830">
                  <c:v>672.60128203622753</c:v>
                </c:pt>
                <c:pt idx="17831">
                  <c:v>656.85954944763932</c:v>
                </c:pt>
                <c:pt idx="17832">
                  <c:v>632.5265186103544</c:v>
                </c:pt>
                <c:pt idx="17833">
                  <c:v>598.32297420810448</c:v>
                </c:pt>
                <c:pt idx="17834">
                  <c:v>568.38240825389539</c:v>
                </c:pt>
                <c:pt idx="17835">
                  <c:v>547.3739438423238</c:v>
                </c:pt>
                <c:pt idx="17836">
                  <c:v>529.20078058335889</c:v>
                </c:pt>
                <c:pt idx="17837">
                  <c:v>514.85212873219461</c:v>
                </c:pt>
                <c:pt idx="17838">
                  <c:v>496.25832013839874</c:v>
                </c:pt>
                <c:pt idx="17839">
                  <c:v>474.75216866707837</c:v>
                </c:pt>
                <c:pt idx="17840">
                  <c:v>456.26183125147645</c:v>
                </c:pt>
                <c:pt idx="17841">
                  <c:v>396.67881027646246</c:v>
                </c:pt>
                <c:pt idx="17842">
                  <c:v>381.15898436503477</c:v>
                </c:pt>
                <c:pt idx="17843">
                  <c:v>366.13716796256807</c:v>
                </c:pt>
                <c:pt idx="17844">
                  <c:v>398.1358738370393</c:v>
                </c:pt>
                <c:pt idx="17845">
                  <c:v>380.5448864025285</c:v>
                </c:pt>
                <c:pt idx="17846">
                  <c:v>358.10112338025255</c:v>
                </c:pt>
                <c:pt idx="17847">
                  <c:v>337.55221505424271</c:v>
                </c:pt>
                <c:pt idx="17848">
                  <c:v>320.07241312270372</c:v>
                </c:pt>
                <c:pt idx="17849">
                  <c:v>303.9296362656948</c:v>
                </c:pt>
                <c:pt idx="17850">
                  <c:v>288.16771894841992</c:v>
                </c:pt>
                <c:pt idx="17851">
                  <c:v>251.00054528475579</c:v>
                </c:pt>
                <c:pt idx="17852">
                  <c:v>178.10590809400196</c:v>
                </c:pt>
                <c:pt idx="17853">
                  <c:v>26.974546923354126</c:v>
                </c:pt>
                <c:pt idx="17854">
                  <c:v>0</c:v>
                </c:pt>
                <c:pt idx="17855">
                  <c:v>0</c:v>
                </c:pt>
                <c:pt idx="17856">
                  <c:v>0</c:v>
                </c:pt>
                <c:pt idx="17857">
                  <c:v>0</c:v>
                </c:pt>
                <c:pt idx="17858">
                  <c:v>0</c:v>
                </c:pt>
                <c:pt idx="17859">
                  <c:v>0</c:v>
                </c:pt>
                <c:pt idx="17860">
                  <c:v>0</c:v>
                </c:pt>
                <c:pt idx="17861">
                  <c:v>0</c:v>
                </c:pt>
                <c:pt idx="17862">
                  <c:v>0</c:v>
                </c:pt>
                <c:pt idx="17863">
                  <c:v>0</c:v>
                </c:pt>
                <c:pt idx="17864">
                  <c:v>0</c:v>
                </c:pt>
                <c:pt idx="17865">
                  <c:v>0</c:v>
                </c:pt>
                <c:pt idx="17866">
                  <c:v>0</c:v>
                </c:pt>
                <c:pt idx="17867">
                  <c:v>0</c:v>
                </c:pt>
                <c:pt idx="17868">
                  <c:v>0</c:v>
                </c:pt>
                <c:pt idx="17869">
                  <c:v>0</c:v>
                </c:pt>
                <c:pt idx="17870">
                  <c:v>0</c:v>
                </c:pt>
                <c:pt idx="17871">
                  <c:v>0</c:v>
                </c:pt>
                <c:pt idx="17872">
                  <c:v>0</c:v>
                </c:pt>
                <c:pt idx="17873">
                  <c:v>0</c:v>
                </c:pt>
                <c:pt idx="17874">
                  <c:v>0</c:v>
                </c:pt>
                <c:pt idx="17875">
                  <c:v>0</c:v>
                </c:pt>
                <c:pt idx="17876">
                  <c:v>0</c:v>
                </c:pt>
                <c:pt idx="17877">
                  <c:v>0</c:v>
                </c:pt>
                <c:pt idx="17878">
                  <c:v>0</c:v>
                </c:pt>
                <c:pt idx="17879">
                  <c:v>0</c:v>
                </c:pt>
                <c:pt idx="17880">
                  <c:v>0</c:v>
                </c:pt>
                <c:pt idx="17881">
                  <c:v>0</c:v>
                </c:pt>
                <c:pt idx="17882">
                  <c:v>0</c:v>
                </c:pt>
                <c:pt idx="17883">
                  <c:v>0</c:v>
                </c:pt>
                <c:pt idx="17884">
                  <c:v>0</c:v>
                </c:pt>
                <c:pt idx="17885">
                  <c:v>0</c:v>
                </c:pt>
                <c:pt idx="17886">
                  <c:v>0</c:v>
                </c:pt>
                <c:pt idx="17887">
                  <c:v>0</c:v>
                </c:pt>
                <c:pt idx="17888">
                  <c:v>0</c:v>
                </c:pt>
                <c:pt idx="17889">
                  <c:v>0</c:v>
                </c:pt>
                <c:pt idx="17890">
                  <c:v>0</c:v>
                </c:pt>
                <c:pt idx="17891">
                  <c:v>0</c:v>
                </c:pt>
                <c:pt idx="17892">
                  <c:v>0</c:v>
                </c:pt>
                <c:pt idx="17893">
                  <c:v>0</c:v>
                </c:pt>
                <c:pt idx="17894">
                  <c:v>0</c:v>
                </c:pt>
                <c:pt idx="17895">
                  <c:v>0</c:v>
                </c:pt>
                <c:pt idx="17896">
                  <c:v>0</c:v>
                </c:pt>
                <c:pt idx="17897">
                  <c:v>0</c:v>
                </c:pt>
                <c:pt idx="17898">
                  <c:v>0</c:v>
                </c:pt>
                <c:pt idx="17899">
                  <c:v>0</c:v>
                </c:pt>
                <c:pt idx="17900">
                  <c:v>0</c:v>
                </c:pt>
                <c:pt idx="17901">
                  <c:v>0</c:v>
                </c:pt>
                <c:pt idx="17902">
                  <c:v>0</c:v>
                </c:pt>
                <c:pt idx="17903">
                  <c:v>0</c:v>
                </c:pt>
                <c:pt idx="17904">
                  <c:v>0</c:v>
                </c:pt>
                <c:pt idx="17905">
                  <c:v>0</c:v>
                </c:pt>
                <c:pt idx="17906">
                  <c:v>0</c:v>
                </c:pt>
                <c:pt idx="17907">
                  <c:v>0</c:v>
                </c:pt>
                <c:pt idx="17908">
                  <c:v>0</c:v>
                </c:pt>
                <c:pt idx="17909">
                  <c:v>0</c:v>
                </c:pt>
                <c:pt idx="17910">
                  <c:v>0</c:v>
                </c:pt>
                <c:pt idx="17911">
                  <c:v>0</c:v>
                </c:pt>
                <c:pt idx="17912">
                  <c:v>0</c:v>
                </c:pt>
                <c:pt idx="17913">
                  <c:v>0</c:v>
                </c:pt>
                <c:pt idx="17914">
                  <c:v>0</c:v>
                </c:pt>
                <c:pt idx="17915">
                  <c:v>0</c:v>
                </c:pt>
                <c:pt idx="17916">
                  <c:v>0</c:v>
                </c:pt>
                <c:pt idx="17917">
                  <c:v>0</c:v>
                </c:pt>
                <c:pt idx="17918">
                  <c:v>0</c:v>
                </c:pt>
                <c:pt idx="17919">
                  <c:v>0</c:v>
                </c:pt>
                <c:pt idx="17920">
                  <c:v>0</c:v>
                </c:pt>
                <c:pt idx="17921">
                  <c:v>0</c:v>
                </c:pt>
                <c:pt idx="17922">
                  <c:v>0</c:v>
                </c:pt>
                <c:pt idx="17923">
                  <c:v>0</c:v>
                </c:pt>
                <c:pt idx="17924">
                  <c:v>0</c:v>
                </c:pt>
                <c:pt idx="17925">
                  <c:v>0</c:v>
                </c:pt>
                <c:pt idx="17926">
                  <c:v>0</c:v>
                </c:pt>
                <c:pt idx="17927">
                  <c:v>0</c:v>
                </c:pt>
                <c:pt idx="17928">
                  <c:v>0</c:v>
                </c:pt>
                <c:pt idx="17929">
                  <c:v>0</c:v>
                </c:pt>
                <c:pt idx="17930">
                  <c:v>0</c:v>
                </c:pt>
                <c:pt idx="17931">
                  <c:v>0</c:v>
                </c:pt>
                <c:pt idx="17932">
                  <c:v>0</c:v>
                </c:pt>
                <c:pt idx="17933">
                  <c:v>0</c:v>
                </c:pt>
                <c:pt idx="17934">
                  <c:v>0</c:v>
                </c:pt>
                <c:pt idx="17935">
                  <c:v>0</c:v>
                </c:pt>
                <c:pt idx="17936">
                  <c:v>0</c:v>
                </c:pt>
                <c:pt idx="17937">
                  <c:v>0</c:v>
                </c:pt>
                <c:pt idx="17938">
                  <c:v>0</c:v>
                </c:pt>
                <c:pt idx="17939">
                  <c:v>0</c:v>
                </c:pt>
                <c:pt idx="17940">
                  <c:v>0</c:v>
                </c:pt>
                <c:pt idx="17941">
                  <c:v>0</c:v>
                </c:pt>
                <c:pt idx="17942">
                  <c:v>0</c:v>
                </c:pt>
                <c:pt idx="17943">
                  <c:v>0</c:v>
                </c:pt>
                <c:pt idx="17944">
                  <c:v>0</c:v>
                </c:pt>
                <c:pt idx="17945">
                  <c:v>0</c:v>
                </c:pt>
                <c:pt idx="17946">
                  <c:v>0</c:v>
                </c:pt>
                <c:pt idx="17947">
                  <c:v>0</c:v>
                </c:pt>
                <c:pt idx="17948">
                  <c:v>0</c:v>
                </c:pt>
                <c:pt idx="17949">
                  <c:v>0</c:v>
                </c:pt>
                <c:pt idx="17950">
                  <c:v>0</c:v>
                </c:pt>
                <c:pt idx="17951">
                  <c:v>0</c:v>
                </c:pt>
                <c:pt idx="17952">
                  <c:v>0</c:v>
                </c:pt>
                <c:pt idx="17953">
                  <c:v>0</c:v>
                </c:pt>
                <c:pt idx="17954">
                  <c:v>0</c:v>
                </c:pt>
                <c:pt idx="17955">
                  <c:v>0</c:v>
                </c:pt>
                <c:pt idx="17956">
                  <c:v>0</c:v>
                </c:pt>
                <c:pt idx="17957">
                  <c:v>0</c:v>
                </c:pt>
                <c:pt idx="17958">
                  <c:v>0</c:v>
                </c:pt>
                <c:pt idx="17959">
                  <c:v>0</c:v>
                </c:pt>
                <c:pt idx="17960">
                  <c:v>0</c:v>
                </c:pt>
                <c:pt idx="17961">
                  <c:v>0</c:v>
                </c:pt>
                <c:pt idx="17962">
                  <c:v>0</c:v>
                </c:pt>
                <c:pt idx="17963">
                  <c:v>0</c:v>
                </c:pt>
                <c:pt idx="17964">
                  <c:v>0</c:v>
                </c:pt>
                <c:pt idx="17965">
                  <c:v>0</c:v>
                </c:pt>
                <c:pt idx="17966">
                  <c:v>0</c:v>
                </c:pt>
                <c:pt idx="17967">
                  <c:v>0</c:v>
                </c:pt>
                <c:pt idx="17968">
                  <c:v>0</c:v>
                </c:pt>
                <c:pt idx="17969">
                  <c:v>0</c:v>
                </c:pt>
                <c:pt idx="17970">
                  <c:v>0</c:v>
                </c:pt>
                <c:pt idx="17971">
                  <c:v>0</c:v>
                </c:pt>
                <c:pt idx="17972">
                  <c:v>0</c:v>
                </c:pt>
                <c:pt idx="17973">
                  <c:v>0</c:v>
                </c:pt>
                <c:pt idx="17974">
                  <c:v>0</c:v>
                </c:pt>
                <c:pt idx="17975">
                  <c:v>0</c:v>
                </c:pt>
                <c:pt idx="17976">
                  <c:v>0</c:v>
                </c:pt>
                <c:pt idx="17977">
                  <c:v>0</c:v>
                </c:pt>
                <c:pt idx="17978">
                  <c:v>0</c:v>
                </c:pt>
                <c:pt idx="17979">
                  <c:v>0</c:v>
                </c:pt>
                <c:pt idx="17980">
                  <c:v>0</c:v>
                </c:pt>
                <c:pt idx="17981">
                  <c:v>0</c:v>
                </c:pt>
                <c:pt idx="17982">
                  <c:v>0</c:v>
                </c:pt>
                <c:pt idx="17983">
                  <c:v>0</c:v>
                </c:pt>
                <c:pt idx="17984">
                  <c:v>0</c:v>
                </c:pt>
                <c:pt idx="17985">
                  <c:v>0</c:v>
                </c:pt>
                <c:pt idx="17986">
                  <c:v>0</c:v>
                </c:pt>
                <c:pt idx="17987">
                  <c:v>0</c:v>
                </c:pt>
                <c:pt idx="17988">
                  <c:v>0</c:v>
                </c:pt>
                <c:pt idx="17989">
                  <c:v>0</c:v>
                </c:pt>
                <c:pt idx="17990">
                  <c:v>0</c:v>
                </c:pt>
                <c:pt idx="17991">
                  <c:v>0</c:v>
                </c:pt>
                <c:pt idx="17992">
                  <c:v>0</c:v>
                </c:pt>
                <c:pt idx="17993">
                  <c:v>0</c:v>
                </c:pt>
                <c:pt idx="17994">
                  <c:v>0</c:v>
                </c:pt>
                <c:pt idx="17995">
                  <c:v>0</c:v>
                </c:pt>
                <c:pt idx="17996">
                  <c:v>0</c:v>
                </c:pt>
                <c:pt idx="17997">
                  <c:v>0</c:v>
                </c:pt>
                <c:pt idx="17998">
                  <c:v>0</c:v>
                </c:pt>
                <c:pt idx="17999">
                  <c:v>0</c:v>
                </c:pt>
                <c:pt idx="18000">
                  <c:v>0</c:v>
                </c:pt>
                <c:pt idx="18001">
                  <c:v>0</c:v>
                </c:pt>
                <c:pt idx="18002">
                  <c:v>0</c:v>
                </c:pt>
                <c:pt idx="18003">
                  <c:v>0</c:v>
                </c:pt>
                <c:pt idx="18004">
                  <c:v>0</c:v>
                </c:pt>
                <c:pt idx="18005">
                  <c:v>0</c:v>
                </c:pt>
                <c:pt idx="18006">
                  <c:v>0</c:v>
                </c:pt>
                <c:pt idx="18007">
                  <c:v>0</c:v>
                </c:pt>
                <c:pt idx="18008">
                  <c:v>0</c:v>
                </c:pt>
                <c:pt idx="18009">
                  <c:v>0</c:v>
                </c:pt>
                <c:pt idx="18010">
                  <c:v>0</c:v>
                </c:pt>
                <c:pt idx="18011">
                  <c:v>0</c:v>
                </c:pt>
                <c:pt idx="18012">
                  <c:v>0</c:v>
                </c:pt>
                <c:pt idx="18013">
                  <c:v>0</c:v>
                </c:pt>
                <c:pt idx="18014">
                  <c:v>0</c:v>
                </c:pt>
                <c:pt idx="18015">
                  <c:v>0</c:v>
                </c:pt>
                <c:pt idx="18016">
                  <c:v>0</c:v>
                </c:pt>
                <c:pt idx="18017">
                  <c:v>0</c:v>
                </c:pt>
                <c:pt idx="18018">
                  <c:v>0</c:v>
                </c:pt>
                <c:pt idx="18019">
                  <c:v>0</c:v>
                </c:pt>
                <c:pt idx="18020">
                  <c:v>0</c:v>
                </c:pt>
                <c:pt idx="18021">
                  <c:v>0</c:v>
                </c:pt>
                <c:pt idx="18022">
                  <c:v>0</c:v>
                </c:pt>
                <c:pt idx="18023">
                  <c:v>0</c:v>
                </c:pt>
                <c:pt idx="18024">
                  <c:v>0</c:v>
                </c:pt>
                <c:pt idx="18025">
                  <c:v>0</c:v>
                </c:pt>
                <c:pt idx="18026">
                  <c:v>0</c:v>
                </c:pt>
                <c:pt idx="18027">
                  <c:v>0</c:v>
                </c:pt>
                <c:pt idx="18028">
                  <c:v>0</c:v>
                </c:pt>
                <c:pt idx="18029">
                  <c:v>0</c:v>
                </c:pt>
                <c:pt idx="18030">
                  <c:v>0</c:v>
                </c:pt>
                <c:pt idx="18031">
                  <c:v>0</c:v>
                </c:pt>
                <c:pt idx="18032">
                  <c:v>0</c:v>
                </c:pt>
                <c:pt idx="18033">
                  <c:v>0</c:v>
                </c:pt>
                <c:pt idx="18034">
                  <c:v>0</c:v>
                </c:pt>
                <c:pt idx="18035">
                  <c:v>0</c:v>
                </c:pt>
                <c:pt idx="18036">
                  <c:v>0</c:v>
                </c:pt>
                <c:pt idx="18037">
                  <c:v>0</c:v>
                </c:pt>
                <c:pt idx="18038">
                  <c:v>0</c:v>
                </c:pt>
                <c:pt idx="18039">
                  <c:v>0</c:v>
                </c:pt>
                <c:pt idx="18040">
                  <c:v>0</c:v>
                </c:pt>
                <c:pt idx="18041">
                  <c:v>0</c:v>
                </c:pt>
                <c:pt idx="18042">
                  <c:v>0</c:v>
                </c:pt>
                <c:pt idx="18043">
                  <c:v>0</c:v>
                </c:pt>
                <c:pt idx="18044">
                  <c:v>0</c:v>
                </c:pt>
                <c:pt idx="18045">
                  <c:v>0</c:v>
                </c:pt>
                <c:pt idx="18046">
                  <c:v>0</c:v>
                </c:pt>
                <c:pt idx="18047">
                  <c:v>0</c:v>
                </c:pt>
                <c:pt idx="18048">
                  <c:v>0</c:v>
                </c:pt>
                <c:pt idx="18049">
                  <c:v>0</c:v>
                </c:pt>
                <c:pt idx="18050">
                  <c:v>0</c:v>
                </c:pt>
                <c:pt idx="18051">
                  <c:v>0</c:v>
                </c:pt>
                <c:pt idx="18052">
                  <c:v>0</c:v>
                </c:pt>
                <c:pt idx="18053">
                  <c:v>0</c:v>
                </c:pt>
                <c:pt idx="18054">
                  <c:v>0</c:v>
                </c:pt>
                <c:pt idx="18055">
                  <c:v>0</c:v>
                </c:pt>
                <c:pt idx="18056">
                  <c:v>0</c:v>
                </c:pt>
                <c:pt idx="18057">
                  <c:v>0</c:v>
                </c:pt>
                <c:pt idx="18058">
                  <c:v>0</c:v>
                </c:pt>
                <c:pt idx="18059">
                  <c:v>0</c:v>
                </c:pt>
                <c:pt idx="18060">
                  <c:v>0</c:v>
                </c:pt>
                <c:pt idx="18061">
                  <c:v>0</c:v>
                </c:pt>
                <c:pt idx="18062">
                  <c:v>0</c:v>
                </c:pt>
                <c:pt idx="18063">
                  <c:v>0</c:v>
                </c:pt>
                <c:pt idx="18064">
                  <c:v>0</c:v>
                </c:pt>
                <c:pt idx="18065">
                  <c:v>0</c:v>
                </c:pt>
                <c:pt idx="18066">
                  <c:v>0</c:v>
                </c:pt>
                <c:pt idx="18067">
                  <c:v>0</c:v>
                </c:pt>
                <c:pt idx="18068">
                  <c:v>0</c:v>
                </c:pt>
                <c:pt idx="18069">
                  <c:v>0</c:v>
                </c:pt>
                <c:pt idx="18070">
                  <c:v>0</c:v>
                </c:pt>
                <c:pt idx="18071">
                  <c:v>0</c:v>
                </c:pt>
                <c:pt idx="18072">
                  <c:v>0</c:v>
                </c:pt>
                <c:pt idx="18073">
                  <c:v>0</c:v>
                </c:pt>
                <c:pt idx="18074">
                  <c:v>0</c:v>
                </c:pt>
                <c:pt idx="18075">
                  <c:v>0</c:v>
                </c:pt>
                <c:pt idx="18076">
                  <c:v>0</c:v>
                </c:pt>
                <c:pt idx="18077">
                  <c:v>0</c:v>
                </c:pt>
                <c:pt idx="18078">
                  <c:v>0</c:v>
                </c:pt>
                <c:pt idx="18079">
                  <c:v>0</c:v>
                </c:pt>
                <c:pt idx="18080">
                  <c:v>0</c:v>
                </c:pt>
                <c:pt idx="18081">
                  <c:v>0</c:v>
                </c:pt>
                <c:pt idx="18082">
                  <c:v>0</c:v>
                </c:pt>
                <c:pt idx="18083">
                  <c:v>0</c:v>
                </c:pt>
                <c:pt idx="18084">
                  <c:v>0</c:v>
                </c:pt>
                <c:pt idx="18085">
                  <c:v>0</c:v>
                </c:pt>
                <c:pt idx="18086">
                  <c:v>0</c:v>
                </c:pt>
                <c:pt idx="18087">
                  <c:v>0</c:v>
                </c:pt>
                <c:pt idx="18088">
                  <c:v>0</c:v>
                </c:pt>
                <c:pt idx="18089">
                  <c:v>0</c:v>
                </c:pt>
                <c:pt idx="18090">
                  <c:v>0</c:v>
                </c:pt>
                <c:pt idx="18091">
                  <c:v>0</c:v>
                </c:pt>
                <c:pt idx="18092">
                  <c:v>0</c:v>
                </c:pt>
                <c:pt idx="18093">
                  <c:v>0</c:v>
                </c:pt>
                <c:pt idx="18094">
                  <c:v>0</c:v>
                </c:pt>
                <c:pt idx="18095">
                  <c:v>0</c:v>
                </c:pt>
                <c:pt idx="18096">
                  <c:v>0</c:v>
                </c:pt>
                <c:pt idx="18097">
                  <c:v>0</c:v>
                </c:pt>
                <c:pt idx="18098">
                  <c:v>0</c:v>
                </c:pt>
                <c:pt idx="18099">
                  <c:v>0</c:v>
                </c:pt>
                <c:pt idx="18100">
                  <c:v>0</c:v>
                </c:pt>
                <c:pt idx="18101">
                  <c:v>0</c:v>
                </c:pt>
                <c:pt idx="18102">
                  <c:v>0</c:v>
                </c:pt>
                <c:pt idx="18103">
                  <c:v>11.714676532088346</c:v>
                </c:pt>
                <c:pt idx="18104">
                  <c:v>26.665029336937799</c:v>
                </c:pt>
                <c:pt idx="18105">
                  <c:v>32.598690206668465</c:v>
                </c:pt>
                <c:pt idx="18106">
                  <c:v>30.559550524082859</c:v>
                </c:pt>
                <c:pt idx="18107">
                  <c:v>23.947827486289786</c:v>
                </c:pt>
                <c:pt idx="18108">
                  <c:v>19.811115501786411</c:v>
                </c:pt>
                <c:pt idx="18109">
                  <c:v>37.991904413716263</c:v>
                </c:pt>
                <c:pt idx="18110">
                  <c:v>45.458545179597003</c:v>
                </c:pt>
                <c:pt idx="18111">
                  <c:v>49.015043694539507</c:v>
                </c:pt>
                <c:pt idx="18112">
                  <c:v>52.683339556715225</c:v>
                </c:pt>
                <c:pt idx="18113">
                  <c:v>54.213147380503983</c:v>
                </c:pt>
                <c:pt idx="18114">
                  <c:v>54.888525941722811</c:v>
                </c:pt>
                <c:pt idx="18115">
                  <c:v>35.295929661209158</c:v>
                </c:pt>
                <c:pt idx="18116">
                  <c:v>9.2159884696746293</c:v>
                </c:pt>
                <c:pt idx="18117">
                  <c:v>0</c:v>
                </c:pt>
                <c:pt idx="18118">
                  <c:v>0</c:v>
                </c:pt>
                <c:pt idx="18119">
                  <c:v>0</c:v>
                </c:pt>
                <c:pt idx="18120">
                  <c:v>0</c:v>
                </c:pt>
                <c:pt idx="18121">
                  <c:v>0</c:v>
                </c:pt>
                <c:pt idx="18122">
                  <c:v>0</c:v>
                </c:pt>
                <c:pt idx="18123">
                  <c:v>0</c:v>
                </c:pt>
                <c:pt idx="18124">
                  <c:v>0</c:v>
                </c:pt>
                <c:pt idx="18125">
                  <c:v>0</c:v>
                </c:pt>
                <c:pt idx="18126">
                  <c:v>0</c:v>
                </c:pt>
                <c:pt idx="18127">
                  <c:v>0</c:v>
                </c:pt>
                <c:pt idx="18128">
                  <c:v>0</c:v>
                </c:pt>
                <c:pt idx="18129">
                  <c:v>0</c:v>
                </c:pt>
                <c:pt idx="18130">
                  <c:v>0</c:v>
                </c:pt>
                <c:pt idx="18131">
                  <c:v>0</c:v>
                </c:pt>
                <c:pt idx="18132">
                  <c:v>0</c:v>
                </c:pt>
                <c:pt idx="18133">
                  <c:v>0</c:v>
                </c:pt>
                <c:pt idx="18134">
                  <c:v>0</c:v>
                </c:pt>
                <c:pt idx="18135">
                  <c:v>0</c:v>
                </c:pt>
                <c:pt idx="18136">
                  <c:v>0</c:v>
                </c:pt>
                <c:pt idx="18137">
                  <c:v>0</c:v>
                </c:pt>
                <c:pt idx="18138">
                  <c:v>0</c:v>
                </c:pt>
                <c:pt idx="18139">
                  <c:v>0</c:v>
                </c:pt>
                <c:pt idx="18140">
                  <c:v>0</c:v>
                </c:pt>
                <c:pt idx="18141">
                  <c:v>0</c:v>
                </c:pt>
                <c:pt idx="18142">
                  <c:v>0</c:v>
                </c:pt>
                <c:pt idx="18143">
                  <c:v>0</c:v>
                </c:pt>
                <c:pt idx="18144">
                  <c:v>0</c:v>
                </c:pt>
                <c:pt idx="18145">
                  <c:v>0</c:v>
                </c:pt>
                <c:pt idx="18146">
                  <c:v>0</c:v>
                </c:pt>
                <c:pt idx="18147">
                  <c:v>0</c:v>
                </c:pt>
                <c:pt idx="18148">
                  <c:v>0</c:v>
                </c:pt>
                <c:pt idx="18149">
                  <c:v>0</c:v>
                </c:pt>
                <c:pt idx="18150">
                  <c:v>0</c:v>
                </c:pt>
                <c:pt idx="18151">
                  <c:v>0</c:v>
                </c:pt>
                <c:pt idx="18152">
                  <c:v>0</c:v>
                </c:pt>
                <c:pt idx="18153">
                  <c:v>0</c:v>
                </c:pt>
                <c:pt idx="18154">
                  <c:v>0</c:v>
                </c:pt>
                <c:pt idx="18155">
                  <c:v>0</c:v>
                </c:pt>
                <c:pt idx="18156">
                  <c:v>0</c:v>
                </c:pt>
                <c:pt idx="18157">
                  <c:v>0</c:v>
                </c:pt>
                <c:pt idx="18158">
                  <c:v>0</c:v>
                </c:pt>
                <c:pt idx="18159">
                  <c:v>0</c:v>
                </c:pt>
                <c:pt idx="18160">
                  <c:v>0</c:v>
                </c:pt>
                <c:pt idx="18161">
                  <c:v>0</c:v>
                </c:pt>
                <c:pt idx="18162">
                  <c:v>0</c:v>
                </c:pt>
                <c:pt idx="18163">
                  <c:v>0</c:v>
                </c:pt>
                <c:pt idx="18164">
                  <c:v>0</c:v>
                </c:pt>
                <c:pt idx="18165">
                  <c:v>0</c:v>
                </c:pt>
                <c:pt idx="18166">
                  <c:v>0</c:v>
                </c:pt>
                <c:pt idx="18167">
                  <c:v>0</c:v>
                </c:pt>
                <c:pt idx="18168">
                  <c:v>0</c:v>
                </c:pt>
                <c:pt idx="18169">
                  <c:v>0</c:v>
                </c:pt>
                <c:pt idx="18170">
                  <c:v>0</c:v>
                </c:pt>
                <c:pt idx="18171">
                  <c:v>0</c:v>
                </c:pt>
                <c:pt idx="18172">
                  <c:v>0</c:v>
                </c:pt>
                <c:pt idx="18173">
                  <c:v>0</c:v>
                </c:pt>
                <c:pt idx="18174">
                  <c:v>0</c:v>
                </c:pt>
                <c:pt idx="18175">
                  <c:v>0</c:v>
                </c:pt>
                <c:pt idx="18176">
                  <c:v>0</c:v>
                </c:pt>
                <c:pt idx="18177">
                  <c:v>0</c:v>
                </c:pt>
                <c:pt idx="18178">
                  <c:v>0</c:v>
                </c:pt>
                <c:pt idx="18179">
                  <c:v>0</c:v>
                </c:pt>
                <c:pt idx="18180">
                  <c:v>0</c:v>
                </c:pt>
                <c:pt idx="18181">
                  <c:v>0</c:v>
                </c:pt>
                <c:pt idx="18182">
                  <c:v>0</c:v>
                </c:pt>
                <c:pt idx="18183">
                  <c:v>0</c:v>
                </c:pt>
                <c:pt idx="18184">
                  <c:v>0</c:v>
                </c:pt>
                <c:pt idx="18185">
                  <c:v>0</c:v>
                </c:pt>
                <c:pt idx="18186">
                  <c:v>0</c:v>
                </c:pt>
                <c:pt idx="18187">
                  <c:v>0</c:v>
                </c:pt>
                <c:pt idx="18188">
                  <c:v>0</c:v>
                </c:pt>
                <c:pt idx="18189">
                  <c:v>0</c:v>
                </c:pt>
                <c:pt idx="18190">
                  <c:v>0</c:v>
                </c:pt>
                <c:pt idx="18191">
                  <c:v>0</c:v>
                </c:pt>
                <c:pt idx="18192">
                  <c:v>0</c:v>
                </c:pt>
                <c:pt idx="18193">
                  <c:v>0</c:v>
                </c:pt>
                <c:pt idx="18194">
                  <c:v>0</c:v>
                </c:pt>
                <c:pt idx="18195">
                  <c:v>0</c:v>
                </c:pt>
                <c:pt idx="18196">
                  <c:v>0</c:v>
                </c:pt>
                <c:pt idx="18197">
                  <c:v>0</c:v>
                </c:pt>
                <c:pt idx="18198">
                  <c:v>0</c:v>
                </c:pt>
                <c:pt idx="18199">
                  <c:v>0</c:v>
                </c:pt>
                <c:pt idx="18200">
                  <c:v>0</c:v>
                </c:pt>
                <c:pt idx="18201">
                  <c:v>0</c:v>
                </c:pt>
                <c:pt idx="18202">
                  <c:v>0</c:v>
                </c:pt>
                <c:pt idx="18203">
                  <c:v>0</c:v>
                </c:pt>
                <c:pt idx="18204">
                  <c:v>0</c:v>
                </c:pt>
                <c:pt idx="18205">
                  <c:v>0</c:v>
                </c:pt>
                <c:pt idx="18206">
                  <c:v>0</c:v>
                </c:pt>
                <c:pt idx="18207">
                  <c:v>0</c:v>
                </c:pt>
                <c:pt idx="18208">
                  <c:v>0</c:v>
                </c:pt>
                <c:pt idx="18209">
                  <c:v>0</c:v>
                </c:pt>
                <c:pt idx="18210">
                  <c:v>0</c:v>
                </c:pt>
                <c:pt idx="18211">
                  <c:v>0</c:v>
                </c:pt>
                <c:pt idx="18212">
                  <c:v>9.5242622170998033</c:v>
                </c:pt>
                <c:pt idx="18213">
                  <c:v>33.772311638807707</c:v>
                </c:pt>
                <c:pt idx="18214">
                  <c:v>66.169576320950313</c:v>
                </c:pt>
                <c:pt idx="18215">
                  <c:v>101.00240802156267</c:v>
                </c:pt>
                <c:pt idx="18216">
                  <c:v>129.59268082398145</c:v>
                </c:pt>
                <c:pt idx="18217">
                  <c:v>167.90081508472824</c:v>
                </c:pt>
                <c:pt idx="18218">
                  <c:v>207.33681587723208</c:v>
                </c:pt>
                <c:pt idx="18219">
                  <c:v>231.0108244422353</c:v>
                </c:pt>
                <c:pt idx="18220">
                  <c:v>253.22055250815566</c:v>
                </c:pt>
                <c:pt idx="18221">
                  <c:v>268.50098752422872</c:v>
                </c:pt>
                <c:pt idx="18222">
                  <c:v>283.55447217951496</c:v>
                </c:pt>
                <c:pt idx="18223">
                  <c:v>288.77557676403666</c:v>
                </c:pt>
                <c:pt idx="18224">
                  <c:v>285.29222872964459</c:v>
                </c:pt>
                <c:pt idx="18225">
                  <c:v>277.97684670971421</c:v>
                </c:pt>
                <c:pt idx="18226">
                  <c:v>270.79340552017925</c:v>
                </c:pt>
                <c:pt idx="18227">
                  <c:v>263.61692970647982</c:v>
                </c:pt>
                <c:pt idx="18228">
                  <c:v>253.70206862303101</c:v>
                </c:pt>
                <c:pt idx="18229">
                  <c:v>249.42735887117425</c:v>
                </c:pt>
                <c:pt idx="18230">
                  <c:v>246.21979407074443</c:v>
                </c:pt>
                <c:pt idx="18231">
                  <c:v>243.47546402767449</c:v>
                </c:pt>
                <c:pt idx="18232">
                  <c:v>243.93807856797872</c:v>
                </c:pt>
                <c:pt idx="18233">
                  <c:v>247.78720570621536</c:v>
                </c:pt>
                <c:pt idx="18234">
                  <c:v>254.47405031582682</c:v>
                </c:pt>
                <c:pt idx="18235">
                  <c:v>273.28495176013433</c:v>
                </c:pt>
                <c:pt idx="18236">
                  <c:v>293.11687965376535</c:v>
                </c:pt>
                <c:pt idx="18237">
                  <c:v>305.60150955256239</c:v>
                </c:pt>
                <c:pt idx="18238">
                  <c:v>313.21704618822008</c:v>
                </c:pt>
                <c:pt idx="18239">
                  <c:v>316.01826797145264</c:v>
                </c:pt>
                <c:pt idx="18240">
                  <c:v>314.35321630408976</c:v>
                </c:pt>
                <c:pt idx="18241">
                  <c:v>295.52927650672996</c:v>
                </c:pt>
                <c:pt idx="18242">
                  <c:v>284.35210276518166</c:v>
                </c:pt>
                <c:pt idx="18243">
                  <c:v>276.48371899543878</c:v>
                </c:pt>
                <c:pt idx="18244">
                  <c:v>272.25730995430303</c:v>
                </c:pt>
                <c:pt idx="18245">
                  <c:v>270.30400980722413</c:v>
                </c:pt>
                <c:pt idx="18246">
                  <c:v>281.51104978361758</c:v>
                </c:pt>
                <c:pt idx="18247">
                  <c:v>340.80467328159909</c:v>
                </c:pt>
                <c:pt idx="18248">
                  <c:v>380.35914261696303</c:v>
                </c:pt>
                <c:pt idx="18249">
                  <c:v>390.58387888232983</c:v>
                </c:pt>
                <c:pt idx="18250">
                  <c:v>386.87789830954682</c:v>
                </c:pt>
                <c:pt idx="18251">
                  <c:v>381.26177935700741</c:v>
                </c:pt>
                <c:pt idx="18252">
                  <c:v>377.69687301887194</c:v>
                </c:pt>
                <c:pt idx="18253">
                  <c:v>389.33153440371382</c:v>
                </c:pt>
                <c:pt idx="18254">
                  <c:v>397.2431051595899</c:v>
                </c:pt>
                <c:pt idx="18255">
                  <c:v>397.97728993484213</c:v>
                </c:pt>
                <c:pt idx="18256">
                  <c:v>390.66174824457534</c:v>
                </c:pt>
                <c:pt idx="18257">
                  <c:v>384.81595492859458</c:v>
                </c:pt>
                <c:pt idx="18258">
                  <c:v>373.09699851232637</c:v>
                </c:pt>
                <c:pt idx="18259">
                  <c:v>345.82928001437364</c:v>
                </c:pt>
                <c:pt idx="18260">
                  <c:v>320.21466142192423</c:v>
                </c:pt>
                <c:pt idx="18261">
                  <c:v>300.30654267075829</c:v>
                </c:pt>
                <c:pt idx="18262">
                  <c:v>281.98780723381293</c:v>
                </c:pt>
                <c:pt idx="18263">
                  <c:v>264.06972513265777</c:v>
                </c:pt>
                <c:pt idx="18264">
                  <c:v>238.82627744868569</c:v>
                </c:pt>
                <c:pt idx="18265">
                  <c:v>204.90863038887616</c:v>
                </c:pt>
                <c:pt idx="18266">
                  <c:v>178.65464151175337</c:v>
                </c:pt>
                <c:pt idx="18267">
                  <c:v>158.31913550216234</c:v>
                </c:pt>
                <c:pt idx="18268">
                  <c:v>138.4736197349439</c:v>
                </c:pt>
                <c:pt idx="18269">
                  <c:v>118.70492069604992</c:v>
                </c:pt>
                <c:pt idx="18270">
                  <c:v>98.492615758713114</c:v>
                </c:pt>
                <c:pt idx="18271">
                  <c:v>75.533825485494731</c:v>
                </c:pt>
                <c:pt idx="18272">
                  <c:v>52.478641556579511</c:v>
                </c:pt>
                <c:pt idx="18273">
                  <c:v>2.4923848696625051</c:v>
                </c:pt>
                <c:pt idx="18274">
                  <c:v>3.671596333076641</c:v>
                </c:pt>
                <c:pt idx="18275">
                  <c:v>3.9366018127996005</c:v>
                </c:pt>
                <c:pt idx="18276">
                  <c:v>33.067518730762764</c:v>
                </c:pt>
                <c:pt idx="18277">
                  <c:v>6.2745722066302809</c:v>
                </c:pt>
                <c:pt idx="18278">
                  <c:v>3.1067349766168539</c:v>
                </c:pt>
                <c:pt idx="18279">
                  <c:v>3.8109639594912501</c:v>
                </c:pt>
                <c:pt idx="18280">
                  <c:v>4.1313088382583949</c:v>
                </c:pt>
                <c:pt idx="18281">
                  <c:v>0</c:v>
                </c:pt>
                <c:pt idx="18282">
                  <c:v>0</c:v>
                </c:pt>
                <c:pt idx="18283">
                  <c:v>0</c:v>
                </c:pt>
                <c:pt idx="18284">
                  <c:v>0</c:v>
                </c:pt>
                <c:pt idx="18285">
                  <c:v>0</c:v>
                </c:pt>
                <c:pt idx="18286">
                  <c:v>0</c:v>
                </c:pt>
                <c:pt idx="18287">
                  <c:v>0</c:v>
                </c:pt>
                <c:pt idx="18288">
                  <c:v>0</c:v>
                </c:pt>
                <c:pt idx="18289">
                  <c:v>0</c:v>
                </c:pt>
                <c:pt idx="18290">
                  <c:v>0</c:v>
                </c:pt>
                <c:pt idx="18291">
                  <c:v>0</c:v>
                </c:pt>
                <c:pt idx="18292">
                  <c:v>0</c:v>
                </c:pt>
                <c:pt idx="18293">
                  <c:v>0</c:v>
                </c:pt>
                <c:pt idx="18294">
                  <c:v>0</c:v>
                </c:pt>
                <c:pt idx="18295">
                  <c:v>0</c:v>
                </c:pt>
                <c:pt idx="18296">
                  <c:v>0</c:v>
                </c:pt>
                <c:pt idx="18297">
                  <c:v>0</c:v>
                </c:pt>
                <c:pt idx="18298">
                  <c:v>0</c:v>
                </c:pt>
                <c:pt idx="18299">
                  <c:v>0</c:v>
                </c:pt>
                <c:pt idx="18300">
                  <c:v>0</c:v>
                </c:pt>
                <c:pt idx="18301">
                  <c:v>0</c:v>
                </c:pt>
                <c:pt idx="18302">
                  <c:v>0</c:v>
                </c:pt>
                <c:pt idx="18303">
                  <c:v>0</c:v>
                </c:pt>
                <c:pt idx="18304">
                  <c:v>0</c:v>
                </c:pt>
                <c:pt idx="18305">
                  <c:v>0</c:v>
                </c:pt>
                <c:pt idx="18306">
                  <c:v>0</c:v>
                </c:pt>
                <c:pt idx="18307">
                  <c:v>0</c:v>
                </c:pt>
                <c:pt idx="18308">
                  <c:v>0</c:v>
                </c:pt>
                <c:pt idx="18309">
                  <c:v>0</c:v>
                </c:pt>
                <c:pt idx="18310">
                  <c:v>0</c:v>
                </c:pt>
                <c:pt idx="18311">
                  <c:v>0</c:v>
                </c:pt>
                <c:pt idx="18312">
                  <c:v>0</c:v>
                </c:pt>
                <c:pt idx="18313">
                  <c:v>0</c:v>
                </c:pt>
                <c:pt idx="18314">
                  <c:v>0</c:v>
                </c:pt>
                <c:pt idx="18315">
                  <c:v>0</c:v>
                </c:pt>
                <c:pt idx="18316">
                  <c:v>0</c:v>
                </c:pt>
                <c:pt idx="18317">
                  <c:v>0</c:v>
                </c:pt>
                <c:pt idx="18318">
                  <c:v>0</c:v>
                </c:pt>
                <c:pt idx="18319">
                  <c:v>0</c:v>
                </c:pt>
                <c:pt idx="18320">
                  <c:v>0</c:v>
                </c:pt>
                <c:pt idx="18321">
                  <c:v>0</c:v>
                </c:pt>
                <c:pt idx="18322">
                  <c:v>0</c:v>
                </c:pt>
                <c:pt idx="18323">
                  <c:v>0</c:v>
                </c:pt>
                <c:pt idx="18324">
                  <c:v>0</c:v>
                </c:pt>
                <c:pt idx="18325">
                  <c:v>0</c:v>
                </c:pt>
                <c:pt idx="18326">
                  <c:v>0</c:v>
                </c:pt>
                <c:pt idx="18327">
                  <c:v>0</c:v>
                </c:pt>
                <c:pt idx="18328">
                  <c:v>0</c:v>
                </c:pt>
                <c:pt idx="18329">
                  <c:v>0</c:v>
                </c:pt>
                <c:pt idx="18330">
                  <c:v>0</c:v>
                </c:pt>
                <c:pt idx="18331">
                  <c:v>0</c:v>
                </c:pt>
                <c:pt idx="18332">
                  <c:v>0</c:v>
                </c:pt>
                <c:pt idx="18333">
                  <c:v>0</c:v>
                </c:pt>
                <c:pt idx="18334">
                  <c:v>0</c:v>
                </c:pt>
                <c:pt idx="18335">
                  <c:v>0</c:v>
                </c:pt>
                <c:pt idx="18336">
                  <c:v>0</c:v>
                </c:pt>
                <c:pt idx="18337">
                  <c:v>0</c:v>
                </c:pt>
                <c:pt idx="18338">
                  <c:v>0</c:v>
                </c:pt>
                <c:pt idx="18339">
                  <c:v>0</c:v>
                </c:pt>
                <c:pt idx="18340">
                  <c:v>0</c:v>
                </c:pt>
                <c:pt idx="18341">
                  <c:v>0</c:v>
                </c:pt>
                <c:pt idx="18342">
                  <c:v>0</c:v>
                </c:pt>
                <c:pt idx="18343">
                  <c:v>0</c:v>
                </c:pt>
                <c:pt idx="18344">
                  <c:v>0</c:v>
                </c:pt>
                <c:pt idx="18345">
                  <c:v>0</c:v>
                </c:pt>
                <c:pt idx="18346">
                  <c:v>0</c:v>
                </c:pt>
                <c:pt idx="18347">
                  <c:v>0</c:v>
                </c:pt>
                <c:pt idx="18348">
                  <c:v>0</c:v>
                </c:pt>
                <c:pt idx="18349">
                  <c:v>0</c:v>
                </c:pt>
                <c:pt idx="18350">
                  <c:v>0</c:v>
                </c:pt>
                <c:pt idx="18351">
                  <c:v>0</c:v>
                </c:pt>
                <c:pt idx="18352">
                  <c:v>0</c:v>
                </c:pt>
                <c:pt idx="18353">
                  <c:v>0</c:v>
                </c:pt>
                <c:pt idx="18354">
                  <c:v>0</c:v>
                </c:pt>
                <c:pt idx="18355">
                  <c:v>3.9689893240003769</c:v>
                </c:pt>
                <c:pt idx="18356">
                  <c:v>20.449396159111014</c:v>
                </c:pt>
                <c:pt idx="18357">
                  <c:v>46.347588698191622</c:v>
                </c:pt>
                <c:pt idx="18358">
                  <c:v>74.840640442014774</c:v>
                </c:pt>
                <c:pt idx="18359">
                  <c:v>103.41055693162482</c:v>
                </c:pt>
                <c:pt idx="18360">
                  <c:v>133.01570888460637</c:v>
                </c:pt>
                <c:pt idx="18361">
                  <c:v>158.22159069986</c:v>
                </c:pt>
                <c:pt idx="18362">
                  <c:v>181.3205731069074</c:v>
                </c:pt>
                <c:pt idx="18363">
                  <c:v>203.60745567282493</c:v>
                </c:pt>
                <c:pt idx="18364">
                  <c:v>224.34224367718053</c:v>
                </c:pt>
                <c:pt idx="18365">
                  <c:v>243.68248421787561</c:v>
                </c:pt>
                <c:pt idx="18366">
                  <c:v>260.47306000633762</c:v>
                </c:pt>
                <c:pt idx="18367">
                  <c:v>280.20429688562302</c:v>
                </c:pt>
                <c:pt idx="18368">
                  <c:v>301.3755952483246</c:v>
                </c:pt>
                <c:pt idx="18369">
                  <c:v>317.03201904099967</c:v>
                </c:pt>
                <c:pt idx="18370">
                  <c:v>325.33031058860269</c:v>
                </c:pt>
                <c:pt idx="18371">
                  <c:v>329.91724026625576</c:v>
                </c:pt>
                <c:pt idx="18372">
                  <c:v>340.95576593951273</c:v>
                </c:pt>
                <c:pt idx="18373">
                  <c:v>342.42033122444724</c:v>
                </c:pt>
                <c:pt idx="18374">
                  <c:v>341.61938472847123</c:v>
                </c:pt>
                <c:pt idx="18375">
                  <c:v>337.12794932344525</c:v>
                </c:pt>
                <c:pt idx="18376">
                  <c:v>336.93679985678835</c:v>
                </c:pt>
                <c:pt idx="18377">
                  <c:v>341.67361806846782</c:v>
                </c:pt>
                <c:pt idx="18378">
                  <c:v>353.09775617404603</c:v>
                </c:pt>
                <c:pt idx="18379">
                  <c:v>368.2582460175521</c:v>
                </c:pt>
                <c:pt idx="18380">
                  <c:v>384.82500013086309</c:v>
                </c:pt>
                <c:pt idx="18381">
                  <c:v>397.39283533270867</c:v>
                </c:pt>
                <c:pt idx="18382">
                  <c:v>401.37039262731292</c:v>
                </c:pt>
                <c:pt idx="18383">
                  <c:v>400.44532356071403</c:v>
                </c:pt>
                <c:pt idx="18384">
                  <c:v>392.57734164557445</c:v>
                </c:pt>
                <c:pt idx="18385">
                  <c:v>371.30594733331804</c:v>
                </c:pt>
                <c:pt idx="18386">
                  <c:v>350.59276877815535</c:v>
                </c:pt>
                <c:pt idx="18387">
                  <c:v>339.79205115384138</c:v>
                </c:pt>
                <c:pt idx="18388">
                  <c:v>328.65382871139519</c:v>
                </c:pt>
                <c:pt idx="18389">
                  <c:v>316.26628150003387</c:v>
                </c:pt>
                <c:pt idx="18390">
                  <c:v>324.91850398860976</c:v>
                </c:pt>
                <c:pt idx="18391">
                  <c:v>380.08744002854775</c:v>
                </c:pt>
                <c:pt idx="18392">
                  <c:v>405.04632251571542</c:v>
                </c:pt>
                <c:pt idx="18393">
                  <c:v>404.63593907904021</c:v>
                </c:pt>
                <c:pt idx="18394">
                  <c:v>399.33525431421833</c:v>
                </c:pt>
                <c:pt idx="18395">
                  <c:v>392.24227237568982</c:v>
                </c:pt>
                <c:pt idx="18396">
                  <c:v>394.60369110599834</c:v>
                </c:pt>
                <c:pt idx="18397">
                  <c:v>400.82459090826865</c:v>
                </c:pt>
                <c:pt idx="18398">
                  <c:v>391.70331745006553</c:v>
                </c:pt>
                <c:pt idx="18399">
                  <c:v>381.42264274773191</c:v>
                </c:pt>
                <c:pt idx="18400">
                  <c:v>375.03332933860491</c:v>
                </c:pt>
                <c:pt idx="18401">
                  <c:v>368.43470315115837</c:v>
                </c:pt>
                <c:pt idx="18402">
                  <c:v>350.76674908533596</c:v>
                </c:pt>
                <c:pt idx="18403">
                  <c:v>326.08501702204137</c:v>
                </c:pt>
                <c:pt idx="18404">
                  <c:v>310.44972790992421</c:v>
                </c:pt>
                <c:pt idx="18405">
                  <c:v>301.30157606725481</c:v>
                </c:pt>
                <c:pt idx="18406">
                  <c:v>293.26618176232097</c:v>
                </c:pt>
                <c:pt idx="18407">
                  <c:v>286.03394378613234</c:v>
                </c:pt>
                <c:pt idx="18408">
                  <c:v>275.87952893503382</c:v>
                </c:pt>
                <c:pt idx="18409">
                  <c:v>249.08297173329083</c:v>
                </c:pt>
                <c:pt idx="18410">
                  <c:v>223.46905955114599</c:v>
                </c:pt>
                <c:pt idx="18411">
                  <c:v>208.02647593493637</c:v>
                </c:pt>
                <c:pt idx="18412">
                  <c:v>196.73983037338888</c:v>
                </c:pt>
                <c:pt idx="18413">
                  <c:v>185.9621206376649</c:v>
                </c:pt>
                <c:pt idx="18414">
                  <c:v>178.42201355250279</c:v>
                </c:pt>
                <c:pt idx="18415">
                  <c:v>160.78143120655355</c:v>
                </c:pt>
                <c:pt idx="18416">
                  <c:v>143.46824979653087</c:v>
                </c:pt>
                <c:pt idx="18417">
                  <c:v>85.888109489056106</c:v>
                </c:pt>
                <c:pt idx="18418">
                  <c:v>62.552812712065545</c:v>
                </c:pt>
                <c:pt idx="18419">
                  <c:v>38.623544471408316</c:v>
                </c:pt>
                <c:pt idx="18420">
                  <c:v>58.111343412344155</c:v>
                </c:pt>
                <c:pt idx="18421">
                  <c:v>30.334280986392024</c:v>
                </c:pt>
                <c:pt idx="18422">
                  <c:v>0</c:v>
                </c:pt>
                <c:pt idx="18423">
                  <c:v>0</c:v>
                </c:pt>
                <c:pt idx="18424">
                  <c:v>0</c:v>
                </c:pt>
                <c:pt idx="18425">
                  <c:v>0</c:v>
                </c:pt>
                <c:pt idx="18426">
                  <c:v>0</c:v>
                </c:pt>
                <c:pt idx="18427">
                  <c:v>0</c:v>
                </c:pt>
                <c:pt idx="18428">
                  <c:v>0</c:v>
                </c:pt>
                <c:pt idx="18429">
                  <c:v>0</c:v>
                </c:pt>
                <c:pt idx="18430">
                  <c:v>0</c:v>
                </c:pt>
                <c:pt idx="18431">
                  <c:v>0</c:v>
                </c:pt>
                <c:pt idx="18432">
                  <c:v>0</c:v>
                </c:pt>
                <c:pt idx="18433">
                  <c:v>0</c:v>
                </c:pt>
                <c:pt idx="18434">
                  <c:v>0</c:v>
                </c:pt>
                <c:pt idx="18435">
                  <c:v>0</c:v>
                </c:pt>
                <c:pt idx="18436">
                  <c:v>0</c:v>
                </c:pt>
                <c:pt idx="18437">
                  <c:v>0</c:v>
                </c:pt>
                <c:pt idx="18438">
                  <c:v>0</c:v>
                </c:pt>
                <c:pt idx="18439">
                  <c:v>0</c:v>
                </c:pt>
                <c:pt idx="18440">
                  <c:v>0</c:v>
                </c:pt>
                <c:pt idx="18441">
                  <c:v>0</c:v>
                </c:pt>
                <c:pt idx="18442">
                  <c:v>0</c:v>
                </c:pt>
                <c:pt idx="18443">
                  <c:v>0</c:v>
                </c:pt>
                <c:pt idx="18444">
                  <c:v>0</c:v>
                </c:pt>
                <c:pt idx="18445">
                  <c:v>0</c:v>
                </c:pt>
                <c:pt idx="18446">
                  <c:v>0</c:v>
                </c:pt>
                <c:pt idx="18447">
                  <c:v>0</c:v>
                </c:pt>
                <c:pt idx="18448">
                  <c:v>0</c:v>
                </c:pt>
                <c:pt idx="18449">
                  <c:v>0</c:v>
                </c:pt>
                <c:pt idx="18450">
                  <c:v>0</c:v>
                </c:pt>
                <c:pt idx="18451">
                  <c:v>0</c:v>
                </c:pt>
                <c:pt idx="18452">
                  <c:v>0</c:v>
                </c:pt>
                <c:pt idx="18453">
                  <c:v>0</c:v>
                </c:pt>
                <c:pt idx="18454">
                  <c:v>0</c:v>
                </c:pt>
                <c:pt idx="18455">
                  <c:v>0</c:v>
                </c:pt>
                <c:pt idx="18456">
                  <c:v>0</c:v>
                </c:pt>
                <c:pt idx="18457">
                  <c:v>0</c:v>
                </c:pt>
                <c:pt idx="18458">
                  <c:v>0</c:v>
                </c:pt>
                <c:pt idx="18459">
                  <c:v>0</c:v>
                </c:pt>
                <c:pt idx="18460">
                  <c:v>0</c:v>
                </c:pt>
                <c:pt idx="18461">
                  <c:v>0</c:v>
                </c:pt>
                <c:pt idx="18462">
                  <c:v>0</c:v>
                </c:pt>
                <c:pt idx="18463">
                  <c:v>0</c:v>
                </c:pt>
                <c:pt idx="18464">
                  <c:v>0</c:v>
                </c:pt>
                <c:pt idx="18465">
                  <c:v>0</c:v>
                </c:pt>
                <c:pt idx="18466">
                  <c:v>0</c:v>
                </c:pt>
                <c:pt idx="18467">
                  <c:v>0</c:v>
                </c:pt>
                <c:pt idx="18468">
                  <c:v>0</c:v>
                </c:pt>
                <c:pt idx="18469">
                  <c:v>0</c:v>
                </c:pt>
                <c:pt idx="18470">
                  <c:v>0</c:v>
                </c:pt>
                <c:pt idx="18471">
                  <c:v>0</c:v>
                </c:pt>
                <c:pt idx="18472">
                  <c:v>0</c:v>
                </c:pt>
                <c:pt idx="18473">
                  <c:v>0</c:v>
                </c:pt>
                <c:pt idx="18474">
                  <c:v>0</c:v>
                </c:pt>
                <c:pt idx="18475">
                  <c:v>0</c:v>
                </c:pt>
                <c:pt idx="18476">
                  <c:v>0</c:v>
                </c:pt>
                <c:pt idx="18477">
                  <c:v>0</c:v>
                </c:pt>
                <c:pt idx="18478">
                  <c:v>0</c:v>
                </c:pt>
                <c:pt idx="18479">
                  <c:v>0</c:v>
                </c:pt>
                <c:pt idx="18480">
                  <c:v>0</c:v>
                </c:pt>
                <c:pt idx="18481">
                  <c:v>0</c:v>
                </c:pt>
                <c:pt idx="18482">
                  <c:v>0</c:v>
                </c:pt>
                <c:pt idx="18483">
                  <c:v>0</c:v>
                </c:pt>
                <c:pt idx="18484">
                  <c:v>0</c:v>
                </c:pt>
                <c:pt idx="18485">
                  <c:v>0</c:v>
                </c:pt>
                <c:pt idx="18486">
                  <c:v>0</c:v>
                </c:pt>
                <c:pt idx="18487">
                  <c:v>0</c:v>
                </c:pt>
                <c:pt idx="18488">
                  <c:v>0</c:v>
                </c:pt>
                <c:pt idx="18489">
                  <c:v>0</c:v>
                </c:pt>
                <c:pt idx="18490">
                  <c:v>0</c:v>
                </c:pt>
                <c:pt idx="18491">
                  <c:v>0</c:v>
                </c:pt>
                <c:pt idx="18492">
                  <c:v>0</c:v>
                </c:pt>
                <c:pt idx="18493">
                  <c:v>0</c:v>
                </c:pt>
                <c:pt idx="18494">
                  <c:v>0</c:v>
                </c:pt>
                <c:pt idx="18495">
                  <c:v>0</c:v>
                </c:pt>
                <c:pt idx="18496">
                  <c:v>0</c:v>
                </c:pt>
                <c:pt idx="18497">
                  <c:v>0</c:v>
                </c:pt>
                <c:pt idx="18498">
                  <c:v>0</c:v>
                </c:pt>
                <c:pt idx="18499">
                  <c:v>0</c:v>
                </c:pt>
                <c:pt idx="18500">
                  <c:v>12.218717303019673</c:v>
                </c:pt>
                <c:pt idx="18501">
                  <c:v>33.865503140235077</c:v>
                </c:pt>
                <c:pt idx="18502">
                  <c:v>66.809698635261228</c:v>
                </c:pt>
                <c:pt idx="18503">
                  <c:v>103.57206908552236</c:v>
                </c:pt>
                <c:pt idx="18504">
                  <c:v>142.56752548830974</c:v>
                </c:pt>
                <c:pt idx="18505">
                  <c:v>175.90609077415866</c:v>
                </c:pt>
                <c:pt idx="18506">
                  <c:v>208.3344617077577</c:v>
                </c:pt>
                <c:pt idx="18507">
                  <c:v>240.12753106373512</c:v>
                </c:pt>
                <c:pt idx="18508">
                  <c:v>269.86274754365644</c:v>
                </c:pt>
                <c:pt idx="18509">
                  <c:v>301.17638556143817</c:v>
                </c:pt>
                <c:pt idx="18510">
                  <c:v>337.95604106919103</c:v>
                </c:pt>
                <c:pt idx="18511">
                  <c:v>369.25885610968311</c:v>
                </c:pt>
                <c:pt idx="18512">
                  <c:v>398.56520572566421</c:v>
                </c:pt>
                <c:pt idx="18513">
                  <c:v>420.82735473050627</c:v>
                </c:pt>
                <c:pt idx="18514">
                  <c:v>435.20869053381341</c:v>
                </c:pt>
                <c:pt idx="18515">
                  <c:v>447.44745062352462</c:v>
                </c:pt>
                <c:pt idx="18516">
                  <c:v>440.64014788827097</c:v>
                </c:pt>
                <c:pt idx="18517">
                  <c:v>445.35824154715618</c:v>
                </c:pt>
                <c:pt idx="18518">
                  <c:v>445.88965473202131</c:v>
                </c:pt>
                <c:pt idx="18519">
                  <c:v>448.21261940069348</c:v>
                </c:pt>
                <c:pt idx="18520">
                  <c:v>448.32182490826079</c:v>
                </c:pt>
                <c:pt idx="18521">
                  <c:v>445.08421481137447</c:v>
                </c:pt>
                <c:pt idx="18522">
                  <c:v>460.28245791473154</c:v>
                </c:pt>
                <c:pt idx="18523">
                  <c:v>467.50302879781771</c:v>
                </c:pt>
                <c:pt idx="18524">
                  <c:v>464.78566510576297</c:v>
                </c:pt>
                <c:pt idx="18525">
                  <c:v>458.27369313213802</c:v>
                </c:pt>
                <c:pt idx="18526">
                  <c:v>452.25725896586982</c:v>
                </c:pt>
                <c:pt idx="18527">
                  <c:v>446.11850341395098</c:v>
                </c:pt>
                <c:pt idx="18528">
                  <c:v>434.02021723341335</c:v>
                </c:pt>
                <c:pt idx="18529">
                  <c:v>412.16527979146167</c:v>
                </c:pt>
                <c:pt idx="18530">
                  <c:v>402.31497111000812</c:v>
                </c:pt>
                <c:pt idx="18531">
                  <c:v>393.59358395593966</c:v>
                </c:pt>
                <c:pt idx="18532">
                  <c:v>386.5010606426336</c:v>
                </c:pt>
                <c:pt idx="18533">
                  <c:v>381.42784315406294</c:v>
                </c:pt>
                <c:pt idx="18534">
                  <c:v>404.49768071108525</c:v>
                </c:pt>
                <c:pt idx="18535">
                  <c:v>470.56486478681768</c:v>
                </c:pt>
                <c:pt idx="18536">
                  <c:v>505.56171119964557</c:v>
                </c:pt>
                <c:pt idx="18537">
                  <c:v>513.83378520246663</c:v>
                </c:pt>
                <c:pt idx="18538">
                  <c:v>516.5257360561717</c:v>
                </c:pt>
                <c:pt idx="18539">
                  <c:v>516.57660462623994</c:v>
                </c:pt>
                <c:pt idx="18540">
                  <c:v>541.07118625202384</c:v>
                </c:pt>
                <c:pt idx="18541">
                  <c:v>565.28579421318796</c:v>
                </c:pt>
                <c:pt idx="18542">
                  <c:v>572.35476692148518</c:v>
                </c:pt>
                <c:pt idx="18543">
                  <c:v>571.3394122028451</c:v>
                </c:pt>
                <c:pt idx="18544">
                  <c:v>561.78271716690983</c:v>
                </c:pt>
                <c:pt idx="18545">
                  <c:v>558.10128136797903</c:v>
                </c:pt>
                <c:pt idx="18546">
                  <c:v>532.90129105794733</c:v>
                </c:pt>
                <c:pt idx="18547">
                  <c:v>504.48032618405989</c:v>
                </c:pt>
                <c:pt idx="18548">
                  <c:v>484.29487408268932</c:v>
                </c:pt>
                <c:pt idx="18549">
                  <c:v>468.47479349365221</c:v>
                </c:pt>
                <c:pt idx="18550">
                  <c:v>453.45689631063863</c:v>
                </c:pt>
                <c:pt idx="18551">
                  <c:v>439.21280286419528</c:v>
                </c:pt>
                <c:pt idx="18552">
                  <c:v>425.51581709182705</c:v>
                </c:pt>
                <c:pt idx="18553">
                  <c:v>392.0577819833639</c:v>
                </c:pt>
                <c:pt idx="18554">
                  <c:v>357.80949867314951</c:v>
                </c:pt>
                <c:pt idx="18555">
                  <c:v>331.71968834164147</c:v>
                </c:pt>
                <c:pt idx="18556">
                  <c:v>307.76676677488859</c:v>
                </c:pt>
                <c:pt idx="18557">
                  <c:v>282.87564029626708</c:v>
                </c:pt>
                <c:pt idx="18558">
                  <c:v>249.98554342284555</c:v>
                </c:pt>
                <c:pt idx="18559">
                  <c:v>228.97117204845387</c:v>
                </c:pt>
                <c:pt idx="18560">
                  <c:v>213.89498312748174</c:v>
                </c:pt>
                <c:pt idx="18561">
                  <c:v>149.87239939135947</c:v>
                </c:pt>
                <c:pt idx="18562">
                  <c:v>138.19032921357089</c:v>
                </c:pt>
                <c:pt idx="18563">
                  <c:v>127.47234937676832</c:v>
                </c:pt>
                <c:pt idx="18564">
                  <c:v>165.08661333305798</c:v>
                </c:pt>
                <c:pt idx="18565">
                  <c:v>145.01580488208944</c:v>
                </c:pt>
                <c:pt idx="18566">
                  <c:v>121.76328176078617</c:v>
                </c:pt>
                <c:pt idx="18567">
                  <c:v>104.99506617784205</c:v>
                </c:pt>
                <c:pt idx="18568">
                  <c:v>90.95343098638628</c:v>
                </c:pt>
                <c:pt idx="18569">
                  <c:v>73.548396837787422</c:v>
                </c:pt>
                <c:pt idx="18570">
                  <c:v>55.239424555661245</c:v>
                </c:pt>
                <c:pt idx="18571">
                  <c:v>19.168115002602697</c:v>
                </c:pt>
                <c:pt idx="18572">
                  <c:v>0</c:v>
                </c:pt>
                <c:pt idx="18573">
                  <c:v>0</c:v>
                </c:pt>
                <c:pt idx="18574">
                  <c:v>0</c:v>
                </c:pt>
                <c:pt idx="18575">
                  <c:v>0</c:v>
                </c:pt>
                <c:pt idx="18576">
                  <c:v>0</c:v>
                </c:pt>
                <c:pt idx="18577">
                  <c:v>0</c:v>
                </c:pt>
                <c:pt idx="18578">
                  <c:v>0</c:v>
                </c:pt>
                <c:pt idx="18579">
                  <c:v>0</c:v>
                </c:pt>
                <c:pt idx="18580">
                  <c:v>0</c:v>
                </c:pt>
                <c:pt idx="18581">
                  <c:v>0</c:v>
                </c:pt>
                <c:pt idx="18582">
                  <c:v>0</c:v>
                </c:pt>
                <c:pt idx="18583">
                  <c:v>0</c:v>
                </c:pt>
                <c:pt idx="18584">
                  <c:v>0</c:v>
                </c:pt>
                <c:pt idx="18585">
                  <c:v>0</c:v>
                </c:pt>
                <c:pt idx="18586">
                  <c:v>0</c:v>
                </c:pt>
                <c:pt idx="18587">
                  <c:v>0</c:v>
                </c:pt>
                <c:pt idx="18588">
                  <c:v>0</c:v>
                </c:pt>
                <c:pt idx="18589">
                  <c:v>0</c:v>
                </c:pt>
                <c:pt idx="18590">
                  <c:v>0</c:v>
                </c:pt>
                <c:pt idx="18591">
                  <c:v>0</c:v>
                </c:pt>
                <c:pt idx="18592">
                  <c:v>0</c:v>
                </c:pt>
                <c:pt idx="18593">
                  <c:v>0</c:v>
                </c:pt>
                <c:pt idx="18594">
                  <c:v>0</c:v>
                </c:pt>
                <c:pt idx="18595">
                  <c:v>0</c:v>
                </c:pt>
                <c:pt idx="18596">
                  <c:v>0</c:v>
                </c:pt>
                <c:pt idx="18597">
                  <c:v>0</c:v>
                </c:pt>
                <c:pt idx="18598">
                  <c:v>0</c:v>
                </c:pt>
                <c:pt idx="18599">
                  <c:v>0</c:v>
                </c:pt>
                <c:pt idx="18600">
                  <c:v>0</c:v>
                </c:pt>
                <c:pt idx="18601">
                  <c:v>0</c:v>
                </c:pt>
                <c:pt idx="18602">
                  <c:v>0</c:v>
                </c:pt>
                <c:pt idx="18603">
                  <c:v>0</c:v>
                </c:pt>
                <c:pt idx="18604">
                  <c:v>0</c:v>
                </c:pt>
                <c:pt idx="18605">
                  <c:v>0</c:v>
                </c:pt>
                <c:pt idx="18606">
                  <c:v>0</c:v>
                </c:pt>
                <c:pt idx="18607">
                  <c:v>0</c:v>
                </c:pt>
                <c:pt idx="18608">
                  <c:v>0</c:v>
                </c:pt>
                <c:pt idx="18609">
                  <c:v>0</c:v>
                </c:pt>
                <c:pt idx="18610">
                  <c:v>0</c:v>
                </c:pt>
                <c:pt idx="18611">
                  <c:v>0</c:v>
                </c:pt>
                <c:pt idx="18612">
                  <c:v>0</c:v>
                </c:pt>
                <c:pt idx="18613">
                  <c:v>0</c:v>
                </c:pt>
                <c:pt idx="18614">
                  <c:v>0</c:v>
                </c:pt>
                <c:pt idx="18615">
                  <c:v>0</c:v>
                </c:pt>
                <c:pt idx="18616">
                  <c:v>0</c:v>
                </c:pt>
                <c:pt idx="18617">
                  <c:v>0</c:v>
                </c:pt>
                <c:pt idx="18618">
                  <c:v>0</c:v>
                </c:pt>
                <c:pt idx="18619">
                  <c:v>0</c:v>
                </c:pt>
                <c:pt idx="18620">
                  <c:v>0</c:v>
                </c:pt>
                <c:pt idx="18621">
                  <c:v>0</c:v>
                </c:pt>
                <c:pt idx="18622">
                  <c:v>0</c:v>
                </c:pt>
                <c:pt idx="18623">
                  <c:v>0</c:v>
                </c:pt>
                <c:pt idx="18624">
                  <c:v>0</c:v>
                </c:pt>
                <c:pt idx="18625">
                  <c:v>0</c:v>
                </c:pt>
                <c:pt idx="18626">
                  <c:v>0</c:v>
                </c:pt>
                <c:pt idx="18627">
                  <c:v>0</c:v>
                </c:pt>
                <c:pt idx="18628">
                  <c:v>0</c:v>
                </c:pt>
                <c:pt idx="18629">
                  <c:v>0</c:v>
                </c:pt>
                <c:pt idx="18630">
                  <c:v>0</c:v>
                </c:pt>
                <c:pt idx="18631">
                  <c:v>0</c:v>
                </c:pt>
                <c:pt idx="18632">
                  <c:v>0</c:v>
                </c:pt>
                <c:pt idx="18633">
                  <c:v>0</c:v>
                </c:pt>
                <c:pt idx="18634">
                  <c:v>0</c:v>
                </c:pt>
                <c:pt idx="18635">
                  <c:v>0</c:v>
                </c:pt>
                <c:pt idx="18636">
                  <c:v>0</c:v>
                </c:pt>
                <c:pt idx="18637">
                  <c:v>0</c:v>
                </c:pt>
                <c:pt idx="18638">
                  <c:v>3.1364094019051061</c:v>
                </c:pt>
                <c:pt idx="18639">
                  <c:v>17.976821844635317</c:v>
                </c:pt>
                <c:pt idx="18640">
                  <c:v>39.16681505640301</c:v>
                </c:pt>
                <c:pt idx="18641">
                  <c:v>61.311104610834136</c:v>
                </c:pt>
                <c:pt idx="18642">
                  <c:v>84.255041289835972</c:v>
                </c:pt>
                <c:pt idx="18643">
                  <c:v>106.8085402626797</c:v>
                </c:pt>
                <c:pt idx="18644">
                  <c:v>129.29205124932645</c:v>
                </c:pt>
                <c:pt idx="18645">
                  <c:v>152.06649537519419</c:v>
                </c:pt>
                <c:pt idx="18646">
                  <c:v>175.19008480347136</c:v>
                </c:pt>
                <c:pt idx="18647">
                  <c:v>198.64725258083845</c:v>
                </c:pt>
                <c:pt idx="18648">
                  <c:v>220.91263195277648</c:v>
                </c:pt>
                <c:pt idx="18649">
                  <c:v>246.53120314967757</c:v>
                </c:pt>
                <c:pt idx="18650">
                  <c:v>272.96619795485918</c:v>
                </c:pt>
                <c:pt idx="18651">
                  <c:v>298.57278099177472</c:v>
                </c:pt>
                <c:pt idx="18652">
                  <c:v>324.02925696294506</c:v>
                </c:pt>
                <c:pt idx="18653">
                  <c:v>351.53088056066446</c:v>
                </c:pt>
                <c:pt idx="18654">
                  <c:v>377.41135639726758</c:v>
                </c:pt>
                <c:pt idx="18655">
                  <c:v>403.44454282256049</c:v>
                </c:pt>
                <c:pt idx="18656">
                  <c:v>428.19854034290205</c:v>
                </c:pt>
                <c:pt idx="18657">
                  <c:v>448.63050840778612</c:v>
                </c:pt>
                <c:pt idx="18658">
                  <c:v>466.3412040187078</c:v>
                </c:pt>
                <c:pt idx="18659">
                  <c:v>482.29094468353316</c:v>
                </c:pt>
                <c:pt idx="18660">
                  <c:v>493.13540602242881</c:v>
                </c:pt>
                <c:pt idx="18661">
                  <c:v>508.94959636506388</c:v>
                </c:pt>
                <c:pt idx="18662">
                  <c:v>526.42227311611464</c:v>
                </c:pt>
                <c:pt idx="18663">
                  <c:v>539.04031127977055</c:v>
                </c:pt>
                <c:pt idx="18664">
                  <c:v>549.75957099538039</c:v>
                </c:pt>
                <c:pt idx="18665">
                  <c:v>559.58491032499489</c:v>
                </c:pt>
                <c:pt idx="18666">
                  <c:v>579.74099353522138</c:v>
                </c:pt>
                <c:pt idx="18667">
                  <c:v>598.31896479546401</c:v>
                </c:pt>
                <c:pt idx="18668">
                  <c:v>609.96277831270243</c:v>
                </c:pt>
                <c:pt idx="18669">
                  <c:v>618.98148968301507</c:v>
                </c:pt>
                <c:pt idx="18670">
                  <c:v>623.29043477077778</c:v>
                </c:pt>
                <c:pt idx="18671">
                  <c:v>632.07071737681804</c:v>
                </c:pt>
                <c:pt idx="18672">
                  <c:v>633.57868119241084</c:v>
                </c:pt>
                <c:pt idx="18673">
                  <c:v>626.28571248647575</c:v>
                </c:pt>
                <c:pt idx="18674">
                  <c:v>629.94285644615388</c:v>
                </c:pt>
                <c:pt idx="18675">
                  <c:v>634.11711642042678</c:v>
                </c:pt>
                <c:pt idx="18676">
                  <c:v>633.73244202174203</c:v>
                </c:pt>
                <c:pt idx="18677">
                  <c:v>630.76023195550101</c:v>
                </c:pt>
                <c:pt idx="18678">
                  <c:v>676.93303392824453</c:v>
                </c:pt>
                <c:pt idx="18679">
                  <c:v>747.64139025202871</c:v>
                </c:pt>
                <c:pt idx="18680">
                  <c:v>784.74024945854296</c:v>
                </c:pt>
                <c:pt idx="18681">
                  <c:v>795.63621192784944</c:v>
                </c:pt>
                <c:pt idx="18682">
                  <c:v>792.61921028637937</c:v>
                </c:pt>
                <c:pt idx="18683">
                  <c:v>788.33832784524338</c:v>
                </c:pt>
                <c:pt idx="18684">
                  <c:v>795.4778574786767</c:v>
                </c:pt>
                <c:pt idx="18685">
                  <c:v>801.43492575534697</c:v>
                </c:pt>
                <c:pt idx="18686">
                  <c:v>797.95220400109997</c:v>
                </c:pt>
                <c:pt idx="18687">
                  <c:v>795.98583952431693</c:v>
                </c:pt>
                <c:pt idx="18688">
                  <c:v>794.63051911254001</c:v>
                </c:pt>
                <c:pt idx="18689">
                  <c:v>792.22451541460748</c:v>
                </c:pt>
                <c:pt idx="18690">
                  <c:v>792.9019424204007</c:v>
                </c:pt>
                <c:pt idx="18691">
                  <c:v>779.82099608826718</c:v>
                </c:pt>
                <c:pt idx="18692">
                  <c:v>771.54957697079362</c:v>
                </c:pt>
                <c:pt idx="18693">
                  <c:v>764.18028858313824</c:v>
                </c:pt>
                <c:pt idx="18694">
                  <c:v>756.15522043769397</c:v>
                </c:pt>
                <c:pt idx="18695">
                  <c:v>747.35039761338192</c:v>
                </c:pt>
                <c:pt idx="18696">
                  <c:v>717.3216073377979</c:v>
                </c:pt>
                <c:pt idx="18697">
                  <c:v>683.18793414090521</c:v>
                </c:pt>
                <c:pt idx="18698">
                  <c:v>656.23774280814155</c:v>
                </c:pt>
                <c:pt idx="18699">
                  <c:v>636.24316226933172</c:v>
                </c:pt>
                <c:pt idx="18700">
                  <c:v>617.92014179079615</c:v>
                </c:pt>
                <c:pt idx="18701">
                  <c:v>599.84375778756748</c:v>
                </c:pt>
                <c:pt idx="18702">
                  <c:v>581.96843368077532</c:v>
                </c:pt>
                <c:pt idx="18703">
                  <c:v>559.71004127682613</c:v>
                </c:pt>
                <c:pt idx="18704">
                  <c:v>538.97093168641607</c:v>
                </c:pt>
                <c:pt idx="18705">
                  <c:v>478.71000395817532</c:v>
                </c:pt>
                <c:pt idx="18706">
                  <c:v>460.68343026423065</c:v>
                </c:pt>
                <c:pt idx="18707">
                  <c:v>443.27212427340169</c:v>
                </c:pt>
                <c:pt idx="18708">
                  <c:v>467.48363024427636</c:v>
                </c:pt>
                <c:pt idx="18709">
                  <c:v>445.85503953752908</c:v>
                </c:pt>
                <c:pt idx="18710">
                  <c:v>423.39078248406361</c:v>
                </c:pt>
                <c:pt idx="18711">
                  <c:v>404.27634865166232</c:v>
                </c:pt>
                <c:pt idx="18712">
                  <c:v>386.88555926117681</c:v>
                </c:pt>
                <c:pt idx="18713">
                  <c:v>369.79361938428048</c:v>
                </c:pt>
                <c:pt idx="18714">
                  <c:v>355.81335712650861</c:v>
                </c:pt>
                <c:pt idx="18715">
                  <c:v>314.88233847180157</c:v>
                </c:pt>
                <c:pt idx="18716">
                  <c:v>277.04377609933556</c:v>
                </c:pt>
                <c:pt idx="18717">
                  <c:v>252.66615976894457</c:v>
                </c:pt>
                <c:pt idx="18718">
                  <c:v>231.16149188498673</c:v>
                </c:pt>
                <c:pt idx="18719">
                  <c:v>198.79936409256118</c:v>
                </c:pt>
                <c:pt idx="18720">
                  <c:v>160.02049584056849</c:v>
                </c:pt>
                <c:pt idx="18721">
                  <c:v>129.26333546740173</c:v>
                </c:pt>
                <c:pt idx="18722">
                  <c:v>104.05223498085023</c:v>
                </c:pt>
                <c:pt idx="18723">
                  <c:v>79.995708948511989</c:v>
                </c:pt>
                <c:pt idx="18724">
                  <c:v>55.429683589870322</c:v>
                </c:pt>
                <c:pt idx="18725">
                  <c:v>30.641800735591598</c:v>
                </c:pt>
                <c:pt idx="18726">
                  <c:v>4.8695951603362841</c:v>
                </c:pt>
                <c:pt idx="18727">
                  <c:v>0</c:v>
                </c:pt>
                <c:pt idx="18728">
                  <c:v>0</c:v>
                </c:pt>
                <c:pt idx="18729">
                  <c:v>0</c:v>
                </c:pt>
                <c:pt idx="18730">
                  <c:v>0</c:v>
                </c:pt>
                <c:pt idx="18731">
                  <c:v>0</c:v>
                </c:pt>
                <c:pt idx="18732">
                  <c:v>0</c:v>
                </c:pt>
                <c:pt idx="18733">
                  <c:v>0</c:v>
                </c:pt>
                <c:pt idx="18734">
                  <c:v>0</c:v>
                </c:pt>
                <c:pt idx="18735">
                  <c:v>0</c:v>
                </c:pt>
                <c:pt idx="18736">
                  <c:v>0</c:v>
                </c:pt>
                <c:pt idx="18737">
                  <c:v>0</c:v>
                </c:pt>
                <c:pt idx="18738">
                  <c:v>0</c:v>
                </c:pt>
                <c:pt idx="18739">
                  <c:v>0</c:v>
                </c:pt>
                <c:pt idx="18740">
                  <c:v>0</c:v>
                </c:pt>
                <c:pt idx="18741">
                  <c:v>0</c:v>
                </c:pt>
                <c:pt idx="18742">
                  <c:v>0</c:v>
                </c:pt>
                <c:pt idx="18743">
                  <c:v>0</c:v>
                </c:pt>
                <c:pt idx="18744">
                  <c:v>0</c:v>
                </c:pt>
                <c:pt idx="18745">
                  <c:v>0</c:v>
                </c:pt>
                <c:pt idx="18746">
                  <c:v>0</c:v>
                </c:pt>
                <c:pt idx="18747">
                  <c:v>0</c:v>
                </c:pt>
                <c:pt idx="18748">
                  <c:v>0</c:v>
                </c:pt>
                <c:pt idx="18749">
                  <c:v>0</c:v>
                </c:pt>
                <c:pt idx="18750">
                  <c:v>0</c:v>
                </c:pt>
                <c:pt idx="18751">
                  <c:v>0</c:v>
                </c:pt>
                <c:pt idx="18752">
                  <c:v>0</c:v>
                </c:pt>
                <c:pt idx="18753">
                  <c:v>0</c:v>
                </c:pt>
                <c:pt idx="18754">
                  <c:v>0</c:v>
                </c:pt>
                <c:pt idx="18755">
                  <c:v>0</c:v>
                </c:pt>
                <c:pt idx="18756">
                  <c:v>0</c:v>
                </c:pt>
                <c:pt idx="18757">
                  <c:v>0</c:v>
                </c:pt>
                <c:pt idx="18758">
                  <c:v>0</c:v>
                </c:pt>
                <c:pt idx="18759">
                  <c:v>0</c:v>
                </c:pt>
                <c:pt idx="18760">
                  <c:v>0</c:v>
                </c:pt>
                <c:pt idx="18761">
                  <c:v>0</c:v>
                </c:pt>
                <c:pt idx="18762">
                  <c:v>0</c:v>
                </c:pt>
                <c:pt idx="18763">
                  <c:v>0</c:v>
                </c:pt>
                <c:pt idx="18764">
                  <c:v>0</c:v>
                </c:pt>
                <c:pt idx="18765">
                  <c:v>32.285403843373331</c:v>
                </c:pt>
                <c:pt idx="18766">
                  <c:v>43.522086075104212</c:v>
                </c:pt>
                <c:pt idx="18767">
                  <c:v>64.299739548294014</c:v>
                </c:pt>
                <c:pt idx="18768">
                  <c:v>32.779928996694267</c:v>
                </c:pt>
                <c:pt idx="18769">
                  <c:v>1.0851831256679174</c:v>
                </c:pt>
                <c:pt idx="18770">
                  <c:v>2.3141593364269539</c:v>
                </c:pt>
                <c:pt idx="18771">
                  <c:v>10.294402575848824</c:v>
                </c:pt>
                <c:pt idx="18772">
                  <c:v>27.230432773623495</c:v>
                </c:pt>
                <c:pt idx="18773">
                  <c:v>46.952910587549198</c:v>
                </c:pt>
                <c:pt idx="18774">
                  <c:v>67.781088848414171</c:v>
                </c:pt>
                <c:pt idx="18775">
                  <c:v>85.853753562564393</c:v>
                </c:pt>
                <c:pt idx="18776">
                  <c:v>101.33562601600171</c:v>
                </c:pt>
                <c:pt idx="18777">
                  <c:v>119.39578960858654</c:v>
                </c:pt>
                <c:pt idx="18778">
                  <c:v>138.95534612873314</c:v>
                </c:pt>
                <c:pt idx="18779">
                  <c:v>158.75137259878522</c:v>
                </c:pt>
                <c:pt idx="18780">
                  <c:v>177.36138390132092</c:v>
                </c:pt>
                <c:pt idx="18781">
                  <c:v>194.84602331666849</c:v>
                </c:pt>
                <c:pt idx="18782">
                  <c:v>210.83949451292563</c:v>
                </c:pt>
                <c:pt idx="18783">
                  <c:v>232.74805909759621</c:v>
                </c:pt>
                <c:pt idx="18784">
                  <c:v>256.53369983306783</c:v>
                </c:pt>
                <c:pt idx="18785">
                  <c:v>279.86502851231899</c:v>
                </c:pt>
                <c:pt idx="18786">
                  <c:v>309.19242675182255</c:v>
                </c:pt>
                <c:pt idx="18787">
                  <c:v>333.47636593653988</c:v>
                </c:pt>
                <c:pt idx="18788">
                  <c:v>356.48548253852897</c:v>
                </c:pt>
                <c:pt idx="18789">
                  <c:v>379.07359748989575</c:v>
                </c:pt>
                <c:pt idx="18790">
                  <c:v>392.96106990979388</c:v>
                </c:pt>
                <c:pt idx="18791">
                  <c:v>416.03087740456857</c:v>
                </c:pt>
                <c:pt idx="18792">
                  <c:v>461.43061417746611</c:v>
                </c:pt>
                <c:pt idx="18793">
                  <c:v>495.87163284069914</c:v>
                </c:pt>
                <c:pt idx="18794">
                  <c:v>526.40407949879295</c:v>
                </c:pt>
                <c:pt idx="18795">
                  <c:v>557.34518056614547</c:v>
                </c:pt>
                <c:pt idx="18796">
                  <c:v>588.19676187139373</c:v>
                </c:pt>
                <c:pt idx="18797">
                  <c:v>618.22471170706206</c:v>
                </c:pt>
                <c:pt idx="18798">
                  <c:v>631.79010411498166</c:v>
                </c:pt>
                <c:pt idx="18799">
                  <c:v>652.69870727687794</c:v>
                </c:pt>
                <c:pt idx="18800">
                  <c:v>674.31269848260513</c:v>
                </c:pt>
                <c:pt idx="18801">
                  <c:v>692.33927548631516</c:v>
                </c:pt>
                <c:pt idx="18802">
                  <c:v>708.30375945255287</c:v>
                </c:pt>
                <c:pt idx="18803">
                  <c:v>722.75083228606343</c:v>
                </c:pt>
                <c:pt idx="18804">
                  <c:v>733.8480835940419</c:v>
                </c:pt>
                <c:pt idx="18805">
                  <c:v>749.00445197906504</c:v>
                </c:pt>
                <c:pt idx="18806">
                  <c:v>764.24208371123541</c:v>
                </c:pt>
                <c:pt idx="18807">
                  <c:v>774.85879742505711</c:v>
                </c:pt>
                <c:pt idx="18808">
                  <c:v>784.15159465562681</c:v>
                </c:pt>
                <c:pt idx="18809">
                  <c:v>792.73950408319877</c:v>
                </c:pt>
                <c:pt idx="18810">
                  <c:v>786.06305370309599</c:v>
                </c:pt>
                <c:pt idx="18811">
                  <c:v>786.98725469716101</c:v>
                </c:pt>
                <c:pt idx="18812">
                  <c:v>782.742683055204</c:v>
                </c:pt>
                <c:pt idx="18813">
                  <c:v>775.40161845087596</c:v>
                </c:pt>
                <c:pt idx="18814">
                  <c:v>766.04357605937321</c:v>
                </c:pt>
                <c:pt idx="18815">
                  <c:v>755.20708921562004</c:v>
                </c:pt>
                <c:pt idx="18816">
                  <c:v>770.56543642586496</c:v>
                </c:pt>
                <c:pt idx="18817">
                  <c:v>772.77784147541695</c:v>
                </c:pt>
                <c:pt idx="18818">
                  <c:v>779.52373119033882</c:v>
                </c:pt>
                <c:pt idx="18819">
                  <c:v>788.4111144778683</c:v>
                </c:pt>
                <c:pt idx="18820">
                  <c:v>793.6033358457139</c:v>
                </c:pt>
                <c:pt idx="18821">
                  <c:v>795.16608368855134</c:v>
                </c:pt>
                <c:pt idx="18822">
                  <c:v>852.3792740717854</c:v>
                </c:pt>
                <c:pt idx="18823">
                  <c:v>922.55973008109152</c:v>
                </c:pt>
                <c:pt idx="18824">
                  <c:v>963.58108031847871</c:v>
                </c:pt>
                <c:pt idx="18825">
                  <c:v>983.53562323114295</c:v>
                </c:pt>
                <c:pt idx="18826">
                  <c:v>994.93986621594104</c:v>
                </c:pt>
                <c:pt idx="18827">
                  <c:v>1003.7637561342765</c:v>
                </c:pt>
                <c:pt idx="18828">
                  <c:v>1096.160850739504</c:v>
                </c:pt>
                <c:pt idx="18829">
                  <c:v>1163.5210052897671</c:v>
                </c:pt>
                <c:pt idx="18830">
                  <c:v>1212.5784005177588</c:v>
                </c:pt>
                <c:pt idx="18831">
                  <c:v>1262.3343386102358</c:v>
                </c:pt>
                <c:pt idx="18832">
                  <c:v>1308.8626374726696</c:v>
                </c:pt>
                <c:pt idx="18833">
                  <c:v>1350.8023720461513</c:v>
                </c:pt>
                <c:pt idx="18834">
                  <c:v>1364.8652666333082</c:v>
                </c:pt>
                <c:pt idx="18835">
                  <c:v>1376.9490127227639</c:v>
                </c:pt>
                <c:pt idx="18836">
                  <c:v>1393.5638440091964</c:v>
                </c:pt>
                <c:pt idx="18837">
                  <c:v>1408.5900474692558</c:v>
                </c:pt>
                <c:pt idx="18838">
                  <c:v>1424.2874485445543</c:v>
                </c:pt>
                <c:pt idx="18839">
                  <c:v>1431.3583809507149</c:v>
                </c:pt>
                <c:pt idx="18840">
                  <c:v>1380.4523854932063</c:v>
                </c:pt>
                <c:pt idx="18841">
                  <c:v>1337.4433133940404</c:v>
                </c:pt>
                <c:pt idx="18842">
                  <c:v>1310.9419441132138</c:v>
                </c:pt>
                <c:pt idx="18843">
                  <c:v>1280.9961024579245</c:v>
                </c:pt>
                <c:pt idx="18844">
                  <c:v>1254.1354716647347</c:v>
                </c:pt>
                <c:pt idx="18845">
                  <c:v>1229.1353671095253</c:v>
                </c:pt>
                <c:pt idx="18846">
                  <c:v>1206.2655974821409</c:v>
                </c:pt>
                <c:pt idx="18847">
                  <c:v>1183.2182828382818</c:v>
                </c:pt>
                <c:pt idx="18848">
                  <c:v>1161.3140477877421</c:v>
                </c:pt>
                <c:pt idx="18849">
                  <c:v>1093.9695711525455</c:v>
                </c:pt>
                <c:pt idx="18850">
                  <c:v>1079.2757269435531</c:v>
                </c:pt>
                <c:pt idx="18851">
                  <c:v>1057.7613961097134</c:v>
                </c:pt>
                <c:pt idx="18852">
                  <c:v>1051.3382480357357</c:v>
                </c:pt>
                <c:pt idx="18853">
                  <c:v>1008.3778784532493</c:v>
                </c:pt>
                <c:pt idx="18854">
                  <c:v>969.98678140236871</c:v>
                </c:pt>
                <c:pt idx="18855">
                  <c:v>936.18548955658298</c:v>
                </c:pt>
                <c:pt idx="18856">
                  <c:v>905.27376277845428</c:v>
                </c:pt>
                <c:pt idx="18857">
                  <c:v>876.05474365018858</c:v>
                </c:pt>
                <c:pt idx="18858">
                  <c:v>897.45179132978785</c:v>
                </c:pt>
                <c:pt idx="18859">
                  <c:v>883.76538364868622</c:v>
                </c:pt>
                <c:pt idx="18860">
                  <c:v>871.99357475730551</c:v>
                </c:pt>
                <c:pt idx="18861">
                  <c:v>864.8421428591854</c:v>
                </c:pt>
                <c:pt idx="18862">
                  <c:v>856.01121381024279</c:v>
                </c:pt>
                <c:pt idx="18863">
                  <c:v>845.4536623986827</c:v>
                </c:pt>
                <c:pt idx="18864">
                  <c:v>786.49029162994077</c:v>
                </c:pt>
                <c:pt idx="18865">
                  <c:v>751.79361007686157</c:v>
                </c:pt>
                <c:pt idx="18866">
                  <c:v>722.21573169459191</c:v>
                </c:pt>
                <c:pt idx="18867">
                  <c:v>696.65547458944195</c:v>
                </c:pt>
                <c:pt idx="18868">
                  <c:v>671.74381730092227</c:v>
                </c:pt>
                <c:pt idx="18869">
                  <c:v>647.97275529199908</c:v>
                </c:pt>
                <c:pt idx="18870">
                  <c:v>687.89987481939636</c:v>
                </c:pt>
                <c:pt idx="18871">
                  <c:v>689.89160237517058</c:v>
                </c:pt>
                <c:pt idx="18872">
                  <c:v>429.16286288994814</c:v>
                </c:pt>
                <c:pt idx="18873">
                  <c:v>276.27867271687654</c:v>
                </c:pt>
                <c:pt idx="18874">
                  <c:v>115.60621307133796</c:v>
                </c:pt>
                <c:pt idx="18875">
                  <c:v>0</c:v>
                </c:pt>
                <c:pt idx="18876">
                  <c:v>0</c:v>
                </c:pt>
                <c:pt idx="18877">
                  <c:v>0</c:v>
                </c:pt>
                <c:pt idx="18878">
                  <c:v>0</c:v>
                </c:pt>
                <c:pt idx="18879">
                  <c:v>0</c:v>
                </c:pt>
                <c:pt idx="18880">
                  <c:v>0</c:v>
                </c:pt>
                <c:pt idx="18881">
                  <c:v>0</c:v>
                </c:pt>
                <c:pt idx="18882">
                  <c:v>0</c:v>
                </c:pt>
                <c:pt idx="18883">
                  <c:v>0</c:v>
                </c:pt>
                <c:pt idx="18884">
                  <c:v>0</c:v>
                </c:pt>
                <c:pt idx="18885">
                  <c:v>0</c:v>
                </c:pt>
                <c:pt idx="18886">
                  <c:v>0</c:v>
                </c:pt>
                <c:pt idx="18887">
                  <c:v>0</c:v>
                </c:pt>
                <c:pt idx="18888">
                  <c:v>0</c:v>
                </c:pt>
                <c:pt idx="18889">
                  <c:v>0</c:v>
                </c:pt>
                <c:pt idx="18890">
                  <c:v>0</c:v>
                </c:pt>
                <c:pt idx="18891">
                  <c:v>0</c:v>
                </c:pt>
                <c:pt idx="18892">
                  <c:v>0</c:v>
                </c:pt>
                <c:pt idx="18893">
                  <c:v>0</c:v>
                </c:pt>
                <c:pt idx="18894">
                  <c:v>0</c:v>
                </c:pt>
                <c:pt idx="18895">
                  <c:v>0</c:v>
                </c:pt>
                <c:pt idx="18896">
                  <c:v>0</c:v>
                </c:pt>
                <c:pt idx="18897">
                  <c:v>0</c:v>
                </c:pt>
                <c:pt idx="18898">
                  <c:v>0</c:v>
                </c:pt>
                <c:pt idx="18899">
                  <c:v>0</c:v>
                </c:pt>
                <c:pt idx="18900">
                  <c:v>0</c:v>
                </c:pt>
                <c:pt idx="18901">
                  <c:v>0</c:v>
                </c:pt>
                <c:pt idx="18902">
                  <c:v>0</c:v>
                </c:pt>
                <c:pt idx="18903">
                  <c:v>0</c:v>
                </c:pt>
                <c:pt idx="18904">
                  <c:v>0</c:v>
                </c:pt>
                <c:pt idx="18905">
                  <c:v>0</c:v>
                </c:pt>
                <c:pt idx="18906">
                  <c:v>0</c:v>
                </c:pt>
                <c:pt idx="18907">
                  <c:v>14.301715395714515</c:v>
                </c:pt>
                <c:pt idx="18908">
                  <c:v>41.851619123769964</c:v>
                </c:pt>
                <c:pt idx="18909">
                  <c:v>119.61112281944874</c:v>
                </c:pt>
                <c:pt idx="18910">
                  <c:v>157.84687168704968</c:v>
                </c:pt>
                <c:pt idx="18911">
                  <c:v>194.08263000767636</c:v>
                </c:pt>
                <c:pt idx="18912">
                  <c:v>208.59297273165558</c:v>
                </c:pt>
                <c:pt idx="18913">
                  <c:v>181.15099223036972</c:v>
                </c:pt>
                <c:pt idx="18914">
                  <c:v>171.46888739632405</c:v>
                </c:pt>
                <c:pt idx="18915">
                  <c:v>179.26659564503404</c:v>
                </c:pt>
                <c:pt idx="18916">
                  <c:v>192.30596654988312</c:v>
                </c:pt>
                <c:pt idx="18917">
                  <c:v>207.39314760197678</c:v>
                </c:pt>
                <c:pt idx="18918">
                  <c:v>224.6748291191837</c:v>
                </c:pt>
                <c:pt idx="18919">
                  <c:v>239.51955823485861</c:v>
                </c:pt>
                <c:pt idx="18920">
                  <c:v>252.17671611549602</c:v>
                </c:pt>
                <c:pt idx="18921">
                  <c:v>267.27996140595337</c:v>
                </c:pt>
                <c:pt idx="18922">
                  <c:v>283.56944705101785</c:v>
                </c:pt>
                <c:pt idx="18923">
                  <c:v>299.84654443029837</c:v>
                </c:pt>
                <c:pt idx="18924">
                  <c:v>328.3591532575432</c:v>
                </c:pt>
                <c:pt idx="18925">
                  <c:v>343.73571448299452</c:v>
                </c:pt>
                <c:pt idx="18926">
                  <c:v>354.93783868064429</c:v>
                </c:pt>
                <c:pt idx="18927">
                  <c:v>372.15225019370297</c:v>
                </c:pt>
                <c:pt idx="18928">
                  <c:v>388.48713029857066</c:v>
                </c:pt>
                <c:pt idx="18929">
                  <c:v>409.60899301924661</c:v>
                </c:pt>
                <c:pt idx="18930">
                  <c:v>425.13774586537227</c:v>
                </c:pt>
                <c:pt idx="18931">
                  <c:v>445.27026035473472</c:v>
                </c:pt>
                <c:pt idx="18932">
                  <c:v>467.28277945896104</c:v>
                </c:pt>
                <c:pt idx="18933">
                  <c:v>489.46733642525771</c:v>
                </c:pt>
                <c:pt idx="18934">
                  <c:v>511.74427415325408</c:v>
                </c:pt>
                <c:pt idx="18935">
                  <c:v>534.20953995418154</c:v>
                </c:pt>
                <c:pt idx="18936">
                  <c:v>537.31066291039815</c:v>
                </c:pt>
                <c:pt idx="18937">
                  <c:v>549.7744137065431</c:v>
                </c:pt>
                <c:pt idx="18938">
                  <c:v>564.43526996810101</c:v>
                </c:pt>
                <c:pt idx="18939">
                  <c:v>578.27853854370494</c:v>
                </c:pt>
                <c:pt idx="18940">
                  <c:v>591.18018972988534</c:v>
                </c:pt>
                <c:pt idx="18941">
                  <c:v>603.97527851556367</c:v>
                </c:pt>
                <c:pt idx="18942">
                  <c:v>663.35272516313614</c:v>
                </c:pt>
                <c:pt idx="18943">
                  <c:v>705.1151452713143</c:v>
                </c:pt>
                <c:pt idx="18944">
                  <c:v>741.28779974627741</c:v>
                </c:pt>
                <c:pt idx="18945">
                  <c:v>773.33449278703245</c:v>
                </c:pt>
                <c:pt idx="18946">
                  <c:v>802.86170255878949</c:v>
                </c:pt>
                <c:pt idx="18947">
                  <c:v>830.60850207003614</c:v>
                </c:pt>
                <c:pt idx="18948">
                  <c:v>796.84970955121162</c:v>
                </c:pt>
                <c:pt idx="18949">
                  <c:v>785.60658275690639</c:v>
                </c:pt>
                <c:pt idx="18950">
                  <c:v>777.17445391169429</c:v>
                </c:pt>
                <c:pt idx="18951">
                  <c:v>764.66420839711498</c:v>
                </c:pt>
                <c:pt idx="18952">
                  <c:v>750.95166818739085</c:v>
                </c:pt>
                <c:pt idx="18953">
                  <c:v>736.05596472391551</c:v>
                </c:pt>
                <c:pt idx="18954">
                  <c:v>762.74367448392763</c:v>
                </c:pt>
                <c:pt idx="18955">
                  <c:v>778.69049073265307</c:v>
                </c:pt>
                <c:pt idx="18956">
                  <c:v>786.58244451635971</c:v>
                </c:pt>
                <c:pt idx="18957">
                  <c:v>790.90766709045624</c:v>
                </c:pt>
                <c:pt idx="18958">
                  <c:v>788.42251183694282</c:v>
                </c:pt>
                <c:pt idx="18959">
                  <c:v>790.46673846623889</c:v>
                </c:pt>
                <c:pt idx="18960">
                  <c:v>765.93632825977352</c:v>
                </c:pt>
                <c:pt idx="18961">
                  <c:v>741.72271965475386</c:v>
                </c:pt>
                <c:pt idx="18962">
                  <c:v>728.50859237416557</c:v>
                </c:pt>
                <c:pt idx="18963">
                  <c:v>714.00638123774968</c:v>
                </c:pt>
                <c:pt idx="18964">
                  <c:v>696.68996088970948</c:v>
                </c:pt>
                <c:pt idx="18965">
                  <c:v>677.57892091944075</c:v>
                </c:pt>
                <c:pt idx="18966">
                  <c:v>683.35758239058873</c:v>
                </c:pt>
                <c:pt idx="18967">
                  <c:v>791.73013821480822</c:v>
                </c:pt>
                <c:pt idx="18968">
                  <c:v>869.36038022795321</c:v>
                </c:pt>
                <c:pt idx="18969">
                  <c:v>739.13913157957188</c:v>
                </c:pt>
                <c:pt idx="18970">
                  <c:v>605.24580376042707</c:v>
                </c:pt>
                <c:pt idx="18971">
                  <c:v>467.73865468498855</c:v>
                </c:pt>
                <c:pt idx="18972">
                  <c:v>620.82711476277268</c:v>
                </c:pt>
                <c:pt idx="18973">
                  <c:v>771.20284856946296</c:v>
                </c:pt>
                <c:pt idx="18974">
                  <c:v>923.36840049814168</c:v>
                </c:pt>
                <c:pt idx="18975">
                  <c:v>1085.2943124484482</c:v>
                </c:pt>
                <c:pt idx="18976">
                  <c:v>1222.9930094472927</c:v>
                </c:pt>
                <c:pt idx="18977">
                  <c:v>1332.608227650644</c:v>
                </c:pt>
                <c:pt idx="18978">
                  <c:v>1455.1100318262741</c:v>
                </c:pt>
                <c:pt idx="18979">
                  <c:v>1570.2182816583384</c:v>
                </c:pt>
                <c:pt idx="18980">
                  <c:v>1690.5405436057076</c:v>
                </c:pt>
                <c:pt idx="18981">
                  <c:v>1809.2611457107209</c:v>
                </c:pt>
                <c:pt idx="18982">
                  <c:v>1927.1790960381263</c:v>
                </c:pt>
                <c:pt idx="18983">
                  <c:v>2043.7804236167451</c:v>
                </c:pt>
                <c:pt idx="18984">
                  <c:v>2086.9091646693337</c:v>
                </c:pt>
                <c:pt idx="18985">
                  <c:v>2135.1136933616158</c:v>
                </c:pt>
                <c:pt idx="18986">
                  <c:v>2190.968415763472</c:v>
                </c:pt>
                <c:pt idx="18987">
                  <c:v>2249.6775245529143</c:v>
                </c:pt>
                <c:pt idx="18988">
                  <c:v>2307.5830977836677</c:v>
                </c:pt>
                <c:pt idx="18989">
                  <c:v>2364.8295787451402</c:v>
                </c:pt>
                <c:pt idx="18990">
                  <c:v>2422.1631799497814</c:v>
                </c:pt>
                <c:pt idx="18991">
                  <c:v>2480.22213660343</c:v>
                </c:pt>
                <c:pt idx="18992">
                  <c:v>2536.953124721259</c:v>
                </c:pt>
                <c:pt idx="18993">
                  <c:v>2563.0692742176625</c:v>
                </c:pt>
                <c:pt idx="18994">
                  <c:v>2624.094643229203</c:v>
                </c:pt>
                <c:pt idx="18995">
                  <c:v>2671.5740259386512</c:v>
                </c:pt>
                <c:pt idx="18996">
                  <c:v>2487.7525816294574</c:v>
                </c:pt>
                <c:pt idx="18997">
                  <c:v>2317.2693790450944</c:v>
                </c:pt>
                <c:pt idx="18998">
                  <c:v>2151.163914243205</c:v>
                </c:pt>
                <c:pt idx="18999">
                  <c:v>1994.7932087862455</c:v>
                </c:pt>
                <c:pt idx="19000">
                  <c:v>1846.0026455196605</c:v>
                </c:pt>
                <c:pt idx="19001">
                  <c:v>1703.6096781740046</c:v>
                </c:pt>
                <c:pt idx="19002">
                  <c:v>1799.5839306311484</c:v>
                </c:pt>
                <c:pt idx="19003">
                  <c:v>1851.5325671050293</c:v>
                </c:pt>
                <c:pt idx="19004">
                  <c:v>1919.8461587896713</c:v>
                </c:pt>
                <c:pt idx="19005">
                  <c:v>1833.1508294423193</c:v>
                </c:pt>
                <c:pt idx="19006">
                  <c:v>1534.8987691878956</c:v>
                </c:pt>
                <c:pt idx="19007">
                  <c:v>1411.2950758205134</c:v>
                </c:pt>
                <c:pt idx="19008">
                  <c:v>1240.4107789380766</c:v>
                </c:pt>
                <c:pt idx="19009">
                  <c:v>1105.6254117591161</c:v>
                </c:pt>
                <c:pt idx="19010">
                  <c:v>986.95107228204233</c:v>
                </c:pt>
                <c:pt idx="19011">
                  <c:v>880.65423061948661</c:v>
                </c:pt>
                <c:pt idx="19012">
                  <c:v>785.45405149895703</c:v>
                </c:pt>
                <c:pt idx="19013">
                  <c:v>700.02703884497748</c:v>
                </c:pt>
                <c:pt idx="19014">
                  <c:v>546.72945824689771</c:v>
                </c:pt>
                <c:pt idx="19015">
                  <c:v>480.31366665853398</c:v>
                </c:pt>
                <c:pt idx="19016">
                  <c:v>422.81623640202525</c:v>
                </c:pt>
                <c:pt idx="19017">
                  <c:v>371.08372789055602</c:v>
                </c:pt>
                <c:pt idx="19018">
                  <c:v>325.05584606557125</c:v>
                </c:pt>
                <c:pt idx="19019">
                  <c:v>284.66436695355679</c:v>
                </c:pt>
                <c:pt idx="19020">
                  <c:v>227.93105994180627</c:v>
                </c:pt>
                <c:pt idx="19021">
                  <c:v>173.63931899753629</c:v>
                </c:pt>
                <c:pt idx="19022">
                  <c:v>122.45991698952751</c:v>
                </c:pt>
                <c:pt idx="19023">
                  <c:v>74.244213812805299</c:v>
                </c:pt>
                <c:pt idx="19024">
                  <c:v>28.90665864817711</c:v>
                </c:pt>
                <c:pt idx="19025">
                  <c:v>0</c:v>
                </c:pt>
                <c:pt idx="19026">
                  <c:v>0</c:v>
                </c:pt>
                <c:pt idx="19027">
                  <c:v>0</c:v>
                </c:pt>
                <c:pt idx="19028">
                  <c:v>0</c:v>
                </c:pt>
                <c:pt idx="19029">
                  <c:v>0</c:v>
                </c:pt>
                <c:pt idx="19030">
                  <c:v>0</c:v>
                </c:pt>
                <c:pt idx="19031">
                  <c:v>0</c:v>
                </c:pt>
                <c:pt idx="19032">
                  <c:v>0</c:v>
                </c:pt>
                <c:pt idx="19033">
                  <c:v>0</c:v>
                </c:pt>
                <c:pt idx="19034">
                  <c:v>0</c:v>
                </c:pt>
                <c:pt idx="19035">
                  <c:v>0</c:v>
                </c:pt>
                <c:pt idx="19036">
                  <c:v>0</c:v>
                </c:pt>
                <c:pt idx="19037">
                  <c:v>0</c:v>
                </c:pt>
                <c:pt idx="19038">
                  <c:v>0</c:v>
                </c:pt>
                <c:pt idx="19039">
                  <c:v>0</c:v>
                </c:pt>
                <c:pt idx="19040">
                  <c:v>0</c:v>
                </c:pt>
                <c:pt idx="19041">
                  <c:v>0</c:v>
                </c:pt>
                <c:pt idx="19042">
                  <c:v>0</c:v>
                </c:pt>
                <c:pt idx="19043">
                  <c:v>0</c:v>
                </c:pt>
                <c:pt idx="19044">
                  <c:v>13.805805909781748</c:v>
                </c:pt>
                <c:pt idx="19045">
                  <c:v>46.185962877771622</c:v>
                </c:pt>
                <c:pt idx="19046">
                  <c:v>82.946481434102452</c:v>
                </c:pt>
                <c:pt idx="19047">
                  <c:v>120.35635817551643</c:v>
                </c:pt>
                <c:pt idx="19048">
                  <c:v>152.3251482113285</c:v>
                </c:pt>
                <c:pt idx="19049">
                  <c:v>185.69881636879785</c:v>
                </c:pt>
                <c:pt idx="19050">
                  <c:v>178.30110615608197</c:v>
                </c:pt>
                <c:pt idx="19051">
                  <c:v>213.32138441003687</c:v>
                </c:pt>
                <c:pt idx="19052">
                  <c:v>254.24040256771585</c:v>
                </c:pt>
                <c:pt idx="19053">
                  <c:v>312.74481079983428</c:v>
                </c:pt>
                <c:pt idx="19054">
                  <c:v>336.07314201258231</c:v>
                </c:pt>
                <c:pt idx="19055">
                  <c:v>353.14647704087463</c:v>
                </c:pt>
                <c:pt idx="19056">
                  <c:v>346.16254313545795</c:v>
                </c:pt>
                <c:pt idx="19057">
                  <c:v>320.95504297095215</c:v>
                </c:pt>
                <c:pt idx="19058">
                  <c:v>315.83077635058191</c:v>
                </c:pt>
                <c:pt idx="19059">
                  <c:v>315.76925895383391</c:v>
                </c:pt>
                <c:pt idx="19060">
                  <c:v>313.97495754700412</c:v>
                </c:pt>
                <c:pt idx="19061">
                  <c:v>308.79404990878271</c:v>
                </c:pt>
                <c:pt idx="19062">
                  <c:v>388.92274061427798</c:v>
                </c:pt>
                <c:pt idx="19063">
                  <c:v>434.74169046629811</c:v>
                </c:pt>
                <c:pt idx="19064">
                  <c:v>471.67044014334328</c:v>
                </c:pt>
                <c:pt idx="19065">
                  <c:v>505.84053386171979</c:v>
                </c:pt>
                <c:pt idx="19066">
                  <c:v>533.28568043839334</c:v>
                </c:pt>
                <c:pt idx="19067">
                  <c:v>559.74604053551161</c:v>
                </c:pt>
                <c:pt idx="19068">
                  <c:v>527.41738454527012</c:v>
                </c:pt>
                <c:pt idx="19069">
                  <c:v>518.79407222333646</c:v>
                </c:pt>
                <c:pt idx="19070">
                  <c:v>518.01291640735349</c:v>
                </c:pt>
                <c:pt idx="19071">
                  <c:v>522.74678302375241</c:v>
                </c:pt>
                <c:pt idx="19072">
                  <c:v>529.69656485338908</c:v>
                </c:pt>
                <c:pt idx="19073">
                  <c:v>536.45089849360409</c:v>
                </c:pt>
                <c:pt idx="19074">
                  <c:v>564.15656293448956</c:v>
                </c:pt>
                <c:pt idx="19075">
                  <c:v>584.28388741132949</c:v>
                </c:pt>
                <c:pt idx="19076">
                  <c:v>602.39499216673971</c:v>
                </c:pt>
                <c:pt idx="19077">
                  <c:v>620.49838194445977</c:v>
                </c:pt>
                <c:pt idx="19078">
                  <c:v>638.50077581518315</c:v>
                </c:pt>
                <c:pt idx="19079">
                  <c:v>656.42343957807941</c:v>
                </c:pt>
                <c:pt idx="19080">
                  <c:v>663.28047873571222</c:v>
                </c:pt>
                <c:pt idx="19081">
                  <c:v>674.00649048415153</c:v>
                </c:pt>
                <c:pt idx="19082">
                  <c:v>684.39132999698552</c:v>
                </c:pt>
                <c:pt idx="19083">
                  <c:v>693.71762041834927</c:v>
                </c:pt>
                <c:pt idx="19084">
                  <c:v>702.46714949747491</c:v>
                </c:pt>
                <c:pt idx="19085">
                  <c:v>708.48556164707918</c:v>
                </c:pt>
                <c:pt idx="19086">
                  <c:v>726.56746140818245</c:v>
                </c:pt>
                <c:pt idx="19087">
                  <c:v>739.11335975552925</c:v>
                </c:pt>
                <c:pt idx="19088">
                  <c:v>748.45946085067249</c:v>
                </c:pt>
                <c:pt idx="19089">
                  <c:v>755.73340073230213</c:v>
                </c:pt>
                <c:pt idx="19090">
                  <c:v>761.40825527288098</c:v>
                </c:pt>
                <c:pt idx="19091">
                  <c:v>765.53192937293625</c:v>
                </c:pt>
                <c:pt idx="19092">
                  <c:v>805.69895696166191</c:v>
                </c:pt>
                <c:pt idx="19093">
                  <c:v>843.96030945855887</c:v>
                </c:pt>
                <c:pt idx="19094">
                  <c:v>879.55760040044117</c:v>
                </c:pt>
                <c:pt idx="19095">
                  <c:v>906.97682169715188</c:v>
                </c:pt>
                <c:pt idx="19096">
                  <c:v>932.73684764861287</c:v>
                </c:pt>
                <c:pt idx="19097">
                  <c:v>957.50812300836014</c:v>
                </c:pt>
                <c:pt idx="19098">
                  <c:v>972.35325664851246</c:v>
                </c:pt>
                <c:pt idx="19099">
                  <c:v>996.93007333896173</c:v>
                </c:pt>
                <c:pt idx="19100">
                  <c:v>1015.4154254459684</c:v>
                </c:pt>
                <c:pt idx="19101">
                  <c:v>1026.8977509736133</c:v>
                </c:pt>
                <c:pt idx="19102">
                  <c:v>1035.7453378021726</c:v>
                </c:pt>
                <c:pt idx="19103">
                  <c:v>1043.272354565338</c:v>
                </c:pt>
                <c:pt idx="19104">
                  <c:v>1009.8297966368455</c:v>
                </c:pt>
                <c:pt idx="19105">
                  <c:v>975.91215907481569</c:v>
                </c:pt>
                <c:pt idx="19106">
                  <c:v>951.91348461621851</c:v>
                </c:pt>
                <c:pt idx="19107">
                  <c:v>932.18284361140115</c:v>
                </c:pt>
                <c:pt idx="19108">
                  <c:v>963.09820178380221</c:v>
                </c:pt>
                <c:pt idx="19109">
                  <c:v>1029.0432604471905</c:v>
                </c:pt>
                <c:pt idx="19110">
                  <c:v>1113.0256855503326</c:v>
                </c:pt>
                <c:pt idx="19111">
                  <c:v>1164.4113931785482</c:v>
                </c:pt>
                <c:pt idx="19112">
                  <c:v>1219.4945103695698</c:v>
                </c:pt>
                <c:pt idx="19113">
                  <c:v>1268.2523511762602</c:v>
                </c:pt>
                <c:pt idx="19114">
                  <c:v>1316.6005044214862</c:v>
                </c:pt>
                <c:pt idx="19115">
                  <c:v>1368.9318042482812</c:v>
                </c:pt>
                <c:pt idx="19116">
                  <c:v>1438.51844180632</c:v>
                </c:pt>
                <c:pt idx="19117">
                  <c:v>1492.4613951675274</c:v>
                </c:pt>
                <c:pt idx="19118">
                  <c:v>1534.8532067920673</c:v>
                </c:pt>
                <c:pt idx="19119">
                  <c:v>1580.6800032721781</c:v>
                </c:pt>
                <c:pt idx="19120">
                  <c:v>1617.5026940504447</c:v>
                </c:pt>
                <c:pt idx="19121">
                  <c:v>1654.9609510876121</c:v>
                </c:pt>
                <c:pt idx="19122">
                  <c:v>1582.3829069136793</c:v>
                </c:pt>
                <c:pt idx="19123">
                  <c:v>1526.6798348213331</c:v>
                </c:pt>
                <c:pt idx="19124">
                  <c:v>1480.0153497103727</c:v>
                </c:pt>
                <c:pt idx="19125">
                  <c:v>1437.3550818541544</c:v>
                </c:pt>
                <c:pt idx="19126">
                  <c:v>1397.0414987241186</c:v>
                </c:pt>
                <c:pt idx="19127">
                  <c:v>1358.6103944492754</c:v>
                </c:pt>
                <c:pt idx="19128">
                  <c:v>1483.1036033573687</c:v>
                </c:pt>
                <c:pt idx="19129">
                  <c:v>1568.7426602440496</c:v>
                </c:pt>
                <c:pt idx="19130">
                  <c:v>1664.7241433777667</c:v>
                </c:pt>
                <c:pt idx="19131">
                  <c:v>1761.934553476359</c:v>
                </c:pt>
                <c:pt idx="19132">
                  <c:v>1856.8939341735281</c:v>
                </c:pt>
                <c:pt idx="19133">
                  <c:v>1950.5559590006662</c:v>
                </c:pt>
                <c:pt idx="19134">
                  <c:v>2036.2865797402287</c:v>
                </c:pt>
                <c:pt idx="19135">
                  <c:v>2119.9645160772616</c:v>
                </c:pt>
                <c:pt idx="19136">
                  <c:v>2203.2431706233901</c:v>
                </c:pt>
                <c:pt idx="19137">
                  <c:v>2260.879122445127</c:v>
                </c:pt>
                <c:pt idx="19138">
                  <c:v>2342.5742167302042</c:v>
                </c:pt>
                <c:pt idx="19139">
                  <c:v>2423.1128855050574</c:v>
                </c:pt>
                <c:pt idx="19140">
                  <c:v>2391.3780484293125</c:v>
                </c:pt>
                <c:pt idx="19141">
                  <c:v>2353.1483982564359</c:v>
                </c:pt>
                <c:pt idx="19142">
                  <c:v>2316.3991215146807</c:v>
                </c:pt>
                <c:pt idx="19143">
                  <c:v>2283.7663221534699</c:v>
                </c:pt>
                <c:pt idx="19144">
                  <c:v>2253.3580943516195</c:v>
                </c:pt>
                <c:pt idx="19145">
                  <c:v>2224.618768017609</c:v>
                </c:pt>
                <c:pt idx="19146">
                  <c:v>2157.314877126702</c:v>
                </c:pt>
                <c:pt idx="19147">
                  <c:v>2094.0819596793244</c:v>
                </c:pt>
                <c:pt idx="19148">
                  <c:v>2045.369381750668</c:v>
                </c:pt>
                <c:pt idx="19149">
                  <c:v>2001.7280574271324</c:v>
                </c:pt>
                <c:pt idx="19150">
                  <c:v>1959.47795987475</c:v>
                </c:pt>
                <c:pt idx="19151">
                  <c:v>1919.4535061455097</c:v>
                </c:pt>
                <c:pt idx="19152">
                  <c:v>2046.5999603912533</c:v>
                </c:pt>
                <c:pt idx="19153">
                  <c:v>1727.7152299355344</c:v>
                </c:pt>
                <c:pt idx="19154">
                  <c:v>1549.556545723952</c:v>
                </c:pt>
                <c:pt idx="19155">
                  <c:v>1349.3150898454023</c:v>
                </c:pt>
                <c:pt idx="19156">
                  <c:v>1143.7763319867577</c:v>
                </c:pt>
                <c:pt idx="19157">
                  <c:v>964.94268459758337</c:v>
                </c:pt>
                <c:pt idx="19158">
                  <c:v>795.08913286232371</c:v>
                </c:pt>
                <c:pt idx="19159">
                  <c:v>717.47019601312161</c:v>
                </c:pt>
                <c:pt idx="19160">
                  <c:v>653.79982889936912</c:v>
                </c:pt>
                <c:pt idx="19161">
                  <c:v>600.89863442743058</c:v>
                </c:pt>
                <c:pt idx="19162">
                  <c:v>557.8315269019364</c:v>
                </c:pt>
                <c:pt idx="19163">
                  <c:v>523.50725589739295</c:v>
                </c:pt>
                <c:pt idx="19164">
                  <c:v>484.21827202992773</c:v>
                </c:pt>
                <c:pt idx="19165">
                  <c:v>449.17404053145719</c:v>
                </c:pt>
                <c:pt idx="19166">
                  <c:v>419.7243605530191</c:v>
                </c:pt>
                <c:pt idx="19167">
                  <c:v>396.1076024946874</c:v>
                </c:pt>
                <c:pt idx="19168">
                  <c:v>377.68863176121687</c:v>
                </c:pt>
                <c:pt idx="19169">
                  <c:v>363.36124097389563</c:v>
                </c:pt>
                <c:pt idx="19170">
                  <c:v>301.77035014859956</c:v>
                </c:pt>
                <c:pt idx="19171">
                  <c:v>241.09737292693003</c:v>
                </c:pt>
                <c:pt idx="19172">
                  <c:v>181.93210713195043</c:v>
                </c:pt>
                <c:pt idx="19173">
                  <c:v>124.95725245020547</c:v>
                </c:pt>
                <c:pt idx="19174">
                  <c:v>69.886605217345718</c:v>
                </c:pt>
                <c:pt idx="19175">
                  <c:v>16.303709047080059</c:v>
                </c:pt>
                <c:pt idx="19176">
                  <c:v>1.1604382142589691</c:v>
                </c:pt>
                <c:pt idx="19177">
                  <c:v>0</c:v>
                </c:pt>
                <c:pt idx="19178">
                  <c:v>0</c:v>
                </c:pt>
                <c:pt idx="19179">
                  <c:v>0</c:v>
                </c:pt>
                <c:pt idx="19180">
                  <c:v>0</c:v>
                </c:pt>
                <c:pt idx="19181">
                  <c:v>0</c:v>
                </c:pt>
                <c:pt idx="19182">
                  <c:v>20.195728014640387</c:v>
                </c:pt>
                <c:pt idx="19183">
                  <c:v>33.038438618579725</c:v>
                </c:pt>
                <c:pt idx="19184">
                  <c:v>49.207161274651007</c:v>
                </c:pt>
                <c:pt idx="19185">
                  <c:v>71.604752597818006</c:v>
                </c:pt>
                <c:pt idx="19186">
                  <c:v>97.443259157337067</c:v>
                </c:pt>
                <c:pt idx="19187">
                  <c:v>123.90142631896809</c:v>
                </c:pt>
                <c:pt idx="19188">
                  <c:v>185.13042185968095</c:v>
                </c:pt>
                <c:pt idx="19189">
                  <c:v>261.98962275867888</c:v>
                </c:pt>
                <c:pt idx="19190">
                  <c:v>312.59026042311336</c:v>
                </c:pt>
                <c:pt idx="19191">
                  <c:v>340.99377618365219</c:v>
                </c:pt>
                <c:pt idx="19192">
                  <c:v>367.03436510850082</c:v>
                </c:pt>
                <c:pt idx="19193">
                  <c:v>393.49006207550764</c:v>
                </c:pt>
                <c:pt idx="19194">
                  <c:v>363.22015034283874</c:v>
                </c:pt>
                <c:pt idx="19195">
                  <c:v>375.45060131714519</c:v>
                </c:pt>
                <c:pt idx="19196">
                  <c:v>393.79989824647492</c:v>
                </c:pt>
                <c:pt idx="19197">
                  <c:v>426.94006152484496</c:v>
                </c:pt>
                <c:pt idx="19198">
                  <c:v>432.43161408594699</c:v>
                </c:pt>
                <c:pt idx="19199">
                  <c:v>432.23551735989122</c:v>
                </c:pt>
                <c:pt idx="19200">
                  <c:v>469.28336736245188</c:v>
                </c:pt>
                <c:pt idx="19201">
                  <c:v>461.68678891786357</c:v>
                </c:pt>
                <c:pt idx="19202">
                  <c:v>469.8729827555465</c:v>
                </c:pt>
                <c:pt idx="19203">
                  <c:v>482.36986419535515</c:v>
                </c:pt>
                <c:pt idx="19204">
                  <c:v>495.39738235020161</c:v>
                </c:pt>
                <c:pt idx="19205">
                  <c:v>509.64801571516483</c:v>
                </c:pt>
                <c:pt idx="19206">
                  <c:v>508.42978152283183</c:v>
                </c:pt>
                <c:pt idx="19207">
                  <c:v>516.42632139114198</c:v>
                </c:pt>
                <c:pt idx="19208">
                  <c:v>522.8114631168595</c:v>
                </c:pt>
                <c:pt idx="19209">
                  <c:v>533.83098971619597</c:v>
                </c:pt>
                <c:pt idx="19210">
                  <c:v>545.04885075464279</c:v>
                </c:pt>
                <c:pt idx="19211">
                  <c:v>555.61191844898769</c:v>
                </c:pt>
                <c:pt idx="19212">
                  <c:v>545.70941303074744</c:v>
                </c:pt>
                <c:pt idx="19213">
                  <c:v>543.43295741770953</c:v>
                </c:pt>
                <c:pt idx="19214">
                  <c:v>543.83229407741612</c:v>
                </c:pt>
                <c:pt idx="19215">
                  <c:v>547.21122212976297</c:v>
                </c:pt>
                <c:pt idx="19216">
                  <c:v>551.67499000783982</c:v>
                </c:pt>
                <c:pt idx="19217">
                  <c:v>556.09052015148563</c:v>
                </c:pt>
                <c:pt idx="19218">
                  <c:v>563.76617679805088</c:v>
                </c:pt>
                <c:pt idx="19219">
                  <c:v>570.08304313988458</c:v>
                </c:pt>
                <c:pt idx="19220">
                  <c:v>575.88386870741294</c:v>
                </c:pt>
                <c:pt idx="19221">
                  <c:v>581.28453389061463</c:v>
                </c:pt>
                <c:pt idx="19222">
                  <c:v>586.13148105745211</c:v>
                </c:pt>
                <c:pt idx="19223">
                  <c:v>590.42247688515602</c:v>
                </c:pt>
                <c:pt idx="19224">
                  <c:v>639.08718615662997</c:v>
                </c:pt>
                <c:pt idx="19225">
                  <c:v>675.59758665042023</c:v>
                </c:pt>
                <c:pt idx="19226">
                  <c:v>708.91004785765074</c:v>
                </c:pt>
                <c:pt idx="19227">
                  <c:v>739.5123429729349</c:v>
                </c:pt>
                <c:pt idx="19228">
                  <c:v>768.89323450024835</c:v>
                </c:pt>
                <c:pt idx="19229">
                  <c:v>797.53649152136995</c:v>
                </c:pt>
                <c:pt idx="19230">
                  <c:v>786.01266422398669</c:v>
                </c:pt>
                <c:pt idx="19231">
                  <c:v>787.5976431719746</c:v>
                </c:pt>
                <c:pt idx="19232">
                  <c:v>789.42023754592776</c:v>
                </c:pt>
                <c:pt idx="19233">
                  <c:v>787.42249750806832</c:v>
                </c:pt>
                <c:pt idx="19234">
                  <c:v>783.57441891489032</c:v>
                </c:pt>
                <c:pt idx="19235">
                  <c:v>778.4623740554099</c:v>
                </c:pt>
                <c:pt idx="19236">
                  <c:v>806.86000838393272</c:v>
                </c:pt>
                <c:pt idx="19237">
                  <c:v>826.64163736183991</c:v>
                </c:pt>
                <c:pt idx="19238">
                  <c:v>843.70794033267532</c:v>
                </c:pt>
                <c:pt idx="19239">
                  <c:v>858.39554100384305</c:v>
                </c:pt>
                <c:pt idx="19240">
                  <c:v>871.94140952973953</c:v>
                </c:pt>
                <c:pt idx="19241">
                  <c:v>884.6197558807122</c:v>
                </c:pt>
                <c:pt idx="19242">
                  <c:v>888.39155698647983</c:v>
                </c:pt>
                <c:pt idx="19243">
                  <c:v>898.38615159276947</c:v>
                </c:pt>
                <c:pt idx="19244">
                  <c:v>902.51507553650674</c:v>
                </c:pt>
                <c:pt idx="19245">
                  <c:v>902.35407618492445</c:v>
                </c:pt>
                <c:pt idx="19246">
                  <c:v>901.04971195601968</c:v>
                </c:pt>
                <c:pt idx="19247">
                  <c:v>933.78579913107535</c:v>
                </c:pt>
                <c:pt idx="19248">
                  <c:v>940.53424692929923</c:v>
                </c:pt>
                <c:pt idx="19249">
                  <c:v>883.27257133104865</c:v>
                </c:pt>
                <c:pt idx="19250">
                  <c:v>771.62299452930597</c:v>
                </c:pt>
                <c:pt idx="19251">
                  <c:v>658.08582027347029</c:v>
                </c:pt>
                <c:pt idx="19252">
                  <c:v>542.57068933925586</c:v>
                </c:pt>
                <c:pt idx="19253">
                  <c:v>425.23522123329064</c:v>
                </c:pt>
                <c:pt idx="19254">
                  <c:v>385.60120820960549</c:v>
                </c:pt>
                <c:pt idx="19255">
                  <c:v>348.06002090944418</c:v>
                </c:pt>
                <c:pt idx="19256">
                  <c:v>318.01237903462811</c:v>
                </c:pt>
                <c:pt idx="19257">
                  <c:v>288.32591126048663</c:v>
                </c:pt>
                <c:pt idx="19258">
                  <c:v>256.78739826273539</c:v>
                </c:pt>
                <c:pt idx="19259">
                  <c:v>225.44179046726444</c:v>
                </c:pt>
                <c:pt idx="19260">
                  <c:v>299.34974811935484</c:v>
                </c:pt>
                <c:pt idx="19261">
                  <c:v>373.63401049761603</c:v>
                </c:pt>
                <c:pt idx="19262">
                  <c:v>451.5888148549169</c:v>
                </c:pt>
                <c:pt idx="19263">
                  <c:v>531.89487137001117</c:v>
                </c:pt>
                <c:pt idx="19264">
                  <c:v>614.49123595120864</c:v>
                </c:pt>
                <c:pt idx="19265">
                  <c:v>698.55596653469604</c:v>
                </c:pt>
                <c:pt idx="19266">
                  <c:v>904.94727805650894</c:v>
                </c:pt>
                <c:pt idx="19267">
                  <c:v>1104.1282953264185</c:v>
                </c:pt>
                <c:pt idx="19268">
                  <c:v>1307.3038867369969</c:v>
                </c:pt>
                <c:pt idx="19269">
                  <c:v>1463.8992480849543</c:v>
                </c:pt>
                <c:pt idx="19270">
                  <c:v>1582.3745398096155</c:v>
                </c:pt>
                <c:pt idx="19271">
                  <c:v>1696.2448554262487</c:v>
                </c:pt>
                <c:pt idx="19272">
                  <c:v>1730.2032895619229</c:v>
                </c:pt>
                <c:pt idx="19273">
                  <c:v>1776.1954842194434</c:v>
                </c:pt>
                <c:pt idx="19274">
                  <c:v>1828.8871617638017</c:v>
                </c:pt>
                <c:pt idx="19275">
                  <c:v>1881.2429554750263</c:v>
                </c:pt>
                <c:pt idx="19276">
                  <c:v>1933.1126056450018</c:v>
                </c:pt>
                <c:pt idx="19277">
                  <c:v>1989.7606049810388</c:v>
                </c:pt>
                <c:pt idx="19278">
                  <c:v>1898.3803776658633</c:v>
                </c:pt>
                <c:pt idx="19279">
                  <c:v>1839.1581145269431</c:v>
                </c:pt>
                <c:pt idx="19280">
                  <c:v>1780.5782136816827</c:v>
                </c:pt>
                <c:pt idx="19281">
                  <c:v>1704.401292864618</c:v>
                </c:pt>
                <c:pt idx="19282">
                  <c:v>1651.3925582331765</c:v>
                </c:pt>
                <c:pt idx="19283">
                  <c:v>1600.5103637540149</c:v>
                </c:pt>
                <c:pt idx="19284">
                  <c:v>1565.6651160299341</c:v>
                </c:pt>
                <c:pt idx="19285">
                  <c:v>1514.0305408089523</c:v>
                </c:pt>
                <c:pt idx="19286">
                  <c:v>1466.6274525751073</c:v>
                </c:pt>
                <c:pt idx="19287">
                  <c:v>1421.3310468012844</c:v>
                </c:pt>
                <c:pt idx="19288">
                  <c:v>1377.7766352323811</c:v>
                </c:pt>
                <c:pt idx="19289">
                  <c:v>1335.8852398223023</c:v>
                </c:pt>
                <c:pt idx="19290">
                  <c:v>1383.7466390154618</c:v>
                </c:pt>
                <c:pt idx="19291">
                  <c:v>1408.3468603792714</c:v>
                </c:pt>
                <c:pt idx="19292">
                  <c:v>1439.2085010388419</c:v>
                </c:pt>
                <c:pt idx="19293">
                  <c:v>1478.6174725476701</c:v>
                </c:pt>
                <c:pt idx="19294">
                  <c:v>1519.6731937936536</c:v>
                </c:pt>
                <c:pt idx="19295">
                  <c:v>1559.0733756425491</c:v>
                </c:pt>
                <c:pt idx="19296">
                  <c:v>1519.8061969357418</c:v>
                </c:pt>
                <c:pt idx="19297">
                  <c:v>1496.2300725023056</c:v>
                </c:pt>
                <c:pt idx="19298">
                  <c:v>1475.8061621493669</c:v>
                </c:pt>
                <c:pt idx="19299">
                  <c:v>1454.5552142970289</c:v>
                </c:pt>
                <c:pt idx="19300">
                  <c:v>1433.5080255720704</c:v>
                </c:pt>
                <c:pt idx="19301">
                  <c:v>1413.6942358330089</c:v>
                </c:pt>
                <c:pt idx="19302">
                  <c:v>1595.0892754442812</c:v>
                </c:pt>
                <c:pt idx="19303">
                  <c:v>1744.7902471278394</c:v>
                </c:pt>
                <c:pt idx="19304">
                  <c:v>1874.2573327100165</c:v>
                </c:pt>
                <c:pt idx="19305">
                  <c:v>2020.3503711514115</c:v>
                </c:pt>
                <c:pt idx="19306">
                  <c:v>2163.0891830590499</c:v>
                </c:pt>
                <c:pt idx="19307">
                  <c:v>1831.0612853498019</c:v>
                </c:pt>
                <c:pt idx="19308">
                  <c:v>1664.810300712651</c:v>
                </c:pt>
                <c:pt idx="19309">
                  <c:v>1532.2782508823593</c:v>
                </c:pt>
                <c:pt idx="19310">
                  <c:v>1363.5867388594336</c:v>
                </c:pt>
                <c:pt idx="19311">
                  <c:v>1236.9493702750435</c:v>
                </c:pt>
                <c:pt idx="19312">
                  <c:v>1129.0061607600189</c:v>
                </c:pt>
                <c:pt idx="19313">
                  <c:v>1036.9087523678784</c:v>
                </c:pt>
                <c:pt idx="19314">
                  <c:v>925.36043824641354</c:v>
                </c:pt>
                <c:pt idx="19315">
                  <c:v>823.81945176664215</c:v>
                </c:pt>
                <c:pt idx="19316">
                  <c:v>732.25501126818529</c:v>
                </c:pt>
                <c:pt idx="19317">
                  <c:v>650.15463984858161</c:v>
                </c:pt>
                <c:pt idx="19318">
                  <c:v>576.1093984611681</c:v>
                </c:pt>
                <c:pt idx="19319">
                  <c:v>508.6458207956843</c:v>
                </c:pt>
                <c:pt idx="19320">
                  <c:v>432.19573062261833</c:v>
                </c:pt>
                <c:pt idx="19321">
                  <c:v>358.35259130383167</c:v>
                </c:pt>
                <c:pt idx="19322">
                  <c:v>288.27862148930399</c:v>
                </c:pt>
                <c:pt idx="19323">
                  <c:v>222.53818211381093</c:v>
                </c:pt>
                <c:pt idx="19324">
                  <c:v>162.28188412062684</c:v>
                </c:pt>
                <c:pt idx="19325">
                  <c:v>109.88668433828214</c:v>
                </c:pt>
                <c:pt idx="19326">
                  <c:v>118.22243638660134</c:v>
                </c:pt>
                <c:pt idx="19327">
                  <c:v>135.55300159905244</c:v>
                </c:pt>
                <c:pt idx="19328">
                  <c:v>163.22117981246532</c:v>
                </c:pt>
                <c:pt idx="19329">
                  <c:v>189.23225267246684</c:v>
                </c:pt>
                <c:pt idx="19330">
                  <c:v>210.5825013362662</c:v>
                </c:pt>
                <c:pt idx="19331">
                  <c:v>229.86402851565958</c:v>
                </c:pt>
                <c:pt idx="19332">
                  <c:v>245.99283109938364</c:v>
                </c:pt>
                <c:pt idx="19333">
                  <c:v>348.93542363099471</c:v>
                </c:pt>
                <c:pt idx="19334">
                  <c:v>404.27906652763608</c:v>
                </c:pt>
                <c:pt idx="19335">
                  <c:v>416.52611769125701</c:v>
                </c:pt>
                <c:pt idx="19336">
                  <c:v>400.74782476776352</c:v>
                </c:pt>
                <c:pt idx="19337">
                  <c:v>373.10782599024105</c:v>
                </c:pt>
                <c:pt idx="19338">
                  <c:v>418.04778963738886</c:v>
                </c:pt>
                <c:pt idx="19339">
                  <c:v>441.5147914436958</c:v>
                </c:pt>
                <c:pt idx="19340">
                  <c:v>459.84861629228806</c:v>
                </c:pt>
                <c:pt idx="19341">
                  <c:v>487.37398727655545</c:v>
                </c:pt>
                <c:pt idx="19342">
                  <c:v>502.38990389799756</c:v>
                </c:pt>
                <c:pt idx="19343">
                  <c:v>515.46864331205359</c:v>
                </c:pt>
                <c:pt idx="19344">
                  <c:v>478.68681187080995</c:v>
                </c:pt>
                <c:pt idx="19345">
                  <c:v>434.75923806148791</c:v>
                </c:pt>
                <c:pt idx="19346">
                  <c:v>416.0952898689639</c:v>
                </c:pt>
                <c:pt idx="19347">
                  <c:v>406.06778329668236</c:v>
                </c:pt>
                <c:pt idx="19348">
                  <c:v>397.51035126611725</c:v>
                </c:pt>
                <c:pt idx="19349">
                  <c:v>389.36751799119594</c:v>
                </c:pt>
                <c:pt idx="19350">
                  <c:v>437.8233313981417</c:v>
                </c:pt>
                <c:pt idx="19351">
                  <c:v>467.48792312751732</c:v>
                </c:pt>
                <c:pt idx="19352">
                  <c:v>493.93337638783873</c:v>
                </c:pt>
                <c:pt idx="19353">
                  <c:v>521.6598148153048</c:v>
                </c:pt>
                <c:pt idx="19354">
                  <c:v>548.15154668956188</c:v>
                </c:pt>
                <c:pt idx="19355">
                  <c:v>572.97649814687497</c:v>
                </c:pt>
                <c:pt idx="19356">
                  <c:v>626.84632041079703</c:v>
                </c:pt>
                <c:pt idx="19357">
                  <c:v>667.61366084603299</c:v>
                </c:pt>
                <c:pt idx="19358">
                  <c:v>708.32088215993338</c:v>
                </c:pt>
                <c:pt idx="19359">
                  <c:v>755.07735043518051</c:v>
                </c:pt>
                <c:pt idx="19360">
                  <c:v>803.74863748408222</c:v>
                </c:pt>
                <c:pt idx="19361">
                  <c:v>854.02439393611076</c:v>
                </c:pt>
                <c:pt idx="19362">
                  <c:v>760.3549271054444</c:v>
                </c:pt>
                <c:pt idx="19363">
                  <c:v>705.57433322759357</c:v>
                </c:pt>
                <c:pt idx="19364">
                  <c:v>655.64646637752128</c:v>
                </c:pt>
                <c:pt idx="19365">
                  <c:v>608.31151407227719</c:v>
                </c:pt>
                <c:pt idx="19366">
                  <c:v>562.24139674019818</c:v>
                </c:pt>
                <c:pt idx="19367">
                  <c:v>516.09485343501308</c:v>
                </c:pt>
                <c:pt idx="19368">
                  <c:v>572.46799009051881</c:v>
                </c:pt>
                <c:pt idx="19369">
                  <c:v>613.79614995761699</c:v>
                </c:pt>
                <c:pt idx="19370">
                  <c:v>645.81733315897827</c:v>
                </c:pt>
                <c:pt idx="19371">
                  <c:v>676.37659096504785</c:v>
                </c:pt>
                <c:pt idx="19372">
                  <c:v>705.9621447281753</c:v>
                </c:pt>
                <c:pt idx="19373">
                  <c:v>734.62432830013881</c:v>
                </c:pt>
                <c:pt idx="19374">
                  <c:v>695.03558483624033</c:v>
                </c:pt>
                <c:pt idx="19375">
                  <c:v>668.01308268418154</c:v>
                </c:pt>
                <c:pt idx="19376">
                  <c:v>654.75669139222737</c:v>
                </c:pt>
                <c:pt idx="19377">
                  <c:v>652.84965259718263</c:v>
                </c:pt>
                <c:pt idx="19378">
                  <c:v>552.07587068977284</c:v>
                </c:pt>
                <c:pt idx="19379">
                  <c:v>448.35567033423848</c:v>
                </c:pt>
                <c:pt idx="19380">
                  <c:v>416.13406204201999</c:v>
                </c:pt>
                <c:pt idx="19381">
                  <c:v>387.85099657131838</c:v>
                </c:pt>
                <c:pt idx="19382">
                  <c:v>356.31872941596907</c:v>
                </c:pt>
                <c:pt idx="19383">
                  <c:v>319.96742767123283</c:v>
                </c:pt>
                <c:pt idx="19384">
                  <c:v>281.83551889485369</c:v>
                </c:pt>
                <c:pt idx="19385">
                  <c:v>242.15450287199639</c:v>
                </c:pt>
                <c:pt idx="19386">
                  <c:v>211.17848981520905</c:v>
                </c:pt>
                <c:pt idx="19387">
                  <c:v>179.73164415928417</c:v>
                </c:pt>
                <c:pt idx="19388">
                  <c:v>148.54504851014931</c:v>
                </c:pt>
                <c:pt idx="19389">
                  <c:v>115.93880190242082</c:v>
                </c:pt>
                <c:pt idx="19390">
                  <c:v>83.092746343992559</c:v>
                </c:pt>
                <c:pt idx="19391">
                  <c:v>50.485569911050568</c:v>
                </c:pt>
                <c:pt idx="19392">
                  <c:v>49.21394276269303</c:v>
                </c:pt>
                <c:pt idx="19393">
                  <c:v>48.27061919772558</c:v>
                </c:pt>
                <c:pt idx="19394">
                  <c:v>43.755746352321289</c:v>
                </c:pt>
                <c:pt idx="19395">
                  <c:v>36.731951865654899</c:v>
                </c:pt>
                <c:pt idx="19396">
                  <c:v>29.01639291375616</c:v>
                </c:pt>
                <c:pt idx="19397">
                  <c:v>20.505068038372585</c:v>
                </c:pt>
                <c:pt idx="19398">
                  <c:v>-51.62138126274089</c:v>
                </c:pt>
                <c:pt idx="19399">
                  <c:v>-110.4055492732514</c:v>
                </c:pt>
                <c:pt idx="19400">
                  <c:v>0</c:v>
                </c:pt>
                <c:pt idx="19401">
                  <c:v>0</c:v>
                </c:pt>
                <c:pt idx="19402">
                  <c:v>0</c:v>
                </c:pt>
                <c:pt idx="19403">
                  <c:v>0</c:v>
                </c:pt>
                <c:pt idx="19404">
                  <c:v>-134.52050934853938</c:v>
                </c:pt>
                <c:pt idx="19405">
                  <c:v>76.743602943112251</c:v>
                </c:pt>
                <c:pt idx="19406">
                  <c:v>291.49718304133978</c:v>
                </c:pt>
                <c:pt idx="19407">
                  <c:v>513.74285372329825</c:v>
                </c:pt>
                <c:pt idx="19408">
                  <c:v>736.67806456981964</c:v>
                </c:pt>
                <c:pt idx="19409">
                  <c:v>962.14740994885756</c:v>
                </c:pt>
                <c:pt idx="19410">
                  <c:v>978.021501048662</c:v>
                </c:pt>
                <c:pt idx="19411">
                  <c:v>991.29800789815761</c:v>
                </c:pt>
                <c:pt idx="19412">
                  <c:v>1004.5455283428557</c:v>
                </c:pt>
                <c:pt idx="19413">
                  <c:v>1020.459763283785</c:v>
                </c:pt>
                <c:pt idx="19414">
                  <c:v>1037.9021973855661</c:v>
                </c:pt>
                <c:pt idx="19415">
                  <c:v>1056.687242415469</c:v>
                </c:pt>
                <c:pt idx="19416">
                  <c:v>1139.3188360696342</c:v>
                </c:pt>
                <c:pt idx="19417">
                  <c:v>1213.9709609639062</c:v>
                </c:pt>
                <c:pt idx="19418">
                  <c:v>1292.6039008837949</c:v>
                </c:pt>
                <c:pt idx="19419">
                  <c:v>1344.3043536555685</c:v>
                </c:pt>
                <c:pt idx="19420">
                  <c:v>1383.5961647897461</c:v>
                </c:pt>
                <c:pt idx="19421">
                  <c:v>1417.7354101099818</c:v>
                </c:pt>
                <c:pt idx="19422">
                  <c:v>1331.3535607441472</c:v>
                </c:pt>
                <c:pt idx="19423">
                  <c:v>1268.274390539425</c:v>
                </c:pt>
                <c:pt idx="19424">
                  <c:v>1207.0383140157194</c:v>
                </c:pt>
                <c:pt idx="19425">
                  <c:v>1137.5987041679016</c:v>
                </c:pt>
                <c:pt idx="19426">
                  <c:v>1083.6960683675538</c:v>
                </c:pt>
                <c:pt idx="19427">
                  <c:v>1031.8875976160064</c:v>
                </c:pt>
                <c:pt idx="19428">
                  <c:v>1212.1120419639396</c:v>
                </c:pt>
                <c:pt idx="19429">
                  <c:v>1325.6157077573464</c:v>
                </c:pt>
                <c:pt idx="19430">
                  <c:v>1441.3381691329046</c:v>
                </c:pt>
                <c:pt idx="19431">
                  <c:v>1558.3730618701854</c:v>
                </c:pt>
                <c:pt idx="19432">
                  <c:v>1673.3561007749749</c:v>
                </c:pt>
                <c:pt idx="19433">
                  <c:v>1786.9919981424794</c:v>
                </c:pt>
                <c:pt idx="19434">
                  <c:v>1689.483317065705</c:v>
                </c:pt>
                <c:pt idx="19435">
                  <c:v>1632.0663687161689</c:v>
                </c:pt>
                <c:pt idx="19436">
                  <c:v>1584.8286745391022</c:v>
                </c:pt>
                <c:pt idx="19437">
                  <c:v>1539.8654170055568</c:v>
                </c:pt>
                <c:pt idx="19438">
                  <c:v>1497.330714739112</c:v>
                </c:pt>
                <c:pt idx="19439">
                  <c:v>1456.761232332547</c:v>
                </c:pt>
                <c:pt idx="19440">
                  <c:v>1663.1749485964526</c:v>
                </c:pt>
                <c:pt idx="19441">
                  <c:v>1831.659012773694</c:v>
                </c:pt>
                <c:pt idx="19442">
                  <c:v>1975.4516130124784</c:v>
                </c:pt>
                <c:pt idx="19443">
                  <c:v>2132.649855570653</c:v>
                </c:pt>
                <c:pt idx="19444">
                  <c:v>2286.0157378729864</c:v>
                </c:pt>
                <c:pt idx="19445">
                  <c:v>2436.9312203120844</c:v>
                </c:pt>
                <c:pt idx="19446">
                  <c:v>2230.3005112976689</c:v>
                </c:pt>
                <c:pt idx="19447">
                  <c:v>2077.8257403272346</c:v>
                </c:pt>
                <c:pt idx="19448">
                  <c:v>1941.93478147931</c:v>
                </c:pt>
                <c:pt idx="19449">
                  <c:v>1809.4878524753465</c:v>
                </c:pt>
                <c:pt idx="19450">
                  <c:v>1681.3433331842371</c:v>
                </c:pt>
                <c:pt idx="19451">
                  <c:v>1559.3696588569921</c:v>
                </c:pt>
                <c:pt idx="19452">
                  <c:v>1538.8010834192073</c:v>
                </c:pt>
                <c:pt idx="19453">
                  <c:v>1502.4881534920517</c:v>
                </c:pt>
                <c:pt idx="19454">
                  <c:v>1466.4115576392533</c:v>
                </c:pt>
                <c:pt idx="19455">
                  <c:v>1434.9520201034163</c:v>
                </c:pt>
                <c:pt idx="19456">
                  <c:v>1406.159302679871</c:v>
                </c:pt>
                <c:pt idx="19457">
                  <c:v>1378.3797610925699</c:v>
                </c:pt>
                <c:pt idx="19458">
                  <c:v>1459.495675003541</c:v>
                </c:pt>
                <c:pt idx="19459">
                  <c:v>1518.0967611689582</c:v>
                </c:pt>
                <c:pt idx="19460">
                  <c:v>1573.6444341085371</c:v>
                </c:pt>
                <c:pt idx="19461">
                  <c:v>1519.3795428842468</c:v>
                </c:pt>
                <c:pt idx="19462">
                  <c:v>1331.4290866575795</c:v>
                </c:pt>
                <c:pt idx="19463">
                  <c:v>1238.0957057443254</c:v>
                </c:pt>
                <c:pt idx="19464">
                  <c:v>1145.7342507765129</c:v>
                </c:pt>
                <c:pt idx="19465">
                  <c:v>1076.1093515463244</c:v>
                </c:pt>
                <c:pt idx="19466">
                  <c:v>1018.9724845704837</c:v>
                </c:pt>
                <c:pt idx="19467">
                  <c:v>972.03127220970509</c:v>
                </c:pt>
                <c:pt idx="19468">
                  <c:v>936.00432493030041</c:v>
                </c:pt>
                <c:pt idx="19469">
                  <c:v>910.92525808978758</c:v>
                </c:pt>
                <c:pt idx="19470">
                  <c:v>891.24689331748925</c:v>
                </c:pt>
                <c:pt idx="19471">
                  <c:v>859.22960589976265</c:v>
                </c:pt>
                <c:pt idx="19472">
                  <c:v>833.62092332728798</c:v>
                </c:pt>
                <c:pt idx="19473">
                  <c:v>812.02548869684472</c:v>
                </c:pt>
                <c:pt idx="19474">
                  <c:v>794.9968027588061</c:v>
                </c:pt>
                <c:pt idx="19475">
                  <c:v>782.54900056925271</c:v>
                </c:pt>
                <c:pt idx="19476">
                  <c:v>788.44441859373956</c:v>
                </c:pt>
                <c:pt idx="19477">
                  <c:v>847.35310579810789</c:v>
                </c:pt>
                <c:pt idx="19478">
                  <c:v>887.65369530804185</c:v>
                </c:pt>
                <c:pt idx="19479">
                  <c:v>908.35889381119568</c:v>
                </c:pt>
                <c:pt idx="19480">
                  <c:v>918.3489057093152</c:v>
                </c:pt>
                <c:pt idx="19481">
                  <c:v>923.2238675241299</c:v>
                </c:pt>
                <c:pt idx="19482">
                  <c:v>912.44200627974351</c:v>
                </c:pt>
                <c:pt idx="19483">
                  <c:v>919.72068496036036</c:v>
                </c:pt>
                <c:pt idx="19484">
                  <c:v>928.49767939473281</c:v>
                </c:pt>
                <c:pt idx="19485">
                  <c:v>966.83941492432155</c:v>
                </c:pt>
                <c:pt idx="19486">
                  <c:v>977.65010477246085</c:v>
                </c:pt>
                <c:pt idx="19487">
                  <c:v>987.00324119983782</c:v>
                </c:pt>
                <c:pt idx="19488">
                  <c:v>946.91946333258329</c:v>
                </c:pt>
                <c:pt idx="19489">
                  <c:v>894.39720221518019</c:v>
                </c:pt>
                <c:pt idx="19490">
                  <c:v>866.34133211734741</c:v>
                </c:pt>
                <c:pt idx="19491">
                  <c:v>851.90853668999625</c:v>
                </c:pt>
                <c:pt idx="19492">
                  <c:v>839.28188219293702</c:v>
                </c:pt>
                <c:pt idx="19493">
                  <c:v>827.29005007884996</c:v>
                </c:pt>
                <c:pt idx="19494">
                  <c:v>831.67011956925023</c:v>
                </c:pt>
                <c:pt idx="19495">
                  <c:v>829.77835534450367</c:v>
                </c:pt>
                <c:pt idx="19496">
                  <c:v>826.59060445627813</c:v>
                </c:pt>
                <c:pt idx="19497">
                  <c:v>825.99735677741421</c:v>
                </c:pt>
                <c:pt idx="19498">
                  <c:v>826.5867697846129</c:v>
                </c:pt>
                <c:pt idx="19499">
                  <c:v>827.42240672018909</c:v>
                </c:pt>
                <c:pt idx="19500">
                  <c:v>820.15122312900178</c:v>
                </c:pt>
                <c:pt idx="19501">
                  <c:v>811.95221633757842</c:v>
                </c:pt>
                <c:pt idx="19502">
                  <c:v>805.12969829006067</c:v>
                </c:pt>
                <c:pt idx="19503">
                  <c:v>803.96130822485168</c:v>
                </c:pt>
                <c:pt idx="19504">
                  <c:v>804.65350971744419</c:v>
                </c:pt>
                <c:pt idx="19505">
                  <c:v>805.80884872298896</c:v>
                </c:pt>
                <c:pt idx="19506">
                  <c:v>807.63621775607453</c:v>
                </c:pt>
                <c:pt idx="19507">
                  <c:v>810.11068673287014</c:v>
                </c:pt>
                <c:pt idx="19508">
                  <c:v>813.05883281864362</c:v>
                </c:pt>
                <c:pt idx="19509">
                  <c:v>816.25632564727596</c:v>
                </c:pt>
                <c:pt idx="19510">
                  <c:v>819.78144381467962</c:v>
                </c:pt>
                <c:pt idx="19511">
                  <c:v>823.57544629043343</c:v>
                </c:pt>
                <c:pt idx="19512">
                  <c:v>861.58482662769188</c:v>
                </c:pt>
                <c:pt idx="19513">
                  <c:v>889.96504564734914</c:v>
                </c:pt>
                <c:pt idx="19514">
                  <c:v>919.33299623195376</c:v>
                </c:pt>
                <c:pt idx="19515">
                  <c:v>947.64259740676198</c:v>
                </c:pt>
                <c:pt idx="19516">
                  <c:v>975.41303365793362</c:v>
                </c:pt>
                <c:pt idx="19517">
                  <c:v>1002.8062802598346</c:v>
                </c:pt>
                <c:pt idx="19518">
                  <c:v>1068.4285615419265</c:v>
                </c:pt>
                <c:pt idx="19519">
                  <c:v>1125.9540447299732</c:v>
                </c:pt>
                <c:pt idx="19520">
                  <c:v>1179.2532595239545</c:v>
                </c:pt>
                <c:pt idx="19521">
                  <c:v>1228.3953265544278</c:v>
                </c:pt>
                <c:pt idx="19522">
                  <c:v>1275.3626267711288</c:v>
                </c:pt>
                <c:pt idx="19523">
                  <c:v>1320.5349905517221</c:v>
                </c:pt>
                <c:pt idx="19524">
                  <c:v>1341.0479437777296</c:v>
                </c:pt>
                <c:pt idx="19525">
                  <c:v>1368.7788290794238</c:v>
                </c:pt>
                <c:pt idx="19526">
                  <c:v>1395.4559347873237</c:v>
                </c:pt>
                <c:pt idx="19527">
                  <c:v>1417.3629450197409</c:v>
                </c:pt>
                <c:pt idx="19528">
                  <c:v>1437.7179829332263</c:v>
                </c:pt>
                <c:pt idx="19529">
                  <c:v>1456.9531429315823</c:v>
                </c:pt>
                <c:pt idx="19530">
                  <c:v>1444.6079866310915</c:v>
                </c:pt>
                <c:pt idx="19531">
                  <c:v>1440.0362133471808</c:v>
                </c:pt>
                <c:pt idx="19532">
                  <c:v>1430.2413582764545</c:v>
                </c:pt>
                <c:pt idx="19533">
                  <c:v>1418.9587808160111</c:v>
                </c:pt>
                <c:pt idx="19534">
                  <c:v>1407.6002515324033</c:v>
                </c:pt>
                <c:pt idx="19535">
                  <c:v>1395.8778155348125</c:v>
                </c:pt>
                <c:pt idx="19536">
                  <c:v>1410.6454463201824</c:v>
                </c:pt>
                <c:pt idx="19537">
                  <c:v>1418.2953580243095</c:v>
                </c:pt>
                <c:pt idx="19538">
                  <c:v>1434.2708505428318</c:v>
                </c:pt>
                <c:pt idx="19539">
                  <c:v>1446.5996197875502</c:v>
                </c:pt>
                <c:pt idx="19540">
                  <c:v>1455.7006887650205</c:v>
                </c:pt>
                <c:pt idx="19541">
                  <c:v>1462.4049304898153</c:v>
                </c:pt>
                <c:pt idx="19542">
                  <c:v>1455.9400482622332</c:v>
                </c:pt>
                <c:pt idx="19543">
                  <c:v>1465.2303728295362</c:v>
                </c:pt>
                <c:pt idx="19544">
                  <c:v>1437.0263482137275</c:v>
                </c:pt>
                <c:pt idx="19545">
                  <c:v>1400.5286241562721</c:v>
                </c:pt>
                <c:pt idx="19546">
                  <c:v>1363.627967485296</c:v>
                </c:pt>
                <c:pt idx="19547">
                  <c:v>1326.2514024998065</c:v>
                </c:pt>
                <c:pt idx="19548">
                  <c:v>1356.3401380388841</c:v>
                </c:pt>
                <c:pt idx="19549">
                  <c:v>1369.6761560373473</c:v>
                </c:pt>
                <c:pt idx="19550">
                  <c:v>1372.0044812681417</c:v>
                </c:pt>
                <c:pt idx="19551">
                  <c:v>1376.7244287375902</c:v>
                </c:pt>
                <c:pt idx="19552">
                  <c:v>1380.5691101100806</c:v>
                </c:pt>
                <c:pt idx="19553">
                  <c:v>1382.4976481093579</c:v>
                </c:pt>
                <c:pt idx="19554">
                  <c:v>1354.1632607752574</c:v>
                </c:pt>
                <c:pt idx="19555">
                  <c:v>1327.0073235817297</c:v>
                </c:pt>
                <c:pt idx="19556">
                  <c:v>1308.2123232055462</c:v>
                </c:pt>
                <c:pt idx="19557">
                  <c:v>1291.6626880964284</c:v>
                </c:pt>
                <c:pt idx="19558">
                  <c:v>1275.5910386531425</c:v>
                </c:pt>
                <c:pt idx="19559">
                  <c:v>1260.6328176340332</c:v>
                </c:pt>
                <c:pt idx="19560">
                  <c:v>1328.4334291397363</c:v>
                </c:pt>
                <c:pt idx="19561">
                  <c:v>1369.4506358133735</c:v>
                </c:pt>
                <c:pt idx="19562">
                  <c:v>1416.4444491008685</c:v>
                </c:pt>
                <c:pt idx="19563">
                  <c:v>1465.68112282416</c:v>
                </c:pt>
                <c:pt idx="19564">
                  <c:v>1520.815007264604</c:v>
                </c:pt>
                <c:pt idx="19565">
                  <c:v>1563.1650279909375</c:v>
                </c:pt>
                <c:pt idx="19566">
                  <c:v>1601.7061799526309</c:v>
                </c:pt>
                <c:pt idx="19567">
                  <c:v>1641.4808442652193</c:v>
                </c:pt>
                <c:pt idx="19568">
                  <c:v>1679.9051702727409</c:v>
                </c:pt>
                <c:pt idx="19569">
                  <c:v>1683.981507923123</c:v>
                </c:pt>
                <c:pt idx="19570">
                  <c:v>1717.5747207901964</c:v>
                </c:pt>
                <c:pt idx="19571">
                  <c:v>1749.682237759547</c:v>
                </c:pt>
                <c:pt idx="19572">
                  <c:v>1727.9405045805711</c:v>
                </c:pt>
                <c:pt idx="19573">
                  <c:v>1688.4086171478666</c:v>
                </c:pt>
                <c:pt idx="19574">
                  <c:v>1653.0191597356343</c:v>
                </c:pt>
                <c:pt idx="19575">
                  <c:v>1621.1803899955232</c:v>
                </c:pt>
                <c:pt idx="19576">
                  <c:v>1591.3848140049586</c:v>
                </c:pt>
                <c:pt idx="19577">
                  <c:v>1562.9145973308796</c:v>
                </c:pt>
                <c:pt idx="19578">
                  <c:v>1560.8223935088536</c:v>
                </c:pt>
                <c:pt idx="19579">
                  <c:v>1545.7141162699756</c:v>
                </c:pt>
                <c:pt idx="19580">
                  <c:v>1541.3269420691654</c:v>
                </c:pt>
                <c:pt idx="19581">
                  <c:v>1543.3732755337148</c:v>
                </c:pt>
                <c:pt idx="19582">
                  <c:v>1545.4035210226318</c:v>
                </c:pt>
                <c:pt idx="19583">
                  <c:v>1543.7498650113771</c:v>
                </c:pt>
                <c:pt idx="19584">
                  <c:v>1528.7128295221771</c:v>
                </c:pt>
                <c:pt idx="19585">
                  <c:v>1517.0869571694498</c:v>
                </c:pt>
                <c:pt idx="19586">
                  <c:v>1506.4470472311179</c:v>
                </c:pt>
                <c:pt idx="19587">
                  <c:v>1495.8497264871196</c:v>
                </c:pt>
                <c:pt idx="19588">
                  <c:v>1485.4939071476226</c:v>
                </c:pt>
                <c:pt idx="19589">
                  <c:v>1475.6889295247076</c:v>
                </c:pt>
                <c:pt idx="19590">
                  <c:v>1453.9502669019057</c:v>
                </c:pt>
                <c:pt idx="19591">
                  <c:v>1428.0617293523119</c:v>
                </c:pt>
                <c:pt idx="19592">
                  <c:v>1406.628178292731</c:v>
                </c:pt>
                <c:pt idx="19593">
                  <c:v>1390.6557140187888</c:v>
                </c:pt>
                <c:pt idx="19594">
                  <c:v>1377.1784442159787</c:v>
                </c:pt>
                <c:pt idx="19595">
                  <c:v>1324.0855099228463</c:v>
                </c:pt>
                <c:pt idx="19596">
                  <c:v>1115.5697965310956</c:v>
                </c:pt>
                <c:pt idx="19597">
                  <c:v>1022.5740796085374</c:v>
                </c:pt>
                <c:pt idx="19598">
                  <c:v>890.41373555501616</c:v>
                </c:pt>
                <c:pt idx="19599">
                  <c:v>779.94769306771798</c:v>
                </c:pt>
                <c:pt idx="19600">
                  <c:v>682.34124265698506</c:v>
                </c:pt>
                <c:pt idx="19601">
                  <c:v>594.31026811103209</c:v>
                </c:pt>
                <c:pt idx="19602">
                  <c:v>523.11871571683002</c:v>
                </c:pt>
                <c:pt idx="19603">
                  <c:v>456.44158770308627</c:v>
                </c:pt>
                <c:pt idx="19604">
                  <c:v>395.48270583606353</c:v>
                </c:pt>
                <c:pt idx="19605">
                  <c:v>340.7864760246448</c:v>
                </c:pt>
                <c:pt idx="19606">
                  <c:v>291.48159279777485</c:v>
                </c:pt>
                <c:pt idx="19607">
                  <c:v>246.49862028200377</c:v>
                </c:pt>
                <c:pt idx="19608">
                  <c:v>218.74559178895606</c:v>
                </c:pt>
                <c:pt idx="19609">
                  <c:v>191.70084843847471</c:v>
                </c:pt>
                <c:pt idx="19610">
                  <c:v>166.99389607324136</c:v>
                </c:pt>
                <c:pt idx="19611">
                  <c:v>145.62358455993316</c:v>
                </c:pt>
                <c:pt idx="19612">
                  <c:v>128.58575328755094</c:v>
                </c:pt>
                <c:pt idx="19613">
                  <c:v>117.34374690733556</c:v>
                </c:pt>
                <c:pt idx="19614">
                  <c:v>123.31790922765074</c:v>
                </c:pt>
                <c:pt idx="19615">
                  <c:v>108.87009842818765</c:v>
                </c:pt>
                <c:pt idx="19616">
                  <c:v>100.21259008438751</c:v>
                </c:pt>
                <c:pt idx="19617">
                  <c:v>92.819425372157795</c:v>
                </c:pt>
                <c:pt idx="19618">
                  <c:v>86.208909923914064</c:v>
                </c:pt>
                <c:pt idx="19619">
                  <c:v>82.629178454733847</c:v>
                </c:pt>
                <c:pt idx="19620">
                  <c:v>92.836013281178367</c:v>
                </c:pt>
                <c:pt idx="19621">
                  <c:v>181.02615817850042</c:v>
                </c:pt>
                <c:pt idx="19622">
                  <c:v>254.18875028859915</c:v>
                </c:pt>
                <c:pt idx="19623">
                  <c:v>299.96652190198546</c:v>
                </c:pt>
                <c:pt idx="19624">
                  <c:v>326.61978166748429</c:v>
                </c:pt>
                <c:pt idx="19625">
                  <c:v>351.8928998996256</c:v>
                </c:pt>
                <c:pt idx="19626">
                  <c:v>335.38373090257863</c:v>
                </c:pt>
                <c:pt idx="19627">
                  <c:v>353.93375024560424</c:v>
                </c:pt>
                <c:pt idx="19628">
                  <c:v>374.46924437850282</c:v>
                </c:pt>
                <c:pt idx="19629">
                  <c:v>431.9129922906713</c:v>
                </c:pt>
                <c:pt idx="19630">
                  <c:v>452.0092207150667</c:v>
                </c:pt>
                <c:pt idx="19631">
                  <c:v>470.95334365932621</c:v>
                </c:pt>
                <c:pt idx="19632">
                  <c:v>482.72395890709635</c:v>
                </c:pt>
                <c:pt idx="19633">
                  <c:v>453.01251962698854</c:v>
                </c:pt>
                <c:pt idx="19634">
                  <c:v>441.35249290641678</c:v>
                </c:pt>
                <c:pt idx="19635">
                  <c:v>446.09595478754085</c:v>
                </c:pt>
                <c:pt idx="19636">
                  <c:v>455.66975361536947</c:v>
                </c:pt>
                <c:pt idx="19637">
                  <c:v>466.94559804260263</c:v>
                </c:pt>
                <c:pt idx="19638">
                  <c:v>469.52627333768811</c:v>
                </c:pt>
                <c:pt idx="19639">
                  <c:v>477.56760191828903</c:v>
                </c:pt>
                <c:pt idx="19640">
                  <c:v>485.79070742300831</c:v>
                </c:pt>
                <c:pt idx="19641">
                  <c:v>496.46557421849639</c:v>
                </c:pt>
                <c:pt idx="19642">
                  <c:v>508.19793996972027</c:v>
                </c:pt>
                <c:pt idx="19643">
                  <c:v>515.36698603070261</c:v>
                </c:pt>
                <c:pt idx="19644">
                  <c:v>528.31728130184524</c:v>
                </c:pt>
                <c:pt idx="19645">
                  <c:v>539.34092968979019</c:v>
                </c:pt>
                <c:pt idx="19646">
                  <c:v>547.85515562684168</c:v>
                </c:pt>
                <c:pt idx="19647">
                  <c:v>561.70686578389518</c:v>
                </c:pt>
                <c:pt idx="19648">
                  <c:v>578.50713297042</c:v>
                </c:pt>
                <c:pt idx="19649">
                  <c:v>595.74286672113487</c:v>
                </c:pt>
                <c:pt idx="19650">
                  <c:v>598.69923240868843</c:v>
                </c:pt>
                <c:pt idx="19651">
                  <c:v>608.60106165540981</c:v>
                </c:pt>
                <c:pt idx="19652">
                  <c:v>620.30462840312782</c:v>
                </c:pt>
                <c:pt idx="19653">
                  <c:v>631.51564133358045</c:v>
                </c:pt>
                <c:pt idx="19654">
                  <c:v>642.12253608129231</c:v>
                </c:pt>
                <c:pt idx="19655">
                  <c:v>652.27882629434532</c:v>
                </c:pt>
                <c:pt idx="19656">
                  <c:v>671.86875538757624</c:v>
                </c:pt>
                <c:pt idx="19657">
                  <c:v>687.19883734354664</c:v>
                </c:pt>
                <c:pt idx="19658">
                  <c:v>700.97554273477442</c:v>
                </c:pt>
                <c:pt idx="19659">
                  <c:v>713.98885700232677</c:v>
                </c:pt>
                <c:pt idx="19660">
                  <c:v>726.44409014266159</c:v>
                </c:pt>
                <c:pt idx="19661">
                  <c:v>739.50393787833923</c:v>
                </c:pt>
                <c:pt idx="19662">
                  <c:v>750.23823894335942</c:v>
                </c:pt>
                <c:pt idx="19663">
                  <c:v>760.72601817471661</c:v>
                </c:pt>
                <c:pt idx="19664">
                  <c:v>769.68003047627121</c:v>
                </c:pt>
                <c:pt idx="19665">
                  <c:v>774.97472818209167</c:v>
                </c:pt>
                <c:pt idx="19666">
                  <c:v>778.15653893965191</c:v>
                </c:pt>
                <c:pt idx="19667">
                  <c:v>779.61233172962977</c:v>
                </c:pt>
                <c:pt idx="19668">
                  <c:v>768.33110481886638</c:v>
                </c:pt>
                <c:pt idx="19669">
                  <c:v>762.78957334393237</c:v>
                </c:pt>
                <c:pt idx="19670">
                  <c:v>756.5549961639905</c:v>
                </c:pt>
                <c:pt idx="19671">
                  <c:v>745.7970867338546</c:v>
                </c:pt>
                <c:pt idx="19672">
                  <c:v>733.4666929390288</c:v>
                </c:pt>
                <c:pt idx="19673">
                  <c:v>719.80037906762061</c:v>
                </c:pt>
                <c:pt idx="19674">
                  <c:v>792.58204985966097</c:v>
                </c:pt>
                <c:pt idx="19675">
                  <c:v>842.11158814877012</c:v>
                </c:pt>
                <c:pt idx="19676">
                  <c:v>881.84237487713267</c:v>
                </c:pt>
                <c:pt idx="19677">
                  <c:v>918.27024633003555</c:v>
                </c:pt>
                <c:pt idx="19678">
                  <c:v>952.75650860247163</c:v>
                </c:pt>
                <c:pt idx="19679">
                  <c:v>985.07410596041461</c:v>
                </c:pt>
                <c:pt idx="19680">
                  <c:v>966.02379848082592</c:v>
                </c:pt>
                <c:pt idx="19681">
                  <c:v>955.82464079170177</c:v>
                </c:pt>
                <c:pt idx="19682">
                  <c:v>956.27348172402128</c:v>
                </c:pt>
                <c:pt idx="19683">
                  <c:v>954.4617874196349</c:v>
                </c:pt>
                <c:pt idx="19684">
                  <c:v>950.10633631540315</c:v>
                </c:pt>
                <c:pt idx="19685">
                  <c:v>973.03836462525578</c:v>
                </c:pt>
                <c:pt idx="19686">
                  <c:v>1336.0382104075113</c:v>
                </c:pt>
                <c:pt idx="19687">
                  <c:v>1347.143768187532</c:v>
                </c:pt>
                <c:pt idx="19688">
                  <c:v>1358.184887382507</c:v>
                </c:pt>
                <c:pt idx="19689">
                  <c:v>1365.4018814044227</c:v>
                </c:pt>
                <c:pt idx="19690">
                  <c:v>1372.3525021994112</c:v>
                </c:pt>
                <c:pt idx="19691">
                  <c:v>1381.3062572207821</c:v>
                </c:pt>
                <c:pt idx="19692">
                  <c:v>1446.4795014127365</c:v>
                </c:pt>
                <c:pt idx="19693">
                  <c:v>1508.8303785457542</c:v>
                </c:pt>
                <c:pt idx="19694">
                  <c:v>1574.4259628685256</c:v>
                </c:pt>
                <c:pt idx="19695">
                  <c:v>1624.3102400042394</c:v>
                </c:pt>
                <c:pt idx="19696">
                  <c:v>1668.1980959671571</c:v>
                </c:pt>
                <c:pt idx="19697">
                  <c:v>1709.8594505965661</c:v>
                </c:pt>
                <c:pt idx="19698">
                  <c:v>1773.7773855584287</c:v>
                </c:pt>
                <c:pt idx="19699">
                  <c:v>1832.0996394992012</c:v>
                </c:pt>
                <c:pt idx="19700">
                  <c:v>1896.0107775983236</c:v>
                </c:pt>
                <c:pt idx="19701">
                  <c:v>1958.7272047845868</c:v>
                </c:pt>
                <c:pt idx="19702">
                  <c:v>2020.1748066464304</c:v>
                </c:pt>
                <c:pt idx="19703">
                  <c:v>2080.3578654915977</c:v>
                </c:pt>
                <c:pt idx="19704">
                  <c:v>2074.6634451992436</c:v>
                </c:pt>
                <c:pt idx="19705">
                  <c:v>2075.1988389210283</c:v>
                </c:pt>
                <c:pt idx="19706">
                  <c:v>2084.5073325083567</c:v>
                </c:pt>
                <c:pt idx="19707">
                  <c:v>2097.3899034726055</c:v>
                </c:pt>
                <c:pt idx="19708">
                  <c:v>2110.300010182953</c:v>
                </c:pt>
                <c:pt idx="19709">
                  <c:v>2123.3448687230048</c:v>
                </c:pt>
                <c:pt idx="19710">
                  <c:v>2007.0941358434591</c:v>
                </c:pt>
                <c:pt idx="19711">
                  <c:v>1914.0264854135585</c:v>
                </c:pt>
                <c:pt idx="19712">
                  <c:v>1824.2371644981433</c:v>
                </c:pt>
                <c:pt idx="19713">
                  <c:v>1718.0443687189484</c:v>
                </c:pt>
                <c:pt idx="19714">
                  <c:v>1637.3835637945447</c:v>
                </c:pt>
                <c:pt idx="19715">
                  <c:v>1559.6150619735729</c:v>
                </c:pt>
                <c:pt idx="19716">
                  <c:v>1637.7922848962585</c:v>
                </c:pt>
                <c:pt idx="19717">
                  <c:v>1667.8478652949532</c:v>
                </c:pt>
                <c:pt idx="19718">
                  <c:v>1702.1636493420135</c:v>
                </c:pt>
                <c:pt idx="19719">
                  <c:v>1738.3070184090682</c:v>
                </c:pt>
                <c:pt idx="19720">
                  <c:v>1773.2709011577424</c:v>
                </c:pt>
                <c:pt idx="19721">
                  <c:v>1807.628811274755</c:v>
                </c:pt>
                <c:pt idx="19722">
                  <c:v>1821.6009457853879</c:v>
                </c:pt>
                <c:pt idx="19723">
                  <c:v>1837.5073946533121</c:v>
                </c:pt>
                <c:pt idx="19724">
                  <c:v>1865.4613227733648</c:v>
                </c:pt>
                <c:pt idx="19725">
                  <c:v>1893.7350328780115</c:v>
                </c:pt>
                <c:pt idx="19726">
                  <c:v>1921.6047402806289</c:v>
                </c:pt>
                <c:pt idx="19727">
                  <c:v>1949.4869480571092</c:v>
                </c:pt>
                <c:pt idx="19728">
                  <c:v>1891.6910701550557</c:v>
                </c:pt>
                <c:pt idx="19729">
                  <c:v>1850.4707488910167</c:v>
                </c:pt>
                <c:pt idx="19730">
                  <c:v>1812.4191650469515</c:v>
                </c:pt>
                <c:pt idx="19731">
                  <c:v>1773.8174306414737</c:v>
                </c:pt>
                <c:pt idx="19732">
                  <c:v>1736.106764508351</c:v>
                </c:pt>
                <c:pt idx="19733">
                  <c:v>1700.420167862751</c:v>
                </c:pt>
                <c:pt idx="19734">
                  <c:v>1737.6610049831709</c:v>
                </c:pt>
                <c:pt idx="19735">
                  <c:v>1758.7536236012443</c:v>
                </c:pt>
                <c:pt idx="19736">
                  <c:v>1784.3766558691918</c:v>
                </c:pt>
                <c:pt idx="19737">
                  <c:v>1792.9649823068933</c:v>
                </c:pt>
                <c:pt idx="19738">
                  <c:v>1528.0347708982247</c:v>
                </c:pt>
                <c:pt idx="19739">
                  <c:v>1437.1483128554062</c:v>
                </c:pt>
                <c:pt idx="19740">
                  <c:v>1281.9927935928006</c:v>
                </c:pt>
                <c:pt idx="19741">
                  <c:v>1156.3578077094121</c:v>
                </c:pt>
                <c:pt idx="19742">
                  <c:v>1046.9154951178903</c:v>
                </c:pt>
                <c:pt idx="19743">
                  <c:v>949.77362593928956</c:v>
                </c:pt>
                <c:pt idx="19744">
                  <c:v>863.03207649019441</c:v>
                </c:pt>
                <c:pt idx="19745">
                  <c:v>785.20675074601286</c:v>
                </c:pt>
                <c:pt idx="19746">
                  <c:v>725.51994281027976</c:v>
                </c:pt>
                <c:pt idx="19747">
                  <c:v>670.35197379829754</c:v>
                </c:pt>
                <c:pt idx="19748">
                  <c:v>620.94357018004041</c:v>
                </c:pt>
                <c:pt idx="19749">
                  <c:v>577.51073388251621</c:v>
                </c:pt>
                <c:pt idx="19750">
                  <c:v>539.17742264425624</c:v>
                </c:pt>
                <c:pt idx="19751">
                  <c:v>504.90066463116045</c:v>
                </c:pt>
                <c:pt idx="19752">
                  <c:v>473.43913184200562</c:v>
                </c:pt>
                <c:pt idx="19753">
                  <c:v>443.1370102256048</c:v>
                </c:pt>
                <c:pt idx="19754">
                  <c:v>415.2406585865437</c:v>
                </c:pt>
                <c:pt idx="19755">
                  <c:v>390.73091713906041</c:v>
                </c:pt>
                <c:pt idx="19756">
                  <c:v>370.59192991703623</c:v>
                </c:pt>
                <c:pt idx="19757">
                  <c:v>355.95528181687462</c:v>
                </c:pt>
                <c:pt idx="19758">
                  <c:v>358.06404316952711</c:v>
                </c:pt>
                <c:pt idx="19759">
                  <c:v>363.70855159338856</c:v>
                </c:pt>
                <c:pt idx="19760">
                  <c:v>374.13070926105178</c:v>
                </c:pt>
                <c:pt idx="19761">
                  <c:v>382.97894245978506</c:v>
                </c:pt>
                <c:pt idx="19762">
                  <c:v>389.86759171186259</c:v>
                </c:pt>
                <c:pt idx="19763">
                  <c:v>397.88304559212173</c:v>
                </c:pt>
                <c:pt idx="19764">
                  <c:v>433.0966828319643</c:v>
                </c:pt>
                <c:pt idx="19765">
                  <c:v>518.83730245490813</c:v>
                </c:pt>
                <c:pt idx="19766">
                  <c:v>585.56472736178364</c:v>
                </c:pt>
                <c:pt idx="19767">
                  <c:v>624.4252493890142</c:v>
                </c:pt>
                <c:pt idx="19768">
                  <c:v>647.42188147895399</c:v>
                </c:pt>
                <c:pt idx="19769">
                  <c:v>669.08078767499183</c:v>
                </c:pt>
                <c:pt idx="19770">
                  <c:v>584.92808343650449</c:v>
                </c:pt>
                <c:pt idx="19771">
                  <c:v>567.72801346811571</c:v>
                </c:pt>
                <c:pt idx="19772">
                  <c:v>563.52043648329015</c:v>
                </c:pt>
                <c:pt idx="19773">
                  <c:v>583.88815453099221</c:v>
                </c:pt>
                <c:pt idx="19774">
                  <c:v>570.289233153802</c:v>
                </c:pt>
                <c:pt idx="19775">
                  <c:v>548.21665079378374</c:v>
                </c:pt>
                <c:pt idx="19776">
                  <c:v>542.74500016900743</c:v>
                </c:pt>
                <c:pt idx="19777">
                  <c:v>496.07857988682213</c:v>
                </c:pt>
                <c:pt idx="19778">
                  <c:v>470.02914592335287</c:v>
                </c:pt>
                <c:pt idx="19779">
                  <c:v>454.83625344731905</c:v>
                </c:pt>
                <c:pt idx="19780">
                  <c:v>440.91001038701381</c:v>
                </c:pt>
                <c:pt idx="19781">
                  <c:v>425.94829320768827</c:v>
                </c:pt>
                <c:pt idx="19782">
                  <c:v>428.21617649090092</c:v>
                </c:pt>
                <c:pt idx="19783">
                  <c:v>420.79775706199098</c:v>
                </c:pt>
                <c:pt idx="19784">
                  <c:v>411.06309410365878</c:v>
                </c:pt>
                <c:pt idx="19785">
                  <c:v>402.3007924831449</c:v>
                </c:pt>
                <c:pt idx="19786">
                  <c:v>392.79818348365285</c:v>
                </c:pt>
                <c:pt idx="19787">
                  <c:v>382.235016796396</c:v>
                </c:pt>
                <c:pt idx="19788">
                  <c:v>375.47123088299242</c:v>
                </c:pt>
                <c:pt idx="19789">
                  <c:v>362.62523076526838</c:v>
                </c:pt>
                <c:pt idx="19790">
                  <c:v>350.95164679579085</c:v>
                </c:pt>
                <c:pt idx="19791">
                  <c:v>336.64770193183784</c:v>
                </c:pt>
                <c:pt idx="19792">
                  <c:v>327.15095327649249</c:v>
                </c:pt>
                <c:pt idx="19793">
                  <c:v>327.66197046188887</c:v>
                </c:pt>
                <c:pt idx="19794">
                  <c:v>293.88100712316771</c:v>
                </c:pt>
                <c:pt idx="19795">
                  <c:v>257.58602761478085</c:v>
                </c:pt>
                <c:pt idx="19796">
                  <c:v>237.32663315819613</c:v>
                </c:pt>
                <c:pt idx="19797">
                  <c:v>201.25189628397692</c:v>
                </c:pt>
                <c:pt idx="19798">
                  <c:v>167.50581115521345</c:v>
                </c:pt>
                <c:pt idx="19799">
                  <c:v>0</c:v>
                </c:pt>
                <c:pt idx="19800">
                  <c:v>0</c:v>
                </c:pt>
                <c:pt idx="19801">
                  <c:v>0</c:v>
                </c:pt>
                <c:pt idx="19802">
                  <c:v>0</c:v>
                </c:pt>
                <c:pt idx="19803">
                  <c:v>0</c:v>
                </c:pt>
                <c:pt idx="19804">
                  <c:v>0</c:v>
                </c:pt>
                <c:pt idx="19805">
                  <c:v>0</c:v>
                </c:pt>
                <c:pt idx="19806">
                  <c:v>0</c:v>
                </c:pt>
                <c:pt idx="19807">
                  <c:v>0</c:v>
                </c:pt>
                <c:pt idx="19808">
                  <c:v>0</c:v>
                </c:pt>
                <c:pt idx="19809">
                  <c:v>0</c:v>
                </c:pt>
                <c:pt idx="19810">
                  <c:v>0</c:v>
                </c:pt>
                <c:pt idx="19811">
                  <c:v>0</c:v>
                </c:pt>
                <c:pt idx="19812">
                  <c:v>0</c:v>
                </c:pt>
                <c:pt idx="19813">
                  <c:v>0</c:v>
                </c:pt>
                <c:pt idx="19814">
                  <c:v>0</c:v>
                </c:pt>
                <c:pt idx="19815">
                  <c:v>0</c:v>
                </c:pt>
                <c:pt idx="19816">
                  <c:v>0</c:v>
                </c:pt>
                <c:pt idx="19817">
                  <c:v>0</c:v>
                </c:pt>
                <c:pt idx="19818">
                  <c:v>0</c:v>
                </c:pt>
                <c:pt idx="19819">
                  <c:v>0</c:v>
                </c:pt>
                <c:pt idx="19820">
                  <c:v>19.51607123636888</c:v>
                </c:pt>
                <c:pt idx="19821">
                  <c:v>116.68812695726784</c:v>
                </c:pt>
                <c:pt idx="19822">
                  <c:v>220.1942805577757</c:v>
                </c:pt>
                <c:pt idx="19823">
                  <c:v>325.98236165251876</c:v>
                </c:pt>
                <c:pt idx="19824">
                  <c:v>283.47887366019313</c:v>
                </c:pt>
                <c:pt idx="19825">
                  <c:v>243.74534830989128</c:v>
                </c:pt>
                <c:pt idx="19826">
                  <c:v>201.24360780996793</c:v>
                </c:pt>
                <c:pt idx="19827">
                  <c:v>154.47396036432508</c:v>
                </c:pt>
                <c:pt idx="19828">
                  <c:v>105.92764068404509</c:v>
                </c:pt>
                <c:pt idx="19829">
                  <c:v>55.506413585430998</c:v>
                </c:pt>
                <c:pt idx="19830">
                  <c:v>39.507852828260816</c:v>
                </c:pt>
                <c:pt idx="19831">
                  <c:v>32.735796785541545</c:v>
                </c:pt>
                <c:pt idx="19832">
                  <c:v>29.349179103498184</c:v>
                </c:pt>
                <c:pt idx="19833">
                  <c:v>22.723694468909567</c:v>
                </c:pt>
                <c:pt idx="19834">
                  <c:v>14.604076216500577</c:v>
                </c:pt>
                <c:pt idx="19835">
                  <c:v>5.8182831179486767</c:v>
                </c:pt>
                <c:pt idx="19836">
                  <c:v>117.63166090045384</c:v>
                </c:pt>
                <c:pt idx="19837">
                  <c:v>226.2787757280293</c:v>
                </c:pt>
                <c:pt idx="19838">
                  <c:v>338.79341429265338</c:v>
                </c:pt>
                <c:pt idx="19839">
                  <c:v>456.53583780748778</c:v>
                </c:pt>
                <c:pt idx="19840">
                  <c:v>575.30239369040817</c:v>
                </c:pt>
                <c:pt idx="19841">
                  <c:v>695.6996720338509</c:v>
                </c:pt>
                <c:pt idx="19842">
                  <c:v>844.1640720776594</c:v>
                </c:pt>
                <c:pt idx="19843">
                  <c:v>989.76933355482254</c:v>
                </c:pt>
                <c:pt idx="19844">
                  <c:v>1135.2878193743825</c:v>
                </c:pt>
                <c:pt idx="19845">
                  <c:v>1283.8239319295076</c:v>
                </c:pt>
                <c:pt idx="19846">
                  <c:v>1434.1718098489919</c:v>
                </c:pt>
                <c:pt idx="19847">
                  <c:v>1565.6226971086264</c:v>
                </c:pt>
                <c:pt idx="19848">
                  <c:v>1658.6284510593928</c:v>
                </c:pt>
                <c:pt idx="19849">
                  <c:v>1732.5470885975749</c:v>
                </c:pt>
                <c:pt idx="19850">
                  <c:v>1814.7404393602778</c:v>
                </c:pt>
                <c:pt idx="19851">
                  <c:v>1898.2457248791427</c:v>
                </c:pt>
                <c:pt idx="19852">
                  <c:v>1980.0722680665233</c:v>
                </c:pt>
                <c:pt idx="19853">
                  <c:v>2060.3798546830299</c:v>
                </c:pt>
                <c:pt idx="19854">
                  <c:v>2037.3372003369234</c:v>
                </c:pt>
                <c:pt idx="19855">
                  <c:v>2031.6994991756121</c:v>
                </c:pt>
                <c:pt idx="19856">
                  <c:v>2025.4488679277199</c:v>
                </c:pt>
                <c:pt idx="19857">
                  <c:v>1999.7586007183929</c:v>
                </c:pt>
                <c:pt idx="19858">
                  <c:v>1991.9287701205014</c:v>
                </c:pt>
                <c:pt idx="19859">
                  <c:v>1987.8605693141049</c:v>
                </c:pt>
                <c:pt idx="19860">
                  <c:v>2002.9600777065334</c:v>
                </c:pt>
                <c:pt idx="19861">
                  <c:v>1992.695233703824</c:v>
                </c:pt>
                <c:pt idx="19862">
                  <c:v>1985.7036686964539</c:v>
                </c:pt>
                <c:pt idx="19863">
                  <c:v>1981.452795923999</c:v>
                </c:pt>
                <c:pt idx="19864">
                  <c:v>1977.694284984437</c:v>
                </c:pt>
                <c:pt idx="19865">
                  <c:v>1974.4525983553763</c:v>
                </c:pt>
                <c:pt idx="19866">
                  <c:v>1951.4054862497699</c:v>
                </c:pt>
                <c:pt idx="19867">
                  <c:v>1931.1212139977727</c:v>
                </c:pt>
                <c:pt idx="19868">
                  <c:v>1923.9721970314038</c:v>
                </c:pt>
                <c:pt idx="19869">
                  <c:v>1918.1008599499962</c:v>
                </c:pt>
                <c:pt idx="19870">
                  <c:v>1912.9669370641507</c:v>
                </c:pt>
                <c:pt idx="19871">
                  <c:v>1907.9882756517657</c:v>
                </c:pt>
                <c:pt idx="19872">
                  <c:v>1910.8073762330416</c:v>
                </c:pt>
                <c:pt idx="19873">
                  <c:v>1912.9605667546559</c:v>
                </c:pt>
                <c:pt idx="19874">
                  <c:v>1915.216752079634</c:v>
                </c:pt>
                <c:pt idx="19875">
                  <c:v>1918.0415915122462</c:v>
                </c:pt>
                <c:pt idx="19876">
                  <c:v>1921.5105359566958</c:v>
                </c:pt>
                <c:pt idx="19877">
                  <c:v>1925.5595678791576</c:v>
                </c:pt>
                <c:pt idx="19878">
                  <c:v>1955.9802077186196</c:v>
                </c:pt>
                <c:pt idx="19879">
                  <c:v>1978.6658359117548</c:v>
                </c:pt>
                <c:pt idx="19880">
                  <c:v>2006.8343650470229</c:v>
                </c:pt>
                <c:pt idx="19881">
                  <c:v>2039.6447707796028</c:v>
                </c:pt>
                <c:pt idx="19882">
                  <c:v>1763.4820497148867</c:v>
                </c:pt>
                <c:pt idx="19883">
                  <c:v>1624.8853604712008</c:v>
                </c:pt>
                <c:pt idx="19884">
                  <c:v>1434.8891142589987</c:v>
                </c:pt>
                <c:pt idx="19885">
                  <c:v>1261.6096527738189</c:v>
                </c:pt>
                <c:pt idx="19886">
                  <c:v>1110.8198517799253</c:v>
                </c:pt>
                <c:pt idx="19887">
                  <c:v>975.77698831746216</c:v>
                </c:pt>
                <c:pt idx="19888">
                  <c:v>853.73271555877318</c:v>
                </c:pt>
                <c:pt idx="19889">
                  <c:v>742.63016570648517</c:v>
                </c:pt>
                <c:pt idx="19890">
                  <c:v>647.09384879083677</c:v>
                </c:pt>
                <c:pt idx="19891">
                  <c:v>556.75449372562809</c:v>
                </c:pt>
                <c:pt idx="19892">
                  <c:v>472.9944419654521</c:v>
                </c:pt>
                <c:pt idx="19893">
                  <c:v>396.28447491087354</c:v>
                </c:pt>
                <c:pt idx="19894">
                  <c:v>325.59024233187336</c:v>
                </c:pt>
                <c:pt idx="19895">
                  <c:v>259.61374988652983</c:v>
                </c:pt>
                <c:pt idx="19896">
                  <c:v>220.75300355307513</c:v>
                </c:pt>
                <c:pt idx="19897">
                  <c:v>182.74076505030357</c:v>
                </c:pt>
                <c:pt idx="19898">
                  <c:v>147.48248129117212</c:v>
                </c:pt>
                <c:pt idx="19899">
                  <c:v>116.04431432004962</c:v>
                </c:pt>
                <c:pt idx="19900">
                  <c:v>89.575448543291827</c:v>
                </c:pt>
                <c:pt idx="19901">
                  <c:v>71.639072152449941</c:v>
                </c:pt>
                <c:pt idx="19902">
                  <c:v>87.318432206321674</c:v>
                </c:pt>
                <c:pt idx="19903">
                  <c:v>101.11361977916195</c:v>
                </c:pt>
                <c:pt idx="19904">
                  <c:v>116.42767083405873</c:v>
                </c:pt>
                <c:pt idx="19905">
                  <c:v>129.1326826894279</c:v>
                </c:pt>
                <c:pt idx="19906">
                  <c:v>139.74033330855553</c:v>
                </c:pt>
                <c:pt idx="19907">
                  <c:v>151.28806271831809</c:v>
                </c:pt>
                <c:pt idx="19908">
                  <c:v>164.50487819793628</c:v>
                </c:pt>
                <c:pt idx="19909">
                  <c:v>252.72747168753483</c:v>
                </c:pt>
                <c:pt idx="19910">
                  <c:v>318.90408777284676</c:v>
                </c:pt>
                <c:pt idx="19911">
                  <c:v>363.28718735820553</c:v>
                </c:pt>
                <c:pt idx="19912">
                  <c:v>391.28578697526433</c:v>
                </c:pt>
                <c:pt idx="19913">
                  <c:v>414.15079984950319</c:v>
                </c:pt>
                <c:pt idx="19914">
                  <c:v>388.35930435474626</c:v>
                </c:pt>
                <c:pt idx="19915">
                  <c:v>403.31085881726625</c:v>
                </c:pt>
                <c:pt idx="19916">
                  <c:v>418.81553787003935</c:v>
                </c:pt>
                <c:pt idx="19917">
                  <c:v>479.98611549517386</c:v>
                </c:pt>
                <c:pt idx="19918">
                  <c:v>497.85162717827615</c:v>
                </c:pt>
                <c:pt idx="19919">
                  <c:v>514.55993738513439</c:v>
                </c:pt>
                <c:pt idx="19920">
                  <c:v>502.26673792261357</c:v>
                </c:pt>
                <c:pt idx="19921">
                  <c:v>463.16209946082097</c:v>
                </c:pt>
                <c:pt idx="19922">
                  <c:v>444.83204950308658</c:v>
                </c:pt>
                <c:pt idx="19923">
                  <c:v>447.99678114045219</c:v>
                </c:pt>
                <c:pt idx="19924">
                  <c:v>455.55883262229713</c:v>
                </c:pt>
                <c:pt idx="19925">
                  <c:v>463.05317477376775</c:v>
                </c:pt>
                <c:pt idx="19926">
                  <c:v>473.44267323378386</c:v>
                </c:pt>
                <c:pt idx="19927">
                  <c:v>477.91276934317375</c:v>
                </c:pt>
                <c:pt idx="19928">
                  <c:v>484.59674609478577</c:v>
                </c:pt>
                <c:pt idx="19929">
                  <c:v>492.56222282557019</c:v>
                </c:pt>
                <c:pt idx="19930">
                  <c:v>500.18691865526779</c:v>
                </c:pt>
                <c:pt idx="19931">
                  <c:v>507.54374651287873</c:v>
                </c:pt>
                <c:pt idx="19932">
                  <c:v>569.22764421685349</c:v>
                </c:pt>
                <c:pt idx="19933">
                  <c:v>605.35405551309225</c:v>
                </c:pt>
                <c:pt idx="19934">
                  <c:v>632.4777734519688</c:v>
                </c:pt>
                <c:pt idx="19935">
                  <c:v>665.20355085568019</c:v>
                </c:pt>
                <c:pt idx="19936">
                  <c:v>700.11502866659612</c:v>
                </c:pt>
                <c:pt idx="19937">
                  <c:v>735.29012643100168</c:v>
                </c:pt>
                <c:pt idx="19938">
                  <c:v>740.02698327360497</c:v>
                </c:pt>
                <c:pt idx="19939">
                  <c:v>758.36917210368949</c:v>
                </c:pt>
                <c:pt idx="19940">
                  <c:v>780.54340987149294</c:v>
                </c:pt>
                <c:pt idx="19941">
                  <c:v>802.75743023679581</c:v>
                </c:pt>
                <c:pt idx="19942">
                  <c:v>825.22792064278212</c:v>
                </c:pt>
                <c:pt idx="19943">
                  <c:v>847.93532303045276</c:v>
                </c:pt>
                <c:pt idx="19944">
                  <c:v>827.45880340104497</c:v>
                </c:pt>
                <c:pt idx="19945">
                  <c:v>823.03375497320997</c:v>
                </c:pt>
                <c:pt idx="19946">
                  <c:v>821.81406122711451</c:v>
                </c:pt>
                <c:pt idx="19947">
                  <c:v>819.66607130616842</c:v>
                </c:pt>
                <c:pt idx="19948">
                  <c:v>816.74764588566734</c:v>
                </c:pt>
                <c:pt idx="19949">
                  <c:v>812.78342438312666</c:v>
                </c:pt>
                <c:pt idx="19950">
                  <c:v>793.43047200475837</c:v>
                </c:pt>
                <c:pt idx="19951">
                  <c:v>779.36833886427303</c:v>
                </c:pt>
                <c:pt idx="19952">
                  <c:v>766.01442414103587</c:v>
                </c:pt>
                <c:pt idx="19953">
                  <c:v>745.85697385906269</c:v>
                </c:pt>
                <c:pt idx="19954">
                  <c:v>722.3010470843418</c:v>
                </c:pt>
                <c:pt idx="19955">
                  <c:v>696.35496356787712</c:v>
                </c:pt>
                <c:pt idx="19956">
                  <c:v>718.96268756729307</c:v>
                </c:pt>
                <c:pt idx="19957">
                  <c:v>728.32101544806414</c:v>
                </c:pt>
                <c:pt idx="19958">
                  <c:v>729.05857986204126</c:v>
                </c:pt>
                <c:pt idx="19959">
                  <c:v>734.58620168623747</c:v>
                </c:pt>
                <c:pt idx="19960">
                  <c:v>734.92693327845529</c:v>
                </c:pt>
                <c:pt idx="19961">
                  <c:v>732.46603658236768</c:v>
                </c:pt>
                <c:pt idx="19962">
                  <c:v>816.45160891031924</c:v>
                </c:pt>
                <c:pt idx="19963">
                  <c:v>876.25953066487068</c:v>
                </c:pt>
                <c:pt idx="19964">
                  <c:v>927.48209343879159</c:v>
                </c:pt>
                <c:pt idx="19965">
                  <c:v>975.49346124792555</c:v>
                </c:pt>
                <c:pt idx="19966">
                  <c:v>1021.3212198400873</c:v>
                </c:pt>
                <c:pt idx="19967">
                  <c:v>1066.3059805987948</c:v>
                </c:pt>
                <c:pt idx="19968">
                  <c:v>1095.0445261423604</c:v>
                </c:pt>
                <c:pt idx="19969">
                  <c:v>1123.0381779092113</c:v>
                </c:pt>
                <c:pt idx="19970">
                  <c:v>1159.5869901195765</c:v>
                </c:pt>
                <c:pt idx="19971">
                  <c:v>1193.0804235587827</c:v>
                </c:pt>
                <c:pt idx="19972">
                  <c:v>1222.8487943149946</c:v>
                </c:pt>
                <c:pt idx="19973">
                  <c:v>1249.5596506376085</c:v>
                </c:pt>
                <c:pt idx="19974">
                  <c:v>1337.8704648297978</c:v>
                </c:pt>
                <c:pt idx="19975">
                  <c:v>1428.0307680269423</c:v>
                </c:pt>
                <c:pt idx="19976">
                  <c:v>1478.0718087161749</c:v>
                </c:pt>
                <c:pt idx="19977">
                  <c:v>1513.6717555998132</c:v>
                </c:pt>
                <c:pt idx="19978">
                  <c:v>1544.9421148846009</c:v>
                </c:pt>
                <c:pt idx="19979">
                  <c:v>1573.2433530321612</c:v>
                </c:pt>
                <c:pt idx="19980">
                  <c:v>1568.0653510685324</c:v>
                </c:pt>
                <c:pt idx="19981">
                  <c:v>1569.8015404299397</c:v>
                </c:pt>
                <c:pt idx="19982">
                  <c:v>1563.4131459333355</c:v>
                </c:pt>
                <c:pt idx="19983">
                  <c:v>1559.8649830731711</c:v>
                </c:pt>
                <c:pt idx="19984">
                  <c:v>1555.5727677089774</c:v>
                </c:pt>
                <c:pt idx="19985">
                  <c:v>1550.0729320957732</c:v>
                </c:pt>
                <c:pt idx="19986">
                  <c:v>1581.4612184647783</c:v>
                </c:pt>
                <c:pt idx="19987">
                  <c:v>1597.8189810667889</c:v>
                </c:pt>
                <c:pt idx="19988">
                  <c:v>1618.2760805697558</c:v>
                </c:pt>
                <c:pt idx="19989">
                  <c:v>1638.0884086258759</c:v>
                </c:pt>
                <c:pt idx="19990">
                  <c:v>1656.654786772832</c:v>
                </c:pt>
                <c:pt idx="19991">
                  <c:v>1676.7951973404513</c:v>
                </c:pt>
                <c:pt idx="19992">
                  <c:v>1619.4792148749414</c:v>
                </c:pt>
                <c:pt idx="19993">
                  <c:v>1574.3698306651822</c:v>
                </c:pt>
                <c:pt idx="19994">
                  <c:v>1544.3557566079048</c:v>
                </c:pt>
                <c:pt idx="19995">
                  <c:v>1513.4608528274362</c:v>
                </c:pt>
                <c:pt idx="19996">
                  <c:v>1485.6593344751068</c:v>
                </c:pt>
                <c:pt idx="19997">
                  <c:v>1459.50596908481</c:v>
                </c:pt>
                <c:pt idx="19998">
                  <c:v>1429.8628840799506</c:v>
                </c:pt>
                <c:pt idx="19999">
                  <c:v>1401.9404041256491</c:v>
                </c:pt>
                <c:pt idx="20000">
                  <c:v>1375.8682435211604</c:v>
                </c:pt>
                <c:pt idx="20001">
                  <c:v>1317.2247381265695</c:v>
                </c:pt>
                <c:pt idx="20002">
                  <c:v>1292.8282836228254</c:v>
                </c:pt>
                <c:pt idx="20003">
                  <c:v>1270.0091236266223</c:v>
                </c:pt>
                <c:pt idx="20004">
                  <c:v>1349.6362999495361</c:v>
                </c:pt>
                <c:pt idx="20005">
                  <c:v>1370.635657250908</c:v>
                </c:pt>
                <c:pt idx="20006">
                  <c:v>1387.7682249973645</c:v>
                </c:pt>
                <c:pt idx="20007">
                  <c:v>1405.9794470299721</c:v>
                </c:pt>
                <c:pt idx="20008">
                  <c:v>1422.7993953849912</c:v>
                </c:pt>
                <c:pt idx="20009">
                  <c:v>1437.7602194008603</c:v>
                </c:pt>
                <c:pt idx="20010">
                  <c:v>1381.826004451194</c:v>
                </c:pt>
                <c:pt idx="20011">
                  <c:v>1335.4948131394676</c:v>
                </c:pt>
                <c:pt idx="20012">
                  <c:v>1303.6085303206964</c:v>
                </c:pt>
                <c:pt idx="20013">
                  <c:v>1276.6603054115344</c:v>
                </c:pt>
                <c:pt idx="20014">
                  <c:v>1251.0135325324256</c:v>
                </c:pt>
                <c:pt idx="20015">
                  <c:v>1229.3447020783094</c:v>
                </c:pt>
                <c:pt idx="20016">
                  <c:v>1225.6015822942059</c:v>
                </c:pt>
                <c:pt idx="20017">
                  <c:v>1214.1065039898722</c:v>
                </c:pt>
                <c:pt idx="20018">
                  <c:v>1200.6403371329764</c:v>
                </c:pt>
                <c:pt idx="20019">
                  <c:v>1187.397408644523</c:v>
                </c:pt>
                <c:pt idx="20020">
                  <c:v>1174.84888135242</c:v>
                </c:pt>
                <c:pt idx="20021">
                  <c:v>1162.7493435826282</c:v>
                </c:pt>
                <c:pt idx="20022">
                  <c:v>1145.3623989972009</c:v>
                </c:pt>
                <c:pt idx="20023">
                  <c:v>1120.9390448415563</c:v>
                </c:pt>
                <c:pt idx="20024">
                  <c:v>1100.3642715620804</c:v>
                </c:pt>
                <c:pt idx="20025">
                  <c:v>1084.495291512522</c:v>
                </c:pt>
                <c:pt idx="20026">
                  <c:v>1070.3421521372723</c:v>
                </c:pt>
                <c:pt idx="20027">
                  <c:v>1056.2810625516975</c:v>
                </c:pt>
                <c:pt idx="20028">
                  <c:v>1052.8681450120705</c:v>
                </c:pt>
                <c:pt idx="20029">
                  <c:v>1045.2458037143058</c:v>
                </c:pt>
                <c:pt idx="20030">
                  <c:v>1035.6030776534008</c:v>
                </c:pt>
                <c:pt idx="20031">
                  <c:v>1025.8865513301328</c:v>
                </c:pt>
                <c:pt idx="20032">
                  <c:v>1016.4589302040463</c:v>
                </c:pt>
                <c:pt idx="20033">
                  <c:v>1006.9999744655773</c:v>
                </c:pt>
                <c:pt idx="20034">
                  <c:v>938.61637322898218</c:v>
                </c:pt>
                <c:pt idx="20035">
                  <c:v>756.5956400375477</c:v>
                </c:pt>
                <c:pt idx="20036">
                  <c:v>675.50512305313987</c:v>
                </c:pt>
                <c:pt idx="20037">
                  <c:v>563.23087464756168</c:v>
                </c:pt>
                <c:pt idx="20038">
                  <c:v>470.64775269465179</c:v>
                </c:pt>
                <c:pt idx="20039">
                  <c:v>389.26698566485413</c:v>
                </c:pt>
                <c:pt idx="20040">
                  <c:v>318.11010790752334</c:v>
                </c:pt>
                <c:pt idx="20041">
                  <c:v>251.1238798617878</c:v>
                </c:pt>
                <c:pt idx="20042">
                  <c:v>189.88826599021604</c:v>
                </c:pt>
                <c:pt idx="20043">
                  <c:v>135.8169522504102</c:v>
                </c:pt>
                <c:pt idx="20044">
                  <c:v>89.047449776079759</c:v>
                </c:pt>
                <c:pt idx="20045">
                  <c:v>52.050951223810102</c:v>
                </c:pt>
                <c:pt idx="20046">
                  <c:v>64.471641798525454</c:v>
                </c:pt>
                <c:pt idx="20047">
                  <c:v>56.863606366968732</c:v>
                </c:pt>
                <c:pt idx="20048">
                  <c:v>50.266549333250474</c:v>
                </c:pt>
                <c:pt idx="20049">
                  <c:v>46.73830008098242</c:v>
                </c:pt>
                <c:pt idx="20050">
                  <c:v>46.821458866528467</c:v>
                </c:pt>
                <c:pt idx="20051">
                  <c:v>51.361438090224148</c:v>
                </c:pt>
                <c:pt idx="20052">
                  <c:v>62.181640993728827</c:v>
                </c:pt>
                <c:pt idx="20053">
                  <c:v>125.57034879826185</c:v>
                </c:pt>
                <c:pt idx="20054">
                  <c:v>189.30159328508972</c:v>
                </c:pt>
                <c:pt idx="20055">
                  <c:v>240.95719344727479</c:v>
                </c:pt>
                <c:pt idx="20056">
                  <c:v>264.51770466838343</c:v>
                </c:pt>
                <c:pt idx="20057">
                  <c:v>288.47398254852169</c:v>
                </c:pt>
                <c:pt idx="20058">
                  <c:v>280.95304176130441</c:v>
                </c:pt>
                <c:pt idx="20059">
                  <c:v>303.53034122358844</c:v>
                </c:pt>
                <c:pt idx="20060">
                  <c:v>331.09730741605352</c:v>
                </c:pt>
                <c:pt idx="20061">
                  <c:v>395.84508882386558</c:v>
                </c:pt>
                <c:pt idx="20062">
                  <c:v>415.64237767779224</c:v>
                </c:pt>
                <c:pt idx="20063">
                  <c:v>434.16735149297421</c:v>
                </c:pt>
                <c:pt idx="20064">
                  <c:v>426.98777100496568</c:v>
                </c:pt>
                <c:pt idx="20065">
                  <c:v>402.70496621317375</c:v>
                </c:pt>
                <c:pt idx="20066">
                  <c:v>396.39776208599898</c:v>
                </c:pt>
                <c:pt idx="20067">
                  <c:v>401.29937239438277</c:v>
                </c:pt>
                <c:pt idx="20068">
                  <c:v>410.38258805252343</c:v>
                </c:pt>
                <c:pt idx="20069">
                  <c:v>420.98610262536624</c:v>
                </c:pt>
                <c:pt idx="20070">
                  <c:v>426.7749071158575</c:v>
                </c:pt>
                <c:pt idx="20071">
                  <c:v>437.0396100616573</c:v>
                </c:pt>
                <c:pt idx="20072">
                  <c:v>448.15234262862361</c:v>
                </c:pt>
                <c:pt idx="20073">
                  <c:v>458.93973829747421</c:v>
                </c:pt>
                <c:pt idx="20074">
                  <c:v>469.06326325215275</c:v>
                </c:pt>
                <c:pt idx="20075">
                  <c:v>478.4593161866984</c:v>
                </c:pt>
                <c:pt idx="20076">
                  <c:v>497.77374386045756</c:v>
                </c:pt>
                <c:pt idx="20077">
                  <c:v>507.56223255526157</c:v>
                </c:pt>
                <c:pt idx="20078">
                  <c:v>515.06608168048297</c:v>
                </c:pt>
                <c:pt idx="20079">
                  <c:v>528.21184614932292</c:v>
                </c:pt>
                <c:pt idx="20080">
                  <c:v>543.33025915010796</c:v>
                </c:pt>
                <c:pt idx="20081">
                  <c:v>558.91727654657018</c:v>
                </c:pt>
                <c:pt idx="20082">
                  <c:v>608.91165179606196</c:v>
                </c:pt>
                <c:pt idx="20083">
                  <c:v>645.01641442379332</c:v>
                </c:pt>
                <c:pt idx="20084">
                  <c:v>678.59002126728194</c:v>
                </c:pt>
                <c:pt idx="20085">
                  <c:v>712.2097942840162</c:v>
                </c:pt>
                <c:pt idx="20086">
                  <c:v>745.64306082305166</c:v>
                </c:pt>
                <c:pt idx="20087">
                  <c:v>776.61083995568151</c:v>
                </c:pt>
                <c:pt idx="20088">
                  <c:v>785.52882483953226</c:v>
                </c:pt>
                <c:pt idx="20089">
                  <c:v>804.31915901148159</c:v>
                </c:pt>
                <c:pt idx="20090">
                  <c:v>824.8795016624448</c:v>
                </c:pt>
                <c:pt idx="20091">
                  <c:v>844.61174138521949</c:v>
                </c:pt>
                <c:pt idx="20092">
                  <c:v>863.85300138316859</c:v>
                </c:pt>
                <c:pt idx="20093">
                  <c:v>882.70666848161522</c:v>
                </c:pt>
                <c:pt idx="20094">
                  <c:v>898.44520063469895</c:v>
                </c:pt>
                <c:pt idx="20095">
                  <c:v>914.72229049892371</c:v>
                </c:pt>
                <c:pt idx="20096">
                  <c:v>930.47989946966641</c:v>
                </c:pt>
                <c:pt idx="20097">
                  <c:v>944.95163312682826</c:v>
                </c:pt>
                <c:pt idx="20098">
                  <c:v>956.51424931783345</c:v>
                </c:pt>
                <c:pt idx="20099">
                  <c:v>966.04303653469321</c:v>
                </c:pt>
                <c:pt idx="20100">
                  <c:v>960.81685628643527</c:v>
                </c:pt>
                <c:pt idx="20101">
                  <c:v>964.59127885029488</c:v>
                </c:pt>
                <c:pt idx="20102">
                  <c:v>971.67025508035044</c:v>
                </c:pt>
                <c:pt idx="20103">
                  <c:v>970.49465959073211</c:v>
                </c:pt>
                <c:pt idx="20104">
                  <c:v>962.66855763903493</c:v>
                </c:pt>
                <c:pt idx="20105">
                  <c:v>961.36634706752648</c:v>
                </c:pt>
                <c:pt idx="20106">
                  <c:v>1013.5260537816678</c:v>
                </c:pt>
                <c:pt idx="20107">
                  <c:v>1055.481133372283</c:v>
                </c:pt>
                <c:pt idx="20108">
                  <c:v>1087.9996561952955</c:v>
                </c:pt>
                <c:pt idx="20109">
                  <c:v>1116.351863235378</c:v>
                </c:pt>
                <c:pt idx="20110">
                  <c:v>1141.0456246213414</c:v>
                </c:pt>
                <c:pt idx="20111">
                  <c:v>1163.759306171022</c:v>
                </c:pt>
                <c:pt idx="20112">
                  <c:v>1191.5800446503831</c:v>
                </c:pt>
                <c:pt idx="20113">
                  <c:v>1203.7909566040132</c:v>
                </c:pt>
                <c:pt idx="20114">
                  <c:v>1221.3190676894928</c:v>
                </c:pt>
                <c:pt idx="20115">
                  <c:v>1243.7598728266312</c:v>
                </c:pt>
                <c:pt idx="20116">
                  <c:v>1264.9768195620502</c:v>
                </c:pt>
                <c:pt idx="20117">
                  <c:v>1283.1248744281613</c:v>
                </c:pt>
                <c:pt idx="20118">
                  <c:v>1268.2573750314875</c:v>
                </c:pt>
                <c:pt idx="20119">
                  <c:v>1287.0950179563988</c:v>
                </c:pt>
                <c:pt idx="20120">
                  <c:v>1274.9172225766688</c:v>
                </c:pt>
                <c:pt idx="20121">
                  <c:v>1248.8217299368414</c:v>
                </c:pt>
                <c:pt idx="20122">
                  <c:v>1220.6168631390528</c:v>
                </c:pt>
                <c:pt idx="20123">
                  <c:v>1191.3036470616671</c:v>
                </c:pt>
                <c:pt idx="20124">
                  <c:v>1203.7751691091594</c:v>
                </c:pt>
                <c:pt idx="20125">
                  <c:v>1211.9682748845512</c:v>
                </c:pt>
                <c:pt idx="20126">
                  <c:v>1209.2266165414505</c:v>
                </c:pt>
                <c:pt idx="20127">
                  <c:v>1203.8717343451983</c:v>
                </c:pt>
                <c:pt idx="20128">
                  <c:v>1198.5538561940143</c:v>
                </c:pt>
                <c:pt idx="20129">
                  <c:v>1191.6145006793699</c:v>
                </c:pt>
                <c:pt idx="20130">
                  <c:v>1210.7399700755918</c:v>
                </c:pt>
                <c:pt idx="20131">
                  <c:v>1212.8054976316096</c:v>
                </c:pt>
                <c:pt idx="20132">
                  <c:v>1219.4854464546481</c:v>
                </c:pt>
                <c:pt idx="20133">
                  <c:v>1228.4123906036464</c:v>
                </c:pt>
                <c:pt idx="20134">
                  <c:v>1237.0698189527081</c:v>
                </c:pt>
                <c:pt idx="20135">
                  <c:v>1244.7543314710522</c:v>
                </c:pt>
                <c:pt idx="20136">
                  <c:v>1241.4124892579619</c:v>
                </c:pt>
                <c:pt idx="20137">
                  <c:v>1232.7996946079948</c:v>
                </c:pt>
                <c:pt idx="20138">
                  <c:v>1231.2814814647004</c:v>
                </c:pt>
                <c:pt idx="20139">
                  <c:v>1232.3957084086182</c:v>
                </c:pt>
                <c:pt idx="20140">
                  <c:v>1233.2506519223698</c:v>
                </c:pt>
                <c:pt idx="20141">
                  <c:v>1233.4360276387652</c:v>
                </c:pt>
                <c:pt idx="20142">
                  <c:v>1226.297153681589</c:v>
                </c:pt>
                <c:pt idx="20143">
                  <c:v>1218.78701845818</c:v>
                </c:pt>
                <c:pt idx="20144">
                  <c:v>1217.6653915014369</c:v>
                </c:pt>
                <c:pt idx="20145">
                  <c:v>1169.7118291499796</c:v>
                </c:pt>
                <c:pt idx="20146">
                  <c:v>1162.3093817871734</c:v>
                </c:pt>
                <c:pt idx="20147">
                  <c:v>1155.5517096388969</c:v>
                </c:pt>
                <c:pt idx="20148">
                  <c:v>1198.9465310770611</c:v>
                </c:pt>
                <c:pt idx="20149">
                  <c:v>1194.0281873561437</c:v>
                </c:pt>
                <c:pt idx="20150">
                  <c:v>1188.0711428092177</c:v>
                </c:pt>
                <c:pt idx="20151">
                  <c:v>1183.9481494117153</c:v>
                </c:pt>
                <c:pt idx="20152">
                  <c:v>1179.8119961576015</c:v>
                </c:pt>
                <c:pt idx="20153">
                  <c:v>1174.9039007227875</c:v>
                </c:pt>
                <c:pt idx="20154">
                  <c:v>1188.5267876301759</c:v>
                </c:pt>
                <c:pt idx="20155">
                  <c:v>1179.0710683874042</c:v>
                </c:pt>
                <c:pt idx="20156">
                  <c:v>1173.5664175460897</c:v>
                </c:pt>
                <c:pt idx="20157">
                  <c:v>1172.7864763888492</c:v>
                </c:pt>
                <c:pt idx="20158">
                  <c:v>1170.4989598968953</c:v>
                </c:pt>
                <c:pt idx="20159">
                  <c:v>1165.9965993556768</c:v>
                </c:pt>
                <c:pt idx="20160">
                  <c:v>1113.0710246187716</c:v>
                </c:pt>
                <c:pt idx="20161">
                  <c:v>1079.0427795601283</c:v>
                </c:pt>
                <c:pt idx="20162">
                  <c:v>1049.0632114628061</c:v>
                </c:pt>
                <c:pt idx="20163">
                  <c:v>1019.1583636172452</c:v>
                </c:pt>
                <c:pt idx="20164">
                  <c:v>990.70710211481924</c:v>
                </c:pt>
                <c:pt idx="20165">
                  <c:v>967.32925561292245</c:v>
                </c:pt>
                <c:pt idx="20166">
                  <c:v>948.26595152292373</c:v>
                </c:pt>
                <c:pt idx="20167">
                  <c:v>913.06646945379839</c:v>
                </c:pt>
                <c:pt idx="20168">
                  <c:v>880.98529146810495</c:v>
                </c:pt>
                <c:pt idx="20169">
                  <c:v>854.94474625886676</c:v>
                </c:pt>
                <c:pt idx="20170">
                  <c:v>831.73373834860399</c:v>
                </c:pt>
                <c:pt idx="20171">
                  <c:v>809.10662691582593</c:v>
                </c:pt>
                <c:pt idx="20172">
                  <c:v>788.21254006625998</c:v>
                </c:pt>
                <c:pt idx="20173">
                  <c:v>766.02062849696347</c:v>
                </c:pt>
                <c:pt idx="20174">
                  <c:v>743.96864539244905</c:v>
                </c:pt>
                <c:pt idx="20175">
                  <c:v>722.96164800240115</c:v>
                </c:pt>
                <c:pt idx="20176">
                  <c:v>702.97182997604421</c:v>
                </c:pt>
                <c:pt idx="20177">
                  <c:v>683.69282252398739</c:v>
                </c:pt>
                <c:pt idx="20178">
                  <c:v>570.78614736933241</c:v>
                </c:pt>
                <c:pt idx="20179">
                  <c:v>435.45537066919485</c:v>
                </c:pt>
                <c:pt idx="20180">
                  <c:v>349.6772602686259</c:v>
                </c:pt>
                <c:pt idx="20181">
                  <c:v>253.62290526674147</c:v>
                </c:pt>
                <c:pt idx="20182">
                  <c:v>173.76253488247244</c:v>
                </c:pt>
                <c:pt idx="20183">
                  <c:v>103.8758084733919</c:v>
                </c:pt>
                <c:pt idx="20184">
                  <c:v>53.459050552671705</c:v>
                </c:pt>
                <c:pt idx="20185">
                  <c:v>6.6795675990747085</c:v>
                </c:pt>
                <c:pt idx="20186">
                  <c:v>0</c:v>
                </c:pt>
                <c:pt idx="20187">
                  <c:v>0</c:v>
                </c:pt>
                <c:pt idx="20188">
                  <c:v>0</c:v>
                </c:pt>
                <c:pt idx="20189">
                  <c:v>0</c:v>
                </c:pt>
                <c:pt idx="20190">
                  <c:v>0</c:v>
                </c:pt>
                <c:pt idx="20191">
                  <c:v>0</c:v>
                </c:pt>
                <c:pt idx="20192">
                  <c:v>0</c:v>
                </c:pt>
                <c:pt idx="20193">
                  <c:v>0</c:v>
                </c:pt>
                <c:pt idx="20194">
                  <c:v>0</c:v>
                </c:pt>
                <c:pt idx="20195">
                  <c:v>0</c:v>
                </c:pt>
                <c:pt idx="20196">
                  <c:v>8.151415603868795</c:v>
                </c:pt>
                <c:pt idx="20197">
                  <c:v>19.574097411938276</c:v>
                </c:pt>
                <c:pt idx="20198">
                  <c:v>38.015883969565827</c:v>
                </c:pt>
                <c:pt idx="20199">
                  <c:v>58.034985810114421</c:v>
                </c:pt>
                <c:pt idx="20200">
                  <c:v>78.616572106238578</c:v>
                </c:pt>
                <c:pt idx="20201">
                  <c:v>99.864843443532706</c:v>
                </c:pt>
                <c:pt idx="20202">
                  <c:v>77.553877160736292</c:v>
                </c:pt>
                <c:pt idx="20203">
                  <c:v>100.01948845843209</c:v>
                </c:pt>
                <c:pt idx="20204">
                  <c:v>119.10580643609705</c:v>
                </c:pt>
                <c:pt idx="20205">
                  <c:v>186.19162405018261</c:v>
                </c:pt>
                <c:pt idx="20206">
                  <c:v>205.7575444907327</c:v>
                </c:pt>
                <c:pt idx="20207">
                  <c:v>226.03477782399176</c:v>
                </c:pt>
                <c:pt idx="20208">
                  <c:v>219.95034872435392</c:v>
                </c:pt>
                <c:pt idx="20209">
                  <c:v>196.81265424888653</c:v>
                </c:pt>
                <c:pt idx="20210">
                  <c:v>201.43148835032571</c:v>
                </c:pt>
                <c:pt idx="20211">
                  <c:v>214.43577541626539</c:v>
                </c:pt>
                <c:pt idx="20212">
                  <c:v>227.26330991304206</c:v>
                </c:pt>
                <c:pt idx="20213">
                  <c:v>241.09675217152727</c:v>
                </c:pt>
                <c:pt idx="20214">
                  <c:v>257.73566187817477</c:v>
                </c:pt>
                <c:pt idx="20215">
                  <c:v>272.45837940152512</c:v>
                </c:pt>
                <c:pt idx="20216">
                  <c:v>282.51329037785109</c:v>
                </c:pt>
                <c:pt idx="20217">
                  <c:v>297.39238807744869</c:v>
                </c:pt>
                <c:pt idx="20218">
                  <c:v>312.8508835962237</c:v>
                </c:pt>
                <c:pt idx="20219">
                  <c:v>327.61841872143293</c:v>
                </c:pt>
                <c:pt idx="20220">
                  <c:v>339.11048334227911</c:v>
                </c:pt>
                <c:pt idx="20221">
                  <c:v>352.78898458415227</c:v>
                </c:pt>
                <c:pt idx="20222">
                  <c:v>365.37881309390275</c:v>
                </c:pt>
                <c:pt idx="20223">
                  <c:v>379.46491918454876</c:v>
                </c:pt>
                <c:pt idx="20224">
                  <c:v>394.21995046682434</c:v>
                </c:pt>
                <c:pt idx="20225">
                  <c:v>407.45054275883081</c:v>
                </c:pt>
                <c:pt idx="20226">
                  <c:v>415.62056899839286</c:v>
                </c:pt>
                <c:pt idx="20227">
                  <c:v>419.81725575281729</c:v>
                </c:pt>
                <c:pt idx="20228">
                  <c:v>422.43399954877515</c:v>
                </c:pt>
                <c:pt idx="20229">
                  <c:v>429.24642473346432</c:v>
                </c:pt>
                <c:pt idx="20230">
                  <c:v>435.02735411510025</c:v>
                </c:pt>
                <c:pt idx="20231">
                  <c:v>439.91706700316416</c:v>
                </c:pt>
                <c:pt idx="20232">
                  <c:v>469.27430220105504</c:v>
                </c:pt>
                <c:pt idx="20233">
                  <c:v>486.82223021819857</c:v>
                </c:pt>
                <c:pt idx="20234">
                  <c:v>497.86764762913361</c:v>
                </c:pt>
                <c:pt idx="20235">
                  <c:v>505.77844041469177</c:v>
                </c:pt>
                <c:pt idx="20236">
                  <c:v>513.03260520661161</c:v>
                </c:pt>
                <c:pt idx="20237">
                  <c:v>520.50266524960625</c:v>
                </c:pt>
                <c:pt idx="20238">
                  <c:v>526.55121281171455</c:v>
                </c:pt>
                <c:pt idx="20239">
                  <c:v>534.56323226633151</c:v>
                </c:pt>
                <c:pt idx="20240">
                  <c:v>545.49622582106508</c:v>
                </c:pt>
                <c:pt idx="20241">
                  <c:v>555.41745341153353</c:v>
                </c:pt>
                <c:pt idx="20242">
                  <c:v>562.16916603195796</c:v>
                </c:pt>
                <c:pt idx="20243">
                  <c:v>566.56255182670998</c:v>
                </c:pt>
                <c:pt idx="20244">
                  <c:v>528.72093598086644</c:v>
                </c:pt>
                <c:pt idx="20245">
                  <c:v>508.76471858114189</c:v>
                </c:pt>
                <c:pt idx="20246">
                  <c:v>501.31927506469356</c:v>
                </c:pt>
                <c:pt idx="20247">
                  <c:v>493.86820575307439</c:v>
                </c:pt>
                <c:pt idx="20248">
                  <c:v>482.91735520998702</c:v>
                </c:pt>
                <c:pt idx="20249">
                  <c:v>469.98598440321928</c:v>
                </c:pt>
                <c:pt idx="20250">
                  <c:v>526.95800018794318</c:v>
                </c:pt>
                <c:pt idx="20251">
                  <c:v>565.26227590509029</c:v>
                </c:pt>
                <c:pt idx="20252">
                  <c:v>586.63781831798917</c:v>
                </c:pt>
                <c:pt idx="20253">
                  <c:v>599.5268591545007</c:v>
                </c:pt>
                <c:pt idx="20254">
                  <c:v>611.93767094408179</c:v>
                </c:pt>
                <c:pt idx="20255">
                  <c:v>626.45906592594736</c:v>
                </c:pt>
                <c:pt idx="20256">
                  <c:v>611.45968749023712</c:v>
                </c:pt>
                <c:pt idx="20257">
                  <c:v>596.44073635410575</c:v>
                </c:pt>
                <c:pt idx="20258">
                  <c:v>593.73464706037566</c:v>
                </c:pt>
                <c:pt idx="20259">
                  <c:v>598.46695670210408</c:v>
                </c:pt>
                <c:pt idx="20260">
                  <c:v>601.77499270264968</c:v>
                </c:pt>
                <c:pt idx="20261">
                  <c:v>601.18897486694971</c:v>
                </c:pt>
                <c:pt idx="20262">
                  <c:v>647.80351784415529</c:v>
                </c:pt>
                <c:pt idx="20263">
                  <c:v>717.10236100788654</c:v>
                </c:pt>
                <c:pt idx="20264">
                  <c:v>760.67861600950471</c:v>
                </c:pt>
                <c:pt idx="20265">
                  <c:v>779.73846589776167</c:v>
                </c:pt>
                <c:pt idx="20266">
                  <c:v>790.26997573378162</c:v>
                </c:pt>
                <c:pt idx="20267">
                  <c:v>800.10707619186212</c:v>
                </c:pt>
                <c:pt idx="20268">
                  <c:v>820.44098467036576</c:v>
                </c:pt>
                <c:pt idx="20269">
                  <c:v>847.13688303252616</c:v>
                </c:pt>
                <c:pt idx="20270">
                  <c:v>862.73427327385207</c:v>
                </c:pt>
                <c:pt idx="20271">
                  <c:v>873.18046020722068</c:v>
                </c:pt>
                <c:pt idx="20272">
                  <c:v>882.35732494246042</c:v>
                </c:pt>
                <c:pt idx="20273">
                  <c:v>890.82346929601999</c:v>
                </c:pt>
                <c:pt idx="20274">
                  <c:v>887.50162592556853</c:v>
                </c:pt>
                <c:pt idx="20275">
                  <c:v>874.78497526185231</c:v>
                </c:pt>
                <c:pt idx="20276">
                  <c:v>867.47853897869732</c:v>
                </c:pt>
                <c:pt idx="20277">
                  <c:v>865.51499875019294</c:v>
                </c:pt>
                <c:pt idx="20278">
                  <c:v>863.7650453691657</c:v>
                </c:pt>
                <c:pt idx="20279">
                  <c:v>860.94291296968868</c:v>
                </c:pt>
                <c:pt idx="20280">
                  <c:v>842.94861881779934</c:v>
                </c:pt>
                <c:pt idx="20281">
                  <c:v>820.67738776914757</c:v>
                </c:pt>
                <c:pt idx="20282">
                  <c:v>806.73962721715463</c:v>
                </c:pt>
                <c:pt idx="20283">
                  <c:v>796.88785250384967</c:v>
                </c:pt>
                <c:pt idx="20284">
                  <c:v>786.92129771229122</c:v>
                </c:pt>
                <c:pt idx="20285">
                  <c:v>780.02431659934439</c:v>
                </c:pt>
                <c:pt idx="20286">
                  <c:v>768.06367162084121</c:v>
                </c:pt>
                <c:pt idx="20287">
                  <c:v>752.92017734529907</c:v>
                </c:pt>
                <c:pt idx="20288">
                  <c:v>739.64448830043057</c:v>
                </c:pt>
                <c:pt idx="20289">
                  <c:v>683.32536496623891</c:v>
                </c:pt>
                <c:pt idx="20290">
                  <c:v>671.47919621437359</c:v>
                </c:pt>
                <c:pt idx="20291">
                  <c:v>659.74056047041756</c:v>
                </c:pt>
                <c:pt idx="20292">
                  <c:v>693.43415232993675</c:v>
                </c:pt>
                <c:pt idx="20293">
                  <c:v>678.85789386804242</c:v>
                </c:pt>
                <c:pt idx="20294">
                  <c:v>664.06354197546545</c:v>
                </c:pt>
                <c:pt idx="20295">
                  <c:v>650.75260585852254</c:v>
                </c:pt>
                <c:pt idx="20296">
                  <c:v>638.45318383081758</c:v>
                </c:pt>
                <c:pt idx="20297">
                  <c:v>626.55534469147221</c:v>
                </c:pt>
                <c:pt idx="20298">
                  <c:v>613.98804080283423</c:v>
                </c:pt>
                <c:pt idx="20299">
                  <c:v>582.4627527796813</c:v>
                </c:pt>
                <c:pt idx="20300">
                  <c:v>549.95399744658778</c:v>
                </c:pt>
                <c:pt idx="20301">
                  <c:v>526.65675191273226</c:v>
                </c:pt>
                <c:pt idx="20302">
                  <c:v>509.49467074868073</c:v>
                </c:pt>
                <c:pt idx="20303">
                  <c:v>493.48627115956151</c:v>
                </c:pt>
                <c:pt idx="20304">
                  <c:v>472.59720219460917</c:v>
                </c:pt>
                <c:pt idx="20305">
                  <c:v>453.99086723754664</c:v>
                </c:pt>
                <c:pt idx="20306">
                  <c:v>437.29519111168713</c:v>
                </c:pt>
                <c:pt idx="20307">
                  <c:v>421.41009670710656</c:v>
                </c:pt>
                <c:pt idx="20308">
                  <c:v>405.89381596843776</c:v>
                </c:pt>
                <c:pt idx="20309">
                  <c:v>390.79024807366085</c:v>
                </c:pt>
                <c:pt idx="20310">
                  <c:v>373.08082907929526</c:v>
                </c:pt>
                <c:pt idx="20311">
                  <c:v>344.2141998568643</c:v>
                </c:pt>
                <c:pt idx="20312">
                  <c:v>316.36909667689338</c:v>
                </c:pt>
                <c:pt idx="20313">
                  <c:v>292.48962866125754</c:v>
                </c:pt>
                <c:pt idx="20314">
                  <c:v>163.66672223203375</c:v>
                </c:pt>
                <c:pt idx="20315">
                  <c:v>121.01812542949965</c:v>
                </c:pt>
                <c:pt idx="20316">
                  <c:v>47.21720499511602</c:v>
                </c:pt>
                <c:pt idx="20317">
                  <c:v>0</c:v>
                </c:pt>
                <c:pt idx="20318">
                  <c:v>0</c:v>
                </c:pt>
                <c:pt idx="20319">
                  <c:v>0</c:v>
                </c:pt>
                <c:pt idx="20320">
                  <c:v>0</c:v>
                </c:pt>
                <c:pt idx="20321">
                  <c:v>0</c:v>
                </c:pt>
                <c:pt idx="20322">
                  <c:v>0</c:v>
                </c:pt>
                <c:pt idx="20323">
                  <c:v>0</c:v>
                </c:pt>
                <c:pt idx="20324">
                  <c:v>0</c:v>
                </c:pt>
                <c:pt idx="20325">
                  <c:v>0</c:v>
                </c:pt>
                <c:pt idx="20326">
                  <c:v>0</c:v>
                </c:pt>
                <c:pt idx="20327">
                  <c:v>0</c:v>
                </c:pt>
                <c:pt idx="20328">
                  <c:v>0</c:v>
                </c:pt>
                <c:pt idx="20329">
                  <c:v>0</c:v>
                </c:pt>
                <c:pt idx="20330">
                  <c:v>0</c:v>
                </c:pt>
                <c:pt idx="20331">
                  <c:v>0</c:v>
                </c:pt>
                <c:pt idx="20332">
                  <c:v>0</c:v>
                </c:pt>
                <c:pt idx="20333">
                  <c:v>0</c:v>
                </c:pt>
                <c:pt idx="20334">
                  <c:v>0</c:v>
                </c:pt>
                <c:pt idx="20335">
                  <c:v>0</c:v>
                </c:pt>
                <c:pt idx="20336">
                  <c:v>0</c:v>
                </c:pt>
                <c:pt idx="20337">
                  <c:v>0</c:v>
                </c:pt>
                <c:pt idx="20338">
                  <c:v>0</c:v>
                </c:pt>
                <c:pt idx="20339">
                  <c:v>0</c:v>
                </c:pt>
                <c:pt idx="20340">
                  <c:v>0</c:v>
                </c:pt>
                <c:pt idx="20341">
                  <c:v>0</c:v>
                </c:pt>
                <c:pt idx="20342">
                  <c:v>0</c:v>
                </c:pt>
                <c:pt idx="20343">
                  <c:v>0</c:v>
                </c:pt>
                <c:pt idx="20344">
                  <c:v>0</c:v>
                </c:pt>
                <c:pt idx="20345">
                  <c:v>0</c:v>
                </c:pt>
                <c:pt idx="20346">
                  <c:v>0</c:v>
                </c:pt>
                <c:pt idx="20347">
                  <c:v>0</c:v>
                </c:pt>
                <c:pt idx="20348">
                  <c:v>0</c:v>
                </c:pt>
                <c:pt idx="20349">
                  <c:v>0</c:v>
                </c:pt>
                <c:pt idx="20350">
                  <c:v>2.4243436462037691</c:v>
                </c:pt>
                <c:pt idx="20351">
                  <c:v>20.789500530392306</c:v>
                </c:pt>
                <c:pt idx="20352">
                  <c:v>0</c:v>
                </c:pt>
                <c:pt idx="20353">
                  <c:v>0</c:v>
                </c:pt>
                <c:pt idx="20354">
                  <c:v>0</c:v>
                </c:pt>
                <c:pt idx="20355">
                  <c:v>0</c:v>
                </c:pt>
                <c:pt idx="20356">
                  <c:v>0</c:v>
                </c:pt>
                <c:pt idx="20357">
                  <c:v>0</c:v>
                </c:pt>
                <c:pt idx="20358">
                  <c:v>0</c:v>
                </c:pt>
                <c:pt idx="20359">
                  <c:v>0</c:v>
                </c:pt>
                <c:pt idx="20360">
                  <c:v>0</c:v>
                </c:pt>
                <c:pt idx="20361">
                  <c:v>3.7549150458031955</c:v>
                </c:pt>
                <c:pt idx="20362">
                  <c:v>11.571353892160525</c:v>
                </c:pt>
                <c:pt idx="20363">
                  <c:v>21.207305133388562</c:v>
                </c:pt>
                <c:pt idx="20364">
                  <c:v>39.916342646929436</c:v>
                </c:pt>
                <c:pt idx="20365">
                  <c:v>59.320889456383462</c:v>
                </c:pt>
                <c:pt idx="20366">
                  <c:v>77.432762764934765</c:v>
                </c:pt>
                <c:pt idx="20367">
                  <c:v>99.308854362750338</c:v>
                </c:pt>
                <c:pt idx="20368">
                  <c:v>124.64059145877286</c:v>
                </c:pt>
                <c:pt idx="20369">
                  <c:v>149.23657206025183</c:v>
                </c:pt>
                <c:pt idx="20370">
                  <c:v>178.65711309733641</c:v>
                </c:pt>
                <c:pt idx="20371">
                  <c:v>196.96565945671844</c:v>
                </c:pt>
                <c:pt idx="20372">
                  <c:v>209.61844011019704</c:v>
                </c:pt>
                <c:pt idx="20373">
                  <c:v>219.56805525650992</c:v>
                </c:pt>
                <c:pt idx="20374">
                  <c:v>229.12593535208069</c:v>
                </c:pt>
                <c:pt idx="20375">
                  <c:v>241.8954666398804</c:v>
                </c:pt>
                <c:pt idx="20376">
                  <c:v>265.37261728322591</c:v>
                </c:pt>
                <c:pt idx="20377">
                  <c:v>280.92148226629166</c:v>
                </c:pt>
                <c:pt idx="20378">
                  <c:v>290.22701501529576</c:v>
                </c:pt>
                <c:pt idx="20379">
                  <c:v>297.59638311820385</c:v>
                </c:pt>
                <c:pt idx="20380">
                  <c:v>304.34385200949902</c:v>
                </c:pt>
                <c:pt idx="20381">
                  <c:v>310.25668937910007</c:v>
                </c:pt>
                <c:pt idx="20382">
                  <c:v>298.82425038714217</c:v>
                </c:pt>
                <c:pt idx="20383">
                  <c:v>299.81312611342366</c:v>
                </c:pt>
                <c:pt idx="20384">
                  <c:v>311.76257370983689</c:v>
                </c:pt>
                <c:pt idx="20385">
                  <c:v>324.22680195426341</c:v>
                </c:pt>
                <c:pt idx="20386">
                  <c:v>334.99489995973306</c:v>
                </c:pt>
                <c:pt idx="20387">
                  <c:v>346.10752813955247</c:v>
                </c:pt>
                <c:pt idx="20388">
                  <c:v>371.91011545652418</c:v>
                </c:pt>
                <c:pt idx="20389">
                  <c:v>390.31234515039529</c:v>
                </c:pt>
                <c:pt idx="20390">
                  <c:v>410.61319456940112</c:v>
                </c:pt>
                <c:pt idx="20391">
                  <c:v>426.34201126626982</c:v>
                </c:pt>
                <c:pt idx="20392">
                  <c:v>441.87851948971297</c:v>
                </c:pt>
                <c:pt idx="20393">
                  <c:v>458.59830333380893</c:v>
                </c:pt>
                <c:pt idx="20394">
                  <c:v>462.20074288694906</c:v>
                </c:pt>
                <c:pt idx="20395">
                  <c:v>485.04695725835063</c:v>
                </c:pt>
                <c:pt idx="20396">
                  <c:v>508.32415289656905</c:v>
                </c:pt>
                <c:pt idx="20397">
                  <c:v>527.25329854448398</c:v>
                </c:pt>
                <c:pt idx="20398">
                  <c:v>541.69607636922194</c:v>
                </c:pt>
                <c:pt idx="20399">
                  <c:v>554.20130704350254</c:v>
                </c:pt>
                <c:pt idx="20400">
                  <c:v>563.92798361522546</c:v>
                </c:pt>
                <c:pt idx="20401">
                  <c:v>563.92695354212037</c:v>
                </c:pt>
                <c:pt idx="20402">
                  <c:v>574.59988784521408</c:v>
                </c:pt>
                <c:pt idx="20403">
                  <c:v>582.07436669516869</c:v>
                </c:pt>
                <c:pt idx="20404">
                  <c:v>586.28734868984213</c:v>
                </c:pt>
                <c:pt idx="20405">
                  <c:v>587.07593023078209</c:v>
                </c:pt>
                <c:pt idx="20406">
                  <c:v>628.3544340159392</c:v>
                </c:pt>
                <c:pt idx="20407">
                  <c:v>700.83151257434838</c:v>
                </c:pt>
                <c:pt idx="20408">
                  <c:v>736.37392739529582</c:v>
                </c:pt>
                <c:pt idx="20409">
                  <c:v>746.62784114586179</c:v>
                </c:pt>
                <c:pt idx="20410">
                  <c:v>749.26818238491694</c:v>
                </c:pt>
                <c:pt idx="20411">
                  <c:v>750.69372499221913</c:v>
                </c:pt>
                <c:pt idx="20412">
                  <c:v>761.35970584744473</c:v>
                </c:pt>
                <c:pt idx="20413">
                  <c:v>774.2473891706843</c:v>
                </c:pt>
                <c:pt idx="20414">
                  <c:v>772.05249968684438</c:v>
                </c:pt>
                <c:pt idx="20415">
                  <c:v>768.05238491116984</c:v>
                </c:pt>
                <c:pt idx="20416">
                  <c:v>767.29551122518433</c:v>
                </c:pt>
                <c:pt idx="20417">
                  <c:v>765.43966907625861</c:v>
                </c:pt>
                <c:pt idx="20418">
                  <c:v>766.98300240690901</c:v>
                </c:pt>
                <c:pt idx="20419">
                  <c:v>753.41122962609609</c:v>
                </c:pt>
                <c:pt idx="20420">
                  <c:v>745.19424515727962</c:v>
                </c:pt>
                <c:pt idx="20421">
                  <c:v>738.24407088134308</c:v>
                </c:pt>
                <c:pt idx="20422">
                  <c:v>730.40678472993056</c:v>
                </c:pt>
                <c:pt idx="20423">
                  <c:v>721.20232015434328</c:v>
                </c:pt>
                <c:pt idx="20424">
                  <c:v>690.80025726643316</c:v>
                </c:pt>
                <c:pt idx="20425">
                  <c:v>657.53044322591063</c:v>
                </c:pt>
                <c:pt idx="20426">
                  <c:v>631.8776682474404</c:v>
                </c:pt>
                <c:pt idx="20427">
                  <c:v>613.38258480734214</c:v>
                </c:pt>
                <c:pt idx="20428">
                  <c:v>601.70332972560948</c:v>
                </c:pt>
                <c:pt idx="20429">
                  <c:v>584.46333077417239</c:v>
                </c:pt>
                <c:pt idx="20430">
                  <c:v>561.65952592905228</c:v>
                </c:pt>
                <c:pt idx="20431">
                  <c:v>542.37191983581533</c:v>
                </c:pt>
                <c:pt idx="20432">
                  <c:v>525.26785680632725</c:v>
                </c:pt>
                <c:pt idx="20433">
                  <c:v>455.16078876986882</c:v>
                </c:pt>
                <c:pt idx="20434">
                  <c:v>439.82579069985445</c:v>
                </c:pt>
                <c:pt idx="20435">
                  <c:v>424.99270291544167</c:v>
                </c:pt>
                <c:pt idx="20436">
                  <c:v>470.85708778877313</c:v>
                </c:pt>
                <c:pt idx="20437">
                  <c:v>451.76990865383164</c:v>
                </c:pt>
                <c:pt idx="20438">
                  <c:v>428.68481718074975</c:v>
                </c:pt>
                <c:pt idx="20439">
                  <c:v>408.26568577907989</c:v>
                </c:pt>
                <c:pt idx="20440">
                  <c:v>388.76636879933818</c:v>
                </c:pt>
                <c:pt idx="20441">
                  <c:v>368.71660638231521</c:v>
                </c:pt>
                <c:pt idx="20442">
                  <c:v>333.61298130950928</c:v>
                </c:pt>
                <c:pt idx="20443">
                  <c:v>295.74423727139606</c:v>
                </c:pt>
                <c:pt idx="20444">
                  <c:v>272.47998601000347</c:v>
                </c:pt>
                <c:pt idx="20445">
                  <c:v>249.28342174784552</c:v>
                </c:pt>
                <c:pt idx="20446">
                  <c:v>231.09794242605588</c:v>
                </c:pt>
                <c:pt idx="20447">
                  <c:v>214.10609856306115</c:v>
                </c:pt>
                <c:pt idx="20448">
                  <c:v>199.46257315182791</c:v>
                </c:pt>
                <c:pt idx="20449">
                  <c:v>182.15532598709211</c:v>
                </c:pt>
                <c:pt idx="20450">
                  <c:v>163.3797450196879</c:v>
                </c:pt>
                <c:pt idx="20451">
                  <c:v>144.80780552054762</c:v>
                </c:pt>
                <c:pt idx="20452">
                  <c:v>126.9871698608419</c:v>
                </c:pt>
                <c:pt idx="20453">
                  <c:v>109.77374782134831</c:v>
                </c:pt>
                <c:pt idx="20454">
                  <c:v>91.401055747609632</c:v>
                </c:pt>
                <c:pt idx="20455">
                  <c:v>62.38402982458723</c:v>
                </c:pt>
                <c:pt idx="20456">
                  <c:v>35.18389641094808</c:v>
                </c:pt>
                <c:pt idx="20457">
                  <c:v>0</c:v>
                </c:pt>
                <c:pt idx="20458">
                  <c:v>0</c:v>
                </c:pt>
                <c:pt idx="20459">
                  <c:v>0</c:v>
                </c:pt>
                <c:pt idx="20460">
                  <c:v>0</c:v>
                </c:pt>
                <c:pt idx="20461">
                  <c:v>0</c:v>
                </c:pt>
                <c:pt idx="20462">
                  <c:v>0</c:v>
                </c:pt>
                <c:pt idx="20463">
                  <c:v>0</c:v>
                </c:pt>
                <c:pt idx="20464">
                  <c:v>0</c:v>
                </c:pt>
                <c:pt idx="20465">
                  <c:v>0</c:v>
                </c:pt>
                <c:pt idx="20466">
                  <c:v>0</c:v>
                </c:pt>
                <c:pt idx="20467">
                  <c:v>0</c:v>
                </c:pt>
                <c:pt idx="20468">
                  <c:v>0</c:v>
                </c:pt>
                <c:pt idx="20469">
                  <c:v>0</c:v>
                </c:pt>
                <c:pt idx="20470">
                  <c:v>0</c:v>
                </c:pt>
                <c:pt idx="20471">
                  <c:v>0</c:v>
                </c:pt>
                <c:pt idx="20472">
                  <c:v>0</c:v>
                </c:pt>
                <c:pt idx="20473">
                  <c:v>0</c:v>
                </c:pt>
                <c:pt idx="20474">
                  <c:v>0</c:v>
                </c:pt>
                <c:pt idx="20475">
                  <c:v>0</c:v>
                </c:pt>
                <c:pt idx="20476">
                  <c:v>0</c:v>
                </c:pt>
                <c:pt idx="20477">
                  <c:v>0</c:v>
                </c:pt>
                <c:pt idx="20478">
                  <c:v>0</c:v>
                </c:pt>
                <c:pt idx="20479">
                  <c:v>0</c:v>
                </c:pt>
                <c:pt idx="20480">
                  <c:v>0</c:v>
                </c:pt>
                <c:pt idx="20481">
                  <c:v>0</c:v>
                </c:pt>
                <c:pt idx="20482">
                  <c:v>0</c:v>
                </c:pt>
                <c:pt idx="20483">
                  <c:v>0</c:v>
                </c:pt>
                <c:pt idx="20484">
                  <c:v>0</c:v>
                </c:pt>
                <c:pt idx="20485">
                  <c:v>0</c:v>
                </c:pt>
                <c:pt idx="20486">
                  <c:v>0</c:v>
                </c:pt>
                <c:pt idx="20487">
                  <c:v>0</c:v>
                </c:pt>
                <c:pt idx="20488">
                  <c:v>0</c:v>
                </c:pt>
                <c:pt idx="20489">
                  <c:v>0</c:v>
                </c:pt>
                <c:pt idx="20490">
                  <c:v>0</c:v>
                </c:pt>
                <c:pt idx="20491">
                  <c:v>0</c:v>
                </c:pt>
                <c:pt idx="20492">
                  <c:v>0</c:v>
                </c:pt>
                <c:pt idx="20493">
                  <c:v>0</c:v>
                </c:pt>
                <c:pt idx="20494">
                  <c:v>0</c:v>
                </c:pt>
                <c:pt idx="20495">
                  <c:v>0</c:v>
                </c:pt>
                <c:pt idx="20496">
                  <c:v>0</c:v>
                </c:pt>
                <c:pt idx="20497">
                  <c:v>0</c:v>
                </c:pt>
                <c:pt idx="20498">
                  <c:v>0</c:v>
                </c:pt>
                <c:pt idx="20499">
                  <c:v>0</c:v>
                </c:pt>
                <c:pt idx="20500">
                  <c:v>0</c:v>
                </c:pt>
                <c:pt idx="20501">
                  <c:v>0</c:v>
                </c:pt>
                <c:pt idx="20502">
                  <c:v>0</c:v>
                </c:pt>
                <c:pt idx="20503">
                  <c:v>0</c:v>
                </c:pt>
                <c:pt idx="20504">
                  <c:v>0</c:v>
                </c:pt>
                <c:pt idx="20505">
                  <c:v>0</c:v>
                </c:pt>
                <c:pt idx="20506">
                  <c:v>0</c:v>
                </c:pt>
                <c:pt idx="20507">
                  <c:v>0</c:v>
                </c:pt>
                <c:pt idx="20508">
                  <c:v>0</c:v>
                </c:pt>
                <c:pt idx="20509">
                  <c:v>0</c:v>
                </c:pt>
                <c:pt idx="20510">
                  <c:v>0</c:v>
                </c:pt>
                <c:pt idx="20511">
                  <c:v>0</c:v>
                </c:pt>
                <c:pt idx="20512">
                  <c:v>0</c:v>
                </c:pt>
                <c:pt idx="20513">
                  <c:v>0</c:v>
                </c:pt>
                <c:pt idx="20514">
                  <c:v>3.3056738172096911</c:v>
                </c:pt>
                <c:pt idx="20515">
                  <c:v>12.157258124539322</c:v>
                </c:pt>
                <c:pt idx="20516">
                  <c:v>22.05072597400774</c:v>
                </c:pt>
                <c:pt idx="20517">
                  <c:v>36.879851500628781</c:v>
                </c:pt>
                <c:pt idx="20518">
                  <c:v>54.472687915971214</c:v>
                </c:pt>
                <c:pt idx="20519">
                  <c:v>73.067201706115554</c:v>
                </c:pt>
                <c:pt idx="20520">
                  <c:v>93.42201924539718</c:v>
                </c:pt>
                <c:pt idx="20521">
                  <c:v>110.55716882683519</c:v>
                </c:pt>
                <c:pt idx="20522">
                  <c:v>126.51723115388671</c:v>
                </c:pt>
                <c:pt idx="20523">
                  <c:v>142.22571180219219</c:v>
                </c:pt>
                <c:pt idx="20524">
                  <c:v>155.25774883371787</c:v>
                </c:pt>
                <c:pt idx="20525">
                  <c:v>165.92607811236277</c:v>
                </c:pt>
                <c:pt idx="20526">
                  <c:v>174.19461496318439</c:v>
                </c:pt>
                <c:pt idx="20527">
                  <c:v>184.57099520919294</c:v>
                </c:pt>
                <c:pt idx="20528">
                  <c:v>195.58874834187884</c:v>
                </c:pt>
                <c:pt idx="20529">
                  <c:v>203.20831467799192</c:v>
                </c:pt>
                <c:pt idx="20530">
                  <c:v>212.41337662939176</c:v>
                </c:pt>
                <c:pt idx="20531">
                  <c:v>220.92668639126902</c:v>
                </c:pt>
                <c:pt idx="20532">
                  <c:v>233.22162349719198</c:v>
                </c:pt>
                <c:pt idx="20533">
                  <c:v>242.18971851496994</c:v>
                </c:pt>
                <c:pt idx="20534">
                  <c:v>254.02160337143977</c:v>
                </c:pt>
                <c:pt idx="20535">
                  <c:v>263.64431406112857</c:v>
                </c:pt>
                <c:pt idx="20536">
                  <c:v>269.8111402904965</c:v>
                </c:pt>
                <c:pt idx="20537">
                  <c:v>274.15792957008398</c:v>
                </c:pt>
                <c:pt idx="20538">
                  <c:v>274.40075177902025</c:v>
                </c:pt>
                <c:pt idx="20539">
                  <c:v>287.00900765995931</c:v>
                </c:pt>
                <c:pt idx="20540">
                  <c:v>301.48824870850473</c:v>
                </c:pt>
                <c:pt idx="20541">
                  <c:v>312.01613944888015</c:v>
                </c:pt>
                <c:pt idx="20542">
                  <c:v>317.10736892564273</c:v>
                </c:pt>
                <c:pt idx="20543">
                  <c:v>318.56243283823727</c:v>
                </c:pt>
                <c:pt idx="20544">
                  <c:v>318.66173853142618</c:v>
                </c:pt>
                <c:pt idx="20545">
                  <c:v>299.37670634657758</c:v>
                </c:pt>
                <c:pt idx="20546">
                  <c:v>285.19258248115045</c:v>
                </c:pt>
                <c:pt idx="20547">
                  <c:v>273.06063281756076</c:v>
                </c:pt>
                <c:pt idx="20548">
                  <c:v>264.26413627994725</c:v>
                </c:pt>
                <c:pt idx="20549">
                  <c:v>254.53130534092705</c:v>
                </c:pt>
                <c:pt idx="20550">
                  <c:v>267.33799496370079</c:v>
                </c:pt>
                <c:pt idx="20551">
                  <c:v>327.80387860620328</c:v>
                </c:pt>
                <c:pt idx="20552">
                  <c:v>357.44309574948727</c:v>
                </c:pt>
                <c:pt idx="20553">
                  <c:v>360.36815582110989</c:v>
                </c:pt>
                <c:pt idx="20554">
                  <c:v>360.89416777840933</c:v>
                </c:pt>
                <c:pt idx="20555">
                  <c:v>361.06293213986987</c:v>
                </c:pt>
                <c:pt idx="20556">
                  <c:v>367.84382578715076</c:v>
                </c:pt>
                <c:pt idx="20557">
                  <c:v>382.76895297200127</c:v>
                </c:pt>
                <c:pt idx="20558">
                  <c:v>383.38601731602654</c:v>
                </c:pt>
                <c:pt idx="20559">
                  <c:v>381.68563134281129</c:v>
                </c:pt>
                <c:pt idx="20560">
                  <c:v>381.65276146828592</c:v>
                </c:pt>
                <c:pt idx="20561">
                  <c:v>383.44023226841171</c:v>
                </c:pt>
                <c:pt idx="20562">
                  <c:v>393.52877220099322</c:v>
                </c:pt>
                <c:pt idx="20563">
                  <c:v>379.40527531725053</c:v>
                </c:pt>
                <c:pt idx="20564">
                  <c:v>358.34123069413982</c:v>
                </c:pt>
                <c:pt idx="20565">
                  <c:v>334.2994209241441</c:v>
                </c:pt>
                <c:pt idx="20566">
                  <c:v>321.64970916091193</c:v>
                </c:pt>
                <c:pt idx="20567">
                  <c:v>307.92739748277444</c:v>
                </c:pt>
                <c:pt idx="20568">
                  <c:v>281.88894008859143</c:v>
                </c:pt>
                <c:pt idx="20569">
                  <c:v>252.48888204964732</c:v>
                </c:pt>
                <c:pt idx="20570">
                  <c:v>229.79774363810606</c:v>
                </c:pt>
                <c:pt idx="20571">
                  <c:v>217.09095977895117</c:v>
                </c:pt>
                <c:pt idx="20572">
                  <c:v>208.12237458440109</c:v>
                </c:pt>
                <c:pt idx="20573">
                  <c:v>199.56464656111939</c:v>
                </c:pt>
                <c:pt idx="20574">
                  <c:v>195.25116750517387</c:v>
                </c:pt>
                <c:pt idx="20575">
                  <c:v>185.98886137348686</c:v>
                </c:pt>
                <c:pt idx="20576">
                  <c:v>172.26455179341534</c:v>
                </c:pt>
                <c:pt idx="20577">
                  <c:v>109.70681361732183</c:v>
                </c:pt>
                <c:pt idx="20578">
                  <c:v>96.290800384554913</c:v>
                </c:pt>
                <c:pt idx="20579">
                  <c:v>83.04379552705295</c:v>
                </c:pt>
                <c:pt idx="20580">
                  <c:v>117.77119433043289</c:v>
                </c:pt>
                <c:pt idx="20581">
                  <c:v>102.32927277128518</c:v>
                </c:pt>
                <c:pt idx="20582">
                  <c:v>86.040594539755901</c:v>
                </c:pt>
                <c:pt idx="20583">
                  <c:v>72.643397872599664</c:v>
                </c:pt>
                <c:pt idx="20584">
                  <c:v>62.315034466960952</c:v>
                </c:pt>
                <c:pt idx="20585">
                  <c:v>53.443742902145608</c:v>
                </c:pt>
                <c:pt idx="20586">
                  <c:v>44.481480000906203</c:v>
                </c:pt>
                <c:pt idx="20587">
                  <c:v>15.327440042273398</c:v>
                </c:pt>
                <c:pt idx="20588">
                  <c:v>0</c:v>
                </c:pt>
                <c:pt idx="20589">
                  <c:v>0</c:v>
                </c:pt>
                <c:pt idx="20590">
                  <c:v>0</c:v>
                </c:pt>
                <c:pt idx="20591">
                  <c:v>0</c:v>
                </c:pt>
                <c:pt idx="20592">
                  <c:v>0</c:v>
                </c:pt>
                <c:pt idx="20593">
                  <c:v>0</c:v>
                </c:pt>
                <c:pt idx="20594">
                  <c:v>0</c:v>
                </c:pt>
                <c:pt idx="20595">
                  <c:v>0</c:v>
                </c:pt>
                <c:pt idx="20596">
                  <c:v>0</c:v>
                </c:pt>
                <c:pt idx="20597">
                  <c:v>0</c:v>
                </c:pt>
                <c:pt idx="20598">
                  <c:v>0</c:v>
                </c:pt>
                <c:pt idx="20599">
                  <c:v>0</c:v>
                </c:pt>
                <c:pt idx="20600">
                  <c:v>0</c:v>
                </c:pt>
                <c:pt idx="20601">
                  <c:v>0</c:v>
                </c:pt>
                <c:pt idx="20602">
                  <c:v>0</c:v>
                </c:pt>
                <c:pt idx="20603">
                  <c:v>0</c:v>
                </c:pt>
                <c:pt idx="20604">
                  <c:v>0</c:v>
                </c:pt>
                <c:pt idx="20605">
                  <c:v>0</c:v>
                </c:pt>
                <c:pt idx="20606">
                  <c:v>0</c:v>
                </c:pt>
                <c:pt idx="20607">
                  <c:v>0</c:v>
                </c:pt>
                <c:pt idx="20608">
                  <c:v>0</c:v>
                </c:pt>
                <c:pt idx="20609">
                  <c:v>0</c:v>
                </c:pt>
                <c:pt idx="20610">
                  <c:v>0</c:v>
                </c:pt>
                <c:pt idx="20611">
                  <c:v>0</c:v>
                </c:pt>
                <c:pt idx="20612">
                  <c:v>0</c:v>
                </c:pt>
                <c:pt idx="20613">
                  <c:v>0</c:v>
                </c:pt>
                <c:pt idx="20614">
                  <c:v>0</c:v>
                </c:pt>
                <c:pt idx="20615">
                  <c:v>0</c:v>
                </c:pt>
                <c:pt idx="20616">
                  <c:v>0</c:v>
                </c:pt>
                <c:pt idx="20617">
                  <c:v>0</c:v>
                </c:pt>
                <c:pt idx="20618">
                  <c:v>0</c:v>
                </c:pt>
                <c:pt idx="20619">
                  <c:v>0</c:v>
                </c:pt>
                <c:pt idx="20620">
                  <c:v>0</c:v>
                </c:pt>
                <c:pt idx="20621">
                  <c:v>0</c:v>
                </c:pt>
                <c:pt idx="20622">
                  <c:v>0</c:v>
                </c:pt>
                <c:pt idx="20623">
                  <c:v>0</c:v>
                </c:pt>
                <c:pt idx="20624">
                  <c:v>0</c:v>
                </c:pt>
                <c:pt idx="20625">
                  <c:v>0</c:v>
                </c:pt>
                <c:pt idx="20626">
                  <c:v>0</c:v>
                </c:pt>
                <c:pt idx="20627">
                  <c:v>0</c:v>
                </c:pt>
                <c:pt idx="20628">
                  <c:v>0</c:v>
                </c:pt>
                <c:pt idx="20629">
                  <c:v>0</c:v>
                </c:pt>
                <c:pt idx="20630">
                  <c:v>0</c:v>
                </c:pt>
                <c:pt idx="20631">
                  <c:v>0</c:v>
                </c:pt>
                <c:pt idx="20632">
                  <c:v>0</c:v>
                </c:pt>
                <c:pt idx="20633">
                  <c:v>0</c:v>
                </c:pt>
                <c:pt idx="20634">
                  <c:v>0</c:v>
                </c:pt>
                <c:pt idx="20635">
                  <c:v>0</c:v>
                </c:pt>
                <c:pt idx="20636">
                  <c:v>0</c:v>
                </c:pt>
                <c:pt idx="20637">
                  <c:v>0</c:v>
                </c:pt>
                <c:pt idx="20638">
                  <c:v>0</c:v>
                </c:pt>
                <c:pt idx="20639">
                  <c:v>2.4312718082801434</c:v>
                </c:pt>
                <c:pt idx="20640">
                  <c:v>0</c:v>
                </c:pt>
                <c:pt idx="20641">
                  <c:v>0</c:v>
                </c:pt>
                <c:pt idx="20642">
                  <c:v>0</c:v>
                </c:pt>
                <c:pt idx="20643">
                  <c:v>0</c:v>
                </c:pt>
                <c:pt idx="20644">
                  <c:v>0</c:v>
                </c:pt>
                <c:pt idx="20645">
                  <c:v>0</c:v>
                </c:pt>
                <c:pt idx="20646">
                  <c:v>0</c:v>
                </c:pt>
                <c:pt idx="20647">
                  <c:v>0</c:v>
                </c:pt>
                <c:pt idx="20648">
                  <c:v>0.64279144420924639</c:v>
                </c:pt>
                <c:pt idx="20649">
                  <c:v>0.6232393120473434</c:v>
                </c:pt>
                <c:pt idx="20650">
                  <c:v>7.2874286436557769</c:v>
                </c:pt>
                <c:pt idx="20651">
                  <c:v>18.644050472822602</c:v>
                </c:pt>
                <c:pt idx="20652">
                  <c:v>34.475319115609956</c:v>
                </c:pt>
                <c:pt idx="20653">
                  <c:v>55.252572764118312</c:v>
                </c:pt>
                <c:pt idx="20654">
                  <c:v>69.486928050794646</c:v>
                </c:pt>
                <c:pt idx="20655">
                  <c:v>93.742804723038319</c:v>
                </c:pt>
                <c:pt idx="20656">
                  <c:v>121.84741342987017</c:v>
                </c:pt>
                <c:pt idx="20657">
                  <c:v>149.32320515324585</c:v>
                </c:pt>
                <c:pt idx="20658">
                  <c:v>182.96792682223077</c:v>
                </c:pt>
                <c:pt idx="20659">
                  <c:v>204.03668432852646</c:v>
                </c:pt>
                <c:pt idx="20660">
                  <c:v>218.98751694053524</c:v>
                </c:pt>
                <c:pt idx="20661">
                  <c:v>233.00329217559002</c:v>
                </c:pt>
                <c:pt idx="20662">
                  <c:v>246.82308878973421</c:v>
                </c:pt>
                <c:pt idx="20663">
                  <c:v>258.846595896873</c:v>
                </c:pt>
                <c:pt idx="20664">
                  <c:v>265.61500126970856</c:v>
                </c:pt>
                <c:pt idx="20665">
                  <c:v>278.66663565149975</c:v>
                </c:pt>
                <c:pt idx="20666">
                  <c:v>294.50205328017421</c:v>
                </c:pt>
                <c:pt idx="20667">
                  <c:v>310.74434057291825</c:v>
                </c:pt>
                <c:pt idx="20668">
                  <c:v>335.3712307573864</c:v>
                </c:pt>
                <c:pt idx="20669">
                  <c:v>356.68800558551203</c:v>
                </c:pt>
                <c:pt idx="20670">
                  <c:v>380.87630593418118</c:v>
                </c:pt>
                <c:pt idx="20671">
                  <c:v>407.08864662564605</c:v>
                </c:pt>
                <c:pt idx="20672">
                  <c:v>435.73892986377297</c:v>
                </c:pt>
                <c:pt idx="20673">
                  <c:v>463.16133993382476</c:v>
                </c:pt>
                <c:pt idx="20674">
                  <c:v>485.29786265780137</c:v>
                </c:pt>
                <c:pt idx="20675">
                  <c:v>505.41452225039797</c:v>
                </c:pt>
                <c:pt idx="20676">
                  <c:v>514.46034342335463</c:v>
                </c:pt>
                <c:pt idx="20677">
                  <c:v>530.95651715822191</c:v>
                </c:pt>
                <c:pt idx="20678">
                  <c:v>549.57888691880476</c:v>
                </c:pt>
                <c:pt idx="20679">
                  <c:v>563.4491468424867</c:v>
                </c:pt>
                <c:pt idx="20680">
                  <c:v>575.97264647330837</c:v>
                </c:pt>
                <c:pt idx="20681">
                  <c:v>587.88912186906077</c:v>
                </c:pt>
                <c:pt idx="20682">
                  <c:v>593.28094832773286</c:v>
                </c:pt>
                <c:pt idx="20683">
                  <c:v>611.28428062722435</c:v>
                </c:pt>
                <c:pt idx="20684">
                  <c:v>624.16857272482196</c:v>
                </c:pt>
                <c:pt idx="20685">
                  <c:v>631.94938249455106</c:v>
                </c:pt>
                <c:pt idx="20686">
                  <c:v>637.78806129830684</c:v>
                </c:pt>
                <c:pt idx="20687">
                  <c:v>642.06639818198983</c:v>
                </c:pt>
                <c:pt idx="20688">
                  <c:v>665.25632898651418</c:v>
                </c:pt>
                <c:pt idx="20689">
                  <c:v>668.36926485147899</c:v>
                </c:pt>
                <c:pt idx="20690">
                  <c:v>678.50972743754778</c:v>
                </c:pt>
                <c:pt idx="20691">
                  <c:v>689.23761167722751</c:v>
                </c:pt>
                <c:pt idx="20692">
                  <c:v>695.99284391650906</c:v>
                </c:pt>
                <c:pt idx="20693">
                  <c:v>699.33899852921422</c:v>
                </c:pt>
                <c:pt idx="20694">
                  <c:v>733.57269637317404</c:v>
                </c:pt>
                <c:pt idx="20695">
                  <c:v>800.30206001917099</c:v>
                </c:pt>
                <c:pt idx="20696">
                  <c:v>831.6836281805264</c:v>
                </c:pt>
                <c:pt idx="20697">
                  <c:v>839.28399231340495</c:v>
                </c:pt>
                <c:pt idx="20698">
                  <c:v>841.28230755508559</c:v>
                </c:pt>
                <c:pt idx="20699">
                  <c:v>840.75660077754799</c:v>
                </c:pt>
                <c:pt idx="20700">
                  <c:v>860.17183357217755</c:v>
                </c:pt>
                <c:pt idx="20701">
                  <c:v>877.65441339504719</c:v>
                </c:pt>
                <c:pt idx="20702">
                  <c:v>881.4757364924717</c:v>
                </c:pt>
                <c:pt idx="20703">
                  <c:v>884.13390994694055</c:v>
                </c:pt>
                <c:pt idx="20704">
                  <c:v>888.57735217120864</c:v>
                </c:pt>
                <c:pt idx="20705">
                  <c:v>892.14427870456768</c:v>
                </c:pt>
                <c:pt idx="20706">
                  <c:v>881.72895210984586</c:v>
                </c:pt>
                <c:pt idx="20707">
                  <c:v>866.33506477051071</c:v>
                </c:pt>
                <c:pt idx="20708">
                  <c:v>858.8261821353442</c:v>
                </c:pt>
                <c:pt idx="20709">
                  <c:v>853.32107729236759</c:v>
                </c:pt>
                <c:pt idx="20710">
                  <c:v>848.02376297813112</c:v>
                </c:pt>
                <c:pt idx="20711">
                  <c:v>841.20696922583033</c:v>
                </c:pt>
                <c:pt idx="20712">
                  <c:v>873.21952537489506</c:v>
                </c:pt>
                <c:pt idx="20713">
                  <c:v>874.02827178446046</c:v>
                </c:pt>
                <c:pt idx="20714">
                  <c:v>874.07324300776065</c:v>
                </c:pt>
                <c:pt idx="20715">
                  <c:v>876.65533711896398</c:v>
                </c:pt>
                <c:pt idx="20716">
                  <c:v>876.98100198182067</c:v>
                </c:pt>
                <c:pt idx="20717">
                  <c:v>874.02498703690787</c:v>
                </c:pt>
                <c:pt idx="20718">
                  <c:v>835.82762778030235</c:v>
                </c:pt>
                <c:pt idx="20719">
                  <c:v>811.4339144568454</c:v>
                </c:pt>
                <c:pt idx="20720">
                  <c:v>797.42316357306822</c:v>
                </c:pt>
                <c:pt idx="20721">
                  <c:v>721.15663991012764</c:v>
                </c:pt>
                <c:pt idx="20722">
                  <c:v>699.3781648803656</c:v>
                </c:pt>
                <c:pt idx="20723">
                  <c:v>678.80322961323247</c:v>
                </c:pt>
                <c:pt idx="20724">
                  <c:v>700.38435519421103</c:v>
                </c:pt>
                <c:pt idx="20725">
                  <c:v>670.67942127768924</c:v>
                </c:pt>
                <c:pt idx="20726">
                  <c:v>643.56911010077499</c:v>
                </c:pt>
                <c:pt idx="20727">
                  <c:v>620.26466567528121</c:v>
                </c:pt>
                <c:pt idx="20728">
                  <c:v>599.23219984831042</c:v>
                </c:pt>
                <c:pt idx="20729">
                  <c:v>579.19172553493331</c:v>
                </c:pt>
                <c:pt idx="20730">
                  <c:v>561.22359888859955</c:v>
                </c:pt>
                <c:pt idx="20731">
                  <c:v>523.1494385620847</c:v>
                </c:pt>
                <c:pt idx="20732">
                  <c:v>492.70306170403632</c:v>
                </c:pt>
                <c:pt idx="20733">
                  <c:v>474.48224273024312</c:v>
                </c:pt>
                <c:pt idx="20734">
                  <c:v>458.6470082072077</c:v>
                </c:pt>
                <c:pt idx="20735">
                  <c:v>435.99335923094441</c:v>
                </c:pt>
                <c:pt idx="20736">
                  <c:v>407.28229383000053</c:v>
                </c:pt>
                <c:pt idx="20737">
                  <c:v>383.96621055984383</c:v>
                </c:pt>
                <c:pt idx="20738">
                  <c:v>364.11140592526624</c:v>
                </c:pt>
                <c:pt idx="20739">
                  <c:v>345.23060114403404</c:v>
                </c:pt>
                <c:pt idx="20740">
                  <c:v>326.64501784415461</c:v>
                </c:pt>
                <c:pt idx="20741">
                  <c:v>308.62587644014906</c:v>
                </c:pt>
                <c:pt idx="20742">
                  <c:v>294.72357251331795</c:v>
                </c:pt>
                <c:pt idx="20743">
                  <c:v>264.39325836577041</c:v>
                </c:pt>
                <c:pt idx="20744">
                  <c:v>230.80180141979505</c:v>
                </c:pt>
                <c:pt idx="20745">
                  <c:v>203.05386464274804</c:v>
                </c:pt>
                <c:pt idx="20746">
                  <c:v>179.99788291526377</c:v>
                </c:pt>
                <c:pt idx="20747">
                  <c:v>158.23587417982117</c:v>
                </c:pt>
                <c:pt idx="20748">
                  <c:v>53.069063543082244</c:v>
                </c:pt>
                <c:pt idx="20749">
                  <c:v>0</c:v>
                </c:pt>
                <c:pt idx="20750">
                  <c:v>0</c:v>
                </c:pt>
                <c:pt idx="20751">
                  <c:v>0</c:v>
                </c:pt>
                <c:pt idx="20752">
                  <c:v>0</c:v>
                </c:pt>
                <c:pt idx="20753">
                  <c:v>0</c:v>
                </c:pt>
                <c:pt idx="20754">
                  <c:v>0</c:v>
                </c:pt>
                <c:pt idx="20755">
                  <c:v>0</c:v>
                </c:pt>
                <c:pt idx="20756">
                  <c:v>0</c:v>
                </c:pt>
                <c:pt idx="20757">
                  <c:v>0</c:v>
                </c:pt>
                <c:pt idx="20758">
                  <c:v>0</c:v>
                </c:pt>
                <c:pt idx="20759">
                  <c:v>0</c:v>
                </c:pt>
                <c:pt idx="20760">
                  <c:v>0</c:v>
                </c:pt>
                <c:pt idx="20761">
                  <c:v>0</c:v>
                </c:pt>
                <c:pt idx="20762">
                  <c:v>0</c:v>
                </c:pt>
                <c:pt idx="20763">
                  <c:v>0</c:v>
                </c:pt>
                <c:pt idx="20764">
                  <c:v>0</c:v>
                </c:pt>
                <c:pt idx="20765">
                  <c:v>0</c:v>
                </c:pt>
                <c:pt idx="20766">
                  <c:v>0</c:v>
                </c:pt>
                <c:pt idx="20767">
                  <c:v>0</c:v>
                </c:pt>
                <c:pt idx="20768">
                  <c:v>0</c:v>
                </c:pt>
                <c:pt idx="20769">
                  <c:v>0</c:v>
                </c:pt>
                <c:pt idx="20770">
                  <c:v>0</c:v>
                </c:pt>
                <c:pt idx="20771">
                  <c:v>0</c:v>
                </c:pt>
                <c:pt idx="20772">
                  <c:v>0</c:v>
                </c:pt>
                <c:pt idx="20773">
                  <c:v>0</c:v>
                </c:pt>
                <c:pt idx="20774">
                  <c:v>0</c:v>
                </c:pt>
                <c:pt idx="20775">
                  <c:v>0.96019470622856062</c:v>
                </c:pt>
                <c:pt idx="20776">
                  <c:v>19.344275194460948</c:v>
                </c:pt>
                <c:pt idx="20777">
                  <c:v>55.917851574761897</c:v>
                </c:pt>
                <c:pt idx="20778">
                  <c:v>48.099431569519354</c:v>
                </c:pt>
                <c:pt idx="20779">
                  <c:v>82.783297472479987</c:v>
                </c:pt>
                <c:pt idx="20780">
                  <c:v>119.95390816452617</c:v>
                </c:pt>
                <c:pt idx="20781">
                  <c:v>193.95655063202992</c:v>
                </c:pt>
                <c:pt idx="20782">
                  <c:v>231.08145345164672</c:v>
                </c:pt>
                <c:pt idx="20783">
                  <c:v>264.85448669341662</c:v>
                </c:pt>
                <c:pt idx="20784">
                  <c:v>276.41734748358289</c:v>
                </c:pt>
                <c:pt idx="20785">
                  <c:v>248.43117821038135</c:v>
                </c:pt>
                <c:pt idx="20786">
                  <c:v>237.74666585645605</c:v>
                </c:pt>
                <c:pt idx="20787">
                  <c:v>240.84274762861011</c:v>
                </c:pt>
                <c:pt idx="20788">
                  <c:v>247.76441491917106</c:v>
                </c:pt>
                <c:pt idx="20789">
                  <c:v>254.7098995184347</c:v>
                </c:pt>
                <c:pt idx="20790">
                  <c:v>260.68022271315675</c:v>
                </c:pt>
                <c:pt idx="20791">
                  <c:v>272.41711385421155</c:v>
                </c:pt>
                <c:pt idx="20792">
                  <c:v>284.21933040913245</c:v>
                </c:pt>
                <c:pt idx="20793">
                  <c:v>298.53353647650692</c:v>
                </c:pt>
                <c:pt idx="20794">
                  <c:v>313.85416490974023</c:v>
                </c:pt>
                <c:pt idx="20795">
                  <c:v>322.53811862209875</c:v>
                </c:pt>
                <c:pt idx="20796">
                  <c:v>346.57800028132084</c:v>
                </c:pt>
                <c:pt idx="20797">
                  <c:v>362.85268117882322</c:v>
                </c:pt>
                <c:pt idx="20798">
                  <c:v>371.74316556637194</c:v>
                </c:pt>
                <c:pt idx="20799">
                  <c:v>385.03318107389441</c:v>
                </c:pt>
                <c:pt idx="20800">
                  <c:v>402.38825348681019</c:v>
                </c:pt>
                <c:pt idx="20801">
                  <c:v>420.65870145032767</c:v>
                </c:pt>
                <c:pt idx="20802">
                  <c:v>432.46434205651082</c:v>
                </c:pt>
                <c:pt idx="20803">
                  <c:v>448.92467204272538</c:v>
                </c:pt>
                <c:pt idx="20804">
                  <c:v>467.13833067086154</c:v>
                </c:pt>
                <c:pt idx="20805">
                  <c:v>485.29669241293891</c:v>
                </c:pt>
                <c:pt idx="20806">
                  <c:v>503.20059355813976</c:v>
                </c:pt>
                <c:pt idx="20807">
                  <c:v>520.93919345579241</c:v>
                </c:pt>
                <c:pt idx="20808">
                  <c:v>531.20499459149664</c:v>
                </c:pt>
                <c:pt idx="20809">
                  <c:v>544.9792909116552</c:v>
                </c:pt>
                <c:pt idx="20810">
                  <c:v>559.34454110593788</c:v>
                </c:pt>
                <c:pt idx="20811">
                  <c:v>572.86750941145101</c:v>
                </c:pt>
                <c:pt idx="20812">
                  <c:v>586.36953402425013</c:v>
                </c:pt>
                <c:pt idx="20813">
                  <c:v>599.75248049428501</c:v>
                </c:pt>
                <c:pt idx="20814">
                  <c:v>620.40594561102034</c:v>
                </c:pt>
                <c:pt idx="20815">
                  <c:v>636.94168223324709</c:v>
                </c:pt>
                <c:pt idx="20816">
                  <c:v>652.00034814484059</c:v>
                </c:pt>
                <c:pt idx="20817">
                  <c:v>663.37768291009741</c:v>
                </c:pt>
                <c:pt idx="20818">
                  <c:v>672.64425619726944</c:v>
                </c:pt>
                <c:pt idx="20819">
                  <c:v>680.30747714779307</c:v>
                </c:pt>
                <c:pt idx="20820">
                  <c:v>714.67964121538159</c:v>
                </c:pt>
                <c:pt idx="20821">
                  <c:v>742.84010782506789</c:v>
                </c:pt>
                <c:pt idx="20822">
                  <c:v>769.01726325046741</c:v>
                </c:pt>
                <c:pt idx="20823">
                  <c:v>790.5571520748839</c:v>
                </c:pt>
                <c:pt idx="20824">
                  <c:v>810.83564530687124</c:v>
                </c:pt>
                <c:pt idx="20825">
                  <c:v>830.30221291593989</c:v>
                </c:pt>
                <c:pt idx="20826">
                  <c:v>831.94146181283372</c:v>
                </c:pt>
                <c:pt idx="20827">
                  <c:v>834.27148980179572</c:v>
                </c:pt>
                <c:pt idx="20828">
                  <c:v>842.37738255213253</c:v>
                </c:pt>
                <c:pt idx="20829">
                  <c:v>846.3874111077788</c:v>
                </c:pt>
                <c:pt idx="20830">
                  <c:v>847.14974611782145</c:v>
                </c:pt>
                <c:pt idx="20831">
                  <c:v>846.51350883220402</c:v>
                </c:pt>
                <c:pt idx="20832">
                  <c:v>863.12249602079419</c:v>
                </c:pt>
                <c:pt idx="20833">
                  <c:v>868.44280353700537</c:v>
                </c:pt>
                <c:pt idx="20834">
                  <c:v>882.09103238522937</c:v>
                </c:pt>
                <c:pt idx="20835">
                  <c:v>894.00805420718484</c:v>
                </c:pt>
                <c:pt idx="20836">
                  <c:v>902.82833758566915</c:v>
                </c:pt>
                <c:pt idx="20837">
                  <c:v>910.42678773142859</c:v>
                </c:pt>
                <c:pt idx="20838">
                  <c:v>960.53169373586798</c:v>
                </c:pt>
                <c:pt idx="20839">
                  <c:v>1026.9406176855584</c:v>
                </c:pt>
                <c:pt idx="20840">
                  <c:v>1054.3024095857725</c:v>
                </c:pt>
                <c:pt idx="20841">
                  <c:v>1063.6671362693687</c:v>
                </c:pt>
                <c:pt idx="20842">
                  <c:v>1068.4432221961938</c:v>
                </c:pt>
                <c:pt idx="20843">
                  <c:v>1070.5772582961347</c:v>
                </c:pt>
                <c:pt idx="20844">
                  <c:v>1120.382893886346</c:v>
                </c:pt>
                <c:pt idx="20845">
                  <c:v>1158.0620667456096</c:v>
                </c:pt>
                <c:pt idx="20846">
                  <c:v>1181.7451884019943</c:v>
                </c:pt>
                <c:pt idx="20847">
                  <c:v>1205.814046446088</c:v>
                </c:pt>
                <c:pt idx="20848">
                  <c:v>1227.63761793801</c:v>
                </c:pt>
                <c:pt idx="20849">
                  <c:v>1247.7473509623328</c:v>
                </c:pt>
                <c:pt idx="20850">
                  <c:v>1269.5262993841168</c:v>
                </c:pt>
                <c:pt idx="20851">
                  <c:v>1283.0455534512871</c:v>
                </c:pt>
                <c:pt idx="20852">
                  <c:v>1301.5325370389064</c:v>
                </c:pt>
                <c:pt idx="20853">
                  <c:v>1319.707052064454</c:v>
                </c:pt>
                <c:pt idx="20854">
                  <c:v>1337.0550860579888</c:v>
                </c:pt>
                <c:pt idx="20855">
                  <c:v>1352.4958691221705</c:v>
                </c:pt>
                <c:pt idx="20856">
                  <c:v>1382.6275346923899</c:v>
                </c:pt>
                <c:pt idx="20857">
                  <c:v>1396.8360551695989</c:v>
                </c:pt>
                <c:pt idx="20858">
                  <c:v>1414.6128311400162</c:v>
                </c:pt>
                <c:pt idx="20859">
                  <c:v>1434.4361719680676</c:v>
                </c:pt>
                <c:pt idx="20860">
                  <c:v>1452.2176657677553</c:v>
                </c:pt>
                <c:pt idx="20861">
                  <c:v>1467.4504640099585</c:v>
                </c:pt>
                <c:pt idx="20862">
                  <c:v>1426.7566512399442</c:v>
                </c:pt>
                <c:pt idx="20863">
                  <c:v>1401.1600244936787</c:v>
                </c:pt>
                <c:pt idx="20864">
                  <c:v>1378.254904868649</c:v>
                </c:pt>
                <c:pt idx="20865">
                  <c:v>1307.7896542853632</c:v>
                </c:pt>
                <c:pt idx="20866">
                  <c:v>1286.2059219953544</c:v>
                </c:pt>
                <c:pt idx="20867">
                  <c:v>1271.4800208254496</c:v>
                </c:pt>
                <c:pt idx="20868">
                  <c:v>1307.4166631180913</c:v>
                </c:pt>
                <c:pt idx="20869">
                  <c:v>1288.9500194148195</c:v>
                </c:pt>
                <c:pt idx="20870">
                  <c:v>1271.0119802616789</c:v>
                </c:pt>
                <c:pt idx="20871">
                  <c:v>1255.6812228414183</c:v>
                </c:pt>
                <c:pt idx="20872">
                  <c:v>1241.0167667549301</c:v>
                </c:pt>
                <c:pt idx="20873">
                  <c:v>1226.2218629336796</c:v>
                </c:pt>
                <c:pt idx="20874">
                  <c:v>1157.5704541038658</c:v>
                </c:pt>
                <c:pt idx="20875">
                  <c:v>1095.3892890916488</c:v>
                </c:pt>
                <c:pt idx="20876">
                  <c:v>1049.0003833340277</c:v>
                </c:pt>
                <c:pt idx="20877">
                  <c:v>1009.6497656844476</c:v>
                </c:pt>
                <c:pt idx="20878">
                  <c:v>972.69600809273925</c:v>
                </c:pt>
                <c:pt idx="20879">
                  <c:v>938.0735599967544</c:v>
                </c:pt>
                <c:pt idx="20880">
                  <c:v>933.24570172969152</c:v>
                </c:pt>
                <c:pt idx="20881">
                  <c:v>920.34358967816138</c:v>
                </c:pt>
                <c:pt idx="20882">
                  <c:v>901.56120058549163</c:v>
                </c:pt>
                <c:pt idx="20883">
                  <c:v>883.16288911061667</c:v>
                </c:pt>
                <c:pt idx="20884">
                  <c:v>866.29767631768198</c:v>
                </c:pt>
                <c:pt idx="20885">
                  <c:v>850.39555511023707</c:v>
                </c:pt>
                <c:pt idx="20886">
                  <c:v>862.62552670335594</c:v>
                </c:pt>
                <c:pt idx="20887">
                  <c:v>853.44121313542553</c:v>
                </c:pt>
                <c:pt idx="20888">
                  <c:v>837.57508613918435</c:v>
                </c:pt>
                <c:pt idx="20889">
                  <c:v>825.07813850254627</c:v>
                </c:pt>
                <c:pt idx="20890">
                  <c:v>815.39412915186347</c:v>
                </c:pt>
                <c:pt idx="20891">
                  <c:v>805.3594665274727</c:v>
                </c:pt>
                <c:pt idx="20892">
                  <c:v>749.93036743117261</c:v>
                </c:pt>
                <c:pt idx="20893">
                  <c:v>712.38408021906946</c:v>
                </c:pt>
                <c:pt idx="20894">
                  <c:v>664.06516093238508</c:v>
                </c:pt>
                <c:pt idx="20895">
                  <c:v>533.58457715518205</c:v>
                </c:pt>
                <c:pt idx="20896">
                  <c:v>478.54527557365935</c:v>
                </c:pt>
                <c:pt idx="20897">
                  <c:v>409.35430684454309</c:v>
                </c:pt>
                <c:pt idx="20898">
                  <c:v>340.85959496779509</c:v>
                </c:pt>
                <c:pt idx="20899">
                  <c:v>280.02653569981783</c:v>
                </c:pt>
                <c:pt idx="20900">
                  <c:v>226.3773588693893</c:v>
                </c:pt>
                <c:pt idx="20901">
                  <c:v>179.9541427513382</c:v>
                </c:pt>
                <c:pt idx="20902">
                  <c:v>140.05515214203697</c:v>
                </c:pt>
                <c:pt idx="20903">
                  <c:v>105.35770708443192</c:v>
                </c:pt>
                <c:pt idx="20904">
                  <c:v>67.839413380866105</c:v>
                </c:pt>
                <c:pt idx="20905">
                  <c:v>31.173283868391586</c:v>
                </c:pt>
                <c:pt idx="20906">
                  <c:v>0</c:v>
                </c:pt>
                <c:pt idx="20907">
                  <c:v>0</c:v>
                </c:pt>
                <c:pt idx="20908">
                  <c:v>0</c:v>
                </c:pt>
                <c:pt idx="20909">
                  <c:v>0</c:v>
                </c:pt>
                <c:pt idx="20910">
                  <c:v>0</c:v>
                </c:pt>
                <c:pt idx="20911">
                  <c:v>0</c:v>
                </c:pt>
                <c:pt idx="20912">
                  <c:v>0</c:v>
                </c:pt>
                <c:pt idx="20913">
                  <c:v>0</c:v>
                </c:pt>
                <c:pt idx="20914">
                  <c:v>0</c:v>
                </c:pt>
                <c:pt idx="20915">
                  <c:v>0</c:v>
                </c:pt>
                <c:pt idx="20916">
                  <c:v>24.651079815580029</c:v>
                </c:pt>
                <c:pt idx="20917">
                  <c:v>104.45938192154308</c:v>
                </c:pt>
                <c:pt idx="20918">
                  <c:v>184.37644313336315</c:v>
                </c:pt>
                <c:pt idx="20919">
                  <c:v>230.22833675618682</c:v>
                </c:pt>
                <c:pt idx="20920">
                  <c:v>265.21290560560891</c:v>
                </c:pt>
                <c:pt idx="20921">
                  <c:v>298.22371938960788</c:v>
                </c:pt>
                <c:pt idx="20922">
                  <c:v>286.48753726901674</c:v>
                </c:pt>
                <c:pt idx="20923">
                  <c:v>310.09329232183615</c:v>
                </c:pt>
                <c:pt idx="20924">
                  <c:v>332.89125877260091</c:v>
                </c:pt>
                <c:pt idx="20925">
                  <c:v>390.59941831577925</c:v>
                </c:pt>
                <c:pt idx="20926">
                  <c:v>412.13053454220847</c:v>
                </c:pt>
                <c:pt idx="20927">
                  <c:v>428.89325817784044</c:v>
                </c:pt>
                <c:pt idx="20928">
                  <c:v>436.4092262310254</c:v>
                </c:pt>
                <c:pt idx="20929">
                  <c:v>409.62903495795433</c:v>
                </c:pt>
                <c:pt idx="20930">
                  <c:v>401.77551661946728</c:v>
                </c:pt>
                <c:pt idx="20931">
                  <c:v>406.36135113725408</c:v>
                </c:pt>
                <c:pt idx="20932">
                  <c:v>410.12749363569509</c:v>
                </c:pt>
                <c:pt idx="20933">
                  <c:v>420.72376509113127</c:v>
                </c:pt>
                <c:pt idx="20934">
                  <c:v>421.9976188977389</c:v>
                </c:pt>
                <c:pt idx="20935">
                  <c:v>426.20800946723136</c:v>
                </c:pt>
                <c:pt idx="20936">
                  <c:v>430.16959441181928</c:v>
                </c:pt>
                <c:pt idx="20937">
                  <c:v>436.01162606115889</c:v>
                </c:pt>
                <c:pt idx="20938">
                  <c:v>441.85884472638617</c:v>
                </c:pt>
                <c:pt idx="20939">
                  <c:v>446.89344898920257</c:v>
                </c:pt>
                <c:pt idx="20940">
                  <c:v>475.49524310191396</c:v>
                </c:pt>
                <c:pt idx="20941">
                  <c:v>488.72575670400892</c:v>
                </c:pt>
                <c:pt idx="20942">
                  <c:v>497.89756443680346</c:v>
                </c:pt>
                <c:pt idx="20943">
                  <c:v>512.54885731315721</c:v>
                </c:pt>
                <c:pt idx="20944">
                  <c:v>529.98699848579804</c:v>
                </c:pt>
                <c:pt idx="20945">
                  <c:v>548.22235749778065</c:v>
                </c:pt>
                <c:pt idx="20946">
                  <c:v>566.92775164376962</c:v>
                </c:pt>
                <c:pt idx="20947">
                  <c:v>581.08221646210507</c:v>
                </c:pt>
                <c:pt idx="20948">
                  <c:v>602.17471573124192</c:v>
                </c:pt>
                <c:pt idx="20949">
                  <c:v>622.73639743152614</c:v>
                </c:pt>
                <c:pt idx="20950">
                  <c:v>642.29921085758974</c:v>
                </c:pt>
                <c:pt idx="20951">
                  <c:v>661.76740448734029</c:v>
                </c:pt>
                <c:pt idx="20952">
                  <c:v>689.48730803243859</c:v>
                </c:pt>
                <c:pt idx="20953">
                  <c:v>715.32597637760796</c:v>
                </c:pt>
                <c:pt idx="20954">
                  <c:v>740.29167463676197</c:v>
                </c:pt>
                <c:pt idx="20955">
                  <c:v>764.64627767713068</c:v>
                </c:pt>
                <c:pt idx="20956">
                  <c:v>787.80955389843882</c:v>
                </c:pt>
                <c:pt idx="20957">
                  <c:v>812.2125799879334</c:v>
                </c:pt>
                <c:pt idx="20958">
                  <c:v>834.6068031949643</c:v>
                </c:pt>
                <c:pt idx="20959">
                  <c:v>858.18938455036209</c:v>
                </c:pt>
                <c:pt idx="20960">
                  <c:v>880.50971529740571</c:v>
                </c:pt>
                <c:pt idx="20961">
                  <c:v>899.5793061267201</c:v>
                </c:pt>
                <c:pt idx="20962">
                  <c:v>917.01806159612863</c:v>
                </c:pt>
                <c:pt idx="20963">
                  <c:v>933.09314428330288</c:v>
                </c:pt>
                <c:pt idx="20964">
                  <c:v>952.06399404439321</c:v>
                </c:pt>
                <c:pt idx="20965">
                  <c:v>973.04780372288531</c:v>
                </c:pt>
                <c:pt idx="20966">
                  <c:v>992.58416679166794</c:v>
                </c:pt>
                <c:pt idx="20967">
                  <c:v>1008.1301476379123</c:v>
                </c:pt>
                <c:pt idx="20968">
                  <c:v>1022.9401869561221</c:v>
                </c:pt>
                <c:pt idx="20969">
                  <c:v>1037.0934546273404</c:v>
                </c:pt>
                <c:pt idx="20970">
                  <c:v>1028.0547084817608</c:v>
                </c:pt>
                <c:pt idx="20971">
                  <c:v>1026.8263455886374</c:v>
                </c:pt>
                <c:pt idx="20972">
                  <c:v>1020.774089655575</c:v>
                </c:pt>
                <c:pt idx="20973">
                  <c:v>1012.9096915921861</c:v>
                </c:pt>
                <c:pt idx="20974">
                  <c:v>1003.9530696750105</c:v>
                </c:pt>
                <c:pt idx="20975">
                  <c:v>990.31410955640615</c:v>
                </c:pt>
                <c:pt idx="20976">
                  <c:v>1045.9598349879598</c:v>
                </c:pt>
                <c:pt idx="20977">
                  <c:v>1079.7521762484562</c:v>
                </c:pt>
                <c:pt idx="20978">
                  <c:v>1119.3342286289203</c:v>
                </c:pt>
                <c:pt idx="20979">
                  <c:v>1155.55502082049</c:v>
                </c:pt>
                <c:pt idx="20980">
                  <c:v>1188.2642925996879</c:v>
                </c:pt>
                <c:pt idx="20981">
                  <c:v>1218.9982216206781</c:v>
                </c:pt>
                <c:pt idx="20982">
                  <c:v>1199.3757736724051</c:v>
                </c:pt>
                <c:pt idx="20983">
                  <c:v>1287.9362113986174</c:v>
                </c:pt>
                <c:pt idx="20984">
                  <c:v>1420.0856571607596</c:v>
                </c:pt>
                <c:pt idx="20985">
                  <c:v>1404.5270878769895</c:v>
                </c:pt>
                <c:pt idx="20986">
                  <c:v>1363.9117194741341</c:v>
                </c:pt>
                <c:pt idx="20987">
                  <c:v>1251.8956178926685</c:v>
                </c:pt>
                <c:pt idx="20988">
                  <c:v>1210.8564215226274</c:v>
                </c:pt>
                <c:pt idx="20989">
                  <c:v>1164.5355542340142</c:v>
                </c:pt>
                <c:pt idx="20990">
                  <c:v>1122.796297892663</c:v>
                </c:pt>
                <c:pt idx="20991">
                  <c:v>1087.0263557642395</c:v>
                </c:pt>
                <c:pt idx="20992">
                  <c:v>1052.9460105732003</c:v>
                </c:pt>
                <c:pt idx="20993">
                  <c:v>1019.7400189343966</c:v>
                </c:pt>
                <c:pt idx="20994">
                  <c:v>1199.2958809831659</c:v>
                </c:pt>
                <c:pt idx="20995">
                  <c:v>1375.5851565528508</c:v>
                </c:pt>
                <c:pt idx="20996">
                  <c:v>1524.3115394494544</c:v>
                </c:pt>
                <c:pt idx="20997">
                  <c:v>1636.8566036740624</c:v>
                </c:pt>
                <c:pt idx="20998">
                  <c:v>1736.6487124833498</c:v>
                </c:pt>
                <c:pt idx="20999">
                  <c:v>1834.0885909463548</c:v>
                </c:pt>
                <c:pt idx="21000">
                  <c:v>1899.0673071319377</c:v>
                </c:pt>
                <c:pt idx="21001">
                  <c:v>1947.7725405631656</c:v>
                </c:pt>
                <c:pt idx="21002">
                  <c:v>2018.6614805603033</c:v>
                </c:pt>
                <c:pt idx="21003">
                  <c:v>2077.4462372863818</c:v>
                </c:pt>
                <c:pt idx="21004">
                  <c:v>2141.3035610932247</c:v>
                </c:pt>
                <c:pt idx="21005">
                  <c:v>2205.0667831201213</c:v>
                </c:pt>
                <c:pt idx="21006">
                  <c:v>2210.9710604892907</c:v>
                </c:pt>
                <c:pt idx="21007">
                  <c:v>2226.8739685539003</c:v>
                </c:pt>
                <c:pt idx="21008">
                  <c:v>2241.9625922253604</c:v>
                </c:pt>
                <c:pt idx="21009">
                  <c:v>2231.3328412385954</c:v>
                </c:pt>
                <c:pt idx="21010">
                  <c:v>2246.5778355227449</c:v>
                </c:pt>
                <c:pt idx="21011">
                  <c:v>2262.0023887075499</c:v>
                </c:pt>
                <c:pt idx="21012">
                  <c:v>2258.8129527842066</c:v>
                </c:pt>
                <c:pt idx="21013">
                  <c:v>2226.4082514783781</c:v>
                </c:pt>
                <c:pt idx="21014">
                  <c:v>2201.5483704596882</c:v>
                </c:pt>
                <c:pt idx="21015">
                  <c:v>2180.2710300405565</c:v>
                </c:pt>
                <c:pt idx="21016">
                  <c:v>2160.2699182538722</c:v>
                </c:pt>
                <c:pt idx="21017">
                  <c:v>2141.4870716535688</c:v>
                </c:pt>
                <c:pt idx="21018">
                  <c:v>2083.2538044990906</c:v>
                </c:pt>
                <c:pt idx="21019">
                  <c:v>2032.0942510783157</c:v>
                </c:pt>
                <c:pt idx="21020">
                  <c:v>1994.4048254288471</c:v>
                </c:pt>
                <c:pt idx="21021">
                  <c:v>1958.8900687221292</c:v>
                </c:pt>
                <c:pt idx="21022">
                  <c:v>1924.9620154721417</c:v>
                </c:pt>
                <c:pt idx="21023">
                  <c:v>1892.943826280278</c:v>
                </c:pt>
                <c:pt idx="21024">
                  <c:v>1887.8362633754095</c:v>
                </c:pt>
                <c:pt idx="21025">
                  <c:v>1879.304612992632</c:v>
                </c:pt>
                <c:pt idx="21026">
                  <c:v>1870.6572727092885</c:v>
                </c:pt>
                <c:pt idx="21027">
                  <c:v>1863.9159340640128</c:v>
                </c:pt>
                <c:pt idx="21028">
                  <c:v>1858.6343101222292</c:v>
                </c:pt>
                <c:pt idx="21029">
                  <c:v>1854.060331510595</c:v>
                </c:pt>
                <c:pt idx="21030">
                  <c:v>1620.7306515704583</c:v>
                </c:pt>
                <c:pt idx="21031">
                  <c:v>1443.0511415504525</c:v>
                </c:pt>
                <c:pt idx="21032">
                  <c:v>1303.6522062991016</c:v>
                </c:pt>
                <c:pt idx="21033">
                  <c:v>1152.4802174283716</c:v>
                </c:pt>
                <c:pt idx="21034">
                  <c:v>1022.5084997220639</c:v>
                </c:pt>
                <c:pt idx="21035">
                  <c:v>906.58778817639302</c:v>
                </c:pt>
                <c:pt idx="21036">
                  <c:v>832.70420626419946</c:v>
                </c:pt>
                <c:pt idx="21037">
                  <c:v>766.32370023484987</c:v>
                </c:pt>
                <c:pt idx="21038">
                  <c:v>708.36107857218406</c:v>
                </c:pt>
                <c:pt idx="21039">
                  <c:v>658.58604217408572</c:v>
                </c:pt>
                <c:pt idx="21040">
                  <c:v>615.77304101755055</c:v>
                </c:pt>
                <c:pt idx="21041">
                  <c:v>578.60453243636266</c:v>
                </c:pt>
                <c:pt idx="21042">
                  <c:v>531.99200430959706</c:v>
                </c:pt>
                <c:pt idx="21043">
                  <c:v>487.46508442369139</c:v>
                </c:pt>
                <c:pt idx="21044">
                  <c:v>446.30084838054739</c:v>
                </c:pt>
                <c:pt idx="21045">
                  <c:v>409.13601254948276</c:v>
                </c:pt>
                <c:pt idx="21046">
                  <c:v>375.47544631829163</c:v>
                </c:pt>
                <c:pt idx="21047">
                  <c:v>344.45388930903863</c:v>
                </c:pt>
                <c:pt idx="21048">
                  <c:v>310.62496969803811</c:v>
                </c:pt>
                <c:pt idx="21049">
                  <c:v>276.54460470054761</c:v>
                </c:pt>
                <c:pt idx="21050">
                  <c:v>243.68857206812854</c:v>
                </c:pt>
                <c:pt idx="21051">
                  <c:v>214.08564156108184</c:v>
                </c:pt>
                <c:pt idx="21052">
                  <c:v>190.63557165055275</c:v>
                </c:pt>
                <c:pt idx="21053">
                  <c:v>173.40556551699095</c:v>
                </c:pt>
                <c:pt idx="21054">
                  <c:v>188.02722606113113</c:v>
                </c:pt>
                <c:pt idx="21055">
                  <c:v>199.93287153881448</c:v>
                </c:pt>
                <c:pt idx="21056">
                  <c:v>195.38065869939183</c:v>
                </c:pt>
                <c:pt idx="21057">
                  <c:v>202.27268778427194</c:v>
                </c:pt>
                <c:pt idx="21058">
                  <c:v>212.35663177840522</c:v>
                </c:pt>
                <c:pt idx="21059">
                  <c:v>228.89531391592084</c:v>
                </c:pt>
                <c:pt idx="21060">
                  <c:v>250.12606889082002</c:v>
                </c:pt>
                <c:pt idx="21061">
                  <c:v>317.63523368434488</c:v>
                </c:pt>
                <c:pt idx="21062">
                  <c:v>394.59091993607319</c:v>
                </c:pt>
                <c:pt idx="21063">
                  <c:v>427.57818019079792</c:v>
                </c:pt>
                <c:pt idx="21064">
                  <c:v>448.1823538423638</c:v>
                </c:pt>
                <c:pt idx="21065">
                  <c:v>463.32128408654859</c:v>
                </c:pt>
                <c:pt idx="21066">
                  <c:v>425.44970643372613</c:v>
                </c:pt>
                <c:pt idx="21067">
                  <c:v>436.68343505027877</c:v>
                </c:pt>
                <c:pt idx="21068">
                  <c:v>456.68714877591088</c:v>
                </c:pt>
                <c:pt idx="21069">
                  <c:v>517.90860565670516</c:v>
                </c:pt>
                <c:pt idx="21070">
                  <c:v>530.56187750900847</c:v>
                </c:pt>
                <c:pt idx="21071">
                  <c:v>551.07435734922865</c:v>
                </c:pt>
                <c:pt idx="21072">
                  <c:v>548.41692538421341</c:v>
                </c:pt>
                <c:pt idx="21073">
                  <c:v>520.70028042760498</c:v>
                </c:pt>
                <c:pt idx="21074">
                  <c:v>512.41926167196539</c:v>
                </c:pt>
                <c:pt idx="21075">
                  <c:v>517.63337301364197</c:v>
                </c:pt>
                <c:pt idx="21076">
                  <c:v>522.24455608579456</c:v>
                </c:pt>
                <c:pt idx="21077">
                  <c:v>525.70409503573796</c:v>
                </c:pt>
                <c:pt idx="21078">
                  <c:v>532.80863615955639</c:v>
                </c:pt>
                <c:pt idx="21079">
                  <c:v>536.97805202514621</c:v>
                </c:pt>
                <c:pt idx="21080">
                  <c:v>541.95098715174049</c:v>
                </c:pt>
                <c:pt idx="21081">
                  <c:v>546.82856923791019</c:v>
                </c:pt>
                <c:pt idx="21082">
                  <c:v>551.17999988439362</c:v>
                </c:pt>
                <c:pt idx="21083">
                  <c:v>555.80186115353126</c:v>
                </c:pt>
                <c:pt idx="21084">
                  <c:v>523.83012161694751</c:v>
                </c:pt>
                <c:pt idx="21085">
                  <c:v>509.65630719179899</c:v>
                </c:pt>
                <c:pt idx="21086">
                  <c:v>502.97535532895398</c:v>
                </c:pt>
                <c:pt idx="21087">
                  <c:v>499.64500940760416</c:v>
                </c:pt>
                <c:pt idx="21088">
                  <c:v>497.15643708338376</c:v>
                </c:pt>
                <c:pt idx="21089">
                  <c:v>494.81543325313413</c:v>
                </c:pt>
                <c:pt idx="21090">
                  <c:v>518.20853113570638</c:v>
                </c:pt>
                <c:pt idx="21091">
                  <c:v>521.0799145677795</c:v>
                </c:pt>
                <c:pt idx="21092">
                  <c:v>522.04450896885191</c:v>
                </c:pt>
                <c:pt idx="21093">
                  <c:v>521.70286339765892</c:v>
                </c:pt>
                <c:pt idx="21094">
                  <c:v>521.07580646019119</c:v>
                </c:pt>
                <c:pt idx="21095">
                  <c:v>520.13421797014894</c:v>
                </c:pt>
                <c:pt idx="21096">
                  <c:v>618.45934191481604</c:v>
                </c:pt>
                <c:pt idx="21097">
                  <c:v>678.18901228448499</c:v>
                </c:pt>
                <c:pt idx="21098">
                  <c:v>729.04278402664397</c:v>
                </c:pt>
                <c:pt idx="21099">
                  <c:v>779.19210213458837</c:v>
                </c:pt>
                <c:pt idx="21100">
                  <c:v>828.70842242919036</c:v>
                </c:pt>
                <c:pt idx="21101">
                  <c:v>877.80485059317607</c:v>
                </c:pt>
                <c:pt idx="21102">
                  <c:v>864.32644882651709</c:v>
                </c:pt>
                <c:pt idx="21103">
                  <c:v>870.9866870263304</c:v>
                </c:pt>
                <c:pt idx="21104">
                  <c:v>881.85021022317039</c:v>
                </c:pt>
                <c:pt idx="21105">
                  <c:v>891.51540291891365</c:v>
                </c:pt>
                <c:pt idx="21106">
                  <c:v>899.88474963304532</c:v>
                </c:pt>
                <c:pt idx="21107">
                  <c:v>907.19848277477035</c:v>
                </c:pt>
                <c:pt idx="21108">
                  <c:v>929.75660172850701</c:v>
                </c:pt>
                <c:pt idx="21109">
                  <c:v>953.3665256947794</c:v>
                </c:pt>
                <c:pt idx="21110">
                  <c:v>977.85242705319581</c:v>
                </c:pt>
                <c:pt idx="21111">
                  <c:v>994.29426188330729</c:v>
                </c:pt>
                <c:pt idx="21112">
                  <c:v>1007.758786668512</c:v>
                </c:pt>
                <c:pt idx="21113">
                  <c:v>1021.0894516874389</c:v>
                </c:pt>
                <c:pt idx="21114">
                  <c:v>1020.5228055674748</c:v>
                </c:pt>
                <c:pt idx="21115">
                  <c:v>1029.8417226833508</c:v>
                </c:pt>
                <c:pt idx="21116">
                  <c:v>1034.6299449131952</c:v>
                </c:pt>
                <c:pt idx="21117">
                  <c:v>1033.491500463389</c:v>
                </c:pt>
                <c:pt idx="21118">
                  <c:v>1026.3909394780674</c:v>
                </c:pt>
                <c:pt idx="21119">
                  <c:v>1024.4021744349454</c:v>
                </c:pt>
                <c:pt idx="21120">
                  <c:v>1026.6122769842984</c:v>
                </c:pt>
                <c:pt idx="21121">
                  <c:v>1012.999505541309</c:v>
                </c:pt>
                <c:pt idx="21122">
                  <c:v>1006.6650354954536</c:v>
                </c:pt>
                <c:pt idx="21123">
                  <c:v>1005.9790144293978</c:v>
                </c:pt>
                <c:pt idx="21124">
                  <c:v>1004.693452684604</c:v>
                </c:pt>
                <c:pt idx="21125">
                  <c:v>1001.5718777089504</c:v>
                </c:pt>
                <c:pt idx="21126">
                  <c:v>1037.4556228422516</c:v>
                </c:pt>
                <c:pt idx="21127">
                  <c:v>1090.6503044665085</c:v>
                </c:pt>
                <c:pt idx="21128">
                  <c:v>1119.0249453336219</c:v>
                </c:pt>
                <c:pt idx="21129">
                  <c:v>1128.6750740173691</c:v>
                </c:pt>
                <c:pt idx="21130">
                  <c:v>1130.1490882108135</c:v>
                </c:pt>
                <c:pt idx="21131">
                  <c:v>1128.6159529148388</c:v>
                </c:pt>
                <c:pt idx="21132">
                  <c:v>1157.4515432586099</c:v>
                </c:pt>
                <c:pt idx="21133">
                  <c:v>1182.6287908317443</c:v>
                </c:pt>
                <c:pt idx="21134">
                  <c:v>1196.3127082443323</c:v>
                </c:pt>
                <c:pt idx="21135">
                  <c:v>1207.5245356397456</c:v>
                </c:pt>
                <c:pt idx="21136">
                  <c:v>1217.8903742189057</c:v>
                </c:pt>
                <c:pt idx="21137">
                  <c:v>1225.9399277011196</c:v>
                </c:pt>
                <c:pt idx="21138">
                  <c:v>1228.0236610355819</c:v>
                </c:pt>
                <c:pt idx="21139">
                  <c:v>1222.2245928603729</c:v>
                </c:pt>
                <c:pt idx="21140">
                  <c:v>1222.8770935796615</c:v>
                </c:pt>
                <c:pt idx="21141">
                  <c:v>1226.240366462672</c:v>
                </c:pt>
                <c:pt idx="21142">
                  <c:v>1230.0475504854412</c:v>
                </c:pt>
                <c:pt idx="21143">
                  <c:v>1232.9008776931939</c:v>
                </c:pt>
                <c:pt idx="21144">
                  <c:v>1284.4224051244923</c:v>
                </c:pt>
                <c:pt idx="21145">
                  <c:v>1313.0241996087525</c:v>
                </c:pt>
                <c:pt idx="21146">
                  <c:v>1344.5722797583251</c:v>
                </c:pt>
                <c:pt idx="21147">
                  <c:v>1376.1294720118001</c:v>
                </c:pt>
                <c:pt idx="21148">
                  <c:v>1405.0525610091474</c:v>
                </c:pt>
                <c:pt idx="21149">
                  <c:v>1431.0839343611681</c:v>
                </c:pt>
                <c:pt idx="21150">
                  <c:v>1410.7166657335006</c:v>
                </c:pt>
                <c:pt idx="21151">
                  <c:v>1400.2661180979865</c:v>
                </c:pt>
                <c:pt idx="21152">
                  <c:v>1390.5477761011368</c:v>
                </c:pt>
                <c:pt idx="21153">
                  <c:v>1342.3571636059819</c:v>
                </c:pt>
                <c:pt idx="21154">
                  <c:v>1331.9123616005213</c:v>
                </c:pt>
                <c:pt idx="21155">
                  <c:v>1321.9091979589343</c:v>
                </c:pt>
                <c:pt idx="21156">
                  <c:v>1356.1171204601635</c:v>
                </c:pt>
                <c:pt idx="21157">
                  <c:v>1339.7764886690434</c:v>
                </c:pt>
                <c:pt idx="21158">
                  <c:v>1324.044177778492</c:v>
                </c:pt>
                <c:pt idx="21159">
                  <c:v>1310.8312500314339</c:v>
                </c:pt>
                <c:pt idx="21160">
                  <c:v>1298.279974304631</c:v>
                </c:pt>
                <c:pt idx="21161">
                  <c:v>1285.582901497565</c:v>
                </c:pt>
                <c:pt idx="21162">
                  <c:v>1250.4587104648235</c:v>
                </c:pt>
                <c:pt idx="21163">
                  <c:v>1208.2174117833802</c:v>
                </c:pt>
                <c:pt idx="21164">
                  <c:v>1176.2393162627707</c:v>
                </c:pt>
                <c:pt idx="21165">
                  <c:v>1151.6486314212525</c:v>
                </c:pt>
                <c:pt idx="21166">
                  <c:v>1128.6166274456787</c:v>
                </c:pt>
                <c:pt idx="21167">
                  <c:v>1106.3462821142839</c:v>
                </c:pt>
                <c:pt idx="21168">
                  <c:v>1073.7741764977666</c:v>
                </c:pt>
                <c:pt idx="21169">
                  <c:v>1047.550634852279</c:v>
                </c:pt>
                <c:pt idx="21170">
                  <c:v>1019.5114769277779</c:v>
                </c:pt>
                <c:pt idx="21171">
                  <c:v>993.35213377419075</c:v>
                </c:pt>
                <c:pt idx="21172">
                  <c:v>968.47466400904341</c:v>
                </c:pt>
                <c:pt idx="21173">
                  <c:v>944.80531531355916</c:v>
                </c:pt>
                <c:pt idx="21174">
                  <c:v>934.28477785565258</c:v>
                </c:pt>
                <c:pt idx="21175">
                  <c:v>909.58735070033765</c:v>
                </c:pt>
                <c:pt idx="21176">
                  <c:v>885.58382387563643</c:v>
                </c:pt>
                <c:pt idx="21177">
                  <c:v>866.62569538043954</c:v>
                </c:pt>
                <c:pt idx="21178">
                  <c:v>850.23764149990836</c:v>
                </c:pt>
                <c:pt idx="21179">
                  <c:v>834.16121475933687</c:v>
                </c:pt>
                <c:pt idx="21180">
                  <c:v>831.42756975830264</c:v>
                </c:pt>
                <c:pt idx="21181">
                  <c:v>693.30634885810662</c:v>
                </c:pt>
                <c:pt idx="21182">
                  <c:v>531.53800582306224</c:v>
                </c:pt>
                <c:pt idx="21183">
                  <c:v>425.82600661221494</c:v>
                </c:pt>
                <c:pt idx="21184">
                  <c:v>303.95863310410454</c:v>
                </c:pt>
                <c:pt idx="21185">
                  <c:v>198.83316362068263</c:v>
                </c:pt>
                <c:pt idx="21186">
                  <c:v>148.18843640306267</c:v>
                </c:pt>
                <c:pt idx="21187">
                  <c:v>102.60151989017224</c:v>
                </c:pt>
                <c:pt idx="21188">
                  <c:v>63.418550894511078</c:v>
                </c:pt>
                <c:pt idx="21189">
                  <c:v>31.235819058997311</c:v>
                </c:pt>
                <c:pt idx="21190">
                  <c:v>5.0301230868442577</c:v>
                </c:pt>
                <c:pt idx="21191">
                  <c:v>0</c:v>
                </c:pt>
                <c:pt idx="21192">
                  <c:v>0</c:v>
                </c:pt>
                <c:pt idx="21193">
                  <c:v>0</c:v>
                </c:pt>
                <c:pt idx="21194">
                  <c:v>0</c:v>
                </c:pt>
                <c:pt idx="21195">
                  <c:v>0</c:v>
                </c:pt>
                <c:pt idx="21196">
                  <c:v>0</c:v>
                </c:pt>
                <c:pt idx="21197">
                  <c:v>0</c:v>
                </c:pt>
                <c:pt idx="21198">
                  <c:v>0</c:v>
                </c:pt>
                <c:pt idx="21199">
                  <c:v>0</c:v>
                </c:pt>
                <c:pt idx="21200">
                  <c:v>0</c:v>
                </c:pt>
                <c:pt idx="21201">
                  <c:v>0</c:v>
                </c:pt>
                <c:pt idx="21202">
                  <c:v>0</c:v>
                </c:pt>
                <c:pt idx="21203">
                  <c:v>0</c:v>
                </c:pt>
                <c:pt idx="21204">
                  <c:v>6.962774689157329</c:v>
                </c:pt>
                <c:pt idx="21205">
                  <c:v>13.644675307338977</c:v>
                </c:pt>
                <c:pt idx="21206">
                  <c:v>29.923866509797161</c:v>
                </c:pt>
                <c:pt idx="21207">
                  <c:v>51.536142399513857</c:v>
                </c:pt>
                <c:pt idx="21208">
                  <c:v>71.571683316113166</c:v>
                </c:pt>
                <c:pt idx="21209">
                  <c:v>88.755323707546879</c:v>
                </c:pt>
                <c:pt idx="21210">
                  <c:v>60.762647534674223</c:v>
                </c:pt>
                <c:pt idx="21211">
                  <c:v>70.744092011587782</c:v>
                </c:pt>
                <c:pt idx="21212">
                  <c:v>81.861024242255141</c:v>
                </c:pt>
                <c:pt idx="21213">
                  <c:v>139.24170955813111</c:v>
                </c:pt>
                <c:pt idx="21214">
                  <c:v>154.02932818535763</c:v>
                </c:pt>
                <c:pt idx="21215">
                  <c:v>169.29595218147264</c:v>
                </c:pt>
                <c:pt idx="21216">
                  <c:v>180.5688570902671</c:v>
                </c:pt>
                <c:pt idx="21217">
                  <c:v>155.51181571499544</c:v>
                </c:pt>
                <c:pt idx="21218">
                  <c:v>141.62785913550948</c:v>
                </c:pt>
                <c:pt idx="21219">
                  <c:v>152.07725276850113</c:v>
                </c:pt>
                <c:pt idx="21220">
                  <c:v>166.18282425593324</c:v>
                </c:pt>
                <c:pt idx="21221">
                  <c:v>178.47341118066893</c:v>
                </c:pt>
                <c:pt idx="21222">
                  <c:v>191.40914772182296</c:v>
                </c:pt>
                <c:pt idx="21223">
                  <c:v>203.66178864562201</c:v>
                </c:pt>
                <c:pt idx="21224">
                  <c:v>215.54254732425073</c:v>
                </c:pt>
                <c:pt idx="21225">
                  <c:v>227.58105123483534</c:v>
                </c:pt>
                <c:pt idx="21226">
                  <c:v>240.35049371794165</c:v>
                </c:pt>
                <c:pt idx="21227">
                  <c:v>254.1415686741561</c:v>
                </c:pt>
                <c:pt idx="21228">
                  <c:v>262.94661864052046</c:v>
                </c:pt>
                <c:pt idx="21229">
                  <c:v>276.79074058261023</c:v>
                </c:pt>
                <c:pt idx="21230">
                  <c:v>291.48350671429421</c:v>
                </c:pt>
                <c:pt idx="21231">
                  <c:v>310.87764962189095</c:v>
                </c:pt>
                <c:pt idx="21232">
                  <c:v>331.63966833079894</c:v>
                </c:pt>
                <c:pt idx="21233">
                  <c:v>351.2003709427068</c:v>
                </c:pt>
                <c:pt idx="21234">
                  <c:v>377.01797870524939</c:v>
                </c:pt>
                <c:pt idx="21235">
                  <c:v>398.95922458001519</c:v>
                </c:pt>
                <c:pt idx="21236">
                  <c:v>419.17533143060592</c:v>
                </c:pt>
                <c:pt idx="21237">
                  <c:v>438.21834976956234</c:v>
                </c:pt>
                <c:pt idx="21238">
                  <c:v>456.48004244751542</c:v>
                </c:pt>
                <c:pt idx="21239">
                  <c:v>474.18768187195138</c:v>
                </c:pt>
                <c:pt idx="21240">
                  <c:v>514.14925637519218</c:v>
                </c:pt>
                <c:pt idx="21241">
                  <c:v>541.02570519510516</c:v>
                </c:pt>
                <c:pt idx="21242">
                  <c:v>572.40266333108048</c:v>
                </c:pt>
                <c:pt idx="21243">
                  <c:v>600.38478266644313</c:v>
                </c:pt>
                <c:pt idx="21244">
                  <c:v>626.55276902787364</c:v>
                </c:pt>
                <c:pt idx="21245">
                  <c:v>651.66717506911618</c:v>
                </c:pt>
                <c:pt idx="21246">
                  <c:v>699.73176747994717</c:v>
                </c:pt>
                <c:pt idx="21247">
                  <c:v>740.4411739936802</c:v>
                </c:pt>
                <c:pt idx="21248">
                  <c:v>779.0903967641035</c:v>
                </c:pt>
                <c:pt idx="21249">
                  <c:v>814.15557319842344</c:v>
                </c:pt>
                <c:pt idx="21250">
                  <c:v>847.16858912715668</c:v>
                </c:pt>
                <c:pt idx="21251">
                  <c:v>878.54220851341972</c:v>
                </c:pt>
                <c:pt idx="21252">
                  <c:v>860.9926488147471</c:v>
                </c:pt>
                <c:pt idx="21253">
                  <c:v>853.44154652911084</c:v>
                </c:pt>
                <c:pt idx="21254">
                  <c:v>857.42668841496106</c:v>
                </c:pt>
                <c:pt idx="21255">
                  <c:v>858.80757826419836</c:v>
                </c:pt>
                <c:pt idx="21256">
                  <c:v>857.80774598362916</c:v>
                </c:pt>
                <c:pt idx="21257">
                  <c:v>856.47076376619054</c:v>
                </c:pt>
                <c:pt idx="21258">
                  <c:v>871.65277340337411</c:v>
                </c:pt>
                <c:pt idx="21259">
                  <c:v>887.24570110007858</c:v>
                </c:pt>
                <c:pt idx="21260">
                  <c:v>897.55424778361601</c:v>
                </c:pt>
                <c:pt idx="21261">
                  <c:v>902.6911646947741</c:v>
                </c:pt>
                <c:pt idx="21262">
                  <c:v>905.63431601070238</c:v>
                </c:pt>
                <c:pt idx="21263">
                  <c:v>907.55778040531288</c:v>
                </c:pt>
                <c:pt idx="21264">
                  <c:v>923.26373712093095</c:v>
                </c:pt>
                <c:pt idx="21265">
                  <c:v>924.98854869925458</c:v>
                </c:pt>
                <c:pt idx="21266">
                  <c:v>934.6677619975037</c:v>
                </c:pt>
                <c:pt idx="21267">
                  <c:v>945.33553676633949</c:v>
                </c:pt>
                <c:pt idx="21268">
                  <c:v>953.70211208470755</c:v>
                </c:pt>
                <c:pt idx="21269">
                  <c:v>960.6213064142795</c:v>
                </c:pt>
                <c:pt idx="21270">
                  <c:v>983.27442429605662</c:v>
                </c:pt>
                <c:pt idx="21271">
                  <c:v>1029.7284178383529</c:v>
                </c:pt>
                <c:pt idx="21272">
                  <c:v>1054.7819445371053</c:v>
                </c:pt>
                <c:pt idx="21273">
                  <c:v>1058.9327087570805</c:v>
                </c:pt>
                <c:pt idx="21274">
                  <c:v>1054.8371127812406</c:v>
                </c:pt>
                <c:pt idx="21275">
                  <c:v>1049.0141373638301</c:v>
                </c:pt>
                <c:pt idx="21276">
                  <c:v>1083.1746645332521</c:v>
                </c:pt>
                <c:pt idx="21277">
                  <c:v>1112.4394616163761</c:v>
                </c:pt>
                <c:pt idx="21278">
                  <c:v>1129.5677136947547</c:v>
                </c:pt>
                <c:pt idx="21279">
                  <c:v>1143.4040788249827</c:v>
                </c:pt>
                <c:pt idx="21280">
                  <c:v>1155.7403334931121</c:v>
                </c:pt>
                <c:pt idx="21281">
                  <c:v>1165.1924156853829</c:v>
                </c:pt>
                <c:pt idx="21282">
                  <c:v>1164.8780537887139</c:v>
                </c:pt>
                <c:pt idx="21283">
                  <c:v>1157.175183824239</c:v>
                </c:pt>
                <c:pt idx="21284">
                  <c:v>1155.2250150658426</c:v>
                </c:pt>
                <c:pt idx="21285">
                  <c:v>1156.074974952179</c:v>
                </c:pt>
                <c:pt idx="21286">
                  <c:v>1157.5625016939678</c:v>
                </c:pt>
                <c:pt idx="21287">
                  <c:v>1157.941658697873</c:v>
                </c:pt>
                <c:pt idx="21288">
                  <c:v>1173.5801550795513</c:v>
                </c:pt>
                <c:pt idx="21289">
                  <c:v>1176.6905310109805</c:v>
                </c:pt>
                <c:pt idx="21290">
                  <c:v>1185.1226750186238</c:v>
                </c:pt>
                <c:pt idx="21291">
                  <c:v>1193.4561634958932</c:v>
                </c:pt>
                <c:pt idx="21292">
                  <c:v>1200.2431394151777</c:v>
                </c:pt>
                <c:pt idx="21293">
                  <c:v>1205.4209552370498</c:v>
                </c:pt>
                <c:pt idx="21294">
                  <c:v>1190.409571223802</c:v>
                </c:pt>
                <c:pt idx="21295">
                  <c:v>1180.9512023671682</c:v>
                </c:pt>
                <c:pt idx="21296">
                  <c:v>1172.2636646378726</c:v>
                </c:pt>
                <c:pt idx="21297">
                  <c:v>1115.4220497587805</c:v>
                </c:pt>
                <c:pt idx="21298">
                  <c:v>1112.1271781596549</c:v>
                </c:pt>
                <c:pt idx="21299">
                  <c:v>1100.3100906586189</c:v>
                </c:pt>
                <c:pt idx="21300">
                  <c:v>1143.1630015420815</c:v>
                </c:pt>
                <c:pt idx="21301">
                  <c:v>1133.6926562014958</c:v>
                </c:pt>
                <c:pt idx="21302">
                  <c:v>1124.3049226638702</c:v>
                </c:pt>
                <c:pt idx="21303">
                  <c:v>1115.0274521451822</c:v>
                </c:pt>
                <c:pt idx="21304">
                  <c:v>1105.0531040083815</c:v>
                </c:pt>
                <c:pt idx="21305">
                  <c:v>1094.4242895540365</c:v>
                </c:pt>
                <c:pt idx="21306">
                  <c:v>1059.9251588170537</c:v>
                </c:pt>
                <c:pt idx="21307">
                  <c:v>1018.0326631648329</c:v>
                </c:pt>
                <c:pt idx="21308">
                  <c:v>986.01708692803675</c:v>
                </c:pt>
                <c:pt idx="21309">
                  <c:v>961.63954817567367</c:v>
                </c:pt>
                <c:pt idx="21310">
                  <c:v>938.69917203167734</c:v>
                </c:pt>
                <c:pt idx="21311">
                  <c:v>916.21060160979141</c:v>
                </c:pt>
                <c:pt idx="21312">
                  <c:v>889.28827213026807</c:v>
                </c:pt>
                <c:pt idx="21313">
                  <c:v>869.31643611298011</c:v>
                </c:pt>
                <c:pt idx="21314">
                  <c:v>851.32095910143926</c:v>
                </c:pt>
                <c:pt idx="21315">
                  <c:v>828.52606169174862</c:v>
                </c:pt>
                <c:pt idx="21316">
                  <c:v>806.60506044352542</c:v>
                </c:pt>
                <c:pt idx="21317">
                  <c:v>785.64275036641368</c:v>
                </c:pt>
                <c:pt idx="21318">
                  <c:v>755.96514733650974</c:v>
                </c:pt>
                <c:pt idx="21319">
                  <c:v>718.49811711913253</c:v>
                </c:pt>
                <c:pt idx="21320">
                  <c:v>684.26872728767955</c:v>
                </c:pt>
                <c:pt idx="21321">
                  <c:v>657.49104338413338</c:v>
                </c:pt>
                <c:pt idx="21322">
                  <c:v>635.17379253126592</c:v>
                </c:pt>
                <c:pt idx="21323">
                  <c:v>614.28313967968506</c:v>
                </c:pt>
                <c:pt idx="21324">
                  <c:v>599.0906678807147</c:v>
                </c:pt>
                <c:pt idx="21325">
                  <c:v>523.01577357957319</c:v>
                </c:pt>
                <c:pt idx="21326">
                  <c:v>370.18209541501739</c:v>
                </c:pt>
                <c:pt idx="21327">
                  <c:v>298.03092092121278</c:v>
                </c:pt>
                <c:pt idx="21328">
                  <c:v>204.83692954988035</c:v>
                </c:pt>
                <c:pt idx="21329">
                  <c:v>127.5763452205167</c:v>
                </c:pt>
                <c:pt idx="21330">
                  <c:v>47.90553621345228</c:v>
                </c:pt>
                <c:pt idx="21331">
                  <c:v>0</c:v>
                </c:pt>
                <c:pt idx="21332">
                  <c:v>0</c:v>
                </c:pt>
                <c:pt idx="21333">
                  <c:v>0</c:v>
                </c:pt>
                <c:pt idx="21334">
                  <c:v>0</c:v>
                </c:pt>
                <c:pt idx="21335">
                  <c:v>0</c:v>
                </c:pt>
                <c:pt idx="21336">
                  <c:v>0</c:v>
                </c:pt>
                <c:pt idx="21337">
                  <c:v>0</c:v>
                </c:pt>
                <c:pt idx="21338">
                  <c:v>0</c:v>
                </c:pt>
                <c:pt idx="21339">
                  <c:v>0</c:v>
                </c:pt>
                <c:pt idx="21340">
                  <c:v>0</c:v>
                </c:pt>
                <c:pt idx="21341">
                  <c:v>0</c:v>
                </c:pt>
                <c:pt idx="21342">
                  <c:v>0</c:v>
                </c:pt>
                <c:pt idx="21343">
                  <c:v>0</c:v>
                </c:pt>
                <c:pt idx="21344">
                  <c:v>0</c:v>
                </c:pt>
                <c:pt idx="21345">
                  <c:v>0</c:v>
                </c:pt>
                <c:pt idx="21346">
                  <c:v>0</c:v>
                </c:pt>
                <c:pt idx="21347">
                  <c:v>0</c:v>
                </c:pt>
                <c:pt idx="21348">
                  <c:v>0</c:v>
                </c:pt>
                <c:pt idx="21349">
                  <c:v>0</c:v>
                </c:pt>
                <c:pt idx="21350">
                  <c:v>0</c:v>
                </c:pt>
                <c:pt idx="21351">
                  <c:v>37.907351852506714</c:v>
                </c:pt>
                <c:pt idx="21352">
                  <c:v>64.003636113226946</c:v>
                </c:pt>
                <c:pt idx="21353">
                  <c:v>91.509448582656148</c:v>
                </c:pt>
                <c:pt idx="21354">
                  <c:v>61.397894449312318</c:v>
                </c:pt>
                <c:pt idx="21355">
                  <c:v>81.004532986842079</c:v>
                </c:pt>
                <c:pt idx="21356">
                  <c:v>101.52662923385142</c:v>
                </c:pt>
                <c:pt idx="21357">
                  <c:v>178.41700828783718</c:v>
                </c:pt>
                <c:pt idx="21358">
                  <c:v>204.29725053948707</c:v>
                </c:pt>
                <c:pt idx="21359">
                  <c:v>230.83814169899122</c:v>
                </c:pt>
                <c:pt idx="21360">
                  <c:v>230.97453011519073</c:v>
                </c:pt>
                <c:pt idx="21361">
                  <c:v>202.07235618622033</c:v>
                </c:pt>
                <c:pt idx="21362">
                  <c:v>194.29801454747513</c:v>
                </c:pt>
                <c:pt idx="21363">
                  <c:v>203.35474436462457</c:v>
                </c:pt>
                <c:pt idx="21364">
                  <c:v>215.97460385130725</c:v>
                </c:pt>
                <c:pt idx="21365">
                  <c:v>229.90057265361543</c:v>
                </c:pt>
                <c:pt idx="21366">
                  <c:v>246.78708517381352</c:v>
                </c:pt>
                <c:pt idx="21367">
                  <c:v>260.20988357414666</c:v>
                </c:pt>
                <c:pt idx="21368">
                  <c:v>271.75234852980918</c:v>
                </c:pt>
                <c:pt idx="21369">
                  <c:v>285.87040050160874</c:v>
                </c:pt>
                <c:pt idx="21370">
                  <c:v>301.04380249840909</c:v>
                </c:pt>
                <c:pt idx="21371">
                  <c:v>316.234187990804</c:v>
                </c:pt>
                <c:pt idx="21372">
                  <c:v>326.68979749913399</c:v>
                </c:pt>
                <c:pt idx="21373">
                  <c:v>338.12224267600016</c:v>
                </c:pt>
                <c:pt idx="21374">
                  <c:v>348.29284307755074</c:v>
                </c:pt>
                <c:pt idx="21375">
                  <c:v>363.84663221068564</c:v>
                </c:pt>
                <c:pt idx="21376">
                  <c:v>381.67528147079042</c:v>
                </c:pt>
                <c:pt idx="21377">
                  <c:v>399.96345721926684</c:v>
                </c:pt>
                <c:pt idx="21378">
                  <c:v>422.47925709806356</c:v>
                </c:pt>
                <c:pt idx="21379">
                  <c:v>442.67310540508544</c:v>
                </c:pt>
                <c:pt idx="21380">
                  <c:v>462.5111517992147</c:v>
                </c:pt>
                <c:pt idx="21381">
                  <c:v>482.24977542442599</c:v>
                </c:pt>
                <c:pt idx="21382">
                  <c:v>501.91314383300664</c:v>
                </c:pt>
                <c:pt idx="21383">
                  <c:v>521.49644602657452</c:v>
                </c:pt>
                <c:pt idx="21384">
                  <c:v>571.8200502261343</c:v>
                </c:pt>
                <c:pt idx="21385">
                  <c:v>607.49604965698018</c:v>
                </c:pt>
                <c:pt idx="21386">
                  <c:v>639.65442546924805</c:v>
                </c:pt>
                <c:pt idx="21387">
                  <c:v>671.08334336357598</c:v>
                </c:pt>
                <c:pt idx="21388">
                  <c:v>701.37216404681214</c:v>
                </c:pt>
                <c:pt idx="21389">
                  <c:v>730.52478435839976</c:v>
                </c:pt>
                <c:pt idx="21390">
                  <c:v>732.29445466487857</c:v>
                </c:pt>
                <c:pt idx="21391">
                  <c:v>748.0392843636273</c:v>
                </c:pt>
                <c:pt idx="21392">
                  <c:v>766.64203408531932</c:v>
                </c:pt>
                <c:pt idx="21393">
                  <c:v>781.65425329161747</c:v>
                </c:pt>
                <c:pt idx="21394">
                  <c:v>794.52300050572705</c:v>
                </c:pt>
                <c:pt idx="21395">
                  <c:v>806.17190350879036</c:v>
                </c:pt>
                <c:pt idx="21396">
                  <c:v>830.16304282456872</c:v>
                </c:pt>
                <c:pt idx="21397">
                  <c:v>850.78946836349417</c:v>
                </c:pt>
                <c:pt idx="21398">
                  <c:v>871.24281411043546</c:v>
                </c:pt>
                <c:pt idx="21399">
                  <c:v>887.44247866439275</c:v>
                </c:pt>
                <c:pt idx="21400">
                  <c:v>901.47114512882865</c:v>
                </c:pt>
                <c:pt idx="21401">
                  <c:v>914.97238548978009</c:v>
                </c:pt>
                <c:pt idx="21402">
                  <c:v>902.42292467094865</c:v>
                </c:pt>
                <c:pt idx="21403">
                  <c:v>903.20721766468444</c:v>
                </c:pt>
                <c:pt idx="21404">
                  <c:v>901.41984837841426</c:v>
                </c:pt>
                <c:pt idx="21405">
                  <c:v>896.41516190310449</c:v>
                </c:pt>
                <c:pt idx="21406">
                  <c:v>890.45940798145523</c:v>
                </c:pt>
                <c:pt idx="21407">
                  <c:v>883.68694123376906</c:v>
                </c:pt>
                <c:pt idx="21408">
                  <c:v>868.55968389723694</c:v>
                </c:pt>
                <c:pt idx="21409">
                  <c:v>848.16001001343943</c:v>
                </c:pt>
                <c:pt idx="21410">
                  <c:v>838.81447377011943</c:v>
                </c:pt>
                <c:pt idx="21411">
                  <c:v>828.28632736767202</c:v>
                </c:pt>
                <c:pt idx="21412">
                  <c:v>813.94046109100486</c:v>
                </c:pt>
                <c:pt idx="21413">
                  <c:v>798.13779011530698</c:v>
                </c:pt>
                <c:pt idx="21414">
                  <c:v>846.91893511586261</c:v>
                </c:pt>
                <c:pt idx="21415">
                  <c:v>907.25914738359882</c:v>
                </c:pt>
                <c:pt idx="21416">
                  <c:v>931.05187373841568</c:v>
                </c:pt>
                <c:pt idx="21417">
                  <c:v>941.00734435292861</c:v>
                </c:pt>
                <c:pt idx="21418">
                  <c:v>939.7664463688559</c:v>
                </c:pt>
                <c:pt idx="21419">
                  <c:v>936.51232950838676</c:v>
                </c:pt>
                <c:pt idx="21420">
                  <c:v>966.85920786075837</c:v>
                </c:pt>
                <c:pt idx="21421">
                  <c:v>991.21131997907105</c:v>
                </c:pt>
                <c:pt idx="21422">
                  <c:v>1002.524078444637</c:v>
                </c:pt>
                <c:pt idx="21423">
                  <c:v>1014.0110126304492</c:v>
                </c:pt>
                <c:pt idx="21424">
                  <c:v>1025.5882556100516</c:v>
                </c:pt>
                <c:pt idx="21425">
                  <c:v>1034.655279005628</c:v>
                </c:pt>
                <c:pt idx="21426">
                  <c:v>1065.0650385579304</c:v>
                </c:pt>
                <c:pt idx="21427">
                  <c:v>1080.3192537711984</c:v>
                </c:pt>
                <c:pt idx="21428">
                  <c:v>1091.0892702379165</c:v>
                </c:pt>
                <c:pt idx="21429">
                  <c:v>1104.3069248058375</c:v>
                </c:pt>
                <c:pt idx="21430">
                  <c:v>1118.3439348103755</c:v>
                </c:pt>
                <c:pt idx="21431">
                  <c:v>1130.6779439260013</c:v>
                </c:pt>
                <c:pt idx="21432">
                  <c:v>1130.3657843078167</c:v>
                </c:pt>
                <c:pt idx="21433">
                  <c:v>1120.8994630953009</c:v>
                </c:pt>
                <c:pt idx="21434">
                  <c:v>1116.8080891098821</c:v>
                </c:pt>
                <c:pt idx="21435">
                  <c:v>1116.7896721805055</c:v>
                </c:pt>
                <c:pt idx="21436">
                  <c:v>1116.2331585997879</c:v>
                </c:pt>
                <c:pt idx="21437">
                  <c:v>1114.2843828816765</c:v>
                </c:pt>
                <c:pt idx="21438">
                  <c:v>1096.8088063344514</c:v>
                </c:pt>
                <c:pt idx="21439">
                  <c:v>1083.856716619865</c:v>
                </c:pt>
                <c:pt idx="21440">
                  <c:v>1071.7423301995682</c:v>
                </c:pt>
                <c:pt idx="21441">
                  <c:v>1018.1290994466711</c:v>
                </c:pt>
                <c:pt idx="21442">
                  <c:v>1003.6354614537124</c:v>
                </c:pt>
                <c:pt idx="21443">
                  <c:v>989.0009790151621</c:v>
                </c:pt>
                <c:pt idx="21444">
                  <c:v>1020.8784672357302</c:v>
                </c:pt>
                <c:pt idx="21445">
                  <c:v>1000.7905755262075</c:v>
                </c:pt>
                <c:pt idx="21446">
                  <c:v>980.76213350720275</c:v>
                </c:pt>
                <c:pt idx="21447">
                  <c:v>963.31654354369471</c:v>
                </c:pt>
                <c:pt idx="21448">
                  <c:v>946.75590739064262</c:v>
                </c:pt>
                <c:pt idx="21449">
                  <c:v>930.05686409462999</c:v>
                </c:pt>
                <c:pt idx="21450">
                  <c:v>901.49232373318341</c:v>
                </c:pt>
                <c:pt idx="21451">
                  <c:v>862.37987106448827</c:v>
                </c:pt>
                <c:pt idx="21452">
                  <c:v>833.6903722617061</c:v>
                </c:pt>
                <c:pt idx="21453">
                  <c:v>811.28171469397876</c:v>
                </c:pt>
                <c:pt idx="21454">
                  <c:v>789.23889201595705</c:v>
                </c:pt>
                <c:pt idx="21455">
                  <c:v>772.4108621733925</c:v>
                </c:pt>
                <c:pt idx="21456">
                  <c:v>755.64904558410171</c:v>
                </c:pt>
                <c:pt idx="21457">
                  <c:v>733.57321476497066</c:v>
                </c:pt>
                <c:pt idx="21458">
                  <c:v>711.96004612322065</c:v>
                </c:pt>
                <c:pt idx="21459">
                  <c:v>690.49923876655009</c:v>
                </c:pt>
                <c:pt idx="21460">
                  <c:v>669.21362799215558</c:v>
                </c:pt>
                <c:pt idx="21461">
                  <c:v>648.25684306762003</c:v>
                </c:pt>
                <c:pt idx="21462">
                  <c:v>635.96673234952777</c:v>
                </c:pt>
                <c:pt idx="21463">
                  <c:v>606.65087612795196</c:v>
                </c:pt>
                <c:pt idx="21464">
                  <c:v>573.51857162171916</c:v>
                </c:pt>
                <c:pt idx="21465">
                  <c:v>545.19424287804873</c:v>
                </c:pt>
                <c:pt idx="21466">
                  <c:v>520.40386584750024</c:v>
                </c:pt>
                <c:pt idx="21467">
                  <c:v>495.89851381228635</c:v>
                </c:pt>
                <c:pt idx="21468">
                  <c:v>454.99525901870271</c:v>
                </c:pt>
                <c:pt idx="21469">
                  <c:v>423.79742378760102</c:v>
                </c:pt>
                <c:pt idx="21470">
                  <c:v>399.94941152153945</c:v>
                </c:pt>
                <c:pt idx="21471">
                  <c:v>375.33803366919557</c:v>
                </c:pt>
                <c:pt idx="21472">
                  <c:v>194.82172011417893</c:v>
                </c:pt>
                <c:pt idx="21473">
                  <c:v>140.79256930508771</c:v>
                </c:pt>
                <c:pt idx="21474">
                  <c:v>36.844857277981518</c:v>
                </c:pt>
                <c:pt idx="21475">
                  <c:v>0</c:v>
                </c:pt>
                <c:pt idx="21476">
                  <c:v>0</c:v>
                </c:pt>
                <c:pt idx="21477">
                  <c:v>0</c:v>
                </c:pt>
                <c:pt idx="21478">
                  <c:v>0</c:v>
                </c:pt>
                <c:pt idx="21479">
                  <c:v>0</c:v>
                </c:pt>
                <c:pt idx="21480">
                  <c:v>0</c:v>
                </c:pt>
                <c:pt idx="21481">
                  <c:v>0</c:v>
                </c:pt>
                <c:pt idx="21482">
                  <c:v>0</c:v>
                </c:pt>
                <c:pt idx="21483">
                  <c:v>0</c:v>
                </c:pt>
                <c:pt idx="21484">
                  <c:v>0</c:v>
                </c:pt>
                <c:pt idx="21485">
                  <c:v>0</c:v>
                </c:pt>
                <c:pt idx="21486">
                  <c:v>0</c:v>
                </c:pt>
                <c:pt idx="21487">
                  <c:v>0</c:v>
                </c:pt>
                <c:pt idx="21488">
                  <c:v>0</c:v>
                </c:pt>
                <c:pt idx="21489">
                  <c:v>0</c:v>
                </c:pt>
                <c:pt idx="21490">
                  <c:v>0</c:v>
                </c:pt>
                <c:pt idx="21491">
                  <c:v>0</c:v>
                </c:pt>
                <c:pt idx="21492">
                  <c:v>0</c:v>
                </c:pt>
                <c:pt idx="21493">
                  <c:v>0</c:v>
                </c:pt>
                <c:pt idx="21494">
                  <c:v>0</c:v>
                </c:pt>
                <c:pt idx="21495">
                  <c:v>0</c:v>
                </c:pt>
                <c:pt idx="21496">
                  <c:v>0</c:v>
                </c:pt>
                <c:pt idx="21497">
                  <c:v>0</c:v>
                </c:pt>
                <c:pt idx="21498">
                  <c:v>0</c:v>
                </c:pt>
                <c:pt idx="21499">
                  <c:v>0</c:v>
                </c:pt>
                <c:pt idx="21500">
                  <c:v>0</c:v>
                </c:pt>
                <c:pt idx="21501">
                  <c:v>59.998159928938016</c:v>
                </c:pt>
                <c:pt idx="21502">
                  <c:v>78.000691730474301</c:v>
                </c:pt>
                <c:pt idx="21503">
                  <c:v>98.173141359925381</c:v>
                </c:pt>
                <c:pt idx="21504">
                  <c:v>35.850190648783538</c:v>
                </c:pt>
                <c:pt idx="21505">
                  <c:v>0</c:v>
                </c:pt>
                <c:pt idx="21506">
                  <c:v>1.4509302262805268</c:v>
                </c:pt>
                <c:pt idx="21507">
                  <c:v>6.2911145810339679</c:v>
                </c:pt>
                <c:pt idx="21508">
                  <c:v>18.276396216092841</c:v>
                </c:pt>
                <c:pt idx="21509">
                  <c:v>32.162509938619358</c:v>
                </c:pt>
                <c:pt idx="21510">
                  <c:v>46.253639156332746</c:v>
                </c:pt>
                <c:pt idx="21511">
                  <c:v>57.165626739039475</c:v>
                </c:pt>
                <c:pt idx="21512">
                  <c:v>64.149528983256104</c:v>
                </c:pt>
                <c:pt idx="21513">
                  <c:v>72.778401532103544</c:v>
                </c:pt>
                <c:pt idx="21514">
                  <c:v>83.374095428128953</c:v>
                </c:pt>
                <c:pt idx="21515">
                  <c:v>94.390936383295639</c:v>
                </c:pt>
                <c:pt idx="21516">
                  <c:v>105.69350322822973</c:v>
                </c:pt>
                <c:pt idx="21517">
                  <c:v>117.11638064117631</c:v>
                </c:pt>
                <c:pt idx="21518">
                  <c:v>124.52335849860057</c:v>
                </c:pt>
                <c:pt idx="21519">
                  <c:v>136.42643277322702</c:v>
                </c:pt>
                <c:pt idx="21520">
                  <c:v>152.63352561047847</c:v>
                </c:pt>
                <c:pt idx="21521">
                  <c:v>169.56674077669823</c:v>
                </c:pt>
                <c:pt idx="21522">
                  <c:v>187.15566139560985</c:v>
                </c:pt>
                <c:pt idx="21523">
                  <c:v>205.19409104195191</c:v>
                </c:pt>
                <c:pt idx="21524">
                  <c:v>222.16700080666217</c:v>
                </c:pt>
                <c:pt idx="21525">
                  <c:v>240.2359087153385</c:v>
                </c:pt>
                <c:pt idx="21526">
                  <c:v>259.92765497175134</c:v>
                </c:pt>
                <c:pt idx="21527">
                  <c:v>281.27509162033681</c:v>
                </c:pt>
                <c:pt idx="21528">
                  <c:v>295.90925489332631</c:v>
                </c:pt>
                <c:pt idx="21529">
                  <c:v>322.53718502059621</c:v>
                </c:pt>
                <c:pt idx="21530">
                  <c:v>352.18352751143851</c:v>
                </c:pt>
                <c:pt idx="21531">
                  <c:v>379.69896675382881</c:v>
                </c:pt>
                <c:pt idx="21532">
                  <c:v>402.9829304140311</c:v>
                </c:pt>
                <c:pt idx="21533">
                  <c:v>423.05950657948398</c:v>
                </c:pt>
                <c:pt idx="21534">
                  <c:v>473.4028104127155</c:v>
                </c:pt>
                <c:pt idx="21535">
                  <c:v>502.66620634419712</c:v>
                </c:pt>
                <c:pt idx="21536">
                  <c:v>529.3399796367612</c:v>
                </c:pt>
                <c:pt idx="21537">
                  <c:v>551.20607311522906</c:v>
                </c:pt>
                <c:pt idx="21538">
                  <c:v>571.31748098001685</c:v>
                </c:pt>
                <c:pt idx="21539">
                  <c:v>590.35002142347832</c:v>
                </c:pt>
                <c:pt idx="21540">
                  <c:v>597.41248367127241</c:v>
                </c:pt>
                <c:pt idx="21541">
                  <c:v>611.21420507484947</c:v>
                </c:pt>
                <c:pt idx="21542">
                  <c:v>628.81342800166703</c:v>
                </c:pt>
                <c:pt idx="21543">
                  <c:v>642.15482918463533</c:v>
                </c:pt>
                <c:pt idx="21544">
                  <c:v>653.4327027733068</c:v>
                </c:pt>
                <c:pt idx="21545">
                  <c:v>663.04352921763052</c:v>
                </c:pt>
                <c:pt idx="21546">
                  <c:v>665.38829285599877</c:v>
                </c:pt>
                <c:pt idx="21547">
                  <c:v>678.98719100424285</c:v>
                </c:pt>
                <c:pt idx="21548">
                  <c:v>692.00152485096282</c:v>
                </c:pt>
                <c:pt idx="21549">
                  <c:v>703.19221914541447</c:v>
                </c:pt>
                <c:pt idx="21550">
                  <c:v>701.92085786425855</c:v>
                </c:pt>
                <c:pt idx="21551">
                  <c:v>696.65403277014627</c:v>
                </c:pt>
                <c:pt idx="21552">
                  <c:v>696.93379194336262</c:v>
                </c:pt>
                <c:pt idx="21553">
                  <c:v>680.1245154301846</c:v>
                </c:pt>
                <c:pt idx="21554">
                  <c:v>667.65431172425031</c:v>
                </c:pt>
                <c:pt idx="21555">
                  <c:v>659.99630434017683</c:v>
                </c:pt>
                <c:pt idx="21556">
                  <c:v>654.21420102611353</c:v>
                </c:pt>
                <c:pt idx="21557">
                  <c:v>649.02890514988462</c:v>
                </c:pt>
                <c:pt idx="21558">
                  <c:v>686.47750804047052</c:v>
                </c:pt>
                <c:pt idx="21559">
                  <c:v>731.35789940902453</c:v>
                </c:pt>
                <c:pt idx="21560">
                  <c:v>762.48881238780086</c:v>
                </c:pt>
                <c:pt idx="21561">
                  <c:v>777.07229185576477</c:v>
                </c:pt>
                <c:pt idx="21562">
                  <c:v>781.92993823796883</c:v>
                </c:pt>
                <c:pt idx="21563">
                  <c:v>784.05253603329425</c:v>
                </c:pt>
                <c:pt idx="21564">
                  <c:v>796.09604689637627</c:v>
                </c:pt>
                <c:pt idx="21565">
                  <c:v>812.18960880654095</c:v>
                </c:pt>
                <c:pt idx="21566">
                  <c:v>814.9726256660183</c:v>
                </c:pt>
                <c:pt idx="21567">
                  <c:v>816.58827412188884</c:v>
                </c:pt>
                <c:pt idx="21568">
                  <c:v>819.06277814571581</c:v>
                </c:pt>
                <c:pt idx="21569">
                  <c:v>819.32397205666234</c:v>
                </c:pt>
                <c:pt idx="21570">
                  <c:v>822.43502988593059</c:v>
                </c:pt>
                <c:pt idx="21571">
                  <c:v>809.71349330733062</c:v>
                </c:pt>
                <c:pt idx="21572">
                  <c:v>800.71967889407381</c:v>
                </c:pt>
                <c:pt idx="21573">
                  <c:v>794.93724205269939</c:v>
                </c:pt>
                <c:pt idx="21574">
                  <c:v>789.11068167030885</c:v>
                </c:pt>
                <c:pt idx="21575">
                  <c:v>782.35037448855076</c:v>
                </c:pt>
                <c:pt idx="21576">
                  <c:v>768.92329291952308</c:v>
                </c:pt>
                <c:pt idx="21577">
                  <c:v>743.53440817499893</c:v>
                </c:pt>
                <c:pt idx="21578">
                  <c:v>721.50254818611347</c:v>
                </c:pt>
                <c:pt idx="21579">
                  <c:v>706.87206059738139</c:v>
                </c:pt>
                <c:pt idx="21580">
                  <c:v>693.65519007044895</c:v>
                </c:pt>
                <c:pt idx="21581">
                  <c:v>679.50014391549109</c:v>
                </c:pt>
                <c:pt idx="21582">
                  <c:v>653.88019100233362</c:v>
                </c:pt>
                <c:pt idx="21583">
                  <c:v>633.73550030244746</c:v>
                </c:pt>
                <c:pt idx="21584">
                  <c:v>616.30391514109283</c:v>
                </c:pt>
                <c:pt idx="21585">
                  <c:v>545.2221816568358</c:v>
                </c:pt>
                <c:pt idx="21586">
                  <c:v>528.53915501821632</c:v>
                </c:pt>
                <c:pt idx="21587">
                  <c:v>512.17579902132854</c:v>
                </c:pt>
                <c:pt idx="21588">
                  <c:v>556.40247045034255</c:v>
                </c:pt>
                <c:pt idx="21589">
                  <c:v>536.19773866209471</c:v>
                </c:pt>
                <c:pt idx="21590">
                  <c:v>512.73439614139977</c:v>
                </c:pt>
                <c:pt idx="21591">
                  <c:v>491.91467235696223</c:v>
                </c:pt>
                <c:pt idx="21592">
                  <c:v>476.97130831121382</c:v>
                </c:pt>
                <c:pt idx="21593">
                  <c:v>463.2995550688637</c:v>
                </c:pt>
                <c:pt idx="21594">
                  <c:v>439.56545548650115</c:v>
                </c:pt>
                <c:pt idx="21595">
                  <c:v>397.99342371712964</c:v>
                </c:pt>
                <c:pt idx="21596">
                  <c:v>358.69046775482246</c:v>
                </c:pt>
                <c:pt idx="21597">
                  <c:v>328.04542437004324</c:v>
                </c:pt>
                <c:pt idx="21598">
                  <c:v>301.53417311728276</c:v>
                </c:pt>
                <c:pt idx="21599">
                  <c:v>275.01181525896106</c:v>
                </c:pt>
                <c:pt idx="21600">
                  <c:v>245.28697754192368</c:v>
                </c:pt>
                <c:pt idx="21601">
                  <c:v>218.10998008767399</c:v>
                </c:pt>
                <c:pt idx="21602">
                  <c:v>192.88732912576924</c:v>
                </c:pt>
                <c:pt idx="21603">
                  <c:v>168.28529896225641</c:v>
                </c:pt>
                <c:pt idx="21604">
                  <c:v>143.83807263020509</c:v>
                </c:pt>
                <c:pt idx="21605">
                  <c:v>119.65399284615093</c:v>
                </c:pt>
                <c:pt idx="21606">
                  <c:v>0</c:v>
                </c:pt>
                <c:pt idx="21607">
                  <c:v>0</c:v>
                </c:pt>
                <c:pt idx="21608">
                  <c:v>0</c:v>
                </c:pt>
                <c:pt idx="21609">
                  <c:v>0</c:v>
                </c:pt>
                <c:pt idx="21610">
                  <c:v>0</c:v>
                </c:pt>
                <c:pt idx="21611">
                  <c:v>0</c:v>
                </c:pt>
                <c:pt idx="21612">
                  <c:v>0</c:v>
                </c:pt>
                <c:pt idx="21613">
                  <c:v>0</c:v>
                </c:pt>
                <c:pt idx="21614">
                  <c:v>0</c:v>
                </c:pt>
                <c:pt idx="21615">
                  <c:v>0</c:v>
                </c:pt>
                <c:pt idx="21616">
                  <c:v>0</c:v>
                </c:pt>
                <c:pt idx="21617">
                  <c:v>0</c:v>
                </c:pt>
                <c:pt idx="21618">
                  <c:v>0</c:v>
                </c:pt>
                <c:pt idx="21619">
                  <c:v>0</c:v>
                </c:pt>
                <c:pt idx="21620">
                  <c:v>0</c:v>
                </c:pt>
                <c:pt idx="21621">
                  <c:v>0</c:v>
                </c:pt>
                <c:pt idx="21622">
                  <c:v>0</c:v>
                </c:pt>
                <c:pt idx="21623">
                  <c:v>0</c:v>
                </c:pt>
                <c:pt idx="21624">
                  <c:v>0</c:v>
                </c:pt>
                <c:pt idx="21625">
                  <c:v>0</c:v>
                </c:pt>
                <c:pt idx="21626">
                  <c:v>0</c:v>
                </c:pt>
                <c:pt idx="21627">
                  <c:v>0</c:v>
                </c:pt>
                <c:pt idx="21628">
                  <c:v>0</c:v>
                </c:pt>
                <c:pt idx="21629">
                  <c:v>0</c:v>
                </c:pt>
                <c:pt idx="21630">
                  <c:v>0</c:v>
                </c:pt>
                <c:pt idx="21631">
                  <c:v>0</c:v>
                </c:pt>
                <c:pt idx="21632">
                  <c:v>0</c:v>
                </c:pt>
                <c:pt idx="21633">
                  <c:v>0</c:v>
                </c:pt>
                <c:pt idx="21634">
                  <c:v>0</c:v>
                </c:pt>
                <c:pt idx="21635">
                  <c:v>0</c:v>
                </c:pt>
                <c:pt idx="21636">
                  <c:v>0</c:v>
                </c:pt>
                <c:pt idx="21637">
                  <c:v>0</c:v>
                </c:pt>
                <c:pt idx="21638">
                  <c:v>0</c:v>
                </c:pt>
                <c:pt idx="21639">
                  <c:v>0</c:v>
                </c:pt>
                <c:pt idx="21640">
                  <c:v>0</c:v>
                </c:pt>
                <c:pt idx="21641">
                  <c:v>0</c:v>
                </c:pt>
                <c:pt idx="21642">
                  <c:v>0</c:v>
                </c:pt>
                <c:pt idx="21643">
                  <c:v>0</c:v>
                </c:pt>
                <c:pt idx="21644">
                  <c:v>0</c:v>
                </c:pt>
                <c:pt idx="21645">
                  <c:v>0</c:v>
                </c:pt>
                <c:pt idx="21646">
                  <c:v>0</c:v>
                </c:pt>
                <c:pt idx="21647">
                  <c:v>0</c:v>
                </c:pt>
                <c:pt idx="21648">
                  <c:v>0</c:v>
                </c:pt>
                <c:pt idx="21649">
                  <c:v>0</c:v>
                </c:pt>
                <c:pt idx="21650">
                  <c:v>0</c:v>
                </c:pt>
                <c:pt idx="21651">
                  <c:v>0</c:v>
                </c:pt>
                <c:pt idx="21652">
                  <c:v>0</c:v>
                </c:pt>
                <c:pt idx="21653">
                  <c:v>0</c:v>
                </c:pt>
                <c:pt idx="21654">
                  <c:v>0</c:v>
                </c:pt>
                <c:pt idx="21655">
                  <c:v>0</c:v>
                </c:pt>
                <c:pt idx="21656">
                  <c:v>0</c:v>
                </c:pt>
                <c:pt idx="21657">
                  <c:v>0</c:v>
                </c:pt>
                <c:pt idx="21658">
                  <c:v>3.5706441568468716</c:v>
                </c:pt>
                <c:pt idx="21659">
                  <c:v>9.9997541054154446</c:v>
                </c:pt>
                <c:pt idx="21660">
                  <c:v>21.873230113729011</c:v>
                </c:pt>
                <c:pt idx="21661">
                  <c:v>37.00623263068109</c:v>
                </c:pt>
                <c:pt idx="21662">
                  <c:v>47.564103112480112</c:v>
                </c:pt>
                <c:pt idx="21663">
                  <c:v>62.647142437076347</c:v>
                </c:pt>
                <c:pt idx="21664">
                  <c:v>82.706404468592339</c:v>
                </c:pt>
                <c:pt idx="21665">
                  <c:v>103.83231344915865</c:v>
                </c:pt>
                <c:pt idx="21666">
                  <c:v>124.40731378207875</c:v>
                </c:pt>
                <c:pt idx="21667">
                  <c:v>148.2466148987271</c:v>
                </c:pt>
                <c:pt idx="21668">
                  <c:v>173.54859693368596</c:v>
                </c:pt>
                <c:pt idx="21669">
                  <c:v>199.00564246037067</c:v>
                </c:pt>
                <c:pt idx="21670">
                  <c:v>224.71840723793443</c:v>
                </c:pt>
                <c:pt idx="21671">
                  <c:v>253.06138525167805</c:v>
                </c:pt>
                <c:pt idx="21672">
                  <c:v>290.07244577094588</c:v>
                </c:pt>
                <c:pt idx="21673">
                  <c:v>317.64393287327482</c:v>
                </c:pt>
                <c:pt idx="21674">
                  <c:v>342.09068239783477</c:v>
                </c:pt>
                <c:pt idx="21675">
                  <c:v>364.30351048681433</c:v>
                </c:pt>
                <c:pt idx="21676">
                  <c:v>382.12482348509042</c:v>
                </c:pt>
                <c:pt idx="21677">
                  <c:v>397.23830417300519</c:v>
                </c:pt>
                <c:pt idx="21678">
                  <c:v>395.40528694426638</c:v>
                </c:pt>
                <c:pt idx="21679">
                  <c:v>403.40799544775325</c:v>
                </c:pt>
                <c:pt idx="21680">
                  <c:v>405.85911801904757</c:v>
                </c:pt>
                <c:pt idx="21681">
                  <c:v>412.45758399003256</c:v>
                </c:pt>
                <c:pt idx="21682">
                  <c:v>416.63638367223058</c:v>
                </c:pt>
                <c:pt idx="21683">
                  <c:v>414.02517635881009</c:v>
                </c:pt>
                <c:pt idx="21684">
                  <c:v>439.26493142665743</c:v>
                </c:pt>
                <c:pt idx="21685">
                  <c:v>454.99371177816312</c:v>
                </c:pt>
                <c:pt idx="21686">
                  <c:v>461.05405993046531</c:v>
                </c:pt>
                <c:pt idx="21687">
                  <c:v>464.06124968895341</c:v>
                </c:pt>
                <c:pt idx="21688">
                  <c:v>470.44466909225775</c:v>
                </c:pt>
                <c:pt idx="21689">
                  <c:v>480.17415246080492</c:v>
                </c:pt>
                <c:pt idx="21690">
                  <c:v>488.93899846360432</c:v>
                </c:pt>
                <c:pt idx="21691">
                  <c:v>502.48461673026532</c:v>
                </c:pt>
                <c:pt idx="21692">
                  <c:v>522.67933071668892</c:v>
                </c:pt>
                <c:pt idx="21693">
                  <c:v>540.39528208734612</c:v>
                </c:pt>
                <c:pt idx="21694">
                  <c:v>554.14661568534711</c:v>
                </c:pt>
                <c:pt idx="21695">
                  <c:v>573.64322064957469</c:v>
                </c:pt>
                <c:pt idx="21696">
                  <c:v>579.05017378853313</c:v>
                </c:pt>
                <c:pt idx="21697">
                  <c:v>576.89244063717285</c:v>
                </c:pt>
                <c:pt idx="21698">
                  <c:v>587.46712073823437</c:v>
                </c:pt>
                <c:pt idx="21699">
                  <c:v>597.06034065420386</c:v>
                </c:pt>
                <c:pt idx="21700">
                  <c:v>597.29581871732046</c:v>
                </c:pt>
                <c:pt idx="21701">
                  <c:v>593.67268677048537</c:v>
                </c:pt>
                <c:pt idx="21702">
                  <c:v>645.02336832765218</c:v>
                </c:pt>
                <c:pt idx="21703">
                  <c:v>718.49197911045292</c:v>
                </c:pt>
                <c:pt idx="21704">
                  <c:v>754.18763100307194</c:v>
                </c:pt>
                <c:pt idx="21705">
                  <c:v>773.37936408988719</c:v>
                </c:pt>
                <c:pt idx="21706">
                  <c:v>775.87695179263153</c:v>
                </c:pt>
                <c:pt idx="21707">
                  <c:v>781.94403482096823</c:v>
                </c:pt>
                <c:pt idx="21708">
                  <c:v>761.30541541443722</c:v>
                </c:pt>
                <c:pt idx="21709">
                  <c:v>762.52458332238177</c:v>
                </c:pt>
                <c:pt idx="21710">
                  <c:v>756.74973456221278</c:v>
                </c:pt>
                <c:pt idx="21711">
                  <c:v>751.49459480200539</c:v>
                </c:pt>
                <c:pt idx="21712">
                  <c:v>748.1526105365034</c:v>
                </c:pt>
                <c:pt idx="21713">
                  <c:v>743.39084755849069</c:v>
                </c:pt>
                <c:pt idx="21714">
                  <c:v>768.87301443018089</c:v>
                </c:pt>
                <c:pt idx="21715">
                  <c:v>766.8793480709902</c:v>
                </c:pt>
                <c:pt idx="21716">
                  <c:v>764.99518375048569</c:v>
                </c:pt>
                <c:pt idx="21717">
                  <c:v>766.41731249777399</c:v>
                </c:pt>
                <c:pt idx="21718">
                  <c:v>766.63335344532811</c:v>
                </c:pt>
                <c:pt idx="21719">
                  <c:v>764.79771598659534</c:v>
                </c:pt>
                <c:pt idx="21720">
                  <c:v>747.0198896198134</c:v>
                </c:pt>
                <c:pt idx="21721">
                  <c:v>719.65611510765314</c:v>
                </c:pt>
                <c:pt idx="21722">
                  <c:v>697.07024715392436</c:v>
                </c:pt>
                <c:pt idx="21723">
                  <c:v>682.45609497642943</c:v>
                </c:pt>
                <c:pt idx="21724">
                  <c:v>669.60768921757096</c:v>
                </c:pt>
                <c:pt idx="21725">
                  <c:v>656.02879560462429</c:v>
                </c:pt>
                <c:pt idx="21726">
                  <c:v>627.11030802227185</c:v>
                </c:pt>
                <c:pt idx="21727">
                  <c:v>606.83135531415337</c:v>
                </c:pt>
                <c:pt idx="21728">
                  <c:v>590.40475222181738</c:v>
                </c:pt>
                <c:pt idx="21729">
                  <c:v>526.94764892323587</c:v>
                </c:pt>
                <c:pt idx="21730">
                  <c:v>512.37385356656284</c:v>
                </c:pt>
                <c:pt idx="21731">
                  <c:v>498.44386578884598</c:v>
                </c:pt>
                <c:pt idx="21732">
                  <c:v>544.71220343442894</c:v>
                </c:pt>
                <c:pt idx="21733">
                  <c:v>529.87630407996892</c:v>
                </c:pt>
                <c:pt idx="21734">
                  <c:v>514.77711813306416</c:v>
                </c:pt>
                <c:pt idx="21735">
                  <c:v>503.37921707235688</c:v>
                </c:pt>
                <c:pt idx="21736">
                  <c:v>486.71177975421051</c:v>
                </c:pt>
                <c:pt idx="21737">
                  <c:v>470.32267783752587</c:v>
                </c:pt>
                <c:pt idx="21738">
                  <c:v>439.47689022765718</c:v>
                </c:pt>
                <c:pt idx="21739">
                  <c:v>397.81706480427198</c:v>
                </c:pt>
                <c:pt idx="21740">
                  <c:v>363.74036532086296</c:v>
                </c:pt>
                <c:pt idx="21741">
                  <c:v>340.32854930260578</c:v>
                </c:pt>
                <c:pt idx="21742">
                  <c:v>321.73749767413085</c:v>
                </c:pt>
                <c:pt idx="21743">
                  <c:v>303.83360191937754</c:v>
                </c:pt>
                <c:pt idx="21744">
                  <c:v>285.94034869416652</c:v>
                </c:pt>
                <c:pt idx="21745">
                  <c:v>268.54786513433947</c:v>
                </c:pt>
                <c:pt idx="21746">
                  <c:v>251.46156685440306</c:v>
                </c:pt>
                <c:pt idx="21747">
                  <c:v>234.67579447583356</c:v>
                </c:pt>
                <c:pt idx="21748">
                  <c:v>218.32783681508693</c:v>
                </c:pt>
                <c:pt idx="21749">
                  <c:v>202.54539575864743</c:v>
                </c:pt>
                <c:pt idx="21750">
                  <c:v>192.54731741218964</c:v>
                </c:pt>
                <c:pt idx="21751">
                  <c:v>161.60888662956378</c:v>
                </c:pt>
                <c:pt idx="21752">
                  <c:v>123.59512410107392</c:v>
                </c:pt>
                <c:pt idx="21753">
                  <c:v>89.923211741226766</c:v>
                </c:pt>
                <c:pt idx="21754">
                  <c:v>0</c:v>
                </c:pt>
                <c:pt idx="21755">
                  <c:v>0</c:v>
                </c:pt>
                <c:pt idx="21756">
                  <c:v>0</c:v>
                </c:pt>
                <c:pt idx="21757">
                  <c:v>0</c:v>
                </c:pt>
                <c:pt idx="21758">
                  <c:v>0</c:v>
                </c:pt>
                <c:pt idx="21759">
                  <c:v>0</c:v>
                </c:pt>
                <c:pt idx="21760">
                  <c:v>0</c:v>
                </c:pt>
                <c:pt idx="21761">
                  <c:v>0</c:v>
                </c:pt>
                <c:pt idx="21762">
                  <c:v>0</c:v>
                </c:pt>
                <c:pt idx="21763">
                  <c:v>0</c:v>
                </c:pt>
                <c:pt idx="21764">
                  <c:v>0</c:v>
                </c:pt>
                <c:pt idx="21765">
                  <c:v>0</c:v>
                </c:pt>
                <c:pt idx="21766">
                  <c:v>0</c:v>
                </c:pt>
                <c:pt idx="21767">
                  <c:v>0</c:v>
                </c:pt>
                <c:pt idx="21768">
                  <c:v>0</c:v>
                </c:pt>
                <c:pt idx="21769">
                  <c:v>0</c:v>
                </c:pt>
                <c:pt idx="21770">
                  <c:v>0</c:v>
                </c:pt>
                <c:pt idx="21771">
                  <c:v>0</c:v>
                </c:pt>
                <c:pt idx="21772">
                  <c:v>0</c:v>
                </c:pt>
                <c:pt idx="21773">
                  <c:v>0</c:v>
                </c:pt>
                <c:pt idx="21774">
                  <c:v>0</c:v>
                </c:pt>
                <c:pt idx="21775">
                  <c:v>0</c:v>
                </c:pt>
                <c:pt idx="21776">
                  <c:v>0</c:v>
                </c:pt>
                <c:pt idx="21777">
                  <c:v>0</c:v>
                </c:pt>
                <c:pt idx="21778">
                  <c:v>0</c:v>
                </c:pt>
                <c:pt idx="21779">
                  <c:v>0</c:v>
                </c:pt>
                <c:pt idx="21780">
                  <c:v>0</c:v>
                </c:pt>
                <c:pt idx="21781">
                  <c:v>0</c:v>
                </c:pt>
                <c:pt idx="21782">
                  <c:v>0</c:v>
                </c:pt>
                <c:pt idx="21783">
                  <c:v>0</c:v>
                </c:pt>
                <c:pt idx="21784">
                  <c:v>0</c:v>
                </c:pt>
                <c:pt idx="21785">
                  <c:v>0</c:v>
                </c:pt>
                <c:pt idx="21786">
                  <c:v>0</c:v>
                </c:pt>
                <c:pt idx="21787">
                  <c:v>0</c:v>
                </c:pt>
                <c:pt idx="21788">
                  <c:v>0</c:v>
                </c:pt>
                <c:pt idx="21789">
                  <c:v>42.61769913604288</c:v>
                </c:pt>
                <c:pt idx="21790">
                  <c:v>73.422068024331324</c:v>
                </c:pt>
                <c:pt idx="21791">
                  <c:v>104.83762720471891</c:v>
                </c:pt>
                <c:pt idx="21792">
                  <c:v>110.73694830080417</c:v>
                </c:pt>
                <c:pt idx="21793">
                  <c:v>68.766525163239749</c:v>
                </c:pt>
                <c:pt idx="21794">
                  <c:v>66.567953931841714</c:v>
                </c:pt>
                <c:pt idx="21795">
                  <c:v>79.508867267315011</c:v>
                </c:pt>
                <c:pt idx="21796">
                  <c:v>93.961690593316661</c:v>
                </c:pt>
                <c:pt idx="21797">
                  <c:v>109.18233220358019</c:v>
                </c:pt>
                <c:pt idx="21798">
                  <c:v>121.93071624610437</c:v>
                </c:pt>
                <c:pt idx="21799">
                  <c:v>134.43532582391532</c:v>
                </c:pt>
                <c:pt idx="21800">
                  <c:v>143.79437348401797</c:v>
                </c:pt>
                <c:pt idx="21801">
                  <c:v>151.85434085377449</c:v>
                </c:pt>
                <c:pt idx="21802">
                  <c:v>165.54650694992137</c:v>
                </c:pt>
                <c:pt idx="21803">
                  <c:v>180.86781900317615</c:v>
                </c:pt>
                <c:pt idx="21804">
                  <c:v>193.01326654052488</c:v>
                </c:pt>
                <c:pt idx="21805">
                  <c:v>207.68119486618571</c:v>
                </c:pt>
                <c:pt idx="21806">
                  <c:v>219.92215510387317</c:v>
                </c:pt>
                <c:pt idx="21807">
                  <c:v>236.55460595811246</c:v>
                </c:pt>
                <c:pt idx="21808">
                  <c:v>256.49255776707736</c:v>
                </c:pt>
                <c:pt idx="21809">
                  <c:v>276.57290768682424</c:v>
                </c:pt>
                <c:pt idx="21810">
                  <c:v>302.90663384468672</c:v>
                </c:pt>
                <c:pt idx="21811">
                  <c:v>323.861121686167</c:v>
                </c:pt>
                <c:pt idx="21812">
                  <c:v>342.46768575931389</c:v>
                </c:pt>
                <c:pt idx="21813">
                  <c:v>361.15966142564253</c:v>
                </c:pt>
                <c:pt idx="21814">
                  <c:v>380.1005831231742</c:v>
                </c:pt>
                <c:pt idx="21815">
                  <c:v>399.22544569673619</c:v>
                </c:pt>
                <c:pt idx="21816">
                  <c:v>414.70537010181539</c:v>
                </c:pt>
                <c:pt idx="21817">
                  <c:v>433.67940793358696</c:v>
                </c:pt>
                <c:pt idx="21818">
                  <c:v>453.84986859088076</c:v>
                </c:pt>
                <c:pt idx="21819">
                  <c:v>474.48354914997668</c:v>
                </c:pt>
                <c:pt idx="21820">
                  <c:v>496.00601489820792</c:v>
                </c:pt>
                <c:pt idx="21821">
                  <c:v>517.80957067050372</c:v>
                </c:pt>
                <c:pt idx="21822">
                  <c:v>547.14811188574981</c:v>
                </c:pt>
                <c:pt idx="21823">
                  <c:v>576.43143157111956</c:v>
                </c:pt>
                <c:pt idx="21824">
                  <c:v>604.42235481066996</c:v>
                </c:pt>
                <c:pt idx="21825">
                  <c:v>628.20375479369909</c:v>
                </c:pt>
                <c:pt idx="21826">
                  <c:v>648.76676113709289</c:v>
                </c:pt>
                <c:pt idx="21827">
                  <c:v>667.77891044597709</c:v>
                </c:pt>
                <c:pt idx="21828">
                  <c:v>666.32182397699353</c:v>
                </c:pt>
                <c:pt idx="21829">
                  <c:v>675.50148550804147</c:v>
                </c:pt>
                <c:pt idx="21830">
                  <c:v>686.9139375445169</c:v>
                </c:pt>
                <c:pt idx="21831">
                  <c:v>693.7864472137062</c:v>
                </c:pt>
                <c:pt idx="21832">
                  <c:v>699.47870827713905</c:v>
                </c:pt>
                <c:pt idx="21833">
                  <c:v>704.6736170838318</c:v>
                </c:pt>
                <c:pt idx="21834">
                  <c:v>757.81490536700812</c:v>
                </c:pt>
                <c:pt idx="21835">
                  <c:v>796.58841796892864</c:v>
                </c:pt>
                <c:pt idx="21836">
                  <c:v>825.92838482413981</c:v>
                </c:pt>
                <c:pt idx="21837">
                  <c:v>851.38085489286868</c:v>
                </c:pt>
                <c:pt idx="21838">
                  <c:v>874.79448727583633</c:v>
                </c:pt>
                <c:pt idx="21839">
                  <c:v>896.24258432884471</c:v>
                </c:pt>
                <c:pt idx="21840">
                  <c:v>874.86924492810692</c:v>
                </c:pt>
                <c:pt idx="21841">
                  <c:v>859.24516794700287</c:v>
                </c:pt>
                <c:pt idx="21842">
                  <c:v>857.43608531596431</c:v>
                </c:pt>
                <c:pt idx="21843">
                  <c:v>855.34326909926642</c:v>
                </c:pt>
                <c:pt idx="21844">
                  <c:v>850.57491203709674</c:v>
                </c:pt>
                <c:pt idx="21845">
                  <c:v>844.96918561547579</c:v>
                </c:pt>
                <c:pt idx="21846">
                  <c:v>874.29714982505823</c:v>
                </c:pt>
                <c:pt idx="21847">
                  <c:v>931.34728660436076</c:v>
                </c:pt>
                <c:pt idx="21848">
                  <c:v>952.22961075433057</c:v>
                </c:pt>
                <c:pt idx="21849">
                  <c:v>952.05136696500892</c:v>
                </c:pt>
                <c:pt idx="21850">
                  <c:v>946.91158092441799</c:v>
                </c:pt>
                <c:pt idx="21851">
                  <c:v>939.14268280193846</c:v>
                </c:pt>
                <c:pt idx="21852">
                  <c:v>966.99900888388379</c:v>
                </c:pt>
                <c:pt idx="21853">
                  <c:v>987.29970497669206</c:v>
                </c:pt>
                <c:pt idx="21854">
                  <c:v>994.24442833318437</c:v>
                </c:pt>
                <c:pt idx="21855">
                  <c:v>998.6335176926965</c:v>
                </c:pt>
                <c:pt idx="21856">
                  <c:v>1003.9494390581574</c:v>
                </c:pt>
                <c:pt idx="21857">
                  <c:v>1007.8183438928088</c:v>
                </c:pt>
                <c:pt idx="21858">
                  <c:v>1012.2166241146822</c:v>
                </c:pt>
                <c:pt idx="21859">
                  <c:v>1006.6643136352476</c:v>
                </c:pt>
                <c:pt idx="21860">
                  <c:v>1006.5939218425299</c:v>
                </c:pt>
                <c:pt idx="21861">
                  <c:v>1007.0737797695061</c:v>
                </c:pt>
                <c:pt idx="21862">
                  <c:v>1007.3097528998194</c:v>
                </c:pt>
                <c:pt idx="21863">
                  <c:v>1006.1984242459961</c:v>
                </c:pt>
                <c:pt idx="21864">
                  <c:v>1011.8472292004863</c:v>
                </c:pt>
                <c:pt idx="21865">
                  <c:v>1000.9935052823924</c:v>
                </c:pt>
                <c:pt idx="21866">
                  <c:v>994.24357541815652</c:v>
                </c:pt>
                <c:pt idx="21867">
                  <c:v>991.69739609578869</c:v>
                </c:pt>
                <c:pt idx="21868">
                  <c:v>988.50332150019403</c:v>
                </c:pt>
                <c:pt idx="21869">
                  <c:v>983.69479771203532</c:v>
                </c:pt>
                <c:pt idx="21870">
                  <c:v>959.92817306240954</c:v>
                </c:pt>
                <c:pt idx="21871">
                  <c:v>941.99189087006005</c:v>
                </c:pt>
                <c:pt idx="21872">
                  <c:v>925.60070785000664</c:v>
                </c:pt>
                <c:pt idx="21873">
                  <c:v>856.94691726455346</c:v>
                </c:pt>
                <c:pt idx="21874">
                  <c:v>839.92085285751205</c:v>
                </c:pt>
                <c:pt idx="21875">
                  <c:v>829.63149870976576</c:v>
                </c:pt>
                <c:pt idx="21876">
                  <c:v>848.09093836492082</c:v>
                </c:pt>
                <c:pt idx="21877">
                  <c:v>817.42108864889019</c:v>
                </c:pt>
                <c:pt idx="21878">
                  <c:v>790.33900298547121</c:v>
                </c:pt>
                <c:pt idx="21879">
                  <c:v>766.86175882661735</c:v>
                </c:pt>
                <c:pt idx="21880">
                  <c:v>745.42790709820565</c:v>
                </c:pt>
                <c:pt idx="21881">
                  <c:v>724.87474971761856</c:v>
                </c:pt>
                <c:pt idx="21882">
                  <c:v>715.30061890495472</c:v>
                </c:pt>
                <c:pt idx="21883">
                  <c:v>682.66623451414353</c:v>
                </c:pt>
                <c:pt idx="21884">
                  <c:v>656.02742441820169</c:v>
                </c:pt>
                <c:pt idx="21885">
                  <c:v>635.61323109925218</c:v>
                </c:pt>
                <c:pt idx="21886">
                  <c:v>614.81089399573659</c:v>
                </c:pt>
                <c:pt idx="21887">
                  <c:v>593.44975312721817</c:v>
                </c:pt>
                <c:pt idx="21888">
                  <c:v>568.23088752856029</c:v>
                </c:pt>
                <c:pt idx="21889">
                  <c:v>550.01365875135593</c:v>
                </c:pt>
                <c:pt idx="21890">
                  <c:v>527.31056623299321</c:v>
                </c:pt>
                <c:pt idx="21891">
                  <c:v>505.48264766594474</c:v>
                </c:pt>
                <c:pt idx="21892">
                  <c:v>483.87966185447675</c:v>
                </c:pt>
                <c:pt idx="21893">
                  <c:v>462.57175978293407</c:v>
                </c:pt>
                <c:pt idx="21894">
                  <c:v>442.91365165433621</c:v>
                </c:pt>
                <c:pt idx="21895">
                  <c:v>409.31043446577888</c:v>
                </c:pt>
                <c:pt idx="21896">
                  <c:v>374.20331800435122</c:v>
                </c:pt>
                <c:pt idx="21897">
                  <c:v>345.0624919456456</c:v>
                </c:pt>
                <c:pt idx="21898">
                  <c:v>320.11216157442186</c:v>
                </c:pt>
                <c:pt idx="21899">
                  <c:v>296.06302794202702</c:v>
                </c:pt>
                <c:pt idx="21900">
                  <c:v>271.07203146239158</c:v>
                </c:pt>
                <c:pt idx="21901">
                  <c:v>245.78760227322684</c:v>
                </c:pt>
                <c:pt idx="21902">
                  <c:v>174.08672727237385</c:v>
                </c:pt>
                <c:pt idx="21903">
                  <c:v>0</c:v>
                </c:pt>
                <c:pt idx="21904">
                  <c:v>0</c:v>
                </c:pt>
                <c:pt idx="21905">
                  <c:v>0</c:v>
                </c:pt>
                <c:pt idx="21906">
                  <c:v>0</c:v>
                </c:pt>
                <c:pt idx="21907">
                  <c:v>0</c:v>
                </c:pt>
                <c:pt idx="21908">
                  <c:v>0</c:v>
                </c:pt>
                <c:pt idx="21909">
                  <c:v>0</c:v>
                </c:pt>
                <c:pt idx="21910">
                  <c:v>0</c:v>
                </c:pt>
                <c:pt idx="21911">
                  <c:v>0</c:v>
                </c:pt>
                <c:pt idx="21912">
                  <c:v>0</c:v>
                </c:pt>
                <c:pt idx="21913">
                  <c:v>0</c:v>
                </c:pt>
                <c:pt idx="21914">
                  <c:v>0</c:v>
                </c:pt>
                <c:pt idx="21915">
                  <c:v>0</c:v>
                </c:pt>
                <c:pt idx="21916">
                  <c:v>0</c:v>
                </c:pt>
                <c:pt idx="21917">
                  <c:v>0</c:v>
                </c:pt>
                <c:pt idx="21918">
                  <c:v>0</c:v>
                </c:pt>
                <c:pt idx="21919">
                  <c:v>0</c:v>
                </c:pt>
                <c:pt idx="21920">
                  <c:v>0</c:v>
                </c:pt>
                <c:pt idx="21921">
                  <c:v>0</c:v>
                </c:pt>
                <c:pt idx="21922">
                  <c:v>0</c:v>
                </c:pt>
                <c:pt idx="21923">
                  <c:v>0</c:v>
                </c:pt>
                <c:pt idx="21924">
                  <c:v>0</c:v>
                </c:pt>
                <c:pt idx="21925">
                  <c:v>0</c:v>
                </c:pt>
                <c:pt idx="21926">
                  <c:v>0</c:v>
                </c:pt>
                <c:pt idx="21927">
                  <c:v>0</c:v>
                </c:pt>
                <c:pt idx="21928">
                  <c:v>1.178227458162153</c:v>
                </c:pt>
                <c:pt idx="21929">
                  <c:v>13.916315315149841</c:v>
                </c:pt>
                <c:pt idx="21930">
                  <c:v>9.1204657291269839</c:v>
                </c:pt>
                <c:pt idx="21931">
                  <c:v>28.573794352110117</c:v>
                </c:pt>
                <c:pt idx="21932">
                  <c:v>52.100577252404662</c:v>
                </c:pt>
                <c:pt idx="21933">
                  <c:v>133.76256744301273</c:v>
                </c:pt>
                <c:pt idx="21934">
                  <c:v>164.18940713460776</c:v>
                </c:pt>
                <c:pt idx="21935">
                  <c:v>191.18175294727268</c:v>
                </c:pt>
                <c:pt idx="21936">
                  <c:v>192.3734331875431</c:v>
                </c:pt>
                <c:pt idx="21937">
                  <c:v>163.78967368443423</c:v>
                </c:pt>
                <c:pt idx="21938">
                  <c:v>157.66052493012535</c:v>
                </c:pt>
                <c:pt idx="21939">
                  <c:v>169.22711654644013</c:v>
                </c:pt>
                <c:pt idx="21940">
                  <c:v>184.64032460007263</c:v>
                </c:pt>
                <c:pt idx="21941">
                  <c:v>201.02152814261368</c:v>
                </c:pt>
                <c:pt idx="21942">
                  <c:v>220.74936782649212</c:v>
                </c:pt>
                <c:pt idx="21943">
                  <c:v>235.13788540394748</c:v>
                </c:pt>
                <c:pt idx="21944">
                  <c:v>246.75258497679238</c:v>
                </c:pt>
                <c:pt idx="21945">
                  <c:v>260.57844175203888</c:v>
                </c:pt>
                <c:pt idx="21946">
                  <c:v>275.15964984482679</c:v>
                </c:pt>
                <c:pt idx="21947">
                  <c:v>289.70027548614399</c:v>
                </c:pt>
                <c:pt idx="21948">
                  <c:v>301.14265066999462</c:v>
                </c:pt>
                <c:pt idx="21949">
                  <c:v>311.76486380536375</c:v>
                </c:pt>
                <c:pt idx="21950">
                  <c:v>320.32164252851902</c:v>
                </c:pt>
                <c:pt idx="21951">
                  <c:v>334.55252463544798</c:v>
                </c:pt>
                <c:pt idx="21952">
                  <c:v>351.92316886274324</c:v>
                </c:pt>
                <c:pt idx="21953">
                  <c:v>370.17096869214879</c:v>
                </c:pt>
                <c:pt idx="21954">
                  <c:v>392.03755361082335</c:v>
                </c:pt>
                <c:pt idx="21955">
                  <c:v>411.76173198447384</c:v>
                </c:pt>
                <c:pt idx="21956">
                  <c:v>430.80547551051438</c:v>
                </c:pt>
                <c:pt idx="21957">
                  <c:v>449.42656351026488</c:v>
                </c:pt>
                <c:pt idx="21958">
                  <c:v>467.56384641777015</c:v>
                </c:pt>
                <c:pt idx="21959">
                  <c:v>485.23351015146983</c:v>
                </c:pt>
                <c:pt idx="21960">
                  <c:v>510.21620131861278</c:v>
                </c:pt>
                <c:pt idx="21961">
                  <c:v>531.49163506090679</c:v>
                </c:pt>
                <c:pt idx="21962">
                  <c:v>551.66948017709387</c:v>
                </c:pt>
                <c:pt idx="21963">
                  <c:v>570.66643410283973</c:v>
                </c:pt>
                <c:pt idx="21964">
                  <c:v>588.68548665637513</c:v>
                </c:pt>
                <c:pt idx="21965">
                  <c:v>606.21806475834296</c:v>
                </c:pt>
                <c:pt idx="21966">
                  <c:v>612.13874614618601</c:v>
                </c:pt>
                <c:pt idx="21967">
                  <c:v>626.72688887535696</c:v>
                </c:pt>
                <c:pt idx="21968">
                  <c:v>638.5912990689875</c:v>
                </c:pt>
                <c:pt idx="21969">
                  <c:v>645.49176540362157</c:v>
                </c:pt>
                <c:pt idx="21970">
                  <c:v>642.27201248326412</c:v>
                </c:pt>
                <c:pt idx="21971">
                  <c:v>647.93668568696273</c:v>
                </c:pt>
                <c:pt idx="21972">
                  <c:v>653.74639331182095</c:v>
                </c:pt>
                <c:pt idx="21973">
                  <c:v>660.08342473846403</c:v>
                </c:pt>
                <c:pt idx="21974">
                  <c:v>665.16594292704667</c:v>
                </c:pt>
                <c:pt idx="21975">
                  <c:v>665.11335124816287</c:v>
                </c:pt>
                <c:pt idx="21976">
                  <c:v>663.31275354882041</c:v>
                </c:pt>
                <c:pt idx="21977">
                  <c:v>660.31738978846306</c:v>
                </c:pt>
                <c:pt idx="21978">
                  <c:v>754.6367768563656</c:v>
                </c:pt>
                <c:pt idx="21979">
                  <c:v>821.76029527954427</c:v>
                </c:pt>
                <c:pt idx="21980">
                  <c:v>877.36133657514927</c:v>
                </c:pt>
                <c:pt idx="21981">
                  <c:v>931.04925669479167</c:v>
                </c:pt>
                <c:pt idx="21982">
                  <c:v>978.84635699264072</c:v>
                </c:pt>
                <c:pt idx="21983">
                  <c:v>1023.9817127727413</c:v>
                </c:pt>
                <c:pt idx="21984">
                  <c:v>980.28643154936424</c:v>
                </c:pt>
                <c:pt idx="21985">
                  <c:v>955.91660107783753</c:v>
                </c:pt>
                <c:pt idx="21986">
                  <c:v>943.88445018374546</c:v>
                </c:pt>
                <c:pt idx="21987">
                  <c:v>929.90202493842128</c:v>
                </c:pt>
                <c:pt idx="21988">
                  <c:v>914.64244795819775</c:v>
                </c:pt>
                <c:pt idx="21989">
                  <c:v>898.97377176048371</c:v>
                </c:pt>
                <c:pt idx="21990">
                  <c:v>970.34405686155503</c:v>
                </c:pt>
                <c:pt idx="21991">
                  <c:v>1043.4352155308191</c:v>
                </c:pt>
                <c:pt idx="21992">
                  <c:v>1074.3969943243171</c:v>
                </c:pt>
                <c:pt idx="21993">
                  <c:v>1089.3634405966459</c:v>
                </c:pt>
                <c:pt idx="21994">
                  <c:v>1100.9996737628553</c:v>
                </c:pt>
                <c:pt idx="21995">
                  <c:v>1110.53163702336</c:v>
                </c:pt>
                <c:pt idx="21996">
                  <c:v>1150.3627209845963</c:v>
                </c:pt>
                <c:pt idx="21997">
                  <c:v>1183.559806280196</c:v>
                </c:pt>
                <c:pt idx="21998">
                  <c:v>1205.0179471549966</c:v>
                </c:pt>
                <c:pt idx="21999">
                  <c:v>1226.580582196872</c:v>
                </c:pt>
                <c:pt idx="22000">
                  <c:v>1246.8949810575925</c:v>
                </c:pt>
                <c:pt idx="22001">
                  <c:v>1262.6493883002911</c:v>
                </c:pt>
                <c:pt idx="22002">
                  <c:v>1315.9797083034753</c:v>
                </c:pt>
                <c:pt idx="22003">
                  <c:v>1352.7160125986218</c:v>
                </c:pt>
                <c:pt idx="22004">
                  <c:v>1392.4187615345743</c:v>
                </c:pt>
                <c:pt idx="22005">
                  <c:v>1430.6764296087115</c:v>
                </c:pt>
                <c:pt idx="22006">
                  <c:v>1467.7367819903479</c:v>
                </c:pt>
                <c:pt idx="22007">
                  <c:v>1502.6662316203735</c:v>
                </c:pt>
                <c:pt idx="22008">
                  <c:v>1491.4942170601687</c:v>
                </c:pt>
                <c:pt idx="22009">
                  <c:v>1480.4039320742384</c:v>
                </c:pt>
                <c:pt idx="22010">
                  <c:v>1476.9248601204381</c:v>
                </c:pt>
                <c:pt idx="22011">
                  <c:v>1477.6798452290977</c:v>
                </c:pt>
                <c:pt idx="22012">
                  <c:v>1478.3640488833453</c:v>
                </c:pt>
                <c:pt idx="22013">
                  <c:v>1478.4145476920398</c:v>
                </c:pt>
                <c:pt idx="22014">
                  <c:v>1480.5742586121719</c:v>
                </c:pt>
                <c:pt idx="22015">
                  <c:v>1481.7883083106128</c:v>
                </c:pt>
                <c:pt idx="22016">
                  <c:v>1482.6413653120012</c:v>
                </c:pt>
                <c:pt idx="22017">
                  <c:v>1439.0372722238258</c:v>
                </c:pt>
                <c:pt idx="22018">
                  <c:v>1445.5190022704917</c:v>
                </c:pt>
                <c:pt idx="22019">
                  <c:v>1440.9969254783209</c:v>
                </c:pt>
                <c:pt idx="22020">
                  <c:v>1474.4302296434223</c:v>
                </c:pt>
                <c:pt idx="22021">
                  <c:v>1462.5766935606202</c:v>
                </c:pt>
                <c:pt idx="22022">
                  <c:v>1451.2347687420727</c:v>
                </c:pt>
                <c:pt idx="22023">
                  <c:v>1441.9867808296553</c:v>
                </c:pt>
                <c:pt idx="22024">
                  <c:v>1433.1054737843606</c:v>
                </c:pt>
                <c:pt idx="22025">
                  <c:v>1423.8670028876709</c:v>
                </c:pt>
                <c:pt idx="22026">
                  <c:v>1377.8912835653182</c:v>
                </c:pt>
                <c:pt idx="22027">
                  <c:v>1331.7269866848037</c:v>
                </c:pt>
                <c:pt idx="22028">
                  <c:v>1298.2482009441344</c:v>
                </c:pt>
                <c:pt idx="22029">
                  <c:v>1270.0741898442511</c:v>
                </c:pt>
                <c:pt idx="22030">
                  <c:v>1243.0371277064578</c:v>
                </c:pt>
                <c:pt idx="22031">
                  <c:v>1217.2613474315026</c:v>
                </c:pt>
                <c:pt idx="22032">
                  <c:v>1219.3106116029785</c:v>
                </c:pt>
                <c:pt idx="22033">
                  <c:v>1215.5886423692921</c:v>
                </c:pt>
                <c:pt idx="22034">
                  <c:v>1203.4075993846366</c:v>
                </c:pt>
                <c:pt idx="22035">
                  <c:v>1191.0761226203222</c:v>
                </c:pt>
                <c:pt idx="22036">
                  <c:v>1179.3771311517962</c:v>
                </c:pt>
                <c:pt idx="22037">
                  <c:v>1167.7960079628035</c:v>
                </c:pt>
                <c:pt idx="22038">
                  <c:v>1141.0878570339355</c:v>
                </c:pt>
                <c:pt idx="22039">
                  <c:v>1109.3295718516993</c:v>
                </c:pt>
                <c:pt idx="22040">
                  <c:v>1082.9755330993842</c:v>
                </c:pt>
                <c:pt idx="22041">
                  <c:v>822.78051977622079</c:v>
                </c:pt>
                <c:pt idx="22042">
                  <c:v>712.27366536731154</c:v>
                </c:pt>
                <c:pt idx="22043">
                  <c:v>562.16844726049169</c:v>
                </c:pt>
                <c:pt idx="22044">
                  <c:v>430.0964731477967</c:v>
                </c:pt>
                <c:pt idx="22045">
                  <c:v>312.76469304085975</c:v>
                </c:pt>
                <c:pt idx="22046">
                  <c:v>206.74984398453228</c:v>
                </c:pt>
                <c:pt idx="22047">
                  <c:v>111.01874590759604</c:v>
                </c:pt>
                <c:pt idx="22048">
                  <c:v>24.366200711423662</c:v>
                </c:pt>
                <c:pt idx="22049">
                  <c:v>0</c:v>
                </c:pt>
                <c:pt idx="22050">
                  <c:v>0</c:v>
                </c:pt>
                <c:pt idx="22051">
                  <c:v>0</c:v>
                </c:pt>
                <c:pt idx="22052">
                  <c:v>0</c:v>
                </c:pt>
                <c:pt idx="22053">
                  <c:v>0</c:v>
                </c:pt>
                <c:pt idx="22054">
                  <c:v>0</c:v>
                </c:pt>
                <c:pt idx="22055">
                  <c:v>0</c:v>
                </c:pt>
                <c:pt idx="22056">
                  <c:v>0</c:v>
                </c:pt>
                <c:pt idx="22057">
                  <c:v>0</c:v>
                </c:pt>
                <c:pt idx="22058">
                  <c:v>0</c:v>
                </c:pt>
                <c:pt idx="22059">
                  <c:v>0</c:v>
                </c:pt>
                <c:pt idx="22060">
                  <c:v>0</c:v>
                </c:pt>
                <c:pt idx="22061">
                  <c:v>0</c:v>
                </c:pt>
                <c:pt idx="22062">
                  <c:v>0</c:v>
                </c:pt>
                <c:pt idx="22063">
                  <c:v>0</c:v>
                </c:pt>
                <c:pt idx="22064">
                  <c:v>0</c:v>
                </c:pt>
                <c:pt idx="22065">
                  <c:v>0</c:v>
                </c:pt>
                <c:pt idx="22066">
                  <c:v>0</c:v>
                </c:pt>
                <c:pt idx="22067">
                  <c:v>0</c:v>
                </c:pt>
                <c:pt idx="22068">
                  <c:v>0</c:v>
                </c:pt>
                <c:pt idx="22069">
                  <c:v>0</c:v>
                </c:pt>
                <c:pt idx="22070">
                  <c:v>7.7785348315133263</c:v>
                </c:pt>
                <c:pt idx="22071">
                  <c:v>39.72719860000862</c:v>
                </c:pt>
                <c:pt idx="22072">
                  <c:v>77.481257046252139</c:v>
                </c:pt>
                <c:pt idx="22073">
                  <c:v>112.31945319831064</c:v>
                </c:pt>
                <c:pt idx="22074">
                  <c:v>96.411997304853102</c:v>
                </c:pt>
                <c:pt idx="22075">
                  <c:v>128.18494376791861</c:v>
                </c:pt>
                <c:pt idx="22076">
                  <c:v>168.32610130530145</c:v>
                </c:pt>
                <c:pt idx="22077">
                  <c:v>252.25578281374982</c:v>
                </c:pt>
                <c:pt idx="22078">
                  <c:v>279.97132357154521</c:v>
                </c:pt>
                <c:pt idx="22079">
                  <c:v>305.40705563230279</c:v>
                </c:pt>
                <c:pt idx="22080">
                  <c:v>302.72734222402954</c:v>
                </c:pt>
                <c:pt idx="22081">
                  <c:v>277.83811133150698</c:v>
                </c:pt>
                <c:pt idx="22082">
                  <c:v>277.96224718213028</c:v>
                </c:pt>
                <c:pt idx="22083">
                  <c:v>289.29100117826391</c:v>
                </c:pt>
                <c:pt idx="22084">
                  <c:v>301.92151012943413</c:v>
                </c:pt>
                <c:pt idx="22085">
                  <c:v>315.33974109664911</c:v>
                </c:pt>
                <c:pt idx="22086">
                  <c:v>334.75658173545838</c:v>
                </c:pt>
                <c:pt idx="22087">
                  <c:v>349.78277850525853</c:v>
                </c:pt>
                <c:pt idx="22088">
                  <c:v>363.49604599611865</c:v>
                </c:pt>
                <c:pt idx="22089">
                  <c:v>377.00839125351837</c:v>
                </c:pt>
                <c:pt idx="22090">
                  <c:v>390.09561470765442</c:v>
                </c:pt>
                <c:pt idx="22091">
                  <c:v>402.8441208621814</c:v>
                </c:pt>
                <c:pt idx="22092">
                  <c:v>410.14868775312851</c:v>
                </c:pt>
                <c:pt idx="22093">
                  <c:v>415.81921546618122</c:v>
                </c:pt>
                <c:pt idx="22094">
                  <c:v>419.36711778261468</c:v>
                </c:pt>
                <c:pt idx="22095">
                  <c:v>428.19003812107098</c:v>
                </c:pt>
                <c:pt idx="22096">
                  <c:v>439.42666418967764</c:v>
                </c:pt>
                <c:pt idx="22097">
                  <c:v>450.63946667938637</c:v>
                </c:pt>
                <c:pt idx="22098">
                  <c:v>471.18254482719476</c:v>
                </c:pt>
                <c:pt idx="22099">
                  <c:v>486.68135683132346</c:v>
                </c:pt>
                <c:pt idx="22100">
                  <c:v>500.63994949244903</c:v>
                </c:pt>
                <c:pt idx="22101">
                  <c:v>513.89006736176941</c:v>
                </c:pt>
                <c:pt idx="22102">
                  <c:v>526.42445158724843</c:v>
                </c:pt>
                <c:pt idx="22103">
                  <c:v>538.2966677249442</c:v>
                </c:pt>
                <c:pt idx="22104">
                  <c:v>575.76969513128847</c:v>
                </c:pt>
                <c:pt idx="22105">
                  <c:v>603.11256776025402</c:v>
                </c:pt>
                <c:pt idx="22106">
                  <c:v>628.3788453453883</c:v>
                </c:pt>
                <c:pt idx="22107">
                  <c:v>653.13788322917014</c:v>
                </c:pt>
                <c:pt idx="22108">
                  <c:v>676.70195587708201</c:v>
                </c:pt>
                <c:pt idx="22109">
                  <c:v>699.44726071575428</c:v>
                </c:pt>
                <c:pt idx="22110">
                  <c:v>698.30780547532197</c:v>
                </c:pt>
                <c:pt idx="22111">
                  <c:v>704.66908866759718</c:v>
                </c:pt>
                <c:pt idx="22112">
                  <c:v>710.70693483339915</c:v>
                </c:pt>
                <c:pt idx="22113">
                  <c:v>715.25465116567125</c:v>
                </c:pt>
                <c:pt idx="22114">
                  <c:v>718.20305282963704</c:v>
                </c:pt>
                <c:pt idx="22115">
                  <c:v>719.55160678746324</c:v>
                </c:pt>
                <c:pt idx="22116">
                  <c:v>735.33606534402395</c:v>
                </c:pt>
                <c:pt idx="22117">
                  <c:v>760.53419336330899</c:v>
                </c:pt>
                <c:pt idx="22118">
                  <c:v>780.95503591183854</c:v>
                </c:pt>
                <c:pt idx="22119">
                  <c:v>792.56295893256333</c:v>
                </c:pt>
                <c:pt idx="22120">
                  <c:v>798.19276951288748</c:v>
                </c:pt>
                <c:pt idx="22121">
                  <c:v>809.58493948087767</c:v>
                </c:pt>
                <c:pt idx="22122">
                  <c:v>889.38149557918257</c:v>
                </c:pt>
                <c:pt idx="22123">
                  <c:v>955.62214325487616</c:v>
                </c:pt>
                <c:pt idx="22124">
                  <c:v>1013.0538020110585</c:v>
                </c:pt>
                <c:pt idx="22125">
                  <c:v>1063.0250039146028</c:v>
                </c:pt>
                <c:pt idx="22126">
                  <c:v>1109.6874198846306</c:v>
                </c:pt>
                <c:pt idx="22127">
                  <c:v>1154.1131367857759</c:v>
                </c:pt>
                <c:pt idx="22128">
                  <c:v>1094.5081585087248</c:v>
                </c:pt>
                <c:pt idx="22129">
                  <c:v>1051.0402158264458</c:v>
                </c:pt>
                <c:pt idx="22130">
                  <c:v>1019.2136932500109</c:v>
                </c:pt>
                <c:pt idx="22131">
                  <c:v>991.48799720839804</c:v>
                </c:pt>
                <c:pt idx="22132">
                  <c:v>963.42516013493946</c:v>
                </c:pt>
                <c:pt idx="22133">
                  <c:v>934.6801335287596</c:v>
                </c:pt>
                <c:pt idx="22134">
                  <c:v>1231.6767092305561</c:v>
                </c:pt>
                <c:pt idx="22135">
                  <c:v>1324.0137574109272</c:v>
                </c:pt>
                <c:pt idx="22136">
                  <c:v>1353.9949470718466</c:v>
                </c:pt>
                <c:pt idx="22137">
                  <c:v>1379.9322628245261</c:v>
                </c:pt>
                <c:pt idx="22138">
                  <c:v>1400.1903064238988</c:v>
                </c:pt>
                <c:pt idx="22139">
                  <c:v>1416.6092752074103</c:v>
                </c:pt>
                <c:pt idx="22140">
                  <c:v>1474.0351556756157</c:v>
                </c:pt>
                <c:pt idx="22141">
                  <c:v>1508.8577097623809</c:v>
                </c:pt>
                <c:pt idx="22142">
                  <c:v>1528.2054264769274</c:v>
                </c:pt>
                <c:pt idx="22143">
                  <c:v>1543.0691338316369</c:v>
                </c:pt>
                <c:pt idx="22144">
                  <c:v>1560.7424756489022</c:v>
                </c:pt>
                <c:pt idx="22145">
                  <c:v>1578.3908805096642</c:v>
                </c:pt>
                <c:pt idx="22146">
                  <c:v>1599.8359418313898</c:v>
                </c:pt>
                <c:pt idx="22147">
                  <c:v>1617.2423094322285</c:v>
                </c:pt>
                <c:pt idx="22148">
                  <c:v>1642.5539257841372</c:v>
                </c:pt>
                <c:pt idx="22149">
                  <c:v>1668.1934643954585</c:v>
                </c:pt>
                <c:pt idx="22150">
                  <c:v>1692.5073472503368</c:v>
                </c:pt>
                <c:pt idx="22151">
                  <c:v>1714.3867648837004</c:v>
                </c:pt>
                <c:pt idx="22152">
                  <c:v>1884.8063437707476</c:v>
                </c:pt>
                <c:pt idx="22153">
                  <c:v>2026.5990706016335</c:v>
                </c:pt>
                <c:pt idx="22154">
                  <c:v>2176.1285833377779</c:v>
                </c:pt>
                <c:pt idx="22155">
                  <c:v>2324.7326001863953</c:v>
                </c:pt>
                <c:pt idx="22156">
                  <c:v>2471.1203038925769</c:v>
                </c:pt>
                <c:pt idx="22157">
                  <c:v>2615.2396482661698</c:v>
                </c:pt>
                <c:pt idx="22158">
                  <c:v>2492.7443801242812</c:v>
                </c:pt>
                <c:pt idx="22159">
                  <c:v>2409.0452591054163</c:v>
                </c:pt>
                <c:pt idx="22160">
                  <c:v>2326.4865288362398</c:v>
                </c:pt>
                <c:pt idx="22161">
                  <c:v>2224.7383432909705</c:v>
                </c:pt>
                <c:pt idx="22162">
                  <c:v>2151.2234849946408</c:v>
                </c:pt>
                <c:pt idx="22163">
                  <c:v>2082.3611728740666</c:v>
                </c:pt>
                <c:pt idx="22164">
                  <c:v>2119.515159866346</c:v>
                </c:pt>
                <c:pt idx="22165">
                  <c:v>2115.1176463363327</c:v>
                </c:pt>
                <c:pt idx="22166">
                  <c:v>2115.6937040519424</c:v>
                </c:pt>
                <c:pt idx="22167">
                  <c:v>2119.1325776636199</c:v>
                </c:pt>
                <c:pt idx="22168">
                  <c:v>2122.6927752312081</c:v>
                </c:pt>
                <c:pt idx="22169">
                  <c:v>2126.6852801275841</c:v>
                </c:pt>
                <c:pt idx="22170">
                  <c:v>2060.4773705356488</c:v>
                </c:pt>
                <c:pt idx="22171">
                  <c:v>2003.645201362848</c:v>
                </c:pt>
                <c:pt idx="22172">
                  <c:v>1960.5423480060012</c:v>
                </c:pt>
                <c:pt idx="22173">
                  <c:v>1922.3833163728427</c:v>
                </c:pt>
                <c:pt idx="22174">
                  <c:v>1885.5328652687165</c:v>
                </c:pt>
                <c:pt idx="22175">
                  <c:v>1850.4666099537587</c:v>
                </c:pt>
                <c:pt idx="22176">
                  <c:v>1900.5413957374747</c:v>
                </c:pt>
                <c:pt idx="22177">
                  <c:v>1935.3033105967374</c:v>
                </c:pt>
                <c:pt idx="22178">
                  <c:v>1968.1255773048833</c:v>
                </c:pt>
                <c:pt idx="22179">
                  <c:v>1758.1470597683733</c:v>
                </c:pt>
                <c:pt idx="22180">
                  <c:v>1613.0300517548249</c:v>
                </c:pt>
                <c:pt idx="22181">
                  <c:v>1455.1662460168284</c:v>
                </c:pt>
                <c:pt idx="22182">
                  <c:v>1227.2604454726372</c:v>
                </c:pt>
                <c:pt idx="22183">
                  <c:v>1100.6725593803283</c:v>
                </c:pt>
                <c:pt idx="22184">
                  <c:v>990.49445404512164</c:v>
                </c:pt>
                <c:pt idx="22185">
                  <c:v>892.33813246472118</c:v>
                </c:pt>
                <c:pt idx="22186">
                  <c:v>805.10629919045937</c:v>
                </c:pt>
                <c:pt idx="22187">
                  <c:v>727.66005473930852</c:v>
                </c:pt>
                <c:pt idx="22188">
                  <c:v>655.46807204042534</c:v>
                </c:pt>
                <c:pt idx="22189">
                  <c:v>588.16250918754179</c:v>
                </c:pt>
                <c:pt idx="22190">
                  <c:v>526.81216375931706</c:v>
                </c:pt>
                <c:pt idx="22191">
                  <c:v>471.66004007163417</c:v>
                </c:pt>
                <c:pt idx="22192">
                  <c:v>421.90435671128529</c:v>
                </c:pt>
                <c:pt idx="22193">
                  <c:v>376.49723234989489</c:v>
                </c:pt>
                <c:pt idx="22194">
                  <c:v>332.20070251443371</c:v>
                </c:pt>
                <c:pt idx="22195">
                  <c:v>288.95490813022207</c:v>
                </c:pt>
                <c:pt idx="22196">
                  <c:v>247.97770113240637</c:v>
                </c:pt>
                <c:pt idx="22197">
                  <c:v>210.06931484429916</c:v>
                </c:pt>
                <c:pt idx="22198">
                  <c:v>174.75645096531696</c:v>
                </c:pt>
                <c:pt idx="22199">
                  <c:v>141.35330307103987</c:v>
                </c:pt>
                <c:pt idx="22200">
                  <c:v>125.79546470924835</c:v>
                </c:pt>
                <c:pt idx="22201">
                  <c:v>109.82037825212205</c:v>
                </c:pt>
                <c:pt idx="22202">
                  <c:v>95.551541514874231</c:v>
                </c:pt>
                <c:pt idx="22203">
                  <c:v>83.879016453435938</c:v>
                </c:pt>
                <c:pt idx="22204">
                  <c:v>78.40158679868911</c:v>
                </c:pt>
                <c:pt idx="22205">
                  <c:v>79.792964750435019</c:v>
                </c:pt>
                <c:pt idx="22206">
                  <c:v>95.007849304968857</c:v>
                </c:pt>
                <c:pt idx="22207">
                  <c:v>109.6402337480594</c:v>
                </c:pt>
                <c:pt idx="22208">
                  <c:v>116.82623107852692</c:v>
                </c:pt>
                <c:pt idx="22209">
                  <c:v>122.21989538372704</c:v>
                </c:pt>
                <c:pt idx="22210">
                  <c:v>134.50120793679667</c:v>
                </c:pt>
                <c:pt idx="22211">
                  <c:v>146.90219511368076</c:v>
                </c:pt>
                <c:pt idx="22212">
                  <c:v>159.79562737456544</c:v>
                </c:pt>
                <c:pt idx="22213">
                  <c:v>223.12124780551386</c:v>
                </c:pt>
                <c:pt idx="22214">
                  <c:v>283.99114717322618</c:v>
                </c:pt>
                <c:pt idx="22215">
                  <c:v>321.55541593382179</c:v>
                </c:pt>
                <c:pt idx="22216">
                  <c:v>344.51150625245072</c:v>
                </c:pt>
                <c:pt idx="22217">
                  <c:v>370.74284695292988</c:v>
                </c:pt>
                <c:pt idx="22218">
                  <c:v>342.8333525888246</c:v>
                </c:pt>
                <c:pt idx="22219">
                  <c:v>363.29064035916235</c:v>
                </c:pt>
                <c:pt idx="22220">
                  <c:v>386.60654491117168</c:v>
                </c:pt>
                <c:pt idx="22221">
                  <c:v>451.4198973753256</c:v>
                </c:pt>
                <c:pt idx="22222">
                  <c:v>470.01781016856012</c:v>
                </c:pt>
                <c:pt idx="22223">
                  <c:v>486.91192101784037</c:v>
                </c:pt>
                <c:pt idx="22224">
                  <c:v>485.47331431684023</c:v>
                </c:pt>
                <c:pt idx="22225">
                  <c:v>456.25676216194546</c:v>
                </c:pt>
                <c:pt idx="22226">
                  <c:v>448.58592854456276</c:v>
                </c:pt>
                <c:pt idx="22227">
                  <c:v>453.97794108620292</c:v>
                </c:pt>
                <c:pt idx="22228">
                  <c:v>458.56988826934537</c:v>
                </c:pt>
                <c:pt idx="22229">
                  <c:v>463.5523108990306</c:v>
                </c:pt>
                <c:pt idx="22230">
                  <c:v>475.48749555031941</c:v>
                </c:pt>
                <c:pt idx="22231">
                  <c:v>484.59324586933616</c:v>
                </c:pt>
                <c:pt idx="22232">
                  <c:v>492.64421112649012</c:v>
                </c:pt>
                <c:pt idx="22233">
                  <c:v>500.7537577629264</c:v>
                </c:pt>
                <c:pt idx="22234">
                  <c:v>508.93082429175763</c:v>
                </c:pt>
                <c:pt idx="22235">
                  <c:v>517.23429733520334</c:v>
                </c:pt>
                <c:pt idx="22236">
                  <c:v>520.16932264310469</c:v>
                </c:pt>
                <c:pt idx="22237">
                  <c:v>524.98761561160734</c:v>
                </c:pt>
                <c:pt idx="22238">
                  <c:v>529.62250961316079</c:v>
                </c:pt>
                <c:pt idx="22239">
                  <c:v>537.19627217028267</c:v>
                </c:pt>
                <c:pt idx="22240">
                  <c:v>547.71775452580505</c:v>
                </c:pt>
                <c:pt idx="22241">
                  <c:v>559.60327054847392</c:v>
                </c:pt>
                <c:pt idx="22242">
                  <c:v>577.15266959456187</c:v>
                </c:pt>
                <c:pt idx="22243">
                  <c:v>593.15675353557242</c:v>
                </c:pt>
                <c:pt idx="22244">
                  <c:v>609.09144899182286</c:v>
                </c:pt>
                <c:pt idx="22245">
                  <c:v>625.43468725525372</c:v>
                </c:pt>
                <c:pt idx="22246">
                  <c:v>641.75437384904296</c:v>
                </c:pt>
                <c:pt idx="22247">
                  <c:v>658.03916904903508</c:v>
                </c:pt>
                <c:pt idx="22248">
                  <c:v>665.07517192590456</c:v>
                </c:pt>
                <c:pt idx="22249">
                  <c:v>678.3752019900445</c:v>
                </c:pt>
                <c:pt idx="22250">
                  <c:v>694.21364054786022</c:v>
                </c:pt>
                <c:pt idx="22251">
                  <c:v>707.73841033983012</c:v>
                </c:pt>
                <c:pt idx="22252">
                  <c:v>719.82237631684086</c:v>
                </c:pt>
                <c:pt idx="22253">
                  <c:v>731.36583350375122</c:v>
                </c:pt>
                <c:pt idx="22254">
                  <c:v>744.69109496195267</c:v>
                </c:pt>
                <c:pt idx="22255">
                  <c:v>757.71443101665307</c:v>
                </c:pt>
                <c:pt idx="22256">
                  <c:v>770.32357371722742</c:v>
                </c:pt>
                <c:pt idx="22257">
                  <c:v>779.78777851497989</c:v>
                </c:pt>
                <c:pt idx="22258">
                  <c:v>787.36078554532719</c:v>
                </c:pt>
                <c:pt idx="22259">
                  <c:v>794.00170952227882</c:v>
                </c:pt>
                <c:pt idx="22260">
                  <c:v>796.64015804076996</c:v>
                </c:pt>
                <c:pt idx="22261">
                  <c:v>801.7667610503172</c:v>
                </c:pt>
                <c:pt idx="22262">
                  <c:v>808.2228902340288</c:v>
                </c:pt>
                <c:pt idx="22263">
                  <c:v>811.49529379286992</c:v>
                </c:pt>
                <c:pt idx="22264">
                  <c:v>807.39852382242395</c:v>
                </c:pt>
                <c:pt idx="22265">
                  <c:v>810.71490222116574</c:v>
                </c:pt>
                <c:pt idx="22266">
                  <c:v>847.91656089409776</c:v>
                </c:pt>
                <c:pt idx="22267">
                  <c:v>878.4709390170749</c:v>
                </c:pt>
                <c:pt idx="22268">
                  <c:v>901.87800460464439</c:v>
                </c:pt>
                <c:pt idx="22269">
                  <c:v>920.10810687321998</c:v>
                </c:pt>
                <c:pt idx="22270">
                  <c:v>935.83044422312037</c:v>
                </c:pt>
                <c:pt idx="22271">
                  <c:v>949.8581539106309</c:v>
                </c:pt>
                <c:pt idx="22272">
                  <c:v>957.24992383255631</c:v>
                </c:pt>
                <c:pt idx="22273">
                  <c:v>957.96832069342486</c:v>
                </c:pt>
                <c:pt idx="22274">
                  <c:v>966.57320387077402</c:v>
                </c:pt>
                <c:pt idx="22275">
                  <c:v>976.04926332716309</c:v>
                </c:pt>
                <c:pt idx="22276">
                  <c:v>984.85751367434284</c:v>
                </c:pt>
                <c:pt idx="22277">
                  <c:v>991.7868486320184</c:v>
                </c:pt>
                <c:pt idx="22278">
                  <c:v>1065.6559093182404</c:v>
                </c:pt>
                <c:pt idx="22279">
                  <c:v>1145.9347268273218</c:v>
                </c:pt>
                <c:pt idx="22280">
                  <c:v>1198.4258587851641</c:v>
                </c:pt>
                <c:pt idx="22281">
                  <c:v>1229.6616808740134</c:v>
                </c:pt>
                <c:pt idx="22282">
                  <c:v>1249.4186393433567</c:v>
                </c:pt>
                <c:pt idx="22283">
                  <c:v>1268.7615874258486</c:v>
                </c:pt>
                <c:pt idx="22284">
                  <c:v>1265.8964954235018</c:v>
                </c:pt>
                <c:pt idx="22285">
                  <c:v>1276.1613573533496</c:v>
                </c:pt>
                <c:pt idx="22286">
                  <c:v>1278.0271445688893</c:v>
                </c:pt>
                <c:pt idx="22287">
                  <c:v>1276.4845253286028</c:v>
                </c:pt>
                <c:pt idx="22288">
                  <c:v>1273.9802726699363</c:v>
                </c:pt>
                <c:pt idx="22289">
                  <c:v>1269.7809204379512</c:v>
                </c:pt>
                <c:pt idx="22290">
                  <c:v>1278.7873110354674</c:v>
                </c:pt>
                <c:pt idx="22291">
                  <c:v>1272.3117308111198</c:v>
                </c:pt>
                <c:pt idx="22292">
                  <c:v>1269.1478370300752</c:v>
                </c:pt>
                <c:pt idx="22293">
                  <c:v>1269.4138670430918</c:v>
                </c:pt>
                <c:pt idx="22294">
                  <c:v>1269.80905260137</c:v>
                </c:pt>
                <c:pt idx="22295">
                  <c:v>1267.8951804305636</c:v>
                </c:pt>
                <c:pt idx="22296">
                  <c:v>1273.0795336708854</c:v>
                </c:pt>
                <c:pt idx="22297">
                  <c:v>1269.5016354411275</c:v>
                </c:pt>
                <c:pt idx="22298">
                  <c:v>1272.3895706218709</c:v>
                </c:pt>
                <c:pt idx="22299">
                  <c:v>1275.5712640948198</c:v>
                </c:pt>
                <c:pt idx="22300">
                  <c:v>1286.6531080073412</c:v>
                </c:pt>
                <c:pt idx="22301">
                  <c:v>1285.822976191296</c:v>
                </c:pt>
                <c:pt idx="22302">
                  <c:v>1239.6460187876196</c:v>
                </c:pt>
                <c:pt idx="22303">
                  <c:v>1209.5742656336183</c:v>
                </c:pt>
                <c:pt idx="22304">
                  <c:v>1183.8694799461377</c:v>
                </c:pt>
                <c:pt idx="22305">
                  <c:v>1114.2678222716329</c:v>
                </c:pt>
                <c:pt idx="22306">
                  <c:v>1091.0140771892486</c:v>
                </c:pt>
                <c:pt idx="22307">
                  <c:v>1068.8341593406906</c:v>
                </c:pt>
                <c:pt idx="22308">
                  <c:v>1078.4546989760413</c:v>
                </c:pt>
                <c:pt idx="22309">
                  <c:v>1046.8195008014284</c:v>
                </c:pt>
                <c:pt idx="22310">
                  <c:v>1019.0899154877833</c:v>
                </c:pt>
                <c:pt idx="22311">
                  <c:v>995.07426138789549</c:v>
                </c:pt>
                <c:pt idx="22312">
                  <c:v>972.6481829862629</c:v>
                </c:pt>
                <c:pt idx="22313">
                  <c:v>949.47686668044071</c:v>
                </c:pt>
                <c:pt idx="22314">
                  <c:v>949.60955174744379</c:v>
                </c:pt>
                <c:pt idx="22315">
                  <c:v>927.29784468935054</c:v>
                </c:pt>
                <c:pt idx="22316">
                  <c:v>902.35260226230707</c:v>
                </c:pt>
                <c:pt idx="22317">
                  <c:v>885.46175723358715</c:v>
                </c:pt>
                <c:pt idx="22318">
                  <c:v>874.03039412679027</c:v>
                </c:pt>
                <c:pt idx="22319">
                  <c:v>863.48185806205186</c:v>
                </c:pt>
                <c:pt idx="22320">
                  <c:v>854.48063997742156</c:v>
                </c:pt>
                <c:pt idx="22321">
                  <c:v>843.88784419051342</c:v>
                </c:pt>
                <c:pt idx="22322">
                  <c:v>832.54582024566673</c:v>
                </c:pt>
                <c:pt idx="22323">
                  <c:v>821.14479007959437</c:v>
                </c:pt>
                <c:pt idx="22324">
                  <c:v>809.85080930989079</c:v>
                </c:pt>
                <c:pt idx="22325">
                  <c:v>798.59184863434473</c:v>
                </c:pt>
                <c:pt idx="22326">
                  <c:v>783.79411423931276</c:v>
                </c:pt>
                <c:pt idx="22327">
                  <c:v>758.61890859740379</c:v>
                </c:pt>
                <c:pt idx="22328">
                  <c:v>733.98969819159311</c:v>
                </c:pt>
                <c:pt idx="22329">
                  <c:v>714.94177350606469</c:v>
                </c:pt>
                <c:pt idx="22330">
                  <c:v>699.21733365863781</c:v>
                </c:pt>
                <c:pt idx="22331">
                  <c:v>683.99739604056754</c:v>
                </c:pt>
                <c:pt idx="22332">
                  <c:v>661.7057500813371</c:v>
                </c:pt>
                <c:pt idx="22333">
                  <c:v>641.67685819229962</c:v>
                </c:pt>
                <c:pt idx="22334">
                  <c:v>623.64650167021205</c:v>
                </c:pt>
                <c:pt idx="22335">
                  <c:v>606.5836271782307</c:v>
                </c:pt>
                <c:pt idx="22336">
                  <c:v>590.00495446737625</c:v>
                </c:pt>
                <c:pt idx="22337">
                  <c:v>573.87180256274235</c:v>
                </c:pt>
                <c:pt idx="22338">
                  <c:v>553.86545838649442</c:v>
                </c:pt>
                <c:pt idx="22339">
                  <c:v>535.13463228781598</c:v>
                </c:pt>
                <c:pt idx="22340">
                  <c:v>518.18898137762562</c:v>
                </c:pt>
                <c:pt idx="22341">
                  <c:v>502.64571970679873</c:v>
                </c:pt>
                <c:pt idx="22342">
                  <c:v>430.9594669836498</c:v>
                </c:pt>
                <c:pt idx="22343">
                  <c:v>340.86911091559955</c:v>
                </c:pt>
                <c:pt idx="22344">
                  <c:v>277.17982407679676</c:v>
                </c:pt>
                <c:pt idx="22345">
                  <c:v>202.73367774162966</c:v>
                </c:pt>
                <c:pt idx="22346">
                  <c:v>138.64040140321833</c:v>
                </c:pt>
                <c:pt idx="22347">
                  <c:v>82.188454113650295</c:v>
                </c:pt>
                <c:pt idx="22348">
                  <c:v>35.51062076585761</c:v>
                </c:pt>
                <c:pt idx="22349">
                  <c:v>0</c:v>
                </c:pt>
                <c:pt idx="22350">
                  <c:v>4.8736035413894925</c:v>
                </c:pt>
                <c:pt idx="22351">
                  <c:v>0</c:v>
                </c:pt>
                <c:pt idx="22352">
                  <c:v>0</c:v>
                </c:pt>
                <c:pt idx="22353">
                  <c:v>0</c:v>
                </c:pt>
                <c:pt idx="22354">
                  <c:v>0</c:v>
                </c:pt>
                <c:pt idx="22355">
                  <c:v>0</c:v>
                </c:pt>
                <c:pt idx="22356">
                  <c:v>14.36110201354154</c:v>
                </c:pt>
                <c:pt idx="22357">
                  <c:v>102.16952589854087</c:v>
                </c:pt>
                <c:pt idx="22358">
                  <c:v>170.85983146497509</c:v>
                </c:pt>
                <c:pt idx="22359">
                  <c:v>204.22704887006583</c:v>
                </c:pt>
                <c:pt idx="22360">
                  <c:v>238.39013822107381</c:v>
                </c:pt>
                <c:pt idx="22361">
                  <c:v>261.33453734570418</c:v>
                </c:pt>
                <c:pt idx="22362">
                  <c:v>225.06831946529439</c:v>
                </c:pt>
                <c:pt idx="22363">
                  <c:v>247.47650577809964</c:v>
                </c:pt>
                <c:pt idx="22364">
                  <c:v>265.96221504148332</c:v>
                </c:pt>
                <c:pt idx="22365">
                  <c:v>338.32809252910238</c:v>
                </c:pt>
                <c:pt idx="22366">
                  <c:v>357.90755034798673</c:v>
                </c:pt>
                <c:pt idx="22367">
                  <c:v>376.19200522692421</c:v>
                </c:pt>
                <c:pt idx="22368">
                  <c:v>377.0743209290967</c:v>
                </c:pt>
                <c:pt idx="22369">
                  <c:v>341.94775957712477</c:v>
                </c:pt>
                <c:pt idx="22370">
                  <c:v>322.75034030017275</c:v>
                </c:pt>
                <c:pt idx="22371">
                  <c:v>324.97536882033614</c:v>
                </c:pt>
                <c:pt idx="22372">
                  <c:v>331.31625735328998</c:v>
                </c:pt>
                <c:pt idx="22373">
                  <c:v>337.71663279971978</c:v>
                </c:pt>
                <c:pt idx="22374">
                  <c:v>344.34468796133439</c:v>
                </c:pt>
                <c:pt idx="22375">
                  <c:v>351.32281215791517</c:v>
                </c:pt>
                <c:pt idx="22376">
                  <c:v>356.84910594298486</c:v>
                </c:pt>
                <c:pt idx="22377">
                  <c:v>364.49091888298142</c:v>
                </c:pt>
                <c:pt idx="22378">
                  <c:v>373.59078878109676</c:v>
                </c:pt>
                <c:pt idx="22379">
                  <c:v>382.76076628639163</c:v>
                </c:pt>
                <c:pt idx="22380">
                  <c:v>393.82402176663902</c:v>
                </c:pt>
                <c:pt idx="22381">
                  <c:v>401.05096091183395</c:v>
                </c:pt>
                <c:pt idx="22382">
                  <c:v>404.20776529458635</c:v>
                </c:pt>
                <c:pt idx="22383">
                  <c:v>412.53264392329737</c:v>
                </c:pt>
                <c:pt idx="22384">
                  <c:v>425.26125629867136</c:v>
                </c:pt>
                <c:pt idx="22385">
                  <c:v>439.32537042089791</c:v>
                </c:pt>
                <c:pt idx="22386">
                  <c:v>450.49509387051813</c:v>
                </c:pt>
                <c:pt idx="22387">
                  <c:v>464.48477335811089</c:v>
                </c:pt>
                <c:pt idx="22388">
                  <c:v>479.82285470072071</c:v>
                </c:pt>
                <c:pt idx="22389">
                  <c:v>495.47309199713061</c:v>
                </c:pt>
                <c:pt idx="22390">
                  <c:v>511.25001077596579</c:v>
                </c:pt>
                <c:pt idx="22391">
                  <c:v>527.052688192549</c:v>
                </c:pt>
                <c:pt idx="22392">
                  <c:v>558.88043745060827</c:v>
                </c:pt>
                <c:pt idx="22393">
                  <c:v>582.91952377382324</c:v>
                </c:pt>
                <c:pt idx="22394">
                  <c:v>604.54493467222221</c:v>
                </c:pt>
                <c:pt idx="22395">
                  <c:v>626.10553242045523</c:v>
                </c:pt>
                <c:pt idx="22396">
                  <c:v>647.34290330050112</c:v>
                </c:pt>
                <c:pt idx="22397">
                  <c:v>668.05593214088321</c:v>
                </c:pt>
                <c:pt idx="22398">
                  <c:v>668.84960847422906</c:v>
                </c:pt>
                <c:pt idx="22399">
                  <c:v>678.7906089442788</c:v>
                </c:pt>
                <c:pt idx="22400">
                  <c:v>691.16655154374996</c:v>
                </c:pt>
                <c:pt idx="22401">
                  <c:v>700.19678887896293</c:v>
                </c:pt>
                <c:pt idx="22402">
                  <c:v>707.17095516124289</c:v>
                </c:pt>
                <c:pt idx="22403">
                  <c:v>713.15665654474617</c:v>
                </c:pt>
                <c:pt idx="22404">
                  <c:v>734.64086420968454</c:v>
                </c:pt>
                <c:pt idx="22405">
                  <c:v>751.89264443953641</c:v>
                </c:pt>
                <c:pt idx="22406">
                  <c:v>769.02305332956132</c:v>
                </c:pt>
                <c:pt idx="22407">
                  <c:v>782.0838525992574</c:v>
                </c:pt>
                <c:pt idx="22408">
                  <c:v>792.92509736402531</c:v>
                </c:pt>
                <c:pt idx="22409">
                  <c:v>803.30507703048681</c:v>
                </c:pt>
                <c:pt idx="22410">
                  <c:v>812.44435682501728</c:v>
                </c:pt>
                <c:pt idx="22411">
                  <c:v>826.34244092072481</c:v>
                </c:pt>
                <c:pt idx="22412">
                  <c:v>835.52814189171011</c:v>
                </c:pt>
                <c:pt idx="22413">
                  <c:v>841.54175491365538</c:v>
                </c:pt>
                <c:pt idx="22414">
                  <c:v>846.29850979727109</c:v>
                </c:pt>
                <c:pt idx="22415">
                  <c:v>847.86182534797626</c:v>
                </c:pt>
                <c:pt idx="22416">
                  <c:v>868.83000305042742</c:v>
                </c:pt>
                <c:pt idx="22417">
                  <c:v>876.02188687014291</c:v>
                </c:pt>
                <c:pt idx="22418">
                  <c:v>884.49390133873351</c:v>
                </c:pt>
                <c:pt idx="22419">
                  <c:v>895.57064476230607</c:v>
                </c:pt>
                <c:pt idx="22420">
                  <c:v>905.80123386590685</c:v>
                </c:pt>
                <c:pt idx="22421">
                  <c:v>913.8045374760336</c:v>
                </c:pt>
                <c:pt idx="22422">
                  <c:v>930.04501985311663</c:v>
                </c:pt>
                <c:pt idx="22423">
                  <c:v>982.24335126266362</c:v>
                </c:pt>
                <c:pt idx="22424">
                  <c:v>1018.0904285649583</c:v>
                </c:pt>
                <c:pt idx="22425">
                  <c:v>1027.9950965168468</c:v>
                </c:pt>
                <c:pt idx="22426">
                  <c:v>1024.9871488210629</c:v>
                </c:pt>
                <c:pt idx="22427">
                  <c:v>1019.1083873123554</c:v>
                </c:pt>
                <c:pt idx="22428">
                  <c:v>1041.3019284122831</c:v>
                </c:pt>
                <c:pt idx="22429">
                  <c:v>1062.2693295975446</c:v>
                </c:pt>
                <c:pt idx="22430">
                  <c:v>1070.0374514380915</c:v>
                </c:pt>
                <c:pt idx="22431">
                  <c:v>1074.0634942858239</c:v>
                </c:pt>
                <c:pt idx="22432">
                  <c:v>1078.4155770110694</c:v>
                </c:pt>
                <c:pt idx="22433">
                  <c:v>1081.5848299292511</c:v>
                </c:pt>
                <c:pt idx="22434">
                  <c:v>1082.6009080820234</c:v>
                </c:pt>
                <c:pt idx="22435">
                  <c:v>1072.9611673152983</c:v>
                </c:pt>
                <c:pt idx="22436">
                  <c:v>1068.3547482658635</c:v>
                </c:pt>
                <c:pt idx="22437">
                  <c:v>1066.2135465923257</c:v>
                </c:pt>
                <c:pt idx="22438">
                  <c:v>1064.3948902109623</c:v>
                </c:pt>
                <c:pt idx="22439">
                  <c:v>1062.2734884027022</c:v>
                </c:pt>
                <c:pt idx="22440">
                  <c:v>1047.4361862972899</c:v>
                </c:pt>
                <c:pt idx="22441">
                  <c:v>1023.4946790154262</c:v>
                </c:pt>
                <c:pt idx="22442">
                  <c:v>1005.5311976324219</c:v>
                </c:pt>
                <c:pt idx="22443">
                  <c:v>994.71761064148882</c:v>
                </c:pt>
                <c:pt idx="22444">
                  <c:v>985.36814295952274</c:v>
                </c:pt>
                <c:pt idx="22445">
                  <c:v>975.78643107755784</c:v>
                </c:pt>
                <c:pt idx="22446">
                  <c:v>963.07944736214233</c:v>
                </c:pt>
                <c:pt idx="22447">
                  <c:v>951.13869734890875</c:v>
                </c:pt>
                <c:pt idx="22448">
                  <c:v>940.16687176042944</c:v>
                </c:pt>
                <c:pt idx="22449">
                  <c:v>890.55795163303003</c:v>
                </c:pt>
                <c:pt idx="22450">
                  <c:v>879.56826125994041</c:v>
                </c:pt>
                <c:pt idx="22451">
                  <c:v>868.65674150854773</c:v>
                </c:pt>
                <c:pt idx="22452">
                  <c:v>908.74448454418939</c:v>
                </c:pt>
                <c:pt idx="22453">
                  <c:v>903.94554059604422</c:v>
                </c:pt>
                <c:pt idx="22454">
                  <c:v>891.41112501406701</c:v>
                </c:pt>
                <c:pt idx="22455">
                  <c:v>880.41117033434773</c:v>
                </c:pt>
                <c:pt idx="22456">
                  <c:v>871.34334573175306</c:v>
                </c:pt>
                <c:pt idx="22457">
                  <c:v>862.58642547807995</c:v>
                </c:pt>
                <c:pt idx="22458">
                  <c:v>826.93081381590855</c:v>
                </c:pt>
                <c:pt idx="22459">
                  <c:v>785.06113200188963</c:v>
                </c:pt>
                <c:pt idx="22460">
                  <c:v>752.14517393770052</c:v>
                </c:pt>
                <c:pt idx="22461">
                  <c:v>728.98684187440665</c:v>
                </c:pt>
                <c:pt idx="22462">
                  <c:v>709.90620663080028</c:v>
                </c:pt>
                <c:pt idx="22463">
                  <c:v>691.5289192368781</c:v>
                </c:pt>
                <c:pt idx="22464">
                  <c:v>678.71667239176554</c:v>
                </c:pt>
                <c:pt idx="22465">
                  <c:v>664.04435171138516</c:v>
                </c:pt>
                <c:pt idx="22466">
                  <c:v>648.69361790312303</c:v>
                </c:pt>
                <c:pt idx="22467">
                  <c:v>633.82540254262767</c:v>
                </c:pt>
                <c:pt idx="22468">
                  <c:v>619.69156934683406</c:v>
                </c:pt>
                <c:pt idx="22469">
                  <c:v>606.11636835800277</c:v>
                </c:pt>
                <c:pt idx="22470">
                  <c:v>594.96281230511954</c:v>
                </c:pt>
                <c:pt idx="22471">
                  <c:v>570.6198229935377</c:v>
                </c:pt>
                <c:pt idx="22472">
                  <c:v>545.10198919809523</c:v>
                </c:pt>
                <c:pt idx="22473">
                  <c:v>525.21740300287786</c:v>
                </c:pt>
                <c:pt idx="22474">
                  <c:v>509.28622831962412</c:v>
                </c:pt>
                <c:pt idx="22475">
                  <c:v>494.28102944797007</c:v>
                </c:pt>
                <c:pt idx="22476">
                  <c:v>473.96605543385209</c:v>
                </c:pt>
                <c:pt idx="22477">
                  <c:v>455.90779952264933</c:v>
                </c:pt>
                <c:pt idx="22478">
                  <c:v>439.79503339315602</c:v>
                </c:pt>
                <c:pt idx="22479">
                  <c:v>424.64255424393855</c:v>
                </c:pt>
                <c:pt idx="22480">
                  <c:v>410.01560590326829</c:v>
                </c:pt>
                <c:pt idx="22481">
                  <c:v>395.84942459588581</c:v>
                </c:pt>
                <c:pt idx="22482">
                  <c:v>382.1773508974278</c:v>
                </c:pt>
                <c:pt idx="22483">
                  <c:v>367.86424658168642</c:v>
                </c:pt>
                <c:pt idx="22484">
                  <c:v>353.84979916222989</c:v>
                </c:pt>
                <c:pt idx="22485">
                  <c:v>340.70811696211291</c:v>
                </c:pt>
                <c:pt idx="22486">
                  <c:v>328.38849676075671</c:v>
                </c:pt>
                <c:pt idx="22487">
                  <c:v>316.64560192147525</c:v>
                </c:pt>
                <c:pt idx="22488">
                  <c:v>306.77617569113863</c:v>
                </c:pt>
                <c:pt idx="22489">
                  <c:v>294.79035150994025</c:v>
                </c:pt>
                <c:pt idx="22490">
                  <c:v>282.66268112613079</c:v>
                </c:pt>
                <c:pt idx="22491">
                  <c:v>271.76583874560947</c:v>
                </c:pt>
                <c:pt idx="22492">
                  <c:v>265.29207082853338</c:v>
                </c:pt>
                <c:pt idx="22493">
                  <c:v>263.28721841740753</c:v>
                </c:pt>
                <c:pt idx="22494">
                  <c:v>260.31891771252458</c:v>
                </c:pt>
                <c:pt idx="22495">
                  <c:v>265.38066944510814</c:v>
                </c:pt>
                <c:pt idx="22496">
                  <c:v>278.23619055714516</c:v>
                </c:pt>
                <c:pt idx="22497">
                  <c:v>290.17860098699731</c:v>
                </c:pt>
                <c:pt idx="22498">
                  <c:v>299.3160812752181</c:v>
                </c:pt>
                <c:pt idx="22499">
                  <c:v>307.72368225812204</c:v>
                </c:pt>
                <c:pt idx="22500">
                  <c:v>316.72936810774615</c:v>
                </c:pt>
                <c:pt idx="22501">
                  <c:v>398.33488546877157</c:v>
                </c:pt>
                <c:pt idx="22502">
                  <c:v>460.0762392131183</c:v>
                </c:pt>
                <c:pt idx="22503">
                  <c:v>490.55532451537835</c:v>
                </c:pt>
                <c:pt idx="22504">
                  <c:v>521.34195399729629</c:v>
                </c:pt>
                <c:pt idx="22505">
                  <c:v>548.98383977370781</c:v>
                </c:pt>
                <c:pt idx="22506">
                  <c:v>517.97499855597584</c:v>
                </c:pt>
                <c:pt idx="22507">
                  <c:v>529.37215864459768</c:v>
                </c:pt>
                <c:pt idx="22508">
                  <c:v>541.53583435560313</c:v>
                </c:pt>
                <c:pt idx="22509">
                  <c:v>600.04570214795979</c:v>
                </c:pt>
                <c:pt idx="22510">
                  <c:v>614.4080212028224</c:v>
                </c:pt>
                <c:pt idx="22511">
                  <c:v>627.10731727772929</c:v>
                </c:pt>
                <c:pt idx="22512">
                  <c:v>620.82611589389205</c:v>
                </c:pt>
                <c:pt idx="22513">
                  <c:v>582.86434409787444</c:v>
                </c:pt>
                <c:pt idx="22514">
                  <c:v>562.62795375671499</c:v>
                </c:pt>
                <c:pt idx="22515">
                  <c:v>561.04848986418904</c:v>
                </c:pt>
                <c:pt idx="22516">
                  <c:v>562.24821802723443</c:v>
                </c:pt>
                <c:pt idx="22517">
                  <c:v>563.77403544034303</c:v>
                </c:pt>
                <c:pt idx="22518">
                  <c:v>573.90457315924641</c:v>
                </c:pt>
                <c:pt idx="22519">
                  <c:v>579.51855343814532</c:v>
                </c:pt>
                <c:pt idx="22520">
                  <c:v>582.39954114719637</c:v>
                </c:pt>
                <c:pt idx="22521">
                  <c:v>587.31678551773575</c:v>
                </c:pt>
                <c:pt idx="22522">
                  <c:v>593.49894702246172</c:v>
                </c:pt>
                <c:pt idx="22523">
                  <c:v>599.74757561223839</c:v>
                </c:pt>
                <c:pt idx="22524">
                  <c:v>592.89260735106859</c:v>
                </c:pt>
                <c:pt idx="22525">
                  <c:v>589.83959887088054</c:v>
                </c:pt>
                <c:pt idx="22526">
                  <c:v>586.17489467602695</c:v>
                </c:pt>
                <c:pt idx="22527">
                  <c:v>587.43702408832371</c:v>
                </c:pt>
                <c:pt idx="22528">
                  <c:v>592.66421859497927</c:v>
                </c:pt>
                <c:pt idx="22529">
                  <c:v>599.17720713567121</c:v>
                </c:pt>
                <c:pt idx="22530">
                  <c:v>604.36969940395329</c:v>
                </c:pt>
                <c:pt idx="22531">
                  <c:v>611.11067330847607</c:v>
                </c:pt>
                <c:pt idx="22532">
                  <c:v>618.74390979878285</c:v>
                </c:pt>
                <c:pt idx="22533">
                  <c:v>626.73020193320349</c:v>
                </c:pt>
                <c:pt idx="22534">
                  <c:v>634.93479928167096</c:v>
                </c:pt>
                <c:pt idx="22535">
                  <c:v>643.01175416757701</c:v>
                </c:pt>
                <c:pt idx="22536">
                  <c:v>648.4413453144083</c:v>
                </c:pt>
                <c:pt idx="22537">
                  <c:v>654.97557806986129</c:v>
                </c:pt>
                <c:pt idx="22538">
                  <c:v>661.63020393244426</c:v>
                </c:pt>
                <c:pt idx="22539">
                  <c:v>667.83265048705221</c:v>
                </c:pt>
                <c:pt idx="22540">
                  <c:v>673.344951253972</c:v>
                </c:pt>
                <c:pt idx="22541">
                  <c:v>678.01527299762995</c:v>
                </c:pt>
                <c:pt idx="22542">
                  <c:v>700.519049514995</c:v>
                </c:pt>
                <c:pt idx="22543">
                  <c:v>717.24771415893917</c:v>
                </c:pt>
                <c:pt idx="22544">
                  <c:v>731.83520851849698</c:v>
                </c:pt>
                <c:pt idx="22545">
                  <c:v>743.06758020916254</c:v>
                </c:pt>
                <c:pt idx="22546">
                  <c:v>752.1986319052271</c:v>
                </c:pt>
                <c:pt idx="22547">
                  <c:v>760.14002602523021</c:v>
                </c:pt>
                <c:pt idx="22548">
                  <c:v>766.9922155854415</c:v>
                </c:pt>
                <c:pt idx="22549">
                  <c:v>776.58445554688592</c:v>
                </c:pt>
                <c:pt idx="22550">
                  <c:v>786.92998640610949</c:v>
                </c:pt>
                <c:pt idx="22551">
                  <c:v>793.24277399290963</c:v>
                </c:pt>
                <c:pt idx="22552">
                  <c:v>797.9654881759094</c:v>
                </c:pt>
                <c:pt idx="22553">
                  <c:v>802.24616136013685</c:v>
                </c:pt>
                <c:pt idx="22554">
                  <c:v>795.48345203527992</c:v>
                </c:pt>
                <c:pt idx="22555">
                  <c:v>795.16780507168619</c:v>
                </c:pt>
                <c:pt idx="22556">
                  <c:v>789.8305925288895</c:v>
                </c:pt>
                <c:pt idx="22557">
                  <c:v>781.39606750403448</c:v>
                </c:pt>
                <c:pt idx="22558">
                  <c:v>771.38411988530402</c:v>
                </c:pt>
                <c:pt idx="22559">
                  <c:v>759.95734976452604</c:v>
                </c:pt>
                <c:pt idx="22560">
                  <c:v>813.9249101465324</c:v>
                </c:pt>
                <c:pt idx="22561">
                  <c:v>843.31851836837086</c:v>
                </c:pt>
                <c:pt idx="22562">
                  <c:v>879.04816333346241</c:v>
                </c:pt>
                <c:pt idx="22563">
                  <c:v>912.62284445761668</c:v>
                </c:pt>
                <c:pt idx="22564">
                  <c:v>943.99418018441929</c:v>
                </c:pt>
                <c:pt idx="22565">
                  <c:v>973.59418607191469</c:v>
                </c:pt>
                <c:pt idx="22566">
                  <c:v>1028.7963972190339</c:v>
                </c:pt>
                <c:pt idx="22567">
                  <c:v>1095.77913988967</c:v>
                </c:pt>
                <c:pt idx="22568">
                  <c:v>1140.2772559270966</c:v>
                </c:pt>
                <c:pt idx="22569">
                  <c:v>1166.6221690297361</c:v>
                </c:pt>
                <c:pt idx="22570">
                  <c:v>1185.2738908175111</c:v>
                </c:pt>
                <c:pt idx="22571">
                  <c:v>1199.1183819746502</c:v>
                </c:pt>
                <c:pt idx="22572">
                  <c:v>1251.4472827773536</c:v>
                </c:pt>
                <c:pt idx="22573">
                  <c:v>1291.5417128107094</c:v>
                </c:pt>
                <c:pt idx="22574">
                  <c:v>1321.8308492518306</c:v>
                </c:pt>
                <c:pt idx="22575">
                  <c:v>1351.8918205513867</c:v>
                </c:pt>
                <c:pt idx="22576">
                  <c:v>1379.7358328181458</c:v>
                </c:pt>
                <c:pt idx="22577">
                  <c:v>1404.6640241028695</c:v>
                </c:pt>
                <c:pt idx="22578">
                  <c:v>1429.8119358095128</c:v>
                </c:pt>
                <c:pt idx="22579">
                  <c:v>1446.6293603797681</c:v>
                </c:pt>
                <c:pt idx="22580">
                  <c:v>1467.8551201924499</c:v>
                </c:pt>
                <c:pt idx="22581">
                  <c:v>1490.6735484284575</c:v>
                </c:pt>
                <c:pt idx="22582">
                  <c:v>1508.2137103806738</c:v>
                </c:pt>
                <c:pt idx="22583">
                  <c:v>1526.4852277058619</c:v>
                </c:pt>
                <c:pt idx="22584">
                  <c:v>1527.5512169558033</c:v>
                </c:pt>
                <c:pt idx="22585">
                  <c:v>1523.1900462930032</c:v>
                </c:pt>
                <c:pt idx="22586">
                  <c:v>1526.2074659490679</c:v>
                </c:pt>
                <c:pt idx="22587">
                  <c:v>1533.066351271349</c:v>
                </c:pt>
                <c:pt idx="22588">
                  <c:v>1539.5502642207002</c:v>
                </c:pt>
                <c:pt idx="22589">
                  <c:v>1553.2046800897137</c:v>
                </c:pt>
                <c:pt idx="22590">
                  <c:v>1555.3596652759643</c:v>
                </c:pt>
                <c:pt idx="22591">
                  <c:v>1558.6678192387949</c:v>
                </c:pt>
                <c:pt idx="22592">
                  <c:v>1562.6143994324545</c:v>
                </c:pt>
                <c:pt idx="22593">
                  <c:v>1523.1474825015707</c:v>
                </c:pt>
                <c:pt idx="22594">
                  <c:v>1524.3703551259109</c:v>
                </c:pt>
                <c:pt idx="22595">
                  <c:v>1524.9490051034418</c:v>
                </c:pt>
                <c:pt idx="22596">
                  <c:v>1525.3284771676715</c:v>
                </c:pt>
                <c:pt idx="22597">
                  <c:v>1490.5497471168064</c:v>
                </c:pt>
                <c:pt idx="22598">
                  <c:v>1459.5808284931702</c:v>
                </c:pt>
                <c:pt idx="22599">
                  <c:v>1432.1444514953321</c:v>
                </c:pt>
                <c:pt idx="22600">
                  <c:v>1406.6319352781254</c:v>
                </c:pt>
                <c:pt idx="22601">
                  <c:v>1382.2253649453357</c:v>
                </c:pt>
                <c:pt idx="22602">
                  <c:v>1388.4225258359752</c:v>
                </c:pt>
                <c:pt idx="22603">
                  <c:v>1374.4676776792742</c:v>
                </c:pt>
                <c:pt idx="22604">
                  <c:v>1371.6880199215541</c:v>
                </c:pt>
                <c:pt idx="22605">
                  <c:v>1375.1378225029396</c:v>
                </c:pt>
                <c:pt idx="22606">
                  <c:v>1373.5901214579803</c:v>
                </c:pt>
                <c:pt idx="22607">
                  <c:v>1371.2938131454598</c:v>
                </c:pt>
                <c:pt idx="22608">
                  <c:v>1307.0904469343452</c:v>
                </c:pt>
                <c:pt idx="22609">
                  <c:v>1260.9063372720093</c:v>
                </c:pt>
                <c:pt idx="22610">
                  <c:v>1224.3589964262117</c:v>
                </c:pt>
                <c:pt idx="22611">
                  <c:v>1189.7844608903188</c:v>
                </c:pt>
                <c:pt idx="22612">
                  <c:v>1155.786591285563</c:v>
                </c:pt>
                <c:pt idx="22613">
                  <c:v>1123.3584522533743</c:v>
                </c:pt>
                <c:pt idx="22614">
                  <c:v>1105.1057871553064</c:v>
                </c:pt>
                <c:pt idx="22615">
                  <c:v>1073.9196691871152</c:v>
                </c:pt>
                <c:pt idx="22616">
                  <c:v>1043.2109533097321</c:v>
                </c:pt>
                <c:pt idx="22617">
                  <c:v>1019.0778367245539</c:v>
                </c:pt>
                <c:pt idx="22618">
                  <c:v>999.23718132594786</c:v>
                </c:pt>
                <c:pt idx="22619">
                  <c:v>980.67661909749347</c:v>
                </c:pt>
                <c:pt idx="22620">
                  <c:v>948.05189661734585</c:v>
                </c:pt>
                <c:pt idx="22621">
                  <c:v>919.55009742581717</c:v>
                </c:pt>
                <c:pt idx="22622">
                  <c:v>894.72635657201556</c:v>
                </c:pt>
                <c:pt idx="22623">
                  <c:v>872.06771248899111</c:v>
                </c:pt>
                <c:pt idx="22624">
                  <c:v>850.78701592993127</c:v>
                </c:pt>
                <c:pt idx="22625">
                  <c:v>759.81291386890189</c:v>
                </c:pt>
                <c:pt idx="22626">
                  <c:v>673.6357665477891</c:v>
                </c:pt>
                <c:pt idx="22627">
                  <c:v>591.48337203959204</c:v>
                </c:pt>
                <c:pt idx="22628">
                  <c:v>511.90421118495755</c:v>
                </c:pt>
                <c:pt idx="22629">
                  <c:v>441.87701896410789</c:v>
                </c:pt>
                <c:pt idx="22630">
                  <c:v>378.64608318830039</c:v>
                </c:pt>
                <c:pt idx="22631">
                  <c:v>320.55019667469827</c:v>
                </c:pt>
                <c:pt idx="22632">
                  <c:v>289.79409595109416</c:v>
                </c:pt>
                <c:pt idx="22633">
                  <c:v>260.7666335250322</c:v>
                </c:pt>
                <c:pt idx="22634">
                  <c:v>235.76871371167235</c:v>
                </c:pt>
                <c:pt idx="22635">
                  <c:v>215.55712068045787</c:v>
                </c:pt>
                <c:pt idx="22636">
                  <c:v>201.63735723916639</c:v>
                </c:pt>
                <c:pt idx="22637">
                  <c:v>194.88569536737265</c:v>
                </c:pt>
                <c:pt idx="22638">
                  <c:v>210.21120840373149</c:v>
                </c:pt>
                <c:pt idx="22639">
                  <c:v>213.46952150370748</c:v>
                </c:pt>
                <c:pt idx="22640">
                  <c:v>215.72121151215072</c:v>
                </c:pt>
                <c:pt idx="22641">
                  <c:v>224.11046480443596</c:v>
                </c:pt>
                <c:pt idx="22642">
                  <c:v>231.85628916295329</c:v>
                </c:pt>
                <c:pt idx="22643">
                  <c:v>240.8881284231968</c:v>
                </c:pt>
                <c:pt idx="22644">
                  <c:v>250.74067090724932</c:v>
                </c:pt>
                <c:pt idx="22645">
                  <c:v>334.5843322506588</c:v>
                </c:pt>
                <c:pt idx="22646">
                  <c:v>398.95465330548097</c:v>
                </c:pt>
                <c:pt idx="22647">
                  <c:v>440.9011241836622</c:v>
                </c:pt>
                <c:pt idx="22648">
                  <c:v>467.55770339273806</c:v>
                </c:pt>
                <c:pt idx="22649">
                  <c:v>489.46013717353441</c:v>
                </c:pt>
                <c:pt idx="22650">
                  <c:v>459.81808183621939</c:v>
                </c:pt>
                <c:pt idx="22651">
                  <c:v>472.81725322529115</c:v>
                </c:pt>
                <c:pt idx="22652">
                  <c:v>488.12803132777157</c:v>
                </c:pt>
                <c:pt idx="22653">
                  <c:v>543.33734489159826</c:v>
                </c:pt>
                <c:pt idx="22654">
                  <c:v>559.27764678340645</c:v>
                </c:pt>
                <c:pt idx="22655">
                  <c:v>573.74118664639275</c:v>
                </c:pt>
                <c:pt idx="22656">
                  <c:v>562.4591957702919</c:v>
                </c:pt>
                <c:pt idx="22657">
                  <c:v>526.14393898399385</c:v>
                </c:pt>
                <c:pt idx="22658">
                  <c:v>513.81177865810082</c:v>
                </c:pt>
                <c:pt idx="22659">
                  <c:v>514.73242886195601</c:v>
                </c:pt>
                <c:pt idx="22660">
                  <c:v>517.74470844720122</c:v>
                </c:pt>
                <c:pt idx="22661">
                  <c:v>521.2231158888934</c:v>
                </c:pt>
                <c:pt idx="22662">
                  <c:v>510.09771216801528</c:v>
                </c:pt>
                <c:pt idx="22663">
                  <c:v>504.28269982629314</c:v>
                </c:pt>
                <c:pt idx="22664">
                  <c:v>498.38061063653754</c:v>
                </c:pt>
                <c:pt idx="22665">
                  <c:v>494.00229181869275</c:v>
                </c:pt>
                <c:pt idx="22666">
                  <c:v>489.27196631851683</c:v>
                </c:pt>
                <c:pt idx="22667">
                  <c:v>483.2784136003026</c:v>
                </c:pt>
                <c:pt idx="22668">
                  <c:v>525.32699688449304</c:v>
                </c:pt>
                <c:pt idx="22669">
                  <c:v>541.97184568833256</c:v>
                </c:pt>
                <c:pt idx="22670">
                  <c:v>552.02165310286682</c:v>
                </c:pt>
                <c:pt idx="22671">
                  <c:v>567.04080092017648</c:v>
                </c:pt>
                <c:pt idx="22672">
                  <c:v>584.55582987751757</c:v>
                </c:pt>
                <c:pt idx="22673">
                  <c:v>602.8514762189659</c:v>
                </c:pt>
                <c:pt idx="22674">
                  <c:v>603.20897942039187</c:v>
                </c:pt>
                <c:pt idx="22675">
                  <c:v>610.98096669899508</c:v>
                </c:pt>
                <c:pt idx="22676">
                  <c:v>620.35634500920992</c:v>
                </c:pt>
                <c:pt idx="22677">
                  <c:v>630.00151029579422</c:v>
                </c:pt>
                <c:pt idx="22678">
                  <c:v>639.71382613485878</c:v>
                </c:pt>
                <c:pt idx="22679">
                  <c:v>649.40979298799846</c:v>
                </c:pt>
                <c:pt idx="22680">
                  <c:v>666.59418980132034</c:v>
                </c:pt>
                <c:pt idx="22681">
                  <c:v>681.42843724537352</c:v>
                </c:pt>
                <c:pt idx="22682">
                  <c:v>695.60354260400231</c:v>
                </c:pt>
                <c:pt idx="22683">
                  <c:v>708.32423747469829</c:v>
                </c:pt>
                <c:pt idx="22684">
                  <c:v>719.70981473057736</c:v>
                </c:pt>
                <c:pt idx="22685">
                  <c:v>729.78924868212607</c:v>
                </c:pt>
                <c:pt idx="22686">
                  <c:v>640.02999092842651</c:v>
                </c:pt>
                <c:pt idx="22687">
                  <c:v>578.08021112591643</c:v>
                </c:pt>
                <c:pt idx="22688">
                  <c:v>516.01112156619922</c:v>
                </c:pt>
                <c:pt idx="22689">
                  <c:v>449.08114692494422</c:v>
                </c:pt>
                <c:pt idx="22690">
                  <c:v>377.67445223028784</c:v>
                </c:pt>
                <c:pt idx="22691">
                  <c:v>259.86939129717751</c:v>
                </c:pt>
                <c:pt idx="22692">
                  <c:v>292.78222809125157</c:v>
                </c:pt>
                <c:pt idx="22693">
                  <c:v>327.00661085903005</c:v>
                </c:pt>
                <c:pt idx="22694">
                  <c:v>362.64346155090453</c:v>
                </c:pt>
                <c:pt idx="22695">
                  <c:v>395.32474123383344</c:v>
                </c:pt>
                <c:pt idx="22696">
                  <c:v>427.49108530843995</c:v>
                </c:pt>
                <c:pt idx="22697">
                  <c:v>458.53390916274236</c:v>
                </c:pt>
                <c:pt idx="22698">
                  <c:v>416.80270945012563</c:v>
                </c:pt>
                <c:pt idx="22699">
                  <c:v>374.12044734815976</c:v>
                </c:pt>
                <c:pt idx="22700">
                  <c:v>326.92205341593922</c:v>
                </c:pt>
                <c:pt idx="22701">
                  <c:v>277.01988335966308</c:v>
                </c:pt>
                <c:pt idx="22702">
                  <c:v>226.69746486807441</c:v>
                </c:pt>
                <c:pt idx="22703">
                  <c:v>176.16805593552954</c:v>
                </c:pt>
                <c:pt idx="22704">
                  <c:v>149.08816066440738</c:v>
                </c:pt>
                <c:pt idx="22705">
                  <c:v>122.37380528869082</c:v>
                </c:pt>
                <c:pt idx="22706">
                  <c:v>92.660521200039696</c:v>
                </c:pt>
                <c:pt idx="22707">
                  <c:v>59.398601093105412</c:v>
                </c:pt>
                <c:pt idx="22708">
                  <c:v>27.020755169326598</c:v>
                </c:pt>
                <c:pt idx="22709">
                  <c:v>-5.201872081037191</c:v>
                </c:pt>
                <c:pt idx="22710">
                  <c:v>0</c:v>
                </c:pt>
                <c:pt idx="22711">
                  <c:v>0</c:v>
                </c:pt>
                <c:pt idx="22712">
                  <c:v>0</c:v>
                </c:pt>
                <c:pt idx="22713">
                  <c:v>0</c:v>
                </c:pt>
                <c:pt idx="22714">
                  <c:v>0</c:v>
                </c:pt>
                <c:pt idx="22715">
                  <c:v>0</c:v>
                </c:pt>
                <c:pt idx="22716">
                  <c:v>0</c:v>
                </c:pt>
                <c:pt idx="22717">
                  <c:v>0</c:v>
                </c:pt>
                <c:pt idx="22718">
                  <c:v>0</c:v>
                </c:pt>
                <c:pt idx="22719">
                  <c:v>0</c:v>
                </c:pt>
                <c:pt idx="22720">
                  <c:v>0</c:v>
                </c:pt>
                <c:pt idx="22721">
                  <c:v>0</c:v>
                </c:pt>
                <c:pt idx="22722">
                  <c:v>0</c:v>
                </c:pt>
                <c:pt idx="22723">
                  <c:v>0</c:v>
                </c:pt>
                <c:pt idx="22724">
                  <c:v>-79.731099116802497</c:v>
                </c:pt>
                <c:pt idx="22725">
                  <c:v>235.24029907292146</c:v>
                </c:pt>
                <c:pt idx="22726">
                  <c:v>553.03377150188771</c:v>
                </c:pt>
                <c:pt idx="22727">
                  <c:v>871.62701350930445</c:v>
                </c:pt>
                <c:pt idx="22728">
                  <c:v>1055.1799439250017</c:v>
                </c:pt>
                <c:pt idx="22729">
                  <c:v>1234.7703351624334</c:v>
                </c:pt>
                <c:pt idx="22730">
                  <c:v>1414.916376742616</c:v>
                </c:pt>
                <c:pt idx="22731">
                  <c:v>1586.2841141711388</c:v>
                </c:pt>
                <c:pt idx="22732">
                  <c:v>1709.6058873462705</c:v>
                </c:pt>
                <c:pt idx="22733">
                  <c:v>1811.1578097611543</c:v>
                </c:pt>
                <c:pt idx="22734">
                  <c:v>1755.6896608330483</c:v>
                </c:pt>
                <c:pt idx="22735">
                  <c:v>1723.9433469039996</c:v>
                </c:pt>
                <c:pt idx="22736">
                  <c:v>1695.6620249851312</c:v>
                </c:pt>
                <c:pt idx="22737">
                  <c:v>1645.9435090247348</c:v>
                </c:pt>
                <c:pt idx="22738">
                  <c:v>1618.1504700495946</c:v>
                </c:pt>
                <c:pt idx="22739">
                  <c:v>1591.3836703773056</c:v>
                </c:pt>
                <c:pt idx="22740">
                  <c:v>1706.8812509569125</c:v>
                </c:pt>
                <c:pt idx="22741">
                  <c:v>1778.8963342979728</c:v>
                </c:pt>
                <c:pt idx="22742">
                  <c:v>1852.3418780917063</c:v>
                </c:pt>
                <c:pt idx="22743">
                  <c:v>1925.4287060987667</c:v>
                </c:pt>
                <c:pt idx="22744">
                  <c:v>1996.8857315197988</c:v>
                </c:pt>
                <c:pt idx="22745">
                  <c:v>2072.8721514195386</c:v>
                </c:pt>
                <c:pt idx="22746">
                  <c:v>2071.2432512149576</c:v>
                </c:pt>
                <c:pt idx="22747">
                  <c:v>2085.8575017497474</c:v>
                </c:pt>
                <c:pt idx="22748">
                  <c:v>2111.3604160960267</c:v>
                </c:pt>
                <c:pt idx="22749">
                  <c:v>2136.912833975688</c:v>
                </c:pt>
                <c:pt idx="22750">
                  <c:v>2162.4180398069825</c:v>
                </c:pt>
                <c:pt idx="22751">
                  <c:v>2188.1168078314063</c:v>
                </c:pt>
                <c:pt idx="22752">
                  <c:v>2149.1295908438815</c:v>
                </c:pt>
                <c:pt idx="22753">
                  <c:v>2121.8577290421845</c:v>
                </c:pt>
                <c:pt idx="22754">
                  <c:v>2093.6303166418511</c:v>
                </c:pt>
                <c:pt idx="22755">
                  <c:v>2066.8455551758921</c:v>
                </c:pt>
                <c:pt idx="22756">
                  <c:v>2041.8762347414513</c:v>
                </c:pt>
                <c:pt idx="22757">
                  <c:v>2018.3594590284376</c:v>
                </c:pt>
                <c:pt idx="22758">
                  <c:v>2027.8322251996199</c:v>
                </c:pt>
                <c:pt idx="22759">
                  <c:v>2031.027966566226</c:v>
                </c:pt>
                <c:pt idx="22760">
                  <c:v>2038.8842737667323</c:v>
                </c:pt>
                <c:pt idx="22761">
                  <c:v>2052.1338118958929</c:v>
                </c:pt>
                <c:pt idx="22762">
                  <c:v>2067.1091388406508</c:v>
                </c:pt>
                <c:pt idx="22763">
                  <c:v>2081.9237199380054</c:v>
                </c:pt>
                <c:pt idx="22764">
                  <c:v>2149.13396137583</c:v>
                </c:pt>
                <c:pt idx="22765">
                  <c:v>1964.5703145392804</c:v>
                </c:pt>
                <c:pt idx="22766">
                  <c:v>1719.5936974267822</c:v>
                </c:pt>
                <c:pt idx="22767">
                  <c:v>1546.9994929565412</c:v>
                </c:pt>
                <c:pt idx="22768">
                  <c:v>1337.9288519592187</c:v>
                </c:pt>
                <c:pt idx="22769">
                  <c:v>1161.4316588383424</c:v>
                </c:pt>
                <c:pt idx="22770">
                  <c:v>1026.1573643756365</c:v>
                </c:pt>
                <c:pt idx="22771">
                  <c:v>903.45658287326955</c:v>
                </c:pt>
                <c:pt idx="22772">
                  <c:v>793.16983583924809</c:v>
                </c:pt>
                <c:pt idx="22773">
                  <c:v>694.67928039016977</c:v>
                </c:pt>
                <c:pt idx="22774">
                  <c:v>606.21930090594367</c:v>
                </c:pt>
                <c:pt idx="22775">
                  <c:v>525.91086337404795</c:v>
                </c:pt>
                <c:pt idx="22776">
                  <c:v>456.73323715591948</c:v>
                </c:pt>
                <c:pt idx="22777">
                  <c:v>390.68109539565705</c:v>
                </c:pt>
                <c:pt idx="22778">
                  <c:v>330.50246644879849</c:v>
                </c:pt>
                <c:pt idx="22779">
                  <c:v>277.28379118240565</c:v>
                </c:pt>
                <c:pt idx="22780">
                  <c:v>233.55490568746666</c:v>
                </c:pt>
                <c:pt idx="22781">
                  <c:v>198.91761859971743</c:v>
                </c:pt>
                <c:pt idx="22782">
                  <c:v>215.20891685222304</c:v>
                </c:pt>
                <c:pt idx="22783">
                  <c:v>227.90751988797507</c:v>
                </c:pt>
                <c:pt idx="22784">
                  <c:v>233.76258252580925</c:v>
                </c:pt>
                <c:pt idx="22785">
                  <c:v>248.13135539601058</c:v>
                </c:pt>
                <c:pt idx="22786">
                  <c:v>260.48886441741018</c:v>
                </c:pt>
                <c:pt idx="22787">
                  <c:v>272.69459777474691</c:v>
                </c:pt>
                <c:pt idx="22788">
                  <c:v>278.87521913889083</c:v>
                </c:pt>
                <c:pt idx="22789">
                  <c:v>367.31341812777549</c:v>
                </c:pt>
                <c:pt idx="22790">
                  <c:v>438.24616517208813</c:v>
                </c:pt>
                <c:pt idx="22791">
                  <c:v>479.72160393300879</c:v>
                </c:pt>
                <c:pt idx="22792">
                  <c:v>501.28892291355965</c:v>
                </c:pt>
                <c:pt idx="22793">
                  <c:v>522.02793309335846</c:v>
                </c:pt>
                <c:pt idx="22794">
                  <c:v>508.36186733735423</c:v>
                </c:pt>
                <c:pt idx="22795">
                  <c:v>524.3431422163402</c:v>
                </c:pt>
                <c:pt idx="22796">
                  <c:v>538.84620265345518</c:v>
                </c:pt>
                <c:pt idx="22797">
                  <c:v>593.07607817333201</c:v>
                </c:pt>
                <c:pt idx="22798">
                  <c:v>607.86099051498491</c:v>
                </c:pt>
                <c:pt idx="22799">
                  <c:v>620.98655511306254</c:v>
                </c:pt>
                <c:pt idx="22800">
                  <c:v>618.67567903446684</c:v>
                </c:pt>
                <c:pt idx="22801">
                  <c:v>580.96993340525535</c:v>
                </c:pt>
                <c:pt idx="22802">
                  <c:v>560.15335556169271</c:v>
                </c:pt>
                <c:pt idx="22803">
                  <c:v>559.32128679238872</c:v>
                </c:pt>
                <c:pt idx="22804">
                  <c:v>562.48023703926037</c:v>
                </c:pt>
                <c:pt idx="22805">
                  <c:v>566.08067263195528</c:v>
                </c:pt>
                <c:pt idx="22806">
                  <c:v>564.07427858678875</c:v>
                </c:pt>
                <c:pt idx="22807">
                  <c:v>564.60243702129378</c:v>
                </c:pt>
                <c:pt idx="22808">
                  <c:v>564.22953567337538</c:v>
                </c:pt>
                <c:pt idx="22809">
                  <c:v>565.23058342556715</c:v>
                </c:pt>
                <c:pt idx="22810">
                  <c:v>566.41801911021957</c:v>
                </c:pt>
                <c:pt idx="22811">
                  <c:v>567.14854123960606</c:v>
                </c:pt>
                <c:pt idx="22812">
                  <c:v>572.66090483701691</c:v>
                </c:pt>
                <c:pt idx="22813">
                  <c:v>579.04456027708272</c:v>
                </c:pt>
                <c:pt idx="22814">
                  <c:v>582.28662893711385</c:v>
                </c:pt>
                <c:pt idx="22815">
                  <c:v>589.04423976798012</c:v>
                </c:pt>
                <c:pt idx="22816">
                  <c:v>597.73941884834699</c:v>
                </c:pt>
                <c:pt idx="22817">
                  <c:v>606.72432971828766</c:v>
                </c:pt>
                <c:pt idx="22818">
                  <c:v>597.60350219427005</c:v>
                </c:pt>
                <c:pt idx="22819">
                  <c:v>594.78445469135431</c:v>
                </c:pt>
                <c:pt idx="22820">
                  <c:v>592.94629477991043</c:v>
                </c:pt>
                <c:pt idx="22821">
                  <c:v>590.50121845947353</c:v>
                </c:pt>
                <c:pt idx="22822">
                  <c:v>587.04887187047291</c:v>
                </c:pt>
                <c:pt idx="22823">
                  <c:v>582.60873858864477</c:v>
                </c:pt>
                <c:pt idx="22824">
                  <c:v>581.10956660515933</c:v>
                </c:pt>
                <c:pt idx="22825">
                  <c:v>576.93413395494133</c:v>
                </c:pt>
                <c:pt idx="22826">
                  <c:v>570.84951291084462</c:v>
                </c:pt>
                <c:pt idx="22827">
                  <c:v>564.13739459890326</c:v>
                </c:pt>
                <c:pt idx="22828">
                  <c:v>556.48793965657978</c:v>
                </c:pt>
                <c:pt idx="22829">
                  <c:v>547.50679029317087</c:v>
                </c:pt>
                <c:pt idx="22830">
                  <c:v>614.91833323718731</c:v>
                </c:pt>
                <c:pt idx="22831">
                  <c:v>662.46094054726325</c:v>
                </c:pt>
                <c:pt idx="22832">
                  <c:v>706.17348196567389</c:v>
                </c:pt>
                <c:pt idx="22833">
                  <c:v>744.79133092278596</c:v>
                </c:pt>
                <c:pt idx="22834">
                  <c:v>780.93144194020567</c:v>
                </c:pt>
                <c:pt idx="22835">
                  <c:v>815.42849621570588</c:v>
                </c:pt>
                <c:pt idx="22836">
                  <c:v>868.90859441397197</c:v>
                </c:pt>
                <c:pt idx="22837">
                  <c:v>920.57807307568532</c:v>
                </c:pt>
                <c:pt idx="22838">
                  <c:v>969.58213205288337</c:v>
                </c:pt>
                <c:pt idx="22839">
                  <c:v>1014.1670277839352</c:v>
                </c:pt>
                <c:pt idx="22840">
                  <c:v>1057.8092259250313</c:v>
                </c:pt>
                <c:pt idx="22841">
                  <c:v>1100.1813002884669</c:v>
                </c:pt>
                <c:pt idx="22842">
                  <c:v>1091.5233809159795</c:v>
                </c:pt>
                <c:pt idx="22843">
                  <c:v>1095.5554906867226</c:v>
                </c:pt>
                <c:pt idx="22844">
                  <c:v>1094.5687247854939</c:v>
                </c:pt>
                <c:pt idx="22845">
                  <c:v>1175.4080474839998</c:v>
                </c:pt>
                <c:pt idx="22846">
                  <c:v>1244.1590468716731</c:v>
                </c:pt>
                <c:pt idx="22847">
                  <c:v>1192.153589690844</c:v>
                </c:pt>
                <c:pt idx="22848">
                  <c:v>1130.989216360997</c:v>
                </c:pt>
                <c:pt idx="22849">
                  <c:v>1070.7750563523414</c:v>
                </c:pt>
                <c:pt idx="22850">
                  <c:v>1007.4754293153796</c:v>
                </c:pt>
                <c:pt idx="22851">
                  <c:v>941.99613291345429</c:v>
                </c:pt>
                <c:pt idx="22852">
                  <c:v>876.84427604064081</c:v>
                </c:pt>
                <c:pt idx="22853">
                  <c:v>812.20226244481216</c:v>
                </c:pt>
                <c:pt idx="22854">
                  <c:v>783.12571955998658</c:v>
                </c:pt>
                <c:pt idx="22855">
                  <c:v>767.57835983138625</c:v>
                </c:pt>
                <c:pt idx="22856">
                  <c:v>755.64145891370231</c:v>
                </c:pt>
                <c:pt idx="22857">
                  <c:v>736.75932439181895</c:v>
                </c:pt>
                <c:pt idx="22858">
                  <c:v>717.2029640177459</c:v>
                </c:pt>
                <c:pt idx="22859">
                  <c:v>698.95633867484764</c:v>
                </c:pt>
                <c:pt idx="22860">
                  <c:v>653.43721426021739</c:v>
                </c:pt>
                <c:pt idx="22861">
                  <c:v>605.19066136659603</c:v>
                </c:pt>
                <c:pt idx="22862">
                  <c:v>560.73162476409414</c:v>
                </c:pt>
                <c:pt idx="22863">
                  <c:v>522.12698704881234</c:v>
                </c:pt>
                <c:pt idx="22864">
                  <c:v>485.43069197492429</c:v>
                </c:pt>
                <c:pt idx="22865">
                  <c:v>449.80777436377195</c:v>
                </c:pt>
                <c:pt idx="22866">
                  <c:v>675.72681975036676</c:v>
                </c:pt>
                <c:pt idx="22867">
                  <c:v>899.1188785814976</c:v>
                </c:pt>
                <c:pt idx="22868">
                  <c:v>1121.43628560715</c:v>
                </c:pt>
                <c:pt idx="22869">
                  <c:v>1345.3609760758509</c:v>
                </c:pt>
                <c:pt idx="22870">
                  <c:v>1569.7292091329039</c:v>
                </c:pt>
                <c:pt idx="22871">
                  <c:v>1746.7003442007538</c:v>
                </c:pt>
                <c:pt idx="22872">
                  <c:v>1807.3979139144542</c:v>
                </c:pt>
                <c:pt idx="22873">
                  <c:v>1869.0731325621996</c:v>
                </c:pt>
                <c:pt idx="22874">
                  <c:v>1939.2046975255248</c:v>
                </c:pt>
                <c:pt idx="22875">
                  <c:v>2019.4205069184195</c:v>
                </c:pt>
                <c:pt idx="22876">
                  <c:v>2083.2340038985817</c:v>
                </c:pt>
                <c:pt idx="22877">
                  <c:v>2150.9858938759635</c:v>
                </c:pt>
                <c:pt idx="22878">
                  <c:v>2148.956691956917</c:v>
                </c:pt>
                <c:pt idx="22879">
                  <c:v>2145.5194709825719</c:v>
                </c:pt>
                <c:pt idx="22880">
                  <c:v>2147.1532376980581</c:v>
                </c:pt>
                <c:pt idx="22881">
                  <c:v>2125.2507171712505</c:v>
                </c:pt>
                <c:pt idx="22882">
                  <c:v>2128.3626446335643</c:v>
                </c:pt>
                <c:pt idx="22883">
                  <c:v>2131.8181958686159</c:v>
                </c:pt>
                <c:pt idx="22884">
                  <c:v>2111.3654290677114</c:v>
                </c:pt>
                <c:pt idx="22885">
                  <c:v>2073.7741855924382</c:v>
                </c:pt>
                <c:pt idx="22886">
                  <c:v>2036.0608057916747</c:v>
                </c:pt>
                <c:pt idx="22887">
                  <c:v>2004.1955362522726</c:v>
                </c:pt>
                <c:pt idx="22888">
                  <c:v>1973.7686235136161</c:v>
                </c:pt>
                <c:pt idx="22889">
                  <c:v>1944.7005868835849</c:v>
                </c:pt>
                <c:pt idx="22890">
                  <c:v>1909.1329465108499</c:v>
                </c:pt>
                <c:pt idx="22891">
                  <c:v>1874.1514518202102</c:v>
                </c:pt>
                <c:pt idx="22892">
                  <c:v>1852.8851968280169</c:v>
                </c:pt>
                <c:pt idx="22893">
                  <c:v>1833.3059652685999</c:v>
                </c:pt>
                <c:pt idx="22894">
                  <c:v>1814.5931011567068</c:v>
                </c:pt>
                <c:pt idx="22895">
                  <c:v>1797.2417022172294</c:v>
                </c:pt>
                <c:pt idx="22896">
                  <c:v>1898.9467560284957</c:v>
                </c:pt>
                <c:pt idx="22897">
                  <c:v>1977.7504970354798</c:v>
                </c:pt>
                <c:pt idx="22898">
                  <c:v>2053.4573917212333</c:v>
                </c:pt>
                <c:pt idx="22899">
                  <c:v>2131.585279895542</c:v>
                </c:pt>
                <c:pt idx="22900">
                  <c:v>2209.9206065047215</c:v>
                </c:pt>
                <c:pt idx="22901">
                  <c:v>2286.7668678716659</c:v>
                </c:pt>
                <c:pt idx="22902">
                  <c:v>2235.918616505201</c:v>
                </c:pt>
                <c:pt idx="22903">
                  <c:v>2204.4195268655967</c:v>
                </c:pt>
                <c:pt idx="22904">
                  <c:v>2181.7627961130383</c:v>
                </c:pt>
                <c:pt idx="22905">
                  <c:v>2056.3158052802169</c:v>
                </c:pt>
                <c:pt idx="22906">
                  <c:v>1814.5304012568033</c:v>
                </c:pt>
                <c:pt idx="22907">
                  <c:v>1672.7533200902565</c:v>
                </c:pt>
                <c:pt idx="22908">
                  <c:v>1499.456878842768</c:v>
                </c:pt>
                <c:pt idx="22909">
                  <c:v>1355.2438803763689</c:v>
                </c:pt>
                <c:pt idx="22910">
                  <c:v>1230.4723094859223</c:v>
                </c:pt>
                <c:pt idx="22911">
                  <c:v>1121.6044754296743</c:v>
                </c:pt>
                <c:pt idx="22912">
                  <c:v>1026.1511381271678</c:v>
                </c:pt>
                <c:pt idx="22913">
                  <c:v>941.97589956363538</c:v>
                </c:pt>
                <c:pt idx="22914">
                  <c:v>898.34328710598641</c:v>
                </c:pt>
                <c:pt idx="22915">
                  <c:v>860.63007432103575</c:v>
                </c:pt>
                <c:pt idx="22916">
                  <c:v>830.48829670060115</c:v>
                </c:pt>
                <c:pt idx="22917">
                  <c:v>806.06875471675892</c:v>
                </c:pt>
                <c:pt idx="22918">
                  <c:v>782.21858344242082</c:v>
                </c:pt>
                <c:pt idx="22919">
                  <c:v>759.24030668468959</c:v>
                </c:pt>
                <c:pt idx="22920">
                  <c:v>759.35739688183617</c:v>
                </c:pt>
                <c:pt idx="22921">
                  <c:v>691.77677670590765</c:v>
                </c:pt>
                <c:pt idx="22922">
                  <c:v>665.2693640247046</c:v>
                </c:pt>
                <c:pt idx="22923">
                  <c:v>631.1651959689608</c:v>
                </c:pt>
                <c:pt idx="22924">
                  <c:v>601.59028208804568</c:v>
                </c:pt>
                <c:pt idx="22925">
                  <c:v>575.20133305203524</c:v>
                </c:pt>
                <c:pt idx="22926">
                  <c:v>559.44491168739569</c:v>
                </c:pt>
                <c:pt idx="22927">
                  <c:v>524.23426740426453</c:v>
                </c:pt>
                <c:pt idx="22928">
                  <c:v>494.04079912981706</c:v>
                </c:pt>
                <c:pt idx="22929">
                  <c:v>465.44088918343203</c:v>
                </c:pt>
                <c:pt idx="22930">
                  <c:v>436.29345635840349</c:v>
                </c:pt>
                <c:pt idx="22931">
                  <c:v>407.05290922862855</c:v>
                </c:pt>
                <c:pt idx="22932">
                  <c:v>423.013983583239</c:v>
                </c:pt>
                <c:pt idx="22933">
                  <c:v>477.12543300644245</c:v>
                </c:pt>
                <c:pt idx="22934">
                  <c:v>539.92461508986662</c:v>
                </c:pt>
                <c:pt idx="22935">
                  <c:v>575.81563664157841</c:v>
                </c:pt>
                <c:pt idx="22936">
                  <c:v>589.33750399594317</c:v>
                </c:pt>
                <c:pt idx="22937">
                  <c:v>596.07189491305724</c:v>
                </c:pt>
                <c:pt idx="22938">
                  <c:v>555.29225591807381</c:v>
                </c:pt>
                <c:pt idx="22939">
                  <c:v>555.35750376479848</c:v>
                </c:pt>
                <c:pt idx="22940">
                  <c:v>556.32867518132684</c:v>
                </c:pt>
                <c:pt idx="22941">
                  <c:v>606.48273400761809</c:v>
                </c:pt>
                <c:pt idx="22942">
                  <c:v>615.54254327108072</c:v>
                </c:pt>
                <c:pt idx="22943">
                  <c:v>625.39367212605237</c:v>
                </c:pt>
                <c:pt idx="22944">
                  <c:v>608.78895823114965</c:v>
                </c:pt>
                <c:pt idx="22945">
                  <c:v>564.89413791495303</c:v>
                </c:pt>
                <c:pt idx="22946">
                  <c:v>528.47575744485198</c:v>
                </c:pt>
                <c:pt idx="22947">
                  <c:v>515.29485462144692</c:v>
                </c:pt>
                <c:pt idx="22948">
                  <c:v>516.14268797204079</c:v>
                </c:pt>
                <c:pt idx="22949">
                  <c:v>519.95673754069219</c:v>
                </c:pt>
                <c:pt idx="22950">
                  <c:v>541.4105171767734</c:v>
                </c:pt>
                <c:pt idx="22951">
                  <c:v>553.10066384710512</c:v>
                </c:pt>
                <c:pt idx="22952">
                  <c:v>556.84352758721809</c:v>
                </c:pt>
                <c:pt idx="22953">
                  <c:v>560.64893082470178</c:v>
                </c:pt>
                <c:pt idx="22954">
                  <c:v>565.9158595745638</c:v>
                </c:pt>
                <c:pt idx="22955">
                  <c:v>571.13786660776839</c:v>
                </c:pt>
                <c:pt idx="22956">
                  <c:v>565.4719290690515</c:v>
                </c:pt>
                <c:pt idx="22957">
                  <c:v>561.17530428460043</c:v>
                </c:pt>
                <c:pt idx="22958">
                  <c:v>553.77536636388368</c:v>
                </c:pt>
                <c:pt idx="22959">
                  <c:v>548.38439787096183</c:v>
                </c:pt>
                <c:pt idx="22960">
                  <c:v>547.11200824968921</c:v>
                </c:pt>
                <c:pt idx="22961">
                  <c:v>548.33809162775617</c:v>
                </c:pt>
                <c:pt idx="22962">
                  <c:v>570.04704675658184</c:v>
                </c:pt>
                <c:pt idx="22963">
                  <c:v>582.49937639685072</c:v>
                </c:pt>
                <c:pt idx="22964">
                  <c:v>589.08686883933706</c:v>
                </c:pt>
                <c:pt idx="22965">
                  <c:v>594.50514740422784</c:v>
                </c:pt>
                <c:pt idx="22966">
                  <c:v>599.63034444817288</c:v>
                </c:pt>
                <c:pt idx="22967">
                  <c:v>603.85875847996408</c:v>
                </c:pt>
                <c:pt idx="22968">
                  <c:v>588.82289929814033</c:v>
                </c:pt>
                <c:pt idx="22969">
                  <c:v>580.82056302595788</c:v>
                </c:pt>
                <c:pt idx="22970">
                  <c:v>577.42419994605621</c:v>
                </c:pt>
                <c:pt idx="22971">
                  <c:v>574.59542774665567</c:v>
                </c:pt>
                <c:pt idx="22972">
                  <c:v>570.87580571195645</c:v>
                </c:pt>
                <c:pt idx="22973">
                  <c:v>566.58288496257251</c:v>
                </c:pt>
                <c:pt idx="22974">
                  <c:v>587.68737837218941</c:v>
                </c:pt>
                <c:pt idx="22975">
                  <c:v>597.06220359906672</c:v>
                </c:pt>
                <c:pt idx="22976">
                  <c:v>600.43807632024948</c:v>
                </c:pt>
                <c:pt idx="22977">
                  <c:v>600.60276871836993</c:v>
                </c:pt>
                <c:pt idx="22978">
                  <c:v>598.9257682973863</c:v>
                </c:pt>
                <c:pt idx="22979">
                  <c:v>595.84889383026473</c:v>
                </c:pt>
                <c:pt idx="22980">
                  <c:v>575.73842720233631</c:v>
                </c:pt>
                <c:pt idx="22981">
                  <c:v>563.45223662873673</c:v>
                </c:pt>
                <c:pt idx="22982">
                  <c:v>560.77723624998623</c:v>
                </c:pt>
                <c:pt idx="22983">
                  <c:v>522.3465619731877</c:v>
                </c:pt>
                <c:pt idx="22984">
                  <c:v>490.95509808363079</c:v>
                </c:pt>
                <c:pt idx="22985">
                  <c:v>463.4593872054528</c:v>
                </c:pt>
                <c:pt idx="22986">
                  <c:v>471.11243370958277</c:v>
                </c:pt>
                <c:pt idx="22987">
                  <c:v>460.25265369489932</c:v>
                </c:pt>
                <c:pt idx="22988">
                  <c:v>425.30263249116365</c:v>
                </c:pt>
                <c:pt idx="22989">
                  <c:v>406.74195272851318</c:v>
                </c:pt>
                <c:pt idx="22990">
                  <c:v>386.03436063612008</c:v>
                </c:pt>
                <c:pt idx="22991">
                  <c:v>366.66197559597293</c:v>
                </c:pt>
                <c:pt idx="22992">
                  <c:v>242.11607569984355</c:v>
                </c:pt>
                <c:pt idx="22993">
                  <c:v>232.76132056140364</c:v>
                </c:pt>
                <c:pt idx="22994">
                  <c:v>230.08757133773963</c:v>
                </c:pt>
                <c:pt idx="22995">
                  <c:v>226.04500705321007</c:v>
                </c:pt>
                <c:pt idx="22996">
                  <c:v>218.40687149443536</c:v>
                </c:pt>
                <c:pt idx="22997">
                  <c:v>208.61704158131349</c:v>
                </c:pt>
                <c:pt idx="22998">
                  <c:v>211.70078090133632</c:v>
                </c:pt>
                <c:pt idx="22999">
                  <c:v>272.33699372275674</c:v>
                </c:pt>
                <c:pt idx="23000">
                  <c:v>322.99418469071173</c:v>
                </c:pt>
                <c:pt idx="23001">
                  <c:v>341.5764038707847</c:v>
                </c:pt>
                <c:pt idx="23002">
                  <c:v>342.7575223140766</c:v>
                </c:pt>
                <c:pt idx="23003">
                  <c:v>341.34100487376429</c:v>
                </c:pt>
                <c:pt idx="23004">
                  <c:v>342.6966128171826</c:v>
                </c:pt>
                <c:pt idx="23005">
                  <c:v>359.44705796844602</c:v>
                </c:pt>
                <c:pt idx="23006">
                  <c:v>366.39113939270698</c:v>
                </c:pt>
                <c:pt idx="23007">
                  <c:v>367.19953619653188</c:v>
                </c:pt>
                <c:pt idx="23008">
                  <c:v>368.92271814482689</c:v>
                </c:pt>
                <c:pt idx="23009">
                  <c:v>373.11211898911523</c:v>
                </c:pt>
                <c:pt idx="23010">
                  <c:v>383.13447895680792</c:v>
                </c:pt>
                <c:pt idx="23011">
                  <c:v>373.30597556980985</c:v>
                </c:pt>
                <c:pt idx="23012">
                  <c:v>360.4445404799323</c:v>
                </c:pt>
                <c:pt idx="23013">
                  <c:v>353.46143127173843</c:v>
                </c:pt>
                <c:pt idx="23014">
                  <c:v>350.94325815374089</c:v>
                </c:pt>
                <c:pt idx="23015">
                  <c:v>349.26978394118163</c:v>
                </c:pt>
                <c:pt idx="23016">
                  <c:v>346.85363404163394</c:v>
                </c:pt>
                <c:pt idx="23017">
                  <c:v>327.72800592393196</c:v>
                </c:pt>
                <c:pt idx="23018">
                  <c:v>302.69432772753828</c:v>
                </c:pt>
                <c:pt idx="23019">
                  <c:v>285.52173688875831</c:v>
                </c:pt>
                <c:pt idx="23020">
                  <c:v>275.94340978411356</c:v>
                </c:pt>
                <c:pt idx="23021">
                  <c:v>268.65856124929616</c:v>
                </c:pt>
                <c:pt idx="23022">
                  <c:v>258.30844056895745</c:v>
                </c:pt>
                <c:pt idx="23023">
                  <c:v>247.72048757276983</c:v>
                </c:pt>
                <c:pt idx="23024">
                  <c:v>238.4421768044414</c:v>
                </c:pt>
                <c:pt idx="23025">
                  <c:v>181.56621485271538</c:v>
                </c:pt>
                <c:pt idx="23026">
                  <c:v>173.7016875566579</c:v>
                </c:pt>
                <c:pt idx="23027">
                  <c:v>165.88116535800611</c:v>
                </c:pt>
                <c:pt idx="23028">
                  <c:v>206.96359649374105</c:v>
                </c:pt>
                <c:pt idx="23029">
                  <c:v>194.71743968437735</c:v>
                </c:pt>
                <c:pt idx="23030">
                  <c:v>179.08884575406981</c:v>
                </c:pt>
                <c:pt idx="23031">
                  <c:v>165.78037515102417</c:v>
                </c:pt>
                <c:pt idx="23032">
                  <c:v>155.61911679898887</c:v>
                </c:pt>
                <c:pt idx="23033">
                  <c:v>146.86078825410266</c:v>
                </c:pt>
                <c:pt idx="23034">
                  <c:v>136.55469286352681</c:v>
                </c:pt>
                <c:pt idx="23035">
                  <c:v>63.382327131356831</c:v>
                </c:pt>
                <c:pt idx="23036">
                  <c:v>2.0032181760575831</c:v>
                </c:pt>
                <c:pt idx="23037">
                  <c:v>0</c:v>
                </c:pt>
                <c:pt idx="23038">
                  <c:v>0</c:v>
                </c:pt>
                <c:pt idx="23039">
                  <c:v>0</c:v>
                </c:pt>
                <c:pt idx="23040">
                  <c:v>0</c:v>
                </c:pt>
                <c:pt idx="23041">
                  <c:v>0</c:v>
                </c:pt>
                <c:pt idx="23042">
                  <c:v>0</c:v>
                </c:pt>
                <c:pt idx="23043">
                  <c:v>0</c:v>
                </c:pt>
                <c:pt idx="23044">
                  <c:v>0</c:v>
                </c:pt>
                <c:pt idx="23045">
                  <c:v>0</c:v>
                </c:pt>
                <c:pt idx="23046">
                  <c:v>0</c:v>
                </c:pt>
                <c:pt idx="23047">
                  <c:v>0</c:v>
                </c:pt>
                <c:pt idx="23048">
                  <c:v>0</c:v>
                </c:pt>
                <c:pt idx="23049">
                  <c:v>0</c:v>
                </c:pt>
                <c:pt idx="23050">
                  <c:v>0</c:v>
                </c:pt>
                <c:pt idx="23051">
                  <c:v>0</c:v>
                </c:pt>
                <c:pt idx="23052">
                  <c:v>0</c:v>
                </c:pt>
                <c:pt idx="23053">
                  <c:v>0</c:v>
                </c:pt>
                <c:pt idx="23054">
                  <c:v>0</c:v>
                </c:pt>
                <c:pt idx="23055">
                  <c:v>0</c:v>
                </c:pt>
                <c:pt idx="23056">
                  <c:v>0</c:v>
                </c:pt>
                <c:pt idx="23057">
                  <c:v>0</c:v>
                </c:pt>
                <c:pt idx="23058">
                  <c:v>0</c:v>
                </c:pt>
                <c:pt idx="23059">
                  <c:v>0</c:v>
                </c:pt>
                <c:pt idx="23060">
                  <c:v>0</c:v>
                </c:pt>
                <c:pt idx="23061">
                  <c:v>0</c:v>
                </c:pt>
                <c:pt idx="23062">
                  <c:v>0</c:v>
                </c:pt>
                <c:pt idx="23063">
                  <c:v>0</c:v>
                </c:pt>
                <c:pt idx="23064">
                  <c:v>0</c:v>
                </c:pt>
                <c:pt idx="23065">
                  <c:v>0</c:v>
                </c:pt>
                <c:pt idx="23066">
                  <c:v>0</c:v>
                </c:pt>
                <c:pt idx="23067">
                  <c:v>0</c:v>
                </c:pt>
                <c:pt idx="23068">
                  <c:v>0</c:v>
                </c:pt>
                <c:pt idx="23069">
                  <c:v>0</c:v>
                </c:pt>
                <c:pt idx="23070">
                  <c:v>0</c:v>
                </c:pt>
                <c:pt idx="23071">
                  <c:v>0</c:v>
                </c:pt>
                <c:pt idx="23072">
                  <c:v>0</c:v>
                </c:pt>
                <c:pt idx="23073">
                  <c:v>0</c:v>
                </c:pt>
                <c:pt idx="23074">
                  <c:v>0</c:v>
                </c:pt>
                <c:pt idx="23075">
                  <c:v>0</c:v>
                </c:pt>
                <c:pt idx="23076">
                  <c:v>0</c:v>
                </c:pt>
                <c:pt idx="23077">
                  <c:v>0</c:v>
                </c:pt>
                <c:pt idx="23078">
                  <c:v>0</c:v>
                </c:pt>
                <c:pt idx="23079">
                  <c:v>0</c:v>
                </c:pt>
                <c:pt idx="23080">
                  <c:v>0</c:v>
                </c:pt>
                <c:pt idx="23081">
                  <c:v>0</c:v>
                </c:pt>
                <c:pt idx="23082">
                  <c:v>0</c:v>
                </c:pt>
                <c:pt idx="23083">
                  <c:v>0</c:v>
                </c:pt>
                <c:pt idx="23084">
                  <c:v>0</c:v>
                </c:pt>
                <c:pt idx="23085">
                  <c:v>0</c:v>
                </c:pt>
                <c:pt idx="23086">
                  <c:v>0</c:v>
                </c:pt>
                <c:pt idx="23087">
                  <c:v>0</c:v>
                </c:pt>
                <c:pt idx="23088">
                  <c:v>0</c:v>
                </c:pt>
                <c:pt idx="23089">
                  <c:v>0</c:v>
                </c:pt>
                <c:pt idx="23090">
                  <c:v>0</c:v>
                </c:pt>
                <c:pt idx="23091">
                  <c:v>0</c:v>
                </c:pt>
                <c:pt idx="23092">
                  <c:v>0</c:v>
                </c:pt>
                <c:pt idx="23093">
                  <c:v>0</c:v>
                </c:pt>
                <c:pt idx="23094">
                  <c:v>0</c:v>
                </c:pt>
                <c:pt idx="23095">
                  <c:v>0</c:v>
                </c:pt>
                <c:pt idx="23096">
                  <c:v>0</c:v>
                </c:pt>
                <c:pt idx="23097">
                  <c:v>0</c:v>
                </c:pt>
                <c:pt idx="23098">
                  <c:v>0</c:v>
                </c:pt>
                <c:pt idx="23099">
                  <c:v>0</c:v>
                </c:pt>
                <c:pt idx="23100">
                  <c:v>0</c:v>
                </c:pt>
                <c:pt idx="23101">
                  <c:v>0</c:v>
                </c:pt>
                <c:pt idx="23102">
                  <c:v>0</c:v>
                </c:pt>
                <c:pt idx="23103">
                  <c:v>0</c:v>
                </c:pt>
                <c:pt idx="23104">
                  <c:v>0</c:v>
                </c:pt>
                <c:pt idx="23105">
                  <c:v>0</c:v>
                </c:pt>
                <c:pt idx="23106">
                  <c:v>0</c:v>
                </c:pt>
                <c:pt idx="23107">
                  <c:v>0</c:v>
                </c:pt>
                <c:pt idx="23108">
                  <c:v>0</c:v>
                </c:pt>
                <c:pt idx="23109">
                  <c:v>0</c:v>
                </c:pt>
                <c:pt idx="23110">
                  <c:v>0</c:v>
                </c:pt>
                <c:pt idx="23111">
                  <c:v>0</c:v>
                </c:pt>
                <c:pt idx="23112">
                  <c:v>0</c:v>
                </c:pt>
                <c:pt idx="23113">
                  <c:v>0</c:v>
                </c:pt>
                <c:pt idx="23114">
                  <c:v>0</c:v>
                </c:pt>
                <c:pt idx="23115">
                  <c:v>0</c:v>
                </c:pt>
                <c:pt idx="23116">
                  <c:v>0</c:v>
                </c:pt>
                <c:pt idx="23117">
                  <c:v>0</c:v>
                </c:pt>
                <c:pt idx="23118">
                  <c:v>1.9311962557749498</c:v>
                </c:pt>
                <c:pt idx="23119">
                  <c:v>0</c:v>
                </c:pt>
                <c:pt idx="23120">
                  <c:v>1.2467221826427664</c:v>
                </c:pt>
                <c:pt idx="23121">
                  <c:v>5.2413665743985494</c:v>
                </c:pt>
                <c:pt idx="23122">
                  <c:v>10.723687671060471</c:v>
                </c:pt>
                <c:pt idx="23123">
                  <c:v>15.820349567351684</c:v>
                </c:pt>
                <c:pt idx="23124">
                  <c:v>20.257647656650786</c:v>
                </c:pt>
                <c:pt idx="23125">
                  <c:v>21.793440348253142</c:v>
                </c:pt>
                <c:pt idx="23126">
                  <c:v>35.523884144060823</c:v>
                </c:pt>
                <c:pt idx="23127">
                  <c:v>47.377302725502751</c:v>
                </c:pt>
                <c:pt idx="23128">
                  <c:v>52.684698659623763</c:v>
                </c:pt>
                <c:pt idx="23129">
                  <c:v>54.469151589950613</c:v>
                </c:pt>
                <c:pt idx="23130">
                  <c:v>55.20172782149448</c:v>
                </c:pt>
                <c:pt idx="23131">
                  <c:v>70.744207414015335</c:v>
                </c:pt>
                <c:pt idx="23132">
                  <c:v>98.054828181374262</c:v>
                </c:pt>
                <c:pt idx="23133">
                  <c:v>122.20212788968713</c:v>
                </c:pt>
                <c:pt idx="23134">
                  <c:v>140.79910148685912</c:v>
                </c:pt>
                <c:pt idx="23135">
                  <c:v>147.60777393190463</c:v>
                </c:pt>
                <c:pt idx="23136">
                  <c:v>151.482114087779</c:v>
                </c:pt>
                <c:pt idx="23137">
                  <c:v>139.93838339830378</c:v>
                </c:pt>
                <c:pt idx="23138">
                  <c:v>122.65298045360041</c:v>
                </c:pt>
                <c:pt idx="23139">
                  <c:v>113.80328107270991</c:v>
                </c:pt>
                <c:pt idx="23140">
                  <c:v>114.0026277561994</c:v>
                </c:pt>
                <c:pt idx="23141">
                  <c:v>117.97519348468626</c:v>
                </c:pt>
                <c:pt idx="23142">
                  <c:v>126.65173543507555</c:v>
                </c:pt>
                <c:pt idx="23143">
                  <c:v>189.72752029455447</c:v>
                </c:pt>
                <c:pt idx="23144">
                  <c:v>244.14773553999311</c:v>
                </c:pt>
                <c:pt idx="23145">
                  <c:v>267.83134482632113</c:v>
                </c:pt>
                <c:pt idx="23146">
                  <c:v>272.6816803511316</c:v>
                </c:pt>
                <c:pt idx="23147">
                  <c:v>272.68540457953435</c:v>
                </c:pt>
                <c:pt idx="23148">
                  <c:v>275.38849313261272</c:v>
                </c:pt>
                <c:pt idx="23149">
                  <c:v>293.37024016894645</c:v>
                </c:pt>
                <c:pt idx="23150">
                  <c:v>307.38619909733882</c:v>
                </c:pt>
                <c:pt idx="23151">
                  <c:v>313.61692601103573</c:v>
                </c:pt>
                <c:pt idx="23152">
                  <c:v>316.10878493536751</c:v>
                </c:pt>
                <c:pt idx="23153">
                  <c:v>317.99403971429166</c:v>
                </c:pt>
                <c:pt idx="23154">
                  <c:v>316.76943210087956</c:v>
                </c:pt>
                <c:pt idx="23155">
                  <c:v>301.71109215804745</c:v>
                </c:pt>
                <c:pt idx="23156">
                  <c:v>285.23705480223003</c:v>
                </c:pt>
                <c:pt idx="23157">
                  <c:v>276.18531783611513</c:v>
                </c:pt>
                <c:pt idx="23158">
                  <c:v>273.51970913694748</c:v>
                </c:pt>
                <c:pt idx="23159">
                  <c:v>273.31058941552612</c:v>
                </c:pt>
                <c:pt idx="23160">
                  <c:v>274.4618032799965</c:v>
                </c:pt>
                <c:pt idx="23161">
                  <c:v>257.49877121034115</c:v>
                </c:pt>
                <c:pt idx="23162">
                  <c:v>236.00623938972086</c:v>
                </c:pt>
                <c:pt idx="23163">
                  <c:v>221.46727918316088</c:v>
                </c:pt>
                <c:pt idx="23164">
                  <c:v>213.57881505514626</c:v>
                </c:pt>
                <c:pt idx="23165">
                  <c:v>208.09641481066123</c:v>
                </c:pt>
                <c:pt idx="23166">
                  <c:v>204.92713044142224</c:v>
                </c:pt>
                <c:pt idx="23167">
                  <c:v>196.51276115942647</c:v>
                </c:pt>
                <c:pt idx="23168">
                  <c:v>182.08207115827804</c:v>
                </c:pt>
                <c:pt idx="23169">
                  <c:v>127.2505380726284</c:v>
                </c:pt>
                <c:pt idx="23170">
                  <c:v>114.26604198363526</c:v>
                </c:pt>
                <c:pt idx="23171">
                  <c:v>102.24717366236614</c:v>
                </c:pt>
                <c:pt idx="23172">
                  <c:v>127.73464830700208</c:v>
                </c:pt>
                <c:pt idx="23173">
                  <c:v>115.48945195584379</c:v>
                </c:pt>
                <c:pt idx="23174">
                  <c:v>105.92492926340879</c:v>
                </c:pt>
                <c:pt idx="23175">
                  <c:v>100.43185821970401</c:v>
                </c:pt>
                <c:pt idx="23176">
                  <c:v>98.094831734029867</c:v>
                </c:pt>
                <c:pt idx="23177">
                  <c:v>97.299465154950994</c:v>
                </c:pt>
                <c:pt idx="23178">
                  <c:v>98.212231486140411</c:v>
                </c:pt>
                <c:pt idx="23179">
                  <c:v>73.612610627318233</c:v>
                </c:pt>
                <c:pt idx="23180">
                  <c:v>42.618288044904524</c:v>
                </c:pt>
                <c:pt idx="23181">
                  <c:v>20.728463540598053</c:v>
                </c:pt>
                <c:pt idx="23182">
                  <c:v>7.5528993563734064</c:v>
                </c:pt>
                <c:pt idx="23183">
                  <c:v>0</c:v>
                </c:pt>
                <c:pt idx="23184">
                  <c:v>0</c:v>
                </c:pt>
                <c:pt idx="23185">
                  <c:v>0</c:v>
                </c:pt>
                <c:pt idx="23186">
                  <c:v>0</c:v>
                </c:pt>
                <c:pt idx="23187">
                  <c:v>0</c:v>
                </c:pt>
                <c:pt idx="23188">
                  <c:v>0</c:v>
                </c:pt>
                <c:pt idx="23189">
                  <c:v>0</c:v>
                </c:pt>
                <c:pt idx="23190">
                  <c:v>0</c:v>
                </c:pt>
                <c:pt idx="23191">
                  <c:v>0</c:v>
                </c:pt>
                <c:pt idx="23192">
                  <c:v>0</c:v>
                </c:pt>
                <c:pt idx="23193">
                  <c:v>0</c:v>
                </c:pt>
                <c:pt idx="23194">
                  <c:v>0</c:v>
                </c:pt>
                <c:pt idx="23195">
                  <c:v>0</c:v>
                </c:pt>
                <c:pt idx="23196">
                  <c:v>0</c:v>
                </c:pt>
                <c:pt idx="23197">
                  <c:v>0</c:v>
                </c:pt>
                <c:pt idx="23198">
                  <c:v>0</c:v>
                </c:pt>
                <c:pt idx="23199">
                  <c:v>0</c:v>
                </c:pt>
                <c:pt idx="23200">
                  <c:v>0</c:v>
                </c:pt>
                <c:pt idx="23201">
                  <c:v>0</c:v>
                </c:pt>
                <c:pt idx="23202">
                  <c:v>0</c:v>
                </c:pt>
                <c:pt idx="23203">
                  <c:v>0</c:v>
                </c:pt>
                <c:pt idx="23204">
                  <c:v>0</c:v>
                </c:pt>
                <c:pt idx="23205">
                  <c:v>0</c:v>
                </c:pt>
                <c:pt idx="23206">
                  <c:v>0</c:v>
                </c:pt>
                <c:pt idx="23207">
                  <c:v>0</c:v>
                </c:pt>
                <c:pt idx="23208">
                  <c:v>0</c:v>
                </c:pt>
                <c:pt idx="23209">
                  <c:v>0</c:v>
                </c:pt>
                <c:pt idx="23210">
                  <c:v>0</c:v>
                </c:pt>
                <c:pt idx="23211">
                  <c:v>0</c:v>
                </c:pt>
                <c:pt idx="23212">
                  <c:v>0</c:v>
                </c:pt>
                <c:pt idx="23213">
                  <c:v>0</c:v>
                </c:pt>
                <c:pt idx="23214">
                  <c:v>0</c:v>
                </c:pt>
                <c:pt idx="23215">
                  <c:v>0</c:v>
                </c:pt>
                <c:pt idx="23216">
                  <c:v>0</c:v>
                </c:pt>
                <c:pt idx="23217">
                  <c:v>0</c:v>
                </c:pt>
                <c:pt idx="23218">
                  <c:v>0</c:v>
                </c:pt>
                <c:pt idx="23219">
                  <c:v>0</c:v>
                </c:pt>
                <c:pt idx="23220">
                  <c:v>8.473348162293739</c:v>
                </c:pt>
                <c:pt idx="23221">
                  <c:v>6.6923683118202826</c:v>
                </c:pt>
                <c:pt idx="23222">
                  <c:v>16.357913108099137</c:v>
                </c:pt>
                <c:pt idx="23223">
                  <c:v>40.989506298674947</c:v>
                </c:pt>
                <c:pt idx="23224">
                  <c:v>56.514340460904208</c:v>
                </c:pt>
                <c:pt idx="23225">
                  <c:v>69.71263241856218</c:v>
                </c:pt>
                <c:pt idx="23226">
                  <c:v>49.399969227650814</c:v>
                </c:pt>
                <c:pt idx="23227">
                  <c:v>53.791419526415517</c:v>
                </c:pt>
                <c:pt idx="23228">
                  <c:v>61.72702891622189</c:v>
                </c:pt>
                <c:pt idx="23229">
                  <c:v>102.680085585436</c:v>
                </c:pt>
                <c:pt idx="23230">
                  <c:v>114.32292391832867</c:v>
                </c:pt>
                <c:pt idx="23231">
                  <c:v>125.93381782749674</c:v>
                </c:pt>
                <c:pt idx="23232">
                  <c:v>134.66237560422343</c:v>
                </c:pt>
                <c:pt idx="23233">
                  <c:v>105.20494004924834</c:v>
                </c:pt>
                <c:pt idx="23234">
                  <c:v>81.255318266919872</c:v>
                </c:pt>
                <c:pt idx="23235">
                  <c:v>76.775863087516896</c:v>
                </c:pt>
                <c:pt idx="23236">
                  <c:v>84.831496482621503</c:v>
                </c:pt>
                <c:pt idx="23237">
                  <c:v>96.377805362074525</c:v>
                </c:pt>
                <c:pt idx="23238">
                  <c:v>107.05387465058924</c:v>
                </c:pt>
                <c:pt idx="23239">
                  <c:v>125.10134521747024</c:v>
                </c:pt>
                <c:pt idx="23240">
                  <c:v>140.45578476225455</c:v>
                </c:pt>
                <c:pt idx="23241">
                  <c:v>157.10521294439025</c:v>
                </c:pt>
                <c:pt idx="23242">
                  <c:v>172.32175983170291</c:v>
                </c:pt>
                <c:pt idx="23243">
                  <c:v>187.13782436828618</c:v>
                </c:pt>
                <c:pt idx="23244">
                  <c:v>201.8545746904729</c:v>
                </c:pt>
                <c:pt idx="23245">
                  <c:v>217.12621159562553</c:v>
                </c:pt>
                <c:pt idx="23246">
                  <c:v>231.53755123516447</c:v>
                </c:pt>
                <c:pt idx="23247">
                  <c:v>247.63344468638584</c:v>
                </c:pt>
                <c:pt idx="23248">
                  <c:v>265.23496872327974</c:v>
                </c:pt>
                <c:pt idx="23249">
                  <c:v>283.96599927536107</c:v>
                </c:pt>
                <c:pt idx="23250">
                  <c:v>306.63322301317748</c:v>
                </c:pt>
                <c:pt idx="23251">
                  <c:v>326.7951896247481</c:v>
                </c:pt>
                <c:pt idx="23252">
                  <c:v>346.28986202930616</c:v>
                </c:pt>
                <c:pt idx="23253">
                  <c:v>365.95664173215465</c:v>
                </c:pt>
                <c:pt idx="23254">
                  <c:v>385.85832028724343</c:v>
                </c:pt>
                <c:pt idx="23255">
                  <c:v>405.80448846730945</c:v>
                </c:pt>
                <c:pt idx="23256">
                  <c:v>439.29929552484396</c:v>
                </c:pt>
                <c:pt idx="23257">
                  <c:v>467.81029431738699</c:v>
                </c:pt>
                <c:pt idx="23258">
                  <c:v>490.00746257971645</c:v>
                </c:pt>
                <c:pt idx="23259">
                  <c:v>515.56301327328663</c:v>
                </c:pt>
                <c:pt idx="23260">
                  <c:v>540.08497031078468</c:v>
                </c:pt>
                <c:pt idx="23261">
                  <c:v>563.26901137780578</c:v>
                </c:pt>
                <c:pt idx="23262">
                  <c:v>567.97985184238189</c:v>
                </c:pt>
                <c:pt idx="23263">
                  <c:v>582.36192298446269</c:v>
                </c:pt>
                <c:pt idx="23264">
                  <c:v>599.5845688093093</c:v>
                </c:pt>
                <c:pt idx="23265">
                  <c:v>613.27303450488773</c:v>
                </c:pt>
                <c:pt idx="23266">
                  <c:v>624.53300722768915</c:v>
                </c:pt>
                <c:pt idx="23267">
                  <c:v>634.57480510955963</c:v>
                </c:pt>
                <c:pt idx="23268">
                  <c:v>638.45918094856779</c:v>
                </c:pt>
                <c:pt idx="23269">
                  <c:v>645.04241614504133</c:v>
                </c:pt>
                <c:pt idx="23270">
                  <c:v>652.35061974877817</c:v>
                </c:pt>
                <c:pt idx="23271">
                  <c:v>656.91680452810488</c:v>
                </c:pt>
                <c:pt idx="23272">
                  <c:v>659.98228573285508</c:v>
                </c:pt>
                <c:pt idx="23273">
                  <c:v>662.32277112133909</c:v>
                </c:pt>
                <c:pt idx="23274">
                  <c:v>709.42658837966087</c:v>
                </c:pt>
                <c:pt idx="23275">
                  <c:v>746.64355323128837</c:v>
                </c:pt>
                <c:pt idx="23276">
                  <c:v>775.44763637178085</c:v>
                </c:pt>
                <c:pt idx="23277">
                  <c:v>798.59578519623483</c:v>
                </c:pt>
                <c:pt idx="23278">
                  <c:v>819.0848630945452</c:v>
                </c:pt>
                <c:pt idx="23279">
                  <c:v>838.15267318621875</c:v>
                </c:pt>
                <c:pt idx="23280">
                  <c:v>814.17249813068622</c:v>
                </c:pt>
                <c:pt idx="23281">
                  <c:v>795.13613809832577</c:v>
                </c:pt>
                <c:pt idx="23282">
                  <c:v>785.7394231346733</c:v>
                </c:pt>
                <c:pt idx="23283">
                  <c:v>778.77560417575557</c:v>
                </c:pt>
                <c:pt idx="23284">
                  <c:v>773.93414943765879</c:v>
                </c:pt>
                <c:pt idx="23285">
                  <c:v>767.18744601811386</c:v>
                </c:pt>
                <c:pt idx="23286">
                  <c:v>819.88208299055816</c:v>
                </c:pt>
                <c:pt idx="23287">
                  <c:v>883.88082368230835</c:v>
                </c:pt>
                <c:pt idx="23288">
                  <c:v>920.17497575852599</c:v>
                </c:pt>
                <c:pt idx="23289">
                  <c:v>934.01602804508423</c:v>
                </c:pt>
                <c:pt idx="23290">
                  <c:v>939.79474710693387</c:v>
                </c:pt>
                <c:pt idx="23291">
                  <c:v>944.56726125468094</c:v>
                </c:pt>
                <c:pt idx="23292">
                  <c:v>966.85969727573286</c:v>
                </c:pt>
                <c:pt idx="23293">
                  <c:v>990.50833113573674</c:v>
                </c:pt>
                <c:pt idx="23294">
                  <c:v>1006.8405615010603</c:v>
                </c:pt>
                <c:pt idx="23295">
                  <c:v>1019.1955469284171</c:v>
                </c:pt>
                <c:pt idx="23296">
                  <c:v>1028.923635249037</c:v>
                </c:pt>
                <c:pt idx="23297">
                  <c:v>1036.5117060803079</c:v>
                </c:pt>
                <c:pt idx="23298">
                  <c:v>1047.1642779016624</c:v>
                </c:pt>
                <c:pt idx="23299">
                  <c:v>1045.2335452438631</c:v>
                </c:pt>
                <c:pt idx="23300">
                  <c:v>1047.506728790848</c:v>
                </c:pt>
                <c:pt idx="23301">
                  <c:v>1053.5942175980506</c:v>
                </c:pt>
                <c:pt idx="23302">
                  <c:v>1060.0470659860509</c:v>
                </c:pt>
                <c:pt idx="23303">
                  <c:v>1063.8303165723305</c:v>
                </c:pt>
                <c:pt idx="23304">
                  <c:v>1063.2342391943882</c:v>
                </c:pt>
                <c:pt idx="23305">
                  <c:v>1056.9706828470009</c:v>
                </c:pt>
                <c:pt idx="23306">
                  <c:v>1057.6039086265585</c:v>
                </c:pt>
                <c:pt idx="23307">
                  <c:v>1059.6481401682177</c:v>
                </c:pt>
                <c:pt idx="23308">
                  <c:v>1061.3729126911237</c:v>
                </c:pt>
                <c:pt idx="23309">
                  <c:v>1068.647297429133</c:v>
                </c:pt>
                <c:pt idx="23310">
                  <c:v>1063.6149323457216</c:v>
                </c:pt>
                <c:pt idx="23311">
                  <c:v>1058.6761351584028</c:v>
                </c:pt>
                <c:pt idx="23312">
                  <c:v>1054.7459362465327</c:v>
                </c:pt>
                <c:pt idx="23313">
                  <c:v>1014.9050892734861</c:v>
                </c:pt>
                <c:pt idx="23314">
                  <c:v>1009.6081993711854</c:v>
                </c:pt>
                <c:pt idx="23315">
                  <c:v>1003.9606994576758</c:v>
                </c:pt>
                <c:pt idx="23316">
                  <c:v>1058.2944505471755</c:v>
                </c:pt>
                <c:pt idx="23317">
                  <c:v>1065.4035768137089</c:v>
                </c:pt>
                <c:pt idx="23318">
                  <c:v>1070.3784842231269</c:v>
                </c:pt>
                <c:pt idx="23319">
                  <c:v>1074.516307829763</c:v>
                </c:pt>
                <c:pt idx="23320">
                  <c:v>1076.9532421109045</c:v>
                </c:pt>
                <c:pt idx="23321">
                  <c:v>1077.8018173502296</c:v>
                </c:pt>
                <c:pt idx="23322">
                  <c:v>983.4575306811962</c:v>
                </c:pt>
                <c:pt idx="23323">
                  <c:v>910.4879586742104</c:v>
                </c:pt>
                <c:pt idx="23324">
                  <c:v>856.37074003714667</c:v>
                </c:pt>
                <c:pt idx="23325">
                  <c:v>810.92729966363038</c:v>
                </c:pt>
                <c:pt idx="23326">
                  <c:v>769.4071723422062</c:v>
                </c:pt>
                <c:pt idx="23327">
                  <c:v>730.79668914885508</c:v>
                </c:pt>
                <c:pt idx="23328">
                  <c:v>763.09811437844814</c:v>
                </c:pt>
                <c:pt idx="23329">
                  <c:v>773.24256743898206</c:v>
                </c:pt>
                <c:pt idx="23330">
                  <c:v>770.0262246219263</c:v>
                </c:pt>
                <c:pt idx="23331">
                  <c:v>764.29835435586699</c:v>
                </c:pt>
                <c:pt idx="23332">
                  <c:v>759.48027418151071</c:v>
                </c:pt>
                <c:pt idx="23333">
                  <c:v>754.81466899762177</c:v>
                </c:pt>
                <c:pt idx="23334">
                  <c:v>741.34067885305785</c:v>
                </c:pt>
                <c:pt idx="23335">
                  <c:v>719.29205224875034</c:v>
                </c:pt>
                <c:pt idx="23336">
                  <c:v>698.59421381506434</c:v>
                </c:pt>
                <c:pt idx="23337">
                  <c:v>683.19053724691992</c:v>
                </c:pt>
                <c:pt idx="23338">
                  <c:v>670.65689703945134</c:v>
                </c:pt>
                <c:pt idx="23339">
                  <c:v>658.34219892581734</c:v>
                </c:pt>
                <c:pt idx="23340">
                  <c:v>643.55410520033524</c:v>
                </c:pt>
                <c:pt idx="23341">
                  <c:v>629.18422811940479</c:v>
                </c:pt>
                <c:pt idx="23342">
                  <c:v>614.85196129973258</c:v>
                </c:pt>
                <c:pt idx="23343">
                  <c:v>600.29852933053735</c:v>
                </c:pt>
                <c:pt idx="23344">
                  <c:v>585.58229839199998</c:v>
                </c:pt>
                <c:pt idx="23345">
                  <c:v>570.84117112198783</c:v>
                </c:pt>
                <c:pt idx="23346">
                  <c:v>520.96839310563007</c:v>
                </c:pt>
                <c:pt idx="23347">
                  <c:v>488.67232189418417</c:v>
                </c:pt>
                <c:pt idx="23348">
                  <c:v>468.46621682768159</c:v>
                </c:pt>
                <c:pt idx="23349">
                  <c:v>451.86851329022352</c:v>
                </c:pt>
                <c:pt idx="23350">
                  <c:v>435.94824284569978</c:v>
                </c:pt>
                <c:pt idx="23351">
                  <c:v>421.12263224685665</c:v>
                </c:pt>
                <c:pt idx="23352">
                  <c:v>431.8278398105324</c:v>
                </c:pt>
                <c:pt idx="23353">
                  <c:v>430.96604941593017</c:v>
                </c:pt>
                <c:pt idx="23354">
                  <c:v>423.41048460964885</c:v>
                </c:pt>
                <c:pt idx="23355">
                  <c:v>415.74259444746741</c:v>
                </c:pt>
                <c:pt idx="23356">
                  <c:v>364.98741664734331</c:v>
                </c:pt>
                <c:pt idx="23357">
                  <c:v>342.39834324279991</c:v>
                </c:pt>
                <c:pt idx="23358">
                  <c:v>358.40138534447033</c:v>
                </c:pt>
                <c:pt idx="23359">
                  <c:v>368.87466144883933</c:v>
                </c:pt>
                <c:pt idx="23360">
                  <c:v>377.09949516288702</c:v>
                </c:pt>
                <c:pt idx="23361">
                  <c:v>394.86100302238987</c:v>
                </c:pt>
                <c:pt idx="23362">
                  <c:v>406.98118613814177</c:v>
                </c:pt>
                <c:pt idx="23363">
                  <c:v>418.19559878525638</c:v>
                </c:pt>
                <c:pt idx="23364">
                  <c:v>441.13197930789471</c:v>
                </c:pt>
                <c:pt idx="23365">
                  <c:v>510.10856855110831</c:v>
                </c:pt>
                <c:pt idx="23366">
                  <c:v>569.26524146011661</c:v>
                </c:pt>
                <c:pt idx="23367">
                  <c:v>595.76077174242391</c:v>
                </c:pt>
                <c:pt idx="23368">
                  <c:v>612.56195159242429</c:v>
                </c:pt>
                <c:pt idx="23369">
                  <c:v>629.84141931444924</c:v>
                </c:pt>
                <c:pt idx="23370">
                  <c:v>620.92624636124413</c:v>
                </c:pt>
                <c:pt idx="23371">
                  <c:v>635.64979933077586</c:v>
                </c:pt>
                <c:pt idx="23372">
                  <c:v>649.57019601045693</c:v>
                </c:pt>
                <c:pt idx="23373">
                  <c:v>698.61555835695196</c:v>
                </c:pt>
                <c:pt idx="23374">
                  <c:v>714.71735662105357</c:v>
                </c:pt>
                <c:pt idx="23375">
                  <c:v>729.93107270546579</c:v>
                </c:pt>
                <c:pt idx="23376">
                  <c:v>704.29353070225511</c:v>
                </c:pt>
                <c:pt idx="23377">
                  <c:v>658.56498904420334</c:v>
                </c:pt>
                <c:pt idx="23378">
                  <c:v>634.33776353621204</c:v>
                </c:pt>
                <c:pt idx="23379">
                  <c:v>627.30835054493775</c:v>
                </c:pt>
                <c:pt idx="23380">
                  <c:v>622.75399836795373</c:v>
                </c:pt>
                <c:pt idx="23381">
                  <c:v>618.45857869639963</c:v>
                </c:pt>
                <c:pt idx="23382">
                  <c:v>634.7084563121058</c:v>
                </c:pt>
                <c:pt idx="23383">
                  <c:v>642.8014681945441</c:v>
                </c:pt>
                <c:pt idx="23384">
                  <c:v>647.67270374377472</c:v>
                </c:pt>
                <c:pt idx="23385">
                  <c:v>654.5123948756393</c:v>
                </c:pt>
                <c:pt idx="23386">
                  <c:v>662.04079372247156</c:v>
                </c:pt>
                <c:pt idx="23387">
                  <c:v>669.34798253751489</c:v>
                </c:pt>
                <c:pt idx="23388">
                  <c:v>674.09258518510967</c:v>
                </c:pt>
                <c:pt idx="23389">
                  <c:v>676.42570598349403</c:v>
                </c:pt>
                <c:pt idx="23390">
                  <c:v>676.71520673627549</c:v>
                </c:pt>
                <c:pt idx="23391">
                  <c:v>681.35714893990132</c:v>
                </c:pt>
                <c:pt idx="23392">
                  <c:v>688.83952477659227</c:v>
                </c:pt>
                <c:pt idx="23393">
                  <c:v>697.8909857899165</c:v>
                </c:pt>
                <c:pt idx="23394">
                  <c:v>699.87530454508726</c:v>
                </c:pt>
                <c:pt idx="23395">
                  <c:v>705.59994504559677</c:v>
                </c:pt>
                <c:pt idx="23396">
                  <c:v>712.56995521856516</c:v>
                </c:pt>
                <c:pt idx="23397">
                  <c:v>719.94107243558653</c:v>
                </c:pt>
                <c:pt idx="23398">
                  <c:v>727.15122496797756</c:v>
                </c:pt>
                <c:pt idx="23399">
                  <c:v>734.26216850870128</c:v>
                </c:pt>
                <c:pt idx="23400">
                  <c:v>732.96323651606292</c:v>
                </c:pt>
                <c:pt idx="23401">
                  <c:v>735.60989096560229</c:v>
                </c:pt>
                <c:pt idx="23402">
                  <c:v>738.54787340427777</c:v>
                </c:pt>
                <c:pt idx="23403">
                  <c:v>741.11805883490979</c:v>
                </c:pt>
                <c:pt idx="23404">
                  <c:v>743.36857802583734</c:v>
                </c:pt>
                <c:pt idx="23405">
                  <c:v>745.26151985121703</c:v>
                </c:pt>
                <c:pt idx="23406">
                  <c:v>790.7209351384563</c:v>
                </c:pt>
                <c:pt idx="23407">
                  <c:v>824.11727160052783</c:v>
                </c:pt>
                <c:pt idx="23408">
                  <c:v>854.03692213612317</c:v>
                </c:pt>
                <c:pt idx="23409">
                  <c:v>882.19290194446387</c:v>
                </c:pt>
                <c:pt idx="23410">
                  <c:v>907.29157076209867</c:v>
                </c:pt>
                <c:pt idx="23411">
                  <c:v>930.16093574676654</c:v>
                </c:pt>
                <c:pt idx="23412">
                  <c:v>912.9273636717661</c:v>
                </c:pt>
                <c:pt idx="23413">
                  <c:v>911.18599758531104</c:v>
                </c:pt>
                <c:pt idx="23414">
                  <c:v>914.03142732059553</c:v>
                </c:pt>
                <c:pt idx="23415">
                  <c:v>910.94255300271323</c:v>
                </c:pt>
                <c:pt idx="23416">
                  <c:v>906.74712456789734</c:v>
                </c:pt>
                <c:pt idx="23417">
                  <c:v>902.2571840449724</c:v>
                </c:pt>
                <c:pt idx="23418">
                  <c:v>956.63599179702567</c:v>
                </c:pt>
                <c:pt idx="23419">
                  <c:v>996.98121111152489</c:v>
                </c:pt>
                <c:pt idx="23420">
                  <c:v>1029.1209606310856</c:v>
                </c:pt>
                <c:pt idx="23421">
                  <c:v>1058.8074137411145</c:v>
                </c:pt>
                <c:pt idx="23422">
                  <c:v>1087.9337837400185</c:v>
                </c:pt>
                <c:pt idx="23423">
                  <c:v>1115.3211804144514</c:v>
                </c:pt>
                <c:pt idx="23424">
                  <c:v>1026.5505865060279</c:v>
                </c:pt>
                <c:pt idx="23425">
                  <c:v>966.26334497012658</c:v>
                </c:pt>
                <c:pt idx="23426">
                  <c:v>922.00145970118513</c:v>
                </c:pt>
                <c:pt idx="23427">
                  <c:v>876.83772442185534</c:v>
                </c:pt>
                <c:pt idx="23428">
                  <c:v>830.83628454096447</c:v>
                </c:pt>
                <c:pt idx="23429">
                  <c:v>782.75387442703345</c:v>
                </c:pt>
                <c:pt idx="23430">
                  <c:v>907.11923582096927</c:v>
                </c:pt>
                <c:pt idx="23431">
                  <c:v>1004.3548806175124</c:v>
                </c:pt>
                <c:pt idx="23432">
                  <c:v>1057.8090689898345</c:v>
                </c:pt>
                <c:pt idx="23433">
                  <c:v>1092.8051287310702</c:v>
                </c:pt>
                <c:pt idx="23434">
                  <c:v>1122.6421170637805</c:v>
                </c:pt>
                <c:pt idx="23435">
                  <c:v>1151.3193240888779</c:v>
                </c:pt>
                <c:pt idx="23436">
                  <c:v>1145.7788453950036</c:v>
                </c:pt>
                <c:pt idx="23437">
                  <c:v>1146.3614443609886</c:v>
                </c:pt>
                <c:pt idx="23438">
                  <c:v>1146.191947715181</c:v>
                </c:pt>
                <c:pt idx="23439">
                  <c:v>1144.2492741160038</c:v>
                </c:pt>
                <c:pt idx="23440">
                  <c:v>1140.3770385354458</c:v>
                </c:pt>
                <c:pt idx="23441">
                  <c:v>1133.8470462555279</c:v>
                </c:pt>
                <c:pt idx="23442">
                  <c:v>1142.296332185821</c:v>
                </c:pt>
                <c:pt idx="23443">
                  <c:v>1141.0305686861236</c:v>
                </c:pt>
                <c:pt idx="23444">
                  <c:v>1145.2364701773397</c:v>
                </c:pt>
                <c:pt idx="23445">
                  <c:v>1150.1096938605847</c:v>
                </c:pt>
                <c:pt idx="23446">
                  <c:v>1155.5925978113971</c:v>
                </c:pt>
                <c:pt idx="23447">
                  <c:v>1160.5614816890909</c:v>
                </c:pt>
                <c:pt idx="23448">
                  <c:v>1175.0437341512791</c:v>
                </c:pt>
                <c:pt idx="23449">
                  <c:v>1177.2857045591668</c:v>
                </c:pt>
                <c:pt idx="23450">
                  <c:v>1186.328234705242</c:v>
                </c:pt>
                <c:pt idx="23451">
                  <c:v>1199.492984155431</c:v>
                </c:pt>
                <c:pt idx="23452">
                  <c:v>1212.4489873719974</c:v>
                </c:pt>
                <c:pt idx="23453">
                  <c:v>1224.6210704468201</c:v>
                </c:pt>
                <c:pt idx="23454">
                  <c:v>1208.2503017630722</c:v>
                </c:pt>
                <c:pt idx="23455">
                  <c:v>1197.6116888392908</c:v>
                </c:pt>
                <c:pt idx="23456">
                  <c:v>1188.1404212049783</c:v>
                </c:pt>
                <c:pt idx="23457">
                  <c:v>1152.7083726106212</c:v>
                </c:pt>
                <c:pt idx="23458">
                  <c:v>1143.8622136608751</c:v>
                </c:pt>
                <c:pt idx="23459">
                  <c:v>1138.472347548912</c:v>
                </c:pt>
                <c:pt idx="23460">
                  <c:v>1173.8730046201956</c:v>
                </c:pt>
                <c:pt idx="23461">
                  <c:v>1175.0287550148121</c:v>
                </c:pt>
                <c:pt idx="23462">
                  <c:v>1176.646924211436</c:v>
                </c:pt>
                <c:pt idx="23463">
                  <c:v>1180.2470049867964</c:v>
                </c:pt>
                <c:pt idx="23464">
                  <c:v>1183.8285358271507</c:v>
                </c:pt>
                <c:pt idx="23465">
                  <c:v>1186.9291691595286</c:v>
                </c:pt>
                <c:pt idx="23466">
                  <c:v>1248.8418520197506</c:v>
                </c:pt>
                <c:pt idx="23467">
                  <c:v>1284.3812150698554</c:v>
                </c:pt>
                <c:pt idx="23468">
                  <c:v>1324.4000718109621</c:v>
                </c:pt>
                <c:pt idx="23469">
                  <c:v>1364.8782622904878</c:v>
                </c:pt>
                <c:pt idx="23470">
                  <c:v>1401.8631185027607</c:v>
                </c:pt>
                <c:pt idx="23471">
                  <c:v>1435.7612003353397</c:v>
                </c:pt>
                <c:pt idx="23472">
                  <c:v>1349.621534890849</c:v>
                </c:pt>
                <c:pt idx="23473">
                  <c:v>1297.5611511894642</c:v>
                </c:pt>
                <c:pt idx="23474">
                  <c:v>1252.1297678933281</c:v>
                </c:pt>
                <c:pt idx="23475">
                  <c:v>1208.0822691515625</c:v>
                </c:pt>
                <c:pt idx="23476">
                  <c:v>1166.6853644878365</c:v>
                </c:pt>
                <c:pt idx="23477">
                  <c:v>1128.2590398198151</c:v>
                </c:pt>
                <c:pt idx="23478">
                  <c:v>1099.204531681062</c:v>
                </c:pt>
                <c:pt idx="23479">
                  <c:v>1059.5906836193149</c:v>
                </c:pt>
                <c:pt idx="23480">
                  <c:v>1022.6146515162109</c:v>
                </c:pt>
                <c:pt idx="23481">
                  <c:v>992.40118252349851</c:v>
                </c:pt>
                <c:pt idx="23482">
                  <c:v>966.24344701380949</c:v>
                </c:pt>
                <c:pt idx="23483">
                  <c:v>941.59332214902156</c:v>
                </c:pt>
                <c:pt idx="23484">
                  <c:v>937.86865286384682</c:v>
                </c:pt>
                <c:pt idx="23485">
                  <c:v>928.27691762326776</c:v>
                </c:pt>
                <c:pt idx="23486">
                  <c:v>916.17715846987301</c:v>
                </c:pt>
                <c:pt idx="23487">
                  <c:v>904.5064947933995</c:v>
                </c:pt>
                <c:pt idx="23488">
                  <c:v>893.84916995589947</c:v>
                </c:pt>
                <c:pt idx="23489">
                  <c:v>883.80201186453519</c:v>
                </c:pt>
                <c:pt idx="23490">
                  <c:v>915.38790476043175</c:v>
                </c:pt>
                <c:pt idx="23491">
                  <c:v>933.52651313465253</c:v>
                </c:pt>
                <c:pt idx="23492">
                  <c:v>944.03994741746112</c:v>
                </c:pt>
                <c:pt idx="23493">
                  <c:v>952.68812195707176</c:v>
                </c:pt>
                <c:pt idx="23494">
                  <c:v>960.96975139239305</c:v>
                </c:pt>
                <c:pt idx="23495">
                  <c:v>968.28433539910168</c:v>
                </c:pt>
                <c:pt idx="23496">
                  <c:v>954.02237563852145</c:v>
                </c:pt>
                <c:pt idx="23497">
                  <c:v>945.22149846148056</c:v>
                </c:pt>
                <c:pt idx="23498">
                  <c:v>940.07358376295122</c:v>
                </c:pt>
                <c:pt idx="23499">
                  <c:v>935.31725249376984</c:v>
                </c:pt>
                <c:pt idx="23500">
                  <c:v>799.19343694355121</c:v>
                </c:pt>
                <c:pt idx="23501">
                  <c:v>693.80277863051708</c:v>
                </c:pt>
                <c:pt idx="23502">
                  <c:v>666.33826227174109</c:v>
                </c:pt>
                <c:pt idx="23503">
                  <c:v>614.34729071020251</c:v>
                </c:pt>
                <c:pt idx="23504">
                  <c:v>578.84145516904869</c:v>
                </c:pt>
                <c:pt idx="23505">
                  <c:v>551.25331457502523</c:v>
                </c:pt>
                <c:pt idx="23506">
                  <c:v>528.46497963330933</c:v>
                </c:pt>
                <c:pt idx="23507">
                  <c:v>510.61474851946963</c:v>
                </c:pt>
                <c:pt idx="23508">
                  <c:v>513.71292197844355</c:v>
                </c:pt>
                <c:pt idx="23509">
                  <c:v>574.86860815002001</c:v>
                </c:pt>
                <c:pt idx="23510">
                  <c:v>616.54703183414483</c:v>
                </c:pt>
                <c:pt idx="23511">
                  <c:v>630.40413248452603</c:v>
                </c:pt>
                <c:pt idx="23512">
                  <c:v>643.69974103168124</c:v>
                </c:pt>
                <c:pt idx="23513">
                  <c:v>648.02013539780489</c:v>
                </c:pt>
                <c:pt idx="23514">
                  <c:v>623.42698736886064</c:v>
                </c:pt>
                <c:pt idx="23515">
                  <c:v>622.26106894059706</c:v>
                </c:pt>
                <c:pt idx="23516">
                  <c:v>623.86682064680087</c:v>
                </c:pt>
                <c:pt idx="23517">
                  <c:v>660.48309901159769</c:v>
                </c:pt>
                <c:pt idx="23518">
                  <c:v>665.70098601889606</c:v>
                </c:pt>
                <c:pt idx="23519">
                  <c:v>670.46422472350059</c:v>
                </c:pt>
                <c:pt idx="23520">
                  <c:v>673.22712749277753</c:v>
                </c:pt>
                <c:pt idx="23521">
                  <c:v>638.36849286720394</c:v>
                </c:pt>
                <c:pt idx="23522">
                  <c:v>615.77469771454298</c:v>
                </c:pt>
                <c:pt idx="23523">
                  <c:v>611.92937230557254</c:v>
                </c:pt>
                <c:pt idx="23524">
                  <c:v>618.77768596843805</c:v>
                </c:pt>
                <c:pt idx="23525">
                  <c:v>628.3571847564624</c:v>
                </c:pt>
                <c:pt idx="23526">
                  <c:v>622.33212014925402</c:v>
                </c:pt>
                <c:pt idx="23527">
                  <c:v>620.25921155097149</c:v>
                </c:pt>
                <c:pt idx="23528">
                  <c:v>619.93991155407355</c:v>
                </c:pt>
                <c:pt idx="23529">
                  <c:v>621.63550582111543</c:v>
                </c:pt>
                <c:pt idx="23530">
                  <c:v>624.39433397194819</c:v>
                </c:pt>
                <c:pt idx="23531">
                  <c:v>627.31027259966925</c:v>
                </c:pt>
                <c:pt idx="23532">
                  <c:v>605.29516030904983</c:v>
                </c:pt>
                <c:pt idx="23533">
                  <c:v>586.13735218030581</c:v>
                </c:pt>
                <c:pt idx="23534">
                  <c:v>566.7421437451377</c:v>
                </c:pt>
                <c:pt idx="23535">
                  <c:v>550.54727743869944</c:v>
                </c:pt>
                <c:pt idx="23536">
                  <c:v>535.09152321178033</c:v>
                </c:pt>
                <c:pt idx="23537">
                  <c:v>513.64259159862866</c:v>
                </c:pt>
                <c:pt idx="23538">
                  <c:v>573.90244739077013</c:v>
                </c:pt>
                <c:pt idx="23539">
                  <c:v>611.36408668200943</c:v>
                </c:pt>
                <c:pt idx="23540">
                  <c:v>631.24723380228454</c:v>
                </c:pt>
                <c:pt idx="23541">
                  <c:v>647.23213890085958</c:v>
                </c:pt>
                <c:pt idx="23542">
                  <c:v>664.84795448300588</c:v>
                </c:pt>
                <c:pt idx="23543">
                  <c:v>683.63819947742888</c:v>
                </c:pt>
                <c:pt idx="23544">
                  <c:v>745.23139053635191</c:v>
                </c:pt>
                <c:pt idx="23545">
                  <c:v>792.52310910777658</c:v>
                </c:pt>
                <c:pt idx="23546">
                  <c:v>830.91325260962276</c:v>
                </c:pt>
                <c:pt idx="23547">
                  <c:v>867.80078457908712</c:v>
                </c:pt>
                <c:pt idx="23548">
                  <c:v>907.53930405876588</c:v>
                </c:pt>
                <c:pt idx="23549">
                  <c:v>950.07325954422106</c:v>
                </c:pt>
                <c:pt idx="23550">
                  <c:v>900.87484504032625</c:v>
                </c:pt>
                <c:pt idx="23551">
                  <c:v>885.38444102100596</c:v>
                </c:pt>
                <c:pt idx="23552">
                  <c:v>895.45586693201415</c:v>
                </c:pt>
                <c:pt idx="23553">
                  <c:v>900.6792775864933</c:v>
                </c:pt>
                <c:pt idx="23554">
                  <c:v>905.04206755031305</c:v>
                </c:pt>
                <c:pt idx="23555">
                  <c:v>910.03344407637121</c:v>
                </c:pt>
                <c:pt idx="23556">
                  <c:v>906.25248948216131</c:v>
                </c:pt>
                <c:pt idx="23557">
                  <c:v>909.8662550464793</c:v>
                </c:pt>
                <c:pt idx="23558">
                  <c:v>915.54916602037315</c:v>
                </c:pt>
                <c:pt idx="23559">
                  <c:v>910.57133174694513</c:v>
                </c:pt>
                <c:pt idx="23560">
                  <c:v>894.16111798103429</c:v>
                </c:pt>
                <c:pt idx="23561">
                  <c:v>869.7935576557079</c:v>
                </c:pt>
                <c:pt idx="23562">
                  <c:v>918.01191053830325</c:v>
                </c:pt>
                <c:pt idx="23563">
                  <c:v>943.34702244230471</c:v>
                </c:pt>
                <c:pt idx="23564">
                  <c:v>956.35544895872499</c:v>
                </c:pt>
                <c:pt idx="23565">
                  <c:v>965.47921699823587</c:v>
                </c:pt>
                <c:pt idx="23566">
                  <c:v>973.33345134718388</c:v>
                </c:pt>
                <c:pt idx="23567">
                  <c:v>983.0326003024029</c:v>
                </c:pt>
                <c:pt idx="23568">
                  <c:v>972.04111794456435</c:v>
                </c:pt>
                <c:pt idx="23569">
                  <c:v>964.04701080855978</c:v>
                </c:pt>
                <c:pt idx="23570">
                  <c:v>963.69306691941597</c:v>
                </c:pt>
                <c:pt idx="23571">
                  <c:v>960.25627845153076</c:v>
                </c:pt>
                <c:pt idx="23572">
                  <c:v>954.82704408865629</c:v>
                </c:pt>
                <c:pt idx="23573">
                  <c:v>949.73694403582988</c:v>
                </c:pt>
                <c:pt idx="23574">
                  <c:v>994.94854030078841</c:v>
                </c:pt>
                <c:pt idx="23575">
                  <c:v>1055.4289113669115</c:v>
                </c:pt>
                <c:pt idx="23576">
                  <c:v>1079.0995353155336</c:v>
                </c:pt>
                <c:pt idx="23577">
                  <c:v>1087.6170876368092</c:v>
                </c:pt>
                <c:pt idx="23578">
                  <c:v>1095.4937804635429</c:v>
                </c:pt>
                <c:pt idx="23579">
                  <c:v>1102.5413488332904</c:v>
                </c:pt>
                <c:pt idx="23580">
                  <c:v>1143.0229109126194</c:v>
                </c:pt>
                <c:pt idx="23581">
                  <c:v>1176.3388226897887</c:v>
                </c:pt>
                <c:pt idx="23582">
                  <c:v>1196.5052742040455</c:v>
                </c:pt>
                <c:pt idx="23583">
                  <c:v>1217.3558907297936</c:v>
                </c:pt>
                <c:pt idx="23584">
                  <c:v>1238.5817817164098</c:v>
                </c:pt>
                <c:pt idx="23585">
                  <c:v>1258.1767927258031</c:v>
                </c:pt>
                <c:pt idx="23586">
                  <c:v>1222.2487178678791</c:v>
                </c:pt>
                <c:pt idx="23587">
                  <c:v>1195.5812631776632</c:v>
                </c:pt>
                <c:pt idx="23588">
                  <c:v>1180.349956857576</c:v>
                </c:pt>
                <c:pt idx="23589">
                  <c:v>1167.7734222237598</c:v>
                </c:pt>
                <c:pt idx="23590">
                  <c:v>1155.2444125004588</c:v>
                </c:pt>
                <c:pt idx="23591">
                  <c:v>1142.4593539785421</c:v>
                </c:pt>
                <c:pt idx="23592">
                  <c:v>1148.9916212345399</c:v>
                </c:pt>
                <c:pt idx="23593">
                  <c:v>1137.1943117169162</c:v>
                </c:pt>
                <c:pt idx="23594">
                  <c:v>1121.7566338034617</c:v>
                </c:pt>
                <c:pt idx="23595">
                  <c:v>1109.2614623800491</c:v>
                </c:pt>
                <c:pt idx="23596">
                  <c:v>1106.1943850886391</c:v>
                </c:pt>
                <c:pt idx="23597">
                  <c:v>1102.9660559232268</c:v>
                </c:pt>
                <c:pt idx="23598">
                  <c:v>1110.4345478611867</c:v>
                </c:pt>
                <c:pt idx="23599">
                  <c:v>1114.4580780137849</c:v>
                </c:pt>
                <c:pt idx="23600">
                  <c:v>1113.4679401880478</c:v>
                </c:pt>
                <c:pt idx="23601">
                  <c:v>1072.4013465416031</c:v>
                </c:pt>
                <c:pt idx="23602">
                  <c:v>1070.8640445467763</c:v>
                </c:pt>
                <c:pt idx="23603">
                  <c:v>1068.9774683387475</c:v>
                </c:pt>
                <c:pt idx="23604">
                  <c:v>1090.0557975766781</c:v>
                </c:pt>
                <c:pt idx="23605">
                  <c:v>1071.2740090412478</c:v>
                </c:pt>
                <c:pt idx="23606">
                  <c:v>1054.0320937954157</c:v>
                </c:pt>
                <c:pt idx="23607">
                  <c:v>1039.5046976353271</c:v>
                </c:pt>
                <c:pt idx="23608">
                  <c:v>1026.9080765718161</c:v>
                </c:pt>
                <c:pt idx="23609">
                  <c:v>1015.090787889382</c:v>
                </c:pt>
                <c:pt idx="23610">
                  <c:v>1006.7864791195567</c:v>
                </c:pt>
                <c:pt idx="23611">
                  <c:v>982.39046921775207</c:v>
                </c:pt>
                <c:pt idx="23612">
                  <c:v>960.29765427048153</c:v>
                </c:pt>
                <c:pt idx="23613">
                  <c:v>945.8447249013193</c:v>
                </c:pt>
                <c:pt idx="23614">
                  <c:v>935.04645099375807</c:v>
                </c:pt>
                <c:pt idx="23615">
                  <c:v>924.38157429228454</c:v>
                </c:pt>
                <c:pt idx="23616">
                  <c:v>908.43193355870312</c:v>
                </c:pt>
                <c:pt idx="23617">
                  <c:v>840.66875067952458</c:v>
                </c:pt>
                <c:pt idx="23618">
                  <c:v>709.30053464609364</c:v>
                </c:pt>
                <c:pt idx="23619">
                  <c:v>641.17393169804814</c:v>
                </c:pt>
                <c:pt idx="23620">
                  <c:v>554.00274304495167</c:v>
                </c:pt>
                <c:pt idx="23621">
                  <c:v>480.22793251085056</c:v>
                </c:pt>
                <c:pt idx="23622">
                  <c:v>334.26066336911077</c:v>
                </c:pt>
                <c:pt idx="23623">
                  <c:v>273.58632555335993</c:v>
                </c:pt>
                <c:pt idx="23624">
                  <c:v>216.98941370826654</c:v>
                </c:pt>
                <c:pt idx="23625">
                  <c:v>165.2915425327682</c:v>
                </c:pt>
                <c:pt idx="23626">
                  <c:v>119.98589426809438</c:v>
                </c:pt>
                <c:pt idx="23627">
                  <c:v>80.343595390608698</c:v>
                </c:pt>
                <c:pt idx="23628">
                  <c:v>51.815504851968655</c:v>
                </c:pt>
                <c:pt idx="23629">
                  <c:v>24.586808956681317</c:v>
                </c:pt>
                <c:pt idx="23630">
                  <c:v>0</c:v>
                </c:pt>
                <c:pt idx="23631">
                  <c:v>0</c:v>
                </c:pt>
                <c:pt idx="23632">
                  <c:v>0</c:v>
                </c:pt>
                <c:pt idx="23633">
                  <c:v>0</c:v>
                </c:pt>
                <c:pt idx="23634">
                  <c:v>0</c:v>
                </c:pt>
                <c:pt idx="23635">
                  <c:v>0</c:v>
                </c:pt>
                <c:pt idx="23636">
                  <c:v>0</c:v>
                </c:pt>
                <c:pt idx="23637">
                  <c:v>0</c:v>
                </c:pt>
                <c:pt idx="23638">
                  <c:v>0</c:v>
                </c:pt>
                <c:pt idx="23639">
                  <c:v>0</c:v>
                </c:pt>
                <c:pt idx="23640">
                  <c:v>0</c:v>
                </c:pt>
                <c:pt idx="23641">
                  <c:v>0</c:v>
                </c:pt>
                <c:pt idx="23642">
                  <c:v>0</c:v>
                </c:pt>
                <c:pt idx="23643">
                  <c:v>0</c:v>
                </c:pt>
                <c:pt idx="23644">
                  <c:v>0</c:v>
                </c:pt>
                <c:pt idx="23645">
                  <c:v>0</c:v>
                </c:pt>
                <c:pt idx="23646">
                  <c:v>0</c:v>
                </c:pt>
                <c:pt idx="23647">
                  <c:v>0</c:v>
                </c:pt>
                <c:pt idx="23648">
                  <c:v>0</c:v>
                </c:pt>
                <c:pt idx="23649">
                  <c:v>0</c:v>
                </c:pt>
                <c:pt idx="23650">
                  <c:v>0</c:v>
                </c:pt>
                <c:pt idx="23651">
                  <c:v>0</c:v>
                </c:pt>
                <c:pt idx="23652">
                  <c:v>0</c:v>
                </c:pt>
                <c:pt idx="23653">
                  <c:v>0</c:v>
                </c:pt>
                <c:pt idx="23654">
                  <c:v>0</c:v>
                </c:pt>
                <c:pt idx="23655">
                  <c:v>31.367553024264286</c:v>
                </c:pt>
                <c:pt idx="23656">
                  <c:v>44.540717574088703</c:v>
                </c:pt>
                <c:pt idx="23657">
                  <c:v>48.513467318345576</c:v>
                </c:pt>
                <c:pt idx="23658">
                  <c:v>13.58599443771662</c:v>
                </c:pt>
                <c:pt idx="23659">
                  <c:v>12.777862815715237</c:v>
                </c:pt>
                <c:pt idx="23660">
                  <c:v>7.5456936207470156</c:v>
                </c:pt>
                <c:pt idx="23661">
                  <c:v>48.216654560043501</c:v>
                </c:pt>
                <c:pt idx="23662">
                  <c:v>52.179411341808802</c:v>
                </c:pt>
                <c:pt idx="23663">
                  <c:v>59.809487814193481</c:v>
                </c:pt>
                <c:pt idx="23664">
                  <c:v>0</c:v>
                </c:pt>
                <c:pt idx="23665">
                  <c:v>0</c:v>
                </c:pt>
                <c:pt idx="23666">
                  <c:v>0</c:v>
                </c:pt>
                <c:pt idx="23667">
                  <c:v>0</c:v>
                </c:pt>
                <c:pt idx="23668">
                  <c:v>0</c:v>
                </c:pt>
                <c:pt idx="23669">
                  <c:v>0</c:v>
                </c:pt>
                <c:pt idx="23670">
                  <c:v>0</c:v>
                </c:pt>
                <c:pt idx="23671">
                  <c:v>0</c:v>
                </c:pt>
                <c:pt idx="23672">
                  <c:v>0</c:v>
                </c:pt>
                <c:pt idx="23673">
                  <c:v>0</c:v>
                </c:pt>
                <c:pt idx="23674">
                  <c:v>0</c:v>
                </c:pt>
                <c:pt idx="23675">
                  <c:v>0</c:v>
                </c:pt>
                <c:pt idx="23676">
                  <c:v>4.7484462009718484</c:v>
                </c:pt>
                <c:pt idx="23677">
                  <c:v>2.2532577748490836</c:v>
                </c:pt>
                <c:pt idx="23678">
                  <c:v>0</c:v>
                </c:pt>
                <c:pt idx="23679">
                  <c:v>0</c:v>
                </c:pt>
                <c:pt idx="23680">
                  <c:v>4.5684782800714858</c:v>
                </c:pt>
                <c:pt idx="23681">
                  <c:v>12.683521725248911</c:v>
                </c:pt>
                <c:pt idx="23682">
                  <c:v>21.418706256969465</c:v>
                </c:pt>
                <c:pt idx="23683">
                  <c:v>33.760434690402953</c:v>
                </c:pt>
                <c:pt idx="23684">
                  <c:v>54.684246670170602</c:v>
                </c:pt>
                <c:pt idx="23685">
                  <c:v>70.844685141632482</c:v>
                </c:pt>
                <c:pt idx="23686">
                  <c:v>86.927564089554579</c:v>
                </c:pt>
                <c:pt idx="23687">
                  <c:v>101.33811372069415</c:v>
                </c:pt>
                <c:pt idx="23688">
                  <c:v>116.92448153771662</c:v>
                </c:pt>
                <c:pt idx="23689">
                  <c:v>124.36236282094569</c:v>
                </c:pt>
                <c:pt idx="23690">
                  <c:v>127.64081190409709</c:v>
                </c:pt>
                <c:pt idx="23691">
                  <c:v>129.52897993741709</c:v>
                </c:pt>
                <c:pt idx="23692">
                  <c:v>132.24618099879095</c:v>
                </c:pt>
                <c:pt idx="23693">
                  <c:v>136.39602183163751</c:v>
                </c:pt>
                <c:pt idx="23694">
                  <c:v>140.2141238450339</c:v>
                </c:pt>
                <c:pt idx="23695">
                  <c:v>146.31092702739042</c:v>
                </c:pt>
                <c:pt idx="23696">
                  <c:v>157.40291345420226</c:v>
                </c:pt>
                <c:pt idx="23697">
                  <c:v>168.8013479879256</c:v>
                </c:pt>
                <c:pt idx="23698">
                  <c:v>178.05430284647636</c:v>
                </c:pt>
                <c:pt idx="23699">
                  <c:v>185.76114104639828</c:v>
                </c:pt>
                <c:pt idx="23700">
                  <c:v>185.03285944182818</c:v>
                </c:pt>
                <c:pt idx="23701">
                  <c:v>193.91875887261261</c:v>
                </c:pt>
                <c:pt idx="23702">
                  <c:v>215.88766968783617</c:v>
                </c:pt>
                <c:pt idx="23703">
                  <c:v>238.62715915732343</c:v>
                </c:pt>
                <c:pt idx="23704">
                  <c:v>260.38283699953013</c:v>
                </c:pt>
                <c:pt idx="23705">
                  <c:v>282.47268792831818</c:v>
                </c:pt>
                <c:pt idx="23706">
                  <c:v>332.11221003893809</c:v>
                </c:pt>
                <c:pt idx="23707">
                  <c:v>368.48336208531634</c:v>
                </c:pt>
                <c:pt idx="23708">
                  <c:v>399.10474851255361</c:v>
                </c:pt>
                <c:pt idx="23709">
                  <c:v>421.98182330360254</c:v>
                </c:pt>
                <c:pt idx="23710">
                  <c:v>435.46589421054892</c:v>
                </c:pt>
                <c:pt idx="23711">
                  <c:v>442.12568113545672</c:v>
                </c:pt>
                <c:pt idx="23712">
                  <c:v>446.82578249782171</c:v>
                </c:pt>
                <c:pt idx="23713">
                  <c:v>436.32413734709746</c:v>
                </c:pt>
                <c:pt idx="23714">
                  <c:v>436.26569734501902</c:v>
                </c:pt>
                <c:pt idx="23715">
                  <c:v>434.34445314030768</c:v>
                </c:pt>
                <c:pt idx="23716">
                  <c:v>434.08075874844235</c:v>
                </c:pt>
                <c:pt idx="23717">
                  <c:v>433.53885317019461</c:v>
                </c:pt>
                <c:pt idx="23718">
                  <c:v>457.90016809451157</c:v>
                </c:pt>
                <c:pt idx="23719">
                  <c:v>526.75027280399661</c:v>
                </c:pt>
                <c:pt idx="23720">
                  <c:v>564.25968711379721</c:v>
                </c:pt>
                <c:pt idx="23721">
                  <c:v>576.09630764463066</c:v>
                </c:pt>
                <c:pt idx="23722">
                  <c:v>584.18808977342076</c:v>
                </c:pt>
                <c:pt idx="23723">
                  <c:v>591.19142960075965</c:v>
                </c:pt>
                <c:pt idx="23724">
                  <c:v>597.83411326418286</c:v>
                </c:pt>
                <c:pt idx="23725">
                  <c:v>617.43712562208918</c:v>
                </c:pt>
                <c:pt idx="23726">
                  <c:v>629.71659075363459</c:v>
                </c:pt>
                <c:pt idx="23727">
                  <c:v>637.91664683971237</c:v>
                </c:pt>
                <c:pt idx="23728">
                  <c:v>645.30536867951059</c:v>
                </c:pt>
                <c:pt idx="23729">
                  <c:v>652.17925228542958</c:v>
                </c:pt>
                <c:pt idx="23730">
                  <c:v>663.69640289174299</c:v>
                </c:pt>
                <c:pt idx="23731">
                  <c:v>658.54722307190548</c:v>
                </c:pt>
                <c:pt idx="23732">
                  <c:v>651.95096341571195</c:v>
                </c:pt>
                <c:pt idx="23733">
                  <c:v>650.31693794227135</c:v>
                </c:pt>
                <c:pt idx="23734">
                  <c:v>651.35462435158149</c:v>
                </c:pt>
                <c:pt idx="23735">
                  <c:v>651.9444045159114</c:v>
                </c:pt>
                <c:pt idx="23736">
                  <c:v>662.0284494216661</c:v>
                </c:pt>
                <c:pt idx="23737">
                  <c:v>641.76765812080873</c:v>
                </c:pt>
                <c:pt idx="23738">
                  <c:v>622.61929082424956</c:v>
                </c:pt>
                <c:pt idx="23739">
                  <c:v>611.12129606156543</c:v>
                </c:pt>
                <c:pt idx="23740">
                  <c:v>604.84677213590714</c:v>
                </c:pt>
                <c:pt idx="23741">
                  <c:v>597.81974850411916</c:v>
                </c:pt>
                <c:pt idx="23742">
                  <c:v>575.74275284109103</c:v>
                </c:pt>
                <c:pt idx="23743">
                  <c:v>560.58149406760378</c:v>
                </c:pt>
                <c:pt idx="23744">
                  <c:v>548.77367877456004</c:v>
                </c:pt>
                <c:pt idx="23745">
                  <c:v>491.19785052901932</c:v>
                </c:pt>
                <c:pt idx="23746">
                  <c:v>480.26871655560268</c:v>
                </c:pt>
                <c:pt idx="23747">
                  <c:v>469.5633127211488</c:v>
                </c:pt>
                <c:pt idx="23748">
                  <c:v>510.28823968379442</c:v>
                </c:pt>
                <c:pt idx="23749">
                  <c:v>496.24939443444345</c:v>
                </c:pt>
                <c:pt idx="23750">
                  <c:v>479.38454598803901</c:v>
                </c:pt>
                <c:pt idx="23751">
                  <c:v>465.15401499871484</c:v>
                </c:pt>
                <c:pt idx="23752">
                  <c:v>455.46614648075814</c:v>
                </c:pt>
                <c:pt idx="23753">
                  <c:v>446.75579470419035</c:v>
                </c:pt>
                <c:pt idx="23754">
                  <c:v>426.33450905254011</c:v>
                </c:pt>
                <c:pt idx="23755">
                  <c:v>390.52976607907084</c:v>
                </c:pt>
                <c:pt idx="23756">
                  <c:v>358.94108889908097</c:v>
                </c:pt>
                <c:pt idx="23757">
                  <c:v>337.05761480361656</c:v>
                </c:pt>
                <c:pt idx="23758">
                  <c:v>320.01401022394356</c:v>
                </c:pt>
                <c:pt idx="23759">
                  <c:v>303.53300273701518</c:v>
                </c:pt>
                <c:pt idx="23760">
                  <c:v>281.26128817665364</c:v>
                </c:pt>
                <c:pt idx="23761">
                  <c:v>264.04398098796418</c:v>
                </c:pt>
                <c:pt idx="23762">
                  <c:v>250.54458410738562</c:v>
                </c:pt>
                <c:pt idx="23763">
                  <c:v>238.37705803875488</c:v>
                </c:pt>
                <c:pt idx="23764">
                  <c:v>226.67108081004918</c:v>
                </c:pt>
                <c:pt idx="23765">
                  <c:v>215.56797849828874</c:v>
                </c:pt>
                <c:pt idx="23766">
                  <c:v>212.03785273647077</c:v>
                </c:pt>
                <c:pt idx="23767">
                  <c:v>187.3108642234703</c:v>
                </c:pt>
                <c:pt idx="23768">
                  <c:v>155.16158941854997</c:v>
                </c:pt>
                <c:pt idx="23769">
                  <c:v>127.35365644104164</c:v>
                </c:pt>
                <c:pt idx="23770">
                  <c:v>104.21909589270552</c:v>
                </c:pt>
                <c:pt idx="23771">
                  <c:v>82.309037170458666</c:v>
                </c:pt>
                <c:pt idx="23772">
                  <c:v>13.601647066026038</c:v>
                </c:pt>
                <c:pt idx="23773">
                  <c:v>0</c:v>
                </c:pt>
                <c:pt idx="23774">
                  <c:v>0</c:v>
                </c:pt>
                <c:pt idx="23775">
                  <c:v>0</c:v>
                </c:pt>
                <c:pt idx="23776">
                  <c:v>0</c:v>
                </c:pt>
                <c:pt idx="23777">
                  <c:v>0</c:v>
                </c:pt>
                <c:pt idx="23778">
                  <c:v>0</c:v>
                </c:pt>
                <c:pt idx="23779">
                  <c:v>0</c:v>
                </c:pt>
                <c:pt idx="23780">
                  <c:v>0</c:v>
                </c:pt>
                <c:pt idx="23781">
                  <c:v>0</c:v>
                </c:pt>
                <c:pt idx="23782">
                  <c:v>0</c:v>
                </c:pt>
                <c:pt idx="23783">
                  <c:v>0</c:v>
                </c:pt>
                <c:pt idx="23784">
                  <c:v>0</c:v>
                </c:pt>
                <c:pt idx="23785">
                  <c:v>0</c:v>
                </c:pt>
                <c:pt idx="23786">
                  <c:v>0</c:v>
                </c:pt>
                <c:pt idx="23787">
                  <c:v>0</c:v>
                </c:pt>
                <c:pt idx="23788">
                  <c:v>0</c:v>
                </c:pt>
                <c:pt idx="23789">
                  <c:v>0</c:v>
                </c:pt>
                <c:pt idx="23790">
                  <c:v>0</c:v>
                </c:pt>
                <c:pt idx="23791">
                  <c:v>0</c:v>
                </c:pt>
                <c:pt idx="23792">
                  <c:v>0</c:v>
                </c:pt>
                <c:pt idx="23793">
                  <c:v>0</c:v>
                </c:pt>
                <c:pt idx="23794">
                  <c:v>0</c:v>
                </c:pt>
                <c:pt idx="23795">
                  <c:v>0</c:v>
                </c:pt>
                <c:pt idx="23796">
                  <c:v>0</c:v>
                </c:pt>
                <c:pt idx="23797">
                  <c:v>0</c:v>
                </c:pt>
                <c:pt idx="23798">
                  <c:v>0</c:v>
                </c:pt>
                <c:pt idx="23799">
                  <c:v>20.522577335523795</c:v>
                </c:pt>
                <c:pt idx="23800">
                  <c:v>54.447152106174222</c:v>
                </c:pt>
                <c:pt idx="23801">
                  <c:v>85.203389689508782</c:v>
                </c:pt>
                <c:pt idx="23802">
                  <c:v>75.937634012439119</c:v>
                </c:pt>
                <c:pt idx="23803">
                  <c:v>94.611615001341718</c:v>
                </c:pt>
                <c:pt idx="23804">
                  <c:v>111.65944790395936</c:v>
                </c:pt>
                <c:pt idx="23805">
                  <c:v>172.51863501195547</c:v>
                </c:pt>
                <c:pt idx="23806">
                  <c:v>194.9728352451981</c:v>
                </c:pt>
                <c:pt idx="23807">
                  <c:v>218.93156835500616</c:v>
                </c:pt>
                <c:pt idx="23808">
                  <c:v>214.06897849730353</c:v>
                </c:pt>
                <c:pt idx="23809">
                  <c:v>186.09726788433139</c:v>
                </c:pt>
                <c:pt idx="23810">
                  <c:v>181.00118315689971</c:v>
                </c:pt>
                <c:pt idx="23811">
                  <c:v>193.69992731276346</c:v>
                </c:pt>
                <c:pt idx="23812">
                  <c:v>210.77578967719444</c:v>
                </c:pt>
                <c:pt idx="23813">
                  <c:v>228.28911973641209</c:v>
                </c:pt>
                <c:pt idx="23814">
                  <c:v>253.78952612478383</c:v>
                </c:pt>
                <c:pt idx="23815">
                  <c:v>267.11786161897692</c:v>
                </c:pt>
                <c:pt idx="23816">
                  <c:v>277.25700288038365</c:v>
                </c:pt>
                <c:pt idx="23817">
                  <c:v>289.5033525253466</c:v>
                </c:pt>
                <c:pt idx="23818">
                  <c:v>302.09776228108433</c:v>
                </c:pt>
                <c:pt idx="23819">
                  <c:v>314.89617340657389</c:v>
                </c:pt>
                <c:pt idx="23820">
                  <c:v>318.39899818808595</c:v>
                </c:pt>
                <c:pt idx="23821">
                  <c:v>328.00863775253293</c:v>
                </c:pt>
                <c:pt idx="23822">
                  <c:v>336.04205734188497</c:v>
                </c:pt>
                <c:pt idx="23823">
                  <c:v>348.81040197825274</c:v>
                </c:pt>
                <c:pt idx="23824">
                  <c:v>364.89164386205169</c:v>
                </c:pt>
                <c:pt idx="23825">
                  <c:v>382.90606996886766</c:v>
                </c:pt>
                <c:pt idx="23826">
                  <c:v>404.42077368289733</c:v>
                </c:pt>
                <c:pt idx="23827">
                  <c:v>424.46822311833046</c:v>
                </c:pt>
                <c:pt idx="23828">
                  <c:v>444.15255935829646</c:v>
                </c:pt>
                <c:pt idx="23829">
                  <c:v>463.68145329125957</c:v>
                </c:pt>
                <c:pt idx="23830">
                  <c:v>482.62712067202744</c:v>
                </c:pt>
                <c:pt idx="23831">
                  <c:v>492.94375720809256</c:v>
                </c:pt>
                <c:pt idx="23832">
                  <c:v>524.93137149147401</c:v>
                </c:pt>
                <c:pt idx="23833">
                  <c:v>551.40632817897961</c:v>
                </c:pt>
                <c:pt idx="23834">
                  <c:v>574.20903592313971</c:v>
                </c:pt>
                <c:pt idx="23835">
                  <c:v>596.11449256146307</c:v>
                </c:pt>
                <c:pt idx="23836">
                  <c:v>618.13507885482159</c:v>
                </c:pt>
                <c:pt idx="23837">
                  <c:v>640.13737525465183</c:v>
                </c:pt>
                <c:pt idx="23838">
                  <c:v>641.21899249366049</c:v>
                </c:pt>
                <c:pt idx="23839">
                  <c:v>650.46516608528532</c:v>
                </c:pt>
                <c:pt idx="23840">
                  <c:v>659.38676587800728</c:v>
                </c:pt>
                <c:pt idx="23841">
                  <c:v>664.68441708089836</c:v>
                </c:pt>
                <c:pt idx="23842">
                  <c:v>668.52054317662999</c:v>
                </c:pt>
                <c:pt idx="23843">
                  <c:v>671.08180213498474</c:v>
                </c:pt>
                <c:pt idx="23844">
                  <c:v>688.42862682121392</c:v>
                </c:pt>
                <c:pt idx="23845">
                  <c:v>703.83453172932536</c:v>
                </c:pt>
                <c:pt idx="23846">
                  <c:v>718.20432403926338</c:v>
                </c:pt>
                <c:pt idx="23847">
                  <c:v>727.21206506124054</c:v>
                </c:pt>
                <c:pt idx="23848">
                  <c:v>734.55826897085535</c:v>
                </c:pt>
                <c:pt idx="23849">
                  <c:v>740.85237546185283</c:v>
                </c:pt>
                <c:pt idx="23850">
                  <c:v>826.28353739885995</c:v>
                </c:pt>
                <c:pt idx="23851">
                  <c:v>889.80757814110495</c:v>
                </c:pt>
                <c:pt idx="23852">
                  <c:v>945.70332360388068</c:v>
                </c:pt>
                <c:pt idx="23853">
                  <c:v>991.96457028229702</c:v>
                </c:pt>
                <c:pt idx="23854">
                  <c:v>1033.1005803091757</c:v>
                </c:pt>
                <c:pt idx="23855">
                  <c:v>1070.4115074474776</c:v>
                </c:pt>
                <c:pt idx="23856">
                  <c:v>1008.8562095041966</c:v>
                </c:pt>
                <c:pt idx="23857">
                  <c:v>971.05191069592365</c:v>
                </c:pt>
                <c:pt idx="23858">
                  <c:v>944.73354516038</c:v>
                </c:pt>
                <c:pt idx="23859">
                  <c:v>916.05037051376019</c:v>
                </c:pt>
                <c:pt idx="23860">
                  <c:v>887.23176691950778</c:v>
                </c:pt>
                <c:pt idx="23861">
                  <c:v>857.38779283658141</c:v>
                </c:pt>
                <c:pt idx="23862">
                  <c:v>949.85120678286683</c:v>
                </c:pt>
                <c:pt idx="23863">
                  <c:v>1032.3106239238343</c:v>
                </c:pt>
                <c:pt idx="23864">
                  <c:v>1071.3837102756204</c:v>
                </c:pt>
                <c:pt idx="23865">
                  <c:v>1097.738234937495</c:v>
                </c:pt>
                <c:pt idx="23866">
                  <c:v>1119.8128159424232</c:v>
                </c:pt>
                <c:pt idx="23867">
                  <c:v>1138.7489368108545</c:v>
                </c:pt>
                <c:pt idx="23868">
                  <c:v>1133.4259643191288</c:v>
                </c:pt>
                <c:pt idx="23869">
                  <c:v>1135.0607468885837</c:v>
                </c:pt>
                <c:pt idx="23870">
                  <c:v>1127.7959602280102</c:v>
                </c:pt>
                <c:pt idx="23871">
                  <c:v>1123.646788247672</c:v>
                </c:pt>
                <c:pt idx="23872">
                  <c:v>1119.537785523512</c:v>
                </c:pt>
                <c:pt idx="23873">
                  <c:v>1114.6741451549017</c:v>
                </c:pt>
                <c:pt idx="23874">
                  <c:v>1091.0395511528511</c:v>
                </c:pt>
                <c:pt idx="23875">
                  <c:v>1072.0329654443763</c:v>
                </c:pt>
                <c:pt idx="23876">
                  <c:v>1053.7981363137803</c:v>
                </c:pt>
                <c:pt idx="23877">
                  <c:v>1039.1944883050244</c:v>
                </c:pt>
                <c:pt idx="23878">
                  <c:v>1026.5677655846141</c:v>
                </c:pt>
                <c:pt idx="23879">
                  <c:v>1014.639110862686</c:v>
                </c:pt>
                <c:pt idx="23880">
                  <c:v>1023.7554166313994</c:v>
                </c:pt>
                <c:pt idx="23881">
                  <c:v>1014.1264390356064</c:v>
                </c:pt>
                <c:pt idx="23882">
                  <c:v>1008.1772236502668</c:v>
                </c:pt>
                <c:pt idx="23883">
                  <c:v>1008.7409844939283</c:v>
                </c:pt>
                <c:pt idx="23884">
                  <c:v>1010.1715191585104</c:v>
                </c:pt>
                <c:pt idx="23885">
                  <c:v>1010.9597885247304</c:v>
                </c:pt>
                <c:pt idx="23886">
                  <c:v>1007.1604139481709</c:v>
                </c:pt>
                <c:pt idx="23887">
                  <c:v>1003.1258470959182</c:v>
                </c:pt>
                <c:pt idx="23888">
                  <c:v>999.54394237973872</c:v>
                </c:pt>
                <c:pt idx="23889">
                  <c:v>966.0244115979682</c:v>
                </c:pt>
                <c:pt idx="23890">
                  <c:v>961.56181264378461</c:v>
                </c:pt>
                <c:pt idx="23891">
                  <c:v>960.16872310015697</c:v>
                </c:pt>
                <c:pt idx="23892">
                  <c:v>977.31590653596379</c:v>
                </c:pt>
                <c:pt idx="23893">
                  <c:v>960.45271012272735</c:v>
                </c:pt>
                <c:pt idx="23894">
                  <c:v>945.19326910219252</c:v>
                </c:pt>
                <c:pt idx="23895">
                  <c:v>932.62636408484502</c:v>
                </c:pt>
                <c:pt idx="23896">
                  <c:v>921.7675586094432</c:v>
                </c:pt>
                <c:pt idx="23897">
                  <c:v>911.42364466545666</c:v>
                </c:pt>
                <c:pt idx="23898">
                  <c:v>888.07844822640766</c:v>
                </c:pt>
                <c:pt idx="23899">
                  <c:v>854.83418596438469</c:v>
                </c:pt>
                <c:pt idx="23900">
                  <c:v>827.37829723116636</c:v>
                </c:pt>
                <c:pt idx="23901">
                  <c:v>808.3422009888327</c:v>
                </c:pt>
                <c:pt idx="23902">
                  <c:v>793.14383793511831</c:v>
                </c:pt>
                <c:pt idx="23903">
                  <c:v>778.53737576898425</c:v>
                </c:pt>
                <c:pt idx="23904">
                  <c:v>778.8322018213961</c:v>
                </c:pt>
                <c:pt idx="23905">
                  <c:v>774.10509935553034</c:v>
                </c:pt>
                <c:pt idx="23906">
                  <c:v>766.4384411926244</c:v>
                </c:pt>
                <c:pt idx="23907">
                  <c:v>758.20184404046381</c:v>
                </c:pt>
                <c:pt idx="23908">
                  <c:v>750.09766210223893</c:v>
                </c:pt>
                <c:pt idx="23909">
                  <c:v>741.94648075445718</c:v>
                </c:pt>
                <c:pt idx="23910">
                  <c:v>745.07267608419033</c:v>
                </c:pt>
                <c:pt idx="23911">
                  <c:v>732.24274011937712</c:v>
                </c:pt>
                <c:pt idx="23912">
                  <c:v>715.75784553444919</c:v>
                </c:pt>
                <c:pt idx="23913">
                  <c:v>703.02029950260317</c:v>
                </c:pt>
                <c:pt idx="23914">
                  <c:v>692.82992970119608</c:v>
                </c:pt>
                <c:pt idx="23915">
                  <c:v>682.38798203910017</c:v>
                </c:pt>
                <c:pt idx="23916">
                  <c:v>646.54686751118231</c:v>
                </c:pt>
                <c:pt idx="23917">
                  <c:v>621.08499693491524</c:v>
                </c:pt>
                <c:pt idx="23918">
                  <c:v>602.02374635127046</c:v>
                </c:pt>
                <c:pt idx="23919">
                  <c:v>584.28162818386772</c:v>
                </c:pt>
                <c:pt idx="23920">
                  <c:v>566.37242090924804</c:v>
                </c:pt>
                <c:pt idx="23921">
                  <c:v>548.85339347812351</c:v>
                </c:pt>
                <c:pt idx="23922">
                  <c:v>531.91876511256407</c:v>
                </c:pt>
                <c:pt idx="23923">
                  <c:v>514.87751721738425</c:v>
                </c:pt>
                <c:pt idx="23924">
                  <c:v>498.42502417331065</c:v>
                </c:pt>
                <c:pt idx="23925">
                  <c:v>482.93357060679199</c:v>
                </c:pt>
                <c:pt idx="23926">
                  <c:v>468.40567202820637</c:v>
                </c:pt>
                <c:pt idx="23927">
                  <c:v>441.77278708945323</c:v>
                </c:pt>
                <c:pt idx="23928">
                  <c:v>332.42309196960673</c:v>
                </c:pt>
                <c:pt idx="23929">
                  <c:v>300.05132540532117</c:v>
                </c:pt>
                <c:pt idx="23930">
                  <c:v>245.62376254062258</c:v>
                </c:pt>
                <c:pt idx="23931">
                  <c:v>203.3067684448045</c:v>
                </c:pt>
                <c:pt idx="23932">
                  <c:v>168.67355443055845</c:v>
                </c:pt>
                <c:pt idx="23933">
                  <c:v>139.86350443191608</c:v>
                </c:pt>
                <c:pt idx="23934">
                  <c:v>133.67396102118565</c:v>
                </c:pt>
                <c:pt idx="23935">
                  <c:v>108.28474799830811</c:v>
                </c:pt>
                <c:pt idx="23936">
                  <c:v>90.497358362446789</c:v>
                </c:pt>
                <c:pt idx="23937">
                  <c:v>75.822689527926713</c:v>
                </c:pt>
                <c:pt idx="23938">
                  <c:v>61.62592578547644</c:v>
                </c:pt>
                <c:pt idx="23939">
                  <c:v>48.502307035633102</c:v>
                </c:pt>
                <c:pt idx="23940">
                  <c:v>57.693799760609792</c:v>
                </c:pt>
                <c:pt idx="23941">
                  <c:v>112.76635066460273</c:v>
                </c:pt>
                <c:pt idx="23942">
                  <c:v>184.66820228234457</c:v>
                </c:pt>
                <c:pt idx="23943">
                  <c:v>227.59805280139878</c:v>
                </c:pt>
                <c:pt idx="23944">
                  <c:v>242.87093852067983</c:v>
                </c:pt>
                <c:pt idx="23945">
                  <c:v>248.80801456591144</c:v>
                </c:pt>
                <c:pt idx="23946">
                  <c:v>218.03732679238337</c:v>
                </c:pt>
                <c:pt idx="23947">
                  <c:v>220.26227077013624</c:v>
                </c:pt>
                <c:pt idx="23948">
                  <c:v>220.60310977233038</c:v>
                </c:pt>
                <c:pt idx="23949">
                  <c:v>261.33434030977861</c:v>
                </c:pt>
                <c:pt idx="23950">
                  <c:v>268.60579790308134</c:v>
                </c:pt>
                <c:pt idx="23951">
                  <c:v>277.36339799417027</c:v>
                </c:pt>
                <c:pt idx="23952">
                  <c:v>280.15461683341584</c:v>
                </c:pt>
                <c:pt idx="23953">
                  <c:v>243.80572145976089</c:v>
                </c:pt>
                <c:pt idx="23954">
                  <c:v>205.61038754826313</c:v>
                </c:pt>
                <c:pt idx="23955">
                  <c:v>189.06547582755425</c:v>
                </c:pt>
                <c:pt idx="23956">
                  <c:v>188.81946710806054</c:v>
                </c:pt>
                <c:pt idx="23957">
                  <c:v>193.23187235313503</c:v>
                </c:pt>
                <c:pt idx="23958">
                  <c:v>197.87540560994339</c:v>
                </c:pt>
                <c:pt idx="23959">
                  <c:v>200.02083338189522</c:v>
                </c:pt>
                <c:pt idx="23960">
                  <c:v>197.67201145405792</c:v>
                </c:pt>
                <c:pt idx="23961">
                  <c:v>195.56874943171377</c:v>
                </c:pt>
                <c:pt idx="23962">
                  <c:v>195.95809161061311</c:v>
                </c:pt>
                <c:pt idx="23963">
                  <c:v>198.12714415209552</c:v>
                </c:pt>
                <c:pt idx="23964">
                  <c:v>202.11060556321178</c:v>
                </c:pt>
                <c:pt idx="23965">
                  <c:v>203.87932173929542</c:v>
                </c:pt>
                <c:pt idx="23966">
                  <c:v>198.00944337138597</c:v>
                </c:pt>
                <c:pt idx="23967">
                  <c:v>192.90446593334903</c:v>
                </c:pt>
                <c:pt idx="23968">
                  <c:v>192.438727067559</c:v>
                </c:pt>
                <c:pt idx="23969">
                  <c:v>195.21075066407215</c:v>
                </c:pt>
                <c:pt idx="23970">
                  <c:v>195.86779916566002</c:v>
                </c:pt>
                <c:pt idx="23971">
                  <c:v>199.43780231625354</c:v>
                </c:pt>
                <c:pt idx="23972">
                  <c:v>205.5123755082366</c:v>
                </c:pt>
                <c:pt idx="23973">
                  <c:v>212.84462116807734</c:v>
                </c:pt>
                <c:pt idx="23974">
                  <c:v>221.29021986036622</c:v>
                </c:pt>
                <c:pt idx="23975">
                  <c:v>230.6894574176427</c:v>
                </c:pt>
                <c:pt idx="23976">
                  <c:v>239.23899979932193</c:v>
                </c:pt>
                <c:pt idx="23977">
                  <c:v>250.56782795040598</c:v>
                </c:pt>
                <c:pt idx="23978">
                  <c:v>266.09144583687959</c:v>
                </c:pt>
                <c:pt idx="23979">
                  <c:v>281.25226120757958</c:v>
                </c:pt>
                <c:pt idx="23980">
                  <c:v>294.88101729136793</c:v>
                </c:pt>
                <c:pt idx="23981">
                  <c:v>307.18229267714719</c:v>
                </c:pt>
                <c:pt idx="23982">
                  <c:v>309.38706730733691</c:v>
                </c:pt>
                <c:pt idx="23983">
                  <c:v>316.94148800514415</c:v>
                </c:pt>
                <c:pt idx="23984">
                  <c:v>326.16639282911422</c:v>
                </c:pt>
                <c:pt idx="23985">
                  <c:v>329.94732307178623</c:v>
                </c:pt>
                <c:pt idx="23986">
                  <c:v>328.23734553648057</c:v>
                </c:pt>
                <c:pt idx="23987">
                  <c:v>321.31981688477475</c:v>
                </c:pt>
                <c:pt idx="23988">
                  <c:v>389.35779631011172</c:v>
                </c:pt>
                <c:pt idx="23989">
                  <c:v>429.88923998936627</c:v>
                </c:pt>
                <c:pt idx="23990">
                  <c:v>463.18569871648577</c:v>
                </c:pt>
                <c:pt idx="23991">
                  <c:v>490.32065716730148</c:v>
                </c:pt>
                <c:pt idx="23992">
                  <c:v>511.66747728967886</c:v>
                </c:pt>
                <c:pt idx="23993">
                  <c:v>529.66062982872779</c:v>
                </c:pt>
                <c:pt idx="23994">
                  <c:v>516.16090470525637</c:v>
                </c:pt>
                <c:pt idx="23995">
                  <c:v>515.03875495227567</c:v>
                </c:pt>
                <c:pt idx="23996">
                  <c:v>513.20884951380413</c:v>
                </c:pt>
                <c:pt idx="23997">
                  <c:v>514.16898781587565</c:v>
                </c:pt>
                <c:pt idx="23998">
                  <c:v>516.88740047987278</c:v>
                </c:pt>
                <c:pt idx="23999">
                  <c:v>522.21300773379653</c:v>
                </c:pt>
                <c:pt idx="24000">
                  <c:v>501.29866130960568</c:v>
                </c:pt>
                <c:pt idx="24001">
                  <c:v>482.54095718266899</c:v>
                </c:pt>
                <c:pt idx="24002">
                  <c:v>481.6500577153937</c:v>
                </c:pt>
                <c:pt idx="24003">
                  <c:v>483.88484251890105</c:v>
                </c:pt>
                <c:pt idx="24004">
                  <c:v>482.28731897831739</c:v>
                </c:pt>
                <c:pt idx="24005">
                  <c:v>476.93687537453616</c:v>
                </c:pt>
                <c:pt idx="24006">
                  <c:v>598.74405388591413</c:v>
                </c:pt>
                <c:pt idx="24007">
                  <c:v>705.69598694782155</c:v>
                </c:pt>
                <c:pt idx="24008">
                  <c:v>762.67046621615884</c:v>
                </c:pt>
                <c:pt idx="24009">
                  <c:v>804.69540510787476</c:v>
                </c:pt>
                <c:pt idx="24010">
                  <c:v>840.18555555329328</c:v>
                </c:pt>
                <c:pt idx="24011">
                  <c:v>872.51760079302244</c:v>
                </c:pt>
                <c:pt idx="24012">
                  <c:v>899.91152533911838</c:v>
                </c:pt>
                <c:pt idx="24013">
                  <c:v>927.979649071719</c:v>
                </c:pt>
                <c:pt idx="24014">
                  <c:v>944.12174514090941</c:v>
                </c:pt>
                <c:pt idx="24015">
                  <c:v>960.6158473589843</c:v>
                </c:pt>
                <c:pt idx="24016">
                  <c:v>979.08648134965483</c:v>
                </c:pt>
                <c:pt idx="24017">
                  <c:v>996.58858417681279</c:v>
                </c:pt>
                <c:pt idx="24018">
                  <c:v>1055.7088971239396</c:v>
                </c:pt>
                <c:pt idx="24019">
                  <c:v>1093.8567175128821</c:v>
                </c:pt>
                <c:pt idx="24020">
                  <c:v>1135.0305829812505</c:v>
                </c:pt>
                <c:pt idx="24021">
                  <c:v>1176.4760510486485</c:v>
                </c:pt>
                <c:pt idx="24022">
                  <c:v>1216.443639239337</c:v>
                </c:pt>
                <c:pt idx="24023">
                  <c:v>1256.1997015909039</c:v>
                </c:pt>
                <c:pt idx="24024">
                  <c:v>1289.8312072657279</c:v>
                </c:pt>
                <c:pt idx="24025">
                  <c:v>1312.8673092080217</c:v>
                </c:pt>
                <c:pt idx="24026">
                  <c:v>1341.5540710025043</c:v>
                </c:pt>
                <c:pt idx="24027">
                  <c:v>1373.9940075862639</c:v>
                </c:pt>
                <c:pt idx="24028">
                  <c:v>1405.1129763525598</c:v>
                </c:pt>
                <c:pt idx="24029">
                  <c:v>1434.1731745277473</c:v>
                </c:pt>
                <c:pt idx="24030">
                  <c:v>1432.8464956166315</c:v>
                </c:pt>
                <c:pt idx="24031">
                  <c:v>1436.9687702888782</c:v>
                </c:pt>
                <c:pt idx="24032">
                  <c:v>1441.5292546101673</c:v>
                </c:pt>
                <c:pt idx="24033">
                  <c:v>1412.8110839779572</c:v>
                </c:pt>
                <c:pt idx="24034">
                  <c:v>1413.3013005484806</c:v>
                </c:pt>
                <c:pt idx="24035">
                  <c:v>1414.4277654593245</c:v>
                </c:pt>
                <c:pt idx="24036">
                  <c:v>1458.8714923064122</c:v>
                </c:pt>
                <c:pt idx="24037">
                  <c:v>1458.2151509831569</c:v>
                </c:pt>
                <c:pt idx="24038">
                  <c:v>1457.340126825324</c:v>
                </c:pt>
                <c:pt idx="24039">
                  <c:v>1458.213788088729</c:v>
                </c:pt>
                <c:pt idx="24040">
                  <c:v>1458.9633151102048</c:v>
                </c:pt>
                <c:pt idx="24041">
                  <c:v>1458.9719193886497</c:v>
                </c:pt>
                <c:pt idx="24042">
                  <c:v>1418.0500891525242</c:v>
                </c:pt>
                <c:pt idx="24043">
                  <c:v>1378.4732625690976</c:v>
                </c:pt>
                <c:pt idx="24044">
                  <c:v>1351.121162414343</c:v>
                </c:pt>
                <c:pt idx="24045">
                  <c:v>1328.2119295357354</c:v>
                </c:pt>
                <c:pt idx="24046">
                  <c:v>1306.1415865619238</c:v>
                </c:pt>
                <c:pt idx="24047">
                  <c:v>1285.0889321920831</c:v>
                </c:pt>
                <c:pt idx="24048">
                  <c:v>1258.3080933321169</c:v>
                </c:pt>
                <c:pt idx="24049">
                  <c:v>1235.7154033772392</c:v>
                </c:pt>
                <c:pt idx="24050">
                  <c:v>1076.1035466486189</c:v>
                </c:pt>
                <c:pt idx="24051">
                  <c:v>970.06959517115592</c:v>
                </c:pt>
                <c:pt idx="24052">
                  <c:v>867.22617986270507</c:v>
                </c:pt>
                <c:pt idx="24053">
                  <c:v>769.32555572666081</c:v>
                </c:pt>
                <c:pt idx="24054">
                  <c:v>580.70668257781927</c:v>
                </c:pt>
                <c:pt idx="24055">
                  <c:v>480.9561993442735</c:v>
                </c:pt>
                <c:pt idx="24056">
                  <c:v>391.18240575554023</c:v>
                </c:pt>
                <c:pt idx="24057">
                  <c:v>308.30716739285521</c:v>
                </c:pt>
                <c:pt idx="24058">
                  <c:v>232.20141425074598</c:v>
                </c:pt>
                <c:pt idx="24059">
                  <c:v>162.59219032377021</c:v>
                </c:pt>
                <c:pt idx="24060">
                  <c:v>124.12547453558204</c:v>
                </c:pt>
                <c:pt idx="24061">
                  <c:v>88.741922798834793</c:v>
                </c:pt>
                <c:pt idx="24062">
                  <c:v>57.210828126907721</c:v>
                </c:pt>
                <c:pt idx="24063">
                  <c:v>30.287516681316966</c:v>
                </c:pt>
                <c:pt idx="24064">
                  <c:v>6.9143088171623672</c:v>
                </c:pt>
                <c:pt idx="24065">
                  <c:v>0</c:v>
                </c:pt>
                <c:pt idx="24066">
                  <c:v>0</c:v>
                </c:pt>
                <c:pt idx="24067">
                  <c:v>0</c:v>
                </c:pt>
                <c:pt idx="24068">
                  <c:v>0</c:v>
                </c:pt>
                <c:pt idx="24069">
                  <c:v>0</c:v>
                </c:pt>
                <c:pt idx="24070">
                  <c:v>0</c:v>
                </c:pt>
                <c:pt idx="24071">
                  <c:v>0</c:v>
                </c:pt>
                <c:pt idx="24072">
                  <c:v>0</c:v>
                </c:pt>
                <c:pt idx="24073">
                  <c:v>0</c:v>
                </c:pt>
                <c:pt idx="24074">
                  <c:v>0</c:v>
                </c:pt>
                <c:pt idx="24075">
                  <c:v>0</c:v>
                </c:pt>
                <c:pt idx="24076">
                  <c:v>0</c:v>
                </c:pt>
                <c:pt idx="24077">
                  <c:v>0</c:v>
                </c:pt>
                <c:pt idx="24078">
                  <c:v>0</c:v>
                </c:pt>
                <c:pt idx="24079">
                  <c:v>0</c:v>
                </c:pt>
                <c:pt idx="24080">
                  <c:v>0</c:v>
                </c:pt>
                <c:pt idx="24081">
                  <c:v>0</c:v>
                </c:pt>
                <c:pt idx="24082">
                  <c:v>0</c:v>
                </c:pt>
                <c:pt idx="24083">
                  <c:v>0</c:v>
                </c:pt>
                <c:pt idx="24084">
                  <c:v>3.3427512878475696</c:v>
                </c:pt>
                <c:pt idx="24085">
                  <c:v>6.4029832279837731</c:v>
                </c:pt>
                <c:pt idx="24086">
                  <c:v>14.33792650269055</c:v>
                </c:pt>
                <c:pt idx="24087">
                  <c:v>21.58190316302349</c:v>
                </c:pt>
                <c:pt idx="24088">
                  <c:v>24.718712566041614</c:v>
                </c:pt>
                <c:pt idx="24089">
                  <c:v>24.865995974805031</c:v>
                </c:pt>
                <c:pt idx="24090">
                  <c:v>0</c:v>
                </c:pt>
                <c:pt idx="24091">
                  <c:v>0</c:v>
                </c:pt>
                <c:pt idx="24092">
                  <c:v>19.408205804260128</c:v>
                </c:pt>
                <c:pt idx="24093">
                  <c:v>81.564797866482493</c:v>
                </c:pt>
                <c:pt idx="24094">
                  <c:v>102.37559288172937</c:v>
                </c:pt>
                <c:pt idx="24095">
                  <c:v>120.51204345090453</c:v>
                </c:pt>
                <c:pt idx="24096">
                  <c:v>140.31291206045643</c:v>
                </c:pt>
                <c:pt idx="24097">
                  <c:v>116.09361007678692</c:v>
                </c:pt>
                <c:pt idx="24098">
                  <c:v>90.288234946228258</c:v>
                </c:pt>
                <c:pt idx="24099">
                  <c:v>82.866841199320703</c:v>
                </c:pt>
                <c:pt idx="24100">
                  <c:v>88.396618191118478</c:v>
                </c:pt>
                <c:pt idx="24101">
                  <c:v>97.304758368868221</c:v>
                </c:pt>
                <c:pt idx="24102">
                  <c:v>104.02843292117737</c:v>
                </c:pt>
                <c:pt idx="24103">
                  <c:v>118.72590915562498</c:v>
                </c:pt>
                <c:pt idx="24104">
                  <c:v>132.29722727235006</c:v>
                </c:pt>
                <c:pt idx="24105">
                  <c:v>147.20235378471006</c:v>
                </c:pt>
                <c:pt idx="24106">
                  <c:v>161.80546906075853</c:v>
                </c:pt>
                <c:pt idx="24107">
                  <c:v>176.74518505628981</c:v>
                </c:pt>
                <c:pt idx="24108">
                  <c:v>188.74261910502284</c:v>
                </c:pt>
                <c:pt idx="24109">
                  <c:v>203.03624967939041</c:v>
                </c:pt>
                <c:pt idx="24110">
                  <c:v>214.69454802491833</c:v>
                </c:pt>
                <c:pt idx="24111">
                  <c:v>229.93775685594295</c:v>
                </c:pt>
                <c:pt idx="24112">
                  <c:v>246.57542009333423</c:v>
                </c:pt>
                <c:pt idx="24113">
                  <c:v>261.59444830340567</c:v>
                </c:pt>
                <c:pt idx="24114">
                  <c:v>299.57343939655846</c:v>
                </c:pt>
                <c:pt idx="24115">
                  <c:v>317.92445780496195</c:v>
                </c:pt>
                <c:pt idx="24116">
                  <c:v>326.26590442971428</c:v>
                </c:pt>
                <c:pt idx="24117">
                  <c:v>332.52958473537655</c:v>
                </c:pt>
                <c:pt idx="24118">
                  <c:v>338.93655706017569</c:v>
                </c:pt>
                <c:pt idx="24119">
                  <c:v>345.10716005992435</c:v>
                </c:pt>
                <c:pt idx="24120">
                  <c:v>334.66706231448995</c:v>
                </c:pt>
                <c:pt idx="24121">
                  <c:v>333.57578543222286</c:v>
                </c:pt>
                <c:pt idx="24122">
                  <c:v>339.69100999866959</c:v>
                </c:pt>
                <c:pt idx="24123">
                  <c:v>348.0015798087345</c:v>
                </c:pt>
                <c:pt idx="24124">
                  <c:v>356.52172119099419</c:v>
                </c:pt>
                <c:pt idx="24125">
                  <c:v>365.14157756096927</c:v>
                </c:pt>
                <c:pt idx="24126">
                  <c:v>371.43573670506981</c:v>
                </c:pt>
                <c:pt idx="24127">
                  <c:v>379.83613229296782</c:v>
                </c:pt>
                <c:pt idx="24128">
                  <c:v>389.52175828942126</c:v>
                </c:pt>
                <c:pt idx="24129">
                  <c:v>399.84494034408209</c:v>
                </c:pt>
                <c:pt idx="24130">
                  <c:v>411.8437967785257</c:v>
                </c:pt>
                <c:pt idx="24131">
                  <c:v>425.90147337055998</c:v>
                </c:pt>
                <c:pt idx="24132">
                  <c:v>455.01625297353769</c:v>
                </c:pt>
                <c:pt idx="24133">
                  <c:v>481.87729223745276</c:v>
                </c:pt>
                <c:pt idx="24134">
                  <c:v>516.39531066891504</c:v>
                </c:pt>
                <c:pt idx="24135">
                  <c:v>542.40676796432774</c:v>
                </c:pt>
                <c:pt idx="24136">
                  <c:v>562.51162459877401</c:v>
                </c:pt>
                <c:pt idx="24137">
                  <c:v>581.89463645186481</c:v>
                </c:pt>
                <c:pt idx="24138">
                  <c:v>596.87572018994808</c:v>
                </c:pt>
                <c:pt idx="24139">
                  <c:v>622.23593551123679</c:v>
                </c:pt>
                <c:pt idx="24140">
                  <c:v>645.53737265996892</c:v>
                </c:pt>
                <c:pt idx="24141">
                  <c:v>660.93899626373286</c:v>
                </c:pt>
                <c:pt idx="24142">
                  <c:v>672.1126411792643</c:v>
                </c:pt>
                <c:pt idx="24143">
                  <c:v>681.60286511591892</c:v>
                </c:pt>
                <c:pt idx="24144">
                  <c:v>673.75554254775159</c:v>
                </c:pt>
                <c:pt idx="24145">
                  <c:v>657.86569167006542</c:v>
                </c:pt>
                <c:pt idx="24146">
                  <c:v>648.58611110022935</c:v>
                </c:pt>
                <c:pt idx="24147">
                  <c:v>645.95502819309183</c:v>
                </c:pt>
                <c:pt idx="24148">
                  <c:v>640.97436705222583</c:v>
                </c:pt>
                <c:pt idx="24149">
                  <c:v>632.96428358555204</c:v>
                </c:pt>
                <c:pt idx="24150">
                  <c:v>707.96672225985503</c:v>
                </c:pt>
                <c:pt idx="24151">
                  <c:v>794.01885576204916</c:v>
                </c:pt>
                <c:pt idx="24152">
                  <c:v>843.61786316804171</c:v>
                </c:pt>
                <c:pt idx="24153">
                  <c:v>873.10901844146053</c:v>
                </c:pt>
                <c:pt idx="24154">
                  <c:v>895.14421075914538</c:v>
                </c:pt>
                <c:pt idx="24155">
                  <c:v>913.44046021104361</c:v>
                </c:pt>
                <c:pt idx="24156">
                  <c:v>924.93004382400693</c:v>
                </c:pt>
                <c:pt idx="24157">
                  <c:v>945.36929666056437</c:v>
                </c:pt>
                <c:pt idx="24158">
                  <c:v>956.37525949429175</c:v>
                </c:pt>
                <c:pt idx="24159">
                  <c:v>965.32647620600676</c:v>
                </c:pt>
                <c:pt idx="24160">
                  <c:v>973.1185634090441</c:v>
                </c:pt>
                <c:pt idx="24161">
                  <c:v>983.41866587866548</c:v>
                </c:pt>
                <c:pt idx="24162">
                  <c:v>994.47732492228363</c:v>
                </c:pt>
                <c:pt idx="24163">
                  <c:v>989.88026244280468</c:v>
                </c:pt>
                <c:pt idx="24164">
                  <c:v>988.99959372153467</c:v>
                </c:pt>
                <c:pt idx="24165">
                  <c:v>992.6596602885312</c:v>
                </c:pt>
                <c:pt idx="24166">
                  <c:v>995.69831467606627</c:v>
                </c:pt>
                <c:pt idx="24167">
                  <c:v>996.79416348630753</c:v>
                </c:pt>
                <c:pt idx="24168">
                  <c:v>979.80589241985228</c:v>
                </c:pt>
                <c:pt idx="24169">
                  <c:v>956.1537791985993</c:v>
                </c:pt>
                <c:pt idx="24170">
                  <c:v>938.55024210988154</c:v>
                </c:pt>
                <c:pt idx="24171">
                  <c:v>926.77436931837258</c:v>
                </c:pt>
                <c:pt idx="24172">
                  <c:v>915.79679501513397</c:v>
                </c:pt>
                <c:pt idx="24173">
                  <c:v>904.27784449219132</c:v>
                </c:pt>
                <c:pt idx="24174">
                  <c:v>874.17373593358923</c:v>
                </c:pt>
                <c:pt idx="24175">
                  <c:v>850.27423499855524</c:v>
                </c:pt>
                <c:pt idx="24176">
                  <c:v>828.11172387954355</c:v>
                </c:pt>
                <c:pt idx="24177">
                  <c:v>760.68113771229196</c:v>
                </c:pt>
                <c:pt idx="24178">
                  <c:v>743.20393959309536</c:v>
                </c:pt>
                <c:pt idx="24179">
                  <c:v>726.33668198039481</c:v>
                </c:pt>
                <c:pt idx="24180">
                  <c:v>768.96951055115346</c:v>
                </c:pt>
                <c:pt idx="24181">
                  <c:v>759.09076009043167</c:v>
                </c:pt>
                <c:pt idx="24182">
                  <c:v>747.42519198407717</c:v>
                </c:pt>
                <c:pt idx="24183">
                  <c:v>730.44561001452337</c:v>
                </c:pt>
                <c:pt idx="24184">
                  <c:v>715.90247435215849</c:v>
                </c:pt>
                <c:pt idx="24185">
                  <c:v>702.27403813260275</c:v>
                </c:pt>
                <c:pt idx="24186">
                  <c:v>684.65005600753307</c:v>
                </c:pt>
                <c:pt idx="24187">
                  <c:v>649.68793963414339</c:v>
                </c:pt>
                <c:pt idx="24188">
                  <c:v>614.39719476329401</c:v>
                </c:pt>
                <c:pt idx="24189">
                  <c:v>588.01601225925879</c:v>
                </c:pt>
                <c:pt idx="24190">
                  <c:v>567.22187709642503</c:v>
                </c:pt>
                <c:pt idx="24191">
                  <c:v>547.23633813904667</c:v>
                </c:pt>
                <c:pt idx="24192">
                  <c:v>466.69407739834315</c:v>
                </c:pt>
                <c:pt idx="24193">
                  <c:v>306.85648493764</c:v>
                </c:pt>
                <c:pt idx="24194">
                  <c:v>228.35413781697335</c:v>
                </c:pt>
                <c:pt idx="24195">
                  <c:v>125.58746971030138</c:v>
                </c:pt>
                <c:pt idx="24196">
                  <c:v>38.552550640781739</c:v>
                </c:pt>
                <c:pt idx="24197">
                  <c:v>0</c:v>
                </c:pt>
                <c:pt idx="24198">
                  <c:v>0</c:v>
                </c:pt>
                <c:pt idx="24199">
                  <c:v>0</c:v>
                </c:pt>
                <c:pt idx="24200">
                  <c:v>0</c:v>
                </c:pt>
                <c:pt idx="24201">
                  <c:v>0</c:v>
                </c:pt>
                <c:pt idx="24202">
                  <c:v>0</c:v>
                </c:pt>
                <c:pt idx="24203">
                  <c:v>0</c:v>
                </c:pt>
                <c:pt idx="24204">
                  <c:v>0</c:v>
                </c:pt>
                <c:pt idx="24205">
                  <c:v>0</c:v>
                </c:pt>
                <c:pt idx="24206">
                  <c:v>0</c:v>
                </c:pt>
                <c:pt idx="24207">
                  <c:v>0</c:v>
                </c:pt>
                <c:pt idx="24208">
                  <c:v>0</c:v>
                </c:pt>
                <c:pt idx="24209">
                  <c:v>0</c:v>
                </c:pt>
                <c:pt idx="24210">
                  <c:v>0</c:v>
                </c:pt>
                <c:pt idx="24211">
                  <c:v>0</c:v>
                </c:pt>
                <c:pt idx="24212">
                  <c:v>0</c:v>
                </c:pt>
                <c:pt idx="24213">
                  <c:v>0</c:v>
                </c:pt>
                <c:pt idx="24214">
                  <c:v>0</c:v>
                </c:pt>
                <c:pt idx="24215">
                  <c:v>0</c:v>
                </c:pt>
                <c:pt idx="24216">
                  <c:v>0</c:v>
                </c:pt>
                <c:pt idx="24217">
                  <c:v>0</c:v>
                </c:pt>
                <c:pt idx="24218">
                  <c:v>0</c:v>
                </c:pt>
                <c:pt idx="24219">
                  <c:v>0</c:v>
                </c:pt>
                <c:pt idx="24220">
                  <c:v>0</c:v>
                </c:pt>
                <c:pt idx="24221">
                  <c:v>0</c:v>
                </c:pt>
                <c:pt idx="24222">
                  <c:v>0</c:v>
                </c:pt>
                <c:pt idx="24223">
                  <c:v>0</c:v>
                </c:pt>
                <c:pt idx="24224">
                  <c:v>0</c:v>
                </c:pt>
                <c:pt idx="24225">
                  <c:v>0</c:v>
                </c:pt>
                <c:pt idx="24226">
                  <c:v>0</c:v>
                </c:pt>
                <c:pt idx="24227">
                  <c:v>0</c:v>
                </c:pt>
                <c:pt idx="24228">
                  <c:v>0</c:v>
                </c:pt>
                <c:pt idx="24229">
                  <c:v>0</c:v>
                </c:pt>
                <c:pt idx="24230">
                  <c:v>0</c:v>
                </c:pt>
                <c:pt idx="24231">
                  <c:v>0</c:v>
                </c:pt>
                <c:pt idx="24232">
                  <c:v>0</c:v>
                </c:pt>
                <c:pt idx="24233">
                  <c:v>0</c:v>
                </c:pt>
                <c:pt idx="24234">
                  <c:v>0</c:v>
                </c:pt>
                <c:pt idx="24235">
                  <c:v>0</c:v>
                </c:pt>
                <c:pt idx="24236">
                  <c:v>0</c:v>
                </c:pt>
                <c:pt idx="24237">
                  <c:v>0</c:v>
                </c:pt>
                <c:pt idx="24238">
                  <c:v>0</c:v>
                </c:pt>
                <c:pt idx="24239">
                  <c:v>0</c:v>
                </c:pt>
                <c:pt idx="24240">
                  <c:v>0</c:v>
                </c:pt>
                <c:pt idx="24241">
                  <c:v>0</c:v>
                </c:pt>
                <c:pt idx="24242">
                  <c:v>0</c:v>
                </c:pt>
                <c:pt idx="24243">
                  <c:v>0</c:v>
                </c:pt>
                <c:pt idx="24244">
                  <c:v>0</c:v>
                </c:pt>
                <c:pt idx="24245">
                  <c:v>0</c:v>
                </c:pt>
                <c:pt idx="24246">
                  <c:v>0</c:v>
                </c:pt>
                <c:pt idx="24247">
                  <c:v>0</c:v>
                </c:pt>
                <c:pt idx="24248">
                  <c:v>5.4156735241544105</c:v>
                </c:pt>
                <c:pt idx="24249">
                  <c:v>14.78630860052721</c:v>
                </c:pt>
                <c:pt idx="24250">
                  <c:v>32.472030524900198</c:v>
                </c:pt>
                <c:pt idx="24251">
                  <c:v>57.102754110938001</c:v>
                </c:pt>
                <c:pt idx="24252">
                  <c:v>81.096016151514917</c:v>
                </c:pt>
                <c:pt idx="24253">
                  <c:v>91.882504936074824</c:v>
                </c:pt>
                <c:pt idx="24254">
                  <c:v>96.796521982358399</c:v>
                </c:pt>
                <c:pt idx="24255">
                  <c:v>103.79340068770392</c:v>
                </c:pt>
                <c:pt idx="24256">
                  <c:v>112.32112033664444</c:v>
                </c:pt>
                <c:pt idx="24257">
                  <c:v>119.88673463244223</c:v>
                </c:pt>
                <c:pt idx="24258">
                  <c:v>128.69917513050427</c:v>
                </c:pt>
                <c:pt idx="24259">
                  <c:v>143.62579437744026</c:v>
                </c:pt>
                <c:pt idx="24260">
                  <c:v>159.99882561416592</c:v>
                </c:pt>
                <c:pt idx="24261">
                  <c:v>173.02671877662607</c:v>
                </c:pt>
                <c:pt idx="24262">
                  <c:v>185.85644600055554</c:v>
                </c:pt>
                <c:pt idx="24263">
                  <c:v>203.23389514069785</c:v>
                </c:pt>
                <c:pt idx="24264">
                  <c:v>220.14561251213266</c:v>
                </c:pt>
                <c:pt idx="24265">
                  <c:v>238.18381093223459</c:v>
                </c:pt>
                <c:pt idx="24266">
                  <c:v>267.53065705280852</c:v>
                </c:pt>
                <c:pt idx="24267">
                  <c:v>286.45106756176165</c:v>
                </c:pt>
                <c:pt idx="24268">
                  <c:v>299.8987582977033</c:v>
                </c:pt>
                <c:pt idx="24269">
                  <c:v>308.47347992080239</c:v>
                </c:pt>
                <c:pt idx="24270">
                  <c:v>320.91563223342524</c:v>
                </c:pt>
                <c:pt idx="24271">
                  <c:v>325.34011269518044</c:v>
                </c:pt>
                <c:pt idx="24272">
                  <c:v>328.0936248744319</c:v>
                </c:pt>
                <c:pt idx="24273">
                  <c:v>326.40417856497561</c:v>
                </c:pt>
                <c:pt idx="24274">
                  <c:v>323.34037005541882</c:v>
                </c:pt>
                <c:pt idx="24275">
                  <c:v>323.18833305254219</c:v>
                </c:pt>
                <c:pt idx="24276">
                  <c:v>316.35031102918958</c:v>
                </c:pt>
                <c:pt idx="24277">
                  <c:v>318.4629632603021</c:v>
                </c:pt>
                <c:pt idx="24278">
                  <c:v>325.82262741199963</c:v>
                </c:pt>
                <c:pt idx="24279">
                  <c:v>329.76999022523125</c:v>
                </c:pt>
                <c:pt idx="24280">
                  <c:v>330.97478708311542</c:v>
                </c:pt>
                <c:pt idx="24281">
                  <c:v>332.77357512744635</c:v>
                </c:pt>
                <c:pt idx="24282">
                  <c:v>345.39953594157794</c:v>
                </c:pt>
                <c:pt idx="24283">
                  <c:v>357.84431386184178</c:v>
                </c:pt>
                <c:pt idx="24284">
                  <c:v>366.38600985494583</c:v>
                </c:pt>
                <c:pt idx="24285">
                  <c:v>368.61435735308811</c:v>
                </c:pt>
                <c:pt idx="24286">
                  <c:v>366.94665953584388</c:v>
                </c:pt>
                <c:pt idx="24287">
                  <c:v>363.98975651536955</c:v>
                </c:pt>
                <c:pt idx="24288">
                  <c:v>358.51720629640397</c:v>
                </c:pt>
                <c:pt idx="24289">
                  <c:v>337.33118269558287</c:v>
                </c:pt>
                <c:pt idx="24290">
                  <c:v>320.55762569132537</c:v>
                </c:pt>
                <c:pt idx="24291">
                  <c:v>311.31701650164172</c:v>
                </c:pt>
                <c:pt idx="24292">
                  <c:v>304.89259049103691</c:v>
                </c:pt>
                <c:pt idx="24293">
                  <c:v>298.04320375178509</c:v>
                </c:pt>
                <c:pt idx="24294">
                  <c:v>294.68031925751359</c:v>
                </c:pt>
                <c:pt idx="24295">
                  <c:v>345.28165500346864</c:v>
                </c:pt>
                <c:pt idx="24296">
                  <c:v>381.24483091507756</c:v>
                </c:pt>
                <c:pt idx="24297">
                  <c:v>391.73316252951764</c:v>
                </c:pt>
                <c:pt idx="24298">
                  <c:v>391.76045604938452</c:v>
                </c:pt>
                <c:pt idx="24299">
                  <c:v>391.13906808257229</c:v>
                </c:pt>
                <c:pt idx="24300">
                  <c:v>401.08386428026012</c:v>
                </c:pt>
                <c:pt idx="24301">
                  <c:v>420.75386420877288</c:v>
                </c:pt>
                <c:pt idx="24302">
                  <c:v>433.19574118641492</c:v>
                </c:pt>
                <c:pt idx="24303">
                  <c:v>437.39207440398025</c:v>
                </c:pt>
                <c:pt idx="24304">
                  <c:v>437.9345312799033</c:v>
                </c:pt>
                <c:pt idx="24305">
                  <c:v>437.59966687679082</c:v>
                </c:pt>
                <c:pt idx="24306">
                  <c:v>424.63514404039569</c:v>
                </c:pt>
                <c:pt idx="24307">
                  <c:v>403.96579230454569</c:v>
                </c:pt>
                <c:pt idx="24308">
                  <c:v>387.2210293070325</c:v>
                </c:pt>
                <c:pt idx="24309">
                  <c:v>379.15546194559795</c:v>
                </c:pt>
                <c:pt idx="24310">
                  <c:v>375.99434104225099</c:v>
                </c:pt>
                <c:pt idx="24311">
                  <c:v>373.51570927150294</c:v>
                </c:pt>
                <c:pt idx="24312">
                  <c:v>379.90256802535458</c:v>
                </c:pt>
                <c:pt idx="24313">
                  <c:v>363.31464660794421</c:v>
                </c:pt>
                <c:pt idx="24314">
                  <c:v>340.09326103886235</c:v>
                </c:pt>
                <c:pt idx="24315">
                  <c:v>321.85263213329051</c:v>
                </c:pt>
                <c:pt idx="24316">
                  <c:v>302.08239783836876</c:v>
                </c:pt>
                <c:pt idx="24317">
                  <c:v>292.07108278377513</c:v>
                </c:pt>
                <c:pt idx="24318">
                  <c:v>275.40837440081776</c:v>
                </c:pt>
                <c:pt idx="24319">
                  <c:v>262.28148218676864</c:v>
                </c:pt>
                <c:pt idx="24320">
                  <c:v>246.91124274936774</c:v>
                </c:pt>
                <c:pt idx="24321">
                  <c:v>187.05454237496923</c:v>
                </c:pt>
                <c:pt idx="24322">
                  <c:v>171.14689354455689</c:v>
                </c:pt>
                <c:pt idx="24323">
                  <c:v>158.26940876726908</c:v>
                </c:pt>
                <c:pt idx="24324">
                  <c:v>187.39729642533575</c:v>
                </c:pt>
                <c:pt idx="24325">
                  <c:v>172.48418125724939</c:v>
                </c:pt>
                <c:pt idx="24326">
                  <c:v>163.41779257916247</c:v>
                </c:pt>
                <c:pt idx="24327">
                  <c:v>152.70150462976906</c:v>
                </c:pt>
                <c:pt idx="24328">
                  <c:v>143.65409734792294</c:v>
                </c:pt>
                <c:pt idx="24329">
                  <c:v>135.51468762229078</c:v>
                </c:pt>
                <c:pt idx="24330">
                  <c:v>127.99984858505434</c:v>
                </c:pt>
                <c:pt idx="24331">
                  <c:v>98.369681453922041</c:v>
                </c:pt>
                <c:pt idx="24332">
                  <c:v>65.707964346183914</c:v>
                </c:pt>
                <c:pt idx="24333">
                  <c:v>43.470449609981429</c:v>
                </c:pt>
                <c:pt idx="24334">
                  <c:v>29.594283439605771</c:v>
                </c:pt>
                <c:pt idx="24335">
                  <c:v>18.365884930089152</c:v>
                </c:pt>
                <c:pt idx="24336">
                  <c:v>7.2953792619700089</c:v>
                </c:pt>
                <c:pt idx="24337">
                  <c:v>0</c:v>
                </c:pt>
                <c:pt idx="24338">
                  <c:v>0</c:v>
                </c:pt>
                <c:pt idx="24339">
                  <c:v>0</c:v>
                </c:pt>
                <c:pt idx="24340">
                  <c:v>0</c:v>
                </c:pt>
                <c:pt idx="24341">
                  <c:v>0</c:v>
                </c:pt>
                <c:pt idx="24342">
                  <c:v>0</c:v>
                </c:pt>
                <c:pt idx="24343">
                  <c:v>0</c:v>
                </c:pt>
                <c:pt idx="24344">
                  <c:v>0</c:v>
                </c:pt>
                <c:pt idx="24345">
                  <c:v>0</c:v>
                </c:pt>
                <c:pt idx="24346">
                  <c:v>0</c:v>
                </c:pt>
                <c:pt idx="24347">
                  <c:v>0</c:v>
                </c:pt>
                <c:pt idx="24348">
                  <c:v>0</c:v>
                </c:pt>
                <c:pt idx="24349">
                  <c:v>0</c:v>
                </c:pt>
                <c:pt idx="24350">
                  <c:v>0</c:v>
                </c:pt>
                <c:pt idx="24351">
                  <c:v>0</c:v>
                </c:pt>
                <c:pt idx="24352">
                  <c:v>0</c:v>
                </c:pt>
                <c:pt idx="24353">
                  <c:v>0</c:v>
                </c:pt>
                <c:pt idx="24354">
                  <c:v>0</c:v>
                </c:pt>
                <c:pt idx="24355">
                  <c:v>0</c:v>
                </c:pt>
                <c:pt idx="24356">
                  <c:v>0</c:v>
                </c:pt>
                <c:pt idx="24357">
                  <c:v>0</c:v>
                </c:pt>
                <c:pt idx="24358">
                  <c:v>0</c:v>
                </c:pt>
                <c:pt idx="24359">
                  <c:v>0</c:v>
                </c:pt>
                <c:pt idx="24360">
                  <c:v>0</c:v>
                </c:pt>
                <c:pt idx="24361">
                  <c:v>0</c:v>
                </c:pt>
                <c:pt idx="24362">
                  <c:v>0</c:v>
                </c:pt>
                <c:pt idx="24363">
                  <c:v>0</c:v>
                </c:pt>
                <c:pt idx="24364">
                  <c:v>0</c:v>
                </c:pt>
                <c:pt idx="24365">
                  <c:v>0</c:v>
                </c:pt>
                <c:pt idx="24366">
                  <c:v>0</c:v>
                </c:pt>
                <c:pt idx="24367">
                  <c:v>0</c:v>
                </c:pt>
                <c:pt idx="24368">
                  <c:v>0</c:v>
                </c:pt>
                <c:pt idx="24369">
                  <c:v>0</c:v>
                </c:pt>
                <c:pt idx="24370">
                  <c:v>0</c:v>
                </c:pt>
                <c:pt idx="24371">
                  <c:v>0</c:v>
                </c:pt>
                <c:pt idx="24372">
                  <c:v>0</c:v>
                </c:pt>
                <c:pt idx="24373">
                  <c:v>0</c:v>
                </c:pt>
                <c:pt idx="24374">
                  <c:v>0</c:v>
                </c:pt>
                <c:pt idx="24375">
                  <c:v>0</c:v>
                </c:pt>
                <c:pt idx="24376">
                  <c:v>0</c:v>
                </c:pt>
                <c:pt idx="24377">
                  <c:v>0</c:v>
                </c:pt>
                <c:pt idx="24378">
                  <c:v>0</c:v>
                </c:pt>
                <c:pt idx="24379">
                  <c:v>0</c:v>
                </c:pt>
                <c:pt idx="24380">
                  <c:v>0</c:v>
                </c:pt>
                <c:pt idx="24381">
                  <c:v>0</c:v>
                </c:pt>
                <c:pt idx="24382">
                  <c:v>0</c:v>
                </c:pt>
                <c:pt idx="24383">
                  <c:v>0</c:v>
                </c:pt>
                <c:pt idx="24384">
                  <c:v>0</c:v>
                </c:pt>
                <c:pt idx="24385">
                  <c:v>0</c:v>
                </c:pt>
                <c:pt idx="24386">
                  <c:v>0</c:v>
                </c:pt>
                <c:pt idx="24387">
                  <c:v>0</c:v>
                </c:pt>
                <c:pt idx="24388">
                  <c:v>0</c:v>
                </c:pt>
                <c:pt idx="24389">
                  <c:v>0</c:v>
                </c:pt>
                <c:pt idx="24390">
                  <c:v>0</c:v>
                </c:pt>
                <c:pt idx="24391">
                  <c:v>0</c:v>
                </c:pt>
                <c:pt idx="24392">
                  <c:v>0</c:v>
                </c:pt>
                <c:pt idx="24393">
                  <c:v>0</c:v>
                </c:pt>
                <c:pt idx="24394">
                  <c:v>0</c:v>
                </c:pt>
                <c:pt idx="24395">
                  <c:v>0</c:v>
                </c:pt>
                <c:pt idx="24396">
                  <c:v>0</c:v>
                </c:pt>
                <c:pt idx="24397">
                  <c:v>0</c:v>
                </c:pt>
                <c:pt idx="24398">
                  <c:v>0</c:v>
                </c:pt>
                <c:pt idx="24399">
                  <c:v>0</c:v>
                </c:pt>
                <c:pt idx="24400">
                  <c:v>0</c:v>
                </c:pt>
                <c:pt idx="24401">
                  <c:v>0</c:v>
                </c:pt>
                <c:pt idx="24402">
                  <c:v>0</c:v>
                </c:pt>
                <c:pt idx="24403">
                  <c:v>0</c:v>
                </c:pt>
                <c:pt idx="24404">
                  <c:v>0</c:v>
                </c:pt>
                <c:pt idx="24405">
                  <c:v>0</c:v>
                </c:pt>
                <c:pt idx="24406">
                  <c:v>0</c:v>
                </c:pt>
                <c:pt idx="24407">
                  <c:v>0</c:v>
                </c:pt>
                <c:pt idx="24408">
                  <c:v>0</c:v>
                </c:pt>
                <c:pt idx="24409">
                  <c:v>0</c:v>
                </c:pt>
                <c:pt idx="24410">
                  <c:v>0</c:v>
                </c:pt>
                <c:pt idx="24411">
                  <c:v>0</c:v>
                </c:pt>
                <c:pt idx="24412">
                  <c:v>0</c:v>
                </c:pt>
                <c:pt idx="24413">
                  <c:v>0</c:v>
                </c:pt>
                <c:pt idx="24414">
                  <c:v>0</c:v>
                </c:pt>
                <c:pt idx="24415">
                  <c:v>0</c:v>
                </c:pt>
                <c:pt idx="24416">
                  <c:v>0</c:v>
                </c:pt>
                <c:pt idx="24417">
                  <c:v>0</c:v>
                </c:pt>
                <c:pt idx="24418">
                  <c:v>0</c:v>
                </c:pt>
                <c:pt idx="24419">
                  <c:v>0</c:v>
                </c:pt>
                <c:pt idx="24420">
                  <c:v>0</c:v>
                </c:pt>
                <c:pt idx="24421">
                  <c:v>0</c:v>
                </c:pt>
                <c:pt idx="24422">
                  <c:v>0</c:v>
                </c:pt>
                <c:pt idx="24423">
                  <c:v>0</c:v>
                </c:pt>
                <c:pt idx="24424">
                  <c:v>0</c:v>
                </c:pt>
                <c:pt idx="24425">
                  <c:v>0</c:v>
                </c:pt>
                <c:pt idx="24426">
                  <c:v>0</c:v>
                </c:pt>
                <c:pt idx="24427">
                  <c:v>0</c:v>
                </c:pt>
                <c:pt idx="24428">
                  <c:v>0</c:v>
                </c:pt>
                <c:pt idx="24429">
                  <c:v>0</c:v>
                </c:pt>
                <c:pt idx="24430">
                  <c:v>0</c:v>
                </c:pt>
                <c:pt idx="24431">
                  <c:v>0</c:v>
                </c:pt>
                <c:pt idx="24432">
                  <c:v>0</c:v>
                </c:pt>
                <c:pt idx="24433">
                  <c:v>0</c:v>
                </c:pt>
                <c:pt idx="24434">
                  <c:v>0</c:v>
                </c:pt>
                <c:pt idx="24435">
                  <c:v>0</c:v>
                </c:pt>
                <c:pt idx="24436">
                  <c:v>0</c:v>
                </c:pt>
                <c:pt idx="24437">
                  <c:v>0</c:v>
                </c:pt>
                <c:pt idx="24438">
                  <c:v>0</c:v>
                </c:pt>
                <c:pt idx="24439">
                  <c:v>0</c:v>
                </c:pt>
                <c:pt idx="24440">
                  <c:v>0</c:v>
                </c:pt>
                <c:pt idx="24441">
                  <c:v>0</c:v>
                </c:pt>
                <c:pt idx="24442">
                  <c:v>0</c:v>
                </c:pt>
                <c:pt idx="24443">
                  <c:v>0</c:v>
                </c:pt>
                <c:pt idx="24444">
                  <c:v>0</c:v>
                </c:pt>
                <c:pt idx="24445">
                  <c:v>16.974830959524152</c:v>
                </c:pt>
                <c:pt idx="24446">
                  <c:v>25.917576584340981</c:v>
                </c:pt>
                <c:pt idx="24447">
                  <c:v>29.666524559735546</c:v>
                </c:pt>
                <c:pt idx="24448">
                  <c:v>33.564148296079296</c:v>
                </c:pt>
                <c:pt idx="24449">
                  <c:v>38.766511184700597</c:v>
                </c:pt>
                <c:pt idx="24450">
                  <c:v>44.778773800762217</c:v>
                </c:pt>
                <c:pt idx="24451">
                  <c:v>29.519078426325198</c:v>
                </c:pt>
                <c:pt idx="24452">
                  <c:v>10.143456864159335</c:v>
                </c:pt>
                <c:pt idx="24453">
                  <c:v>0</c:v>
                </c:pt>
                <c:pt idx="24454">
                  <c:v>0</c:v>
                </c:pt>
                <c:pt idx="24455">
                  <c:v>0</c:v>
                </c:pt>
                <c:pt idx="24456">
                  <c:v>0</c:v>
                </c:pt>
                <c:pt idx="24457">
                  <c:v>0</c:v>
                </c:pt>
                <c:pt idx="24458">
                  <c:v>0</c:v>
                </c:pt>
                <c:pt idx="24459">
                  <c:v>0</c:v>
                </c:pt>
                <c:pt idx="24460">
                  <c:v>0</c:v>
                </c:pt>
                <c:pt idx="24461">
                  <c:v>0</c:v>
                </c:pt>
                <c:pt idx="24462">
                  <c:v>0</c:v>
                </c:pt>
                <c:pt idx="24463">
                  <c:v>0</c:v>
                </c:pt>
                <c:pt idx="24464">
                  <c:v>0</c:v>
                </c:pt>
                <c:pt idx="24465">
                  <c:v>0</c:v>
                </c:pt>
                <c:pt idx="24466">
                  <c:v>0</c:v>
                </c:pt>
                <c:pt idx="24467">
                  <c:v>0</c:v>
                </c:pt>
                <c:pt idx="24468">
                  <c:v>0</c:v>
                </c:pt>
                <c:pt idx="24469">
                  <c:v>0</c:v>
                </c:pt>
                <c:pt idx="24470">
                  <c:v>0</c:v>
                </c:pt>
                <c:pt idx="24471">
                  <c:v>0</c:v>
                </c:pt>
                <c:pt idx="24472">
                  <c:v>0</c:v>
                </c:pt>
                <c:pt idx="24473">
                  <c:v>0</c:v>
                </c:pt>
                <c:pt idx="24474">
                  <c:v>0</c:v>
                </c:pt>
                <c:pt idx="24475">
                  <c:v>0</c:v>
                </c:pt>
                <c:pt idx="24476">
                  <c:v>0</c:v>
                </c:pt>
                <c:pt idx="24477">
                  <c:v>0</c:v>
                </c:pt>
                <c:pt idx="24478">
                  <c:v>0</c:v>
                </c:pt>
                <c:pt idx="24479">
                  <c:v>0</c:v>
                </c:pt>
                <c:pt idx="24480">
                  <c:v>0</c:v>
                </c:pt>
                <c:pt idx="24481">
                  <c:v>0</c:v>
                </c:pt>
                <c:pt idx="24482">
                  <c:v>0</c:v>
                </c:pt>
                <c:pt idx="24483">
                  <c:v>0</c:v>
                </c:pt>
                <c:pt idx="24484">
                  <c:v>0</c:v>
                </c:pt>
                <c:pt idx="24485">
                  <c:v>0</c:v>
                </c:pt>
                <c:pt idx="24486">
                  <c:v>0</c:v>
                </c:pt>
                <c:pt idx="24487">
                  <c:v>0</c:v>
                </c:pt>
                <c:pt idx="24488">
                  <c:v>0</c:v>
                </c:pt>
                <c:pt idx="24489">
                  <c:v>0</c:v>
                </c:pt>
                <c:pt idx="24490">
                  <c:v>0</c:v>
                </c:pt>
                <c:pt idx="24491">
                  <c:v>0</c:v>
                </c:pt>
                <c:pt idx="24492">
                  <c:v>0</c:v>
                </c:pt>
                <c:pt idx="24493">
                  <c:v>0</c:v>
                </c:pt>
                <c:pt idx="24494">
                  <c:v>0</c:v>
                </c:pt>
                <c:pt idx="24495">
                  <c:v>0</c:v>
                </c:pt>
                <c:pt idx="24496">
                  <c:v>0</c:v>
                </c:pt>
                <c:pt idx="24497">
                  <c:v>0</c:v>
                </c:pt>
                <c:pt idx="24498">
                  <c:v>0</c:v>
                </c:pt>
                <c:pt idx="24499">
                  <c:v>0</c:v>
                </c:pt>
                <c:pt idx="24500">
                  <c:v>0</c:v>
                </c:pt>
                <c:pt idx="24501">
                  <c:v>0</c:v>
                </c:pt>
                <c:pt idx="24502">
                  <c:v>0</c:v>
                </c:pt>
                <c:pt idx="24503">
                  <c:v>0</c:v>
                </c:pt>
                <c:pt idx="24504">
                  <c:v>0</c:v>
                </c:pt>
                <c:pt idx="24505">
                  <c:v>0</c:v>
                </c:pt>
                <c:pt idx="24506">
                  <c:v>0</c:v>
                </c:pt>
                <c:pt idx="24507">
                  <c:v>0</c:v>
                </c:pt>
                <c:pt idx="24508">
                  <c:v>0</c:v>
                </c:pt>
                <c:pt idx="24509">
                  <c:v>0</c:v>
                </c:pt>
                <c:pt idx="24510">
                  <c:v>0</c:v>
                </c:pt>
                <c:pt idx="24511">
                  <c:v>0</c:v>
                </c:pt>
                <c:pt idx="24512">
                  <c:v>0</c:v>
                </c:pt>
                <c:pt idx="24513">
                  <c:v>0</c:v>
                </c:pt>
                <c:pt idx="24514">
                  <c:v>0</c:v>
                </c:pt>
                <c:pt idx="24515">
                  <c:v>0</c:v>
                </c:pt>
                <c:pt idx="24516">
                  <c:v>0</c:v>
                </c:pt>
                <c:pt idx="24517">
                  <c:v>0</c:v>
                </c:pt>
                <c:pt idx="24518">
                  <c:v>0</c:v>
                </c:pt>
                <c:pt idx="24519">
                  <c:v>0</c:v>
                </c:pt>
                <c:pt idx="24520">
                  <c:v>0</c:v>
                </c:pt>
                <c:pt idx="24521">
                  <c:v>0</c:v>
                </c:pt>
                <c:pt idx="24522">
                  <c:v>0</c:v>
                </c:pt>
                <c:pt idx="24523">
                  <c:v>0</c:v>
                </c:pt>
                <c:pt idx="24524">
                  <c:v>0</c:v>
                </c:pt>
                <c:pt idx="24525">
                  <c:v>0</c:v>
                </c:pt>
                <c:pt idx="24526">
                  <c:v>0</c:v>
                </c:pt>
                <c:pt idx="24527">
                  <c:v>0</c:v>
                </c:pt>
                <c:pt idx="24528">
                  <c:v>0</c:v>
                </c:pt>
                <c:pt idx="24529">
                  <c:v>0</c:v>
                </c:pt>
                <c:pt idx="24530">
                  <c:v>0</c:v>
                </c:pt>
                <c:pt idx="24531">
                  <c:v>0</c:v>
                </c:pt>
                <c:pt idx="24532">
                  <c:v>0</c:v>
                </c:pt>
                <c:pt idx="24533">
                  <c:v>0</c:v>
                </c:pt>
                <c:pt idx="24534">
                  <c:v>0</c:v>
                </c:pt>
                <c:pt idx="24535">
                  <c:v>0</c:v>
                </c:pt>
                <c:pt idx="24536">
                  <c:v>0</c:v>
                </c:pt>
                <c:pt idx="24537">
                  <c:v>0</c:v>
                </c:pt>
                <c:pt idx="24538">
                  <c:v>0</c:v>
                </c:pt>
                <c:pt idx="24539">
                  <c:v>0</c:v>
                </c:pt>
                <c:pt idx="24540">
                  <c:v>0</c:v>
                </c:pt>
                <c:pt idx="24541">
                  <c:v>0</c:v>
                </c:pt>
                <c:pt idx="24542">
                  <c:v>0</c:v>
                </c:pt>
                <c:pt idx="24543">
                  <c:v>0</c:v>
                </c:pt>
                <c:pt idx="24544">
                  <c:v>0</c:v>
                </c:pt>
                <c:pt idx="24545">
                  <c:v>0</c:v>
                </c:pt>
                <c:pt idx="24546">
                  <c:v>0</c:v>
                </c:pt>
                <c:pt idx="24547">
                  <c:v>0</c:v>
                </c:pt>
                <c:pt idx="24548">
                  <c:v>0</c:v>
                </c:pt>
                <c:pt idx="24549">
                  <c:v>0</c:v>
                </c:pt>
                <c:pt idx="24550">
                  <c:v>0</c:v>
                </c:pt>
                <c:pt idx="24551">
                  <c:v>0</c:v>
                </c:pt>
                <c:pt idx="24552">
                  <c:v>0</c:v>
                </c:pt>
                <c:pt idx="24553">
                  <c:v>0</c:v>
                </c:pt>
                <c:pt idx="24554">
                  <c:v>0</c:v>
                </c:pt>
                <c:pt idx="24555">
                  <c:v>0</c:v>
                </c:pt>
                <c:pt idx="24556">
                  <c:v>0</c:v>
                </c:pt>
                <c:pt idx="24557">
                  <c:v>0</c:v>
                </c:pt>
                <c:pt idx="24558">
                  <c:v>6.9961754529113573</c:v>
                </c:pt>
                <c:pt idx="24559">
                  <c:v>14.783986748402054</c:v>
                </c:pt>
                <c:pt idx="24560">
                  <c:v>23.013640142912202</c:v>
                </c:pt>
                <c:pt idx="24561">
                  <c:v>28.633842280720401</c:v>
                </c:pt>
                <c:pt idx="24562">
                  <c:v>32.654620819369789</c:v>
                </c:pt>
                <c:pt idx="24563">
                  <c:v>36.601563755203536</c:v>
                </c:pt>
                <c:pt idx="24564">
                  <c:v>41.188219524426728</c:v>
                </c:pt>
                <c:pt idx="24565">
                  <c:v>45.906147853365752</c:v>
                </c:pt>
                <c:pt idx="24566">
                  <c:v>57.373634382831213</c:v>
                </c:pt>
                <c:pt idx="24567">
                  <c:v>68.010301893240651</c:v>
                </c:pt>
                <c:pt idx="24568">
                  <c:v>73.241897338135772</c:v>
                </c:pt>
                <c:pt idx="24569">
                  <c:v>74.46996533020021</c:v>
                </c:pt>
                <c:pt idx="24570">
                  <c:v>74.429265776267158</c:v>
                </c:pt>
                <c:pt idx="24571">
                  <c:v>81.817622398147734</c:v>
                </c:pt>
                <c:pt idx="24572">
                  <c:v>88.215747968476407</c:v>
                </c:pt>
                <c:pt idx="24573">
                  <c:v>89.900990346036821</c:v>
                </c:pt>
                <c:pt idx="24574">
                  <c:v>90.654182318491436</c:v>
                </c:pt>
                <c:pt idx="24575">
                  <c:v>92.788172137186336</c:v>
                </c:pt>
                <c:pt idx="24576">
                  <c:v>97.48501641101474</c:v>
                </c:pt>
                <c:pt idx="24577">
                  <c:v>81.712632608587981</c:v>
                </c:pt>
                <c:pt idx="24578">
                  <c:v>70.34521924482894</c:v>
                </c:pt>
                <c:pt idx="24579">
                  <c:v>66.202868730352066</c:v>
                </c:pt>
                <c:pt idx="24580">
                  <c:v>63.159753526462694</c:v>
                </c:pt>
                <c:pt idx="24581">
                  <c:v>58.298772043282959</c:v>
                </c:pt>
                <c:pt idx="24582">
                  <c:v>51.897418142504335</c:v>
                </c:pt>
                <c:pt idx="24583">
                  <c:v>117.57150113791241</c:v>
                </c:pt>
                <c:pt idx="24584">
                  <c:v>180.92656179026184</c:v>
                </c:pt>
                <c:pt idx="24585">
                  <c:v>208.33682912572564</c:v>
                </c:pt>
                <c:pt idx="24586">
                  <c:v>215.27641991592529</c:v>
                </c:pt>
                <c:pt idx="24587">
                  <c:v>219.73356776224111</c:v>
                </c:pt>
                <c:pt idx="24588">
                  <c:v>229.75415395203703</c:v>
                </c:pt>
                <c:pt idx="24589">
                  <c:v>254.7681617795281</c:v>
                </c:pt>
                <c:pt idx="24590">
                  <c:v>269.65824153433033</c:v>
                </c:pt>
                <c:pt idx="24591">
                  <c:v>278.87004802892193</c:v>
                </c:pt>
                <c:pt idx="24592">
                  <c:v>287.8203344800346</c:v>
                </c:pt>
                <c:pt idx="24593">
                  <c:v>297.59236761687453</c:v>
                </c:pt>
                <c:pt idx="24594">
                  <c:v>308.86063821582962</c:v>
                </c:pt>
                <c:pt idx="24595">
                  <c:v>303.02882939111043</c:v>
                </c:pt>
                <c:pt idx="24596">
                  <c:v>295.8265309405964</c:v>
                </c:pt>
                <c:pt idx="24597">
                  <c:v>294.76423438764328</c:v>
                </c:pt>
                <c:pt idx="24598">
                  <c:v>296.93205131765814</c:v>
                </c:pt>
                <c:pt idx="24599">
                  <c:v>298.45826043950797</c:v>
                </c:pt>
                <c:pt idx="24600">
                  <c:v>298.09105005457502</c:v>
                </c:pt>
                <c:pt idx="24601">
                  <c:v>280.38388533027091</c:v>
                </c:pt>
                <c:pt idx="24602">
                  <c:v>253.82148077743781</c:v>
                </c:pt>
                <c:pt idx="24603">
                  <c:v>233.93729228830281</c:v>
                </c:pt>
                <c:pt idx="24604">
                  <c:v>223.8094786127524</c:v>
                </c:pt>
                <c:pt idx="24605">
                  <c:v>218.35918666190298</c:v>
                </c:pt>
                <c:pt idx="24606">
                  <c:v>209.58558507941507</c:v>
                </c:pt>
                <c:pt idx="24607">
                  <c:v>202.02153129326098</c:v>
                </c:pt>
                <c:pt idx="24608">
                  <c:v>196.73947651877398</c:v>
                </c:pt>
                <c:pt idx="24609">
                  <c:v>156.90675126156856</c:v>
                </c:pt>
                <c:pt idx="24610">
                  <c:v>153.99122028976547</c:v>
                </c:pt>
                <c:pt idx="24611">
                  <c:v>151.22795442024224</c:v>
                </c:pt>
                <c:pt idx="24612">
                  <c:v>184.91433455672507</c:v>
                </c:pt>
                <c:pt idx="24613">
                  <c:v>177.58022923247009</c:v>
                </c:pt>
                <c:pt idx="24614">
                  <c:v>165.24138872368158</c:v>
                </c:pt>
                <c:pt idx="24615">
                  <c:v>154.21918386755948</c:v>
                </c:pt>
                <c:pt idx="24616">
                  <c:v>146.25034115985602</c:v>
                </c:pt>
                <c:pt idx="24617">
                  <c:v>139.99891278248151</c:v>
                </c:pt>
                <c:pt idx="24618">
                  <c:v>133.0870215188574</c:v>
                </c:pt>
                <c:pt idx="24619">
                  <c:v>105.25555262662594</c:v>
                </c:pt>
                <c:pt idx="24620">
                  <c:v>77.714738145068836</c:v>
                </c:pt>
                <c:pt idx="24621">
                  <c:v>60.122598226548874</c:v>
                </c:pt>
                <c:pt idx="24622">
                  <c:v>49.47190117819968</c:v>
                </c:pt>
                <c:pt idx="24623">
                  <c:v>40.840160096266331</c:v>
                </c:pt>
                <c:pt idx="24624">
                  <c:v>31.999333781691718</c:v>
                </c:pt>
                <c:pt idx="24625">
                  <c:v>23.523284399399788</c:v>
                </c:pt>
                <c:pt idx="24626">
                  <c:v>15.643669897979876</c:v>
                </c:pt>
                <c:pt idx="24627">
                  <c:v>8.2732280796446691</c:v>
                </c:pt>
                <c:pt idx="24628">
                  <c:v>1.1094370491593797</c:v>
                </c:pt>
                <c:pt idx="24629">
                  <c:v>0</c:v>
                </c:pt>
                <c:pt idx="24630">
                  <c:v>0</c:v>
                </c:pt>
                <c:pt idx="24631">
                  <c:v>0</c:v>
                </c:pt>
                <c:pt idx="24632">
                  <c:v>0</c:v>
                </c:pt>
                <c:pt idx="24633">
                  <c:v>0</c:v>
                </c:pt>
                <c:pt idx="24634">
                  <c:v>0</c:v>
                </c:pt>
                <c:pt idx="24635">
                  <c:v>0</c:v>
                </c:pt>
                <c:pt idx="24636">
                  <c:v>0</c:v>
                </c:pt>
                <c:pt idx="24637">
                  <c:v>0</c:v>
                </c:pt>
                <c:pt idx="24638">
                  <c:v>0</c:v>
                </c:pt>
                <c:pt idx="24639">
                  <c:v>0</c:v>
                </c:pt>
                <c:pt idx="24640">
                  <c:v>0</c:v>
                </c:pt>
                <c:pt idx="24641">
                  <c:v>0</c:v>
                </c:pt>
                <c:pt idx="24642">
                  <c:v>0</c:v>
                </c:pt>
                <c:pt idx="24643">
                  <c:v>0</c:v>
                </c:pt>
                <c:pt idx="24644">
                  <c:v>0</c:v>
                </c:pt>
                <c:pt idx="24645">
                  <c:v>0</c:v>
                </c:pt>
                <c:pt idx="24646">
                  <c:v>0</c:v>
                </c:pt>
                <c:pt idx="24647">
                  <c:v>0</c:v>
                </c:pt>
                <c:pt idx="24648">
                  <c:v>0</c:v>
                </c:pt>
                <c:pt idx="24649">
                  <c:v>0</c:v>
                </c:pt>
                <c:pt idx="24650">
                  <c:v>0</c:v>
                </c:pt>
                <c:pt idx="24651">
                  <c:v>0</c:v>
                </c:pt>
                <c:pt idx="24652">
                  <c:v>0</c:v>
                </c:pt>
                <c:pt idx="24653">
                  <c:v>0</c:v>
                </c:pt>
                <c:pt idx="24654">
                  <c:v>0</c:v>
                </c:pt>
                <c:pt idx="24655">
                  <c:v>0</c:v>
                </c:pt>
                <c:pt idx="24656">
                  <c:v>0</c:v>
                </c:pt>
                <c:pt idx="24657">
                  <c:v>0</c:v>
                </c:pt>
                <c:pt idx="24658">
                  <c:v>0</c:v>
                </c:pt>
                <c:pt idx="24659">
                  <c:v>0</c:v>
                </c:pt>
                <c:pt idx="24660">
                  <c:v>0</c:v>
                </c:pt>
                <c:pt idx="24661">
                  <c:v>0</c:v>
                </c:pt>
                <c:pt idx="24662">
                  <c:v>0</c:v>
                </c:pt>
                <c:pt idx="24663">
                  <c:v>0</c:v>
                </c:pt>
                <c:pt idx="24664">
                  <c:v>0</c:v>
                </c:pt>
                <c:pt idx="24665">
                  <c:v>0</c:v>
                </c:pt>
                <c:pt idx="24666">
                  <c:v>0</c:v>
                </c:pt>
                <c:pt idx="24667">
                  <c:v>0</c:v>
                </c:pt>
                <c:pt idx="24668">
                  <c:v>0</c:v>
                </c:pt>
                <c:pt idx="24669">
                  <c:v>0</c:v>
                </c:pt>
                <c:pt idx="24670">
                  <c:v>0</c:v>
                </c:pt>
                <c:pt idx="24671">
                  <c:v>0</c:v>
                </c:pt>
                <c:pt idx="24672">
                  <c:v>0</c:v>
                </c:pt>
                <c:pt idx="24673">
                  <c:v>0</c:v>
                </c:pt>
                <c:pt idx="24674">
                  <c:v>0</c:v>
                </c:pt>
                <c:pt idx="24675">
                  <c:v>0</c:v>
                </c:pt>
                <c:pt idx="24676">
                  <c:v>0</c:v>
                </c:pt>
                <c:pt idx="24677">
                  <c:v>0</c:v>
                </c:pt>
                <c:pt idx="24678">
                  <c:v>0</c:v>
                </c:pt>
                <c:pt idx="24679">
                  <c:v>0</c:v>
                </c:pt>
                <c:pt idx="24680">
                  <c:v>0</c:v>
                </c:pt>
                <c:pt idx="24681">
                  <c:v>0</c:v>
                </c:pt>
                <c:pt idx="24682">
                  <c:v>0</c:v>
                </c:pt>
                <c:pt idx="24683">
                  <c:v>0</c:v>
                </c:pt>
                <c:pt idx="24684">
                  <c:v>0</c:v>
                </c:pt>
                <c:pt idx="24685">
                  <c:v>0</c:v>
                </c:pt>
                <c:pt idx="24686">
                  <c:v>0</c:v>
                </c:pt>
                <c:pt idx="24687">
                  <c:v>0</c:v>
                </c:pt>
                <c:pt idx="24688">
                  <c:v>0</c:v>
                </c:pt>
                <c:pt idx="24689">
                  <c:v>0</c:v>
                </c:pt>
                <c:pt idx="24690">
                  <c:v>0</c:v>
                </c:pt>
                <c:pt idx="24691">
                  <c:v>2.7643184094184576</c:v>
                </c:pt>
                <c:pt idx="24692">
                  <c:v>4.9231048267700945</c:v>
                </c:pt>
                <c:pt idx="24693">
                  <c:v>12.923573212214507</c:v>
                </c:pt>
                <c:pt idx="24694">
                  <c:v>23.384334954112415</c:v>
                </c:pt>
                <c:pt idx="24695">
                  <c:v>35.041091484806948</c:v>
                </c:pt>
                <c:pt idx="24696">
                  <c:v>44.505931760465124</c:v>
                </c:pt>
                <c:pt idx="24697">
                  <c:v>59.164060508397732</c:v>
                </c:pt>
                <c:pt idx="24698">
                  <c:v>77.173766532962063</c:v>
                </c:pt>
                <c:pt idx="24699">
                  <c:v>94.089390655289321</c:v>
                </c:pt>
                <c:pt idx="24700">
                  <c:v>109.36181463677519</c:v>
                </c:pt>
                <c:pt idx="24701">
                  <c:v>122.91468888085714</c:v>
                </c:pt>
                <c:pt idx="24702">
                  <c:v>146.25572702451214</c:v>
                </c:pt>
                <c:pt idx="24703">
                  <c:v>160.5140300123702</c:v>
                </c:pt>
                <c:pt idx="24704">
                  <c:v>171.18424429837384</c:v>
                </c:pt>
                <c:pt idx="24705">
                  <c:v>180.08729324239414</c:v>
                </c:pt>
                <c:pt idx="24706">
                  <c:v>190.544717086422</c:v>
                </c:pt>
                <c:pt idx="24707">
                  <c:v>204.12084108740001</c:v>
                </c:pt>
                <c:pt idx="24708">
                  <c:v>243.25493254920914</c:v>
                </c:pt>
                <c:pt idx="24709">
                  <c:v>274.06759681192312</c:v>
                </c:pt>
                <c:pt idx="24710">
                  <c:v>307.34000004805</c:v>
                </c:pt>
                <c:pt idx="24711">
                  <c:v>335.19388857005515</c:v>
                </c:pt>
                <c:pt idx="24712">
                  <c:v>358.13761212226211</c:v>
                </c:pt>
                <c:pt idx="24713">
                  <c:v>379.23729507295633</c:v>
                </c:pt>
                <c:pt idx="24714">
                  <c:v>394.1182451758886</c:v>
                </c:pt>
                <c:pt idx="24715">
                  <c:v>416.07921220996229</c:v>
                </c:pt>
                <c:pt idx="24716">
                  <c:v>432.87720755680823</c:v>
                </c:pt>
                <c:pt idx="24717">
                  <c:v>445.05698626737359</c:v>
                </c:pt>
                <c:pt idx="24718">
                  <c:v>448.85974953755607</c:v>
                </c:pt>
                <c:pt idx="24719">
                  <c:v>454.56542362867629</c:v>
                </c:pt>
                <c:pt idx="24720">
                  <c:v>483.25913681140105</c:v>
                </c:pt>
                <c:pt idx="24721">
                  <c:v>493.57650954624944</c:v>
                </c:pt>
                <c:pt idx="24722">
                  <c:v>507.98153311078909</c:v>
                </c:pt>
                <c:pt idx="24723">
                  <c:v>520.06095683582066</c:v>
                </c:pt>
                <c:pt idx="24724">
                  <c:v>534.39620905473203</c:v>
                </c:pt>
                <c:pt idx="24725">
                  <c:v>549.96731328746989</c:v>
                </c:pt>
                <c:pt idx="24726">
                  <c:v>544.05309208316112</c:v>
                </c:pt>
                <c:pt idx="24727">
                  <c:v>595.74202675909021</c:v>
                </c:pt>
                <c:pt idx="24728">
                  <c:v>638.67310848554814</c:v>
                </c:pt>
                <c:pt idx="24729">
                  <c:v>650.786140220015</c:v>
                </c:pt>
                <c:pt idx="24730">
                  <c:v>644.7446082922271</c:v>
                </c:pt>
                <c:pt idx="24731">
                  <c:v>634.85065458400277</c:v>
                </c:pt>
                <c:pt idx="24732">
                  <c:v>721.10343387689704</c:v>
                </c:pt>
                <c:pt idx="24733">
                  <c:v>784.41116292856316</c:v>
                </c:pt>
                <c:pt idx="24734">
                  <c:v>824.65701457600755</c:v>
                </c:pt>
                <c:pt idx="24735">
                  <c:v>857.29170324397364</c:v>
                </c:pt>
                <c:pt idx="24736">
                  <c:v>891.06326133158791</c:v>
                </c:pt>
                <c:pt idx="24737">
                  <c:v>926.55171221545595</c:v>
                </c:pt>
                <c:pt idx="24738">
                  <c:v>906.42741761767866</c:v>
                </c:pt>
                <c:pt idx="24739">
                  <c:v>892.70810438175079</c:v>
                </c:pt>
                <c:pt idx="24740">
                  <c:v>887.2097301925545</c:v>
                </c:pt>
                <c:pt idx="24741">
                  <c:v>888.17518846805513</c:v>
                </c:pt>
                <c:pt idx="24742">
                  <c:v>888.60713046428509</c:v>
                </c:pt>
                <c:pt idx="24743">
                  <c:v>887.91702684806353</c:v>
                </c:pt>
                <c:pt idx="24744">
                  <c:v>903.25639504608716</c:v>
                </c:pt>
                <c:pt idx="24745">
                  <c:v>898.32772040405234</c:v>
                </c:pt>
                <c:pt idx="24746">
                  <c:v>895.13886404727077</c:v>
                </c:pt>
                <c:pt idx="24747">
                  <c:v>899.42586247121778</c:v>
                </c:pt>
                <c:pt idx="24748">
                  <c:v>905.19876860174122</c:v>
                </c:pt>
                <c:pt idx="24749">
                  <c:v>910.07063183449304</c:v>
                </c:pt>
                <c:pt idx="24750">
                  <c:v>950.9101201604858</c:v>
                </c:pt>
                <c:pt idx="24751">
                  <c:v>976.04922297599592</c:v>
                </c:pt>
                <c:pt idx="24752">
                  <c:v>995.62534426042384</c:v>
                </c:pt>
                <c:pt idx="24753">
                  <c:v>973.53881897030078</c:v>
                </c:pt>
                <c:pt idx="24754">
                  <c:v>985.28485432152343</c:v>
                </c:pt>
                <c:pt idx="24755">
                  <c:v>994.46402976293029</c:v>
                </c:pt>
                <c:pt idx="24756">
                  <c:v>1003.5129101192019</c:v>
                </c:pt>
                <c:pt idx="24757">
                  <c:v>980.5785204587736</c:v>
                </c:pt>
                <c:pt idx="24758">
                  <c:v>961.40061314510945</c:v>
                </c:pt>
                <c:pt idx="24759">
                  <c:v>944.98551437052572</c:v>
                </c:pt>
                <c:pt idx="24760">
                  <c:v>929.88352929669679</c:v>
                </c:pt>
                <c:pt idx="24761">
                  <c:v>914.9623302780924</c:v>
                </c:pt>
                <c:pt idx="24762">
                  <c:v>887.43644047703503</c:v>
                </c:pt>
                <c:pt idx="24763">
                  <c:v>850.56738500304664</c:v>
                </c:pt>
                <c:pt idx="24764">
                  <c:v>824.3267516985901</c:v>
                </c:pt>
                <c:pt idx="24765">
                  <c:v>804.27293266727554</c:v>
                </c:pt>
                <c:pt idx="24766">
                  <c:v>717.41362712276498</c:v>
                </c:pt>
                <c:pt idx="24767">
                  <c:v>577.01029735088105</c:v>
                </c:pt>
                <c:pt idx="24768">
                  <c:v>500.86174739205967</c:v>
                </c:pt>
                <c:pt idx="24769">
                  <c:v>412.33912006852478</c:v>
                </c:pt>
                <c:pt idx="24770">
                  <c:v>334.52923097394813</c:v>
                </c:pt>
                <c:pt idx="24771">
                  <c:v>266.24617483054499</c:v>
                </c:pt>
                <c:pt idx="24772">
                  <c:v>204.45928047455061</c:v>
                </c:pt>
                <c:pt idx="24773">
                  <c:v>148.3731810377717</c:v>
                </c:pt>
                <c:pt idx="24774">
                  <c:v>2.2903523847567104</c:v>
                </c:pt>
                <c:pt idx="24775">
                  <c:v>0</c:v>
                </c:pt>
                <c:pt idx="24776">
                  <c:v>0</c:v>
                </c:pt>
                <c:pt idx="24777">
                  <c:v>0</c:v>
                </c:pt>
                <c:pt idx="24778">
                  <c:v>0</c:v>
                </c:pt>
                <c:pt idx="24779">
                  <c:v>0</c:v>
                </c:pt>
                <c:pt idx="24780">
                  <c:v>0</c:v>
                </c:pt>
                <c:pt idx="24781">
                  <c:v>0</c:v>
                </c:pt>
                <c:pt idx="24782">
                  <c:v>0</c:v>
                </c:pt>
                <c:pt idx="24783">
                  <c:v>0</c:v>
                </c:pt>
                <c:pt idx="24784">
                  <c:v>0</c:v>
                </c:pt>
                <c:pt idx="24785">
                  <c:v>0</c:v>
                </c:pt>
                <c:pt idx="24786">
                  <c:v>0</c:v>
                </c:pt>
                <c:pt idx="24787">
                  <c:v>0</c:v>
                </c:pt>
                <c:pt idx="24788">
                  <c:v>0</c:v>
                </c:pt>
                <c:pt idx="24789">
                  <c:v>0</c:v>
                </c:pt>
                <c:pt idx="24790">
                  <c:v>0</c:v>
                </c:pt>
                <c:pt idx="24791">
                  <c:v>0</c:v>
                </c:pt>
                <c:pt idx="24792">
                  <c:v>0</c:v>
                </c:pt>
                <c:pt idx="24793">
                  <c:v>0</c:v>
                </c:pt>
                <c:pt idx="24794">
                  <c:v>0</c:v>
                </c:pt>
                <c:pt idx="24795">
                  <c:v>0</c:v>
                </c:pt>
                <c:pt idx="24796">
                  <c:v>0</c:v>
                </c:pt>
                <c:pt idx="24797">
                  <c:v>0</c:v>
                </c:pt>
                <c:pt idx="24798">
                  <c:v>0</c:v>
                </c:pt>
                <c:pt idx="24799">
                  <c:v>0</c:v>
                </c:pt>
                <c:pt idx="24800">
                  <c:v>0</c:v>
                </c:pt>
                <c:pt idx="24801">
                  <c:v>0</c:v>
                </c:pt>
                <c:pt idx="24802">
                  <c:v>0</c:v>
                </c:pt>
                <c:pt idx="24803">
                  <c:v>0</c:v>
                </c:pt>
                <c:pt idx="24804">
                  <c:v>0</c:v>
                </c:pt>
                <c:pt idx="24805">
                  <c:v>0</c:v>
                </c:pt>
                <c:pt idx="24806">
                  <c:v>0</c:v>
                </c:pt>
                <c:pt idx="24807">
                  <c:v>17.52006495507657</c:v>
                </c:pt>
                <c:pt idx="24808">
                  <c:v>56.196333928139204</c:v>
                </c:pt>
                <c:pt idx="24809">
                  <c:v>97.414873668032214</c:v>
                </c:pt>
                <c:pt idx="24810">
                  <c:v>92.603995829362717</c:v>
                </c:pt>
                <c:pt idx="24811">
                  <c:v>115.50720315437137</c:v>
                </c:pt>
                <c:pt idx="24812">
                  <c:v>137.97865531292589</c:v>
                </c:pt>
                <c:pt idx="24813">
                  <c:v>201.59836491363129</c:v>
                </c:pt>
                <c:pt idx="24814">
                  <c:v>224.53156192633608</c:v>
                </c:pt>
                <c:pt idx="24815">
                  <c:v>245.82710793849415</c:v>
                </c:pt>
                <c:pt idx="24816">
                  <c:v>242.55176244780196</c:v>
                </c:pt>
                <c:pt idx="24817">
                  <c:v>207.56497064526684</c:v>
                </c:pt>
                <c:pt idx="24818">
                  <c:v>193.74956966556164</c:v>
                </c:pt>
                <c:pt idx="24819">
                  <c:v>199.42432483396297</c:v>
                </c:pt>
                <c:pt idx="24820">
                  <c:v>210.13269309115614</c:v>
                </c:pt>
                <c:pt idx="24821">
                  <c:v>221.75892297281314</c:v>
                </c:pt>
                <c:pt idx="24822">
                  <c:v>235.71406329883428</c:v>
                </c:pt>
                <c:pt idx="24823">
                  <c:v>247.2458648336474</c:v>
                </c:pt>
                <c:pt idx="24824">
                  <c:v>256.77336614794694</c:v>
                </c:pt>
                <c:pt idx="24825">
                  <c:v>268.3276357647992</c:v>
                </c:pt>
                <c:pt idx="24826">
                  <c:v>280.4605378391314</c:v>
                </c:pt>
                <c:pt idx="24827">
                  <c:v>292.52172090635923</c:v>
                </c:pt>
                <c:pt idx="24828">
                  <c:v>302.14261562535717</c:v>
                </c:pt>
                <c:pt idx="24829">
                  <c:v>310.77311251637957</c:v>
                </c:pt>
                <c:pt idx="24830">
                  <c:v>317.28210344216166</c:v>
                </c:pt>
                <c:pt idx="24831">
                  <c:v>328.49045072603235</c:v>
                </c:pt>
                <c:pt idx="24832">
                  <c:v>342.32569478660122</c:v>
                </c:pt>
                <c:pt idx="24833">
                  <c:v>352.0205262529438</c:v>
                </c:pt>
                <c:pt idx="24834">
                  <c:v>358.69125946942597</c:v>
                </c:pt>
                <c:pt idx="24835">
                  <c:v>373.38140191919007</c:v>
                </c:pt>
                <c:pt idx="24836">
                  <c:v>389.30429865836362</c:v>
                </c:pt>
                <c:pt idx="24837">
                  <c:v>404.50317187612512</c:v>
                </c:pt>
                <c:pt idx="24838">
                  <c:v>418.69956422544413</c:v>
                </c:pt>
                <c:pt idx="24839">
                  <c:v>431.68010525426115</c:v>
                </c:pt>
                <c:pt idx="24840">
                  <c:v>466.14181764771263</c:v>
                </c:pt>
                <c:pt idx="24841">
                  <c:v>489.74813594827407</c:v>
                </c:pt>
                <c:pt idx="24842">
                  <c:v>510.61457222765551</c:v>
                </c:pt>
                <c:pt idx="24843">
                  <c:v>530.93061609422296</c:v>
                </c:pt>
                <c:pt idx="24844">
                  <c:v>549.63235979318051</c:v>
                </c:pt>
                <c:pt idx="24845">
                  <c:v>567.16915767704052</c:v>
                </c:pt>
                <c:pt idx="24846">
                  <c:v>584.34019109600433</c:v>
                </c:pt>
                <c:pt idx="24847">
                  <c:v>602.92880908480538</c:v>
                </c:pt>
                <c:pt idx="24848">
                  <c:v>620.75209238772061</c:v>
                </c:pt>
                <c:pt idx="24849">
                  <c:v>635.02839097611604</c:v>
                </c:pt>
                <c:pt idx="24850">
                  <c:v>647.3065867537498</c:v>
                </c:pt>
                <c:pt idx="24851">
                  <c:v>658.11181882294295</c:v>
                </c:pt>
                <c:pt idx="24852">
                  <c:v>670.62237868065768</c:v>
                </c:pt>
                <c:pt idx="24853">
                  <c:v>685.14753156011375</c:v>
                </c:pt>
                <c:pt idx="24854">
                  <c:v>698.94039880955916</c:v>
                </c:pt>
                <c:pt idx="24855">
                  <c:v>708.06628185148247</c:v>
                </c:pt>
                <c:pt idx="24856">
                  <c:v>715.97419329362481</c:v>
                </c:pt>
                <c:pt idx="24857">
                  <c:v>723.14009868803635</c:v>
                </c:pt>
                <c:pt idx="24858">
                  <c:v>709.39831326029116</c:v>
                </c:pt>
                <c:pt idx="24859">
                  <c:v>710.50444204476082</c:v>
                </c:pt>
                <c:pt idx="24860">
                  <c:v>705.88586587822215</c:v>
                </c:pt>
                <c:pt idx="24861">
                  <c:v>696.88153885690485</c:v>
                </c:pt>
                <c:pt idx="24862">
                  <c:v>686.20108195734304</c:v>
                </c:pt>
                <c:pt idx="24863">
                  <c:v>674.10224707182806</c:v>
                </c:pt>
                <c:pt idx="24864">
                  <c:v>705.20965336037898</c:v>
                </c:pt>
                <c:pt idx="24865">
                  <c:v>717.57658002494406</c:v>
                </c:pt>
                <c:pt idx="24866">
                  <c:v>737.73167281594692</c:v>
                </c:pt>
                <c:pt idx="24867">
                  <c:v>756.44452324157169</c:v>
                </c:pt>
                <c:pt idx="24868">
                  <c:v>771.81036938972397</c:v>
                </c:pt>
                <c:pt idx="24869">
                  <c:v>785.76657441908503</c:v>
                </c:pt>
                <c:pt idx="24870">
                  <c:v>852.48758221099047</c:v>
                </c:pt>
                <c:pt idx="24871">
                  <c:v>928.12870782645632</c:v>
                </c:pt>
                <c:pt idx="24872">
                  <c:v>976.79069314704668</c:v>
                </c:pt>
                <c:pt idx="24873">
                  <c:v>1006.1205774606368</c:v>
                </c:pt>
                <c:pt idx="24874">
                  <c:v>1027.6397413332063</c:v>
                </c:pt>
                <c:pt idx="24875">
                  <c:v>1045.6571370582792</c:v>
                </c:pt>
                <c:pt idx="24876">
                  <c:v>1049.1860714454169</c:v>
                </c:pt>
                <c:pt idx="24877">
                  <c:v>1058.6243435907809</c:v>
                </c:pt>
                <c:pt idx="24878">
                  <c:v>1057.6036400279122</c:v>
                </c:pt>
                <c:pt idx="24879">
                  <c:v>1056.9789400345619</c:v>
                </c:pt>
                <c:pt idx="24880">
                  <c:v>1055.2345486787749</c:v>
                </c:pt>
                <c:pt idx="24881">
                  <c:v>1052.2812990774978</c:v>
                </c:pt>
                <c:pt idx="24882">
                  <c:v>1120.4260351075029</c:v>
                </c:pt>
                <c:pt idx="24883">
                  <c:v>1162.2727335836428</c:v>
                </c:pt>
                <c:pt idx="24884">
                  <c:v>1205.9252730398919</c:v>
                </c:pt>
                <c:pt idx="24885">
                  <c:v>1247.795427509312</c:v>
                </c:pt>
                <c:pt idx="24886">
                  <c:v>1287.2262499786657</c:v>
                </c:pt>
                <c:pt idx="24887">
                  <c:v>1323.9846614891408</c:v>
                </c:pt>
                <c:pt idx="24888">
                  <c:v>1308.2789343271049</c:v>
                </c:pt>
                <c:pt idx="24889">
                  <c:v>1294.4458620729588</c:v>
                </c:pt>
                <c:pt idx="24890">
                  <c:v>1287.9319427287296</c:v>
                </c:pt>
                <c:pt idx="24891">
                  <c:v>1286.3540398721923</c:v>
                </c:pt>
                <c:pt idx="24892">
                  <c:v>1285.073665613505</c:v>
                </c:pt>
                <c:pt idx="24893">
                  <c:v>1283.3276036386194</c:v>
                </c:pt>
                <c:pt idx="24894">
                  <c:v>1276.2684760013703</c:v>
                </c:pt>
                <c:pt idx="24895">
                  <c:v>1269.0196450938843</c:v>
                </c:pt>
                <c:pt idx="24896">
                  <c:v>1261.9506516291444</c:v>
                </c:pt>
                <c:pt idx="24897">
                  <c:v>1217.1653426126318</c:v>
                </c:pt>
                <c:pt idx="24898">
                  <c:v>1208.9794957429892</c:v>
                </c:pt>
                <c:pt idx="24899">
                  <c:v>1207.5317992891366</c:v>
                </c:pt>
                <c:pt idx="24900">
                  <c:v>1234.1223517833414</c:v>
                </c:pt>
                <c:pt idx="24901">
                  <c:v>1220.4361797216768</c:v>
                </c:pt>
                <c:pt idx="24902">
                  <c:v>1208.3150898556396</c:v>
                </c:pt>
                <c:pt idx="24903">
                  <c:v>1198.4730974860702</c:v>
                </c:pt>
                <c:pt idx="24904">
                  <c:v>1189.1128849325407</c:v>
                </c:pt>
                <c:pt idx="24905">
                  <c:v>1179.5349455999394</c:v>
                </c:pt>
                <c:pt idx="24906">
                  <c:v>1148.9817532102268</c:v>
                </c:pt>
                <c:pt idx="24907">
                  <c:v>1113.6354323423</c:v>
                </c:pt>
                <c:pt idx="24908">
                  <c:v>1089.4826307706951</c:v>
                </c:pt>
                <c:pt idx="24909">
                  <c:v>1070.2617407464475</c:v>
                </c:pt>
                <c:pt idx="24910">
                  <c:v>1051.5319506540657</c:v>
                </c:pt>
                <c:pt idx="24911">
                  <c:v>1033.3553736721449</c:v>
                </c:pt>
                <c:pt idx="24912">
                  <c:v>1000.3635348691511</c:v>
                </c:pt>
                <c:pt idx="24913">
                  <c:v>973.76773789207311</c:v>
                </c:pt>
                <c:pt idx="24914">
                  <c:v>952.27478638038144</c:v>
                </c:pt>
                <c:pt idx="24915">
                  <c:v>932.26681260834948</c:v>
                </c:pt>
                <c:pt idx="24916">
                  <c:v>909.49584356180446</c:v>
                </c:pt>
                <c:pt idx="24917">
                  <c:v>888.02212949458465</c:v>
                </c:pt>
                <c:pt idx="24918">
                  <c:v>886.52485883103736</c:v>
                </c:pt>
                <c:pt idx="24919">
                  <c:v>868.74734280170014</c:v>
                </c:pt>
                <c:pt idx="24920">
                  <c:v>847.91252561392412</c:v>
                </c:pt>
                <c:pt idx="24921">
                  <c:v>831.66845721990353</c:v>
                </c:pt>
                <c:pt idx="24922">
                  <c:v>818.74443250483978</c:v>
                </c:pt>
                <c:pt idx="24923">
                  <c:v>806.25578780669548</c:v>
                </c:pt>
                <c:pt idx="24924">
                  <c:v>755.7624489957991</c:v>
                </c:pt>
                <c:pt idx="24925">
                  <c:v>719.20942345502147</c:v>
                </c:pt>
                <c:pt idx="24926">
                  <c:v>691.68485771125233</c:v>
                </c:pt>
                <c:pt idx="24927">
                  <c:v>666.82535724902698</c:v>
                </c:pt>
                <c:pt idx="24928">
                  <c:v>642.75720873120963</c:v>
                </c:pt>
                <c:pt idx="24929">
                  <c:v>619.96530206576597</c:v>
                </c:pt>
                <c:pt idx="24930">
                  <c:v>656.30672029569791</c:v>
                </c:pt>
                <c:pt idx="24931">
                  <c:v>669.86355522680924</c:v>
                </c:pt>
                <c:pt idx="24932">
                  <c:v>668.31940282996356</c:v>
                </c:pt>
                <c:pt idx="24933">
                  <c:v>421.08921091407296</c:v>
                </c:pt>
                <c:pt idx="24934">
                  <c:v>352.79409125809946</c:v>
                </c:pt>
                <c:pt idx="24935">
                  <c:v>220.95068761412199</c:v>
                </c:pt>
                <c:pt idx="24936">
                  <c:v>149.69793433895859</c:v>
                </c:pt>
                <c:pt idx="24937">
                  <c:v>87.400698259735208</c:v>
                </c:pt>
                <c:pt idx="24938">
                  <c:v>32.049379222886039</c:v>
                </c:pt>
                <c:pt idx="24939">
                  <c:v>0</c:v>
                </c:pt>
                <c:pt idx="24940">
                  <c:v>0</c:v>
                </c:pt>
                <c:pt idx="24941">
                  <c:v>0</c:v>
                </c:pt>
                <c:pt idx="24942">
                  <c:v>0</c:v>
                </c:pt>
                <c:pt idx="24943">
                  <c:v>0</c:v>
                </c:pt>
                <c:pt idx="24944">
                  <c:v>0</c:v>
                </c:pt>
                <c:pt idx="24945">
                  <c:v>0</c:v>
                </c:pt>
                <c:pt idx="24946">
                  <c:v>0</c:v>
                </c:pt>
                <c:pt idx="24947">
                  <c:v>1.1183921310049572</c:v>
                </c:pt>
                <c:pt idx="24948">
                  <c:v>38.808016941237959</c:v>
                </c:pt>
                <c:pt idx="24949">
                  <c:v>125.7688936205803</c:v>
                </c:pt>
                <c:pt idx="24950">
                  <c:v>208.9333815851476</c:v>
                </c:pt>
                <c:pt idx="24951">
                  <c:v>254.39813820391288</c:v>
                </c:pt>
                <c:pt idx="24952">
                  <c:v>287.81058112433931</c:v>
                </c:pt>
                <c:pt idx="24953">
                  <c:v>318.41753414151424</c:v>
                </c:pt>
                <c:pt idx="24954">
                  <c:v>312.1657433286195</c:v>
                </c:pt>
                <c:pt idx="24955">
                  <c:v>329.52673531845249</c:v>
                </c:pt>
                <c:pt idx="24956">
                  <c:v>347.31345459558986</c:v>
                </c:pt>
                <c:pt idx="24957">
                  <c:v>404.54565539239826</c:v>
                </c:pt>
                <c:pt idx="24958">
                  <c:v>423.74086968392209</c:v>
                </c:pt>
                <c:pt idx="24959">
                  <c:v>441.45886232451045</c:v>
                </c:pt>
                <c:pt idx="24960">
                  <c:v>415.38534512177262</c:v>
                </c:pt>
                <c:pt idx="24961">
                  <c:v>375.36775348273801</c:v>
                </c:pt>
                <c:pt idx="24962">
                  <c:v>362.16901728219489</c:v>
                </c:pt>
                <c:pt idx="24963">
                  <c:v>365.30308565064394</c:v>
                </c:pt>
                <c:pt idx="24964">
                  <c:v>371.02292650436709</c:v>
                </c:pt>
                <c:pt idx="24965">
                  <c:v>376.4275040992755</c:v>
                </c:pt>
                <c:pt idx="24966">
                  <c:v>414.3719886268608</c:v>
                </c:pt>
                <c:pt idx="24967">
                  <c:v>432.05181125230365</c:v>
                </c:pt>
                <c:pt idx="24968">
                  <c:v>443.07168715389798</c:v>
                </c:pt>
                <c:pt idx="24969">
                  <c:v>455.62150280223671</c:v>
                </c:pt>
                <c:pt idx="24970">
                  <c:v>468.94626721097814</c:v>
                </c:pt>
                <c:pt idx="24971">
                  <c:v>482.46611139429632</c:v>
                </c:pt>
                <c:pt idx="24972">
                  <c:v>490.78780550040904</c:v>
                </c:pt>
                <c:pt idx="24973">
                  <c:v>498.18047431042828</c:v>
                </c:pt>
                <c:pt idx="24974">
                  <c:v>504.47549677379635</c:v>
                </c:pt>
                <c:pt idx="24975">
                  <c:v>515.36125273777191</c:v>
                </c:pt>
                <c:pt idx="24976">
                  <c:v>528.42764643793703</c:v>
                </c:pt>
                <c:pt idx="24977">
                  <c:v>543.04489784925624</c:v>
                </c:pt>
                <c:pt idx="24978">
                  <c:v>556.55804206483094</c:v>
                </c:pt>
                <c:pt idx="24979">
                  <c:v>571.52687179560428</c:v>
                </c:pt>
                <c:pt idx="24980">
                  <c:v>581.34419475959351</c:v>
                </c:pt>
                <c:pt idx="24981">
                  <c:v>598.25322266031242</c:v>
                </c:pt>
                <c:pt idx="24982">
                  <c:v>615.03942647152894</c:v>
                </c:pt>
                <c:pt idx="24983">
                  <c:v>630.87006785301526</c:v>
                </c:pt>
                <c:pt idx="24984">
                  <c:v>629.79773527133955</c:v>
                </c:pt>
                <c:pt idx="24985">
                  <c:v>635.02296113938098</c:v>
                </c:pt>
                <c:pt idx="24986">
                  <c:v>641.26293747048089</c:v>
                </c:pt>
                <c:pt idx="24987">
                  <c:v>646.57711833154747</c:v>
                </c:pt>
                <c:pt idx="24988">
                  <c:v>651.01491707456034</c:v>
                </c:pt>
                <c:pt idx="24989">
                  <c:v>653.96593891115072</c:v>
                </c:pt>
                <c:pt idx="24990">
                  <c:v>673.04078415903905</c:v>
                </c:pt>
                <c:pt idx="24991">
                  <c:v>687.4464312581888</c:v>
                </c:pt>
                <c:pt idx="24992">
                  <c:v>698.61066957916148</c:v>
                </c:pt>
                <c:pt idx="24993">
                  <c:v>706.08255189102249</c:v>
                </c:pt>
                <c:pt idx="24994">
                  <c:v>712.05830418437415</c:v>
                </c:pt>
                <c:pt idx="24995">
                  <c:v>716.72475410372419</c:v>
                </c:pt>
                <c:pt idx="24996">
                  <c:v>715.58623211762801</c:v>
                </c:pt>
                <c:pt idx="24997">
                  <c:v>718.58961005623109</c:v>
                </c:pt>
                <c:pt idx="24998">
                  <c:v>720.77141172545282</c:v>
                </c:pt>
                <c:pt idx="24999">
                  <c:v>718.60554801932892</c:v>
                </c:pt>
                <c:pt idx="25000">
                  <c:v>715.30608057980828</c:v>
                </c:pt>
                <c:pt idx="25001">
                  <c:v>711.14747452563586</c:v>
                </c:pt>
                <c:pt idx="25002">
                  <c:v>686.80048405845662</c:v>
                </c:pt>
                <c:pt idx="25003">
                  <c:v>669.33055722754182</c:v>
                </c:pt>
                <c:pt idx="25004">
                  <c:v>646.32306672655477</c:v>
                </c:pt>
                <c:pt idx="25005">
                  <c:v>721.76022815658257</c:v>
                </c:pt>
                <c:pt idx="25006">
                  <c:v>640.00579855837498</c:v>
                </c:pt>
                <c:pt idx="25007">
                  <c:v>514.54561157815726</c:v>
                </c:pt>
                <c:pt idx="25008">
                  <c:v>476.3834075386211</c:v>
                </c:pt>
                <c:pt idx="25009">
                  <c:v>437.24137573732776</c:v>
                </c:pt>
                <c:pt idx="25010">
                  <c:v>392.90426285311014</c:v>
                </c:pt>
                <c:pt idx="25011">
                  <c:v>345.65503683483553</c:v>
                </c:pt>
                <c:pt idx="25012">
                  <c:v>298.53408175432702</c:v>
                </c:pt>
                <c:pt idx="25013">
                  <c:v>251.71923654987827</c:v>
                </c:pt>
                <c:pt idx="25014">
                  <c:v>133.92977862249774</c:v>
                </c:pt>
                <c:pt idx="25015">
                  <c:v>30.553437146502834</c:v>
                </c:pt>
                <c:pt idx="25016">
                  <c:v>0</c:v>
                </c:pt>
                <c:pt idx="25017">
                  <c:v>0</c:v>
                </c:pt>
                <c:pt idx="25018">
                  <c:v>0</c:v>
                </c:pt>
                <c:pt idx="25019">
                  <c:v>0</c:v>
                </c:pt>
                <c:pt idx="25020">
                  <c:v>0</c:v>
                </c:pt>
                <c:pt idx="25021">
                  <c:v>0</c:v>
                </c:pt>
                <c:pt idx="25022">
                  <c:v>0</c:v>
                </c:pt>
                <c:pt idx="25023">
                  <c:v>0</c:v>
                </c:pt>
                <c:pt idx="25024">
                  <c:v>0</c:v>
                </c:pt>
                <c:pt idx="25025">
                  <c:v>0</c:v>
                </c:pt>
                <c:pt idx="25026">
                  <c:v>0</c:v>
                </c:pt>
                <c:pt idx="25027">
                  <c:v>0</c:v>
                </c:pt>
                <c:pt idx="25028">
                  <c:v>0</c:v>
                </c:pt>
                <c:pt idx="25029">
                  <c:v>0</c:v>
                </c:pt>
                <c:pt idx="25030">
                  <c:v>-233.75395034393918</c:v>
                </c:pt>
                <c:pt idx="25031">
                  <c:v>-177.46103710179975</c:v>
                </c:pt>
                <c:pt idx="25032">
                  <c:v>103.16351179575791</c:v>
                </c:pt>
                <c:pt idx="25033">
                  <c:v>374.56844634130266</c:v>
                </c:pt>
                <c:pt idx="25034">
                  <c:v>648.40852196108222</c:v>
                </c:pt>
                <c:pt idx="25035">
                  <c:v>930.04824364516287</c:v>
                </c:pt>
                <c:pt idx="25036">
                  <c:v>1215.3386722055679</c:v>
                </c:pt>
                <c:pt idx="25037">
                  <c:v>1435.8144816644106</c:v>
                </c:pt>
                <c:pt idx="25038">
                  <c:v>1479.7936500951439</c:v>
                </c:pt>
                <c:pt idx="25039">
                  <c:v>1540.3627075537108</c:v>
                </c:pt>
                <c:pt idx="25040">
                  <c:v>1589.5593273355087</c:v>
                </c:pt>
                <c:pt idx="25041">
                  <c:v>1622.4708792594713</c:v>
                </c:pt>
                <c:pt idx="25042">
                  <c:v>1673.1550902354929</c:v>
                </c:pt>
                <c:pt idx="25043">
                  <c:v>1722.8738198859674</c:v>
                </c:pt>
                <c:pt idx="25044">
                  <c:v>1815.3233693113616</c:v>
                </c:pt>
                <c:pt idx="25045">
                  <c:v>1880.3851382715732</c:v>
                </c:pt>
                <c:pt idx="25046">
                  <c:v>1946.6436930079014</c:v>
                </c:pt>
                <c:pt idx="25047">
                  <c:v>2013.3607295407101</c:v>
                </c:pt>
                <c:pt idx="25048">
                  <c:v>2078.9291939400937</c:v>
                </c:pt>
                <c:pt idx="25049">
                  <c:v>2149.6835325293118</c:v>
                </c:pt>
                <c:pt idx="25050">
                  <c:v>2103.2230843251405</c:v>
                </c:pt>
                <c:pt idx="25051">
                  <c:v>2081.1588912415041</c:v>
                </c:pt>
                <c:pt idx="25052">
                  <c:v>2070.0392286028182</c:v>
                </c:pt>
                <c:pt idx="25053">
                  <c:v>2060.1204474312622</c:v>
                </c:pt>
                <c:pt idx="25054">
                  <c:v>2051.3789431004525</c:v>
                </c:pt>
                <c:pt idx="25055">
                  <c:v>2043.8430376257165</c:v>
                </c:pt>
                <c:pt idx="25056">
                  <c:v>2069.5195183979481</c:v>
                </c:pt>
                <c:pt idx="25057">
                  <c:v>2089.5224758202344</c:v>
                </c:pt>
                <c:pt idx="25058">
                  <c:v>2110.0496597828078</c:v>
                </c:pt>
                <c:pt idx="25059">
                  <c:v>2130.8022903053029</c:v>
                </c:pt>
                <c:pt idx="25060">
                  <c:v>2151.7153515486743</c:v>
                </c:pt>
                <c:pt idx="25061">
                  <c:v>2172.9149835457642</c:v>
                </c:pt>
                <c:pt idx="25062">
                  <c:v>2154.4775026086909</c:v>
                </c:pt>
                <c:pt idx="25063">
                  <c:v>2143.8318835392802</c:v>
                </c:pt>
                <c:pt idx="25064">
                  <c:v>2140.6409544458143</c:v>
                </c:pt>
                <c:pt idx="25065">
                  <c:v>2018.7307435054897</c:v>
                </c:pt>
                <c:pt idx="25066">
                  <c:v>1705.515393615615</c:v>
                </c:pt>
                <c:pt idx="25067">
                  <c:v>1562.9671224965346</c:v>
                </c:pt>
                <c:pt idx="25068">
                  <c:v>1358.4526223031094</c:v>
                </c:pt>
                <c:pt idx="25069">
                  <c:v>1194.5107855390756</c:v>
                </c:pt>
                <c:pt idx="25070">
                  <c:v>1051.1305471595874</c:v>
                </c:pt>
                <c:pt idx="25071">
                  <c:v>925.0255611599664</c:v>
                </c:pt>
                <c:pt idx="25072">
                  <c:v>813.35780353175369</c:v>
                </c:pt>
                <c:pt idx="25073">
                  <c:v>713.91600029754534</c:v>
                </c:pt>
                <c:pt idx="25074">
                  <c:v>637.92766209028468</c:v>
                </c:pt>
                <c:pt idx="25075">
                  <c:v>568.29593091027198</c:v>
                </c:pt>
                <c:pt idx="25076">
                  <c:v>506.33280946197635</c:v>
                </c:pt>
                <c:pt idx="25077">
                  <c:v>452.27340797577102</c:v>
                </c:pt>
                <c:pt idx="25078">
                  <c:v>404.98555966155072</c:v>
                </c:pt>
                <c:pt idx="25079">
                  <c:v>363.13694119718082</c:v>
                </c:pt>
                <c:pt idx="25080">
                  <c:v>325.2598125344407</c:v>
                </c:pt>
                <c:pt idx="25081">
                  <c:v>289.06978525191937</c:v>
                </c:pt>
                <c:pt idx="25082">
                  <c:v>256.46471342672669</c:v>
                </c:pt>
                <c:pt idx="25083">
                  <c:v>227.97529295392914</c:v>
                </c:pt>
                <c:pt idx="25084">
                  <c:v>203.44040049204531</c:v>
                </c:pt>
                <c:pt idx="25085">
                  <c:v>182.04306964053555</c:v>
                </c:pt>
                <c:pt idx="25086">
                  <c:v>188.20939580492075</c:v>
                </c:pt>
                <c:pt idx="25087">
                  <c:v>173.56481833478546</c:v>
                </c:pt>
                <c:pt idx="25088">
                  <c:v>160.19478921146785</c:v>
                </c:pt>
                <c:pt idx="25089">
                  <c:v>149.60034245352529</c:v>
                </c:pt>
                <c:pt idx="25090">
                  <c:v>141.72844685386949</c:v>
                </c:pt>
                <c:pt idx="25091">
                  <c:v>136.02247637252717</c:v>
                </c:pt>
                <c:pt idx="25092">
                  <c:v>147.06257279756102</c:v>
                </c:pt>
                <c:pt idx="25093">
                  <c:v>199.26462200378054</c:v>
                </c:pt>
                <c:pt idx="25094">
                  <c:v>246.34157202600991</c:v>
                </c:pt>
                <c:pt idx="25095">
                  <c:v>270.32968603369977</c:v>
                </c:pt>
                <c:pt idx="25096">
                  <c:v>280.61812667516472</c:v>
                </c:pt>
                <c:pt idx="25097">
                  <c:v>288.27686259458432</c:v>
                </c:pt>
                <c:pt idx="25098">
                  <c:v>253.13244254546652</c:v>
                </c:pt>
                <c:pt idx="25099">
                  <c:v>258.81736594017741</c:v>
                </c:pt>
                <c:pt idx="25100">
                  <c:v>275.9093264957163</c:v>
                </c:pt>
                <c:pt idx="25101">
                  <c:v>337.35606495363385</c:v>
                </c:pt>
                <c:pt idx="25102">
                  <c:v>351.25169755273799</c:v>
                </c:pt>
                <c:pt idx="25103">
                  <c:v>361.19893064947667</c:v>
                </c:pt>
                <c:pt idx="25104">
                  <c:v>351.88885621712734</c:v>
                </c:pt>
                <c:pt idx="25105">
                  <c:v>315.9202807050379</c:v>
                </c:pt>
                <c:pt idx="25106">
                  <c:v>292.67058397556559</c:v>
                </c:pt>
                <c:pt idx="25107">
                  <c:v>291.41107990454861</c:v>
                </c:pt>
                <c:pt idx="25108">
                  <c:v>300.99072513635747</c:v>
                </c:pt>
                <c:pt idx="25109">
                  <c:v>311.67814512048176</c:v>
                </c:pt>
                <c:pt idx="25110">
                  <c:v>345.43004603629555</c:v>
                </c:pt>
                <c:pt idx="25111">
                  <c:v>363.07400574711096</c:v>
                </c:pt>
                <c:pt idx="25112">
                  <c:v>368.69425001676728</c:v>
                </c:pt>
                <c:pt idx="25113">
                  <c:v>370.80464938609759</c:v>
                </c:pt>
                <c:pt idx="25114">
                  <c:v>372.68357475129335</c:v>
                </c:pt>
                <c:pt idx="25115">
                  <c:v>374.24021158408601</c:v>
                </c:pt>
                <c:pt idx="25116">
                  <c:v>356.41851808876407</c:v>
                </c:pt>
                <c:pt idx="25117">
                  <c:v>348.97248795232065</c:v>
                </c:pt>
                <c:pt idx="25118">
                  <c:v>343.51630119069802</c:v>
                </c:pt>
                <c:pt idx="25119">
                  <c:v>340.99034066684897</c:v>
                </c:pt>
                <c:pt idx="25120">
                  <c:v>341.72641860816901</c:v>
                </c:pt>
                <c:pt idx="25121">
                  <c:v>344.20659826278063</c:v>
                </c:pt>
                <c:pt idx="25122">
                  <c:v>360.96189988885379</c:v>
                </c:pt>
                <c:pt idx="25123">
                  <c:v>368.4440762145332</c:v>
                </c:pt>
                <c:pt idx="25124">
                  <c:v>369.18494684433347</c:v>
                </c:pt>
                <c:pt idx="25125">
                  <c:v>368.13671472294169</c:v>
                </c:pt>
                <c:pt idx="25126">
                  <c:v>368.01238661773488</c:v>
                </c:pt>
                <c:pt idx="25127">
                  <c:v>368.75470049909808</c:v>
                </c:pt>
                <c:pt idx="25128">
                  <c:v>363.15023830530879</c:v>
                </c:pt>
                <c:pt idx="25129">
                  <c:v>361.42875064551731</c:v>
                </c:pt>
                <c:pt idx="25130">
                  <c:v>362.66325707996532</c:v>
                </c:pt>
                <c:pt idx="25131">
                  <c:v>364.95633752490193</c:v>
                </c:pt>
                <c:pt idx="25132">
                  <c:v>367.89764844400116</c:v>
                </c:pt>
                <c:pt idx="25133">
                  <c:v>371.56437246228438</c:v>
                </c:pt>
                <c:pt idx="25134">
                  <c:v>370.34439771399275</c:v>
                </c:pt>
                <c:pt idx="25135">
                  <c:v>372.92899133109</c:v>
                </c:pt>
                <c:pt idx="25136">
                  <c:v>378.50619393963001</c:v>
                </c:pt>
                <c:pt idx="25137">
                  <c:v>385.27370789460321</c:v>
                </c:pt>
                <c:pt idx="25138">
                  <c:v>391.69218833583375</c:v>
                </c:pt>
                <c:pt idx="25139">
                  <c:v>397.5868741782059</c:v>
                </c:pt>
                <c:pt idx="25140">
                  <c:v>395.3075419352744</c:v>
                </c:pt>
                <c:pt idx="25141">
                  <c:v>399.28998817181753</c:v>
                </c:pt>
                <c:pt idx="25142">
                  <c:v>417.06021093187059</c:v>
                </c:pt>
                <c:pt idx="25143">
                  <c:v>433.18864686285951</c:v>
                </c:pt>
                <c:pt idx="25144">
                  <c:v>443.79049450146675</c:v>
                </c:pt>
                <c:pt idx="25145">
                  <c:v>459.2061071254671</c:v>
                </c:pt>
                <c:pt idx="25146">
                  <c:v>466.32850044783157</c:v>
                </c:pt>
                <c:pt idx="25147">
                  <c:v>484.52690561293934</c:v>
                </c:pt>
                <c:pt idx="25148">
                  <c:v>502.37543100897062</c:v>
                </c:pt>
                <c:pt idx="25149">
                  <c:v>510.44799926792825</c:v>
                </c:pt>
                <c:pt idx="25150">
                  <c:v>511.12338335360374</c:v>
                </c:pt>
                <c:pt idx="25151">
                  <c:v>508.87643188276388</c:v>
                </c:pt>
                <c:pt idx="25152">
                  <c:v>536.17865765196075</c:v>
                </c:pt>
                <c:pt idx="25153">
                  <c:v>529.98279908036136</c:v>
                </c:pt>
                <c:pt idx="25154">
                  <c:v>522.46433741785518</c:v>
                </c:pt>
                <c:pt idx="25155">
                  <c:v>524.52236000850428</c:v>
                </c:pt>
                <c:pt idx="25156">
                  <c:v>534.34597026996266</c:v>
                </c:pt>
                <c:pt idx="25157">
                  <c:v>548.46494484078562</c:v>
                </c:pt>
                <c:pt idx="25158">
                  <c:v>570.88408858357207</c:v>
                </c:pt>
                <c:pt idx="25159">
                  <c:v>646.46136469977057</c:v>
                </c:pt>
                <c:pt idx="25160">
                  <c:v>694.27535720545404</c:v>
                </c:pt>
                <c:pt idx="25161">
                  <c:v>716.70142593432126</c:v>
                </c:pt>
                <c:pt idx="25162">
                  <c:v>724.43906047338226</c:v>
                </c:pt>
                <c:pt idx="25163">
                  <c:v>728.76519299379959</c:v>
                </c:pt>
                <c:pt idx="25164">
                  <c:v>766.21542863030959</c:v>
                </c:pt>
                <c:pt idx="25165">
                  <c:v>799.54488345471395</c:v>
                </c:pt>
                <c:pt idx="25166">
                  <c:v>819.61325064138043</c:v>
                </c:pt>
                <c:pt idx="25167">
                  <c:v>835.59006928689348</c:v>
                </c:pt>
                <c:pt idx="25168">
                  <c:v>850.69028762991275</c:v>
                </c:pt>
                <c:pt idx="25169">
                  <c:v>864.96178229759346</c:v>
                </c:pt>
                <c:pt idx="25170">
                  <c:v>904.68192025616247</c:v>
                </c:pt>
                <c:pt idx="25171">
                  <c:v>925.45773788974611</c:v>
                </c:pt>
                <c:pt idx="25172">
                  <c:v>942.83012485503491</c:v>
                </c:pt>
                <c:pt idx="25173">
                  <c:v>963.94550264652764</c:v>
                </c:pt>
                <c:pt idx="25174">
                  <c:v>983.27632365812258</c:v>
                </c:pt>
                <c:pt idx="25175">
                  <c:v>1002.5026206984213</c:v>
                </c:pt>
                <c:pt idx="25176">
                  <c:v>1026.7236143938142</c:v>
                </c:pt>
                <c:pt idx="25177">
                  <c:v>1034.6967380603348</c:v>
                </c:pt>
                <c:pt idx="25178">
                  <c:v>1045.4273565422777</c:v>
                </c:pt>
                <c:pt idx="25179">
                  <c:v>1061.4382722067826</c:v>
                </c:pt>
                <c:pt idx="25180">
                  <c:v>1077.3875706358322</c:v>
                </c:pt>
                <c:pt idx="25181">
                  <c:v>1090.925365385345</c:v>
                </c:pt>
                <c:pt idx="25182">
                  <c:v>1096.7050843586965</c:v>
                </c:pt>
                <c:pt idx="25183">
                  <c:v>1100.4249948999106</c:v>
                </c:pt>
                <c:pt idx="25184">
                  <c:v>1103.5920451230179</c:v>
                </c:pt>
                <c:pt idx="25185">
                  <c:v>1060.427416202803</c:v>
                </c:pt>
                <c:pt idx="25186">
                  <c:v>1069.8375896915895</c:v>
                </c:pt>
                <c:pt idx="25187">
                  <c:v>1068.8234277160875</c:v>
                </c:pt>
                <c:pt idx="25188">
                  <c:v>1097.3865767518723</c:v>
                </c:pt>
                <c:pt idx="25189">
                  <c:v>1081.007295024694</c:v>
                </c:pt>
                <c:pt idx="25190">
                  <c:v>1065.9315336831733</c:v>
                </c:pt>
                <c:pt idx="25191">
                  <c:v>1053.1143581547988</c:v>
                </c:pt>
                <c:pt idx="25192">
                  <c:v>1041.0806452879224</c:v>
                </c:pt>
                <c:pt idx="25193">
                  <c:v>1028.8692578715154</c:v>
                </c:pt>
                <c:pt idx="25194">
                  <c:v>994.54632803733784</c:v>
                </c:pt>
                <c:pt idx="25195">
                  <c:v>952.91296068844861</c:v>
                </c:pt>
                <c:pt idx="25196">
                  <c:v>921.74827305029396</c:v>
                </c:pt>
                <c:pt idx="25197">
                  <c:v>898.76214690079928</c:v>
                </c:pt>
                <c:pt idx="25198">
                  <c:v>877.58659891584398</c:v>
                </c:pt>
                <c:pt idx="25199">
                  <c:v>857.13364502065724</c:v>
                </c:pt>
                <c:pt idx="25200">
                  <c:v>839.12485733603012</c:v>
                </c:pt>
                <c:pt idx="25201">
                  <c:v>820.56443337767564</c:v>
                </c:pt>
                <c:pt idx="25202">
                  <c:v>805.45755355533913</c:v>
                </c:pt>
                <c:pt idx="25203">
                  <c:v>791.67080902818407</c:v>
                </c:pt>
                <c:pt idx="25204">
                  <c:v>773.82450711721538</c:v>
                </c:pt>
                <c:pt idx="25205">
                  <c:v>756.76036695506491</c:v>
                </c:pt>
                <c:pt idx="25206">
                  <c:v>748.37047280609806</c:v>
                </c:pt>
                <c:pt idx="25207">
                  <c:v>725.62420974507313</c:v>
                </c:pt>
                <c:pt idx="25208">
                  <c:v>625.05424469112177</c:v>
                </c:pt>
                <c:pt idx="25209">
                  <c:v>465.80597131199158</c:v>
                </c:pt>
                <c:pt idx="25210">
                  <c:v>373.96967814338586</c:v>
                </c:pt>
                <c:pt idx="25211">
                  <c:v>260.49987770742064</c:v>
                </c:pt>
                <c:pt idx="25212">
                  <c:v>185.13106149152307</c:v>
                </c:pt>
                <c:pt idx="25213">
                  <c:v>118.14918346202435</c:v>
                </c:pt>
                <c:pt idx="25214">
                  <c:v>58.253216553527523</c:v>
                </c:pt>
                <c:pt idx="25215">
                  <c:v>5.0015919218592524</c:v>
                </c:pt>
                <c:pt idx="25216">
                  <c:v>0</c:v>
                </c:pt>
                <c:pt idx="25217">
                  <c:v>0</c:v>
                </c:pt>
                <c:pt idx="25218">
                  <c:v>0</c:v>
                </c:pt>
                <c:pt idx="25219">
                  <c:v>0</c:v>
                </c:pt>
                <c:pt idx="25220">
                  <c:v>0</c:v>
                </c:pt>
                <c:pt idx="25221">
                  <c:v>0</c:v>
                </c:pt>
                <c:pt idx="25222">
                  <c:v>0</c:v>
                </c:pt>
                <c:pt idx="25223">
                  <c:v>0</c:v>
                </c:pt>
                <c:pt idx="25224">
                  <c:v>0</c:v>
                </c:pt>
                <c:pt idx="25225">
                  <c:v>0</c:v>
                </c:pt>
                <c:pt idx="25226">
                  <c:v>0</c:v>
                </c:pt>
                <c:pt idx="25227">
                  <c:v>0</c:v>
                </c:pt>
                <c:pt idx="25228">
                  <c:v>0</c:v>
                </c:pt>
                <c:pt idx="25229">
                  <c:v>0</c:v>
                </c:pt>
                <c:pt idx="25230">
                  <c:v>0</c:v>
                </c:pt>
                <c:pt idx="25231">
                  <c:v>0</c:v>
                </c:pt>
                <c:pt idx="25232">
                  <c:v>0</c:v>
                </c:pt>
                <c:pt idx="25233">
                  <c:v>0</c:v>
                </c:pt>
                <c:pt idx="25234">
                  <c:v>0</c:v>
                </c:pt>
                <c:pt idx="25235">
                  <c:v>0</c:v>
                </c:pt>
                <c:pt idx="25236">
                  <c:v>13.710026557567252</c:v>
                </c:pt>
                <c:pt idx="25237">
                  <c:v>49.455979677334248</c:v>
                </c:pt>
                <c:pt idx="25238">
                  <c:v>91.654983647876193</c:v>
                </c:pt>
                <c:pt idx="25239">
                  <c:v>131.59975319833663</c:v>
                </c:pt>
                <c:pt idx="25240">
                  <c:v>166.5239578784379</c:v>
                </c:pt>
                <c:pt idx="25241">
                  <c:v>201.40015785926934</c:v>
                </c:pt>
                <c:pt idx="25242">
                  <c:v>197.69184545716371</c:v>
                </c:pt>
                <c:pt idx="25243">
                  <c:v>221.8116831917759</c:v>
                </c:pt>
                <c:pt idx="25244">
                  <c:v>245.74283513466909</c:v>
                </c:pt>
                <c:pt idx="25245">
                  <c:v>305.78956064907544</c:v>
                </c:pt>
                <c:pt idx="25246">
                  <c:v>325.25221855603212</c:v>
                </c:pt>
                <c:pt idx="25247">
                  <c:v>343.37636530449458</c:v>
                </c:pt>
                <c:pt idx="25248">
                  <c:v>336.58151027705907</c:v>
                </c:pt>
                <c:pt idx="25249">
                  <c:v>309.91703663399454</c:v>
                </c:pt>
                <c:pt idx="25250">
                  <c:v>309.23719921060376</c:v>
                </c:pt>
                <c:pt idx="25251">
                  <c:v>317.32753304687964</c:v>
                </c:pt>
                <c:pt idx="25252">
                  <c:v>325.85869096180943</c:v>
                </c:pt>
                <c:pt idx="25253">
                  <c:v>335.04655728998569</c:v>
                </c:pt>
                <c:pt idx="25254">
                  <c:v>345.58539599968105</c:v>
                </c:pt>
                <c:pt idx="25255">
                  <c:v>357.55134835661494</c:v>
                </c:pt>
                <c:pt idx="25256">
                  <c:v>369.87545681126466</c:v>
                </c:pt>
                <c:pt idx="25257">
                  <c:v>382.30968936160264</c:v>
                </c:pt>
                <c:pt idx="25258">
                  <c:v>394.92003557976244</c:v>
                </c:pt>
                <c:pt idx="25259">
                  <c:v>407.69555576869601</c:v>
                </c:pt>
                <c:pt idx="25260">
                  <c:v>412.53024158247655</c:v>
                </c:pt>
                <c:pt idx="25261">
                  <c:v>423.69266431550136</c:v>
                </c:pt>
                <c:pt idx="25262">
                  <c:v>433.94076884897174</c:v>
                </c:pt>
                <c:pt idx="25263">
                  <c:v>445.01866530379203</c:v>
                </c:pt>
                <c:pt idx="25264">
                  <c:v>457.71089987274593</c:v>
                </c:pt>
                <c:pt idx="25265">
                  <c:v>471.71569640492027</c:v>
                </c:pt>
                <c:pt idx="25266">
                  <c:v>492.88437676744053</c:v>
                </c:pt>
                <c:pt idx="25267">
                  <c:v>511.30445786660141</c:v>
                </c:pt>
                <c:pt idx="25268">
                  <c:v>528.97402384342206</c:v>
                </c:pt>
                <c:pt idx="25269">
                  <c:v>546.97742233066606</c:v>
                </c:pt>
                <c:pt idx="25270">
                  <c:v>564.98567387372316</c:v>
                </c:pt>
                <c:pt idx="25271">
                  <c:v>582.91641417919413</c:v>
                </c:pt>
                <c:pt idx="25272">
                  <c:v>603.22274599402829</c:v>
                </c:pt>
                <c:pt idx="25273">
                  <c:v>624.52731943009258</c:v>
                </c:pt>
                <c:pt idx="25274">
                  <c:v>646.83167004790027</c:v>
                </c:pt>
                <c:pt idx="25275">
                  <c:v>667.02585509033202</c:v>
                </c:pt>
                <c:pt idx="25276">
                  <c:v>685.82418104854924</c:v>
                </c:pt>
                <c:pt idx="25277">
                  <c:v>705.043774679492</c:v>
                </c:pt>
                <c:pt idx="25278">
                  <c:v>710.03521607089908</c:v>
                </c:pt>
                <c:pt idx="25279">
                  <c:v>720.65574963319591</c:v>
                </c:pt>
                <c:pt idx="25280">
                  <c:v>730.4059763917212</c:v>
                </c:pt>
                <c:pt idx="25281">
                  <c:v>737.25187408636987</c:v>
                </c:pt>
                <c:pt idx="25282">
                  <c:v>742.96014497269266</c:v>
                </c:pt>
                <c:pt idx="25283">
                  <c:v>747.27267555322385</c:v>
                </c:pt>
                <c:pt idx="25284">
                  <c:v>770.79346428270765</c:v>
                </c:pt>
                <c:pt idx="25285">
                  <c:v>789.00582256118275</c:v>
                </c:pt>
                <c:pt idx="25286">
                  <c:v>805.74983429499389</c:v>
                </c:pt>
                <c:pt idx="25287">
                  <c:v>819.19316739069461</c:v>
                </c:pt>
                <c:pt idx="25288">
                  <c:v>830.9053372539662</c:v>
                </c:pt>
                <c:pt idx="25289">
                  <c:v>841.57236252001508</c:v>
                </c:pt>
                <c:pt idx="25290">
                  <c:v>834.79267122554836</c:v>
                </c:pt>
                <c:pt idx="25291">
                  <c:v>837.39875612570927</c:v>
                </c:pt>
                <c:pt idx="25292">
                  <c:v>835.315428152663</c:v>
                </c:pt>
                <c:pt idx="25293">
                  <c:v>819.93460547086954</c:v>
                </c:pt>
                <c:pt idx="25294">
                  <c:v>804.9643962531818</c:v>
                </c:pt>
                <c:pt idx="25295">
                  <c:v>784.7678807065148</c:v>
                </c:pt>
                <c:pt idx="25296">
                  <c:v>754.60890345357416</c:v>
                </c:pt>
                <c:pt idx="25297">
                  <c:v>718.39416225706805</c:v>
                </c:pt>
                <c:pt idx="25298">
                  <c:v>686.15746268394787</c:v>
                </c:pt>
                <c:pt idx="25299">
                  <c:v>660.26752842716576</c:v>
                </c:pt>
                <c:pt idx="25300">
                  <c:v>639.56749914273962</c:v>
                </c:pt>
                <c:pt idx="25301">
                  <c:v>625.36425103525812</c:v>
                </c:pt>
                <c:pt idx="25302">
                  <c:v>727.01196532322933</c:v>
                </c:pt>
                <c:pt idx="25303">
                  <c:v>795.67989040718146</c:v>
                </c:pt>
                <c:pt idx="25304">
                  <c:v>844.52397825319088</c:v>
                </c:pt>
                <c:pt idx="25305">
                  <c:v>882.93566374543923</c:v>
                </c:pt>
                <c:pt idx="25306">
                  <c:v>910.52761534217586</c:v>
                </c:pt>
                <c:pt idx="25307">
                  <c:v>933.66209732641732</c:v>
                </c:pt>
                <c:pt idx="25308">
                  <c:v>919.2873156865619</c:v>
                </c:pt>
                <c:pt idx="25309">
                  <c:v>921.94061095562199</c:v>
                </c:pt>
                <c:pt idx="25310">
                  <c:v>916.9646276865069</c:v>
                </c:pt>
                <c:pt idx="25311">
                  <c:v>910.1142735859321</c:v>
                </c:pt>
                <c:pt idx="25312">
                  <c:v>904.24930123624313</c:v>
                </c:pt>
                <c:pt idx="25313">
                  <c:v>899.56281106662493</c:v>
                </c:pt>
                <c:pt idx="25314">
                  <c:v>913.28563413736333</c:v>
                </c:pt>
                <c:pt idx="25315">
                  <c:v>920.36475189330281</c:v>
                </c:pt>
                <c:pt idx="25316">
                  <c:v>923.72455769258011</c:v>
                </c:pt>
                <c:pt idx="25317">
                  <c:v>931.23694903946557</c:v>
                </c:pt>
                <c:pt idx="25318">
                  <c:v>939.15368320973187</c:v>
                </c:pt>
                <c:pt idx="25319">
                  <c:v>945.59138913732318</c:v>
                </c:pt>
                <c:pt idx="25320">
                  <c:v>969.94318101223121</c:v>
                </c:pt>
                <c:pt idx="25321">
                  <c:v>978.40263697513444</c:v>
                </c:pt>
                <c:pt idx="25322">
                  <c:v>990.72676514648344</c:v>
                </c:pt>
                <c:pt idx="25323">
                  <c:v>1005.4905016792344</c:v>
                </c:pt>
                <c:pt idx="25324">
                  <c:v>1019.357665101085</c:v>
                </c:pt>
                <c:pt idx="25325">
                  <c:v>1032.0819548366405</c:v>
                </c:pt>
                <c:pt idx="25326">
                  <c:v>1033.2851446441091</c:v>
                </c:pt>
                <c:pt idx="25327">
                  <c:v>1035.7403633324402</c:v>
                </c:pt>
                <c:pt idx="25328">
                  <c:v>1038.240430251846</c:v>
                </c:pt>
                <c:pt idx="25329">
                  <c:v>1009.1311673552208</c:v>
                </c:pt>
                <c:pt idx="25330">
                  <c:v>1009.1076706029149</c:v>
                </c:pt>
                <c:pt idx="25331">
                  <c:v>1008.3462422755074</c:v>
                </c:pt>
                <c:pt idx="25332">
                  <c:v>1032.0415838486681</c:v>
                </c:pt>
                <c:pt idx="25333">
                  <c:v>1023.5770013158467</c:v>
                </c:pt>
                <c:pt idx="25334">
                  <c:v>1016.6754263152768</c:v>
                </c:pt>
                <c:pt idx="25335">
                  <c:v>1010.1122631218805</c:v>
                </c:pt>
                <c:pt idx="25336">
                  <c:v>1003.2227600376542</c:v>
                </c:pt>
                <c:pt idx="25337">
                  <c:v>996.01265239453141</c:v>
                </c:pt>
                <c:pt idx="25338">
                  <c:v>976.77169278379267</c:v>
                </c:pt>
                <c:pt idx="25339">
                  <c:v>946.70230865078531</c:v>
                </c:pt>
                <c:pt idx="25340">
                  <c:v>925.37289561416742</c:v>
                </c:pt>
                <c:pt idx="25341">
                  <c:v>915.47654746385035</c:v>
                </c:pt>
                <c:pt idx="25342">
                  <c:v>907.97221300565218</c:v>
                </c:pt>
                <c:pt idx="25343">
                  <c:v>894.2512542579351</c:v>
                </c:pt>
                <c:pt idx="25344">
                  <c:v>875.74209913776372</c:v>
                </c:pt>
                <c:pt idx="25345">
                  <c:v>859.57219779247202</c:v>
                </c:pt>
                <c:pt idx="25346">
                  <c:v>844.67024399876163</c:v>
                </c:pt>
                <c:pt idx="25347">
                  <c:v>829.94335805454011</c:v>
                </c:pt>
                <c:pt idx="25348">
                  <c:v>815.13294894342232</c:v>
                </c:pt>
                <c:pt idx="25349">
                  <c:v>800.36419952864401</c:v>
                </c:pt>
                <c:pt idx="25350">
                  <c:v>777.99838554104474</c:v>
                </c:pt>
                <c:pt idx="25351">
                  <c:v>747.62764845569552</c:v>
                </c:pt>
                <c:pt idx="25352">
                  <c:v>719.41646513306239</c:v>
                </c:pt>
                <c:pt idx="25353">
                  <c:v>697.2844392710798</c:v>
                </c:pt>
                <c:pt idx="25354">
                  <c:v>678.65609292962961</c:v>
                </c:pt>
                <c:pt idx="25355">
                  <c:v>660.82836762348484</c:v>
                </c:pt>
                <c:pt idx="25356">
                  <c:v>653.2767467218855</c:v>
                </c:pt>
                <c:pt idx="25357">
                  <c:v>640.56836974335499</c:v>
                </c:pt>
                <c:pt idx="25358">
                  <c:v>624.5781406136465</c:v>
                </c:pt>
                <c:pt idx="25359">
                  <c:v>607.82474214082538</c:v>
                </c:pt>
                <c:pt idx="25360">
                  <c:v>591.14954695678716</c:v>
                </c:pt>
                <c:pt idx="25361">
                  <c:v>574.39491839451932</c:v>
                </c:pt>
                <c:pt idx="25362">
                  <c:v>547.69693115740552</c:v>
                </c:pt>
                <c:pt idx="25363">
                  <c:v>525.16619921372694</c:v>
                </c:pt>
                <c:pt idx="25364">
                  <c:v>505.69625157012541</c:v>
                </c:pt>
                <c:pt idx="25365">
                  <c:v>487.29518545173494</c:v>
                </c:pt>
                <c:pt idx="25366">
                  <c:v>469.22661740473507</c:v>
                </c:pt>
                <c:pt idx="25367">
                  <c:v>451.56177550918869</c:v>
                </c:pt>
                <c:pt idx="25368">
                  <c:v>434.22621877291658</c:v>
                </c:pt>
                <c:pt idx="25369">
                  <c:v>416.26430684558102</c:v>
                </c:pt>
                <c:pt idx="25370">
                  <c:v>399.26391261710637</c:v>
                </c:pt>
                <c:pt idx="25371">
                  <c:v>289.82749852883398</c:v>
                </c:pt>
                <c:pt idx="25372">
                  <c:v>209.52738446457957</c:v>
                </c:pt>
                <c:pt idx="25373">
                  <c:v>151.30003958634438</c:v>
                </c:pt>
                <c:pt idx="25374">
                  <c:v>153.35641059412274</c:v>
                </c:pt>
                <c:pt idx="25375">
                  <c:v>144.18874893399214</c:v>
                </c:pt>
                <c:pt idx="25376">
                  <c:v>146.53491187450263</c:v>
                </c:pt>
                <c:pt idx="25377">
                  <c:v>154.5717257470877</c:v>
                </c:pt>
                <c:pt idx="25378">
                  <c:v>166.19081155150553</c:v>
                </c:pt>
                <c:pt idx="25379">
                  <c:v>179.50985202047167</c:v>
                </c:pt>
                <c:pt idx="25380">
                  <c:v>195.47208187216251</c:v>
                </c:pt>
                <c:pt idx="25381">
                  <c:v>281.96213919666394</c:v>
                </c:pt>
                <c:pt idx="25382">
                  <c:v>351.58490769065378</c:v>
                </c:pt>
                <c:pt idx="25383">
                  <c:v>393.32216174456306</c:v>
                </c:pt>
                <c:pt idx="25384">
                  <c:v>415.22125931036317</c:v>
                </c:pt>
                <c:pt idx="25385">
                  <c:v>435.55870640955277</c:v>
                </c:pt>
                <c:pt idx="25386">
                  <c:v>411.46991808586802</c:v>
                </c:pt>
                <c:pt idx="25387">
                  <c:v>425.37963112290799</c:v>
                </c:pt>
                <c:pt idx="25388">
                  <c:v>439.5585633071247</c:v>
                </c:pt>
                <c:pt idx="25389">
                  <c:v>497.47121779872521</c:v>
                </c:pt>
                <c:pt idx="25390">
                  <c:v>513.87367857127344</c:v>
                </c:pt>
                <c:pt idx="25391">
                  <c:v>529.48050432039088</c:v>
                </c:pt>
                <c:pt idx="25392">
                  <c:v>516.97563981044766</c:v>
                </c:pt>
                <c:pt idx="25393">
                  <c:v>477.78165956228008</c:v>
                </c:pt>
                <c:pt idx="25394">
                  <c:v>458.5959737334548</c:v>
                </c:pt>
                <c:pt idx="25395">
                  <c:v>460.14809563994567</c:v>
                </c:pt>
                <c:pt idx="25396">
                  <c:v>465.57390921277033</c:v>
                </c:pt>
                <c:pt idx="25397">
                  <c:v>470.29531501844974</c:v>
                </c:pt>
                <c:pt idx="25398">
                  <c:v>471.87086752069064</c:v>
                </c:pt>
                <c:pt idx="25399">
                  <c:v>473.26027620895064</c:v>
                </c:pt>
                <c:pt idx="25400">
                  <c:v>473.78837847865265</c:v>
                </c:pt>
                <c:pt idx="25401">
                  <c:v>476.39245814988044</c:v>
                </c:pt>
                <c:pt idx="25402">
                  <c:v>479.54842761682801</c:v>
                </c:pt>
                <c:pt idx="25403">
                  <c:v>482.52060804179536</c:v>
                </c:pt>
                <c:pt idx="25404">
                  <c:v>483.04902794866985</c:v>
                </c:pt>
                <c:pt idx="25405">
                  <c:v>479.37320086209809</c:v>
                </c:pt>
                <c:pt idx="25406">
                  <c:v>473.46644426856312</c:v>
                </c:pt>
                <c:pt idx="25407">
                  <c:v>471.48849559991521</c:v>
                </c:pt>
                <c:pt idx="25408">
                  <c:v>470.40487299977286</c:v>
                </c:pt>
                <c:pt idx="25409">
                  <c:v>469.14359776847022</c:v>
                </c:pt>
                <c:pt idx="25410">
                  <c:v>504.21449570445975</c:v>
                </c:pt>
                <c:pt idx="25411">
                  <c:v>524.46599685335002</c:v>
                </c:pt>
                <c:pt idx="25412">
                  <c:v>541.76775504291891</c:v>
                </c:pt>
                <c:pt idx="25413">
                  <c:v>558.79787590790704</c:v>
                </c:pt>
                <c:pt idx="25414">
                  <c:v>575.57218283100906</c:v>
                </c:pt>
                <c:pt idx="25415">
                  <c:v>592.29005791876682</c:v>
                </c:pt>
                <c:pt idx="25416">
                  <c:v>594.73676834558376</c:v>
                </c:pt>
                <c:pt idx="25417">
                  <c:v>602.17468255014478</c:v>
                </c:pt>
                <c:pt idx="25418">
                  <c:v>610.02830448483257</c:v>
                </c:pt>
                <c:pt idx="25419">
                  <c:v>617.14252663284583</c:v>
                </c:pt>
                <c:pt idx="25420">
                  <c:v>623.47239971743147</c:v>
                </c:pt>
                <c:pt idx="25421">
                  <c:v>628.97672693940069</c:v>
                </c:pt>
                <c:pt idx="25422">
                  <c:v>684.29360913981577</c:v>
                </c:pt>
                <c:pt idx="25423">
                  <c:v>725.94430391460173</c:v>
                </c:pt>
                <c:pt idx="25424">
                  <c:v>763.93713010953138</c:v>
                </c:pt>
                <c:pt idx="25425">
                  <c:v>798.44296544517806</c:v>
                </c:pt>
                <c:pt idx="25426">
                  <c:v>831.3447324487837</c:v>
                </c:pt>
                <c:pt idx="25427">
                  <c:v>862.29744009853675</c:v>
                </c:pt>
                <c:pt idx="25428">
                  <c:v>848.70285010591658</c:v>
                </c:pt>
                <c:pt idx="25429">
                  <c:v>850.74960048650996</c:v>
                </c:pt>
                <c:pt idx="25430">
                  <c:v>852.90723614896365</c:v>
                </c:pt>
                <c:pt idx="25431">
                  <c:v>851.5083245552479</c:v>
                </c:pt>
                <c:pt idx="25432">
                  <c:v>849.69196273302771</c:v>
                </c:pt>
                <c:pt idx="25433">
                  <c:v>847.3570295245039</c:v>
                </c:pt>
                <c:pt idx="25434">
                  <c:v>862.0987741172554</c:v>
                </c:pt>
                <c:pt idx="25435">
                  <c:v>879.81429803623314</c:v>
                </c:pt>
                <c:pt idx="25436">
                  <c:v>889.45275903255197</c:v>
                </c:pt>
                <c:pt idx="25437">
                  <c:v>895.51538864793883</c:v>
                </c:pt>
                <c:pt idx="25438">
                  <c:v>899.90153576037869</c:v>
                </c:pt>
                <c:pt idx="25439">
                  <c:v>903.00653154686756</c:v>
                </c:pt>
                <c:pt idx="25440">
                  <c:v>853.98764620207123</c:v>
                </c:pt>
                <c:pt idx="25441">
                  <c:v>815.63879855211292</c:v>
                </c:pt>
                <c:pt idx="25442">
                  <c:v>789.68555724603266</c:v>
                </c:pt>
                <c:pt idx="25443">
                  <c:v>762.28716424436141</c:v>
                </c:pt>
                <c:pt idx="25444">
                  <c:v>868.81296687823067</c:v>
                </c:pt>
                <c:pt idx="25445">
                  <c:v>773.65173933550147</c:v>
                </c:pt>
                <c:pt idx="25446">
                  <c:v>675.53854317617811</c:v>
                </c:pt>
                <c:pt idx="25447">
                  <c:v>585.74034492218766</c:v>
                </c:pt>
                <c:pt idx="25448">
                  <c:v>499.44243691629578</c:v>
                </c:pt>
                <c:pt idx="25449">
                  <c:v>408.6375785472045</c:v>
                </c:pt>
                <c:pt idx="25450">
                  <c:v>313.90504568682519</c:v>
                </c:pt>
                <c:pt idx="25451">
                  <c:v>218.47434324388996</c:v>
                </c:pt>
                <c:pt idx="25452">
                  <c:v>318.74932776462163</c:v>
                </c:pt>
                <c:pt idx="25453">
                  <c:v>413.90568230762347</c:v>
                </c:pt>
                <c:pt idx="25454">
                  <c:v>512.35524436433911</c:v>
                </c:pt>
                <c:pt idx="25455">
                  <c:v>616.67440757553686</c:v>
                </c:pt>
                <c:pt idx="25456">
                  <c:v>723.63335176462385</c:v>
                </c:pt>
                <c:pt idx="25457">
                  <c:v>833.25558454792758</c:v>
                </c:pt>
                <c:pt idx="25458">
                  <c:v>889.85574264902505</c:v>
                </c:pt>
                <c:pt idx="25459">
                  <c:v>945.10775557172724</c:v>
                </c:pt>
                <c:pt idx="25460">
                  <c:v>1000.040801407206</c:v>
                </c:pt>
                <c:pt idx="25461">
                  <c:v>1055.7856081066457</c:v>
                </c:pt>
                <c:pt idx="25462">
                  <c:v>1111.3169145187346</c:v>
                </c:pt>
                <c:pt idx="25463">
                  <c:v>1167.1603497051117</c:v>
                </c:pt>
                <c:pt idx="25464">
                  <c:v>1304.3822667622919</c:v>
                </c:pt>
                <c:pt idx="25465">
                  <c:v>1394.9725993010932</c:v>
                </c:pt>
                <c:pt idx="25466">
                  <c:v>1459.8112398149603</c:v>
                </c:pt>
                <c:pt idx="25467">
                  <c:v>1527.3975089527323</c:v>
                </c:pt>
                <c:pt idx="25468">
                  <c:v>1593.2364066706634</c:v>
                </c:pt>
                <c:pt idx="25469">
                  <c:v>1657.4997448026802</c:v>
                </c:pt>
                <c:pt idx="25470">
                  <c:v>1706.0546325011778</c:v>
                </c:pt>
                <c:pt idx="25471">
                  <c:v>1755.5533699691766</c:v>
                </c:pt>
                <c:pt idx="25472">
                  <c:v>1804.5566115141705</c:v>
                </c:pt>
                <c:pt idx="25473">
                  <c:v>1831.4109814388435</c:v>
                </c:pt>
                <c:pt idx="25474">
                  <c:v>1878.1631948302231</c:v>
                </c:pt>
                <c:pt idx="25475">
                  <c:v>1924.1773749606307</c:v>
                </c:pt>
                <c:pt idx="25476">
                  <c:v>1964.7382527631191</c:v>
                </c:pt>
                <c:pt idx="25477">
                  <c:v>1989.0919154013841</c:v>
                </c:pt>
                <c:pt idx="25478">
                  <c:v>2006.4722401833887</c:v>
                </c:pt>
                <c:pt idx="25479">
                  <c:v>2030.0409084048381</c:v>
                </c:pt>
                <c:pt idx="25480">
                  <c:v>2053.496722892563</c:v>
                </c:pt>
                <c:pt idx="25481">
                  <c:v>2076.7774930632181</c:v>
                </c:pt>
                <c:pt idx="25482">
                  <c:v>2100.2769674882197</c:v>
                </c:pt>
                <c:pt idx="25483">
                  <c:v>2122.807166061828</c:v>
                </c:pt>
                <c:pt idx="25484">
                  <c:v>2157.4137251879347</c:v>
                </c:pt>
                <c:pt idx="25485">
                  <c:v>2192.1537599311205</c:v>
                </c:pt>
                <c:pt idx="25486">
                  <c:v>2226.4948760084085</c:v>
                </c:pt>
                <c:pt idx="25487">
                  <c:v>2260.9802064024261</c:v>
                </c:pt>
                <c:pt idx="25488">
                  <c:v>2244.0232310875613</c:v>
                </c:pt>
                <c:pt idx="25489">
                  <c:v>2236.0858035094279</c:v>
                </c:pt>
                <c:pt idx="25490">
                  <c:v>2226.5263628979028</c:v>
                </c:pt>
                <c:pt idx="25491">
                  <c:v>2217.9123895043876</c:v>
                </c:pt>
                <c:pt idx="25492">
                  <c:v>2210.6907649846453</c:v>
                </c:pt>
                <c:pt idx="25493">
                  <c:v>2204.5563672790195</c:v>
                </c:pt>
                <c:pt idx="25494">
                  <c:v>2172.3245640220152</c:v>
                </c:pt>
                <c:pt idx="25495">
                  <c:v>1791.3802693049306</c:v>
                </c:pt>
                <c:pt idx="25496">
                  <c:v>1682.5006077633639</c:v>
                </c:pt>
                <c:pt idx="25497">
                  <c:v>1472.4855468517865</c:v>
                </c:pt>
                <c:pt idx="25498">
                  <c:v>1303.4754430206813</c:v>
                </c:pt>
                <c:pt idx="25499">
                  <c:v>1159.2140437222679</c:v>
                </c:pt>
                <c:pt idx="25500">
                  <c:v>1027.3851242943235</c:v>
                </c:pt>
                <c:pt idx="25501">
                  <c:v>908.55811398470166</c:v>
                </c:pt>
                <c:pt idx="25502">
                  <c:v>802.35048133273801</c:v>
                </c:pt>
                <c:pt idx="25503">
                  <c:v>708.14545018328204</c:v>
                </c:pt>
                <c:pt idx="25504">
                  <c:v>624.09756351958822</c:v>
                </c:pt>
                <c:pt idx="25505">
                  <c:v>548.34607091637088</c:v>
                </c:pt>
                <c:pt idx="25506">
                  <c:v>483.54216093120181</c:v>
                </c:pt>
                <c:pt idx="25507">
                  <c:v>422.20688932413083</c:v>
                </c:pt>
                <c:pt idx="25508">
                  <c:v>365.89750391920569</c:v>
                </c:pt>
                <c:pt idx="25509">
                  <c:v>315.2389695771127</c:v>
                </c:pt>
                <c:pt idx="25510">
                  <c:v>269.5513877436855</c:v>
                </c:pt>
                <c:pt idx="25511">
                  <c:v>227.67502215810865</c:v>
                </c:pt>
                <c:pt idx="25512">
                  <c:v>181.61515667531398</c:v>
                </c:pt>
                <c:pt idx="25513">
                  <c:v>135.67517093225112</c:v>
                </c:pt>
                <c:pt idx="25514">
                  <c:v>92.510677177839597</c:v>
                </c:pt>
                <c:pt idx="25515">
                  <c:v>52.490813016742941</c:v>
                </c:pt>
                <c:pt idx="25516">
                  <c:v>17.440276307809309</c:v>
                </c:pt>
                <c:pt idx="25517">
                  <c:v>0</c:v>
                </c:pt>
                <c:pt idx="25518">
                  <c:v>3.7203076310470276</c:v>
                </c:pt>
                <c:pt idx="25519">
                  <c:v>14.848706438300391</c:v>
                </c:pt>
                <c:pt idx="25520">
                  <c:v>31.502231112485777</c:v>
                </c:pt>
                <c:pt idx="25521">
                  <c:v>46.430763405889657</c:v>
                </c:pt>
                <c:pt idx="25522">
                  <c:v>58.61859822442451</c:v>
                </c:pt>
                <c:pt idx="25523">
                  <c:v>70.453481292704197</c:v>
                </c:pt>
                <c:pt idx="25524">
                  <c:v>84.906987949679419</c:v>
                </c:pt>
                <c:pt idx="25525">
                  <c:v>176.609827815237</c:v>
                </c:pt>
                <c:pt idx="25526">
                  <c:v>245.48405870387199</c:v>
                </c:pt>
                <c:pt idx="25527">
                  <c:v>292.87131610503803</c:v>
                </c:pt>
                <c:pt idx="25528">
                  <c:v>323.9281678860404</c:v>
                </c:pt>
                <c:pt idx="25529">
                  <c:v>350.49464501063414</c:v>
                </c:pt>
                <c:pt idx="25530">
                  <c:v>324.34166080982988</c:v>
                </c:pt>
                <c:pt idx="25531">
                  <c:v>343.41645447220367</c:v>
                </c:pt>
                <c:pt idx="25532">
                  <c:v>364.207377371436</c:v>
                </c:pt>
                <c:pt idx="25533">
                  <c:v>427.60126631195902</c:v>
                </c:pt>
                <c:pt idx="25534">
                  <c:v>448.47245343697392</c:v>
                </c:pt>
                <c:pt idx="25535">
                  <c:v>469.19679853517681</c:v>
                </c:pt>
                <c:pt idx="25536">
                  <c:v>472.07052750170817</c:v>
                </c:pt>
                <c:pt idx="25537">
                  <c:v>440.50317011673872</c:v>
                </c:pt>
                <c:pt idx="25538">
                  <c:v>428.27871694938295</c:v>
                </c:pt>
                <c:pt idx="25539">
                  <c:v>432.09455582369912</c:v>
                </c:pt>
                <c:pt idx="25540">
                  <c:v>438.97006798722822</c:v>
                </c:pt>
                <c:pt idx="25541">
                  <c:v>446.27387248409275</c:v>
                </c:pt>
                <c:pt idx="25542">
                  <c:v>449.84789463475778</c:v>
                </c:pt>
                <c:pt idx="25543">
                  <c:v>455.51361264791484</c:v>
                </c:pt>
                <c:pt idx="25544">
                  <c:v>460.78412675860096</c:v>
                </c:pt>
                <c:pt idx="25545">
                  <c:v>468.35100715869163</c:v>
                </c:pt>
                <c:pt idx="25546">
                  <c:v>476.69692775189799</c:v>
                </c:pt>
                <c:pt idx="25547">
                  <c:v>485.08287230884679</c:v>
                </c:pt>
                <c:pt idx="25548">
                  <c:v>483.42264168578896</c:v>
                </c:pt>
                <c:pt idx="25549">
                  <c:v>481.86952927529404</c:v>
                </c:pt>
                <c:pt idx="25550">
                  <c:v>478.85983446899257</c:v>
                </c:pt>
                <c:pt idx="25551">
                  <c:v>479.94924071386987</c:v>
                </c:pt>
                <c:pt idx="25552">
                  <c:v>482.49152275225282</c:v>
                </c:pt>
                <c:pt idx="25553">
                  <c:v>485.59462859020266</c:v>
                </c:pt>
                <c:pt idx="25554">
                  <c:v>507.97868034740299</c:v>
                </c:pt>
                <c:pt idx="25555">
                  <c:v>522.05578374528716</c:v>
                </c:pt>
                <c:pt idx="25556">
                  <c:v>534.10613118846777</c:v>
                </c:pt>
                <c:pt idx="25557">
                  <c:v>545.66096096116951</c:v>
                </c:pt>
                <c:pt idx="25558">
                  <c:v>556.54793862739189</c:v>
                </c:pt>
                <c:pt idx="25559">
                  <c:v>566.99509074719117</c:v>
                </c:pt>
                <c:pt idx="25560">
                  <c:v>669.19291035309061</c:v>
                </c:pt>
                <c:pt idx="25561">
                  <c:v>738.76412705513781</c:v>
                </c:pt>
                <c:pt idx="25562">
                  <c:v>801.76236558172411</c:v>
                </c:pt>
                <c:pt idx="25563">
                  <c:v>863.90039287155867</c:v>
                </c:pt>
                <c:pt idx="25564">
                  <c:v>925.30880017979973</c:v>
                </c:pt>
                <c:pt idx="25565">
                  <c:v>988.80932723016144</c:v>
                </c:pt>
                <c:pt idx="25566">
                  <c:v>975.73039570595336</c:v>
                </c:pt>
                <c:pt idx="25567">
                  <c:v>986.06026333950228</c:v>
                </c:pt>
                <c:pt idx="25568">
                  <c:v>1000.221147736949</c:v>
                </c:pt>
                <c:pt idx="25569">
                  <c:v>1010.8575416581933</c:v>
                </c:pt>
                <c:pt idx="25570">
                  <c:v>1020.0995872662428</c:v>
                </c:pt>
                <c:pt idx="25571">
                  <c:v>1028.5938251169916</c:v>
                </c:pt>
                <c:pt idx="25572">
                  <c:v>986.48869360143306</c:v>
                </c:pt>
                <c:pt idx="25573">
                  <c:v>961.75088020953319</c:v>
                </c:pt>
                <c:pt idx="25574">
                  <c:v>940.42272977733887</c:v>
                </c:pt>
                <c:pt idx="25575">
                  <c:v>914.68502549605978</c:v>
                </c:pt>
                <c:pt idx="25576">
                  <c:v>887.31988161730703</c:v>
                </c:pt>
                <c:pt idx="25577">
                  <c:v>859.66766206025409</c:v>
                </c:pt>
                <c:pt idx="25578">
                  <c:v>880.72099405525137</c:v>
                </c:pt>
                <c:pt idx="25579">
                  <c:v>890.64371208805517</c:v>
                </c:pt>
                <c:pt idx="25580">
                  <c:v>892.48981109859528</c:v>
                </c:pt>
                <c:pt idx="25581">
                  <c:v>891.22674163323325</c:v>
                </c:pt>
                <c:pt idx="25582">
                  <c:v>888.27442098901702</c:v>
                </c:pt>
                <c:pt idx="25583">
                  <c:v>883.90251027382465</c:v>
                </c:pt>
                <c:pt idx="25584">
                  <c:v>813.33325373067225</c:v>
                </c:pt>
                <c:pt idx="25585">
                  <c:v>752.86496041734472</c:v>
                </c:pt>
                <c:pt idx="25586">
                  <c:v>706.34057112965081</c:v>
                </c:pt>
                <c:pt idx="25587">
                  <c:v>666.96324562373422</c:v>
                </c:pt>
                <c:pt idx="25588">
                  <c:v>628.33299315936881</c:v>
                </c:pt>
                <c:pt idx="25589">
                  <c:v>589.46774999732588</c:v>
                </c:pt>
                <c:pt idx="25590">
                  <c:v>872.09010846523518</c:v>
                </c:pt>
                <c:pt idx="25591">
                  <c:v>940.24375036100514</c:v>
                </c:pt>
                <c:pt idx="25592">
                  <c:v>1008.3390220032921</c:v>
                </c:pt>
                <c:pt idx="25593">
                  <c:v>1071.7600602100752</c:v>
                </c:pt>
                <c:pt idx="25594">
                  <c:v>1137.4657374196595</c:v>
                </c:pt>
                <c:pt idx="25595">
                  <c:v>1192.9218388688068</c:v>
                </c:pt>
                <c:pt idx="25596">
                  <c:v>1162.0569741361776</c:v>
                </c:pt>
                <c:pt idx="25597">
                  <c:v>1129.6783842367083</c:v>
                </c:pt>
                <c:pt idx="25598">
                  <c:v>1101.0761655738704</c:v>
                </c:pt>
                <c:pt idx="25599">
                  <c:v>1076.2329745468583</c:v>
                </c:pt>
                <c:pt idx="25600">
                  <c:v>1052.6490460551047</c:v>
                </c:pt>
                <c:pt idx="25601">
                  <c:v>1028.9756258958535</c:v>
                </c:pt>
                <c:pt idx="25602">
                  <c:v>1102.8083225277535</c:v>
                </c:pt>
                <c:pt idx="25603">
                  <c:v>1172.255409592957</c:v>
                </c:pt>
                <c:pt idx="25604">
                  <c:v>1240.4077006753312</c:v>
                </c:pt>
                <c:pt idx="25605">
                  <c:v>1309.9319706056897</c:v>
                </c:pt>
                <c:pt idx="25606">
                  <c:v>1379.4277298696768</c:v>
                </c:pt>
                <c:pt idx="25607">
                  <c:v>1429.8380719876116</c:v>
                </c:pt>
                <c:pt idx="25608">
                  <c:v>1484.3592590662363</c:v>
                </c:pt>
                <c:pt idx="25609">
                  <c:v>1536.240961616073</c:v>
                </c:pt>
                <c:pt idx="25610">
                  <c:v>1578.9840481060342</c:v>
                </c:pt>
                <c:pt idx="25611">
                  <c:v>1632.5701046698757</c:v>
                </c:pt>
                <c:pt idx="25612">
                  <c:v>1685.8812847655472</c:v>
                </c:pt>
                <c:pt idx="25613">
                  <c:v>1738.2307843976498</c:v>
                </c:pt>
                <c:pt idx="25614">
                  <c:v>1756.473555181683</c:v>
                </c:pt>
                <c:pt idx="25615">
                  <c:v>1779.7183952328774</c:v>
                </c:pt>
                <c:pt idx="25616">
                  <c:v>1802.9857628603179</c:v>
                </c:pt>
                <c:pt idx="25617">
                  <c:v>1805.0791464216252</c:v>
                </c:pt>
                <c:pt idx="25618">
                  <c:v>1827.5762043792322</c:v>
                </c:pt>
                <c:pt idx="25619">
                  <c:v>1849.8255272973938</c:v>
                </c:pt>
                <c:pt idx="25620">
                  <c:v>1871.4423655704313</c:v>
                </c:pt>
                <c:pt idx="25621">
                  <c:v>1876.1746415652615</c:v>
                </c:pt>
                <c:pt idx="25622">
                  <c:v>1875.9922514346556</c:v>
                </c:pt>
                <c:pt idx="25623">
                  <c:v>1881.7072451716347</c:v>
                </c:pt>
                <c:pt idx="25624">
                  <c:v>1887.7566308357866</c:v>
                </c:pt>
                <c:pt idx="25625">
                  <c:v>1893.9919542325731</c:v>
                </c:pt>
                <c:pt idx="25626">
                  <c:v>1893.8949143451714</c:v>
                </c:pt>
                <c:pt idx="25627">
                  <c:v>1894.0085708233007</c:v>
                </c:pt>
                <c:pt idx="25628">
                  <c:v>1906.7564159196779</c:v>
                </c:pt>
                <c:pt idx="25629">
                  <c:v>1920.2435652310828</c:v>
                </c:pt>
                <c:pt idx="25630">
                  <c:v>1933.7402111090264</c:v>
                </c:pt>
                <c:pt idx="25631">
                  <c:v>1947.756758069642</c:v>
                </c:pt>
                <c:pt idx="25632">
                  <c:v>1922.9999622515818</c:v>
                </c:pt>
                <c:pt idx="25633">
                  <c:v>1905.5628371749049</c:v>
                </c:pt>
                <c:pt idx="25634">
                  <c:v>1888.0199839548063</c:v>
                </c:pt>
                <c:pt idx="25635">
                  <c:v>1871.5558321801404</c:v>
                </c:pt>
                <c:pt idx="25636">
                  <c:v>1855.9139050047047</c:v>
                </c:pt>
                <c:pt idx="25637">
                  <c:v>1841.9186661131444</c:v>
                </c:pt>
                <c:pt idx="25638">
                  <c:v>1828.9578538182548</c:v>
                </c:pt>
                <c:pt idx="25639">
                  <c:v>1813.8325784934912</c:v>
                </c:pt>
                <c:pt idx="25640">
                  <c:v>1805.4880737689768</c:v>
                </c:pt>
                <c:pt idx="25641">
                  <c:v>1802.0013277236878</c:v>
                </c:pt>
                <c:pt idx="25642">
                  <c:v>1799.8090138256066</c:v>
                </c:pt>
                <c:pt idx="25643">
                  <c:v>1797.7457665216734</c:v>
                </c:pt>
                <c:pt idx="25644">
                  <c:v>1715.9358595949222</c:v>
                </c:pt>
                <c:pt idx="25645">
                  <c:v>1522.3697583416322</c:v>
                </c:pt>
                <c:pt idx="25646">
                  <c:v>1420.9912845758772</c:v>
                </c:pt>
                <c:pt idx="25647">
                  <c:v>1283.0226927931835</c:v>
                </c:pt>
                <c:pt idx="25648">
                  <c:v>1170.3215097823124</c:v>
                </c:pt>
                <c:pt idx="25649">
                  <c:v>1072.8770969828624</c:v>
                </c:pt>
                <c:pt idx="25650">
                  <c:v>976.84531343400329</c:v>
                </c:pt>
                <c:pt idx="25651">
                  <c:v>889.16285154918194</c:v>
                </c:pt>
                <c:pt idx="25652">
                  <c:v>810.07100941219232</c:v>
                </c:pt>
                <c:pt idx="25653">
                  <c:v>739.1940244942964</c:v>
                </c:pt>
                <c:pt idx="25654">
                  <c:v>675.25771512532367</c:v>
                </c:pt>
                <c:pt idx="25655">
                  <c:v>616.9598473108997</c:v>
                </c:pt>
                <c:pt idx="25656">
                  <c:v>553.64755450906512</c:v>
                </c:pt>
                <c:pt idx="25657">
                  <c:v>492.52784328871883</c:v>
                </c:pt>
                <c:pt idx="25658">
                  <c:v>435.4180544336167</c:v>
                </c:pt>
                <c:pt idx="25659">
                  <c:v>382.54170152424359</c:v>
                </c:pt>
                <c:pt idx="25660">
                  <c:v>333.87294832711126</c:v>
                </c:pt>
                <c:pt idx="25661">
                  <c:v>288.98991975461752</c:v>
                </c:pt>
                <c:pt idx="25662">
                  <c:v>294.10944748245538</c:v>
                </c:pt>
                <c:pt idx="25663">
                  <c:v>298.82453435752979</c:v>
                </c:pt>
                <c:pt idx="25664">
                  <c:v>306.75754215573386</c:v>
                </c:pt>
                <c:pt idx="25665">
                  <c:v>313.75964217142075</c:v>
                </c:pt>
                <c:pt idx="25666">
                  <c:v>321.36111491490243</c:v>
                </c:pt>
                <c:pt idx="25667">
                  <c:v>330.29798429016262</c:v>
                </c:pt>
                <c:pt idx="25668">
                  <c:v>342.08314232566346</c:v>
                </c:pt>
                <c:pt idx="25669">
                  <c:v>425.67968168408595</c:v>
                </c:pt>
                <c:pt idx="25670">
                  <c:v>487.52566029736812</c:v>
                </c:pt>
                <c:pt idx="25671">
                  <c:v>527.97241191476576</c:v>
                </c:pt>
                <c:pt idx="25672">
                  <c:v>552.15699166894274</c:v>
                </c:pt>
                <c:pt idx="25673">
                  <c:v>570.62695916510108</c:v>
                </c:pt>
                <c:pt idx="25674">
                  <c:v>540.35311756557644</c:v>
                </c:pt>
                <c:pt idx="25675">
                  <c:v>546.51467670466525</c:v>
                </c:pt>
                <c:pt idx="25676">
                  <c:v>555.14290044988593</c:v>
                </c:pt>
                <c:pt idx="25677">
                  <c:v>598.48353430216048</c:v>
                </c:pt>
                <c:pt idx="25678">
                  <c:v>609.3465321547892</c:v>
                </c:pt>
                <c:pt idx="25679">
                  <c:v>619.38768767317322</c:v>
                </c:pt>
                <c:pt idx="25680">
                  <c:v>610.43643777634486</c:v>
                </c:pt>
                <c:pt idx="25681">
                  <c:v>568.98927168644843</c:v>
                </c:pt>
                <c:pt idx="25682">
                  <c:v>545.6194795434584</c:v>
                </c:pt>
                <c:pt idx="25683">
                  <c:v>540.82920791579454</c:v>
                </c:pt>
                <c:pt idx="25684">
                  <c:v>539.52836676482002</c:v>
                </c:pt>
                <c:pt idx="25685">
                  <c:v>539.23021886961146</c:v>
                </c:pt>
                <c:pt idx="25686">
                  <c:v>545.68393395773319</c:v>
                </c:pt>
                <c:pt idx="25687">
                  <c:v>546.24570891647716</c:v>
                </c:pt>
                <c:pt idx="25688">
                  <c:v>544.86222841052779</c:v>
                </c:pt>
                <c:pt idx="25689">
                  <c:v>545.54614400055959</c:v>
                </c:pt>
                <c:pt idx="25690">
                  <c:v>546.84045347729079</c:v>
                </c:pt>
                <c:pt idx="25691">
                  <c:v>548.06083162467633</c:v>
                </c:pt>
                <c:pt idx="25692">
                  <c:v>539.72186353082407</c:v>
                </c:pt>
                <c:pt idx="25693">
                  <c:v>529.53572839530079</c:v>
                </c:pt>
                <c:pt idx="25694">
                  <c:v>518.06971409734399</c:v>
                </c:pt>
                <c:pt idx="25695">
                  <c:v>510.65173654009442</c:v>
                </c:pt>
                <c:pt idx="25696">
                  <c:v>504.67159696430906</c:v>
                </c:pt>
                <c:pt idx="25697">
                  <c:v>499.02199237990123</c:v>
                </c:pt>
                <c:pt idx="25698">
                  <c:v>484.52806313993847</c:v>
                </c:pt>
                <c:pt idx="25699">
                  <c:v>470.97830846005274</c:v>
                </c:pt>
                <c:pt idx="25700">
                  <c:v>456.77676680916721</c:v>
                </c:pt>
                <c:pt idx="25701">
                  <c:v>441.10224755188722</c:v>
                </c:pt>
                <c:pt idx="25702">
                  <c:v>423.45775312949496</c:v>
                </c:pt>
                <c:pt idx="25703">
                  <c:v>403.79235732348491</c:v>
                </c:pt>
                <c:pt idx="25704">
                  <c:v>512.96686661930528</c:v>
                </c:pt>
                <c:pt idx="25705">
                  <c:v>593.63546473356701</c:v>
                </c:pt>
                <c:pt idx="25706">
                  <c:v>663.99146784504489</c:v>
                </c:pt>
                <c:pt idx="25707">
                  <c:v>732.15109284855475</c:v>
                </c:pt>
                <c:pt idx="25708">
                  <c:v>800.63416825700949</c:v>
                </c:pt>
                <c:pt idx="25709">
                  <c:v>865.60430303200519</c:v>
                </c:pt>
                <c:pt idx="25710">
                  <c:v>871.12140787093233</c:v>
                </c:pt>
                <c:pt idx="25711">
                  <c:v>890.26453935934342</c:v>
                </c:pt>
                <c:pt idx="25712">
                  <c:v>915.36749709836465</c:v>
                </c:pt>
                <c:pt idx="25713">
                  <c:v>935.41909973984161</c:v>
                </c:pt>
                <c:pt idx="25714">
                  <c:v>953.54074170628598</c:v>
                </c:pt>
                <c:pt idx="25715">
                  <c:v>970.63738337211873</c:v>
                </c:pt>
                <c:pt idx="25716">
                  <c:v>987.01843352131687</c:v>
                </c:pt>
                <c:pt idx="25717">
                  <c:v>1006.8006363886734</c:v>
                </c:pt>
                <c:pt idx="25718">
                  <c:v>1024.9721685449545</c:v>
                </c:pt>
                <c:pt idx="25719">
                  <c:v>1038.9616075987694</c:v>
                </c:pt>
                <c:pt idx="25720">
                  <c:v>1052.2454034986279</c:v>
                </c:pt>
                <c:pt idx="25721">
                  <c:v>1065.1359346895179</c:v>
                </c:pt>
                <c:pt idx="25722">
                  <c:v>1013.3560141704052</c:v>
                </c:pt>
                <c:pt idx="25723">
                  <c:v>979.29094888750092</c:v>
                </c:pt>
                <c:pt idx="25724">
                  <c:v>941.66694642979269</c:v>
                </c:pt>
                <c:pt idx="25725">
                  <c:v>903.16252815706605</c:v>
                </c:pt>
                <c:pt idx="25726">
                  <c:v>938.73680938661437</c:v>
                </c:pt>
                <c:pt idx="25727">
                  <c:v>848.52381506612767</c:v>
                </c:pt>
                <c:pt idx="25728">
                  <c:v>762.35410321451843</c:v>
                </c:pt>
                <c:pt idx="25729">
                  <c:v>673.25745822560918</c:v>
                </c:pt>
                <c:pt idx="25730">
                  <c:v>580.3699238115305</c:v>
                </c:pt>
                <c:pt idx="25731">
                  <c:v>484.61160432886032</c:v>
                </c:pt>
                <c:pt idx="25732">
                  <c:v>388.30190950980341</c:v>
                </c:pt>
                <c:pt idx="25733">
                  <c:v>292.55946675657719</c:v>
                </c:pt>
                <c:pt idx="25734">
                  <c:v>160.78453442070713</c:v>
                </c:pt>
                <c:pt idx="25735">
                  <c:v>39.356785048313931</c:v>
                </c:pt>
                <c:pt idx="25736">
                  <c:v>0</c:v>
                </c:pt>
                <c:pt idx="25737">
                  <c:v>0</c:v>
                </c:pt>
                <c:pt idx="25738">
                  <c:v>0</c:v>
                </c:pt>
                <c:pt idx="25739">
                  <c:v>0</c:v>
                </c:pt>
                <c:pt idx="25740">
                  <c:v>0</c:v>
                </c:pt>
                <c:pt idx="25741">
                  <c:v>0</c:v>
                </c:pt>
                <c:pt idx="25742">
                  <c:v>0</c:v>
                </c:pt>
                <c:pt idx="25743">
                  <c:v>0</c:v>
                </c:pt>
                <c:pt idx="25744">
                  <c:v>0</c:v>
                </c:pt>
                <c:pt idx="25745">
                  <c:v>-227.25660071939294</c:v>
                </c:pt>
                <c:pt idx="25746">
                  <c:v>-48.490903782541999</c:v>
                </c:pt>
                <c:pt idx="25747">
                  <c:v>128.06995759768816</c:v>
                </c:pt>
                <c:pt idx="25748">
                  <c:v>305.38497765468179</c:v>
                </c:pt>
                <c:pt idx="25749">
                  <c:v>482.38615993816137</c:v>
                </c:pt>
                <c:pt idx="25750">
                  <c:v>661.95601448925026</c:v>
                </c:pt>
                <c:pt idx="25751">
                  <c:v>842.83856964192023</c:v>
                </c:pt>
                <c:pt idx="25752">
                  <c:v>971.17228379040034</c:v>
                </c:pt>
                <c:pt idx="25753">
                  <c:v>1090.6535622214064</c:v>
                </c:pt>
                <c:pt idx="25754">
                  <c:v>1211.7269093117152</c:v>
                </c:pt>
                <c:pt idx="25755">
                  <c:v>1331.1460956924434</c:v>
                </c:pt>
                <c:pt idx="25756">
                  <c:v>1414.524916259054</c:v>
                </c:pt>
                <c:pt idx="25757">
                  <c:v>1479.2572014828881</c:v>
                </c:pt>
                <c:pt idx="25758">
                  <c:v>1584.9283640292465</c:v>
                </c:pt>
                <c:pt idx="25759">
                  <c:v>1680.5088411567472</c:v>
                </c:pt>
                <c:pt idx="25760">
                  <c:v>1775.0536810940807</c:v>
                </c:pt>
                <c:pt idx="25761">
                  <c:v>1846.2277493251991</c:v>
                </c:pt>
                <c:pt idx="25762">
                  <c:v>1936.0939304682299</c:v>
                </c:pt>
                <c:pt idx="25763">
                  <c:v>2024.4296004681833</c:v>
                </c:pt>
                <c:pt idx="25764">
                  <c:v>2064.3314051721472</c:v>
                </c:pt>
                <c:pt idx="25765">
                  <c:v>2078.4293163330144</c:v>
                </c:pt>
                <c:pt idx="25766">
                  <c:v>2099.3337225775813</c:v>
                </c:pt>
                <c:pt idx="25767">
                  <c:v>2122.1457635149063</c:v>
                </c:pt>
                <c:pt idx="25768">
                  <c:v>2145.0012948580465</c:v>
                </c:pt>
                <c:pt idx="25769">
                  <c:v>2167.8217833526287</c:v>
                </c:pt>
                <c:pt idx="25770">
                  <c:v>2137.775609593014</c:v>
                </c:pt>
                <c:pt idx="25771">
                  <c:v>2116.3424081741296</c:v>
                </c:pt>
                <c:pt idx="25772">
                  <c:v>2107.1969483632988</c:v>
                </c:pt>
                <c:pt idx="25773">
                  <c:v>2099.3703015835931</c:v>
                </c:pt>
                <c:pt idx="25774">
                  <c:v>2092.4149032222117</c:v>
                </c:pt>
                <c:pt idx="25775">
                  <c:v>2086.632649665647</c:v>
                </c:pt>
                <c:pt idx="25776">
                  <c:v>2049.3941221121977</c:v>
                </c:pt>
                <c:pt idx="25777">
                  <c:v>2018.6785132697262</c:v>
                </c:pt>
                <c:pt idx="25778">
                  <c:v>1988.3498379970904</c:v>
                </c:pt>
                <c:pt idx="25779">
                  <c:v>1959.532430693085</c:v>
                </c:pt>
                <c:pt idx="25780">
                  <c:v>1932.0281236035098</c:v>
                </c:pt>
                <c:pt idx="25781">
                  <c:v>1906.5699651997099</c:v>
                </c:pt>
                <c:pt idx="25782">
                  <c:v>1908.1305984812807</c:v>
                </c:pt>
                <c:pt idx="25783">
                  <c:v>1902.7721507046817</c:v>
                </c:pt>
                <c:pt idx="25784">
                  <c:v>1903.6897541809151</c:v>
                </c:pt>
                <c:pt idx="25785">
                  <c:v>1909.9875171119093</c:v>
                </c:pt>
                <c:pt idx="25786">
                  <c:v>1917.5695264184553</c:v>
                </c:pt>
                <c:pt idx="25787">
                  <c:v>1824.9402674186365</c:v>
                </c:pt>
                <c:pt idx="25788">
                  <c:v>1617.0249227005672</c:v>
                </c:pt>
                <c:pt idx="25789">
                  <c:v>1514.9322677773225</c:v>
                </c:pt>
                <c:pt idx="25790">
                  <c:v>1370.0519392428805</c:v>
                </c:pt>
                <c:pt idx="25791">
                  <c:v>1253.7234890548621</c:v>
                </c:pt>
                <c:pt idx="25792">
                  <c:v>1154.4613425352079</c:v>
                </c:pt>
                <c:pt idx="25793">
                  <c:v>1068.3637287295185</c:v>
                </c:pt>
                <c:pt idx="25794">
                  <c:v>980.41293117529017</c:v>
                </c:pt>
                <c:pt idx="25795">
                  <c:v>900.19799787357897</c:v>
                </c:pt>
                <c:pt idx="25796">
                  <c:v>828.32458958374491</c:v>
                </c:pt>
                <c:pt idx="25797">
                  <c:v>764.5066156991453</c:v>
                </c:pt>
                <c:pt idx="25798">
                  <c:v>707.4600162888122</c:v>
                </c:pt>
                <c:pt idx="25799">
                  <c:v>655.85235028894147</c:v>
                </c:pt>
                <c:pt idx="25800">
                  <c:v>601.0677509215983</c:v>
                </c:pt>
                <c:pt idx="25801">
                  <c:v>548.16672657243748</c:v>
                </c:pt>
                <c:pt idx="25802">
                  <c:v>498.95164386314417</c:v>
                </c:pt>
                <c:pt idx="25803">
                  <c:v>453.90836390278179</c:v>
                </c:pt>
                <c:pt idx="25804">
                  <c:v>413.21246900981248</c:v>
                </c:pt>
                <c:pt idx="25805">
                  <c:v>376.729878937725</c:v>
                </c:pt>
                <c:pt idx="25806">
                  <c:v>381.81404330710217</c:v>
                </c:pt>
                <c:pt idx="25807">
                  <c:v>386.69159243819729</c:v>
                </c:pt>
                <c:pt idx="25808">
                  <c:v>394.58221086913079</c:v>
                </c:pt>
                <c:pt idx="25809">
                  <c:v>401.5055871140537</c:v>
                </c:pt>
                <c:pt idx="25810">
                  <c:v>408.75601022345893</c:v>
                </c:pt>
                <c:pt idx="25811">
                  <c:v>417.29757397477107</c:v>
                </c:pt>
                <c:pt idx="25812">
                  <c:v>431.76592492880201</c:v>
                </c:pt>
                <c:pt idx="25813">
                  <c:v>514.31253304226686</c:v>
                </c:pt>
                <c:pt idx="25814">
                  <c:v>575.07084791946056</c:v>
                </c:pt>
                <c:pt idx="25815">
                  <c:v>613.14057011952298</c:v>
                </c:pt>
                <c:pt idx="25816">
                  <c:v>636.49776427172014</c:v>
                </c:pt>
                <c:pt idx="25817">
                  <c:v>654.63850409768088</c:v>
                </c:pt>
                <c:pt idx="25818">
                  <c:v>620.77807581132788</c:v>
                </c:pt>
                <c:pt idx="25819">
                  <c:v>626.07520876207093</c:v>
                </c:pt>
                <c:pt idx="25820">
                  <c:v>635.4573255597054</c:v>
                </c:pt>
                <c:pt idx="25821">
                  <c:v>680.22605797655785</c:v>
                </c:pt>
                <c:pt idx="25822">
                  <c:v>689.87205782688068</c:v>
                </c:pt>
                <c:pt idx="25823">
                  <c:v>697.91857554148805</c:v>
                </c:pt>
                <c:pt idx="25824">
                  <c:v>688.94629360260501</c:v>
                </c:pt>
                <c:pt idx="25825">
                  <c:v>648.06736227079568</c:v>
                </c:pt>
                <c:pt idx="25826">
                  <c:v>626.50026310303031</c:v>
                </c:pt>
                <c:pt idx="25827">
                  <c:v>623.83716461791641</c:v>
                </c:pt>
                <c:pt idx="25828">
                  <c:v>623.90107816752402</c:v>
                </c:pt>
                <c:pt idx="25829">
                  <c:v>624.29765182403889</c:v>
                </c:pt>
                <c:pt idx="25830">
                  <c:v>616.39771253062008</c:v>
                </c:pt>
                <c:pt idx="25831">
                  <c:v>616.03263348154314</c:v>
                </c:pt>
                <c:pt idx="25832">
                  <c:v>617.74251457948947</c:v>
                </c:pt>
                <c:pt idx="25833">
                  <c:v>618.23804861618464</c:v>
                </c:pt>
                <c:pt idx="25834">
                  <c:v>610.28240812408478</c:v>
                </c:pt>
                <c:pt idx="25835">
                  <c:v>610.46599946110098</c:v>
                </c:pt>
                <c:pt idx="25836">
                  <c:v>589.94131690320955</c:v>
                </c:pt>
                <c:pt idx="25837">
                  <c:v>570.53661144838759</c:v>
                </c:pt>
                <c:pt idx="25838">
                  <c:v>550.13589099836236</c:v>
                </c:pt>
                <c:pt idx="25839">
                  <c:v>531.25219941619036</c:v>
                </c:pt>
                <c:pt idx="25840">
                  <c:v>519.54148536434593</c:v>
                </c:pt>
                <c:pt idx="25841">
                  <c:v>505.6838417026247</c:v>
                </c:pt>
                <c:pt idx="25842">
                  <c:v>497.54821092059575</c:v>
                </c:pt>
                <c:pt idx="25843">
                  <c:v>484.588580564491</c:v>
                </c:pt>
                <c:pt idx="25844">
                  <c:v>469.79459694697596</c:v>
                </c:pt>
                <c:pt idx="25845">
                  <c:v>453.30908862219712</c:v>
                </c:pt>
                <c:pt idx="25846">
                  <c:v>434.70649934204363</c:v>
                </c:pt>
                <c:pt idx="25847">
                  <c:v>414.03456448495518</c:v>
                </c:pt>
                <c:pt idx="25848">
                  <c:v>401.83452272171877</c:v>
                </c:pt>
                <c:pt idx="25849">
                  <c:v>385.38027952976768</c:v>
                </c:pt>
                <c:pt idx="25850">
                  <c:v>367.19336390651722</c:v>
                </c:pt>
                <c:pt idx="25851">
                  <c:v>345.23332008901639</c:v>
                </c:pt>
                <c:pt idx="25852">
                  <c:v>319.55224425364975</c:v>
                </c:pt>
                <c:pt idx="25853">
                  <c:v>291.31604389493646</c:v>
                </c:pt>
                <c:pt idx="25854">
                  <c:v>358.81855285483317</c:v>
                </c:pt>
                <c:pt idx="25855">
                  <c:v>409.76663464343454</c:v>
                </c:pt>
                <c:pt idx="25856">
                  <c:v>451.04688684903442</c:v>
                </c:pt>
                <c:pt idx="25857">
                  <c:v>494.21951335490053</c:v>
                </c:pt>
                <c:pt idx="25858">
                  <c:v>513.86884901002077</c:v>
                </c:pt>
                <c:pt idx="25859">
                  <c:v>540.27556248805047</c:v>
                </c:pt>
                <c:pt idx="25860">
                  <c:v>563.86480900798585</c:v>
                </c:pt>
                <c:pt idx="25861">
                  <c:v>594.60023810021846</c:v>
                </c:pt>
                <c:pt idx="25862">
                  <c:v>626.02376457476453</c:v>
                </c:pt>
                <c:pt idx="25863">
                  <c:v>657.90925658546428</c:v>
                </c:pt>
                <c:pt idx="25864">
                  <c:v>687.78312427597689</c:v>
                </c:pt>
                <c:pt idx="25865">
                  <c:v>718.16799014001901</c:v>
                </c:pt>
                <c:pt idx="25866">
                  <c:v>731.39337141426063</c:v>
                </c:pt>
                <c:pt idx="25867">
                  <c:v>745.63726616615952</c:v>
                </c:pt>
                <c:pt idx="25868">
                  <c:v>758.31266024509875</c:v>
                </c:pt>
                <c:pt idx="25869">
                  <c:v>767.94473785273942</c:v>
                </c:pt>
                <c:pt idx="25870">
                  <c:v>775.54060720373548</c:v>
                </c:pt>
                <c:pt idx="25871">
                  <c:v>782.0097904018304</c:v>
                </c:pt>
                <c:pt idx="25872">
                  <c:v>786.73291600083189</c:v>
                </c:pt>
                <c:pt idx="25873">
                  <c:v>792.2972128196094</c:v>
                </c:pt>
                <c:pt idx="25874">
                  <c:v>793.78999384584085</c:v>
                </c:pt>
                <c:pt idx="25875">
                  <c:v>791.0616516898358</c:v>
                </c:pt>
                <c:pt idx="25876">
                  <c:v>787.40019129963764</c:v>
                </c:pt>
                <c:pt idx="25877">
                  <c:v>783.76686843602602</c:v>
                </c:pt>
                <c:pt idx="25878">
                  <c:v>724.56228739416792</c:v>
                </c:pt>
                <c:pt idx="25879">
                  <c:v>678.99998822584746</c:v>
                </c:pt>
                <c:pt idx="25880">
                  <c:v>636.94246718256306</c:v>
                </c:pt>
                <c:pt idx="25881">
                  <c:v>589.21609639606777</c:v>
                </c:pt>
                <c:pt idx="25882">
                  <c:v>537.23786532698546</c:v>
                </c:pt>
                <c:pt idx="25883">
                  <c:v>485.35708684524002</c:v>
                </c:pt>
                <c:pt idx="25884">
                  <c:v>473.28950921909012</c:v>
                </c:pt>
                <c:pt idx="25885">
                  <c:v>458.46332844661487</c:v>
                </c:pt>
                <c:pt idx="25886">
                  <c:v>446.19804140084227</c:v>
                </c:pt>
                <c:pt idx="25887">
                  <c:v>439.17640195654343</c:v>
                </c:pt>
                <c:pt idx="25888">
                  <c:v>431.83996870564573</c:v>
                </c:pt>
                <c:pt idx="25889">
                  <c:v>424.84116402785651</c:v>
                </c:pt>
                <c:pt idx="25890">
                  <c:v>587.18014882088289</c:v>
                </c:pt>
                <c:pt idx="25891">
                  <c:v>746.73955848908383</c:v>
                </c:pt>
                <c:pt idx="25892">
                  <c:v>904.74860187999445</c:v>
                </c:pt>
                <c:pt idx="25893">
                  <c:v>1067.5686221319813</c:v>
                </c:pt>
                <c:pt idx="25894">
                  <c:v>1230.1696763991902</c:v>
                </c:pt>
                <c:pt idx="25895">
                  <c:v>1394.7825392050031</c:v>
                </c:pt>
                <c:pt idx="25896">
                  <c:v>1541.3731860794367</c:v>
                </c:pt>
                <c:pt idx="25897">
                  <c:v>1639.0406523450415</c:v>
                </c:pt>
                <c:pt idx="25898">
                  <c:v>1722.3733802312177</c:v>
                </c:pt>
                <c:pt idx="25899">
                  <c:v>1808.6306100663933</c:v>
                </c:pt>
                <c:pt idx="25900">
                  <c:v>1892.5349710242165</c:v>
                </c:pt>
                <c:pt idx="25901">
                  <c:v>1974.7183429190109</c:v>
                </c:pt>
                <c:pt idx="25902">
                  <c:v>2017.0204967192733</c:v>
                </c:pt>
                <c:pt idx="25903">
                  <c:v>2065.4527384866556</c:v>
                </c:pt>
                <c:pt idx="25904">
                  <c:v>2112.6247369389971</c:v>
                </c:pt>
                <c:pt idx="25905">
                  <c:v>2134.2153602984476</c:v>
                </c:pt>
                <c:pt idx="25906">
                  <c:v>2179.3064491180958</c:v>
                </c:pt>
                <c:pt idx="25907">
                  <c:v>2223.7352279344245</c:v>
                </c:pt>
                <c:pt idx="25908">
                  <c:v>2149.3839518263921</c:v>
                </c:pt>
                <c:pt idx="25909">
                  <c:v>2069.152173425191</c:v>
                </c:pt>
                <c:pt idx="25910">
                  <c:v>1995.9740729454234</c:v>
                </c:pt>
                <c:pt idx="25911">
                  <c:v>1927.4109435597522</c:v>
                </c:pt>
                <c:pt idx="25912">
                  <c:v>1861.2791088445981</c:v>
                </c:pt>
                <c:pt idx="25913">
                  <c:v>1797.9298703801214</c:v>
                </c:pt>
                <c:pt idx="25914">
                  <c:v>1837.6286339734074</c:v>
                </c:pt>
                <c:pt idx="25915">
                  <c:v>1856.7919114211968</c:v>
                </c:pt>
                <c:pt idx="25916">
                  <c:v>1890.0785205560796</c:v>
                </c:pt>
                <c:pt idx="25917">
                  <c:v>1923.5640432815321</c:v>
                </c:pt>
                <c:pt idx="25918">
                  <c:v>1955.9714354290775</c:v>
                </c:pt>
                <c:pt idx="25919">
                  <c:v>1988.3038509119015</c:v>
                </c:pt>
                <c:pt idx="25920">
                  <c:v>2021.1021380502561</c:v>
                </c:pt>
                <c:pt idx="25921">
                  <c:v>2053.1059717844405</c:v>
                </c:pt>
                <c:pt idx="25922">
                  <c:v>2083.8230100770356</c:v>
                </c:pt>
                <c:pt idx="25923">
                  <c:v>2114.2974193129594</c:v>
                </c:pt>
                <c:pt idx="25924">
                  <c:v>2144.779868997462</c:v>
                </c:pt>
                <c:pt idx="25925">
                  <c:v>2175.2560031204221</c:v>
                </c:pt>
                <c:pt idx="25926">
                  <c:v>2105.2538646575154</c:v>
                </c:pt>
                <c:pt idx="25927">
                  <c:v>2051.7743752800484</c:v>
                </c:pt>
                <c:pt idx="25928">
                  <c:v>2008.5197582245189</c:v>
                </c:pt>
                <c:pt idx="25929">
                  <c:v>1968.8307760038338</c:v>
                </c:pt>
                <c:pt idx="25930">
                  <c:v>1930.5637080592032</c:v>
                </c:pt>
                <c:pt idx="25931">
                  <c:v>1797.3305042646637</c:v>
                </c:pt>
                <c:pt idx="25932">
                  <c:v>1605.0655041823918</c:v>
                </c:pt>
                <c:pt idx="25933">
                  <c:v>1462.7262832312865</c:v>
                </c:pt>
                <c:pt idx="25934">
                  <c:v>1306.6962542293672</c:v>
                </c:pt>
                <c:pt idx="25935">
                  <c:v>1173.8479504120332</c:v>
                </c:pt>
                <c:pt idx="25936">
                  <c:v>1056.3129030413761</c:v>
                </c:pt>
                <c:pt idx="25937">
                  <c:v>950.8646859247533</c:v>
                </c:pt>
                <c:pt idx="25938">
                  <c:v>858.8655847726784</c:v>
                </c:pt>
                <c:pt idx="25939">
                  <c:v>773.18827438136111</c:v>
                </c:pt>
                <c:pt idx="25940">
                  <c:v>695.05368208244192</c:v>
                </c:pt>
                <c:pt idx="25941">
                  <c:v>624.49982453757161</c:v>
                </c:pt>
                <c:pt idx="25942">
                  <c:v>560.37462608194903</c:v>
                </c:pt>
                <c:pt idx="25943">
                  <c:v>501.33776936391962</c:v>
                </c:pt>
                <c:pt idx="25944">
                  <c:v>459.83073623832024</c:v>
                </c:pt>
                <c:pt idx="25945">
                  <c:v>419.667571478659</c:v>
                </c:pt>
                <c:pt idx="25946">
                  <c:v>383.21733714317759</c:v>
                </c:pt>
                <c:pt idx="25947">
                  <c:v>351.69145813771451</c:v>
                </c:pt>
                <c:pt idx="25948">
                  <c:v>327.50286344761275</c:v>
                </c:pt>
                <c:pt idx="25949">
                  <c:v>310.83340188947113</c:v>
                </c:pt>
                <c:pt idx="25950">
                  <c:v>322.87370490291897</c:v>
                </c:pt>
                <c:pt idx="25951">
                  <c:v>334.5151943859085</c:v>
                </c:pt>
                <c:pt idx="25952">
                  <c:v>349.21826284878887</c:v>
                </c:pt>
                <c:pt idx="25953">
                  <c:v>362.64236926085789</c:v>
                </c:pt>
                <c:pt idx="25954">
                  <c:v>374.94308484040573</c:v>
                </c:pt>
                <c:pt idx="25955">
                  <c:v>387.02118353765633</c:v>
                </c:pt>
                <c:pt idx="25956">
                  <c:v>394.39575209835539</c:v>
                </c:pt>
                <c:pt idx="25957">
                  <c:v>477.16928508549847</c:v>
                </c:pt>
                <c:pt idx="25958">
                  <c:v>543.43741624805989</c:v>
                </c:pt>
                <c:pt idx="25959">
                  <c:v>580.07872301531165</c:v>
                </c:pt>
                <c:pt idx="25960">
                  <c:v>598.23593702527489</c:v>
                </c:pt>
                <c:pt idx="25961">
                  <c:v>615.9421026489448</c:v>
                </c:pt>
                <c:pt idx="25962">
                  <c:v>598.26761272671285</c:v>
                </c:pt>
                <c:pt idx="25963">
                  <c:v>611.39079070670391</c:v>
                </c:pt>
                <c:pt idx="25964">
                  <c:v>624.35935615894266</c:v>
                </c:pt>
                <c:pt idx="25965">
                  <c:v>674.42722238296801</c:v>
                </c:pt>
                <c:pt idx="25966">
                  <c:v>688.36656053133368</c:v>
                </c:pt>
                <c:pt idx="25967">
                  <c:v>702.18868266468246</c:v>
                </c:pt>
                <c:pt idx="25968">
                  <c:v>672.34192433951102</c:v>
                </c:pt>
                <c:pt idx="25969">
                  <c:v>624.82434255083888</c:v>
                </c:pt>
                <c:pt idx="25970">
                  <c:v>603.04875995822829</c:v>
                </c:pt>
                <c:pt idx="25971">
                  <c:v>594.190645129058</c:v>
                </c:pt>
                <c:pt idx="25972">
                  <c:v>584.53327102276864</c:v>
                </c:pt>
                <c:pt idx="25973">
                  <c:v>580.35800187765255</c:v>
                </c:pt>
                <c:pt idx="25974">
                  <c:v>596.68819436874753</c:v>
                </c:pt>
                <c:pt idx="25975">
                  <c:v>601.32038584769646</c:v>
                </c:pt>
                <c:pt idx="25976">
                  <c:v>604.1070672389443</c:v>
                </c:pt>
                <c:pt idx="25977">
                  <c:v>608.63025413584432</c:v>
                </c:pt>
                <c:pt idx="25978">
                  <c:v>613.18038568036354</c:v>
                </c:pt>
                <c:pt idx="25979">
                  <c:v>617.45629878664192</c:v>
                </c:pt>
                <c:pt idx="25980">
                  <c:v>606.34255180385344</c:v>
                </c:pt>
                <c:pt idx="25981">
                  <c:v>602.24985406048847</c:v>
                </c:pt>
                <c:pt idx="25982">
                  <c:v>595.89078821606438</c:v>
                </c:pt>
                <c:pt idx="25983">
                  <c:v>592.65549716851274</c:v>
                </c:pt>
                <c:pt idx="25984">
                  <c:v>590.98513776472055</c:v>
                </c:pt>
                <c:pt idx="25985">
                  <c:v>590.38574314854202</c:v>
                </c:pt>
                <c:pt idx="25986">
                  <c:v>639.50420982015237</c:v>
                </c:pt>
                <c:pt idx="25987">
                  <c:v>672.56297370902519</c:v>
                </c:pt>
                <c:pt idx="25988">
                  <c:v>703.21859567507624</c:v>
                </c:pt>
                <c:pt idx="25989">
                  <c:v>733.83210214245457</c:v>
                </c:pt>
                <c:pt idx="25990">
                  <c:v>762.09022565752423</c:v>
                </c:pt>
                <c:pt idx="25991">
                  <c:v>794.11913309212855</c:v>
                </c:pt>
                <c:pt idx="25992">
                  <c:v>813.16915712795003</c:v>
                </c:pt>
                <c:pt idx="25993">
                  <c:v>836.12052229964149</c:v>
                </c:pt>
                <c:pt idx="25994">
                  <c:v>859.39596255892548</c:v>
                </c:pt>
                <c:pt idx="25995">
                  <c:v>882.33743951168321</c:v>
                </c:pt>
                <c:pt idx="25996">
                  <c:v>905.02702058668149</c:v>
                </c:pt>
                <c:pt idx="25997">
                  <c:v>926.42965543254047</c:v>
                </c:pt>
                <c:pt idx="25998">
                  <c:v>954.28402002516009</c:v>
                </c:pt>
                <c:pt idx="25999">
                  <c:v>981.70647312946926</c:v>
                </c:pt>
                <c:pt idx="26000">
                  <c:v>1007.5008398951561</c:v>
                </c:pt>
                <c:pt idx="26001">
                  <c:v>1029.9326603104962</c:v>
                </c:pt>
                <c:pt idx="26002">
                  <c:v>1050.6452716945826</c:v>
                </c:pt>
                <c:pt idx="26003">
                  <c:v>1069.9105172123993</c:v>
                </c:pt>
                <c:pt idx="26004">
                  <c:v>1088.1405639802585</c:v>
                </c:pt>
                <c:pt idx="26005">
                  <c:v>1109.3978085882377</c:v>
                </c:pt>
                <c:pt idx="26006">
                  <c:v>1128.7509322227584</c:v>
                </c:pt>
                <c:pt idx="26007">
                  <c:v>1144.180674411125</c:v>
                </c:pt>
                <c:pt idx="26008">
                  <c:v>1159.2257913411331</c:v>
                </c:pt>
                <c:pt idx="26009">
                  <c:v>1173.8375008757521</c:v>
                </c:pt>
                <c:pt idx="26010">
                  <c:v>1170.8746528843214</c:v>
                </c:pt>
                <c:pt idx="26011">
                  <c:v>1172.8803768177625</c:v>
                </c:pt>
                <c:pt idx="26012">
                  <c:v>1169.972992634458</c:v>
                </c:pt>
                <c:pt idx="26013">
                  <c:v>1162.4818002638626</c:v>
                </c:pt>
                <c:pt idx="26014">
                  <c:v>1158.5321449579556</c:v>
                </c:pt>
                <c:pt idx="26015">
                  <c:v>1152.4243369701555</c:v>
                </c:pt>
                <c:pt idx="26016">
                  <c:v>1140.2021742833308</c:v>
                </c:pt>
                <c:pt idx="26017">
                  <c:v>1127.3695738486622</c:v>
                </c:pt>
                <c:pt idx="26018">
                  <c:v>1181.618574560224</c:v>
                </c:pt>
                <c:pt idx="26019">
                  <c:v>1255.4984358185295</c:v>
                </c:pt>
                <c:pt idx="26020">
                  <c:v>1283.9478412476528</c:v>
                </c:pt>
                <c:pt idx="26021">
                  <c:v>1315.6704300775414</c:v>
                </c:pt>
                <c:pt idx="26022">
                  <c:v>1248.9884216630435</c:v>
                </c:pt>
                <c:pt idx="26023">
                  <c:v>1200.1922694430737</c:v>
                </c:pt>
                <c:pt idx="26024">
                  <c:v>1154.7961708239893</c:v>
                </c:pt>
                <c:pt idx="26025">
                  <c:v>1102.1764464845699</c:v>
                </c:pt>
                <c:pt idx="26026">
                  <c:v>1048.2446889947228</c:v>
                </c:pt>
                <c:pt idx="26027">
                  <c:v>995.09950974575997</c:v>
                </c:pt>
                <c:pt idx="26028">
                  <c:v>972.27113174000363</c:v>
                </c:pt>
                <c:pt idx="26029">
                  <c:v>946.84959471968943</c:v>
                </c:pt>
                <c:pt idx="26030">
                  <c:v>925.08834419341315</c:v>
                </c:pt>
                <c:pt idx="26031">
                  <c:v>908.00951876616375</c:v>
                </c:pt>
                <c:pt idx="26032">
                  <c:v>892.36250094349316</c:v>
                </c:pt>
                <c:pt idx="26033">
                  <c:v>875.98746080393028</c:v>
                </c:pt>
                <c:pt idx="26034">
                  <c:v>865.75045790228012</c:v>
                </c:pt>
                <c:pt idx="26035">
                  <c:v>852.12239103056447</c:v>
                </c:pt>
                <c:pt idx="26036">
                  <c:v>838.35823025405466</c:v>
                </c:pt>
                <c:pt idx="26037">
                  <c:v>827.59907718340548</c:v>
                </c:pt>
                <c:pt idx="26038">
                  <c:v>818.36816896958032</c:v>
                </c:pt>
                <c:pt idx="26039">
                  <c:v>810.27108964781394</c:v>
                </c:pt>
                <c:pt idx="26040">
                  <c:v>915.31976816107567</c:v>
                </c:pt>
                <c:pt idx="26041">
                  <c:v>1011.5341893016775</c:v>
                </c:pt>
                <c:pt idx="26042">
                  <c:v>1109.468924968281</c:v>
                </c:pt>
                <c:pt idx="26043">
                  <c:v>1213.3621495107486</c:v>
                </c:pt>
                <c:pt idx="26044">
                  <c:v>1321.0454736368224</c:v>
                </c:pt>
                <c:pt idx="26045">
                  <c:v>1402.035591034534</c:v>
                </c:pt>
                <c:pt idx="26046">
                  <c:v>1557.1219528059755</c:v>
                </c:pt>
                <c:pt idx="26047">
                  <c:v>1689.5265978440066</c:v>
                </c:pt>
                <c:pt idx="26048">
                  <c:v>1821.0947471429124</c:v>
                </c:pt>
                <c:pt idx="26049">
                  <c:v>1927.7036226793148</c:v>
                </c:pt>
                <c:pt idx="26050">
                  <c:v>2053.2220868579434</c:v>
                </c:pt>
                <c:pt idx="26051">
                  <c:v>2176.8118688073155</c:v>
                </c:pt>
                <c:pt idx="26052">
                  <c:v>2212.3333053902675</c:v>
                </c:pt>
                <c:pt idx="26053">
                  <c:v>2237.0175593362505</c:v>
                </c:pt>
                <c:pt idx="26054">
                  <c:v>2261.6687221603383</c:v>
                </c:pt>
                <c:pt idx="26055">
                  <c:v>2288.1601010743693</c:v>
                </c:pt>
                <c:pt idx="26056">
                  <c:v>2319.0906800983003</c:v>
                </c:pt>
                <c:pt idx="26057">
                  <c:v>2340.3501477788577</c:v>
                </c:pt>
                <c:pt idx="26058">
                  <c:v>2359.6803267927794</c:v>
                </c:pt>
                <c:pt idx="26059">
                  <c:v>2379.1606835196944</c:v>
                </c:pt>
                <c:pt idx="26060">
                  <c:v>2410.0799575732813</c:v>
                </c:pt>
                <c:pt idx="26061">
                  <c:v>2441.1255330965059</c:v>
                </c:pt>
                <c:pt idx="26062">
                  <c:v>2471.97840893901</c:v>
                </c:pt>
                <c:pt idx="26063">
                  <c:v>2503.1723089177167</c:v>
                </c:pt>
                <c:pt idx="26064">
                  <c:v>2448.8879050798314</c:v>
                </c:pt>
                <c:pt idx="26065">
                  <c:v>2409.7321206940164</c:v>
                </c:pt>
                <c:pt idx="26066">
                  <c:v>2370.1764906827202</c:v>
                </c:pt>
                <c:pt idx="26067">
                  <c:v>2332.7601497406781</c:v>
                </c:pt>
                <c:pt idx="26068">
                  <c:v>2297.7283975716882</c:v>
                </c:pt>
                <c:pt idx="26069">
                  <c:v>2264.6201951095095</c:v>
                </c:pt>
                <c:pt idx="26070">
                  <c:v>2271.2377248457315</c:v>
                </c:pt>
                <c:pt idx="26071">
                  <c:v>2179.4470186789399</c:v>
                </c:pt>
                <c:pt idx="26072">
                  <c:v>1835.5348068666572</c:v>
                </c:pt>
                <c:pt idx="26073">
                  <c:v>1712.860916315537</c:v>
                </c:pt>
                <c:pt idx="26074">
                  <c:v>1493.5000881013332</c:v>
                </c:pt>
                <c:pt idx="26075">
                  <c:v>1321.3001875223918</c:v>
                </c:pt>
                <c:pt idx="26076">
                  <c:v>1181.1843829840177</c:v>
                </c:pt>
                <c:pt idx="26077">
                  <c:v>1055.936892214482</c:v>
                </c:pt>
                <c:pt idx="26078">
                  <c:v>944.91041139013441</c:v>
                </c:pt>
                <c:pt idx="26079">
                  <c:v>847.14973652753702</c:v>
                </c:pt>
                <c:pt idx="26080">
                  <c:v>760.67630598503831</c:v>
                </c:pt>
                <c:pt idx="26081">
                  <c:v>683.44657403762938</c:v>
                </c:pt>
                <c:pt idx="26082">
                  <c:v>620.28053628624832</c:v>
                </c:pt>
                <c:pt idx="26083">
                  <c:v>560.96218260432533</c:v>
                </c:pt>
                <c:pt idx="26084">
                  <c:v>507.29507111224569</c:v>
                </c:pt>
                <c:pt idx="26085">
                  <c:v>459.98641495831015</c:v>
                </c:pt>
                <c:pt idx="26086">
                  <c:v>418.09862400170431</c:v>
                </c:pt>
                <c:pt idx="26087">
                  <c:v>380.46658080101878</c:v>
                </c:pt>
                <c:pt idx="26088">
                  <c:v>332.09552758630878</c:v>
                </c:pt>
                <c:pt idx="26089">
                  <c:v>283.9557022741767</c:v>
                </c:pt>
                <c:pt idx="26090">
                  <c:v>238.52858934355166</c:v>
                </c:pt>
                <c:pt idx="26091">
                  <c:v>196.71691767233361</c:v>
                </c:pt>
                <c:pt idx="26092">
                  <c:v>161.47141057543976</c:v>
                </c:pt>
                <c:pt idx="26093">
                  <c:v>133.42719107813571</c:v>
                </c:pt>
                <c:pt idx="26094">
                  <c:v>148.57301021872053</c:v>
                </c:pt>
                <c:pt idx="26095">
                  <c:v>162.00120863020021</c:v>
                </c:pt>
                <c:pt idx="26096">
                  <c:v>172.53442300283876</c:v>
                </c:pt>
                <c:pt idx="26097">
                  <c:v>182.09027968990026</c:v>
                </c:pt>
                <c:pt idx="26098">
                  <c:v>193.47151834963685</c:v>
                </c:pt>
                <c:pt idx="26099">
                  <c:v>206.54294253641413</c:v>
                </c:pt>
                <c:pt idx="26100">
                  <c:v>216.71616807030583</c:v>
                </c:pt>
                <c:pt idx="26101">
                  <c:v>279.45841629606718</c:v>
                </c:pt>
                <c:pt idx="26102">
                  <c:v>357.38282795915939</c:v>
                </c:pt>
                <c:pt idx="26103">
                  <c:v>389.00991596998847</c:v>
                </c:pt>
                <c:pt idx="26104">
                  <c:v>415.57834728634032</c:v>
                </c:pt>
                <c:pt idx="26105">
                  <c:v>440.63701089541883</c:v>
                </c:pt>
                <c:pt idx="26106">
                  <c:v>421.0646505886379</c:v>
                </c:pt>
                <c:pt idx="26107">
                  <c:v>445.46909012300074</c:v>
                </c:pt>
                <c:pt idx="26108">
                  <c:v>477.82504362646785</c:v>
                </c:pt>
                <c:pt idx="26109">
                  <c:v>542.13646557067682</c:v>
                </c:pt>
                <c:pt idx="26110">
                  <c:v>561.91564930403899</c:v>
                </c:pt>
                <c:pt idx="26111">
                  <c:v>579.51866504631357</c:v>
                </c:pt>
                <c:pt idx="26112">
                  <c:v>570.36732949886107</c:v>
                </c:pt>
                <c:pt idx="26113">
                  <c:v>538.99863600424248</c:v>
                </c:pt>
                <c:pt idx="26114">
                  <c:v>532.03816328713287</c:v>
                </c:pt>
                <c:pt idx="26115">
                  <c:v>533.58274163703675</c:v>
                </c:pt>
                <c:pt idx="26116">
                  <c:v>535.2721441088828</c:v>
                </c:pt>
                <c:pt idx="26117">
                  <c:v>535.19378814786103</c:v>
                </c:pt>
                <c:pt idx="26118">
                  <c:v>547.17926123820837</c:v>
                </c:pt>
                <c:pt idx="26119">
                  <c:v>555.06144025308652</c:v>
                </c:pt>
                <c:pt idx="26120">
                  <c:v>561.08937361957248</c:v>
                </c:pt>
                <c:pt idx="26121">
                  <c:v>566.65522386049906</c:v>
                </c:pt>
                <c:pt idx="26122">
                  <c:v>571.90839381399962</c:v>
                </c:pt>
                <c:pt idx="26123">
                  <c:v>570.05911098502656</c:v>
                </c:pt>
                <c:pt idx="26124">
                  <c:v>617.45277131338048</c:v>
                </c:pt>
                <c:pt idx="26125">
                  <c:v>643.25651267156593</c:v>
                </c:pt>
                <c:pt idx="26126">
                  <c:v>662.93231618872778</c:v>
                </c:pt>
                <c:pt idx="26127">
                  <c:v>686.68751309248637</c:v>
                </c:pt>
                <c:pt idx="26128">
                  <c:v>712.45463641994547</c:v>
                </c:pt>
                <c:pt idx="26129">
                  <c:v>739.74711710126905</c:v>
                </c:pt>
                <c:pt idx="26130">
                  <c:v>722.50591241717405</c:v>
                </c:pt>
                <c:pt idx="26131">
                  <c:v>721.77924989676728</c:v>
                </c:pt>
                <c:pt idx="26132">
                  <c:v>723.87882585071065</c:v>
                </c:pt>
                <c:pt idx="26133">
                  <c:v>726.3997625086796</c:v>
                </c:pt>
                <c:pt idx="26134">
                  <c:v>728.86377914064497</c:v>
                </c:pt>
                <c:pt idx="26135">
                  <c:v>731.14523964807097</c:v>
                </c:pt>
                <c:pt idx="26136">
                  <c:v>743.02492452763363</c:v>
                </c:pt>
                <c:pt idx="26137">
                  <c:v>751.56604195806301</c:v>
                </c:pt>
                <c:pt idx="26138">
                  <c:v>759.19942194910095</c:v>
                </c:pt>
                <c:pt idx="26139">
                  <c:v>766.3502968067645</c:v>
                </c:pt>
                <c:pt idx="26140">
                  <c:v>772.90624523767519</c:v>
                </c:pt>
                <c:pt idx="26141">
                  <c:v>778.66235177881174</c:v>
                </c:pt>
                <c:pt idx="26142">
                  <c:v>787.80809384052134</c:v>
                </c:pt>
                <c:pt idx="26143">
                  <c:v>794.40794843269521</c:v>
                </c:pt>
                <c:pt idx="26144">
                  <c:v>799.51217358603867</c:v>
                </c:pt>
                <c:pt idx="26145">
                  <c:v>803.44280954982173</c:v>
                </c:pt>
                <c:pt idx="26146">
                  <c:v>805.90174707149708</c:v>
                </c:pt>
                <c:pt idx="26147">
                  <c:v>806.83090019608881</c:v>
                </c:pt>
                <c:pt idx="26148">
                  <c:v>823.46393778265599</c:v>
                </c:pt>
                <c:pt idx="26149">
                  <c:v>842.34578936473349</c:v>
                </c:pt>
                <c:pt idx="26150">
                  <c:v>859.10625749336589</c:v>
                </c:pt>
                <c:pt idx="26151">
                  <c:v>867.94221938253099</c:v>
                </c:pt>
                <c:pt idx="26152">
                  <c:v>875.57040116412395</c:v>
                </c:pt>
                <c:pt idx="26153">
                  <c:v>878.87670780843769</c:v>
                </c:pt>
                <c:pt idx="26154">
                  <c:v>924.73328993048494</c:v>
                </c:pt>
                <c:pt idx="26155">
                  <c:v>1082.6078394975534</c:v>
                </c:pt>
                <c:pt idx="26156">
                  <c:v>1123.0151935348717</c:v>
                </c:pt>
                <c:pt idx="26157">
                  <c:v>1132.4921721864291</c:v>
                </c:pt>
                <c:pt idx="26158">
                  <c:v>1099.8782910817574</c:v>
                </c:pt>
                <c:pt idx="26159">
                  <c:v>1066.8800571803511</c:v>
                </c:pt>
                <c:pt idx="26160">
                  <c:v>1064.2880895098858</c:v>
                </c:pt>
                <c:pt idx="26161">
                  <c:v>1053.3750088950524</c:v>
                </c:pt>
                <c:pt idx="26162">
                  <c:v>1041.1909191703646</c:v>
                </c:pt>
                <c:pt idx="26163">
                  <c:v>1033.3053859143674</c:v>
                </c:pt>
                <c:pt idx="26164">
                  <c:v>1025.2737489808421</c:v>
                </c:pt>
                <c:pt idx="26165">
                  <c:v>1017.4713021818225</c:v>
                </c:pt>
                <c:pt idx="26166">
                  <c:v>997.54686029236359</c:v>
                </c:pt>
                <c:pt idx="26167">
                  <c:v>990.59684019437634</c:v>
                </c:pt>
                <c:pt idx="26168">
                  <c:v>986.73387466174984</c:v>
                </c:pt>
                <c:pt idx="26169">
                  <c:v>975.83069728805697</c:v>
                </c:pt>
                <c:pt idx="26170">
                  <c:v>963.68072732195719</c:v>
                </c:pt>
                <c:pt idx="26171">
                  <c:v>952.29915230139682</c:v>
                </c:pt>
                <c:pt idx="26172">
                  <c:v>946.56071538512947</c:v>
                </c:pt>
                <c:pt idx="26173">
                  <c:v>942.8007629211811</c:v>
                </c:pt>
                <c:pt idx="26174">
                  <c:v>941.78121032491072</c:v>
                </c:pt>
                <c:pt idx="26175">
                  <c:v>942.03793850563727</c:v>
                </c:pt>
                <c:pt idx="26176">
                  <c:v>942.83036895572957</c:v>
                </c:pt>
                <c:pt idx="26177">
                  <c:v>944.50707071745239</c:v>
                </c:pt>
                <c:pt idx="26178">
                  <c:v>1059.3043637846765</c:v>
                </c:pt>
                <c:pt idx="26179">
                  <c:v>1169.9612623794449</c:v>
                </c:pt>
                <c:pt idx="26180">
                  <c:v>1278.2730698354351</c:v>
                </c:pt>
                <c:pt idx="26181">
                  <c:v>1391.2724736772871</c:v>
                </c:pt>
                <c:pt idx="26182">
                  <c:v>1506.6794587046211</c:v>
                </c:pt>
                <c:pt idx="26183">
                  <c:v>1617.6996998476566</c:v>
                </c:pt>
                <c:pt idx="26184">
                  <c:v>1686.3048641052083</c:v>
                </c:pt>
                <c:pt idx="26185">
                  <c:v>1735.5846970754519</c:v>
                </c:pt>
                <c:pt idx="26186">
                  <c:v>1793.0379215616267</c:v>
                </c:pt>
                <c:pt idx="26187">
                  <c:v>1851.0964166742817</c:v>
                </c:pt>
                <c:pt idx="26188">
                  <c:v>1907.9555733010297</c:v>
                </c:pt>
                <c:pt idx="26189">
                  <c:v>1963.6339599042424</c:v>
                </c:pt>
                <c:pt idx="26190">
                  <c:v>1922.0950582677733</c:v>
                </c:pt>
                <c:pt idx="26191">
                  <c:v>1894.7517563286174</c:v>
                </c:pt>
                <c:pt idx="26192">
                  <c:v>1868.4499231933303</c:v>
                </c:pt>
                <c:pt idx="26193">
                  <c:v>1823.9383425565472</c:v>
                </c:pt>
                <c:pt idx="26194">
                  <c:v>1801.7561926826345</c:v>
                </c:pt>
                <c:pt idx="26195">
                  <c:v>1782.4197299183265</c:v>
                </c:pt>
                <c:pt idx="26196">
                  <c:v>1783.4203665792766</c:v>
                </c:pt>
                <c:pt idx="26197">
                  <c:v>1762.6190800397262</c:v>
                </c:pt>
                <c:pt idx="26198">
                  <c:v>1745.45492614556</c:v>
                </c:pt>
                <c:pt idx="26199">
                  <c:v>1731.1567826120593</c:v>
                </c:pt>
                <c:pt idx="26200">
                  <c:v>1717.5465702336076</c:v>
                </c:pt>
                <c:pt idx="26201">
                  <c:v>1704.5965106141791</c:v>
                </c:pt>
                <c:pt idx="26202">
                  <c:v>1685.1986298724798</c:v>
                </c:pt>
                <c:pt idx="26203">
                  <c:v>1663.1302114256739</c:v>
                </c:pt>
                <c:pt idx="26204">
                  <c:v>1655.0620220668454</c:v>
                </c:pt>
                <c:pt idx="26205">
                  <c:v>1650.6778767326825</c:v>
                </c:pt>
                <c:pt idx="26206">
                  <c:v>1646.001677453901</c:v>
                </c:pt>
                <c:pt idx="26207">
                  <c:v>1641.9782594346975</c:v>
                </c:pt>
                <c:pt idx="26208">
                  <c:v>1645.6283091403695</c:v>
                </c:pt>
                <c:pt idx="26209">
                  <c:v>1648.3791839172159</c:v>
                </c:pt>
                <c:pt idx="26210">
                  <c:v>1651.2983535211781</c:v>
                </c:pt>
                <c:pt idx="26211">
                  <c:v>1654.8300466561486</c:v>
                </c:pt>
                <c:pt idx="26212">
                  <c:v>1658.9196333557989</c:v>
                </c:pt>
                <c:pt idx="26213">
                  <c:v>1663.4388190722439</c:v>
                </c:pt>
                <c:pt idx="26214">
                  <c:v>1667.3232448929127</c:v>
                </c:pt>
                <c:pt idx="26215">
                  <c:v>1671.2367995999584</c:v>
                </c:pt>
                <c:pt idx="26216">
                  <c:v>1680.5589264471098</c:v>
                </c:pt>
                <c:pt idx="26217">
                  <c:v>1692.4294511497753</c:v>
                </c:pt>
                <c:pt idx="26218">
                  <c:v>1704.385297782113</c:v>
                </c:pt>
                <c:pt idx="26219">
                  <c:v>1716.117043270147</c:v>
                </c:pt>
                <c:pt idx="26220">
                  <c:v>1714.4428226720727</c:v>
                </c:pt>
                <c:pt idx="26221">
                  <c:v>1715.3970058216833</c:v>
                </c:pt>
                <c:pt idx="26222">
                  <c:v>1717.2590289919663</c:v>
                </c:pt>
                <c:pt idx="26223">
                  <c:v>1719.4609204760097</c:v>
                </c:pt>
                <c:pt idx="26224">
                  <c:v>1722.1184380657423</c:v>
                </c:pt>
                <c:pt idx="26225">
                  <c:v>1725.3269019651548</c:v>
                </c:pt>
                <c:pt idx="26226">
                  <c:v>1727.1189869958084</c:v>
                </c:pt>
                <c:pt idx="26227">
                  <c:v>1729.0274007496364</c:v>
                </c:pt>
                <c:pt idx="26228">
                  <c:v>1601.3482313575212</c:v>
                </c:pt>
                <c:pt idx="26229">
                  <c:v>1471.9993641145752</c:v>
                </c:pt>
                <c:pt idx="26230">
                  <c:v>1367.6114092140253</c:v>
                </c:pt>
                <c:pt idx="26231">
                  <c:v>1252.7544903706212</c:v>
                </c:pt>
                <c:pt idx="26232">
                  <c:v>1156.6880695488469</c:v>
                </c:pt>
                <c:pt idx="26233">
                  <c:v>1071.2240678977303</c:v>
                </c:pt>
                <c:pt idx="26234">
                  <c:v>995.00285610784226</c:v>
                </c:pt>
                <c:pt idx="26235">
                  <c:v>928.85385576645717</c:v>
                </c:pt>
                <c:pt idx="26236">
                  <c:v>873.64006813069068</c:v>
                </c:pt>
                <c:pt idx="26237">
                  <c:v>828.89793479261868</c:v>
                </c:pt>
                <c:pt idx="26238">
                  <c:v>819.79024882586441</c:v>
                </c:pt>
                <c:pt idx="26239">
                  <c:v>795.27502127210209</c:v>
                </c:pt>
                <c:pt idx="26240">
                  <c:v>775.82644947384836</c:v>
                </c:pt>
                <c:pt idx="26241">
                  <c:v>762.20421054936912</c:v>
                </c:pt>
                <c:pt idx="26242">
                  <c:v>754.35227504092165</c:v>
                </c:pt>
                <c:pt idx="26243">
                  <c:v>750.86634602158392</c:v>
                </c:pt>
                <c:pt idx="26244">
                  <c:v>761.2285183660432</c:v>
                </c:pt>
                <c:pt idx="26245">
                  <c:v>806.97643566706518</c:v>
                </c:pt>
                <c:pt idx="26246">
                  <c:v>844.73912499142466</c:v>
                </c:pt>
                <c:pt idx="26247">
                  <c:v>864.20914268893432</c:v>
                </c:pt>
                <c:pt idx="26248">
                  <c:v>874.89244358502594</c:v>
                </c:pt>
                <c:pt idx="26249">
                  <c:v>884.81094936971851</c:v>
                </c:pt>
                <c:pt idx="26250">
                  <c:v>852.52549898477946</c:v>
                </c:pt>
                <c:pt idx="26251">
                  <c:v>865.29698386875668</c:v>
                </c:pt>
                <c:pt idx="26252">
                  <c:v>874.68888788708375</c:v>
                </c:pt>
                <c:pt idx="26253">
                  <c:v>916.63986406399704</c:v>
                </c:pt>
                <c:pt idx="26254">
                  <c:v>921.64503671724276</c:v>
                </c:pt>
                <c:pt idx="26255">
                  <c:v>924.88891030025684</c:v>
                </c:pt>
                <c:pt idx="26256">
                  <c:v>910.52587013168068</c:v>
                </c:pt>
                <c:pt idx="26257">
                  <c:v>877.98940038094486</c:v>
                </c:pt>
                <c:pt idx="26258">
                  <c:v>867.57430609895471</c:v>
                </c:pt>
                <c:pt idx="26259">
                  <c:v>864.51318366722342</c:v>
                </c:pt>
                <c:pt idx="26260">
                  <c:v>860.00875383049072</c:v>
                </c:pt>
                <c:pt idx="26261">
                  <c:v>855.69586007000942</c:v>
                </c:pt>
                <c:pt idx="26262">
                  <c:v>858.76067060968273</c:v>
                </c:pt>
                <c:pt idx="26263">
                  <c:v>860.68177691608867</c:v>
                </c:pt>
                <c:pt idx="26264">
                  <c:v>862.78939371247986</c:v>
                </c:pt>
                <c:pt idx="26265">
                  <c:v>865.08705194815411</c:v>
                </c:pt>
                <c:pt idx="26266">
                  <c:v>867.14767100387974</c:v>
                </c:pt>
                <c:pt idx="26267">
                  <c:v>869.02483788806353</c:v>
                </c:pt>
                <c:pt idx="26268">
                  <c:v>864.09626137569091</c:v>
                </c:pt>
                <c:pt idx="26269">
                  <c:v>859.52506880064027</c:v>
                </c:pt>
                <c:pt idx="26270">
                  <c:v>854.65070735553184</c:v>
                </c:pt>
                <c:pt idx="26271">
                  <c:v>852.11057787439006</c:v>
                </c:pt>
                <c:pt idx="26272">
                  <c:v>851.59703427642125</c:v>
                </c:pt>
                <c:pt idx="26273">
                  <c:v>852.88830553468074</c:v>
                </c:pt>
                <c:pt idx="26274">
                  <c:v>847.87306969160511</c:v>
                </c:pt>
                <c:pt idx="26275">
                  <c:v>845.78418054412134</c:v>
                </c:pt>
                <c:pt idx="26276">
                  <c:v>844.67499490229125</c:v>
                </c:pt>
                <c:pt idx="26277">
                  <c:v>843.97969653359553</c:v>
                </c:pt>
                <c:pt idx="26278">
                  <c:v>843.52272792514191</c:v>
                </c:pt>
                <c:pt idx="26279">
                  <c:v>843.28186351783609</c:v>
                </c:pt>
                <c:pt idx="26280">
                  <c:v>860.20108432011216</c:v>
                </c:pt>
                <c:pt idx="26281">
                  <c:v>874.55698420223825</c:v>
                </c:pt>
                <c:pt idx="26282">
                  <c:v>888.51784070977408</c:v>
                </c:pt>
                <c:pt idx="26283">
                  <c:v>900.33815427514435</c:v>
                </c:pt>
                <c:pt idx="26284">
                  <c:v>910.66090562687566</c:v>
                </c:pt>
                <c:pt idx="26285">
                  <c:v>920.45926813920232</c:v>
                </c:pt>
                <c:pt idx="26286">
                  <c:v>930.17827488769456</c:v>
                </c:pt>
                <c:pt idx="26287">
                  <c:v>941.43655923530764</c:v>
                </c:pt>
                <c:pt idx="26288">
                  <c:v>951.81572958381366</c:v>
                </c:pt>
                <c:pt idx="26289">
                  <c:v>959.1023086161465</c:v>
                </c:pt>
                <c:pt idx="26290">
                  <c:v>964.83083294498169</c:v>
                </c:pt>
                <c:pt idx="26291">
                  <c:v>969.40628021947043</c:v>
                </c:pt>
                <c:pt idx="26292">
                  <c:v>943.21597927903053</c:v>
                </c:pt>
                <c:pt idx="26293">
                  <c:v>928.64842239412462</c:v>
                </c:pt>
                <c:pt idx="26294">
                  <c:v>912.45697059919223</c:v>
                </c:pt>
                <c:pt idx="26295">
                  <c:v>894.4171369075442</c:v>
                </c:pt>
                <c:pt idx="26296">
                  <c:v>876.73038463992384</c:v>
                </c:pt>
                <c:pt idx="26297">
                  <c:v>859.22319751616783</c:v>
                </c:pt>
                <c:pt idx="26298">
                  <c:v>909.20096217911669</c:v>
                </c:pt>
                <c:pt idx="26299">
                  <c:v>942.77830600288496</c:v>
                </c:pt>
                <c:pt idx="26300">
                  <c:v>972.81697987857183</c:v>
                </c:pt>
                <c:pt idx="26301">
                  <c:v>996.98452198395501</c:v>
                </c:pt>
                <c:pt idx="26302">
                  <c:v>1018.6934103091713</c:v>
                </c:pt>
                <c:pt idx="26303">
                  <c:v>1038.7740169259614</c:v>
                </c:pt>
                <c:pt idx="26304">
                  <c:v>1051.9710508107905</c:v>
                </c:pt>
                <c:pt idx="26305">
                  <c:v>1062.2149160979898</c:v>
                </c:pt>
                <c:pt idx="26306">
                  <c:v>1079.9375029198159</c:v>
                </c:pt>
                <c:pt idx="26307">
                  <c:v>1099.4805034594194</c:v>
                </c:pt>
                <c:pt idx="26308">
                  <c:v>1117.3341275804717</c:v>
                </c:pt>
                <c:pt idx="26309">
                  <c:v>1132.7705317270152</c:v>
                </c:pt>
                <c:pt idx="26310">
                  <c:v>1367.4442622556319</c:v>
                </c:pt>
                <c:pt idx="26311">
                  <c:v>1417.8587565987627</c:v>
                </c:pt>
                <c:pt idx="26312">
                  <c:v>1426.1463745660469</c:v>
                </c:pt>
                <c:pt idx="26313">
                  <c:v>1429.9972117756931</c:v>
                </c:pt>
                <c:pt idx="26314">
                  <c:v>1431.645711689898</c:v>
                </c:pt>
                <c:pt idx="26315">
                  <c:v>1433.6626706275174</c:v>
                </c:pt>
                <c:pt idx="26316">
                  <c:v>1416.2562344164107</c:v>
                </c:pt>
                <c:pt idx="26317">
                  <c:v>1400.9242910440846</c:v>
                </c:pt>
                <c:pt idx="26318">
                  <c:v>1388.434224073771</c:v>
                </c:pt>
                <c:pt idx="26319">
                  <c:v>1377.5546391350681</c:v>
                </c:pt>
                <c:pt idx="26320">
                  <c:v>1367.6463279703801</c:v>
                </c:pt>
                <c:pt idx="26321">
                  <c:v>1358.9423513525587</c:v>
                </c:pt>
                <c:pt idx="26322">
                  <c:v>1406.30309755744</c:v>
                </c:pt>
                <c:pt idx="26323">
                  <c:v>1448.864086359052</c:v>
                </c:pt>
                <c:pt idx="26324">
                  <c:v>1490.4421781833821</c:v>
                </c:pt>
                <c:pt idx="26325">
                  <c:v>1533.6040544762652</c:v>
                </c:pt>
                <c:pt idx="26326">
                  <c:v>1562.4404676059</c:v>
                </c:pt>
                <c:pt idx="26327">
                  <c:v>1586.293342391195</c:v>
                </c:pt>
                <c:pt idx="26328">
                  <c:v>1637.5434510973384</c:v>
                </c:pt>
                <c:pt idx="26329">
                  <c:v>1683.0939334732129</c:v>
                </c:pt>
                <c:pt idx="26330">
                  <c:v>1736.0570680317567</c:v>
                </c:pt>
                <c:pt idx="26331">
                  <c:v>1788.7245959823504</c:v>
                </c:pt>
                <c:pt idx="26332">
                  <c:v>1840.6642776632857</c:v>
                </c:pt>
                <c:pt idx="26333">
                  <c:v>1891.6987751146573</c:v>
                </c:pt>
                <c:pt idx="26334">
                  <c:v>1909.266347491671</c:v>
                </c:pt>
                <c:pt idx="26335">
                  <c:v>1935.5026191966458</c:v>
                </c:pt>
                <c:pt idx="26336">
                  <c:v>1954.871365833852</c:v>
                </c:pt>
                <c:pt idx="26337">
                  <c:v>1954.6659322830153</c:v>
                </c:pt>
                <c:pt idx="26338">
                  <c:v>1976.6431384666923</c:v>
                </c:pt>
                <c:pt idx="26339">
                  <c:v>1998.4570880805022</c:v>
                </c:pt>
                <c:pt idx="26340">
                  <c:v>1975.8192228552343</c:v>
                </c:pt>
                <c:pt idx="26341">
                  <c:v>1942.721434840061</c:v>
                </c:pt>
                <c:pt idx="26342">
                  <c:v>1911.93280822683</c:v>
                </c:pt>
                <c:pt idx="26343">
                  <c:v>1882.7186145523676</c:v>
                </c:pt>
                <c:pt idx="26344">
                  <c:v>1855.0853086192656</c:v>
                </c:pt>
                <c:pt idx="26345">
                  <c:v>1828.8077192868741</c:v>
                </c:pt>
                <c:pt idx="26346">
                  <c:v>1770.3417002394406</c:v>
                </c:pt>
                <c:pt idx="26347">
                  <c:v>1715.6806790053729</c:v>
                </c:pt>
                <c:pt idx="26348">
                  <c:v>1671.9857767840538</c:v>
                </c:pt>
                <c:pt idx="26349">
                  <c:v>1635.6789070740037</c:v>
                </c:pt>
                <c:pt idx="26350">
                  <c:v>1601.9810858198923</c:v>
                </c:pt>
                <c:pt idx="26351">
                  <c:v>1569.21010957157</c:v>
                </c:pt>
                <c:pt idx="26352">
                  <c:v>1594.8508003144354</c:v>
                </c:pt>
                <c:pt idx="26353">
                  <c:v>1609.3182397100152</c:v>
                </c:pt>
                <c:pt idx="26354">
                  <c:v>1622.4934306769035</c:v>
                </c:pt>
                <c:pt idx="26355">
                  <c:v>1637.3687341667357</c:v>
                </c:pt>
                <c:pt idx="26356">
                  <c:v>1653.0213632133598</c:v>
                </c:pt>
                <c:pt idx="26357">
                  <c:v>1668.6038669765167</c:v>
                </c:pt>
                <c:pt idx="26358">
                  <c:v>1657.8790152937322</c:v>
                </c:pt>
                <c:pt idx="26359">
                  <c:v>1649.2426312794112</c:v>
                </c:pt>
                <c:pt idx="26360">
                  <c:v>1647.6030906093545</c:v>
                </c:pt>
                <c:pt idx="26361">
                  <c:v>1649.8923500586457</c:v>
                </c:pt>
                <c:pt idx="26362">
                  <c:v>1652.9776475694614</c:v>
                </c:pt>
                <c:pt idx="26363">
                  <c:v>1656.0489406037632</c:v>
                </c:pt>
                <c:pt idx="26364">
                  <c:v>1664.7515611140886</c:v>
                </c:pt>
                <c:pt idx="26365">
                  <c:v>1672.3003961151026</c:v>
                </c:pt>
                <c:pt idx="26366">
                  <c:v>1680.2848016343835</c:v>
                </c:pt>
                <c:pt idx="26367">
                  <c:v>1689.0071844561226</c:v>
                </c:pt>
                <c:pt idx="26368">
                  <c:v>1698.1929625899347</c:v>
                </c:pt>
                <c:pt idx="26369">
                  <c:v>1707.6438168201614</c:v>
                </c:pt>
                <c:pt idx="26370">
                  <c:v>1621.7748882697167</c:v>
                </c:pt>
                <c:pt idx="26371">
                  <c:v>1477.5078088756973</c:v>
                </c:pt>
                <c:pt idx="26372">
                  <c:v>1390.0285906192601</c:v>
                </c:pt>
                <c:pt idx="26373">
                  <c:v>1277.9291230296717</c:v>
                </c:pt>
                <c:pt idx="26374">
                  <c:v>1185.1453960871565</c:v>
                </c:pt>
                <c:pt idx="26375">
                  <c:v>1103.9848182536489</c:v>
                </c:pt>
                <c:pt idx="26376">
                  <c:v>1030.0997292028026</c:v>
                </c:pt>
                <c:pt idx="26377">
                  <c:v>962.50566041245634</c:v>
                </c:pt>
                <c:pt idx="26378">
                  <c:v>902.42779667129469</c:v>
                </c:pt>
                <c:pt idx="26379">
                  <c:v>850.15704419259202</c:v>
                </c:pt>
                <c:pt idx="26380">
                  <c:v>806.58117384701632</c:v>
                </c:pt>
                <c:pt idx="26381">
                  <c:v>771.7589735208453</c:v>
                </c:pt>
                <c:pt idx="26382">
                  <c:v>770.77080142950467</c:v>
                </c:pt>
                <c:pt idx="26383">
                  <c:v>754.57774476111547</c:v>
                </c:pt>
                <c:pt idx="26384">
                  <c:v>745.17642691616788</c:v>
                </c:pt>
                <c:pt idx="26385">
                  <c:v>739.11783735447943</c:v>
                </c:pt>
                <c:pt idx="26386">
                  <c:v>735.69721682697002</c:v>
                </c:pt>
                <c:pt idx="26387">
                  <c:v>736.06759041018847</c:v>
                </c:pt>
                <c:pt idx="26388">
                  <c:v>746.01115325806222</c:v>
                </c:pt>
                <c:pt idx="26389">
                  <c:v>813.90345381690156</c:v>
                </c:pt>
                <c:pt idx="26390">
                  <c:v>861.97201951601869</c:v>
                </c:pt>
                <c:pt idx="26391">
                  <c:v>882.42984126723854</c:v>
                </c:pt>
                <c:pt idx="26392">
                  <c:v>902.00385490833412</c:v>
                </c:pt>
                <c:pt idx="26393">
                  <c:v>920.13112393682013</c:v>
                </c:pt>
                <c:pt idx="26394">
                  <c:v>894.05611773684677</c:v>
                </c:pt>
                <c:pt idx="26395">
                  <c:v>898.92645148516294</c:v>
                </c:pt>
                <c:pt idx="26396">
                  <c:v>905.83891304264694</c:v>
                </c:pt>
                <c:pt idx="26397">
                  <c:v>950.29935157292539</c:v>
                </c:pt>
                <c:pt idx="26398">
                  <c:v>959.90262635307909</c:v>
                </c:pt>
                <c:pt idx="26399">
                  <c:v>967.52774142007354</c:v>
                </c:pt>
                <c:pt idx="26400">
                  <c:v>950.19529731677778</c:v>
                </c:pt>
                <c:pt idx="26401">
                  <c:v>910.85453264245609</c:v>
                </c:pt>
                <c:pt idx="26402">
                  <c:v>892.26278410190616</c:v>
                </c:pt>
                <c:pt idx="26403">
                  <c:v>887.65548885533838</c:v>
                </c:pt>
                <c:pt idx="26404">
                  <c:v>884.03836992128345</c:v>
                </c:pt>
                <c:pt idx="26405">
                  <c:v>880.24431588341179</c:v>
                </c:pt>
                <c:pt idx="26406">
                  <c:v>877.3215102491414</c:v>
                </c:pt>
                <c:pt idx="26407">
                  <c:v>873.4724723644764</c:v>
                </c:pt>
                <c:pt idx="26408">
                  <c:v>869.30763011894931</c:v>
                </c:pt>
                <c:pt idx="26409">
                  <c:v>867.5618717085124</c:v>
                </c:pt>
                <c:pt idx="26410">
                  <c:v>866.71664010358347</c:v>
                </c:pt>
                <c:pt idx="26411">
                  <c:v>865.95672192376298</c:v>
                </c:pt>
                <c:pt idx="26412">
                  <c:v>868.78769243053057</c:v>
                </c:pt>
                <c:pt idx="26413">
                  <c:v>866.58183074053875</c:v>
                </c:pt>
                <c:pt idx="26414">
                  <c:v>862.72549882728333</c:v>
                </c:pt>
                <c:pt idx="26415">
                  <c:v>863.32019162480481</c:v>
                </c:pt>
                <c:pt idx="26416">
                  <c:v>866.42642231491448</c:v>
                </c:pt>
                <c:pt idx="26417">
                  <c:v>870.79356042204347</c:v>
                </c:pt>
                <c:pt idx="26418">
                  <c:v>861.26558991580544</c:v>
                </c:pt>
                <c:pt idx="26419">
                  <c:v>856.98209764886951</c:v>
                </c:pt>
                <c:pt idx="26420">
                  <c:v>851.29448533440052</c:v>
                </c:pt>
                <c:pt idx="26421">
                  <c:v>845.8199788408275</c:v>
                </c:pt>
                <c:pt idx="26422">
                  <c:v>844.0204399169811</c:v>
                </c:pt>
                <c:pt idx="26423">
                  <c:v>841.74311457590909</c:v>
                </c:pt>
                <c:pt idx="26424">
                  <c:v>869.28089676676905</c:v>
                </c:pt>
                <c:pt idx="26425">
                  <c:v>891.15396463075865</c:v>
                </c:pt>
                <c:pt idx="26426">
                  <c:v>907.61341849449423</c:v>
                </c:pt>
                <c:pt idx="26427">
                  <c:v>923.42296510271467</c:v>
                </c:pt>
                <c:pt idx="26428">
                  <c:v>939.09777388551277</c:v>
                </c:pt>
                <c:pt idx="26429">
                  <c:v>954.23631219642937</c:v>
                </c:pt>
                <c:pt idx="26430">
                  <c:v>933.73105946470935</c:v>
                </c:pt>
                <c:pt idx="26431">
                  <c:v>924.33063631978052</c:v>
                </c:pt>
                <c:pt idx="26432">
                  <c:v>915.61416067617131</c:v>
                </c:pt>
                <c:pt idx="26433">
                  <c:v>903.83666331901679</c:v>
                </c:pt>
                <c:pt idx="26434">
                  <c:v>890.78243213236988</c:v>
                </c:pt>
                <c:pt idx="26435">
                  <c:v>876.97405317957327</c:v>
                </c:pt>
                <c:pt idx="26436">
                  <c:v>886.10487541759426</c:v>
                </c:pt>
                <c:pt idx="26437">
                  <c:v>892.08384202528828</c:v>
                </c:pt>
                <c:pt idx="26438">
                  <c:v>896.60351706962592</c:v>
                </c:pt>
                <c:pt idx="26439">
                  <c:v>896.86445136142663</c:v>
                </c:pt>
                <c:pt idx="26440">
                  <c:v>896.03587623412034</c:v>
                </c:pt>
                <c:pt idx="26441">
                  <c:v>895.00786680004296</c:v>
                </c:pt>
                <c:pt idx="26442">
                  <c:v>934.78892930038489</c:v>
                </c:pt>
                <c:pt idx="26443">
                  <c:v>965.23203763422282</c:v>
                </c:pt>
                <c:pt idx="26444">
                  <c:v>988.436018068218</c:v>
                </c:pt>
                <c:pt idx="26445">
                  <c:v>1009.2169644049296</c:v>
                </c:pt>
                <c:pt idx="26446">
                  <c:v>1028.6339184353239</c:v>
                </c:pt>
                <c:pt idx="26447">
                  <c:v>1046.5445536079835</c:v>
                </c:pt>
                <c:pt idx="26448">
                  <c:v>1012.8813637531613</c:v>
                </c:pt>
                <c:pt idx="26449">
                  <c:v>989.38371925336355</c:v>
                </c:pt>
                <c:pt idx="26450">
                  <c:v>976.01894260776817</c:v>
                </c:pt>
                <c:pt idx="26451">
                  <c:v>964.51729278643836</c:v>
                </c:pt>
                <c:pt idx="26452">
                  <c:v>951.31021647875536</c:v>
                </c:pt>
                <c:pt idx="26453">
                  <c:v>936.87377337946941</c:v>
                </c:pt>
                <c:pt idx="26454">
                  <c:v>1023.7813055072711</c:v>
                </c:pt>
                <c:pt idx="26455">
                  <c:v>1097.4264079322381</c:v>
                </c:pt>
                <c:pt idx="26456">
                  <c:v>1144.5166657250111</c:v>
                </c:pt>
                <c:pt idx="26457">
                  <c:v>1175.4866363349342</c:v>
                </c:pt>
                <c:pt idx="26458">
                  <c:v>1199.490487798302</c:v>
                </c:pt>
                <c:pt idx="26459">
                  <c:v>1219.3831757514465</c:v>
                </c:pt>
                <c:pt idx="26460">
                  <c:v>1229.6167455920074</c:v>
                </c:pt>
                <c:pt idx="26461">
                  <c:v>1241.3972986916137</c:v>
                </c:pt>
                <c:pt idx="26462">
                  <c:v>1309.6958903918967</c:v>
                </c:pt>
                <c:pt idx="26463">
                  <c:v>1319.5072656947045</c:v>
                </c:pt>
                <c:pt idx="26464">
                  <c:v>1355.628239229299</c:v>
                </c:pt>
                <c:pt idx="26465">
                  <c:v>1383.9680330334845</c:v>
                </c:pt>
                <c:pt idx="26466">
                  <c:v>1406.3460222653914</c:v>
                </c:pt>
                <c:pt idx="26467">
                  <c:v>1423.9739127412265</c:v>
                </c:pt>
                <c:pt idx="26468">
                  <c:v>1448.4865323244514</c:v>
                </c:pt>
                <c:pt idx="26469">
                  <c:v>1473.1140540327501</c:v>
                </c:pt>
                <c:pt idx="26470">
                  <c:v>1496.9035722351457</c:v>
                </c:pt>
                <c:pt idx="26471">
                  <c:v>1519.6198491542939</c:v>
                </c:pt>
                <c:pt idx="26472">
                  <c:v>1610.4508469537745</c:v>
                </c:pt>
                <c:pt idx="26473">
                  <c:v>1676.9853717415001</c:v>
                </c:pt>
                <c:pt idx="26474">
                  <c:v>1758.6450271051642</c:v>
                </c:pt>
                <c:pt idx="26475">
                  <c:v>1828.8962768400054</c:v>
                </c:pt>
                <c:pt idx="26476">
                  <c:v>1902.4865402095961</c:v>
                </c:pt>
                <c:pt idx="26477">
                  <c:v>1974.8664127840987</c:v>
                </c:pt>
                <c:pt idx="26478">
                  <c:v>1901.5425175627547</c:v>
                </c:pt>
                <c:pt idx="26479">
                  <c:v>1855.3244662113007</c:v>
                </c:pt>
                <c:pt idx="26480">
                  <c:v>1812.4882270840901</c:v>
                </c:pt>
                <c:pt idx="26481">
                  <c:v>1742.8769795056828</c:v>
                </c:pt>
                <c:pt idx="26482">
                  <c:v>1702.8032323480629</c:v>
                </c:pt>
                <c:pt idx="26483">
                  <c:v>1664.5227532503095</c:v>
                </c:pt>
                <c:pt idx="26484">
                  <c:v>1630.5179239787578</c:v>
                </c:pt>
                <c:pt idx="26485">
                  <c:v>1574.3403172595094</c:v>
                </c:pt>
                <c:pt idx="26486">
                  <c:v>1522.633082125687</c:v>
                </c:pt>
                <c:pt idx="26487">
                  <c:v>1475.2713233615727</c:v>
                </c:pt>
                <c:pt idx="26488">
                  <c:v>1430.0055059589033</c:v>
                </c:pt>
                <c:pt idx="26489">
                  <c:v>1386.4265208267661</c:v>
                </c:pt>
                <c:pt idx="26490">
                  <c:v>1454.6451567850575</c:v>
                </c:pt>
                <c:pt idx="26491">
                  <c:v>1495.1592522811682</c:v>
                </c:pt>
                <c:pt idx="26492">
                  <c:v>1537.0608083275886</c:v>
                </c:pt>
                <c:pt idx="26493">
                  <c:v>1585.2170743036227</c:v>
                </c:pt>
                <c:pt idx="26494">
                  <c:v>1634.4750253904026</c:v>
                </c:pt>
                <c:pt idx="26495">
                  <c:v>1681.7568351997656</c:v>
                </c:pt>
                <c:pt idx="26496">
                  <c:v>1628.8213907079289</c:v>
                </c:pt>
                <c:pt idx="26497">
                  <c:v>1595.8443749639812</c:v>
                </c:pt>
                <c:pt idx="26498">
                  <c:v>1568.285326276329</c:v>
                </c:pt>
                <c:pt idx="26499">
                  <c:v>1540.1627471430502</c:v>
                </c:pt>
                <c:pt idx="26500">
                  <c:v>1512.1978131930227</c:v>
                </c:pt>
                <c:pt idx="26501">
                  <c:v>1485.7280745403871</c:v>
                </c:pt>
                <c:pt idx="26502">
                  <c:v>1517.3279633107661</c:v>
                </c:pt>
                <c:pt idx="26503">
                  <c:v>1532.5299045059282</c:v>
                </c:pt>
                <c:pt idx="26504">
                  <c:v>1549.1305538118786</c:v>
                </c:pt>
                <c:pt idx="26505">
                  <c:v>1570.6298950210492</c:v>
                </c:pt>
                <c:pt idx="26506">
                  <c:v>1593.5693031582364</c:v>
                </c:pt>
                <c:pt idx="26507">
                  <c:v>1615.6440331184892</c:v>
                </c:pt>
                <c:pt idx="26508">
                  <c:v>1546.9848252249203</c:v>
                </c:pt>
                <c:pt idx="26509">
                  <c:v>1497.527116086914</c:v>
                </c:pt>
                <c:pt idx="26510">
                  <c:v>1454.8118431705486</c:v>
                </c:pt>
                <c:pt idx="26511">
                  <c:v>1412.795171316443</c:v>
                </c:pt>
                <c:pt idx="26512">
                  <c:v>1371.6241823960981</c:v>
                </c:pt>
                <c:pt idx="26513">
                  <c:v>1332.3772847755113</c:v>
                </c:pt>
                <c:pt idx="26514">
                  <c:v>1326.362651500936</c:v>
                </c:pt>
                <c:pt idx="26515">
                  <c:v>1313.7781963092607</c:v>
                </c:pt>
                <c:pt idx="26516">
                  <c:v>1300.5440795074064</c:v>
                </c:pt>
                <c:pt idx="26517">
                  <c:v>1289.1122270902515</c:v>
                </c:pt>
                <c:pt idx="26518">
                  <c:v>1279.0604278200205</c:v>
                </c:pt>
                <c:pt idx="26519">
                  <c:v>1269.6566545555947</c:v>
                </c:pt>
                <c:pt idx="26520">
                  <c:v>1269.9075489123811</c:v>
                </c:pt>
                <c:pt idx="26521">
                  <c:v>1199.8328180535484</c:v>
                </c:pt>
                <c:pt idx="26522">
                  <c:v>1114.9093112395435</c:v>
                </c:pt>
                <c:pt idx="26523">
                  <c:v>1061.8248528868739</c:v>
                </c:pt>
                <c:pt idx="26524">
                  <c:v>999.72931186535266</c:v>
                </c:pt>
                <c:pt idx="26525">
                  <c:v>950.71955543980914</c:v>
                </c:pt>
                <c:pt idx="26526">
                  <c:v>941.22521249935176</c:v>
                </c:pt>
                <c:pt idx="26527">
                  <c:v>919.17329606036901</c:v>
                </c:pt>
                <c:pt idx="26528">
                  <c:v>904.76837479025778</c:v>
                </c:pt>
                <c:pt idx="26529">
                  <c:v>895.31648212214225</c:v>
                </c:pt>
                <c:pt idx="26530">
                  <c:v>889.53365598290452</c:v>
                </c:pt>
                <c:pt idx="26531">
                  <c:v>887.59509687718833</c:v>
                </c:pt>
                <c:pt idx="26532">
                  <c:v>897.35885061634826</c:v>
                </c:pt>
                <c:pt idx="26533">
                  <c:v>952.87472287321191</c:v>
                </c:pt>
                <c:pt idx="26534">
                  <c:v>991.53071175955745</c:v>
                </c:pt>
                <c:pt idx="26535">
                  <c:v>1006.2163403553028</c:v>
                </c:pt>
                <c:pt idx="26536">
                  <c:v>1017.5666815002455</c:v>
                </c:pt>
                <c:pt idx="26537">
                  <c:v>1022.0417857261641</c:v>
                </c:pt>
                <c:pt idx="26538">
                  <c:v>996.66059917462769</c:v>
                </c:pt>
                <c:pt idx="26539">
                  <c:v>994.66426772691989</c:v>
                </c:pt>
                <c:pt idx="26540">
                  <c:v>996.09668382612642</c:v>
                </c:pt>
                <c:pt idx="26541">
                  <c:v>1027.1460134030569</c:v>
                </c:pt>
                <c:pt idx="26542">
                  <c:v>1030.5769072290402</c:v>
                </c:pt>
                <c:pt idx="26543">
                  <c:v>1032.6500694376493</c:v>
                </c:pt>
                <c:pt idx="26544">
                  <c:v>1006.7576315331381</c:v>
                </c:pt>
                <c:pt idx="26545">
                  <c:v>963.48892367473809</c:v>
                </c:pt>
                <c:pt idx="26546">
                  <c:v>943.84448109567188</c:v>
                </c:pt>
                <c:pt idx="26547">
                  <c:v>936.79358199942737</c:v>
                </c:pt>
                <c:pt idx="26548">
                  <c:v>930.28528438885098</c:v>
                </c:pt>
                <c:pt idx="26549">
                  <c:v>923.55877027074064</c:v>
                </c:pt>
                <c:pt idx="26550">
                  <c:v>896.89098090322364</c:v>
                </c:pt>
                <c:pt idx="26551">
                  <c:v>874.90064889651876</c:v>
                </c:pt>
                <c:pt idx="26552">
                  <c:v>853.63898711676518</c:v>
                </c:pt>
                <c:pt idx="26553">
                  <c:v>834.85426084813321</c:v>
                </c:pt>
                <c:pt idx="26554">
                  <c:v>817.19377630911436</c:v>
                </c:pt>
                <c:pt idx="26555">
                  <c:v>799.93519128360356</c:v>
                </c:pt>
                <c:pt idx="26556">
                  <c:v>818.80333650209366</c:v>
                </c:pt>
                <c:pt idx="26557">
                  <c:v>822.43564534543987</c:v>
                </c:pt>
                <c:pt idx="26558">
                  <c:v>823.99789365019637</c:v>
                </c:pt>
                <c:pt idx="26559">
                  <c:v>830.4670046355443</c:v>
                </c:pt>
                <c:pt idx="26560">
                  <c:v>839.15187134367625</c:v>
                </c:pt>
                <c:pt idx="26561">
                  <c:v>848.84082779614448</c:v>
                </c:pt>
                <c:pt idx="26562">
                  <c:v>840.45610673819817</c:v>
                </c:pt>
                <c:pt idx="26563">
                  <c:v>838.11913716588072</c:v>
                </c:pt>
                <c:pt idx="26564">
                  <c:v>836.93974109925625</c:v>
                </c:pt>
                <c:pt idx="26565">
                  <c:v>835.96789533503045</c:v>
                </c:pt>
                <c:pt idx="26566">
                  <c:v>835.07961935102685</c:v>
                </c:pt>
                <c:pt idx="26567">
                  <c:v>834.27382546106048</c:v>
                </c:pt>
                <c:pt idx="26568">
                  <c:v>798.94596292245876</c:v>
                </c:pt>
                <c:pt idx="26569">
                  <c:v>773.41437636698208</c:v>
                </c:pt>
                <c:pt idx="26570">
                  <c:v>748.88680309801578</c:v>
                </c:pt>
                <c:pt idx="26571">
                  <c:v>724.71914005810072</c:v>
                </c:pt>
                <c:pt idx="26572">
                  <c:v>700.9436267565867</c:v>
                </c:pt>
                <c:pt idx="26573">
                  <c:v>677.43599043787788</c:v>
                </c:pt>
                <c:pt idx="26574">
                  <c:v>669.68723301858074</c:v>
                </c:pt>
                <c:pt idx="26575">
                  <c:v>658.90977649102172</c:v>
                </c:pt>
                <c:pt idx="26576">
                  <c:v>646.86964202821571</c:v>
                </c:pt>
                <c:pt idx="26577">
                  <c:v>631.39627574133112</c:v>
                </c:pt>
                <c:pt idx="26578">
                  <c:v>608.01607364678591</c:v>
                </c:pt>
                <c:pt idx="26579">
                  <c:v>593.60355955615125</c:v>
                </c:pt>
                <c:pt idx="26580">
                  <c:v>580.24653486996704</c:v>
                </c:pt>
                <c:pt idx="26581">
                  <c:v>568.76311710763412</c:v>
                </c:pt>
                <c:pt idx="26582">
                  <c:v>564.59457452071899</c:v>
                </c:pt>
                <c:pt idx="26583">
                  <c:v>475.96154765983101</c:v>
                </c:pt>
                <c:pt idx="26584">
                  <c:v>381.07582998094881</c:v>
                </c:pt>
                <c:pt idx="26585">
                  <c:v>285.96723863066632</c:v>
                </c:pt>
                <c:pt idx="26586">
                  <c:v>208.14115186783857</c:v>
                </c:pt>
                <c:pt idx="26587">
                  <c:v>134.16591084250661</c:v>
                </c:pt>
                <c:pt idx="26588">
                  <c:v>0</c:v>
                </c:pt>
                <c:pt idx="26589">
                  <c:v>0</c:v>
                </c:pt>
                <c:pt idx="26590">
                  <c:v>0</c:v>
                </c:pt>
                <c:pt idx="26591">
                  <c:v>0</c:v>
                </c:pt>
                <c:pt idx="26592">
                  <c:v>0</c:v>
                </c:pt>
                <c:pt idx="26593">
                  <c:v>48.94799847426637</c:v>
                </c:pt>
                <c:pt idx="26594">
                  <c:v>168.58743736095369</c:v>
                </c:pt>
                <c:pt idx="26595">
                  <c:v>287.49288465136829</c:v>
                </c:pt>
                <c:pt idx="26596">
                  <c:v>410.42277472723833</c:v>
                </c:pt>
                <c:pt idx="26597">
                  <c:v>535.8295626971875</c:v>
                </c:pt>
                <c:pt idx="26598">
                  <c:v>631.57489257017494</c:v>
                </c:pt>
                <c:pt idx="26599">
                  <c:v>741.68539687533064</c:v>
                </c:pt>
                <c:pt idx="26600">
                  <c:v>857.18140281308206</c:v>
                </c:pt>
                <c:pt idx="26601">
                  <c:v>965.69796034024341</c:v>
                </c:pt>
                <c:pt idx="26602">
                  <c:v>1073.1197192669304</c:v>
                </c:pt>
                <c:pt idx="26603">
                  <c:v>1181.4336843543012</c:v>
                </c:pt>
                <c:pt idx="26604">
                  <c:v>1153.0984308333584</c:v>
                </c:pt>
                <c:pt idx="26605">
                  <c:v>1121.6968192488598</c:v>
                </c:pt>
                <c:pt idx="26606">
                  <c:v>1093.9438855767162</c:v>
                </c:pt>
                <c:pt idx="26607">
                  <c:v>1072.9291944913032</c:v>
                </c:pt>
                <c:pt idx="26608">
                  <c:v>1054.7751750792063</c:v>
                </c:pt>
                <c:pt idx="26609">
                  <c:v>1037.9860210945044</c:v>
                </c:pt>
                <c:pt idx="26610">
                  <c:v>994.50113207727156</c:v>
                </c:pt>
                <c:pt idx="26611">
                  <c:v>949.53651552045278</c:v>
                </c:pt>
                <c:pt idx="26612">
                  <c:v>903.85188501350751</c:v>
                </c:pt>
                <c:pt idx="26613">
                  <c:v>858.76364979886409</c:v>
                </c:pt>
                <c:pt idx="26614">
                  <c:v>812.76654152336846</c:v>
                </c:pt>
                <c:pt idx="26615">
                  <c:v>766.09937168409942</c:v>
                </c:pt>
                <c:pt idx="26616">
                  <c:v>963.12271221832054</c:v>
                </c:pt>
                <c:pt idx="26617">
                  <c:v>1151.5975738472177</c:v>
                </c:pt>
                <c:pt idx="26618">
                  <c:v>1311.5641046205278</c:v>
                </c:pt>
                <c:pt idx="26619">
                  <c:v>1429.067649702771</c:v>
                </c:pt>
                <c:pt idx="26620">
                  <c:v>1534.1433722578017</c:v>
                </c:pt>
                <c:pt idx="26621">
                  <c:v>1638.6325256012144</c:v>
                </c:pt>
                <c:pt idx="26622">
                  <c:v>1657.643573773026</c:v>
                </c:pt>
                <c:pt idx="26623">
                  <c:v>1692.1160229968661</c:v>
                </c:pt>
                <c:pt idx="26624">
                  <c:v>1725.3512803895894</c:v>
                </c:pt>
                <c:pt idx="26625">
                  <c:v>1737.703482066546</c:v>
                </c:pt>
                <c:pt idx="26626">
                  <c:v>1769.579275299471</c:v>
                </c:pt>
                <c:pt idx="26627">
                  <c:v>1800.9627914754624</c:v>
                </c:pt>
                <c:pt idx="26628">
                  <c:v>1747.7294487818181</c:v>
                </c:pt>
                <c:pt idx="26629">
                  <c:v>1691.4750896993125</c:v>
                </c:pt>
                <c:pt idx="26630">
                  <c:v>1637.9684432914564</c:v>
                </c:pt>
                <c:pt idx="26631">
                  <c:v>1588.5216857674914</c:v>
                </c:pt>
                <c:pt idx="26632">
                  <c:v>1541.3628919721543</c:v>
                </c:pt>
                <c:pt idx="26633">
                  <c:v>1495.8775881941865</c:v>
                </c:pt>
                <c:pt idx="26634">
                  <c:v>1495.663040608599</c:v>
                </c:pt>
                <c:pt idx="26635">
                  <c:v>1485.5382049791947</c:v>
                </c:pt>
                <c:pt idx="26636">
                  <c:v>1483.3365053196005</c:v>
                </c:pt>
                <c:pt idx="26637">
                  <c:v>1487.5133345794391</c:v>
                </c:pt>
                <c:pt idx="26638">
                  <c:v>1492.7723941787028</c:v>
                </c:pt>
                <c:pt idx="26639">
                  <c:v>1497.340566105046</c:v>
                </c:pt>
                <c:pt idx="26640">
                  <c:v>1553.4141260170795</c:v>
                </c:pt>
                <c:pt idx="26641">
                  <c:v>1599.1093174187251</c:v>
                </c:pt>
                <c:pt idx="26642">
                  <c:v>1642.9625419974266</c:v>
                </c:pt>
                <c:pt idx="26643">
                  <c:v>1687.5335543088852</c:v>
                </c:pt>
                <c:pt idx="26644">
                  <c:v>1732.075520884358</c:v>
                </c:pt>
                <c:pt idx="26645">
                  <c:v>1775.8883402843958</c:v>
                </c:pt>
                <c:pt idx="26646">
                  <c:v>1729.2139315697048</c:v>
                </c:pt>
                <c:pt idx="26647">
                  <c:v>1696.6637477905736</c:v>
                </c:pt>
                <c:pt idx="26648">
                  <c:v>1672.2399971214136</c:v>
                </c:pt>
                <c:pt idx="26649">
                  <c:v>1650.2986941049869</c:v>
                </c:pt>
                <c:pt idx="26650">
                  <c:v>1629.1833378117642</c:v>
                </c:pt>
                <c:pt idx="26651">
                  <c:v>1609.0903196211239</c:v>
                </c:pt>
                <c:pt idx="26652">
                  <c:v>1640.5772954245244</c:v>
                </c:pt>
                <c:pt idx="26653">
                  <c:v>1662.3532885501556</c:v>
                </c:pt>
                <c:pt idx="26654">
                  <c:v>1683.2065229398718</c:v>
                </c:pt>
                <c:pt idx="26655">
                  <c:v>1705.6260674039943</c:v>
                </c:pt>
                <c:pt idx="26656">
                  <c:v>1728.649938837299</c:v>
                </c:pt>
                <c:pt idx="26657">
                  <c:v>1751.4752798377688</c:v>
                </c:pt>
                <c:pt idx="26658">
                  <c:v>1707.9501027388812</c:v>
                </c:pt>
                <c:pt idx="26659">
                  <c:v>1677.1456194054056</c:v>
                </c:pt>
                <c:pt idx="26660">
                  <c:v>1649.5002067352777</c:v>
                </c:pt>
                <c:pt idx="26661">
                  <c:v>1621.960537385713</c:v>
                </c:pt>
                <c:pt idx="26662">
                  <c:v>1497.7712922205781</c:v>
                </c:pt>
                <c:pt idx="26663">
                  <c:v>1406.2844760584358</c:v>
                </c:pt>
                <c:pt idx="26664">
                  <c:v>1313.063503752855</c:v>
                </c:pt>
                <c:pt idx="26665">
                  <c:v>1221.3436772257423</c:v>
                </c:pt>
                <c:pt idx="26666">
                  <c:v>1144.533806647813</c:v>
                </c:pt>
                <c:pt idx="26667">
                  <c:v>1079.746422476871</c:v>
                </c:pt>
                <c:pt idx="26668">
                  <c:v>1026.2380500146892</c:v>
                </c:pt>
                <c:pt idx="26669">
                  <c:v>983.45403240346366</c:v>
                </c:pt>
                <c:pt idx="26670">
                  <c:v>983.24476654064085</c:v>
                </c:pt>
                <c:pt idx="26671">
                  <c:v>971.41488546258358</c:v>
                </c:pt>
                <c:pt idx="26672">
                  <c:v>966.47728914590186</c:v>
                </c:pt>
                <c:pt idx="26673">
                  <c:v>964.75617703487615</c:v>
                </c:pt>
                <c:pt idx="26674">
                  <c:v>964.60185101914021</c:v>
                </c:pt>
                <c:pt idx="26675">
                  <c:v>963.350409891411</c:v>
                </c:pt>
                <c:pt idx="26676">
                  <c:v>955.46440658882761</c:v>
                </c:pt>
                <c:pt idx="26677">
                  <c:v>993.14542987218601</c:v>
                </c:pt>
                <c:pt idx="26678">
                  <c:v>1014.4619692842491</c:v>
                </c:pt>
                <c:pt idx="26679">
                  <c:v>1012.3098545898308</c:v>
                </c:pt>
                <c:pt idx="26680">
                  <c:v>1009.4025195465308</c:v>
                </c:pt>
                <c:pt idx="26681">
                  <c:v>992.35817303634667</c:v>
                </c:pt>
                <c:pt idx="26682">
                  <c:v>992.05598606758986</c:v>
                </c:pt>
                <c:pt idx="26683">
                  <c:v>1000.0585799174575</c:v>
                </c:pt>
                <c:pt idx="26684">
                  <c:v>1006.1574766058951</c:v>
                </c:pt>
                <c:pt idx="26685">
                  <c:v>1041.0318778531014</c:v>
                </c:pt>
                <c:pt idx="26686">
                  <c:v>1057.0925751450161</c:v>
                </c:pt>
                <c:pt idx="26687">
                  <c:v>1074.1348973943125</c:v>
                </c:pt>
                <c:pt idx="26688">
                  <c:v>1050.0870352912805</c:v>
                </c:pt>
                <c:pt idx="26689">
                  <c:v>1014.2872410841961</c:v>
                </c:pt>
                <c:pt idx="26690">
                  <c:v>1002.9176931898515</c:v>
                </c:pt>
                <c:pt idx="26691">
                  <c:v>1003.3369595342012</c:v>
                </c:pt>
                <c:pt idx="26692">
                  <c:v>1004.2079759495571</c:v>
                </c:pt>
                <c:pt idx="26693">
                  <c:v>1004.9106678196032</c:v>
                </c:pt>
                <c:pt idx="26694">
                  <c:v>961.48726195476956</c:v>
                </c:pt>
                <c:pt idx="26695">
                  <c:v>929.21272017168667</c:v>
                </c:pt>
                <c:pt idx="26696">
                  <c:v>898.70575414367499</c:v>
                </c:pt>
                <c:pt idx="26697">
                  <c:v>868.6935841530576</c:v>
                </c:pt>
                <c:pt idx="26698">
                  <c:v>845.49999987072351</c:v>
                </c:pt>
                <c:pt idx="26699">
                  <c:v>820.29886447184356</c:v>
                </c:pt>
                <c:pt idx="26700">
                  <c:v>794.51057619586243</c:v>
                </c:pt>
                <c:pt idx="26701">
                  <c:v>763.49384963515752</c:v>
                </c:pt>
                <c:pt idx="26702">
                  <c:v>733.22604543307557</c:v>
                </c:pt>
                <c:pt idx="26703">
                  <c:v>708.32272724966776</c:v>
                </c:pt>
                <c:pt idx="26704">
                  <c:v>685.78484433281972</c:v>
                </c:pt>
                <c:pt idx="26705">
                  <c:v>664.92077842594051</c:v>
                </c:pt>
                <c:pt idx="26706">
                  <c:v>660.23766740377209</c:v>
                </c:pt>
                <c:pt idx="26707">
                  <c:v>651.88132423235936</c:v>
                </c:pt>
                <c:pt idx="26708">
                  <c:v>636.83916623776611</c:v>
                </c:pt>
                <c:pt idx="26709">
                  <c:v>625.29386116299929</c:v>
                </c:pt>
                <c:pt idx="26710">
                  <c:v>625.15358207320082</c:v>
                </c:pt>
                <c:pt idx="26711">
                  <c:v>618.91681458010657</c:v>
                </c:pt>
                <c:pt idx="26712">
                  <c:v>604.47239673232366</c:v>
                </c:pt>
                <c:pt idx="26713">
                  <c:v>601.37820517359808</c:v>
                </c:pt>
                <c:pt idx="26714">
                  <c:v>594.198442331352</c:v>
                </c:pt>
                <c:pt idx="26715">
                  <c:v>585.54341175710363</c:v>
                </c:pt>
                <c:pt idx="26716">
                  <c:v>576.38268859333232</c:v>
                </c:pt>
                <c:pt idx="26717">
                  <c:v>566.77014992840441</c:v>
                </c:pt>
                <c:pt idx="26718">
                  <c:v>522.04824246152498</c:v>
                </c:pt>
                <c:pt idx="26719">
                  <c:v>489.24574063122498</c:v>
                </c:pt>
                <c:pt idx="26720">
                  <c:v>457.00175526815485</c:v>
                </c:pt>
                <c:pt idx="26721">
                  <c:v>417.34624781225045</c:v>
                </c:pt>
                <c:pt idx="26722">
                  <c:v>298.73236632385624</c:v>
                </c:pt>
                <c:pt idx="26723">
                  <c:v>0</c:v>
                </c:pt>
                <c:pt idx="26724">
                  <c:v>0</c:v>
                </c:pt>
                <c:pt idx="26725">
                  <c:v>0</c:v>
                </c:pt>
                <c:pt idx="26726">
                  <c:v>0</c:v>
                </c:pt>
                <c:pt idx="26727">
                  <c:v>0</c:v>
                </c:pt>
                <c:pt idx="26728">
                  <c:v>0</c:v>
                </c:pt>
                <c:pt idx="26729">
                  <c:v>0</c:v>
                </c:pt>
                <c:pt idx="26730">
                  <c:v>0</c:v>
                </c:pt>
                <c:pt idx="26731">
                  <c:v>0</c:v>
                </c:pt>
                <c:pt idx="26732">
                  <c:v>0</c:v>
                </c:pt>
                <c:pt idx="26733">
                  <c:v>0</c:v>
                </c:pt>
                <c:pt idx="26734">
                  <c:v>0</c:v>
                </c:pt>
                <c:pt idx="26735">
                  <c:v>0</c:v>
                </c:pt>
                <c:pt idx="26736">
                  <c:v>0</c:v>
                </c:pt>
                <c:pt idx="26737">
                  <c:v>0</c:v>
                </c:pt>
                <c:pt idx="26738">
                  <c:v>0</c:v>
                </c:pt>
                <c:pt idx="26739">
                  <c:v>-1.4731290723105634E-14</c:v>
                </c:pt>
                <c:pt idx="26740">
                  <c:v>0</c:v>
                </c:pt>
                <c:pt idx="26741">
                  <c:v>0</c:v>
                </c:pt>
                <c:pt idx="26742">
                  <c:v>0</c:v>
                </c:pt>
                <c:pt idx="26743">
                  <c:v>0</c:v>
                </c:pt>
                <c:pt idx="26744">
                  <c:v>0</c:v>
                </c:pt>
                <c:pt idx="26745">
                  <c:v>129.42912243114128</c:v>
                </c:pt>
                <c:pt idx="26746">
                  <c:v>342.41035670963004</c:v>
                </c:pt>
                <c:pt idx="26747">
                  <c:v>557.52701995777682</c:v>
                </c:pt>
                <c:pt idx="26748">
                  <c:v>614.88073754970992</c:v>
                </c:pt>
                <c:pt idx="26749">
                  <c:v>670.74376828296181</c:v>
                </c:pt>
                <c:pt idx="26750">
                  <c:v>729.37263175328553</c:v>
                </c:pt>
                <c:pt idx="26751">
                  <c:v>793.7580968340751</c:v>
                </c:pt>
                <c:pt idx="26752">
                  <c:v>858.91322633265781</c:v>
                </c:pt>
                <c:pt idx="26753">
                  <c:v>925.20930903346232</c:v>
                </c:pt>
                <c:pt idx="26754">
                  <c:v>955.7123301910309</c:v>
                </c:pt>
                <c:pt idx="26755">
                  <c:v>983.602439421187</c:v>
                </c:pt>
                <c:pt idx="26756">
                  <c:v>1011.1335112393756</c:v>
                </c:pt>
                <c:pt idx="26757">
                  <c:v>1041.1391317062071</c:v>
                </c:pt>
                <c:pt idx="26758">
                  <c:v>1073.0427747450817</c:v>
                </c:pt>
                <c:pt idx="26759">
                  <c:v>1106.0491231218989</c:v>
                </c:pt>
                <c:pt idx="26760">
                  <c:v>1202.4715464090989</c:v>
                </c:pt>
                <c:pt idx="26761">
                  <c:v>1290.3461854405202</c:v>
                </c:pt>
                <c:pt idx="26762">
                  <c:v>1380.1400751062965</c:v>
                </c:pt>
                <c:pt idx="26763">
                  <c:v>1477.6473264455369</c:v>
                </c:pt>
                <c:pt idx="26764">
                  <c:v>1547.9804854238025</c:v>
                </c:pt>
                <c:pt idx="26765">
                  <c:v>1595.5067977489052</c:v>
                </c:pt>
                <c:pt idx="26766">
                  <c:v>1625.7785712084444</c:v>
                </c:pt>
                <c:pt idx="26767">
                  <c:v>1657.3664745256765</c:v>
                </c:pt>
                <c:pt idx="26768">
                  <c:v>1688.53984706397</c:v>
                </c:pt>
                <c:pt idx="26769">
                  <c:v>1699.2252851103117</c:v>
                </c:pt>
                <c:pt idx="26770">
                  <c:v>1728.5630427803444</c:v>
                </c:pt>
                <c:pt idx="26771">
                  <c:v>1757.2580066746491</c:v>
                </c:pt>
                <c:pt idx="26772">
                  <c:v>1746.6189654840332</c:v>
                </c:pt>
                <c:pt idx="26773">
                  <c:v>1724.4425184117911</c:v>
                </c:pt>
                <c:pt idx="26774">
                  <c:v>1702.6621877696252</c:v>
                </c:pt>
                <c:pt idx="26775">
                  <c:v>1685.1020653050371</c:v>
                </c:pt>
                <c:pt idx="26776">
                  <c:v>1668.2403065776691</c:v>
                </c:pt>
                <c:pt idx="26777">
                  <c:v>1652.1191354171131</c:v>
                </c:pt>
                <c:pt idx="26778">
                  <c:v>1609.1600778223356</c:v>
                </c:pt>
                <c:pt idx="26779">
                  <c:v>1570.2440283537039</c:v>
                </c:pt>
                <c:pt idx="26780">
                  <c:v>1544.8666986813935</c:v>
                </c:pt>
                <c:pt idx="26781">
                  <c:v>1521.2813218456931</c:v>
                </c:pt>
                <c:pt idx="26782">
                  <c:v>1498.5439483067382</c:v>
                </c:pt>
                <c:pt idx="26783">
                  <c:v>1477.0292399660505</c:v>
                </c:pt>
                <c:pt idx="26784">
                  <c:v>1468.5271739456125</c:v>
                </c:pt>
                <c:pt idx="26785">
                  <c:v>1458.1790832864262</c:v>
                </c:pt>
                <c:pt idx="26786">
                  <c:v>1448.4752007934665</c:v>
                </c:pt>
                <c:pt idx="26787">
                  <c:v>1439.3481861561363</c:v>
                </c:pt>
                <c:pt idx="26788">
                  <c:v>1431.0074059869225</c:v>
                </c:pt>
                <c:pt idx="26789">
                  <c:v>1423.3362426444523</c:v>
                </c:pt>
                <c:pt idx="26790">
                  <c:v>1506.7768419815613</c:v>
                </c:pt>
                <c:pt idx="26791">
                  <c:v>1568.7295129863555</c:v>
                </c:pt>
                <c:pt idx="26792">
                  <c:v>1633.2841572936716</c:v>
                </c:pt>
                <c:pt idx="26793">
                  <c:v>1703.3924303035369</c:v>
                </c:pt>
                <c:pt idx="26794">
                  <c:v>1774.1598510393474</c:v>
                </c:pt>
                <c:pt idx="26795">
                  <c:v>1843.131480290499</c:v>
                </c:pt>
                <c:pt idx="26796">
                  <c:v>1918.6792755583451</c:v>
                </c:pt>
                <c:pt idx="26797">
                  <c:v>1991.455791361843</c:v>
                </c:pt>
                <c:pt idx="26798">
                  <c:v>2061.8667159093548</c:v>
                </c:pt>
                <c:pt idx="26799">
                  <c:v>2130.8800847750927</c:v>
                </c:pt>
                <c:pt idx="26800">
                  <c:v>2199.1168864140127</c:v>
                </c:pt>
                <c:pt idx="26801">
                  <c:v>2266.7637267380251</c:v>
                </c:pt>
                <c:pt idx="26802">
                  <c:v>2119.0677514114805</c:v>
                </c:pt>
                <c:pt idx="26803">
                  <c:v>2010.0217424076964</c:v>
                </c:pt>
                <c:pt idx="26804">
                  <c:v>1908.5992323632142</c:v>
                </c:pt>
                <c:pt idx="26805">
                  <c:v>1806.664482900519</c:v>
                </c:pt>
                <c:pt idx="26806">
                  <c:v>1707.4223445984107</c:v>
                </c:pt>
                <c:pt idx="26807">
                  <c:v>1613.1375648224782</c:v>
                </c:pt>
                <c:pt idx="26808">
                  <c:v>1638.1693106429402</c:v>
                </c:pt>
                <c:pt idx="26809">
                  <c:v>1463.4547599542786</c:v>
                </c:pt>
                <c:pt idx="26810">
                  <c:v>1369.9388884935656</c:v>
                </c:pt>
                <c:pt idx="26811">
                  <c:v>1277.1685843540338</c:v>
                </c:pt>
                <c:pt idx="26812">
                  <c:v>1187.7404010907419</c:v>
                </c:pt>
                <c:pt idx="26813">
                  <c:v>1115.5548522506117</c:v>
                </c:pt>
                <c:pt idx="26814">
                  <c:v>1104.6980454787945</c:v>
                </c:pt>
                <c:pt idx="26815">
                  <c:v>1084.1218625610752</c:v>
                </c:pt>
                <c:pt idx="26816">
                  <c:v>1072.5647891037627</c:v>
                </c:pt>
                <c:pt idx="26817">
                  <c:v>1063.6145691871534</c:v>
                </c:pt>
                <c:pt idx="26818">
                  <c:v>1054.2108404233522</c:v>
                </c:pt>
                <c:pt idx="26819">
                  <c:v>1046.6845551689103</c:v>
                </c:pt>
                <c:pt idx="26820">
                  <c:v>1050.9389973098612</c:v>
                </c:pt>
                <c:pt idx="26821">
                  <c:v>1094.0831433338665</c:v>
                </c:pt>
                <c:pt idx="26822">
                  <c:v>1125.0935799978147</c:v>
                </c:pt>
                <c:pt idx="26823">
                  <c:v>1127.6130474925949</c:v>
                </c:pt>
                <c:pt idx="26824">
                  <c:v>1121.1915149496904</c:v>
                </c:pt>
                <c:pt idx="26825">
                  <c:v>1115.8252023642376</c:v>
                </c:pt>
                <c:pt idx="26826">
                  <c:v>1076.5331457579275</c:v>
                </c:pt>
                <c:pt idx="26827">
                  <c:v>1060.127388813378</c:v>
                </c:pt>
                <c:pt idx="26828">
                  <c:v>1047.4547622987427</c:v>
                </c:pt>
                <c:pt idx="26829">
                  <c:v>1059.3529059387322</c:v>
                </c:pt>
                <c:pt idx="26830">
                  <c:v>1047.5090517271992</c:v>
                </c:pt>
                <c:pt idx="26831">
                  <c:v>1034.6500138022459</c:v>
                </c:pt>
                <c:pt idx="26832">
                  <c:v>991.18213018208417</c:v>
                </c:pt>
                <c:pt idx="26833">
                  <c:v>934.11129808325677</c:v>
                </c:pt>
                <c:pt idx="26834">
                  <c:v>903.12782986454579</c:v>
                </c:pt>
                <c:pt idx="26835">
                  <c:v>883.49782733754466</c:v>
                </c:pt>
                <c:pt idx="26836">
                  <c:v>864.1446601174016</c:v>
                </c:pt>
                <c:pt idx="26837">
                  <c:v>844.86001142295561</c:v>
                </c:pt>
                <c:pt idx="26838">
                  <c:v>799.05110773679553</c:v>
                </c:pt>
                <c:pt idx="26839">
                  <c:v>763.81146579180199</c:v>
                </c:pt>
                <c:pt idx="26840">
                  <c:v>727.67063476653391</c:v>
                </c:pt>
                <c:pt idx="26841">
                  <c:v>694.26776839503509</c:v>
                </c:pt>
                <c:pt idx="26842">
                  <c:v>661.96906084659531</c:v>
                </c:pt>
                <c:pt idx="26843">
                  <c:v>630.55320254635012</c:v>
                </c:pt>
                <c:pt idx="26844">
                  <c:v>682.83943217970511</c:v>
                </c:pt>
                <c:pt idx="26845">
                  <c:v>703.31474752937629</c:v>
                </c:pt>
                <c:pt idx="26846">
                  <c:v>721.05146624980023</c:v>
                </c:pt>
                <c:pt idx="26847">
                  <c:v>743.6153289771371</c:v>
                </c:pt>
                <c:pt idx="26848">
                  <c:v>768.07415350638144</c:v>
                </c:pt>
                <c:pt idx="26849">
                  <c:v>792.02307923754847</c:v>
                </c:pt>
                <c:pt idx="26850">
                  <c:v>792.91441797089169</c:v>
                </c:pt>
                <c:pt idx="26851">
                  <c:v>800.94338409974148</c:v>
                </c:pt>
                <c:pt idx="26852">
                  <c:v>809.65303224728143</c:v>
                </c:pt>
                <c:pt idx="26853">
                  <c:v>818.74949435155099</c:v>
                </c:pt>
                <c:pt idx="26854">
                  <c:v>828.26659907838757</c:v>
                </c:pt>
                <c:pt idx="26855">
                  <c:v>837.82176102318999</c:v>
                </c:pt>
                <c:pt idx="26856">
                  <c:v>786.0608875395792</c:v>
                </c:pt>
                <c:pt idx="26857">
                  <c:v>752.29744428714082</c:v>
                </c:pt>
                <c:pt idx="26858">
                  <c:v>721.4797741258817</c:v>
                </c:pt>
                <c:pt idx="26859">
                  <c:v>691.21135530370304</c:v>
                </c:pt>
                <c:pt idx="26860">
                  <c:v>652.87572366545601</c:v>
                </c:pt>
                <c:pt idx="26861">
                  <c:v>629.86934094219293</c:v>
                </c:pt>
                <c:pt idx="26862">
                  <c:v>640.38771369716471</c:v>
                </c:pt>
                <c:pt idx="26863">
                  <c:v>640.5004867692287</c:v>
                </c:pt>
                <c:pt idx="26864">
                  <c:v>630.86036815737259</c:v>
                </c:pt>
                <c:pt idx="26865">
                  <c:v>558.75414264166409</c:v>
                </c:pt>
                <c:pt idx="26866">
                  <c:v>488.17917460074779</c:v>
                </c:pt>
                <c:pt idx="26867">
                  <c:v>417.2482495941764</c:v>
                </c:pt>
                <c:pt idx="26868">
                  <c:v>428.78143621017153</c:v>
                </c:pt>
                <c:pt idx="26869">
                  <c:v>439.20907820427828</c:v>
                </c:pt>
                <c:pt idx="26870">
                  <c:v>443.94133126994461</c:v>
                </c:pt>
                <c:pt idx="26871">
                  <c:v>445.42496979506967</c:v>
                </c:pt>
                <c:pt idx="26872">
                  <c:v>447.4455936593755</c:v>
                </c:pt>
                <c:pt idx="26873">
                  <c:v>449.84425097849027</c:v>
                </c:pt>
                <c:pt idx="26874">
                  <c:v>452.0371121816595</c:v>
                </c:pt>
                <c:pt idx="26875">
                  <c:v>456.73907572260259</c:v>
                </c:pt>
                <c:pt idx="26876">
                  <c:v>460.85785058045644</c:v>
                </c:pt>
                <c:pt idx="26877">
                  <c:v>459.10490406614031</c:v>
                </c:pt>
                <c:pt idx="26878">
                  <c:v>452.47934735916101</c:v>
                </c:pt>
                <c:pt idx="26879">
                  <c:v>445.9651211605788</c:v>
                </c:pt>
                <c:pt idx="26880">
                  <c:v>229.17340848973595</c:v>
                </c:pt>
                <c:pt idx="26881">
                  <c:v>14.689617225646206</c:v>
                </c:pt>
                <c:pt idx="26882">
                  <c:v>0</c:v>
                </c:pt>
                <c:pt idx="26883">
                  <c:v>0</c:v>
                </c:pt>
                <c:pt idx="26884">
                  <c:v>0</c:v>
                </c:pt>
                <c:pt idx="26885">
                  <c:v>0</c:v>
                </c:pt>
                <c:pt idx="26886">
                  <c:v>0</c:v>
                </c:pt>
                <c:pt idx="26887">
                  <c:v>0</c:v>
                </c:pt>
                <c:pt idx="26888">
                  <c:v>0</c:v>
                </c:pt>
                <c:pt idx="26889">
                  <c:v>0</c:v>
                </c:pt>
                <c:pt idx="26890">
                  <c:v>0</c:v>
                </c:pt>
                <c:pt idx="26891">
                  <c:v>0</c:v>
                </c:pt>
                <c:pt idx="26892">
                  <c:v>0</c:v>
                </c:pt>
                <c:pt idx="26893">
                  <c:v>0</c:v>
                </c:pt>
                <c:pt idx="26894">
                  <c:v>0</c:v>
                </c:pt>
                <c:pt idx="26895">
                  <c:v>0</c:v>
                </c:pt>
                <c:pt idx="26896">
                  <c:v>0</c:v>
                </c:pt>
                <c:pt idx="26897">
                  <c:v>0</c:v>
                </c:pt>
                <c:pt idx="26898">
                  <c:v>0</c:v>
                </c:pt>
                <c:pt idx="26899">
                  <c:v>0</c:v>
                </c:pt>
                <c:pt idx="26900">
                  <c:v>0</c:v>
                </c:pt>
                <c:pt idx="26901">
                  <c:v>0</c:v>
                </c:pt>
                <c:pt idx="26902">
                  <c:v>0</c:v>
                </c:pt>
                <c:pt idx="26903">
                  <c:v>0</c:v>
                </c:pt>
                <c:pt idx="26904">
                  <c:v>0</c:v>
                </c:pt>
                <c:pt idx="26905">
                  <c:v>-246.56933514151862</c:v>
                </c:pt>
                <c:pt idx="26906">
                  <c:v>-36.734972316608754</c:v>
                </c:pt>
                <c:pt idx="26907">
                  <c:v>175.1156358487888</c:v>
                </c:pt>
                <c:pt idx="26908">
                  <c:v>391.07514484950252</c:v>
                </c:pt>
                <c:pt idx="26909">
                  <c:v>608.81410632993743</c:v>
                </c:pt>
                <c:pt idx="26910">
                  <c:v>737.80548391828654</c:v>
                </c:pt>
                <c:pt idx="26911">
                  <c:v>867.74771813680536</c:v>
                </c:pt>
                <c:pt idx="26912">
                  <c:v>998.19645816186926</c:v>
                </c:pt>
                <c:pt idx="26913">
                  <c:v>1116.3024206225102</c:v>
                </c:pt>
                <c:pt idx="26914">
                  <c:v>1246.4283560882352</c:v>
                </c:pt>
                <c:pt idx="26915">
                  <c:v>1378.2749147095931</c:v>
                </c:pt>
                <c:pt idx="26916">
                  <c:v>1513.8092019115916</c:v>
                </c:pt>
                <c:pt idx="26917">
                  <c:v>1601.3962833565474</c:v>
                </c:pt>
                <c:pt idx="26918">
                  <c:v>1690.4863412496916</c:v>
                </c:pt>
                <c:pt idx="26919">
                  <c:v>1778.8015510420003</c:v>
                </c:pt>
                <c:pt idx="26920">
                  <c:v>1871.2854680773007</c:v>
                </c:pt>
                <c:pt idx="26921">
                  <c:v>1949.835462610464</c:v>
                </c:pt>
                <c:pt idx="26922">
                  <c:v>1969.071793337768</c:v>
                </c:pt>
                <c:pt idx="26923">
                  <c:v>1998.6565858196088</c:v>
                </c:pt>
                <c:pt idx="26924">
                  <c:v>2038.1586782856077</c:v>
                </c:pt>
                <c:pt idx="26925">
                  <c:v>2077.3740423273102</c:v>
                </c:pt>
                <c:pt idx="26926">
                  <c:v>2116.0319143194556</c:v>
                </c:pt>
                <c:pt idx="26927">
                  <c:v>2154.4626768793687</c:v>
                </c:pt>
                <c:pt idx="26928">
                  <c:v>2167.732440577739</c:v>
                </c:pt>
                <c:pt idx="26929">
                  <c:v>2185.0721111838961</c:v>
                </c:pt>
                <c:pt idx="26930">
                  <c:v>2200.916311203016</c:v>
                </c:pt>
                <c:pt idx="26931">
                  <c:v>2216.9257527339919</c:v>
                </c:pt>
                <c:pt idx="26932">
                  <c:v>2233.4240112233169</c:v>
                </c:pt>
                <c:pt idx="26933">
                  <c:v>2250.2622993623304</c:v>
                </c:pt>
                <c:pt idx="26934">
                  <c:v>2181.3621564080559</c:v>
                </c:pt>
                <c:pt idx="26935">
                  <c:v>2125.7335782358741</c:v>
                </c:pt>
                <c:pt idx="26936">
                  <c:v>2079.0014165570683</c:v>
                </c:pt>
                <c:pt idx="26937">
                  <c:v>2036.0266221942566</c:v>
                </c:pt>
                <c:pt idx="26938">
                  <c:v>1994.6067565931137</c:v>
                </c:pt>
                <c:pt idx="26939">
                  <c:v>1955.4804327169143</c:v>
                </c:pt>
                <c:pt idx="26940">
                  <c:v>1969.7297944233712</c:v>
                </c:pt>
                <c:pt idx="26941">
                  <c:v>1975.3866270007188</c:v>
                </c:pt>
                <c:pt idx="26942">
                  <c:v>1981.3134299113658</c:v>
                </c:pt>
                <c:pt idx="26943">
                  <c:v>1989.5826496030745</c:v>
                </c:pt>
                <c:pt idx="26944">
                  <c:v>1998.92962485316</c:v>
                </c:pt>
                <c:pt idx="26945">
                  <c:v>2008.4635388727888</c:v>
                </c:pt>
                <c:pt idx="26946">
                  <c:v>2022.7514930185966</c:v>
                </c:pt>
                <c:pt idx="26947">
                  <c:v>1902.1494493694179</c:v>
                </c:pt>
                <c:pt idx="26948">
                  <c:v>1702.0123150387467</c:v>
                </c:pt>
                <c:pt idx="26949">
                  <c:v>1575.5448211660882</c:v>
                </c:pt>
                <c:pt idx="26950">
                  <c:v>1418.2373184346091</c:v>
                </c:pt>
                <c:pt idx="26951">
                  <c:v>1286.7382132794198</c:v>
                </c:pt>
                <c:pt idx="26952">
                  <c:v>1192.168649726477</c:v>
                </c:pt>
                <c:pt idx="26953">
                  <c:v>1107.9301131037475</c:v>
                </c:pt>
                <c:pt idx="26954">
                  <c:v>1034.6580356863349</c:v>
                </c:pt>
                <c:pt idx="26955">
                  <c:v>972.57389959230659</c:v>
                </c:pt>
                <c:pt idx="26956">
                  <c:v>920.39914844700002</c:v>
                </c:pt>
                <c:pt idx="26957">
                  <c:v>876.44251130152497</c:v>
                </c:pt>
                <c:pt idx="26958">
                  <c:v>863.50810478119172</c:v>
                </c:pt>
                <c:pt idx="26959">
                  <c:v>834.99774091638847</c:v>
                </c:pt>
                <c:pt idx="26960">
                  <c:v>814.19971220294872</c:v>
                </c:pt>
                <c:pt idx="26961">
                  <c:v>797.45736715875137</c:v>
                </c:pt>
                <c:pt idx="26962">
                  <c:v>782.89241953314411</c:v>
                </c:pt>
                <c:pt idx="26963">
                  <c:v>770.80076940011827</c:v>
                </c:pt>
                <c:pt idx="26964">
                  <c:v>774.32002948049376</c:v>
                </c:pt>
                <c:pt idx="26965">
                  <c:v>828.7611253438655</c:v>
                </c:pt>
                <c:pt idx="26966">
                  <c:v>866.34001891751495</c:v>
                </c:pt>
                <c:pt idx="26967">
                  <c:v>877.68322850365735</c:v>
                </c:pt>
                <c:pt idx="26968">
                  <c:v>886.40248111446601</c:v>
                </c:pt>
                <c:pt idx="26969">
                  <c:v>887.76931804657488</c:v>
                </c:pt>
                <c:pt idx="26970">
                  <c:v>861.78316564286717</c:v>
                </c:pt>
                <c:pt idx="26971">
                  <c:v>862.55635339606783</c:v>
                </c:pt>
                <c:pt idx="26972">
                  <c:v>862.39724524787187</c:v>
                </c:pt>
                <c:pt idx="26973">
                  <c:v>900.71089105247859</c:v>
                </c:pt>
                <c:pt idx="26974">
                  <c:v>908.99924196842528</c:v>
                </c:pt>
                <c:pt idx="26975">
                  <c:v>919.15226674384405</c:v>
                </c:pt>
                <c:pt idx="26976">
                  <c:v>892.38076105444895</c:v>
                </c:pt>
                <c:pt idx="26977">
                  <c:v>847.31779432348981</c:v>
                </c:pt>
                <c:pt idx="26978">
                  <c:v>818.5520691017108</c:v>
                </c:pt>
                <c:pt idx="26979">
                  <c:v>807.10536963832067</c:v>
                </c:pt>
                <c:pt idx="26980">
                  <c:v>801.32170743759343</c:v>
                </c:pt>
                <c:pt idx="26981">
                  <c:v>795.56295333108653</c:v>
                </c:pt>
                <c:pt idx="26982">
                  <c:v>789.94028168065427</c:v>
                </c:pt>
                <c:pt idx="26983">
                  <c:v>782.50757082942073</c:v>
                </c:pt>
                <c:pt idx="26984">
                  <c:v>776.97119785744019</c:v>
                </c:pt>
                <c:pt idx="26985">
                  <c:v>773.16675538083405</c:v>
                </c:pt>
                <c:pt idx="26986">
                  <c:v>769.64174744658339</c:v>
                </c:pt>
                <c:pt idx="26987">
                  <c:v>763.78703707694706</c:v>
                </c:pt>
                <c:pt idx="26988">
                  <c:v>751.23181875395767</c:v>
                </c:pt>
                <c:pt idx="26989">
                  <c:v>736.22181039561019</c:v>
                </c:pt>
                <c:pt idx="26990">
                  <c:v>714.23629967744341</c:v>
                </c:pt>
                <c:pt idx="26991">
                  <c:v>705.81742143469637</c:v>
                </c:pt>
                <c:pt idx="26992">
                  <c:v>696.93303544009984</c:v>
                </c:pt>
                <c:pt idx="26993">
                  <c:v>687.52407279258796</c:v>
                </c:pt>
                <c:pt idx="26994">
                  <c:v>717.9828660461543</c:v>
                </c:pt>
                <c:pt idx="26995">
                  <c:v>736.23489355243521</c:v>
                </c:pt>
                <c:pt idx="26996">
                  <c:v>753.37899473598532</c:v>
                </c:pt>
                <c:pt idx="26997">
                  <c:v>770.52110104248811</c:v>
                </c:pt>
                <c:pt idx="26998">
                  <c:v>787.60136058507385</c:v>
                </c:pt>
                <c:pt idx="26999">
                  <c:v>804.46164468097447</c:v>
                </c:pt>
                <c:pt idx="27000">
                  <c:v>799.06923445155894</c:v>
                </c:pt>
                <c:pt idx="27001">
                  <c:v>800.24609263158175</c:v>
                </c:pt>
                <c:pt idx="27002">
                  <c:v>802.15308398282446</c:v>
                </c:pt>
                <c:pt idx="27003">
                  <c:v>803.91628449783309</c:v>
                </c:pt>
                <c:pt idx="27004">
                  <c:v>805.22353292667844</c:v>
                </c:pt>
                <c:pt idx="27005">
                  <c:v>806.01250484165416</c:v>
                </c:pt>
                <c:pt idx="27006">
                  <c:v>820.43050286016512</c:v>
                </c:pt>
                <c:pt idx="27007">
                  <c:v>832.24061604893745</c:v>
                </c:pt>
                <c:pt idx="27008">
                  <c:v>842.27576925380924</c:v>
                </c:pt>
                <c:pt idx="27009">
                  <c:v>848.90025653454654</c:v>
                </c:pt>
                <c:pt idx="27010">
                  <c:v>853.97584979900819</c:v>
                </c:pt>
                <c:pt idx="27011">
                  <c:v>857.18489474336616</c:v>
                </c:pt>
                <c:pt idx="27012">
                  <c:v>854.34007491871887</c:v>
                </c:pt>
                <c:pt idx="27013">
                  <c:v>856.77652843011174</c:v>
                </c:pt>
                <c:pt idx="27014">
                  <c:v>857.78959990181841</c:v>
                </c:pt>
                <c:pt idx="27015">
                  <c:v>854.69301284647099</c:v>
                </c:pt>
                <c:pt idx="27016">
                  <c:v>850.8767481213323</c:v>
                </c:pt>
                <c:pt idx="27017">
                  <c:v>846.31578367641055</c:v>
                </c:pt>
                <c:pt idx="27018">
                  <c:v>849.34813672429209</c:v>
                </c:pt>
                <c:pt idx="27019">
                  <c:v>933.52367292134727</c:v>
                </c:pt>
                <c:pt idx="27020">
                  <c:v>876.14905716231397</c:v>
                </c:pt>
                <c:pt idx="27021">
                  <c:v>816.38566403328525</c:v>
                </c:pt>
                <c:pt idx="27022">
                  <c:v>750.83206359191377</c:v>
                </c:pt>
                <c:pt idx="27023">
                  <c:v>682.89312287124346</c:v>
                </c:pt>
                <c:pt idx="27024">
                  <c:v>718.84000646404183</c:v>
                </c:pt>
                <c:pt idx="27025">
                  <c:v>755.04451642488198</c:v>
                </c:pt>
                <c:pt idx="27026">
                  <c:v>788.20159639410031</c:v>
                </c:pt>
                <c:pt idx="27027">
                  <c:v>818.95128853676852</c:v>
                </c:pt>
                <c:pt idx="27028">
                  <c:v>849.78528042634946</c:v>
                </c:pt>
                <c:pt idx="27029">
                  <c:v>881.58926917972576</c:v>
                </c:pt>
                <c:pt idx="27030">
                  <c:v>924.57823026017081</c:v>
                </c:pt>
                <c:pt idx="27031">
                  <c:v>981.5003446035704</c:v>
                </c:pt>
                <c:pt idx="27032">
                  <c:v>1042.1637726935278</c:v>
                </c:pt>
                <c:pt idx="27033">
                  <c:v>1095.4652046345439</c:v>
                </c:pt>
                <c:pt idx="27034">
                  <c:v>1147.728795434025</c:v>
                </c:pt>
                <c:pt idx="27035">
                  <c:v>1201.151791380611</c:v>
                </c:pt>
                <c:pt idx="27036">
                  <c:v>1193.8924694727721</c:v>
                </c:pt>
                <c:pt idx="27037">
                  <c:v>1184.6676145500294</c:v>
                </c:pt>
                <c:pt idx="27038">
                  <c:v>1178.3573840431432</c:v>
                </c:pt>
                <c:pt idx="27039">
                  <c:v>1178.5455390192767</c:v>
                </c:pt>
                <c:pt idx="27040">
                  <c:v>1179.8245977467939</c:v>
                </c:pt>
                <c:pt idx="27041">
                  <c:v>1182.6051401231775</c:v>
                </c:pt>
                <c:pt idx="27042">
                  <c:v>1341.2558609029968</c:v>
                </c:pt>
                <c:pt idx="27043">
                  <c:v>1497.1006303513316</c:v>
                </c:pt>
                <c:pt idx="27044">
                  <c:v>1655.4014698120384</c:v>
                </c:pt>
                <c:pt idx="27045">
                  <c:v>1777.2324463299565</c:v>
                </c:pt>
                <c:pt idx="27046">
                  <c:v>1868.0991228799342</c:v>
                </c:pt>
                <c:pt idx="27047">
                  <c:v>1953.6770690327637</c:v>
                </c:pt>
                <c:pt idx="27048">
                  <c:v>1958.812589234785</c:v>
                </c:pt>
                <c:pt idx="27049">
                  <c:v>1970.0317874551718</c:v>
                </c:pt>
                <c:pt idx="27050">
                  <c:v>1989.6638926075632</c:v>
                </c:pt>
                <c:pt idx="27051">
                  <c:v>2013.2784573767437</c:v>
                </c:pt>
                <c:pt idx="27052">
                  <c:v>2036.5069767007533</c:v>
                </c:pt>
                <c:pt idx="27053">
                  <c:v>2059.3322756712796</c:v>
                </c:pt>
                <c:pt idx="27054">
                  <c:v>2016.75990799807</c:v>
                </c:pt>
                <c:pt idx="27055">
                  <c:v>1985.5625580857882</c:v>
                </c:pt>
                <c:pt idx="27056">
                  <c:v>1955.4512496946511</c:v>
                </c:pt>
                <c:pt idx="27057">
                  <c:v>1904.6855441865541</c:v>
                </c:pt>
                <c:pt idx="27058">
                  <c:v>1877.5626801607386</c:v>
                </c:pt>
                <c:pt idx="27059">
                  <c:v>1853.2416657273948</c:v>
                </c:pt>
                <c:pt idx="27060">
                  <c:v>1837.2945948785307</c:v>
                </c:pt>
                <c:pt idx="27061">
                  <c:v>1801.2192352289062</c:v>
                </c:pt>
                <c:pt idx="27062">
                  <c:v>1769.1617659158408</c:v>
                </c:pt>
                <c:pt idx="27063">
                  <c:v>1740.5506570911784</c:v>
                </c:pt>
                <c:pt idx="27064">
                  <c:v>1713.1389760729667</c:v>
                </c:pt>
                <c:pt idx="27065">
                  <c:v>1686.8195189824598</c:v>
                </c:pt>
                <c:pt idx="27066">
                  <c:v>1685.7462921809179</c:v>
                </c:pt>
                <c:pt idx="27067">
                  <c:v>1678.3561518871768</c:v>
                </c:pt>
                <c:pt idx="27068">
                  <c:v>1684.5749880738474</c:v>
                </c:pt>
                <c:pt idx="27069">
                  <c:v>1692.5099495029626</c:v>
                </c:pt>
                <c:pt idx="27070">
                  <c:v>1698.9884414160342</c:v>
                </c:pt>
                <c:pt idx="27071">
                  <c:v>1705.9208321199428</c:v>
                </c:pt>
                <c:pt idx="27072">
                  <c:v>1733.8838431187817</c:v>
                </c:pt>
                <c:pt idx="27073">
                  <c:v>1757.8992713440391</c:v>
                </c:pt>
                <c:pt idx="27074">
                  <c:v>1780.6966515763315</c:v>
                </c:pt>
                <c:pt idx="27075">
                  <c:v>1803.5917957429829</c:v>
                </c:pt>
                <c:pt idx="27076">
                  <c:v>1826.6483799704629</c:v>
                </c:pt>
                <c:pt idx="27077">
                  <c:v>1849.6992808468938</c:v>
                </c:pt>
                <c:pt idx="27078">
                  <c:v>1806.8776209733278</c:v>
                </c:pt>
                <c:pt idx="27079">
                  <c:v>1776.8932470004688</c:v>
                </c:pt>
                <c:pt idx="27080">
                  <c:v>1754.6298029874722</c:v>
                </c:pt>
                <c:pt idx="27081">
                  <c:v>1734.2232013932335</c:v>
                </c:pt>
                <c:pt idx="27082">
                  <c:v>1714.1977850691781</c:v>
                </c:pt>
                <c:pt idx="27083">
                  <c:v>1695.0690785983234</c:v>
                </c:pt>
                <c:pt idx="27084">
                  <c:v>1688.8500214150888</c:v>
                </c:pt>
                <c:pt idx="27085">
                  <c:v>1680.8531351456229</c:v>
                </c:pt>
                <c:pt idx="27086">
                  <c:v>1673.7774979077822</c:v>
                </c:pt>
                <c:pt idx="27087">
                  <c:v>1668.1217581063854</c:v>
                </c:pt>
                <c:pt idx="27088">
                  <c:v>1663.3810436083113</c:v>
                </c:pt>
                <c:pt idx="27089">
                  <c:v>1659.1989610719384</c:v>
                </c:pt>
                <c:pt idx="27090">
                  <c:v>1692.6601095301107</c:v>
                </c:pt>
                <c:pt idx="27091">
                  <c:v>1718.4237141881658</c:v>
                </c:pt>
                <c:pt idx="27092">
                  <c:v>1552.9774020660202</c:v>
                </c:pt>
                <c:pt idx="27093">
                  <c:v>1454.1248097059606</c:v>
                </c:pt>
                <c:pt idx="27094">
                  <c:v>1340.5720692537811</c:v>
                </c:pt>
                <c:pt idx="27095">
                  <c:v>1226.2815687778123</c:v>
                </c:pt>
                <c:pt idx="27096">
                  <c:v>1119.7204014821618</c:v>
                </c:pt>
                <c:pt idx="27097">
                  <c:v>1021.9570003773741</c:v>
                </c:pt>
                <c:pt idx="27098">
                  <c:v>931.92670654673907</c:v>
                </c:pt>
                <c:pt idx="27099">
                  <c:v>850.12078832295992</c:v>
                </c:pt>
                <c:pt idx="27100">
                  <c:v>776.216329110895</c:v>
                </c:pt>
                <c:pt idx="27101">
                  <c:v>709.52192053351519</c:v>
                </c:pt>
                <c:pt idx="27102">
                  <c:v>705.90872970949556</c:v>
                </c:pt>
                <c:pt idx="27103">
                  <c:v>684.25678677384019</c:v>
                </c:pt>
                <c:pt idx="27104">
                  <c:v>666.11858720378461</c:v>
                </c:pt>
                <c:pt idx="27105">
                  <c:v>653.3988426261742</c:v>
                </c:pt>
                <c:pt idx="27106">
                  <c:v>647.95928630615037</c:v>
                </c:pt>
                <c:pt idx="27107">
                  <c:v>649.27398299221682</c:v>
                </c:pt>
                <c:pt idx="27108">
                  <c:v>658.04286194723568</c:v>
                </c:pt>
                <c:pt idx="27109">
                  <c:v>706.40049239937377</c:v>
                </c:pt>
                <c:pt idx="27110">
                  <c:v>748.86174422155477</c:v>
                </c:pt>
                <c:pt idx="27111">
                  <c:v>770.94172767539897</c:v>
                </c:pt>
                <c:pt idx="27112">
                  <c:v>782.52483947576786</c:v>
                </c:pt>
                <c:pt idx="27113">
                  <c:v>801.44202040418236</c:v>
                </c:pt>
                <c:pt idx="27114">
                  <c:v>776.28815144415444</c:v>
                </c:pt>
                <c:pt idx="27115">
                  <c:v>791.31051505890935</c:v>
                </c:pt>
                <c:pt idx="27116">
                  <c:v>811.91952300727587</c:v>
                </c:pt>
                <c:pt idx="27117">
                  <c:v>863.87972734233585</c:v>
                </c:pt>
                <c:pt idx="27118">
                  <c:v>873.2200648709545</c:v>
                </c:pt>
                <c:pt idx="27119">
                  <c:v>881.06270045784095</c:v>
                </c:pt>
                <c:pt idx="27120">
                  <c:v>872.21156898699564</c:v>
                </c:pt>
                <c:pt idx="27121">
                  <c:v>841.81266002719565</c:v>
                </c:pt>
                <c:pt idx="27122">
                  <c:v>832.69147751977926</c:v>
                </c:pt>
                <c:pt idx="27123">
                  <c:v>834.4724689027978</c:v>
                </c:pt>
                <c:pt idx="27124">
                  <c:v>835.65925010075034</c:v>
                </c:pt>
                <c:pt idx="27125">
                  <c:v>836.31689571188178</c:v>
                </c:pt>
                <c:pt idx="27126">
                  <c:v>834.79833444215603</c:v>
                </c:pt>
                <c:pt idx="27127">
                  <c:v>834.92251034837955</c:v>
                </c:pt>
                <c:pt idx="27128">
                  <c:v>835.54872692046638</c:v>
                </c:pt>
                <c:pt idx="27129">
                  <c:v>836.33645708377458</c:v>
                </c:pt>
                <c:pt idx="27130">
                  <c:v>837.4166422100792</c:v>
                </c:pt>
                <c:pt idx="27131">
                  <c:v>838.78769355627662</c:v>
                </c:pt>
                <c:pt idx="27132">
                  <c:v>821.92398382483589</c:v>
                </c:pt>
                <c:pt idx="27133">
                  <c:v>807.68511851326548</c:v>
                </c:pt>
                <c:pt idx="27134">
                  <c:v>792.89283836442291</c:v>
                </c:pt>
                <c:pt idx="27135">
                  <c:v>782.20033092022447</c:v>
                </c:pt>
                <c:pt idx="27136">
                  <c:v>773.95483217412323</c:v>
                </c:pt>
                <c:pt idx="27137">
                  <c:v>766.94722518107255</c:v>
                </c:pt>
                <c:pt idx="27138">
                  <c:v>788.80702485388019</c:v>
                </c:pt>
                <c:pt idx="27139">
                  <c:v>802.01344128922574</c:v>
                </c:pt>
                <c:pt idx="27140">
                  <c:v>814.89570723698614</c:v>
                </c:pt>
                <c:pt idx="27141">
                  <c:v>827.30935596426502</c:v>
                </c:pt>
                <c:pt idx="27142">
                  <c:v>834.30070961709453</c:v>
                </c:pt>
                <c:pt idx="27143">
                  <c:v>848.32712521920689</c:v>
                </c:pt>
                <c:pt idx="27144">
                  <c:v>861.46842165121222</c:v>
                </c:pt>
                <c:pt idx="27145">
                  <c:v>874.03954667801463</c:v>
                </c:pt>
                <c:pt idx="27146">
                  <c:v>886.51110993873931</c:v>
                </c:pt>
                <c:pt idx="27147">
                  <c:v>898.81891565086471</c:v>
                </c:pt>
                <c:pt idx="27148">
                  <c:v>910.78333146324178</c:v>
                </c:pt>
                <c:pt idx="27149">
                  <c:v>921.19714289894318</c:v>
                </c:pt>
                <c:pt idx="27150">
                  <c:v>913.38629423769362</c:v>
                </c:pt>
                <c:pt idx="27151">
                  <c:v>908.63079495533327</c:v>
                </c:pt>
                <c:pt idx="27152">
                  <c:v>902.79543606851041</c:v>
                </c:pt>
                <c:pt idx="27153">
                  <c:v>895.32799765831305</c:v>
                </c:pt>
                <c:pt idx="27154">
                  <c:v>886.9081193466377</c:v>
                </c:pt>
                <c:pt idx="27155">
                  <c:v>877.81151411185874</c:v>
                </c:pt>
                <c:pt idx="27156">
                  <c:v>895.55889750943902</c:v>
                </c:pt>
                <c:pt idx="27157">
                  <c:v>914.30274363938656</c:v>
                </c:pt>
                <c:pt idx="27158">
                  <c:v>930.92021635765911</c:v>
                </c:pt>
                <c:pt idx="27159">
                  <c:v>939.41374823540252</c:v>
                </c:pt>
                <c:pt idx="27160">
                  <c:v>946.6505511305246</c:v>
                </c:pt>
                <c:pt idx="27161">
                  <c:v>953.34786857004701</c:v>
                </c:pt>
                <c:pt idx="27162">
                  <c:v>986.20233262822182</c:v>
                </c:pt>
                <c:pt idx="27163">
                  <c:v>1017.9830786427966</c:v>
                </c:pt>
                <c:pt idx="27164">
                  <c:v>1042.7010553696073</c:v>
                </c:pt>
                <c:pt idx="27165">
                  <c:v>1059.562148730316</c:v>
                </c:pt>
                <c:pt idx="27166">
                  <c:v>1076.3529190963027</c:v>
                </c:pt>
                <c:pt idx="27167">
                  <c:v>1090.8495829830472</c:v>
                </c:pt>
                <c:pt idx="27168">
                  <c:v>1052.2402172774221</c:v>
                </c:pt>
                <c:pt idx="27169">
                  <c:v>1016.293716290458</c:v>
                </c:pt>
                <c:pt idx="27170">
                  <c:v>991.92231166696672</c:v>
                </c:pt>
                <c:pt idx="27171">
                  <c:v>1125.7669683340553</c:v>
                </c:pt>
                <c:pt idx="27172">
                  <c:v>1093.4449460318108</c:v>
                </c:pt>
                <c:pt idx="27173">
                  <c:v>1019.0556641729478</c:v>
                </c:pt>
                <c:pt idx="27174">
                  <c:v>1040.6098402780174</c:v>
                </c:pt>
                <c:pt idx="27175">
                  <c:v>1071.0851034293016</c:v>
                </c:pt>
                <c:pt idx="27176">
                  <c:v>1107.2600023563116</c:v>
                </c:pt>
                <c:pt idx="27177">
                  <c:v>1138.8448788478788</c:v>
                </c:pt>
                <c:pt idx="27178">
                  <c:v>1165.8090243508125</c:v>
                </c:pt>
                <c:pt idx="27179">
                  <c:v>1192.4496028904859</c:v>
                </c:pt>
                <c:pt idx="27180">
                  <c:v>1218.5427656828849</c:v>
                </c:pt>
                <c:pt idx="27181">
                  <c:v>1245.0239091711846</c:v>
                </c:pt>
                <c:pt idx="27182">
                  <c:v>1274.6668691921441</c:v>
                </c:pt>
                <c:pt idx="27183">
                  <c:v>1305.3718374373921</c:v>
                </c:pt>
                <c:pt idx="27184">
                  <c:v>1337.2033983499866</c:v>
                </c:pt>
                <c:pt idx="27185">
                  <c:v>1371.3103918588333</c:v>
                </c:pt>
                <c:pt idx="27186">
                  <c:v>1467.2898917267862</c:v>
                </c:pt>
                <c:pt idx="27187">
                  <c:v>1558.23006872427</c:v>
                </c:pt>
                <c:pt idx="27188">
                  <c:v>1648.5695083688588</c:v>
                </c:pt>
                <c:pt idx="27189">
                  <c:v>1714.1239153612185</c:v>
                </c:pt>
                <c:pt idx="27190">
                  <c:v>1764.7708021313467</c:v>
                </c:pt>
                <c:pt idx="27191">
                  <c:v>1814.318614734256</c:v>
                </c:pt>
                <c:pt idx="27192">
                  <c:v>1879.5182756148104</c:v>
                </c:pt>
                <c:pt idx="27193">
                  <c:v>1938.0524709771605</c:v>
                </c:pt>
                <c:pt idx="27194">
                  <c:v>2004.0679875215885</c:v>
                </c:pt>
                <c:pt idx="27195">
                  <c:v>2070.5942437148437</c:v>
                </c:pt>
                <c:pt idx="27196">
                  <c:v>2135.8486329419075</c:v>
                </c:pt>
                <c:pt idx="27197">
                  <c:v>2199.8463799224619</c:v>
                </c:pt>
                <c:pt idx="27198">
                  <c:v>2243.477344325102</c:v>
                </c:pt>
                <c:pt idx="27199">
                  <c:v>2287.2320309441011</c:v>
                </c:pt>
                <c:pt idx="27200">
                  <c:v>2330.6937676050566</c:v>
                </c:pt>
                <c:pt idx="27201">
                  <c:v>2347.8758264600842</c:v>
                </c:pt>
                <c:pt idx="27202">
                  <c:v>2391.0673477617047</c:v>
                </c:pt>
                <c:pt idx="27203">
                  <c:v>2433.7162732513839</c:v>
                </c:pt>
                <c:pt idx="27204">
                  <c:v>2408.1303984068259</c:v>
                </c:pt>
                <c:pt idx="27205">
                  <c:v>2357.9590345092915</c:v>
                </c:pt>
                <c:pt idx="27206">
                  <c:v>2314.7582023401105</c:v>
                </c:pt>
                <c:pt idx="27207">
                  <c:v>2275.6046084624154</c:v>
                </c:pt>
                <c:pt idx="27208">
                  <c:v>2238.5385685047677</c:v>
                </c:pt>
                <c:pt idx="27209">
                  <c:v>2203.2830101081327</c:v>
                </c:pt>
                <c:pt idx="27210">
                  <c:v>2168.6284020184494</c:v>
                </c:pt>
                <c:pt idx="27211">
                  <c:v>2131.3960874602176</c:v>
                </c:pt>
                <c:pt idx="27212">
                  <c:v>2109.2127812865447</c:v>
                </c:pt>
                <c:pt idx="27213">
                  <c:v>2090.8449674658514</c:v>
                </c:pt>
                <c:pt idx="27214">
                  <c:v>2073.3126241205737</c:v>
                </c:pt>
                <c:pt idx="27215">
                  <c:v>2057.118403310456</c:v>
                </c:pt>
                <c:pt idx="27216">
                  <c:v>2054.4763890971049</c:v>
                </c:pt>
                <c:pt idx="27217">
                  <c:v>2049.6381067184889</c:v>
                </c:pt>
                <c:pt idx="27218">
                  <c:v>2046.0745573840402</c:v>
                </c:pt>
                <c:pt idx="27219">
                  <c:v>2044.2696926104049</c:v>
                </c:pt>
                <c:pt idx="27220">
                  <c:v>2043.4448553688903</c:v>
                </c:pt>
                <c:pt idx="27221">
                  <c:v>2043.1616557540995</c:v>
                </c:pt>
                <c:pt idx="27222">
                  <c:v>2008.9477801766602</c:v>
                </c:pt>
                <c:pt idx="27223">
                  <c:v>1981.8834052331663</c:v>
                </c:pt>
                <c:pt idx="27224">
                  <c:v>1881.7499273081423</c:v>
                </c:pt>
                <c:pt idx="27225">
                  <c:v>1698.1333907152946</c:v>
                </c:pt>
                <c:pt idx="27226">
                  <c:v>1583.2555837867089</c:v>
                </c:pt>
                <c:pt idx="27227">
                  <c:v>1443.5950890864517</c:v>
                </c:pt>
                <c:pt idx="27228">
                  <c:v>1319.9714735823447</c:v>
                </c:pt>
                <c:pt idx="27229">
                  <c:v>1210.3956343541329</c:v>
                </c:pt>
                <c:pt idx="27230">
                  <c:v>1112.9637586479496</c:v>
                </c:pt>
                <c:pt idx="27231">
                  <c:v>1026.4736091868392</c:v>
                </c:pt>
                <c:pt idx="27232">
                  <c:v>949.30460137629541</c:v>
                </c:pt>
                <c:pt idx="27233">
                  <c:v>879.86965958039104</c:v>
                </c:pt>
                <c:pt idx="27234">
                  <c:v>813.61550057344846</c:v>
                </c:pt>
                <c:pt idx="27235">
                  <c:v>750.68366028440153</c:v>
                </c:pt>
                <c:pt idx="27236">
                  <c:v>692.55161487227087</c:v>
                </c:pt>
                <c:pt idx="27237">
                  <c:v>639.66801132267267</c:v>
                </c:pt>
                <c:pt idx="27238">
                  <c:v>591.22826609835533</c:v>
                </c:pt>
                <c:pt idx="27239">
                  <c:v>546.22139436467535</c:v>
                </c:pt>
                <c:pt idx="27240">
                  <c:v>512.74249268831693</c:v>
                </c:pt>
                <c:pt idx="27241">
                  <c:v>479.50587889064974</c:v>
                </c:pt>
                <c:pt idx="27242">
                  <c:v>448.42755899048785</c:v>
                </c:pt>
                <c:pt idx="27243">
                  <c:v>421.33240619335646</c:v>
                </c:pt>
                <c:pt idx="27244">
                  <c:v>400.39203824566073</c:v>
                </c:pt>
                <c:pt idx="27245">
                  <c:v>385.88035490952365</c:v>
                </c:pt>
                <c:pt idx="27246">
                  <c:v>397.29525801996851</c:v>
                </c:pt>
                <c:pt idx="27247">
                  <c:v>407.79879965873971</c:v>
                </c:pt>
                <c:pt idx="27248">
                  <c:v>416.08816801897046</c:v>
                </c:pt>
                <c:pt idx="27249">
                  <c:v>423.46948410276337</c:v>
                </c:pt>
                <c:pt idx="27250">
                  <c:v>432.17454101086776</c:v>
                </c:pt>
                <c:pt idx="27251">
                  <c:v>443.4433142291378</c:v>
                </c:pt>
                <c:pt idx="27252">
                  <c:v>456.32316540574425</c:v>
                </c:pt>
                <c:pt idx="27253">
                  <c:v>513.39264861177492</c:v>
                </c:pt>
                <c:pt idx="27254">
                  <c:v>575.74679003093888</c:v>
                </c:pt>
                <c:pt idx="27255">
                  <c:v>599.49127601177327</c:v>
                </c:pt>
                <c:pt idx="27256">
                  <c:v>619.58042882789357</c:v>
                </c:pt>
                <c:pt idx="27257">
                  <c:v>639.67777161067374</c:v>
                </c:pt>
                <c:pt idx="27258">
                  <c:v>609.35684311557168</c:v>
                </c:pt>
                <c:pt idx="27259">
                  <c:v>621.62336884251283</c:v>
                </c:pt>
                <c:pt idx="27260">
                  <c:v>639.11191053203743</c:v>
                </c:pt>
                <c:pt idx="27261">
                  <c:v>692.80420376963968</c:v>
                </c:pt>
                <c:pt idx="27262">
                  <c:v>705.99291140802393</c:v>
                </c:pt>
                <c:pt idx="27263">
                  <c:v>716.44472578970237</c:v>
                </c:pt>
                <c:pt idx="27264">
                  <c:v>693.22626629882552</c:v>
                </c:pt>
                <c:pt idx="27265">
                  <c:v>659.01918467172584</c:v>
                </c:pt>
                <c:pt idx="27266">
                  <c:v>650.08356738086331</c:v>
                </c:pt>
                <c:pt idx="27267">
                  <c:v>645.42369953398077</c:v>
                </c:pt>
                <c:pt idx="27268">
                  <c:v>639.97837403979179</c:v>
                </c:pt>
                <c:pt idx="27269">
                  <c:v>634.33618191795949</c:v>
                </c:pt>
                <c:pt idx="27270">
                  <c:v>651.15979143901325</c:v>
                </c:pt>
                <c:pt idx="27271">
                  <c:v>660.14497657636048</c:v>
                </c:pt>
                <c:pt idx="27272">
                  <c:v>667.87007713157641</c:v>
                </c:pt>
                <c:pt idx="27273">
                  <c:v>675.36325390943909</c:v>
                </c:pt>
                <c:pt idx="27274">
                  <c:v>682.35589315615243</c:v>
                </c:pt>
                <c:pt idx="27275">
                  <c:v>689.09199606854645</c:v>
                </c:pt>
                <c:pt idx="27276">
                  <c:v>680.84552124985635</c:v>
                </c:pt>
                <c:pt idx="27277">
                  <c:v>674.9946377711824</c:v>
                </c:pt>
                <c:pt idx="27278">
                  <c:v>669.05796810132949</c:v>
                </c:pt>
                <c:pt idx="27279">
                  <c:v>665.10211176059272</c:v>
                </c:pt>
                <c:pt idx="27280">
                  <c:v>662.33191356299847</c:v>
                </c:pt>
                <c:pt idx="27281">
                  <c:v>652.39997243859364</c:v>
                </c:pt>
                <c:pt idx="27282">
                  <c:v>745.62481393350868</c:v>
                </c:pt>
                <c:pt idx="27283">
                  <c:v>807.54425765677126</c:v>
                </c:pt>
                <c:pt idx="27284">
                  <c:v>861.4901325328558</c:v>
                </c:pt>
                <c:pt idx="27285">
                  <c:v>915.80511024557609</c:v>
                </c:pt>
                <c:pt idx="27286">
                  <c:v>969.51132957827565</c:v>
                </c:pt>
                <c:pt idx="27287">
                  <c:v>1022.4514279041073</c:v>
                </c:pt>
                <c:pt idx="27288">
                  <c:v>1034.3291580008884</c:v>
                </c:pt>
                <c:pt idx="27289">
                  <c:v>1060.94723571997</c:v>
                </c:pt>
                <c:pt idx="27290">
                  <c:v>1089.8555584366825</c:v>
                </c:pt>
                <c:pt idx="27291">
                  <c:v>1116.3060462533897</c:v>
                </c:pt>
                <c:pt idx="27292">
                  <c:v>1141.4201521650268</c:v>
                </c:pt>
                <c:pt idx="27293">
                  <c:v>1165.9947843454918</c:v>
                </c:pt>
                <c:pt idx="27294">
                  <c:v>1119.8424238046127</c:v>
                </c:pt>
                <c:pt idx="27295">
                  <c:v>1093.1063886569734</c:v>
                </c:pt>
                <c:pt idx="27296">
                  <c:v>1073.9296417757532</c:v>
                </c:pt>
                <c:pt idx="27297">
                  <c:v>1049.3777740828737</c:v>
                </c:pt>
                <c:pt idx="27298">
                  <c:v>1023.1537346352083</c:v>
                </c:pt>
                <c:pt idx="27299">
                  <c:v>996.05856226650019</c:v>
                </c:pt>
                <c:pt idx="27300">
                  <c:v>947.14407819124062</c:v>
                </c:pt>
                <c:pt idx="27301">
                  <c:v>904.53302927205209</c:v>
                </c:pt>
                <c:pt idx="27302">
                  <c:v>861.82528650877839</c:v>
                </c:pt>
                <c:pt idx="27303">
                  <c:v>817.74606205381156</c:v>
                </c:pt>
                <c:pt idx="27304">
                  <c:v>774.30866890336893</c:v>
                </c:pt>
                <c:pt idx="27305">
                  <c:v>731.06706914104029</c:v>
                </c:pt>
                <c:pt idx="27306">
                  <c:v>789.69664678763422</c:v>
                </c:pt>
                <c:pt idx="27307">
                  <c:v>896.93240465358986</c:v>
                </c:pt>
                <c:pt idx="27308">
                  <c:v>824.68756872923188</c:v>
                </c:pt>
                <c:pt idx="27309">
                  <c:v>752.90312617511995</c:v>
                </c:pt>
                <c:pt idx="27310">
                  <c:v>675.9132093333385</c:v>
                </c:pt>
                <c:pt idx="27311">
                  <c:v>594.86570321345687</c:v>
                </c:pt>
                <c:pt idx="27312">
                  <c:v>568.19836710834295</c:v>
                </c:pt>
                <c:pt idx="27313">
                  <c:v>539.66960615316134</c:v>
                </c:pt>
                <c:pt idx="27314">
                  <c:v>507.8828736271974</c:v>
                </c:pt>
                <c:pt idx="27315">
                  <c:v>474.91758680099866</c:v>
                </c:pt>
                <c:pt idx="27316">
                  <c:v>441.79106411039066</c:v>
                </c:pt>
                <c:pt idx="27317">
                  <c:v>409.23458307512965</c:v>
                </c:pt>
                <c:pt idx="27318">
                  <c:v>372.24821979689813</c:v>
                </c:pt>
                <c:pt idx="27319">
                  <c:v>341.34292129950217</c:v>
                </c:pt>
                <c:pt idx="27320">
                  <c:v>315.12256408747299</c:v>
                </c:pt>
                <c:pt idx="27321">
                  <c:v>286.85619290470572</c:v>
                </c:pt>
                <c:pt idx="27322">
                  <c:v>256.57943648151229</c:v>
                </c:pt>
                <c:pt idx="27323">
                  <c:v>226.95807382829091</c:v>
                </c:pt>
                <c:pt idx="27324">
                  <c:v>187.55895407183664</c:v>
                </c:pt>
                <c:pt idx="27325">
                  <c:v>149.95058981336626</c:v>
                </c:pt>
                <c:pt idx="27326">
                  <c:v>114.15284318354348</c:v>
                </c:pt>
                <c:pt idx="27327">
                  <c:v>80.614127381292064</c:v>
                </c:pt>
                <c:pt idx="27328">
                  <c:v>46.9313161230315</c:v>
                </c:pt>
                <c:pt idx="27329">
                  <c:v>14.359231944867156</c:v>
                </c:pt>
                <c:pt idx="27330">
                  <c:v>109.90248950765462</c:v>
                </c:pt>
                <c:pt idx="27331">
                  <c:v>199.92820649644341</c:v>
                </c:pt>
                <c:pt idx="27332">
                  <c:v>291.39341540017739</c:v>
                </c:pt>
                <c:pt idx="27333">
                  <c:v>383.62779204992893</c:v>
                </c:pt>
                <c:pt idx="27334">
                  <c:v>479.85642144442011</c:v>
                </c:pt>
                <c:pt idx="27335">
                  <c:v>577.680278879703</c:v>
                </c:pt>
                <c:pt idx="27336">
                  <c:v>813.63221609424352</c:v>
                </c:pt>
                <c:pt idx="27337">
                  <c:v>1046.5828641320293</c:v>
                </c:pt>
                <c:pt idx="27338">
                  <c:v>1280.2751128325799</c:v>
                </c:pt>
                <c:pt idx="27339">
                  <c:v>1501.9425933410446</c:v>
                </c:pt>
                <c:pt idx="27340">
                  <c:v>1663.6257827294658</c:v>
                </c:pt>
                <c:pt idx="27341">
                  <c:v>1796.011981522732</c:v>
                </c:pt>
                <c:pt idx="27342">
                  <c:v>1836.8011265636951</c:v>
                </c:pt>
                <c:pt idx="27343">
                  <c:v>1890.8632491741344</c:v>
                </c:pt>
                <c:pt idx="27344">
                  <c:v>1943.3633705925533</c:v>
                </c:pt>
                <c:pt idx="27345">
                  <c:v>1972.1367649326803</c:v>
                </c:pt>
                <c:pt idx="27346">
                  <c:v>2022.1644914935482</c:v>
                </c:pt>
                <c:pt idx="27347">
                  <c:v>2071.2021492696272</c:v>
                </c:pt>
                <c:pt idx="27348">
                  <c:v>2050.9888587711539</c:v>
                </c:pt>
                <c:pt idx="27349">
                  <c:v>2022.8717912931593</c:v>
                </c:pt>
                <c:pt idx="27350">
                  <c:v>1994.9321717783378</c:v>
                </c:pt>
                <c:pt idx="27351">
                  <c:v>1969.7362915286208</c:v>
                </c:pt>
                <c:pt idx="27352">
                  <c:v>1945.6289798881774</c:v>
                </c:pt>
                <c:pt idx="27353">
                  <c:v>1922.8259451637291</c:v>
                </c:pt>
                <c:pt idx="27354">
                  <c:v>1926.2021566267651</c:v>
                </c:pt>
                <c:pt idx="27355">
                  <c:v>1920.8883104219281</c:v>
                </c:pt>
                <c:pt idx="27356">
                  <c:v>1929.4275604741865</c:v>
                </c:pt>
                <c:pt idx="27357">
                  <c:v>1940.7290608881522</c:v>
                </c:pt>
                <c:pt idx="27358">
                  <c:v>1951.8581268885198</c:v>
                </c:pt>
                <c:pt idx="27359">
                  <c:v>1963.4301638551012</c:v>
                </c:pt>
                <c:pt idx="27360">
                  <c:v>1975.5334253956044</c:v>
                </c:pt>
                <c:pt idx="27361">
                  <c:v>1987.5759587564341</c:v>
                </c:pt>
                <c:pt idx="27362">
                  <c:v>1999.3370418504248</c:v>
                </c:pt>
                <c:pt idx="27363">
                  <c:v>2010.4621679111169</c:v>
                </c:pt>
                <c:pt idx="27364">
                  <c:v>2022.5844976388466</c:v>
                </c:pt>
                <c:pt idx="27365">
                  <c:v>2035.7153879562929</c:v>
                </c:pt>
                <c:pt idx="27366">
                  <c:v>2029.1153848367819</c:v>
                </c:pt>
                <c:pt idx="27367">
                  <c:v>2023.5286939218611</c:v>
                </c:pt>
                <c:pt idx="27368">
                  <c:v>2024.8402218500808</c:v>
                </c:pt>
                <c:pt idx="27369">
                  <c:v>2030.2117041121739</c:v>
                </c:pt>
                <c:pt idx="27370">
                  <c:v>2036.4314073795201</c:v>
                </c:pt>
                <c:pt idx="27371">
                  <c:v>2042.6682192524029</c:v>
                </c:pt>
                <c:pt idx="27372">
                  <c:v>2041.5482270062837</c:v>
                </c:pt>
                <c:pt idx="27373">
                  <c:v>2041.9578246100061</c:v>
                </c:pt>
                <c:pt idx="27374">
                  <c:v>1917.1396701856343</c:v>
                </c:pt>
                <c:pt idx="27375">
                  <c:v>1715.2951553067307</c:v>
                </c:pt>
                <c:pt idx="27376">
                  <c:v>1585.641860830046</c:v>
                </c:pt>
                <c:pt idx="27377">
                  <c:v>1428.4068582018615</c:v>
                </c:pt>
                <c:pt idx="27378">
                  <c:v>1300.127078668183</c:v>
                </c:pt>
                <c:pt idx="27379">
                  <c:v>1186.505234716248</c:v>
                </c:pt>
                <c:pt idx="27380">
                  <c:v>1085.9203388252633</c:v>
                </c:pt>
                <c:pt idx="27381">
                  <c:v>996.98248036837867</c:v>
                </c:pt>
                <c:pt idx="27382">
                  <c:v>918.00508027263015</c:v>
                </c:pt>
                <c:pt idx="27383">
                  <c:v>847.25945448480968</c:v>
                </c:pt>
                <c:pt idx="27384">
                  <c:v>773.27085174795843</c:v>
                </c:pt>
                <c:pt idx="27385">
                  <c:v>702.74493533232464</c:v>
                </c:pt>
                <c:pt idx="27386">
                  <c:v>637.33091470104125</c:v>
                </c:pt>
                <c:pt idx="27387">
                  <c:v>578.44302311848344</c:v>
                </c:pt>
                <c:pt idx="27388">
                  <c:v>527.61130882369366</c:v>
                </c:pt>
                <c:pt idx="27389">
                  <c:v>484.87520062080966</c:v>
                </c:pt>
                <c:pt idx="27390">
                  <c:v>496.49323704365787</c:v>
                </c:pt>
                <c:pt idx="27391">
                  <c:v>505.27777481068017</c:v>
                </c:pt>
                <c:pt idx="27392">
                  <c:v>505.82244982105749</c:v>
                </c:pt>
                <c:pt idx="27393">
                  <c:v>516.21525727531844</c:v>
                </c:pt>
                <c:pt idx="27394">
                  <c:v>524.47983404888691</c:v>
                </c:pt>
                <c:pt idx="27395">
                  <c:v>532.04692166889674</c:v>
                </c:pt>
                <c:pt idx="27396">
                  <c:v>539.52199805174587</c:v>
                </c:pt>
                <c:pt idx="27397">
                  <c:v>614.48181365497567</c:v>
                </c:pt>
                <c:pt idx="27398">
                  <c:v>668.10789344441798</c:v>
                </c:pt>
                <c:pt idx="27399">
                  <c:v>691.36896243834838</c:v>
                </c:pt>
                <c:pt idx="27400">
                  <c:v>714.81414402482358</c:v>
                </c:pt>
                <c:pt idx="27401">
                  <c:v>727.95375857906174</c:v>
                </c:pt>
                <c:pt idx="27402">
                  <c:v>702.49676674581099</c:v>
                </c:pt>
                <c:pt idx="27403">
                  <c:v>716.74619505455848</c:v>
                </c:pt>
                <c:pt idx="27404">
                  <c:v>724.65763868985243</c:v>
                </c:pt>
                <c:pt idx="27405">
                  <c:v>776.48894129636756</c:v>
                </c:pt>
                <c:pt idx="27406">
                  <c:v>788.44334316836114</c:v>
                </c:pt>
                <c:pt idx="27407">
                  <c:v>800.00159819317571</c:v>
                </c:pt>
                <c:pt idx="27408">
                  <c:v>796.61378017014317</c:v>
                </c:pt>
                <c:pt idx="27409">
                  <c:v>763.80856114556639</c:v>
                </c:pt>
                <c:pt idx="27410">
                  <c:v>749.7859028959557</c:v>
                </c:pt>
                <c:pt idx="27411">
                  <c:v>753.01666180921393</c:v>
                </c:pt>
                <c:pt idx="27412">
                  <c:v>758.28822589189099</c:v>
                </c:pt>
                <c:pt idx="27413">
                  <c:v>762.84213893635399</c:v>
                </c:pt>
                <c:pt idx="27414">
                  <c:v>747.75733526993122</c:v>
                </c:pt>
                <c:pt idx="27415">
                  <c:v>736.3058952903765</c:v>
                </c:pt>
                <c:pt idx="27416">
                  <c:v>724.82730185966068</c:v>
                </c:pt>
                <c:pt idx="27417">
                  <c:v>719.22365236363282</c:v>
                </c:pt>
                <c:pt idx="27418">
                  <c:v>714.76955642758242</c:v>
                </c:pt>
                <c:pt idx="27419">
                  <c:v>710.59415447309709</c:v>
                </c:pt>
                <c:pt idx="27420">
                  <c:v>731.16826254326668</c:v>
                </c:pt>
                <c:pt idx="27421">
                  <c:v>742.05894723838594</c:v>
                </c:pt>
                <c:pt idx="27422">
                  <c:v>748.43477419977125</c:v>
                </c:pt>
                <c:pt idx="27423">
                  <c:v>755.20348646232503</c:v>
                </c:pt>
                <c:pt idx="27424">
                  <c:v>764.54750016704395</c:v>
                </c:pt>
                <c:pt idx="27425">
                  <c:v>774.61625290418169</c:v>
                </c:pt>
                <c:pt idx="27426">
                  <c:v>779.24408259061261</c:v>
                </c:pt>
                <c:pt idx="27427">
                  <c:v>785.89189604677722</c:v>
                </c:pt>
                <c:pt idx="27428">
                  <c:v>793.02984078115151</c:v>
                </c:pt>
                <c:pt idx="27429">
                  <c:v>799.56084436100616</c:v>
                </c:pt>
                <c:pt idx="27430">
                  <c:v>802.73265541844944</c:v>
                </c:pt>
                <c:pt idx="27431">
                  <c:v>804.55418719106058</c:v>
                </c:pt>
                <c:pt idx="27432">
                  <c:v>815.01408451026862</c:v>
                </c:pt>
                <c:pt idx="27433">
                  <c:v>822.58454767093997</c:v>
                </c:pt>
                <c:pt idx="27434">
                  <c:v>827.99772615500399</c:v>
                </c:pt>
                <c:pt idx="27435">
                  <c:v>833.08628602238366</c:v>
                </c:pt>
                <c:pt idx="27436">
                  <c:v>839.40365802034466</c:v>
                </c:pt>
                <c:pt idx="27437">
                  <c:v>847.00825379342916</c:v>
                </c:pt>
                <c:pt idx="27438">
                  <c:v>841.5373739463754</c:v>
                </c:pt>
                <c:pt idx="27439">
                  <c:v>841.95840440665279</c:v>
                </c:pt>
                <c:pt idx="27440">
                  <c:v>845.78321185255618</c:v>
                </c:pt>
                <c:pt idx="27441">
                  <c:v>849.6335712095331</c:v>
                </c:pt>
                <c:pt idx="27442">
                  <c:v>858.40104364314129</c:v>
                </c:pt>
                <c:pt idx="27443">
                  <c:v>864.35029067487312</c:v>
                </c:pt>
                <c:pt idx="27444">
                  <c:v>873.76331212661546</c:v>
                </c:pt>
                <c:pt idx="27445">
                  <c:v>886.61998947674022</c:v>
                </c:pt>
                <c:pt idx="27446">
                  <c:v>899.96814105655972</c:v>
                </c:pt>
                <c:pt idx="27447">
                  <c:v>912.08249771845158</c:v>
                </c:pt>
                <c:pt idx="27448">
                  <c:v>920.32800383494225</c:v>
                </c:pt>
                <c:pt idx="27449">
                  <c:v>927.30728020747767</c:v>
                </c:pt>
                <c:pt idx="27450">
                  <c:v>979.27609513745722</c:v>
                </c:pt>
                <c:pt idx="27451">
                  <c:v>1020.654599236422</c:v>
                </c:pt>
                <c:pt idx="27452">
                  <c:v>1054.2062226971234</c:v>
                </c:pt>
                <c:pt idx="27453">
                  <c:v>1084.4832705555643</c:v>
                </c:pt>
                <c:pt idx="27454">
                  <c:v>1112.5880014584177</c:v>
                </c:pt>
                <c:pt idx="27455">
                  <c:v>1138.8951677838111</c:v>
                </c:pt>
                <c:pt idx="27456">
                  <c:v>1124.7220653745717</c:v>
                </c:pt>
                <c:pt idx="27457">
                  <c:v>1120.0353051110999</c:v>
                </c:pt>
                <c:pt idx="27458">
                  <c:v>1123.0396414094191</c:v>
                </c:pt>
                <c:pt idx="27459">
                  <c:v>1123.9484504498921</c:v>
                </c:pt>
                <c:pt idx="27460">
                  <c:v>1123.3833138936159</c:v>
                </c:pt>
                <c:pt idx="27461">
                  <c:v>1122.5019133958299</c:v>
                </c:pt>
                <c:pt idx="27462">
                  <c:v>1162.8223050390113</c:v>
                </c:pt>
                <c:pt idx="27463">
                  <c:v>1215.8078403429929</c:v>
                </c:pt>
                <c:pt idx="27464">
                  <c:v>1235.3190737155742</c:v>
                </c:pt>
                <c:pt idx="27465">
                  <c:v>1234.625462634014</c:v>
                </c:pt>
                <c:pt idx="27466">
                  <c:v>1227.7209222175311</c:v>
                </c:pt>
                <c:pt idx="27467">
                  <c:v>1220.0996261568896</c:v>
                </c:pt>
                <c:pt idx="27468">
                  <c:v>1276.059253573133</c:v>
                </c:pt>
                <c:pt idx="27469">
                  <c:v>1316.0261557888616</c:v>
                </c:pt>
                <c:pt idx="27470">
                  <c:v>1343.8357146997396</c:v>
                </c:pt>
                <c:pt idx="27471">
                  <c:v>1372.328646761996</c:v>
                </c:pt>
                <c:pt idx="27472">
                  <c:v>1399.5572285288106</c:v>
                </c:pt>
                <c:pt idx="27473">
                  <c:v>1424.3925640008872</c:v>
                </c:pt>
                <c:pt idx="27474">
                  <c:v>1431.7161421803128</c:v>
                </c:pt>
                <c:pt idx="27475">
                  <c:v>1436.023107658076</c:v>
                </c:pt>
                <c:pt idx="27476">
                  <c:v>1446.9155482268243</c:v>
                </c:pt>
                <c:pt idx="27477">
                  <c:v>1457.7358516641339</c:v>
                </c:pt>
                <c:pt idx="27478">
                  <c:v>1466.3363959706082</c:v>
                </c:pt>
                <c:pt idx="27479">
                  <c:v>1473.2409348928318</c:v>
                </c:pt>
                <c:pt idx="27480">
                  <c:v>1471.5709585568532</c:v>
                </c:pt>
                <c:pt idx="27481">
                  <c:v>1458.1833996018124</c:v>
                </c:pt>
                <c:pt idx="27482">
                  <c:v>1453.1646267914607</c:v>
                </c:pt>
                <c:pt idx="27483">
                  <c:v>1454.1417716808623</c:v>
                </c:pt>
                <c:pt idx="27484">
                  <c:v>1455.5675098272723</c:v>
                </c:pt>
                <c:pt idx="27485">
                  <c:v>1456.5654502278412</c:v>
                </c:pt>
                <c:pt idx="27486">
                  <c:v>1444.7115974991739</c:v>
                </c:pt>
                <c:pt idx="27487">
                  <c:v>1435.7195825423348</c:v>
                </c:pt>
                <c:pt idx="27488">
                  <c:v>1427.4546052686721</c:v>
                </c:pt>
                <c:pt idx="27489">
                  <c:v>1380.2450778345892</c:v>
                </c:pt>
                <c:pt idx="27490">
                  <c:v>1376.4203175511866</c:v>
                </c:pt>
                <c:pt idx="27491">
                  <c:v>1366.8659177381176</c:v>
                </c:pt>
                <c:pt idx="27492">
                  <c:v>1360.5286351043264</c:v>
                </c:pt>
                <c:pt idx="27493">
                  <c:v>1322.4201713341324</c:v>
                </c:pt>
                <c:pt idx="27494">
                  <c:v>1288.1159174953684</c:v>
                </c:pt>
                <c:pt idx="27495">
                  <c:v>1257.6147244887454</c:v>
                </c:pt>
                <c:pt idx="27496">
                  <c:v>1229.1555328664683</c:v>
                </c:pt>
                <c:pt idx="27497">
                  <c:v>1201.9609255720532</c:v>
                </c:pt>
                <c:pt idx="27498">
                  <c:v>1183.7144260525508</c:v>
                </c:pt>
                <c:pt idx="27499">
                  <c:v>1153.5439638473497</c:v>
                </c:pt>
                <c:pt idx="27500">
                  <c:v>1134.2617656937559</c:v>
                </c:pt>
                <c:pt idx="27501">
                  <c:v>1121.5696246091045</c:v>
                </c:pt>
                <c:pt idx="27502">
                  <c:v>1109.0862208669341</c:v>
                </c:pt>
                <c:pt idx="27503">
                  <c:v>1096.8699177155031</c:v>
                </c:pt>
                <c:pt idx="27504">
                  <c:v>1125.4382379139752</c:v>
                </c:pt>
                <c:pt idx="27505">
                  <c:v>1142.3143872362134</c:v>
                </c:pt>
                <c:pt idx="27506">
                  <c:v>1153.1713983690825</c:v>
                </c:pt>
                <c:pt idx="27507">
                  <c:v>1162.8437696473209</c:v>
                </c:pt>
                <c:pt idx="27508">
                  <c:v>1172.3834523262778</c:v>
                </c:pt>
                <c:pt idx="27509">
                  <c:v>1181.2607119466286</c:v>
                </c:pt>
                <c:pt idx="27510">
                  <c:v>1148.6991645397154</c:v>
                </c:pt>
                <c:pt idx="27511">
                  <c:v>1118.3671901892933</c:v>
                </c:pt>
                <c:pt idx="27512">
                  <c:v>1095.145093890399</c:v>
                </c:pt>
                <c:pt idx="27513">
                  <c:v>1077.5629078775958</c:v>
                </c:pt>
                <c:pt idx="27514">
                  <c:v>1062.1729388903491</c:v>
                </c:pt>
                <c:pt idx="27515">
                  <c:v>1047.2358984128896</c:v>
                </c:pt>
                <c:pt idx="27516">
                  <c:v>1029.230146309251</c:v>
                </c:pt>
                <c:pt idx="27517">
                  <c:v>1012.0940739661227</c:v>
                </c:pt>
                <c:pt idx="27518">
                  <c:v>996.07928098003049</c:v>
                </c:pt>
                <c:pt idx="27519">
                  <c:v>981.03714926527948</c:v>
                </c:pt>
                <c:pt idx="27520">
                  <c:v>966.76889454286618</c:v>
                </c:pt>
                <c:pt idx="27521">
                  <c:v>953.15495625142785</c:v>
                </c:pt>
                <c:pt idx="27522">
                  <c:v>933.72502714794075</c:v>
                </c:pt>
                <c:pt idx="27523">
                  <c:v>915.70710521754222</c:v>
                </c:pt>
                <c:pt idx="27524">
                  <c:v>899.427950604118</c:v>
                </c:pt>
                <c:pt idx="27525">
                  <c:v>884.49204112323423</c:v>
                </c:pt>
                <c:pt idx="27526">
                  <c:v>870.47735272017394</c:v>
                </c:pt>
                <c:pt idx="27527">
                  <c:v>857.18179974517147</c:v>
                </c:pt>
                <c:pt idx="27528">
                  <c:v>871.07248369624108</c:v>
                </c:pt>
                <c:pt idx="27529">
                  <c:v>875.06431275099544</c:v>
                </c:pt>
                <c:pt idx="27530">
                  <c:v>874.01622237357856</c:v>
                </c:pt>
                <c:pt idx="27531">
                  <c:v>872.8689404004399</c:v>
                </c:pt>
                <c:pt idx="27532">
                  <c:v>872.97664196697349</c:v>
                </c:pt>
                <c:pt idx="27533">
                  <c:v>873.85750637380261</c:v>
                </c:pt>
                <c:pt idx="27534">
                  <c:v>860.89954492858624</c:v>
                </c:pt>
                <c:pt idx="27535">
                  <c:v>856.3615299760047</c:v>
                </c:pt>
                <c:pt idx="27536">
                  <c:v>857.70647363835337</c:v>
                </c:pt>
                <c:pt idx="27537">
                  <c:v>858.3904002905814</c:v>
                </c:pt>
                <c:pt idx="27538">
                  <c:v>859.38066493132055</c:v>
                </c:pt>
                <c:pt idx="27539">
                  <c:v>785.40490360382819</c:v>
                </c:pt>
                <c:pt idx="27540">
                  <c:v>788.24457179318824</c:v>
                </c:pt>
                <c:pt idx="27541">
                  <c:v>850.57262920744438</c:v>
                </c:pt>
                <c:pt idx="27542">
                  <c:v>892.00519249419301</c:v>
                </c:pt>
                <c:pt idx="27543">
                  <c:v>906.09914613428407</c:v>
                </c:pt>
                <c:pt idx="27544">
                  <c:v>919.74215761729067</c:v>
                </c:pt>
                <c:pt idx="27545">
                  <c:v>932.6849085557069</c:v>
                </c:pt>
                <c:pt idx="27546">
                  <c:v>873.08938862753098</c:v>
                </c:pt>
                <c:pt idx="27547">
                  <c:v>860.31613357777439</c:v>
                </c:pt>
                <c:pt idx="27548">
                  <c:v>852.94734880292549</c:v>
                </c:pt>
                <c:pt idx="27549">
                  <c:v>884.46215424147215</c:v>
                </c:pt>
                <c:pt idx="27550">
                  <c:v>875.28434781506189</c:v>
                </c:pt>
                <c:pt idx="27551">
                  <c:v>864.45646318208674</c:v>
                </c:pt>
                <c:pt idx="27552">
                  <c:v>841.13952067072944</c:v>
                </c:pt>
                <c:pt idx="27553">
                  <c:v>790.62325381292214</c:v>
                </c:pt>
                <c:pt idx="27554">
                  <c:v>761.16640237272691</c:v>
                </c:pt>
                <c:pt idx="27555">
                  <c:v>748.45560030567003</c:v>
                </c:pt>
                <c:pt idx="27556">
                  <c:v>738.69627388625099</c:v>
                </c:pt>
                <c:pt idx="27557">
                  <c:v>729.02342261947524</c:v>
                </c:pt>
                <c:pt idx="27558">
                  <c:v>751.14347387136263</c:v>
                </c:pt>
                <c:pt idx="27559">
                  <c:v>760.73970882659967</c:v>
                </c:pt>
                <c:pt idx="27560">
                  <c:v>766.87459044808804</c:v>
                </c:pt>
                <c:pt idx="27561">
                  <c:v>775.29138527513783</c:v>
                </c:pt>
                <c:pt idx="27562">
                  <c:v>784.131812001855</c:v>
                </c:pt>
                <c:pt idx="27563">
                  <c:v>792.59563777552705</c:v>
                </c:pt>
                <c:pt idx="27564">
                  <c:v>801.29676761238045</c:v>
                </c:pt>
                <c:pt idx="27565">
                  <c:v>806.29089442543318</c:v>
                </c:pt>
                <c:pt idx="27566">
                  <c:v>809.3684692655853</c:v>
                </c:pt>
                <c:pt idx="27567">
                  <c:v>816.51297842280496</c:v>
                </c:pt>
                <c:pt idx="27568">
                  <c:v>826.21162250205111</c:v>
                </c:pt>
                <c:pt idx="27569">
                  <c:v>837.37816056936504</c:v>
                </c:pt>
                <c:pt idx="27570">
                  <c:v>810.41365701496204</c:v>
                </c:pt>
                <c:pt idx="27571">
                  <c:v>797.16663871616686</c:v>
                </c:pt>
                <c:pt idx="27572">
                  <c:v>784.8217810567586</c:v>
                </c:pt>
                <c:pt idx="27573">
                  <c:v>772.32459385677373</c:v>
                </c:pt>
                <c:pt idx="27574">
                  <c:v>751.43013202190696</c:v>
                </c:pt>
                <c:pt idx="27575">
                  <c:v>742.53674205984782</c:v>
                </c:pt>
                <c:pt idx="27576">
                  <c:v>757.18686676912523</c:v>
                </c:pt>
                <c:pt idx="27577">
                  <c:v>763.14925919390282</c:v>
                </c:pt>
                <c:pt idx="27578">
                  <c:v>767.24483138068285</c:v>
                </c:pt>
                <c:pt idx="27579">
                  <c:v>770.96398075134346</c:v>
                </c:pt>
                <c:pt idx="27580">
                  <c:v>774.32909988898405</c:v>
                </c:pt>
                <c:pt idx="27581">
                  <c:v>777.3763751774278</c:v>
                </c:pt>
                <c:pt idx="27582">
                  <c:v>794.39686497839568</c:v>
                </c:pt>
                <c:pt idx="27583">
                  <c:v>808.56476897002199</c:v>
                </c:pt>
                <c:pt idx="27584">
                  <c:v>818.42849347797301</c:v>
                </c:pt>
                <c:pt idx="27585">
                  <c:v>830.97961557086251</c:v>
                </c:pt>
                <c:pt idx="27586">
                  <c:v>839.49581033786342</c:v>
                </c:pt>
                <c:pt idx="27587">
                  <c:v>846.24051275708985</c:v>
                </c:pt>
                <c:pt idx="27588">
                  <c:v>871.49485339388968</c:v>
                </c:pt>
                <c:pt idx="27589">
                  <c:v>895.54597145058972</c:v>
                </c:pt>
                <c:pt idx="27590">
                  <c:v>917.87881904150368</c:v>
                </c:pt>
                <c:pt idx="27591">
                  <c:v>935.81702876222528</c:v>
                </c:pt>
                <c:pt idx="27592">
                  <c:v>953.04953603804256</c:v>
                </c:pt>
                <c:pt idx="27593">
                  <c:v>969.78673061276902</c:v>
                </c:pt>
                <c:pt idx="27594">
                  <c:v>957.198558180747</c:v>
                </c:pt>
                <c:pt idx="27595">
                  <c:v>952.81396333300881</c:v>
                </c:pt>
                <c:pt idx="27596">
                  <c:v>943.6452465630199</c:v>
                </c:pt>
                <c:pt idx="27597">
                  <c:v>933.02904875765762</c:v>
                </c:pt>
                <c:pt idx="27598">
                  <c:v>921.55040889953057</c:v>
                </c:pt>
                <c:pt idx="27599">
                  <c:v>1017.2857003306237</c:v>
                </c:pt>
                <c:pt idx="27600">
                  <c:v>1078.3080783900216</c:v>
                </c:pt>
                <c:pt idx="27601">
                  <c:v>1137.7900521656099</c:v>
                </c:pt>
                <c:pt idx="27602">
                  <c:v>1203.7024898549271</c:v>
                </c:pt>
                <c:pt idx="27603">
                  <c:v>1263.8968932193127</c:v>
                </c:pt>
                <c:pt idx="27604">
                  <c:v>1321.9903155220557</c:v>
                </c:pt>
                <c:pt idx="27605">
                  <c:v>1378.2648701013929</c:v>
                </c:pt>
                <c:pt idx="27606">
                  <c:v>1426.7749084838647</c:v>
                </c:pt>
                <c:pt idx="27607">
                  <c:v>1439.5693861961174</c:v>
                </c:pt>
                <c:pt idx="27608">
                  <c:v>1438.8290580688681</c:v>
                </c:pt>
                <c:pt idx="27609">
                  <c:v>1425.803608283084</c:v>
                </c:pt>
                <c:pt idx="27610">
                  <c:v>1410.2615835050879</c:v>
                </c:pt>
                <c:pt idx="27611">
                  <c:v>1395.6428912246856</c:v>
                </c:pt>
                <c:pt idx="27612">
                  <c:v>1278.9901172893447</c:v>
                </c:pt>
                <c:pt idx="27613">
                  <c:v>1160.1534779313577</c:v>
                </c:pt>
                <c:pt idx="27614">
                  <c:v>1045.2715175907088</c:v>
                </c:pt>
                <c:pt idx="27615">
                  <c:v>935.43144123543959</c:v>
                </c:pt>
                <c:pt idx="27616">
                  <c:v>826.6524613975829</c:v>
                </c:pt>
                <c:pt idx="27617">
                  <c:v>718.83203813470789</c:v>
                </c:pt>
                <c:pt idx="27618">
                  <c:v>806.77220425632424</c:v>
                </c:pt>
                <c:pt idx="27619">
                  <c:v>891.63609750843909</c:v>
                </c:pt>
                <c:pt idx="27620">
                  <c:v>976.94667434101882</c:v>
                </c:pt>
                <c:pt idx="27621">
                  <c:v>1062.4208414921102</c:v>
                </c:pt>
                <c:pt idx="27622">
                  <c:v>1151.7679174552086</c:v>
                </c:pt>
                <c:pt idx="27623">
                  <c:v>1242.7263231640929</c:v>
                </c:pt>
                <c:pt idx="27624">
                  <c:v>1430.6293135246322</c:v>
                </c:pt>
                <c:pt idx="27625">
                  <c:v>1569.0627997503379</c:v>
                </c:pt>
                <c:pt idx="27626">
                  <c:v>1671.7560252121064</c:v>
                </c:pt>
                <c:pt idx="27627">
                  <c:v>1770.4283744078816</c:v>
                </c:pt>
                <c:pt idx="27628">
                  <c:v>1866.6556316704721</c:v>
                </c:pt>
                <c:pt idx="27629">
                  <c:v>1960.6559353154819</c:v>
                </c:pt>
                <c:pt idx="27630">
                  <c:v>2015.6355746051222</c:v>
                </c:pt>
                <c:pt idx="27631">
                  <c:v>2076.7376844660066</c:v>
                </c:pt>
                <c:pt idx="27632">
                  <c:v>2136.2253873059267</c:v>
                </c:pt>
                <c:pt idx="27633">
                  <c:v>2169.4480524188784</c:v>
                </c:pt>
                <c:pt idx="27634">
                  <c:v>2226.1802342656902</c:v>
                </c:pt>
                <c:pt idx="27635">
                  <c:v>2281.9921319512969</c:v>
                </c:pt>
                <c:pt idx="27636">
                  <c:v>2294.0788596494608</c:v>
                </c:pt>
                <c:pt idx="27637">
                  <c:v>2277.9925850833447</c:v>
                </c:pt>
                <c:pt idx="27638">
                  <c:v>2269.1569873561275</c:v>
                </c:pt>
                <c:pt idx="27639">
                  <c:v>2263.3003837825981</c:v>
                </c:pt>
                <c:pt idx="27640">
                  <c:v>2258.3427718659536</c:v>
                </c:pt>
                <c:pt idx="27641">
                  <c:v>2254.1902058703758</c:v>
                </c:pt>
                <c:pt idx="27642">
                  <c:v>2224.1301549330151</c:v>
                </c:pt>
                <c:pt idx="27643">
                  <c:v>2198.6315487469028</c:v>
                </c:pt>
                <c:pt idx="27644">
                  <c:v>2185.9514996886987</c:v>
                </c:pt>
                <c:pt idx="27645">
                  <c:v>2174.5889054244435</c:v>
                </c:pt>
                <c:pt idx="27646">
                  <c:v>2164.1149821812942</c:v>
                </c:pt>
                <c:pt idx="27647">
                  <c:v>2154.9525164857009</c:v>
                </c:pt>
                <c:pt idx="27648">
                  <c:v>2140.0806703836797</c:v>
                </c:pt>
                <c:pt idx="27649">
                  <c:v>2127.0925455049323</c:v>
                </c:pt>
                <c:pt idx="27650">
                  <c:v>2115.280519767532</c:v>
                </c:pt>
                <c:pt idx="27651">
                  <c:v>2103.9872583139936</c:v>
                </c:pt>
                <c:pt idx="27652">
                  <c:v>2094.3659797200239</c:v>
                </c:pt>
                <c:pt idx="27653">
                  <c:v>2086.2608013779895</c:v>
                </c:pt>
                <c:pt idx="27654">
                  <c:v>2050.9984617458144</c:v>
                </c:pt>
                <c:pt idx="27655">
                  <c:v>2018.5403088437206</c:v>
                </c:pt>
                <c:pt idx="27656">
                  <c:v>1994.1915005238707</c:v>
                </c:pt>
                <c:pt idx="27657">
                  <c:v>1944.6255051727412</c:v>
                </c:pt>
                <c:pt idx="27658">
                  <c:v>1712.5480032990465</c:v>
                </c:pt>
                <c:pt idx="27659">
                  <c:v>1610.4157821736708</c:v>
                </c:pt>
                <c:pt idx="27660">
                  <c:v>1457.1553729128248</c:v>
                </c:pt>
                <c:pt idx="27661">
                  <c:v>1330.907726211917</c:v>
                </c:pt>
                <c:pt idx="27662">
                  <c:v>1221.2180414854049</c:v>
                </c:pt>
                <c:pt idx="27663">
                  <c:v>1125.195314332193</c:v>
                </c:pt>
                <c:pt idx="27664">
                  <c:v>1040.4717423571133</c:v>
                </c:pt>
                <c:pt idx="27665">
                  <c:v>965.24919758579392</c:v>
                </c:pt>
                <c:pt idx="27666">
                  <c:v>908.06982720921212</c:v>
                </c:pt>
                <c:pt idx="27667">
                  <c:v>855.63316911232573</c:v>
                </c:pt>
                <c:pt idx="27668">
                  <c:v>809.51636769694824</c:v>
                </c:pt>
                <c:pt idx="27669">
                  <c:v>769.77044633477703</c:v>
                </c:pt>
                <c:pt idx="27670">
                  <c:v>735.47984566478931</c:v>
                </c:pt>
                <c:pt idx="27671">
                  <c:v>705.36196620840531</c:v>
                </c:pt>
                <c:pt idx="27672">
                  <c:v>662.12231676599879</c:v>
                </c:pt>
                <c:pt idx="27673">
                  <c:v>620.00653565821483</c:v>
                </c:pt>
                <c:pt idx="27674">
                  <c:v>580.40652136953565</c:v>
                </c:pt>
                <c:pt idx="27675">
                  <c:v>544.90803730276582</c:v>
                </c:pt>
                <c:pt idx="27676">
                  <c:v>514.05709268186456</c:v>
                </c:pt>
                <c:pt idx="27677">
                  <c:v>487.45298657522716</c:v>
                </c:pt>
                <c:pt idx="27678">
                  <c:v>497.80902251983321</c:v>
                </c:pt>
                <c:pt idx="27679">
                  <c:v>488.71104645321901</c:v>
                </c:pt>
                <c:pt idx="27680">
                  <c:v>485.11915824561549</c:v>
                </c:pt>
                <c:pt idx="27681">
                  <c:v>483.29705628160809</c:v>
                </c:pt>
                <c:pt idx="27682">
                  <c:v>481.27460660782634</c:v>
                </c:pt>
                <c:pt idx="27683">
                  <c:v>479.6542382792656</c:v>
                </c:pt>
                <c:pt idx="27684">
                  <c:v>482.38970658963069</c:v>
                </c:pt>
                <c:pt idx="27685">
                  <c:v>550.47974469918279</c:v>
                </c:pt>
                <c:pt idx="27686">
                  <c:v>601.78477685459495</c:v>
                </c:pt>
                <c:pt idx="27687">
                  <c:v>622.02894335436201</c:v>
                </c:pt>
                <c:pt idx="27688">
                  <c:v>643.44407159459922</c:v>
                </c:pt>
                <c:pt idx="27689">
                  <c:v>665.07019765687437</c:v>
                </c:pt>
                <c:pt idx="27690">
                  <c:v>618.45821581603821</c:v>
                </c:pt>
                <c:pt idx="27691">
                  <c:v>617.3850355983601</c:v>
                </c:pt>
                <c:pt idx="27692">
                  <c:v>621.28761498590484</c:v>
                </c:pt>
                <c:pt idx="27693">
                  <c:v>659.44728345876672</c:v>
                </c:pt>
                <c:pt idx="27694">
                  <c:v>663.66247222235188</c:v>
                </c:pt>
                <c:pt idx="27695">
                  <c:v>667.48795890502493</c:v>
                </c:pt>
                <c:pt idx="27696">
                  <c:v>690.31152165036929</c:v>
                </c:pt>
                <c:pt idx="27697">
                  <c:v>669.72498526125651</c:v>
                </c:pt>
                <c:pt idx="27698">
                  <c:v>667.38660161922473</c:v>
                </c:pt>
                <c:pt idx="27699">
                  <c:v>677.93503400151008</c:v>
                </c:pt>
                <c:pt idx="27700">
                  <c:v>691.35440546823827</c:v>
                </c:pt>
                <c:pt idx="27701">
                  <c:v>705.35021051020067</c:v>
                </c:pt>
                <c:pt idx="27702">
                  <c:v>654.70435664059266</c:v>
                </c:pt>
                <c:pt idx="27703">
                  <c:v>626.52971656162879</c:v>
                </c:pt>
                <c:pt idx="27704">
                  <c:v>600.8100567919405</c:v>
                </c:pt>
                <c:pt idx="27705">
                  <c:v>576.5103180029713</c:v>
                </c:pt>
                <c:pt idx="27706">
                  <c:v>551.61794072104021</c:v>
                </c:pt>
                <c:pt idx="27707">
                  <c:v>524.96198551783118</c:v>
                </c:pt>
                <c:pt idx="27708">
                  <c:v>557.94976819380565</c:v>
                </c:pt>
                <c:pt idx="27709">
                  <c:v>562.11058380978795</c:v>
                </c:pt>
                <c:pt idx="27710">
                  <c:v>560.1424000673461</c:v>
                </c:pt>
                <c:pt idx="27711">
                  <c:v>561.8233874983822</c:v>
                </c:pt>
                <c:pt idx="27712">
                  <c:v>564.9325962853585</c:v>
                </c:pt>
                <c:pt idx="27713">
                  <c:v>569.11657401314892</c:v>
                </c:pt>
                <c:pt idx="27714">
                  <c:v>549.31851492157</c:v>
                </c:pt>
                <c:pt idx="27715">
                  <c:v>545.74123179009393</c:v>
                </c:pt>
                <c:pt idx="27716">
                  <c:v>541.07033920278263</c:v>
                </c:pt>
                <c:pt idx="27717">
                  <c:v>534.54108825027186</c:v>
                </c:pt>
                <c:pt idx="27718">
                  <c:v>526.90276983869956</c:v>
                </c:pt>
                <c:pt idx="27719">
                  <c:v>518.05874780772444</c:v>
                </c:pt>
                <c:pt idx="27720">
                  <c:v>549.0615582191723</c:v>
                </c:pt>
                <c:pt idx="27721">
                  <c:v>567.13130120075698</c:v>
                </c:pt>
                <c:pt idx="27722">
                  <c:v>583.64755813251497</c:v>
                </c:pt>
                <c:pt idx="27723">
                  <c:v>599.74510349579361</c:v>
                </c:pt>
                <c:pt idx="27724">
                  <c:v>611.12922597309614</c:v>
                </c:pt>
                <c:pt idx="27725">
                  <c:v>628.27240962687881</c:v>
                </c:pt>
                <c:pt idx="27726">
                  <c:v>664.4916225501712</c:v>
                </c:pt>
                <c:pt idx="27727">
                  <c:v>695.81557530795328</c:v>
                </c:pt>
                <c:pt idx="27728">
                  <c:v>724.37023278642721</c:v>
                </c:pt>
                <c:pt idx="27729">
                  <c:v>749.3946600748942</c:v>
                </c:pt>
                <c:pt idx="27730">
                  <c:v>772.80792237078072</c:v>
                </c:pt>
                <c:pt idx="27731">
                  <c:v>794.98981921592861</c:v>
                </c:pt>
                <c:pt idx="27732">
                  <c:v>883.23706614075149</c:v>
                </c:pt>
                <c:pt idx="27733">
                  <c:v>958.64259285121886</c:v>
                </c:pt>
                <c:pt idx="27734">
                  <c:v>1030.2798360339295</c:v>
                </c:pt>
                <c:pt idx="27735">
                  <c:v>1097.8575716589</c:v>
                </c:pt>
                <c:pt idx="27736">
                  <c:v>1165.0222690984249</c:v>
                </c:pt>
                <c:pt idx="27737">
                  <c:v>1233.5190012308594</c:v>
                </c:pt>
                <c:pt idx="27738">
                  <c:v>1150.6996070277178</c:v>
                </c:pt>
                <c:pt idx="27739">
                  <c:v>1150.0013441568774</c:v>
                </c:pt>
                <c:pt idx="27740">
                  <c:v>1094.2344222249626</c:v>
                </c:pt>
                <c:pt idx="27741">
                  <c:v>961.26868869191094</c:v>
                </c:pt>
                <c:pt idx="27742">
                  <c:v>824.35472722253894</c:v>
                </c:pt>
                <c:pt idx="27743">
                  <c:v>687.11482720447293</c:v>
                </c:pt>
                <c:pt idx="27744">
                  <c:v>671.26041784771678</c:v>
                </c:pt>
                <c:pt idx="27745">
                  <c:v>656.02456955922321</c:v>
                </c:pt>
                <c:pt idx="27746">
                  <c:v>637.82505036914506</c:v>
                </c:pt>
                <c:pt idx="27747">
                  <c:v>616.56261134924966</c:v>
                </c:pt>
                <c:pt idx="27748">
                  <c:v>594.71825467310111</c:v>
                </c:pt>
                <c:pt idx="27749">
                  <c:v>573.45244804607034</c:v>
                </c:pt>
                <c:pt idx="27750">
                  <c:v>513.0840922103622</c:v>
                </c:pt>
                <c:pt idx="27751">
                  <c:v>466.08771106097248</c:v>
                </c:pt>
                <c:pt idx="27752">
                  <c:v>422.6248732922017</c:v>
                </c:pt>
                <c:pt idx="27753">
                  <c:v>372.76402488488219</c:v>
                </c:pt>
                <c:pt idx="27754">
                  <c:v>319.24678311515441</c:v>
                </c:pt>
                <c:pt idx="27755">
                  <c:v>267.82325873483347</c:v>
                </c:pt>
                <c:pt idx="27756">
                  <c:v>311.49660776330177</c:v>
                </c:pt>
                <c:pt idx="27757">
                  <c:v>352.52604150495176</c:v>
                </c:pt>
                <c:pt idx="27758">
                  <c:v>396.30653348829804</c:v>
                </c:pt>
                <c:pt idx="27759">
                  <c:v>444.9223637598526</c:v>
                </c:pt>
                <c:pt idx="27760">
                  <c:v>494.4553128137083</c:v>
                </c:pt>
                <c:pt idx="27761">
                  <c:v>545.81627830193634</c:v>
                </c:pt>
                <c:pt idx="27762">
                  <c:v>683.15393727164349</c:v>
                </c:pt>
                <c:pt idx="27763">
                  <c:v>817.82665851342779</c:v>
                </c:pt>
                <c:pt idx="27764">
                  <c:v>951.79747177549382</c:v>
                </c:pt>
                <c:pt idx="27765">
                  <c:v>1088.9589245970546</c:v>
                </c:pt>
                <c:pt idx="27766">
                  <c:v>1228.9244123631095</c:v>
                </c:pt>
                <c:pt idx="27767">
                  <c:v>1371.5678885083082</c:v>
                </c:pt>
                <c:pt idx="27768">
                  <c:v>1459.363058141347</c:v>
                </c:pt>
                <c:pt idx="27769">
                  <c:v>1535.6341557741457</c:v>
                </c:pt>
                <c:pt idx="27770">
                  <c:v>1587.7537728150696</c:v>
                </c:pt>
                <c:pt idx="27771">
                  <c:v>1623.7355752844071</c:v>
                </c:pt>
                <c:pt idx="27772">
                  <c:v>1661.0764925989404</c:v>
                </c:pt>
                <c:pt idx="27773">
                  <c:v>1697.2080327864214</c:v>
                </c:pt>
                <c:pt idx="27774">
                  <c:v>1769.4388148275539</c:v>
                </c:pt>
                <c:pt idx="27775">
                  <c:v>1834.5917326930285</c:v>
                </c:pt>
                <c:pt idx="27776">
                  <c:v>1898.8570904112905</c:v>
                </c:pt>
                <c:pt idx="27777">
                  <c:v>1938.9864578446388</c:v>
                </c:pt>
                <c:pt idx="27778">
                  <c:v>1999.6590112501381</c:v>
                </c:pt>
                <c:pt idx="27779">
                  <c:v>2059.1862389827934</c:v>
                </c:pt>
                <c:pt idx="27780">
                  <c:v>2048.1839791396619</c:v>
                </c:pt>
                <c:pt idx="27781">
                  <c:v>2017.5728231238379</c:v>
                </c:pt>
                <c:pt idx="27782">
                  <c:v>1994.0757812807562</c:v>
                </c:pt>
                <c:pt idx="27783">
                  <c:v>1973.86068993749</c:v>
                </c:pt>
                <c:pt idx="27784">
                  <c:v>1954.8945370575636</c:v>
                </c:pt>
                <c:pt idx="27785">
                  <c:v>1936.9299985536297</c:v>
                </c:pt>
                <c:pt idx="27786">
                  <c:v>1990.1394538304914</c:v>
                </c:pt>
                <c:pt idx="27787">
                  <c:v>2028.8808187338407</c:v>
                </c:pt>
                <c:pt idx="27788">
                  <c:v>2080.5411034337103</c:v>
                </c:pt>
                <c:pt idx="27789">
                  <c:v>2131.9163737098729</c:v>
                </c:pt>
                <c:pt idx="27790">
                  <c:v>2182.2138862545266</c:v>
                </c:pt>
                <c:pt idx="27791">
                  <c:v>2232.2936769104908</c:v>
                </c:pt>
                <c:pt idx="27792">
                  <c:v>2230.7181046487867</c:v>
                </c:pt>
                <c:pt idx="27793">
                  <c:v>2237.9893969696932</c:v>
                </c:pt>
                <c:pt idx="27794">
                  <c:v>2243.5398619418829</c:v>
                </c:pt>
                <c:pt idx="27795">
                  <c:v>2249.6083932129077</c:v>
                </c:pt>
                <c:pt idx="27796">
                  <c:v>2256.4773482510673</c:v>
                </c:pt>
                <c:pt idx="27797">
                  <c:v>2263.2906666260365</c:v>
                </c:pt>
                <c:pt idx="27798">
                  <c:v>2237.7905513123778</c:v>
                </c:pt>
                <c:pt idx="27799">
                  <c:v>2216.805764729505</c:v>
                </c:pt>
                <c:pt idx="27800">
                  <c:v>2203.7288194289144</c:v>
                </c:pt>
                <c:pt idx="27801">
                  <c:v>2194.8258631487752</c:v>
                </c:pt>
                <c:pt idx="27802">
                  <c:v>2178.4844125782056</c:v>
                </c:pt>
                <c:pt idx="27803">
                  <c:v>1868.6907017262142</c:v>
                </c:pt>
                <c:pt idx="27804">
                  <c:v>1762.2898635148599</c:v>
                </c:pt>
                <c:pt idx="27805">
                  <c:v>1577.6792100259827</c:v>
                </c:pt>
                <c:pt idx="27806">
                  <c:v>1429.2372264102066</c:v>
                </c:pt>
                <c:pt idx="27807">
                  <c:v>1302.3212865773874</c:v>
                </c:pt>
                <c:pt idx="27808">
                  <c:v>1191.6464795287443</c:v>
                </c:pt>
                <c:pt idx="27809">
                  <c:v>1094.4470319922646</c:v>
                </c:pt>
                <c:pt idx="27810">
                  <c:v>1007.1565908890208</c:v>
                </c:pt>
                <c:pt idx="27811">
                  <c:v>927.30545437316243</c:v>
                </c:pt>
                <c:pt idx="27812">
                  <c:v>856.16489833955393</c:v>
                </c:pt>
                <c:pt idx="27813">
                  <c:v>793.59602398038828</c:v>
                </c:pt>
                <c:pt idx="27814">
                  <c:v>738.20249908342953</c:v>
                </c:pt>
                <c:pt idx="27815">
                  <c:v>688.51494860066532</c:v>
                </c:pt>
                <c:pt idx="27816">
                  <c:v>638.08776071449392</c:v>
                </c:pt>
                <c:pt idx="27817">
                  <c:v>589.30263004406299</c:v>
                </c:pt>
                <c:pt idx="27818">
                  <c:v>544.11487415199895</c:v>
                </c:pt>
                <c:pt idx="27819">
                  <c:v>503.87913912344015</c:v>
                </c:pt>
                <c:pt idx="27820">
                  <c:v>469.76336321680503</c:v>
                </c:pt>
                <c:pt idx="27821">
                  <c:v>441.81154314655606</c:v>
                </c:pt>
                <c:pt idx="27822">
                  <c:v>454.54703688819978</c:v>
                </c:pt>
                <c:pt idx="27823">
                  <c:v>450.95741120006107</c:v>
                </c:pt>
                <c:pt idx="27824">
                  <c:v>451.08756572833983</c:v>
                </c:pt>
                <c:pt idx="27825">
                  <c:v>456.22415481761476</c:v>
                </c:pt>
                <c:pt idx="27826">
                  <c:v>463.15269168499924</c:v>
                </c:pt>
                <c:pt idx="27827">
                  <c:v>472.8635215397054</c:v>
                </c:pt>
                <c:pt idx="27828">
                  <c:v>476.8400000433096</c:v>
                </c:pt>
                <c:pt idx="27829">
                  <c:v>555.05871515910701</c:v>
                </c:pt>
                <c:pt idx="27830">
                  <c:v>611.6661501404235</c:v>
                </c:pt>
                <c:pt idx="27831">
                  <c:v>648.39396617597595</c:v>
                </c:pt>
                <c:pt idx="27832">
                  <c:v>668.90830010454169</c:v>
                </c:pt>
                <c:pt idx="27833">
                  <c:v>683.72443043772671</c:v>
                </c:pt>
                <c:pt idx="27834">
                  <c:v>654.57944338282005</c:v>
                </c:pt>
                <c:pt idx="27835">
                  <c:v>661.04988747744721</c:v>
                </c:pt>
                <c:pt idx="27836">
                  <c:v>669.42748638037881</c:v>
                </c:pt>
                <c:pt idx="27837">
                  <c:v>717.42140476002544</c:v>
                </c:pt>
                <c:pt idx="27838">
                  <c:v>727.11278407496354</c:v>
                </c:pt>
                <c:pt idx="27839">
                  <c:v>735.43733077164529</c:v>
                </c:pt>
                <c:pt idx="27840">
                  <c:v>707.13938578049215</c:v>
                </c:pt>
                <c:pt idx="27841">
                  <c:v>657.43523459481617</c:v>
                </c:pt>
                <c:pt idx="27842">
                  <c:v>630.19994210131529</c:v>
                </c:pt>
                <c:pt idx="27843">
                  <c:v>620.30058380289313</c:v>
                </c:pt>
                <c:pt idx="27844">
                  <c:v>614.81961791649155</c:v>
                </c:pt>
                <c:pt idx="27845">
                  <c:v>607.31884864038773</c:v>
                </c:pt>
                <c:pt idx="27846">
                  <c:v>611.60862486791996</c:v>
                </c:pt>
                <c:pt idx="27847">
                  <c:v>601.12008542212459</c:v>
                </c:pt>
                <c:pt idx="27848">
                  <c:v>597.19015953047665</c:v>
                </c:pt>
                <c:pt idx="27849">
                  <c:v>597.63616204949335</c:v>
                </c:pt>
                <c:pt idx="27850">
                  <c:v>594.89109706208239</c:v>
                </c:pt>
                <c:pt idx="27851">
                  <c:v>590.16275965605087</c:v>
                </c:pt>
                <c:pt idx="27852">
                  <c:v>587.68080046448063</c:v>
                </c:pt>
                <c:pt idx="27853">
                  <c:v>578.33988427704082</c:v>
                </c:pt>
                <c:pt idx="27854">
                  <c:v>567.01014023209814</c:v>
                </c:pt>
                <c:pt idx="27855">
                  <c:v>559.74412120143916</c:v>
                </c:pt>
                <c:pt idx="27856">
                  <c:v>553.98941816095157</c:v>
                </c:pt>
                <c:pt idx="27857">
                  <c:v>548.94831963157935</c:v>
                </c:pt>
                <c:pt idx="27858">
                  <c:v>572.8741576911342</c:v>
                </c:pt>
                <c:pt idx="27859">
                  <c:v>587.13129668807392</c:v>
                </c:pt>
                <c:pt idx="27860">
                  <c:v>599.69805374667055</c:v>
                </c:pt>
                <c:pt idx="27861">
                  <c:v>612.26925534579811</c:v>
                </c:pt>
                <c:pt idx="27862">
                  <c:v>624.84840139680034</c:v>
                </c:pt>
                <c:pt idx="27863">
                  <c:v>637.3052582307655</c:v>
                </c:pt>
                <c:pt idx="27864">
                  <c:v>622.15964551275783</c:v>
                </c:pt>
                <c:pt idx="27865">
                  <c:v>615.64619693579277</c:v>
                </c:pt>
                <c:pt idx="27866">
                  <c:v>609.88374113349323</c:v>
                </c:pt>
                <c:pt idx="27867">
                  <c:v>603.57992678305391</c:v>
                </c:pt>
                <c:pt idx="27868">
                  <c:v>596.34297737946952</c:v>
                </c:pt>
                <c:pt idx="27869">
                  <c:v>588.14248436295986</c:v>
                </c:pt>
                <c:pt idx="27870">
                  <c:v>710.30601685652073</c:v>
                </c:pt>
                <c:pt idx="27871">
                  <c:v>797.09541195873578</c:v>
                </c:pt>
                <c:pt idx="27872">
                  <c:v>877.07220704806036</c:v>
                </c:pt>
                <c:pt idx="27873">
                  <c:v>953.48632660757164</c:v>
                </c:pt>
                <c:pt idx="27874">
                  <c:v>1029.0920908620658</c:v>
                </c:pt>
                <c:pt idx="27875">
                  <c:v>1103.2355848450823</c:v>
                </c:pt>
                <c:pt idx="27876">
                  <c:v>1071.3042521334974</c:v>
                </c:pt>
                <c:pt idx="27877">
                  <c:v>1063.8496293757623</c:v>
                </c:pt>
                <c:pt idx="27878">
                  <c:v>1057.2918474215085</c:v>
                </c:pt>
                <c:pt idx="27879">
                  <c:v>1047.2173195307228</c:v>
                </c:pt>
                <c:pt idx="27880">
                  <c:v>1037.4665177651209</c:v>
                </c:pt>
                <c:pt idx="27881">
                  <c:v>1028.051779759021</c:v>
                </c:pt>
                <c:pt idx="27882">
                  <c:v>1155.8734477401142</c:v>
                </c:pt>
                <c:pt idx="27883">
                  <c:v>1113.5571391612966</c:v>
                </c:pt>
                <c:pt idx="27884">
                  <c:v>1067.504118534978</c:v>
                </c:pt>
                <c:pt idx="27885">
                  <c:v>1018.8222557100235</c:v>
                </c:pt>
                <c:pt idx="27886">
                  <c:v>969.65652482458495</c:v>
                </c:pt>
                <c:pt idx="27887">
                  <c:v>920.57150344857939</c:v>
                </c:pt>
                <c:pt idx="27888">
                  <c:v>852.78404543029296</c:v>
                </c:pt>
                <c:pt idx="27889">
                  <c:v>786.35067487408185</c:v>
                </c:pt>
                <c:pt idx="27890">
                  <c:v>717.32376819756405</c:v>
                </c:pt>
                <c:pt idx="27891">
                  <c:v>645.9507134887491</c:v>
                </c:pt>
                <c:pt idx="27892">
                  <c:v>574.70014397793784</c:v>
                </c:pt>
                <c:pt idx="27893">
                  <c:v>504.14119754761776</c:v>
                </c:pt>
                <c:pt idx="27894">
                  <c:v>470.64575920371402</c:v>
                </c:pt>
                <c:pt idx="27895">
                  <c:v>447.76505205939583</c:v>
                </c:pt>
                <c:pt idx="27896">
                  <c:v>429.03600400843914</c:v>
                </c:pt>
                <c:pt idx="27897">
                  <c:v>405.20676302842128</c:v>
                </c:pt>
                <c:pt idx="27898">
                  <c:v>377.85812754063767</c:v>
                </c:pt>
                <c:pt idx="27899">
                  <c:v>351.21845633059183</c:v>
                </c:pt>
                <c:pt idx="27900">
                  <c:v>321.66225398078677</c:v>
                </c:pt>
                <c:pt idx="27901">
                  <c:v>289.16689192149403</c:v>
                </c:pt>
                <c:pt idx="27902">
                  <c:v>260.43744894964152</c:v>
                </c:pt>
                <c:pt idx="27903">
                  <c:v>237.060481651039</c:v>
                </c:pt>
                <c:pt idx="27904">
                  <c:v>214.98542286984787</c:v>
                </c:pt>
                <c:pt idx="27905">
                  <c:v>193.81657962153992</c:v>
                </c:pt>
                <c:pt idx="27906">
                  <c:v>243.06877509987027</c:v>
                </c:pt>
                <c:pt idx="27907">
                  <c:v>289.65550425375608</c:v>
                </c:pt>
                <c:pt idx="27908">
                  <c:v>334.94644414045013</c:v>
                </c:pt>
                <c:pt idx="27909">
                  <c:v>382.83072131543076</c:v>
                </c:pt>
                <c:pt idx="27910">
                  <c:v>432.57984323190823</c:v>
                </c:pt>
                <c:pt idx="27911">
                  <c:v>484.04665979577356</c:v>
                </c:pt>
                <c:pt idx="27912">
                  <c:v>645.9450506163945</c:v>
                </c:pt>
                <c:pt idx="27913">
                  <c:v>800.63296613652471</c:v>
                </c:pt>
                <c:pt idx="27914">
                  <c:v>957.80974569721639</c:v>
                </c:pt>
                <c:pt idx="27915">
                  <c:v>1120.4461785834997</c:v>
                </c:pt>
                <c:pt idx="27916">
                  <c:v>1284.1346227578308</c:v>
                </c:pt>
                <c:pt idx="27917">
                  <c:v>1424.7636020660341</c:v>
                </c:pt>
                <c:pt idx="27918">
                  <c:v>1557.1298294852527</c:v>
                </c:pt>
                <c:pt idx="27919">
                  <c:v>1669.3229152815115</c:v>
                </c:pt>
                <c:pt idx="27920">
                  <c:v>1780.4643990949285</c:v>
                </c:pt>
                <c:pt idx="27921">
                  <c:v>1874.250081726442</c:v>
                </c:pt>
                <c:pt idx="27922">
                  <c:v>1972.7574952796283</c:v>
                </c:pt>
                <c:pt idx="27923">
                  <c:v>2076.094312281693</c:v>
                </c:pt>
                <c:pt idx="27924">
                  <c:v>2032.1273250159893</c:v>
                </c:pt>
                <c:pt idx="27925">
                  <c:v>1992.1070922912243</c:v>
                </c:pt>
                <c:pt idx="27926">
                  <c:v>1952.4082571950814</c:v>
                </c:pt>
                <c:pt idx="27927">
                  <c:v>1916.1486009962018</c:v>
                </c:pt>
                <c:pt idx="27928">
                  <c:v>1881.9248535296531</c:v>
                </c:pt>
                <c:pt idx="27929">
                  <c:v>1849.0575451512041</c:v>
                </c:pt>
                <c:pt idx="27930">
                  <c:v>1842.5380840564942</c:v>
                </c:pt>
                <c:pt idx="27931">
                  <c:v>1830.4007733967433</c:v>
                </c:pt>
                <c:pt idx="27932">
                  <c:v>1831.846314279084</c:v>
                </c:pt>
                <c:pt idx="27933">
                  <c:v>1834.2959130704803</c:v>
                </c:pt>
                <c:pt idx="27934">
                  <c:v>1836.8062916785032</c:v>
                </c:pt>
                <c:pt idx="27935">
                  <c:v>1840.0239264287532</c:v>
                </c:pt>
                <c:pt idx="27936">
                  <c:v>1882.8181369764156</c:v>
                </c:pt>
                <c:pt idx="27937">
                  <c:v>1917.2005162953974</c:v>
                </c:pt>
                <c:pt idx="27938">
                  <c:v>1950.4159583252499</c:v>
                </c:pt>
                <c:pt idx="27939">
                  <c:v>1984.5874791406877</c:v>
                </c:pt>
                <c:pt idx="27940">
                  <c:v>2018.9703534695457</c:v>
                </c:pt>
                <c:pt idx="27941">
                  <c:v>2052.9772183645614</c:v>
                </c:pt>
                <c:pt idx="27942">
                  <c:v>2067.592490027258</c:v>
                </c:pt>
                <c:pt idx="27943">
                  <c:v>2082.8525311692874</c:v>
                </c:pt>
                <c:pt idx="27944">
                  <c:v>2104.3612064208551</c:v>
                </c:pt>
                <c:pt idx="27945">
                  <c:v>2129.2866747711059</c:v>
                </c:pt>
                <c:pt idx="27946">
                  <c:v>2154.5652281934986</c:v>
                </c:pt>
                <c:pt idx="27947">
                  <c:v>2179.4718896534578</c:v>
                </c:pt>
                <c:pt idx="27948">
                  <c:v>2176.9032967959097</c:v>
                </c:pt>
                <c:pt idx="27949">
                  <c:v>2179.1675173395315</c:v>
                </c:pt>
                <c:pt idx="27950">
                  <c:v>1961.8745237974472</c:v>
                </c:pt>
                <c:pt idx="27951">
                  <c:v>1783.7219677929761</c:v>
                </c:pt>
                <c:pt idx="27952">
                  <c:v>1614.323928787948</c:v>
                </c:pt>
                <c:pt idx="27953">
                  <c:v>1445.1323498095078</c:v>
                </c:pt>
                <c:pt idx="27954">
                  <c:v>1313.7161779036326</c:v>
                </c:pt>
                <c:pt idx="27955">
                  <c:v>1197.8488638504871</c:v>
                </c:pt>
                <c:pt idx="27956">
                  <c:v>1096.3905704633105</c:v>
                </c:pt>
                <c:pt idx="27957">
                  <c:v>1007.795408548195</c:v>
                </c:pt>
                <c:pt idx="27958">
                  <c:v>930.20077987658669</c:v>
                </c:pt>
                <c:pt idx="27959">
                  <c:v>861.5864675461205</c:v>
                </c:pt>
                <c:pt idx="27960">
                  <c:v>793.1237640449815</c:v>
                </c:pt>
                <c:pt idx="27961">
                  <c:v>728.77988507797716</c:v>
                </c:pt>
                <c:pt idx="27962">
                  <c:v>669.99927398352895</c:v>
                </c:pt>
                <c:pt idx="27963">
                  <c:v>618.25739568915299</c:v>
                </c:pt>
                <c:pt idx="27964">
                  <c:v>574.67983941434738</c:v>
                </c:pt>
                <c:pt idx="27965">
                  <c:v>539.71865386039337</c:v>
                </c:pt>
                <c:pt idx="27966">
                  <c:v>552.31023362040958</c:v>
                </c:pt>
                <c:pt idx="27967">
                  <c:v>549.0454971862506</c:v>
                </c:pt>
                <c:pt idx="27968">
                  <c:v>551.01196092557325</c:v>
                </c:pt>
                <c:pt idx="27969">
                  <c:v>556.69572888713799</c:v>
                </c:pt>
                <c:pt idx="27970">
                  <c:v>564.35595173376817</c:v>
                </c:pt>
                <c:pt idx="27971">
                  <c:v>573.41326061188397</c:v>
                </c:pt>
                <c:pt idx="27972">
                  <c:v>564.81243253325943</c:v>
                </c:pt>
                <c:pt idx="27973">
                  <c:v>634.49549619926745</c:v>
                </c:pt>
                <c:pt idx="27974">
                  <c:v>689.60976359976098</c:v>
                </c:pt>
                <c:pt idx="27975">
                  <c:v>715.54171656242784</c:v>
                </c:pt>
                <c:pt idx="27976">
                  <c:v>722.77332992656113</c:v>
                </c:pt>
                <c:pt idx="27977">
                  <c:v>728.82029411504152</c:v>
                </c:pt>
                <c:pt idx="27978">
                  <c:v>713.01033297926381</c:v>
                </c:pt>
                <c:pt idx="27979">
                  <c:v>723.37204091166711</c:v>
                </c:pt>
                <c:pt idx="27980">
                  <c:v>733.0719158997257</c:v>
                </c:pt>
                <c:pt idx="27981">
                  <c:v>773.96033965576044</c:v>
                </c:pt>
                <c:pt idx="27982">
                  <c:v>780.63680516168347</c:v>
                </c:pt>
                <c:pt idx="27983">
                  <c:v>785.75478754324706</c:v>
                </c:pt>
                <c:pt idx="27984">
                  <c:v>736.67272962148411</c:v>
                </c:pt>
                <c:pt idx="27985">
                  <c:v>678.13997177164674</c:v>
                </c:pt>
                <c:pt idx="27986">
                  <c:v>645.93047165836458</c:v>
                </c:pt>
                <c:pt idx="27987">
                  <c:v>625.0480734841517</c:v>
                </c:pt>
                <c:pt idx="27988">
                  <c:v>604.68431371189763</c:v>
                </c:pt>
                <c:pt idx="27989">
                  <c:v>583.34029988246652</c:v>
                </c:pt>
                <c:pt idx="27990">
                  <c:v>568.26968642404574</c:v>
                </c:pt>
                <c:pt idx="27991">
                  <c:v>556.25175090644439</c:v>
                </c:pt>
                <c:pt idx="27992">
                  <c:v>538.72058233087103</c:v>
                </c:pt>
                <c:pt idx="27993">
                  <c:v>520.46433169767431</c:v>
                </c:pt>
                <c:pt idx="27994">
                  <c:v>501.1825481307294</c:v>
                </c:pt>
                <c:pt idx="27995">
                  <c:v>480.46262044967648</c:v>
                </c:pt>
                <c:pt idx="27996">
                  <c:v>581.76726106818023</c:v>
                </c:pt>
                <c:pt idx="27997">
                  <c:v>637.54071153788402</c:v>
                </c:pt>
                <c:pt idx="27998">
                  <c:v>684.32556189688046</c:v>
                </c:pt>
                <c:pt idx="27999">
                  <c:v>733.93931998837274</c:v>
                </c:pt>
                <c:pt idx="28000">
                  <c:v>788.3575527971243</c:v>
                </c:pt>
                <c:pt idx="28001">
                  <c:v>844.37719280554074</c:v>
                </c:pt>
                <c:pt idx="28002">
                  <c:v>797.74115854388356</c:v>
                </c:pt>
                <c:pt idx="28003">
                  <c:v>783.11944400496179</c:v>
                </c:pt>
                <c:pt idx="28004">
                  <c:v>772.17053551658012</c:v>
                </c:pt>
                <c:pt idx="28005">
                  <c:v>761.15879885884101</c:v>
                </c:pt>
                <c:pt idx="28006">
                  <c:v>752.87650977090459</c:v>
                </c:pt>
                <c:pt idx="28007">
                  <c:v>743.01792973119177</c:v>
                </c:pt>
                <c:pt idx="28008">
                  <c:v>773.71718998894676</c:v>
                </c:pt>
                <c:pt idx="28009">
                  <c:v>793.16836169930195</c:v>
                </c:pt>
                <c:pt idx="28010">
                  <c:v>811.15159274774476</c:v>
                </c:pt>
                <c:pt idx="28011">
                  <c:v>828.78177095336639</c:v>
                </c:pt>
                <c:pt idx="28012">
                  <c:v>845.71448201981184</c:v>
                </c:pt>
                <c:pt idx="28013">
                  <c:v>861.95545949173663</c:v>
                </c:pt>
                <c:pt idx="28014">
                  <c:v>855.06167949499059</c:v>
                </c:pt>
                <c:pt idx="28015">
                  <c:v>859.08571031158908</c:v>
                </c:pt>
                <c:pt idx="28016">
                  <c:v>860.20825815477224</c:v>
                </c:pt>
                <c:pt idx="28017">
                  <c:v>858.36766004107778</c:v>
                </c:pt>
                <c:pt idx="28018">
                  <c:v>855.19669942589076</c:v>
                </c:pt>
                <c:pt idx="28019">
                  <c:v>917.28338646485042</c:v>
                </c:pt>
                <c:pt idx="28020">
                  <c:v>972.59583355236009</c:v>
                </c:pt>
                <c:pt idx="28021">
                  <c:v>987.64402259073449</c:v>
                </c:pt>
                <c:pt idx="28022">
                  <c:v>999.72532538226346</c:v>
                </c:pt>
                <c:pt idx="28023">
                  <c:v>1008.0940925317287</c:v>
                </c:pt>
                <c:pt idx="28024">
                  <c:v>1016.8945368349629</c:v>
                </c:pt>
                <c:pt idx="28025">
                  <c:v>1025.9186744075939</c:v>
                </c:pt>
                <c:pt idx="28026">
                  <c:v>1019.5688464594215</c:v>
                </c:pt>
                <c:pt idx="28027">
                  <c:v>1013.359713390444</c:v>
                </c:pt>
                <c:pt idx="28028">
                  <c:v>1008.0874789453968</c:v>
                </c:pt>
                <c:pt idx="28029">
                  <c:v>1001.6579772896062</c:v>
                </c:pt>
                <c:pt idx="28030">
                  <c:v>994.94049050745878</c:v>
                </c:pt>
                <c:pt idx="28031">
                  <c:v>988.40921819502944</c:v>
                </c:pt>
                <c:pt idx="28032">
                  <c:v>947.03095809300294</c:v>
                </c:pt>
                <c:pt idx="28033">
                  <c:v>906.87514105261005</c:v>
                </c:pt>
                <c:pt idx="28034">
                  <c:v>864.05967720757042</c:v>
                </c:pt>
                <c:pt idx="28035">
                  <c:v>818.17582390422831</c:v>
                </c:pt>
                <c:pt idx="28036">
                  <c:v>771.38357677182478</c:v>
                </c:pt>
                <c:pt idx="28037">
                  <c:v>724.96604420788037</c:v>
                </c:pt>
                <c:pt idx="28038">
                  <c:v>574.03166750589878</c:v>
                </c:pt>
                <c:pt idx="28039">
                  <c:v>437.05903137448229</c:v>
                </c:pt>
                <c:pt idx="28040">
                  <c:v>303.70965342854282</c:v>
                </c:pt>
                <c:pt idx="28041">
                  <c:v>165.0387742644975</c:v>
                </c:pt>
                <c:pt idx="28042">
                  <c:v>23.483791103344881</c:v>
                </c:pt>
                <c:pt idx="28043">
                  <c:v>-116.63924761353087</c:v>
                </c:pt>
                <c:pt idx="28044">
                  <c:v>0</c:v>
                </c:pt>
                <c:pt idx="28045">
                  <c:v>0</c:v>
                </c:pt>
                <c:pt idx="28046">
                  <c:v>0</c:v>
                </c:pt>
                <c:pt idx="28047">
                  <c:v>0</c:v>
                </c:pt>
                <c:pt idx="28048">
                  <c:v>0</c:v>
                </c:pt>
                <c:pt idx="28049">
                  <c:v>0</c:v>
                </c:pt>
                <c:pt idx="28050">
                  <c:v>0</c:v>
                </c:pt>
                <c:pt idx="28051">
                  <c:v>0</c:v>
                </c:pt>
                <c:pt idx="28052">
                  <c:v>-9.6677378278214495E-14</c:v>
                </c:pt>
                <c:pt idx="28053">
                  <c:v>4.909477536826489E-15</c:v>
                </c:pt>
                <c:pt idx="28054">
                  <c:v>0</c:v>
                </c:pt>
                <c:pt idx="28055">
                  <c:v>2.0905085517519283E-15</c:v>
                </c:pt>
                <c:pt idx="28056">
                  <c:v>0</c:v>
                </c:pt>
                <c:pt idx="28057">
                  <c:v>-240.98175522999475</c:v>
                </c:pt>
                <c:pt idx="28058">
                  <c:v>-160.22368309310934</c:v>
                </c:pt>
                <c:pt idx="28059">
                  <c:v>-74.191053323888767</c:v>
                </c:pt>
                <c:pt idx="28060">
                  <c:v>12.656572795671664</c:v>
                </c:pt>
                <c:pt idx="28061">
                  <c:v>100.26475075846488</c:v>
                </c:pt>
                <c:pt idx="28062">
                  <c:v>312.78957411039062</c:v>
                </c:pt>
                <c:pt idx="28063">
                  <c:v>526.1039139969364</c:v>
                </c:pt>
                <c:pt idx="28064">
                  <c:v>740.02719443103297</c:v>
                </c:pt>
                <c:pt idx="28065">
                  <c:v>943.91354165511962</c:v>
                </c:pt>
                <c:pt idx="28066">
                  <c:v>1157.1267394211277</c:v>
                </c:pt>
                <c:pt idx="28067">
                  <c:v>1360.0910084648679</c:v>
                </c:pt>
                <c:pt idx="28068">
                  <c:v>1408.2154860582868</c:v>
                </c:pt>
                <c:pt idx="28069">
                  <c:v>1431.1130413100252</c:v>
                </c:pt>
                <c:pt idx="28070">
                  <c:v>1455.8357071179682</c:v>
                </c:pt>
                <c:pt idx="28071">
                  <c:v>1484.0861646653684</c:v>
                </c:pt>
                <c:pt idx="28072">
                  <c:v>1506.1494800797659</c:v>
                </c:pt>
                <c:pt idx="28073">
                  <c:v>1530.1678903921236</c:v>
                </c:pt>
                <c:pt idx="28074">
                  <c:v>1578.4216715544378</c:v>
                </c:pt>
                <c:pt idx="28075">
                  <c:v>1619.3396625976561</c:v>
                </c:pt>
                <c:pt idx="28076">
                  <c:v>1672.2209243506911</c:v>
                </c:pt>
                <c:pt idx="28077">
                  <c:v>1724.7430121791399</c:v>
                </c:pt>
                <c:pt idx="28078">
                  <c:v>1775.9534346701325</c:v>
                </c:pt>
                <c:pt idx="28079">
                  <c:v>1826.568377999424</c:v>
                </c:pt>
                <c:pt idx="28080">
                  <c:v>1870.5850666599288</c:v>
                </c:pt>
                <c:pt idx="28081">
                  <c:v>1915.1146088372143</c:v>
                </c:pt>
                <c:pt idx="28082">
                  <c:v>1958.3451482558769</c:v>
                </c:pt>
                <c:pt idx="28083">
                  <c:v>2000.9580489712309</c:v>
                </c:pt>
                <c:pt idx="28084">
                  <c:v>2043.1431817647128</c:v>
                </c:pt>
                <c:pt idx="28085">
                  <c:v>2084.8850352952827</c:v>
                </c:pt>
                <c:pt idx="28086">
                  <c:v>2081.6732540612047</c:v>
                </c:pt>
                <c:pt idx="28087">
                  <c:v>2086.8003207965999</c:v>
                </c:pt>
                <c:pt idx="28088">
                  <c:v>2098.1698889204613</c:v>
                </c:pt>
                <c:pt idx="28089">
                  <c:v>2109.0754254446888</c:v>
                </c:pt>
                <c:pt idx="28090">
                  <c:v>2120.4800922007212</c:v>
                </c:pt>
                <c:pt idx="28091">
                  <c:v>2131.7089355860721</c:v>
                </c:pt>
                <c:pt idx="28092">
                  <c:v>2150.2160085152409</c:v>
                </c:pt>
                <c:pt idx="28093">
                  <c:v>2168.2965217715282</c:v>
                </c:pt>
                <c:pt idx="28094">
                  <c:v>2186.7592920083453</c:v>
                </c:pt>
                <c:pt idx="28095">
                  <c:v>2205.7550300066487</c:v>
                </c:pt>
                <c:pt idx="28096">
                  <c:v>2225.1512518069007</c:v>
                </c:pt>
                <c:pt idx="28097">
                  <c:v>2244.8476051829575</c:v>
                </c:pt>
                <c:pt idx="28098">
                  <c:v>2176.4045395060803</c:v>
                </c:pt>
                <c:pt idx="28099">
                  <c:v>2124.0974674084537</c:v>
                </c:pt>
                <c:pt idx="28100">
                  <c:v>2004.3546767000148</c:v>
                </c:pt>
                <c:pt idx="28101">
                  <c:v>1810.3125372818999</c:v>
                </c:pt>
                <c:pt idx="28102">
                  <c:v>1688.0375433049949</c:v>
                </c:pt>
                <c:pt idx="28103">
                  <c:v>1550.6126065857347</c:v>
                </c:pt>
                <c:pt idx="28104">
                  <c:v>1412.4314721495875</c:v>
                </c:pt>
                <c:pt idx="28105">
                  <c:v>1289.4175849370702</c:v>
                </c:pt>
                <c:pt idx="28106">
                  <c:v>1180.2528730303859</c:v>
                </c:pt>
                <c:pt idx="28107">
                  <c:v>1084.553197732235</c:v>
                </c:pt>
                <c:pt idx="28108">
                  <c:v>1002.0080515600167</c:v>
                </c:pt>
                <c:pt idx="28109">
                  <c:v>931.41716814549602</c:v>
                </c:pt>
                <c:pt idx="28110">
                  <c:v>918.79688147282286</c:v>
                </c:pt>
                <c:pt idx="28111">
                  <c:v>891.3559401715022</c:v>
                </c:pt>
                <c:pt idx="28112">
                  <c:v>869.62334982709501</c:v>
                </c:pt>
                <c:pt idx="28113">
                  <c:v>855.32478316301626</c:v>
                </c:pt>
                <c:pt idx="28114">
                  <c:v>849.39717412672337</c:v>
                </c:pt>
                <c:pt idx="28115">
                  <c:v>850.53553105013941</c:v>
                </c:pt>
                <c:pt idx="28116">
                  <c:v>816.96684158236883</c:v>
                </c:pt>
                <c:pt idx="28117">
                  <c:v>832.22383486779052</c:v>
                </c:pt>
                <c:pt idx="28118">
                  <c:v>857.96847170252738</c:v>
                </c:pt>
                <c:pt idx="28119">
                  <c:v>845.96267031066316</c:v>
                </c:pt>
                <c:pt idx="28120">
                  <c:v>828.7925739715231</c:v>
                </c:pt>
                <c:pt idx="28121">
                  <c:v>809.17256554031724</c:v>
                </c:pt>
                <c:pt idx="28122">
                  <c:v>776.57021352569404</c:v>
                </c:pt>
                <c:pt idx="28123">
                  <c:v>776.07007941857853</c:v>
                </c:pt>
                <c:pt idx="28124">
                  <c:v>775.75069565400997</c:v>
                </c:pt>
                <c:pt idx="28125">
                  <c:v>785.3701564254784</c:v>
                </c:pt>
                <c:pt idx="28126">
                  <c:v>767.70572195424518</c:v>
                </c:pt>
                <c:pt idx="28127">
                  <c:v>748.10808038594132</c:v>
                </c:pt>
                <c:pt idx="28128">
                  <c:v>713.72627983290784</c:v>
                </c:pt>
                <c:pt idx="28129">
                  <c:v>679.59245434595903</c:v>
                </c:pt>
                <c:pt idx="28130">
                  <c:v>662.92445957295934</c:v>
                </c:pt>
                <c:pt idx="28131">
                  <c:v>648.60105873200109</c:v>
                </c:pt>
                <c:pt idx="28132">
                  <c:v>633.77258315685879</c:v>
                </c:pt>
                <c:pt idx="28133">
                  <c:v>618.44296012169116</c:v>
                </c:pt>
                <c:pt idx="28134">
                  <c:v>612.11597071414315</c:v>
                </c:pt>
                <c:pt idx="28135">
                  <c:v>596.12230418272384</c:v>
                </c:pt>
                <c:pt idx="28136">
                  <c:v>591.59775750268932</c:v>
                </c:pt>
                <c:pt idx="28137">
                  <c:v>577.81581035569457</c:v>
                </c:pt>
                <c:pt idx="28138">
                  <c:v>563.620829689022</c:v>
                </c:pt>
                <c:pt idx="28139">
                  <c:v>553.17523893384862</c:v>
                </c:pt>
                <c:pt idx="28140">
                  <c:v>577.32571982717172</c:v>
                </c:pt>
                <c:pt idx="28141">
                  <c:v>598.09367758054225</c:v>
                </c:pt>
                <c:pt idx="28142">
                  <c:v>608.06770995528507</c:v>
                </c:pt>
                <c:pt idx="28143">
                  <c:v>620.01732477032022</c:v>
                </c:pt>
                <c:pt idx="28144">
                  <c:v>633.38768513832099</c:v>
                </c:pt>
                <c:pt idx="28145">
                  <c:v>647.85050084819909</c:v>
                </c:pt>
                <c:pt idx="28146">
                  <c:v>605.25233734056587</c:v>
                </c:pt>
                <c:pt idx="28147">
                  <c:v>580.82170784538107</c:v>
                </c:pt>
                <c:pt idx="28148">
                  <c:v>550.11699456475969</c:v>
                </c:pt>
                <c:pt idx="28149">
                  <c:v>534.78318954006136</c:v>
                </c:pt>
                <c:pt idx="28150">
                  <c:v>513.90757242322945</c:v>
                </c:pt>
                <c:pt idx="28151">
                  <c:v>491.25974807023181</c:v>
                </c:pt>
                <c:pt idx="28152">
                  <c:v>474.27926948911079</c:v>
                </c:pt>
                <c:pt idx="28153">
                  <c:v>401.2056740067942</c:v>
                </c:pt>
                <c:pt idx="28154">
                  <c:v>330.09170053393677</c:v>
                </c:pt>
                <c:pt idx="28155">
                  <c:v>265.83521369587993</c:v>
                </c:pt>
                <c:pt idx="28156">
                  <c:v>201.2829912861817</c:v>
                </c:pt>
                <c:pt idx="28157">
                  <c:v>0</c:v>
                </c:pt>
                <c:pt idx="28158">
                  <c:v>0</c:v>
                </c:pt>
                <c:pt idx="28159">
                  <c:v>0</c:v>
                </c:pt>
                <c:pt idx="28160">
                  <c:v>0</c:v>
                </c:pt>
                <c:pt idx="28161">
                  <c:v>0</c:v>
                </c:pt>
                <c:pt idx="28162">
                  <c:v>0</c:v>
                </c:pt>
                <c:pt idx="28163">
                  <c:v>0</c:v>
                </c:pt>
                <c:pt idx="28164">
                  <c:v>0</c:v>
                </c:pt>
                <c:pt idx="28165">
                  <c:v>0</c:v>
                </c:pt>
                <c:pt idx="28166">
                  <c:v>0</c:v>
                </c:pt>
                <c:pt idx="28167">
                  <c:v>0</c:v>
                </c:pt>
                <c:pt idx="28168">
                  <c:v>0</c:v>
                </c:pt>
                <c:pt idx="28169">
                  <c:v>0</c:v>
                </c:pt>
                <c:pt idx="28170">
                  <c:v>0</c:v>
                </c:pt>
                <c:pt idx="28171">
                  <c:v>0</c:v>
                </c:pt>
                <c:pt idx="28172">
                  <c:v>0</c:v>
                </c:pt>
                <c:pt idx="28173">
                  <c:v>0</c:v>
                </c:pt>
                <c:pt idx="28174">
                  <c:v>0</c:v>
                </c:pt>
                <c:pt idx="28175">
                  <c:v>0</c:v>
                </c:pt>
                <c:pt idx="28176">
                  <c:v>0</c:v>
                </c:pt>
                <c:pt idx="28177">
                  <c:v>0</c:v>
                </c:pt>
                <c:pt idx="28178">
                  <c:v>0</c:v>
                </c:pt>
                <c:pt idx="28179">
                  <c:v>0</c:v>
                </c:pt>
                <c:pt idx="28180">
                  <c:v>0</c:v>
                </c:pt>
                <c:pt idx="28181">
                  <c:v>0</c:v>
                </c:pt>
                <c:pt idx="28182">
                  <c:v>0</c:v>
                </c:pt>
                <c:pt idx="28183">
                  <c:v>0</c:v>
                </c:pt>
                <c:pt idx="28184">
                  <c:v>0</c:v>
                </c:pt>
                <c:pt idx="28185">
                  <c:v>0</c:v>
                </c:pt>
                <c:pt idx="28186">
                  <c:v>0</c:v>
                </c:pt>
                <c:pt idx="28187">
                  <c:v>0</c:v>
                </c:pt>
                <c:pt idx="28188">
                  <c:v>0</c:v>
                </c:pt>
                <c:pt idx="28189">
                  <c:v>0</c:v>
                </c:pt>
                <c:pt idx="28190">
                  <c:v>0</c:v>
                </c:pt>
                <c:pt idx="28191">
                  <c:v>0</c:v>
                </c:pt>
                <c:pt idx="28192">
                  <c:v>0</c:v>
                </c:pt>
                <c:pt idx="28193">
                  <c:v>0</c:v>
                </c:pt>
                <c:pt idx="28194">
                  <c:v>0</c:v>
                </c:pt>
                <c:pt idx="28195">
                  <c:v>0</c:v>
                </c:pt>
                <c:pt idx="28196">
                  <c:v>0</c:v>
                </c:pt>
                <c:pt idx="28197">
                  <c:v>0</c:v>
                </c:pt>
                <c:pt idx="28198">
                  <c:v>0</c:v>
                </c:pt>
                <c:pt idx="28199">
                  <c:v>0</c:v>
                </c:pt>
                <c:pt idx="28200">
                  <c:v>0</c:v>
                </c:pt>
                <c:pt idx="28201">
                  <c:v>-299.48422873809437</c:v>
                </c:pt>
                <c:pt idx="28202">
                  <c:v>-158.72186367682161</c:v>
                </c:pt>
                <c:pt idx="28203">
                  <c:v>-13.953715650747952</c:v>
                </c:pt>
                <c:pt idx="28204">
                  <c:v>131.5863774625071</c:v>
                </c:pt>
                <c:pt idx="28205">
                  <c:v>277.67854901104755</c:v>
                </c:pt>
                <c:pt idx="28206">
                  <c:v>483.23724711284444</c:v>
                </c:pt>
                <c:pt idx="28207">
                  <c:v>687.07516307260732</c:v>
                </c:pt>
                <c:pt idx="28208">
                  <c:v>891.67747287732936</c:v>
                </c:pt>
                <c:pt idx="28209">
                  <c:v>1086.2145603483827</c:v>
                </c:pt>
                <c:pt idx="28210">
                  <c:v>1294.2333351284165</c:v>
                </c:pt>
                <c:pt idx="28211">
                  <c:v>1445.4666289315751</c:v>
                </c:pt>
                <c:pt idx="28212">
                  <c:v>1509.0018756910313</c:v>
                </c:pt>
                <c:pt idx="28213">
                  <c:v>1566.9673507080456</c:v>
                </c:pt>
                <c:pt idx="28214">
                  <c:v>1625.4742782267965</c:v>
                </c:pt>
                <c:pt idx="28215">
                  <c:v>1683.8615815505157</c:v>
                </c:pt>
                <c:pt idx="28216">
                  <c:v>1741.2121971517295</c:v>
                </c:pt>
                <c:pt idx="28217">
                  <c:v>1797.2932570440353</c:v>
                </c:pt>
                <c:pt idx="28218">
                  <c:v>1814.3887845215102</c:v>
                </c:pt>
                <c:pt idx="28219">
                  <c:v>1834.3570897144245</c:v>
                </c:pt>
                <c:pt idx="28220">
                  <c:v>1865.9871482755671</c:v>
                </c:pt>
                <c:pt idx="28221">
                  <c:v>1899.4469639138329</c:v>
                </c:pt>
                <c:pt idx="28222">
                  <c:v>1932.2854588098196</c:v>
                </c:pt>
                <c:pt idx="28223">
                  <c:v>1964.8894784550662</c:v>
                </c:pt>
                <c:pt idx="28224">
                  <c:v>1939.0679782389116</c:v>
                </c:pt>
                <c:pt idx="28225">
                  <c:v>1922.5193240093279</c:v>
                </c:pt>
                <c:pt idx="28226">
                  <c:v>1906.9259903268176</c:v>
                </c:pt>
                <c:pt idx="28227">
                  <c:v>1891.5498729402116</c:v>
                </c:pt>
                <c:pt idx="28228">
                  <c:v>1877.2588290242629</c:v>
                </c:pt>
                <c:pt idx="28229">
                  <c:v>1864.2983616677175</c:v>
                </c:pt>
                <c:pt idx="28230">
                  <c:v>1819.5427442372518</c:v>
                </c:pt>
                <c:pt idx="28231">
                  <c:v>1782.0298271931813</c:v>
                </c:pt>
                <c:pt idx="28232">
                  <c:v>1752.0407109762557</c:v>
                </c:pt>
                <c:pt idx="28233">
                  <c:v>1725.1629771914736</c:v>
                </c:pt>
                <c:pt idx="28234">
                  <c:v>1699.2579298638664</c:v>
                </c:pt>
                <c:pt idx="28235">
                  <c:v>1674.3290750439694</c:v>
                </c:pt>
                <c:pt idx="28236">
                  <c:v>1759.9657891011284</c:v>
                </c:pt>
                <c:pt idx="28237">
                  <c:v>1824.4356580318868</c:v>
                </c:pt>
                <c:pt idx="28238">
                  <c:v>1886.1816331584218</c:v>
                </c:pt>
                <c:pt idx="28239">
                  <c:v>1950.3707195049703</c:v>
                </c:pt>
                <c:pt idx="28240">
                  <c:v>2014.9692648800337</c:v>
                </c:pt>
                <c:pt idx="28241">
                  <c:v>2078.3421847947384</c:v>
                </c:pt>
                <c:pt idx="28242">
                  <c:v>2066.9054144462511</c:v>
                </c:pt>
                <c:pt idx="28243">
                  <c:v>2067.9711314660444</c:v>
                </c:pt>
                <c:pt idx="28244">
                  <c:v>2070.983978493814</c:v>
                </c:pt>
                <c:pt idx="28245">
                  <c:v>2073.001253739571</c:v>
                </c:pt>
                <c:pt idx="28246">
                  <c:v>1919.7806156216</c:v>
                </c:pt>
                <c:pt idx="28247">
                  <c:v>1743.8100023013703</c:v>
                </c:pt>
                <c:pt idx="28248">
                  <c:v>1599.3124394793429</c:v>
                </c:pt>
                <c:pt idx="28249">
                  <c:v>1436.9130115613552</c:v>
                </c:pt>
                <c:pt idx="28250">
                  <c:v>1298.9694582910029</c:v>
                </c:pt>
                <c:pt idx="28251">
                  <c:v>1178.1929965312695</c:v>
                </c:pt>
                <c:pt idx="28252">
                  <c:v>1073.2762545613971</c:v>
                </c:pt>
                <c:pt idx="28253">
                  <c:v>982.98973262752975</c:v>
                </c:pt>
                <c:pt idx="28254">
                  <c:v>967.25253018167734</c:v>
                </c:pt>
                <c:pt idx="28255">
                  <c:v>938.6685300000737</c:v>
                </c:pt>
                <c:pt idx="28256">
                  <c:v>917.1398144108781</c:v>
                </c:pt>
                <c:pt idx="28257">
                  <c:v>903.61490628599768</c:v>
                </c:pt>
                <c:pt idx="28258">
                  <c:v>898.12517470639591</c:v>
                </c:pt>
                <c:pt idx="28259">
                  <c:v>900.0549513630632</c:v>
                </c:pt>
                <c:pt idx="28260">
                  <c:v>898.74175385115086</c:v>
                </c:pt>
                <c:pt idx="28261">
                  <c:v>931.7907689802081</c:v>
                </c:pt>
                <c:pt idx="28262">
                  <c:v>956.47445286993752</c:v>
                </c:pt>
                <c:pt idx="28263">
                  <c:v>963.23472573501692</c:v>
                </c:pt>
                <c:pt idx="28264">
                  <c:v>970.80994927838219</c:v>
                </c:pt>
                <c:pt idx="28265">
                  <c:v>972.91050543064694</c:v>
                </c:pt>
                <c:pt idx="28266">
                  <c:v>933.73887447415393</c:v>
                </c:pt>
                <c:pt idx="28267">
                  <c:v>929.59594325876799</c:v>
                </c:pt>
                <c:pt idx="28268">
                  <c:v>928.75547214262906</c:v>
                </c:pt>
                <c:pt idx="28269">
                  <c:v>957.84822831235658</c:v>
                </c:pt>
                <c:pt idx="28270">
                  <c:v>952.15468791071316</c:v>
                </c:pt>
                <c:pt idx="28271">
                  <c:v>945.50534519497614</c:v>
                </c:pt>
                <c:pt idx="28272">
                  <c:v>918.06661848344913</c:v>
                </c:pt>
                <c:pt idx="28273">
                  <c:v>875.78223476184553</c:v>
                </c:pt>
                <c:pt idx="28274">
                  <c:v>856.96441906103496</c:v>
                </c:pt>
                <c:pt idx="28275">
                  <c:v>844.65649932107408</c:v>
                </c:pt>
                <c:pt idx="28276">
                  <c:v>830.60318510870616</c:v>
                </c:pt>
                <c:pt idx="28277">
                  <c:v>816.4753539231956</c:v>
                </c:pt>
                <c:pt idx="28278">
                  <c:v>795.45309435542356</c:v>
                </c:pt>
                <c:pt idx="28279">
                  <c:v>777.32202568849925</c:v>
                </c:pt>
                <c:pt idx="28280">
                  <c:v>760.00899726765715</c:v>
                </c:pt>
                <c:pt idx="28281">
                  <c:v>740.92247990671774</c:v>
                </c:pt>
                <c:pt idx="28282">
                  <c:v>726.63519072142469</c:v>
                </c:pt>
                <c:pt idx="28283">
                  <c:v>709.85902931899011</c:v>
                </c:pt>
                <c:pt idx="28284">
                  <c:v>674.9950613334471</c:v>
                </c:pt>
                <c:pt idx="28285">
                  <c:v>642.02470168896775</c:v>
                </c:pt>
                <c:pt idx="28286">
                  <c:v>609.69720775148187</c:v>
                </c:pt>
                <c:pt idx="28287">
                  <c:v>579.54324480332468</c:v>
                </c:pt>
                <c:pt idx="28288">
                  <c:v>549.85167173756054</c:v>
                </c:pt>
                <c:pt idx="28289">
                  <c:v>520.43802652610736</c:v>
                </c:pt>
                <c:pt idx="28290">
                  <c:v>489.99743058460211</c:v>
                </c:pt>
                <c:pt idx="28291">
                  <c:v>458.37449739597287</c:v>
                </c:pt>
                <c:pt idx="28292">
                  <c:v>414.45949483926711</c:v>
                </c:pt>
                <c:pt idx="28293">
                  <c:v>387.45613605564995</c:v>
                </c:pt>
                <c:pt idx="28294">
                  <c:v>352.48258754216806</c:v>
                </c:pt>
                <c:pt idx="28295">
                  <c:v>314.93762999980794</c:v>
                </c:pt>
                <c:pt idx="28296">
                  <c:v>338.92991106937228</c:v>
                </c:pt>
                <c:pt idx="28297">
                  <c:v>351.30433063906838</c:v>
                </c:pt>
                <c:pt idx="28298">
                  <c:v>333.23917168845372</c:v>
                </c:pt>
                <c:pt idx="28299">
                  <c:v>258.81002666082708</c:v>
                </c:pt>
                <c:pt idx="28300">
                  <c:v>0</c:v>
                </c:pt>
                <c:pt idx="28301">
                  <c:v>0</c:v>
                </c:pt>
                <c:pt idx="28302">
                  <c:v>0</c:v>
                </c:pt>
                <c:pt idx="28303">
                  <c:v>0</c:v>
                </c:pt>
                <c:pt idx="28304">
                  <c:v>0</c:v>
                </c:pt>
                <c:pt idx="28305">
                  <c:v>0</c:v>
                </c:pt>
                <c:pt idx="28306">
                  <c:v>0</c:v>
                </c:pt>
                <c:pt idx="28307">
                  <c:v>0</c:v>
                </c:pt>
                <c:pt idx="28308">
                  <c:v>0</c:v>
                </c:pt>
                <c:pt idx="28309">
                  <c:v>0</c:v>
                </c:pt>
                <c:pt idx="28310">
                  <c:v>229.40380616862151</c:v>
                </c:pt>
                <c:pt idx="28311">
                  <c:v>322.78003273334861</c:v>
                </c:pt>
                <c:pt idx="28312">
                  <c:v>413.81773353060271</c:v>
                </c:pt>
                <c:pt idx="28313">
                  <c:v>504.49244731997999</c:v>
                </c:pt>
                <c:pt idx="28314">
                  <c:v>397.85431556974089</c:v>
                </c:pt>
                <c:pt idx="28315">
                  <c:v>294.92641038774781</c:v>
                </c:pt>
                <c:pt idx="28316">
                  <c:v>191.09956360225036</c:v>
                </c:pt>
                <c:pt idx="28317">
                  <c:v>90.118187626586604</c:v>
                </c:pt>
                <c:pt idx="28318">
                  <c:v>-6.1809658514829149</c:v>
                </c:pt>
                <c:pt idx="28319">
                  <c:v>0</c:v>
                </c:pt>
                <c:pt idx="28320">
                  <c:v>0</c:v>
                </c:pt>
                <c:pt idx="28321">
                  <c:v>0</c:v>
                </c:pt>
                <c:pt idx="28322">
                  <c:v>0</c:v>
                </c:pt>
                <c:pt idx="28323">
                  <c:v>0</c:v>
                </c:pt>
                <c:pt idx="28324">
                  <c:v>0</c:v>
                </c:pt>
                <c:pt idx="28325">
                  <c:v>0</c:v>
                </c:pt>
                <c:pt idx="28326">
                  <c:v>0</c:v>
                </c:pt>
                <c:pt idx="28327">
                  <c:v>0</c:v>
                </c:pt>
                <c:pt idx="28328">
                  <c:v>0</c:v>
                </c:pt>
                <c:pt idx="28329">
                  <c:v>0</c:v>
                </c:pt>
                <c:pt idx="28330">
                  <c:v>0</c:v>
                </c:pt>
                <c:pt idx="28331">
                  <c:v>0</c:v>
                </c:pt>
                <c:pt idx="28332">
                  <c:v>0</c:v>
                </c:pt>
                <c:pt idx="28333">
                  <c:v>0</c:v>
                </c:pt>
                <c:pt idx="28334">
                  <c:v>0</c:v>
                </c:pt>
                <c:pt idx="28335">
                  <c:v>0</c:v>
                </c:pt>
                <c:pt idx="28336">
                  <c:v>0</c:v>
                </c:pt>
                <c:pt idx="28337">
                  <c:v>0</c:v>
                </c:pt>
                <c:pt idx="28338">
                  <c:v>0</c:v>
                </c:pt>
                <c:pt idx="28339">
                  <c:v>0</c:v>
                </c:pt>
                <c:pt idx="28340">
                  <c:v>0</c:v>
                </c:pt>
                <c:pt idx="28341">
                  <c:v>0</c:v>
                </c:pt>
                <c:pt idx="28342">
                  <c:v>0</c:v>
                </c:pt>
                <c:pt idx="28343">
                  <c:v>-84.927074316655123</c:v>
                </c:pt>
                <c:pt idx="28344">
                  <c:v>81.312767745888664</c:v>
                </c:pt>
                <c:pt idx="28345">
                  <c:v>246.00316369003181</c:v>
                </c:pt>
                <c:pt idx="28346">
                  <c:v>413.16493164443216</c:v>
                </c:pt>
                <c:pt idx="28347">
                  <c:v>580.53973182851962</c:v>
                </c:pt>
                <c:pt idx="28348">
                  <c:v>749.73546993349191</c:v>
                </c:pt>
                <c:pt idx="28349">
                  <c:v>919.93712417108929</c:v>
                </c:pt>
                <c:pt idx="28350">
                  <c:v>1158.5953917170177</c:v>
                </c:pt>
                <c:pt idx="28351">
                  <c:v>1400.3613976399708</c:v>
                </c:pt>
                <c:pt idx="28352">
                  <c:v>1573.2466226084634</c:v>
                </c:pt>
                <c:pt idx="28353">
                  <c:v>1703.1457193515864</c:v>
                </c:pt>
                <c:pt idx="28354">
                  <c:v>1825.6099982500914</c:v>
                </c:pt>
                <c:pt idx="28355">
                  <c:v>1954.6850466405067</c:v>
                </c:pt>
                <c:pt idx="28356">
                  <c:v>1936.1544872329689</c:v>
                </c:pt>
                <c:pt idx="28357">
                  <c:v>1924.470018540818</c:v>
                </c:pt>
                <c:pt idx="28358">
                  <c:v>1911.9167820244038</c:v>
                </c:pt>
                <c:pt idx="28359">
                  <c:v>1900.0013431805298</c:v>
                </c:pt>
                <c:pt idx="28360">
                  <c:v>1889.2917356113171</c:v>
                </c:pt>
                <c:pt idx="28361">
                  <c:v>1879.212547224759</c:v>
                </c:pt>
                <c:pt idx="28362">
                  <c:v>1714.1209169273327</c:v>
                </c:pt>
                <c:pt idx="28363">
                  <c:v>1576.6367329731356</c:v>
                </c:pt>
                <c:pt idx="28364">
                  <c:v>1455.096306731815</c:v>
                </c:pt>
                <c:pt idx="28365">
                  <c:v>1341.1947454073634</c:v>
                </c:pt>
                <c:pt idx="28366">
                  <c:v>1232.6024908484569</c:v>
                </c:pt>
                <c:pt idx="28367">
                  <c:v>1129.1975473566984</c:v>
                </c:pt>
                <c:pt idx="28368">
                  <c:v>1168.5352954956845</c:v>
                </c:pt>
                <c:pt idx="28369">
                  <c:v>1179.0943175389175</c:v>
                </c:pt>
                <c:pt idx="28370">
                  <c:v>1184.804874752668</c:v>
                </c:pt>
                <c:pt idx="28371">
                  <c:v>1194.0353638145559</c:v>
                </c:pt>
                <c:pt idx="28372">
                  <c:v>1205.0481269438565</c:v>
                </c:pt>
                <c:pt idx="28373">
                  <c:v>1215.6324038109619</c:v>
                </c:pt>
                <c:pt idx="28374">
                  <c:v>1199.1056388106931</c:v>
                </c:pt>
                <c:pt idx="28375">
                  <c:v>1184.586533701086</c:v>
                </c:pt>
                <c:pt idx="28376">
                  <c:v>1177.1042592911904</c:v>
                </c:pt>
                <c:pt idx="28377">
                  <c:v>1173.6442760227226</c:v>
                </c:pt>
                <c:pt idx="28378">
                  <c:v>1170.9772562280341</c:v>
                </c:pt>
                <c:pt idx="28379">
                  <c:v>1168.1576612755314</c:v>
                </c:pt>
                <c:pt idx="28380">
                  <c:v>1215.5530524479191</c:v>
                </c:pt>
                <c:pt idx="28381">
                  <c:v>1251.6151512145425</c:v>
                </c:pt>
                <c:pt idx="28382">
                  <c:v>1285.504747791909</c:v>
                </c:pt>
                <c:pt idx="28383">
                  <c:v>1320.3151222412662</c:v>
                </c:pt>
                <c:pt idx="28384">
                  <c:v>1355.3538038266011</c:v>
                </c:pt>
                <c:pt idx="28385">
                  <c:v>1389.789930977958</c:v>
                </c:pt>
                <c:pt idx="28386">
                  <c:v>1347.0999436261018</c:v>
                </c:pt>
                <c:pt idx="28387">
                  <c:v>1319.8952103464756</c:v>
                </c:pt>
                <c:pt idx="28388">
                  <c:v>1295.728718049651</c:v>
                </c:pt>
                <c:pt idx="28389">
                  <c:v>1270.7592072538455</c:v>
                </c:pt>
                <c:pt idx="28390">
                  <c:v>1246.0796388377285</c:v>
                </c:pt>
                <c:pt idx="28391">
                  <c:v>1222.728110113967</c:v>
                </c:pt>
                <c:pt idx="28392">
                  <c:v>1262.2230709820467</c:v>
                </c:pt>
                <c:pt idx="28393">
                  <c:v>1288.2071226006976</c:v>
                </c:pt>
                <c:pt idx="28394">
                  <c:v>1312.2044431621669</c:v>
                </c:pt>
                <c:pt idx="28395">
                  <c:v>1338.4769654734471</c:v>
                </c:pt>
                <c:pt idx="28396">
                  <c:v>1365.882367778567</c:v>
                </c:pt>
                <c:pt idx="28397">
                  <c:v>1393.1009651681379</c:v>
                </c:pt>
                <c:pt idx="28398">
                  <c:v>1462.347555982489</c:v>
                </c:pt>
                <c:pt idx="28399">
                  <c:v>1527.7633122615296</c:v>
                </c:pt>
                <c:pt idx="28400">
                  <c:v>1589.3032146660232</c:v>
                </c:pt>
                <c:pt idx="28401">
                  <c:v>1648.1646246034668</c:v>
                </c:pt>
                <c:pt idx="28402">
                  <c:v>1705.8420280067439</c:v>
                </c:pt>
                <c:pt idx="28403">
                  <c:v>1763.1409307031238</c:v>
                </c:pt>
                <c:pt idx="28404">
                  <c:v>1738.5157227123291</c:v>
                </c:pt>
                <c:pt idx="28405">
                  <c:v>1750.774882708816</c:v>
                </c:pt>
                <c:pt idx="28406">
                  <c:v>1743.0554749110793</c:v>
                </c:pt>
                <c:pt idx="28407">
                  <c:v>1714.3095132184508</c:v>
                </c:pt>
                <c:pt idx="28408">
                  <c:v>1681.6287200016225</c:v>
                </c:pt>
                <c:pt idx="28409">
                  <c:v>1653.474697526872</c:v>
                </c:pt>
                <c:pt idx="28410">
                  <c:v>1563.5480719548482</c:v>
                </c:pt>
                <c:pt idx="28411">
                  <c:v>1500.8840239981703</c:v>
                </c:pt>
                <c:pt idx="28412">
                  <c:v>1446.2398457787685</c:v>
                </c:pt>
                <c:pt idx="28413">
                  <c:v>1414.9645917042531</c:v>
                </c:pt>
                <c:pt idx="28414">
                  <c:v>1371.5782368230284</c:v>
                </c:pt>
                <c:pt idx="28415">
                  <c:v>1331.4771429321443</c:v>
                </c:pt>
                <c:pt idx="28416">
                  <c:v>1328.7828492097055</c:v>
                </c:pt>
                <c:pt idx="28417">
                  <c:v>1314.802024338218</c:v>
                </c:pt>
                <c:pt idx="28418">
                  <c:v>1310.8122617801607</c:v>
                </c:pt>
                <c:pt idx="28419">
                  <c:v>1323.272717760645</c:v>
                </c:pt>
                <c:pt idx="28420">
                  <c:v>1335.4951739657258</c:v>
                </c:pt>
                <c:pt idx="28421">
                  <c:v>1347.3669330305352</c:v>
                </c:pt>
                <c:pt idx="28422">
                  <c:v>1158.9313586039677</c:v>
                </c:pt>
                <c:pt idx="28423">
                  <c:v>1011.9865606787093</c:v>
                </c:pt>
                <c:pt idx="28424">
                  <c:v>872.97706796145201</c:v>
                </c:pt>
                <c:pt idx="28425">
                  <c:v>745.60842825219402</c:v>
                </c:pt>
                <c:pt idx="28426">
                  <c:v>629.19617420703298</c:v>
                </c:pt>
                <c:pt idx="28427">
                  <c:v>503.94703889601766</c:v>
                </c:pt>
                <c:pt idx="28428">
                  <c:v>642.25563909206778</c:v>
                </c:pt>
                <c:pt idx="28429">
                  <c:v>700.84755324628907</c:v>
                </c:pt>
                <c:pt idx="28430">
                  <c:v>749.58704559462262</c:v>
                </c:pt>
                <c:pt idx="28431">
                  <c:v>798.90222756274716</c:v>
                </c:pt>
                <c:pt idx="28432">
                  <c:v>850.67688672393501</c:v>
                </c:pt>
                <c:pt idx="28433">
                  <c:v>906.17532326879552</c:v>
                </c:pt>
                <c:pt idx="28434">
                  <c:v>811.90307108824311</c:v>
                </c:pt>
                <c:pt idx="28435">
                  <c:v>755.73632689289809</c:v>
                </c:pt>
                <c:pt idx="28436">
                  <c:v>704.48672817925069</c:v>
                </c:pt>
                <c:pt idx="28437">
                  <c:v>657.40318336761334</c:v>
                </c:pt>
                <c:pt idx="28438">
                  <c:v>613.06240114450941</c:v>
                </c:pt>
                <c:pt idx="28439">
                  <c:v>570.74976158950653</c:v>
                </c:pt>
                <c:pt idx="28440">
                  <c:v>546.13164989346103</c:v>
                </c:pt>
                <c:pt idx="28441">
                  <c:v>515.62272024774381</c:v>
                </c:pt>
                <c:pt idx="28442">
                  <c:v>475.93925102278087</c:v>
                </c:pt>
                <c:pt idx="28443">
                  <c:v>450.8602566257386</c:v>
                </c:pt>
                <c:pt idx="28444">
                  <c:v>418.56986558812594</c:v>
                </c:pt>
                <c:pt idx="28445">
                  <c:v>368.12657694976565</c:v>
                </c:pt>
                <c:pt idx="28446">
                  <c:v>381.06633346709259</c:v>
                </c:pt>
                <c:pt idx="28447">
                  <c:v>387.38791872646516</c:v>
                </c:pt>
                <c:pt idx="28448">
                  <c:v>394.02693506334759</c:v>
                </c:pt>
                <c:pt idx="28449">
                  <c:v>403.10784186976491</c:v>
                </c:pt>
                <c:pt idx="28450">
                  <c:v>416.03527147716738</c:v>
                </c:pt>
                <c:pt idx="28451">
                  <c:v>431.38452438718338</c:v>
                </c:pt>
                <c:pt idx="28452">
                  <c:v>341.3336311169212</c:v>
                </c:pt>
                <c:pt idx="28453">
                  <c:v>252.67068392533221</c:v>
                </c:pt>
                <c:pt idx="28454">
                  <c:v>159.72048138210025</c:v>
                </c:pt>
                <c:pt idx="28455">
                  <c:v>0</c:v>
                </c:pt>
                <c:pt idx="28456">
                  <c:v>0</c:v>
                </c:pt>
                <c:pt idx="28457">
                  <c:v>0</c:v>
                </c:pt>
                <c:pt idx="28458">
                  <c:v>0</c:v>
                </c:pt>
                <c:pt idx="28459">
                  <c:v>0</c:v>
                </c:pt>
                <c:pt idx="28460">
                  <c:v>0</c:v>
                </c:pt>
                <c:pt idx="28461">
                  <c:v>82.176201533190721</c:v>
                </c:pt>
                <c:pt idx="28462">
                  <c:v>124.53735707802376</c:v>
                </c:pt>
                <c:pt idx="28463">
                  <c:v>165.78219812497792</c:v>
                </c:pt>
                <c:pt idx="28464">
                  <c:v>278.11411751651792</c:v>
                </c:pt>
                <c:pt idx="28465">
                  <c:v>391.1716135793003</c:v>
                </c:pt>
                <c:pt idx="28466">
                  <c:v>500.70133832885222</c:v>
                </c:pt>
                <c:pt idx="28467">
                  <c:v>612.77483263224622</c:v>
                </c:pt>
                <c:pt idx="28468">
                  <c:v>725.87884007475202</c:v>
                </c:pt>
                <c:pt idx="28469">
                  <c:v>841.70515680991832</c:v>
                </c:pt>
                <c:pt idx="28470">
                  <c:v>770.91964086573216</c:v>
                </c:pt>
                <c:pt idx="28471">
                  <c:v>713.00604601748296</c:v>
                </c:pt>
                <c:pt idx="28472">
                  <c:v>661.57609613849866</c:v>
                </c:pt>
                <c:pt idx="28473">
                  <c:v>604.92476132663285</c:v>
                </c:pt>
                <c:pt idx="28474">
                  <c:v>542.70127859008994</c:v>
                </c:pt>
                <c:pt idx="28475">
                  <c:v>479.33923624183365</c:v>
                </c:pt>
                <c:pt idx="28476">
                  <c:v>569.35773162056614</c:v>
                </c:pt>
                <c:pt idx="28477">
                  <c:v>655.44060590352285</c:v>
                </c:pt>
                <c:pt idx="28478">
                  <c:v>744.96191126927272</c:v>
                </c:pt>
                <c:pt idx="28479">
                  <c:v>837.1379625033411</c:v>
                </c:pt>
                <c:pt idx="28480">
                  <c:v>930.39186308881028</c:v>
                </c:pt>
                <c:pt idx="28481">
                  <c:v>1021.6451515349773</c:v>
                </c:pt>
                <c:pt idx="28482">
                  <c:v>1076.682705756944</c:v>
                </c:pt>
                <c:pt idx="28483">
                  <c:v>1128.5933158074338</c:v>
                </c:pt>
                <c:pt idx="28484">
                  <c:v>1179.0370593512405</c:v>
                </c:pt>
                <c:pt idx="28485">
                  <c:v>1234.7333134785426</c:v>
                </c:pt>
                <c:pt idx="28486">
                  <c:v>1290.6824190060229</c:v>
                </c:pt>
                <c:pt idx="28487">
                  <c:v>1348.8983472911293</c:v>
                </c:pt>
                <c:pt idx="28488">
                  <c:v>1487.8499988175761</c:v>
                </c:pt>
                <c:pt idx="28489">
                  <c:v>1597.0665014616263</c:v>
                </c:pt>
                <c:pt idx="28490">
                  <c:v>1675.2339751828979</c:v>
                </c:pt>
                <c:pt idx="28491">
                  <c:v>1746.0249568183422</c:v>
                </c:pt>
                <c:pt idx="28492">
                  <c:v>1815.0534331529223</c:v>
                </c:pt>
                <c:pt idx="28493">
                  <c:v>1882.1663990789209</c:v>
                </c:pt>
                <c:pt idx="28494">
                  <c:v>1710.7647524155034</c:v>
                </c:pt>
                <c:pt idx="28495">
                  <c:v>1574.2206105900686</c:v>
                </c:pt>
                <c:pt idx="28496">
                  <c:v>1456.6664599018673</c:v>
                </c:pt>
                <c:pt idx="28497">
                  <c:v>1323.4608104830575</c:v>
                </c:pt>
                <c:pt idx="28498">
                  <c:v>1211.2799355613467</c:v>
                </c:pt>
                <c:pt idx="28499">
                  <c:v>1104.5038403064887</c:v>
                </c:pt>
                <c:pt idx="28500">
                  <c:v>1314.1172046747004</c:v>
                </c:pt>
                <c:pt idx="28501">
                  <c:v>1440.544775139422</c:v>
                </c:pt>
                <c:pt idx="28502">
                  <c:v>1571.5781557327327</c:v>
                </c:pt>
                <c:pt idx="28503">
                  <c:v>1704.2657402985574</c:v>
                </c:pt>
                <c:pt idx="28504">
                  <c:v>1834.1042034729114</c:v>
                </c:pt>
                <c:pt idx="28505">
                  <c:v>1962.2247977132683</c:v>
                </c:pt>
                <c:pt idx="28506">
                  <c:v>2006.1387518494937</c:v>
                </c:pt>
                <c:pt idx="28507">
                  <c:v>2063.285950158021</c:v>
                </c:pt>
                <c:pt idx="28508">
                  <c:v>2129.661060561335</c:v>
                </c:pt>
                <c:pt idx="28509">
                  <c:v>2195.3628165622699</c:v>
                </c:pt>
                <c:pt idx="28510">
                  <c:v>2260.2811905015456</c:v>
                </c:pt>
                <c:pt idx="28511">
                  <c:v>2324.6758144120586</c:v>
                </c:pt>
                <c:pt idx="28512">
                  <c:v>2298.966917887707</c:v>
                </c:pt>
                <c:pt idx="28513">
                  <c:v>2288.8024836931272</c:v>
                </c:pt>
                <c:pt idx="28514">
                  <c:v>2275.8963977572585</c:v>
                </c:pt>
                <c:pt idx="28515">
                  <c:v>2263.7708187731805</c:v>
                </c:pt>
                <c:pt idx="28516">
                  <c:v>2252.6457303814477</c:v>
                </c:pt>
                <c:pt idx="28517">
                  <c:v>2243.5893617812585</c:v>
                </c:pt>
                <c:pt idx="28518">
                  <c:v>2055.2434509830282</c:v>
                </c:pt>
                <c:pt idx="28519">
                  <c:v>1899.4540652124263</c:v>
                </c:pt>
                <c:pt idx="28520">
                  <c:v>1758.9223119267147</c:v>
                </c:pt>
                <c:pt idx="28521">
                  <c:v>1624.3771194080375</c:v>
                </c:pt>
                <c:pt idx="28522">
                  <c:v>1494.7922202465159</c:v>
                </c:pt>
                <c:pt idx="28523">
                  <c:v>1370.8340146680141</c:v>
                </c:pt>
                <c:pt idx="28524">
                  <c:v>1449.4128998511524</c:v>
                </c:pt>
                <c:pt idx="28525">
                  <c:v>1489.0716517275839</c:v>
                </c:pt>
                <c:pt idx="28526">
                  <c:v>1523.9008103465999</c:v>
                </c:pt>
                <c:pt idx="28527">
                  <c:v>1564.3171608542161</c:v>
                </c:pt>
                <c:pt idx="28528">
                  <c:v>1606.8044940580876</c:v>
                </c:pt>
                <c:pt idx="28529">
                  <c:v>1648.0646607920919</c:v>
                </c:pt>
                <c:pt idx="28530">
                  <c:v>1627.7737008365161</c:v>
                </c:pt>
                <c:pt idx="28531">
                  <c:v>1618.3911619809408</c:v>
                </c:pt>
                <c:pt idx="28532">
                  <c:v>1611.5226242460421</c:v>
                </c:pt>
                <c:pt idx="28533">
                  <c:v>1604.2338123986001</c:v>
                </c:pt>
                <c:pt idx="28534">
                  <c:v>1597.0610220096362</c:v>
                </c:pt>
                <c:pt idx="28535">
                  <c:v>1590.6361642604845</c:v>
                </c:pt>
                <c:pt idx="28536">
                  <c:v>1605.9680313611857</c:v>
                </c:pt>
                <c:pt idx="28537">
                  <c:v>1360.9041769940443</c:v>
                </c:pt>
                <c:pt idx="28538">
                  <c:v>1282.2719020739544</c:v>
                </c:pt>
                <c:pt idx="28539">
                  <c:v>1138.4776396664045</c:v>
                </c:pt>
                <c:pt idx="28540">
                  <c:v>1017.0456136304067</c:v>
                </c:pt>
                <c:pt idx="28541">
                  <c:v>908.95548370746894</c:v>
                </c:pt>
                <c:pt idx="28542">
                  <c:v>877.44001153590409</c:v>
                </c:pt>
                <c:pt idx="28543">
                  <c:v>833.46322055977248</c:v>
                </c:pt>
                <c:pt idx="28544">
                  <c:v>798.54987363783277</c:v>
                </c:pt>
                <c:pt idx="28545">
                  <c:v>768.3442219135776</c:v>
                </c:pt>
                <c:pt idx="28546">
                  <c:v>742.42731961711627</c:v>
                </c:pt>
                <c:pt idx="28547">
                  <c:v>722.07170086730457</c:v>
                </c:pt>
                <c:pt idx="28548">
                  <c:v>709.59012674749897</c:v>
                </c:pt>
                <c:pt idx="28549">
                  <c:v>770.4476042428721</c:v>
                </c:pt>
                <c:pt idx="28550">
                  <c:v>815.6919536767823</c:v>
                </c:pt>
                <c:pt idx="28551">
                  <c:v>834.05315931304779</c:v>
                </c:pt>
                <c:pt idx="28552">
                  <c:v>837.10415353094015</c:v>
                </c:pt>
                <c:pt idx="28553">
                  <c:v>838.20490735063936</c:v>
                </c:pt>
                <c:pt idx="28554">
                  <c:v>813.23263496111861</c:v>
                </c:pt>
                <c:pt idx="28555">
                  <c:v>815.52325106844717</c:v>
                </c:pt>
                <c:pt idx="28556">
                  <c:v>817.38206418693551</c:v>
                </c:pt>
                <c:pt idx="28557">
                  <c:v>857.75492025956203</c:v>
                </c:pt>
                <c:pt idx="28558">
                  <c:v>860.86153491733933</c:v>
                </c:pt>
                <c:pt idx="28559">
                  <c:v>865.12735964157014</c:v>
                </c:pt>
                <c:pt idx="28560">
                  <c:v>838.03823923040511</c:v>
                </c:pt>
                <c:pt idx="28561">
                  <c:v>791.92873060241902</c:v>
                </c:pt>
                <c:pt idx="28562">
                  <c:v>770.47561923538535</c:v>
                </c:pt>
                <c:pt idx="28563">
                  <c:v>759.99187397125274</c:v>
                </c:pt>
                <c:pt idx="28564">
                  <c:v>750.58904204013049</c:v>
                </c:pt>
                <c:pt idx="28565">
                  <c:v>741.15001461311988</c:v>
                </c:pt>
                <c:pt idx="28566">
                  <c:v>741.4568297859206</c:v>
                </c:pt>
                <c:pt idx="28567">
                  <c:v>736.97665540413504</c:v>
                </c:pt>
                <c:pt idx="28568">
                  <c:v>731.68909670793732</c:v>
                </c:pt>
                <c:pt idx="28569">
                  <c:v>728.65770327478549</c:v>
                </c:pt>
                <c:pt idx="28570">
                  <c:v>726.08790390909724</c:v>
                </c:pt>
                <c:pt idx="28571">
                  <c:v>723.45760286241182</c:v>
                </c:pt>
                <c:pt idx="28572">
                  <c:v>720.24716807828509</c:v>
                </c:pt>
                <c:pt idx="28573">
                  <c:v>717.30753296657917</c:v>
                </c:pt>
                <c:pt idx="28574">
                  <c:v>712.12924128371696</c:v>
                </c:pt>
                <c:pt idx="28575">
                  <c:v>710.07277703221075</c:v>
                </c:pt>
                <c:pt idx="28576">
                  <c:v>703.09624149623471</c:v>
                </c:pt>
                <c:pt idx="28577">
                  <c:v>707.3521056150073</c:v>
                </c:pt>
                <c:pt idx="28578">
                  <c:v>722.5368157211426</c:v>
                </c:pt>
                <c:pt idx="28579">
                  <c:v>727.90175424101301</c:v>
                </c:pt>
                <c:pt idx="28580">
                  <c:v>740.56444711003803</c:v>
                </c:pt>
                <c:pt idx="28581">
                  <c:v>751.55569672647357</c:v>
                </c:pt>
                <c:pt idx="28582">
                  <c:v>761.43496767558088</c:v>
                </c:pt>
                <c:pt idx="28583">
                  <c:v>770.87842263976972</c:v>
                </c:pt>
                <c:pt idx="28584">
                  <c:v>766.45341378577314</c:v>
                </c:pt>
                <c:pt idx="28585">
                  <c:v>766.16165283007535</c:v>
                </c:pt>
                <c:pt idx="28586">
                  <c:v>766.1106398179744</c:v>
                </c:pt>
                <c:pt idx="28587">
                  <c:v>765.54821643247794</c:v>
                </c:pt>
                <c:pt idx="28588">
                  <c:v>764.49632103296574</c:v>
                </c:pt>
                <c:pt idx="28589">
                  <c:v>759.05206245703528</c:v>
                </c:pt>
                <c:pt idx="28590">
                  <c:v>795.66224661604224</c:v>
                </c:pt>
                <c:pt idx="28591">
                  <c:v>821.53899095595568</c:v>
                </c:pt>
                <c:pt idx="28592">
                  <c:v>844.20625136534284</c:v>
                </c:pt>
                <c:pt idx="28593">
                  <c:v>863.62477519294953</c:v>
                </c:pt>
                <c:pt idx="28594">
                  <c:v>881.62384579679451</c:v>
                </c:pt>
                <c:pt idx="28595">
                  <c:v>897.7204629601946</c:v>
                </c:pt>
                <c:pt idx="28596">
                  <c:v>907.62911586025587</c:v>
                </c:pt>
                <c:pt idx="28597">
                  <c:v>1008.227063644197</c:v>
                </c:pt>
                <c:pt idx="28598">
                  <c:v>1024.83076841804</c:v>
                </c:pt>
                <c:pt idx="28599">
                  <c:v>986.00591154178551</c:v>
                </c:pt>
                <c:pt idx="28600">
                  <c:v>945.88221850800028</c:v>
                </c:pt>
                <c:pt idx="28601">
                  <c:v>905.32340530770853</c:v>
                </c:pt>
                <c:pt idx="28602">
                  <c:v>904.91167562509077</c:v>
                </c:pt>
                <c:pt idx="28603">
                  <c:v>906.29931538633878</c:v>
                </c:pt>
                <c:pt idx="28604">
                  <c:v>906.96009820006236</c:v>
                </c:pt>
                <c:pt idx="28605">
                  <c:v>907.40520314074956</c:v>
                </c:pt>
                <c:pt idx="28606">
                  <c:v>904.81929252915506</c:v>
                </c:pt>
                <c:pt idx="28607">
                  <c:v>903.24948681167507</c:v>
                </c:pt>
                <c:pt idx="28608">
                  <c:v>924.21053252206877</c:v>
                </c:pt>
                <c:pt idx="28609">
                  <c:v>946.16293868885725</c:v>
                </c:pt>
                <c:pt idx="28610">
                  <c:v>965.38366471551979</c:v>
                </c:pt>
                <c:pt idx="28611">
                  <c:v>983.12542276570491</c:v>
                </c:pt>
                <c:pt idx="28612">
                  <c:v>1001.7536123113077</c:v>
                </c:pt>
                <c:pt idx="28613">
                  <c:v>1021.5628377178436</c:v>
                </c:pt>
                <c:pt idx="28614">
                  <c:v>994.94808667832979</c:v>
                </c:pt>
                <c:pt idx="28615">
                  <c:v>982.3699534297449</c:v>
                </c:pt>
                <c:pt idx="28616">
                  <c:v>973.49024166698462</c:v>
                </c:pt>
                <c:pt idx="28617">
                  <c:v>956.9485638927074</c:v>
                </c:pt>
                <c:pt idx="28618">
                  <c:v>938.70256541839615</c:v>
                </c:pt>
                <c:pt idx="28619">
                  <c:v>921.19706212025108</c:v>
                </c:pt>
                <c:pt idx="28620">
                  <c:v>917.10285617652232</c:v>
                </c:pt>
                <c:pt idx="28621">
                  <c:v>909.92743345837505</c:v>
                </c:pt>
                <c:pt idx="28622">
                  <c:v>906.62790498920424</c:v>
                </c:pt>
                <c:pt idx="28623">
                  <c:v>908.50995458474495</c:v>
                </c:pt>
                <c:pt idx="28624">
                  <c:v>912.07822399275096</c:v>
                </c:pt>
                <c:pt idx="28625">
                  <c:v>915.25388203555065</c:v>
                </c:pt>
                <c:pt idx="28626">
                  <c:v>915.70055764292488</c:v>
                </c:pt>
                <c:pt idx="28627">
                  <c:v>912.70059911882799</c:v>
                </c:pt>
                <c:pt idx="28628">
                  <c:v>909.70311348807093</c:v>
                </c:pt>
                <c:pt idx="28629">
                  <c:v>909.49693569269425</c:v>
                </c:pt>
                <c:pt idx="28630">
                  <c:v>911.26681208011917</c:v>
                </c:pt>
                <c:pt idx="28631">
                  <c:v>914.20403363191156</c:v>
                </c:pt>
                <c:pt idx="28632">
                  <c:v>1087.3884946700009</c:v>
                </c:pt>
                <c:pt idx="28633">
                  <c:v>1252.650342268216</c:v>
                </c:pt>
                <c:pt idx="28634">
                  <c:v>1419.9202487419595</c:v>
                </c:pt>
                <c:pt idx="28635">
                  <c:v>1560.4008666096308</c:v>
                </c:pt>
                <c:pt idx="28636">
                  <c:v>1663.7441019137118</c:v>
                </c:pt>
                <c:pt idx="28637">
                  <c:v>1755.5645296997034</c:v>
                </c:pt>
                <c:pt idx="28638">
                  <c:v>1660.5818925702174</c:v>
                </c:pt>
                <c:pt idx="28639">
                  <c:v>1597.5820840827244</c:v>
                </c:pt>
                <c:pt idx="28640">
                  <c:v>1536.2358517916364</c:v>
                </c:pt>
                <c:pt idx="28641">
                  <c:v>1460.2288111988719</c:v>
                </c:pt>
                <c:pt idx="28642">
                  <c:v>1405.2824337951522</c:v>
                </c:pt>
                <c:pt idx="28643">
                  <c:v>1351.8035117335478</c:v>
                </c:pt>
                <c:pt idx="28644">
                  <c:v>1405.144145387158</c:v>
                </c:pt>
                <c:pt idx="28645">
                  <c:v>1420.814547135845</c:v>
                </c:pt>
                <c:pt idx="28646">
                  <c:v>1439.8013497734498</c:v>
                </c:pt>
                <c:pt idx="28647">
                  <c:v>1460.5772613340646</c:v>
                </c:pt>
                <c:pt idx="28648">
                  <c:v>1480.507641194705</c:v>
                </c:pt>
                <c:pt idx="28649">
                  <c:v>1499.9441001370446</c:v>
                </c:pt>
                <c:pt idx="28650">
                  <c:v>1455.2325720890792</c:v>
                </c:pt>
                <c:pt idx="28651">
                  <c:v>1421.6436415263684</c:v>
                </c:pt>
                <c:pt idx="28652">
                  <c:v>1400.9351488250095</c:v>
                </c:pt>
                <c:pt idx="28653">
                  <c:v>1382.6127665262111</c:v>
                </c:pt>
                <c:pt idx="28654">
                  <c:v>1364.0479051873012</c:v>
                </c:pt>
                <c:pt idx="28655">
                  <c:v>1346.3088887247529</c:v>
                </c:pt>
                <c:pt idx="28656">
                  <c:v>1438.3809536401538</c:v>
                </c:pt>
                <c:pt idx="28657">
                  <c:v>1508.3687123772656</c:v>
                </c:pt>
                <c:pt idx="28658">
                  <c:v>1574.2828305640205</c:v>
                </c:pt>
                <c:pt idx="28659">
                  <c:v>1641.895136104295</c:v>
                </c:pt>
                <c:pt idx="28660">
                  <c:v>1709.6996759521937</c:v>
                </c:pt>
                <c:pt idx="28661">
                  <c:v>1776.1623671538791</c:v>
                </c:pt>
                <c:pt idx="28662">
                  <c:v>1796.8891400681359</c:v>
                </c:pt>
                <c:pt idx="28663">
                  <c:v>1822.3396618613942</c:v>
                </c:pt>
                <c:pt idx="28664">
                  <c:v>1853.4030124412782</c:v>
                </c:pt>
                <c:pt idx="28665">
                  <c:v>1886.4448916102742</c:v>
                </c:pt>
                <c:pt idx="28666">
                  <c:v>1919.2620313267155</c:v>
                </c:pt>
                <c:pt idx="28667">
                  <c:v>1951.6276829280662</c:v>
                </c:pt>
                <c:pt idx="28668">
                  <c:v>1924.8906315661964</c:v>
                </c:pt>
                <c:pt idx="28669">
                  <c:v>1909.14776871201</c:v>
                </c:pt>
                <c:pt idx="28670">
                  <c:v>1895.3944713544004</c:v>
                </c:pt>
                <c:pt idx="28671">
                  <c:v>1881.258972262925</c:v>
                </c:pt>
                <c:pt idx="28672">
                  <c:v>1867.7377003195813</c:v>
                </c:pt>
                <c:pt idx="28673">
                  <c:v>1855.5297339540909</c:v>
                </c:pt>
                <c:pt idx="28674">
                  <c:v>1862.5751304350647</c:v>
                </c:pt>
                <c:pt idx="28675">
                  <c:v>1866.4269082803339</c:v>
                </c:pt>
                <c:pt idx="28676">
                  <c:v>1870.9721615381211</c:v>
                </c:pt>
                <c:pt idx="28677">
                  <c:v>1876.9785598555923</c:v>
                </c:pt>
                <c:pt idx="28678">
                  <c:v>1883.7673013168958</c:v>
                </c:pt>
                <c:pt idx="28679">
                  <c:v>1890.8759806367532</c:v>
                </c:pt>
                <c:pt idx="28680">
                  <c:v>1823.5261200699695</c:v>
                </c:pt>
                <c:pt idx="28681">
                  <c:v>1770.5473261226857</c:v>
                </c:pt>
                <c:pt idx="28682">
                  <c:v>1697.8901275818855</c:v>
                </c:pt>
                <c:pt idx="28683">
                  <c:v>1568.6925481323151</c:v>
                </c:pt>
                <c:pt idx="28684">
                  <c:v>1496.8804766719375</c:v>
                </c:pt>
                <c:pt idx="28685">
                  <c:v>1417.6127725285139</c:v>
                </c:pt>
                <c:pt idx="28686">
                  <c:v>1359.0643018417709</c:v>
                </c:pt>
                <c:pt idx="28687">
                  <c:v>1295.2804698791385</c:v>
                </c:pt>
                <c:pt idx="28688">
                  <c:v>1241.5917036615972</c:v>
                </c:pt>
                <c:pt idx="28689">
                  <c:v>1196.467878903238</c:v>
                </c:pt>
                <c:pt idx="28690">
                  <c:v>1159.8702127836814</c:v>
                </c:pt>
                <c:pt idx="28691">
                  <c:v>1131.1960240049261</c:v>
                </c:pt>
                <c:pt idx="28692">
                  <c:v>1091.2368275391839</c:v>
                </c:pt>
                <c:pt idx="28693">
                  <c:v>1105.9491002163577</c:v>
                </c:pt>
                <c:pt idx="28694">
                  <c:v>1111.6307344978959</c:v>
                </c:pt>
                <c:pt idx="28695">
                  <c:v>1088.4645272689054</c:v>
                </c:pt>
                <c:pt idx="28696">
                  <c:v>1056.6896937226331</c:v>
                </c:pt>
                <c:pt idx="28697">
                  <c:v>1025.4970889269671</c:v>
                </c:pt>
                <c:pt idx="28698">
                  <c:v>950.34094541715376</c:v>
                </c:pt>
                <c:pt idx="28699">
                  <c:v>909.33451058916251</c:v>
                </c:pt>
                <c:pt idx="28700">
                  <c:v>867.79492084035621</c:v>
                </c:pt>
                <c:pt idx="28701">
                  <c:v>842.42209688174421</c:v>
                </c:pt>
                <c:pt idx="28702">
                  <c:v>797.04469525916761</c:v>
                </c:pt>
                <c:pt idx="28703">
                  <c:v>738.46887975520838</c:v>
                </c:pt>
                <c:pt idx="28704">
                  <c:v>726.70649933092272</c:v>
                </c:pt>
                <c:pt idx="28705">
                  <c:v>684.81592131632101</c:v>
                </c:pt>
                <c:pt idx="28706">
                  <c:v>664.42925484158548</c:v>
                </c:pt>
                <c:pt idx="28707">
                  <c:v>651.05833253532387</c:v>
                </c:pt>
                <c:pt idx="28708">
                  <c:v>638.3924517439898</c:v>
                </c:pt>
                <c:pt idx="28709">
                  <c:v>619.68909117539204</c:v>
                </c:pt>
                <c:pt idx="28710">
                  <c:v>623.11502131298448</c:v>
                </c:pt>
                <c:pt idx="28711">
                  <c:v>618.12655118058717</c:v>
                </c:pt>
                <c:pt idx="28712">
                  <c:v>612.0167891323598</c:v>
                </c:pt>
                <c:pt idx="28713">
                  <c:v>608.09656400226447</c:v>
                </c:pt>
                <c:pt idx="28714">
                  <c:v>604.68568551791088</c:v>
                </c:pt>
                <c:pt idx="28715">
                  <c:v>601.5070324525766</c:v>
                </c:pt>
                <c:pt idx="28716">
                  <c:v>587.63614260857628</c:v>
                </c:pt>
                <c:pt idx="28717">
                  <c:v>565.56553727538142</c:v>
                </c:pt>
                <c:pt idx="28718">
                  <c:v>554.88250189601456</c:v>
                </c:pt>
                <c:pt idx="28719">
                  <c:v>544.86815529900844</c:v>
                </c:pt>
                <c:pt idx="28720">
                  <c:v>535.67278024945153</c:v>
                </c:pt>
                <c:pt idx="28721">
                  <c:v>527.60835896969286</c:v>
                </c:pt>
                <c:pt idx="28722">
                  <c:v>525.80758494193208</c:v>
                </c:pt>
                <c:pt idx="28723">
                  <c:v>522.77515015193376</c:v>
                </c:pt>
                <c:pt idx="28724">
                  <c:v>520.45234668887349</c:v>
                </c:pt>
                <c:pt idx="28725">
                  <c:v>518.46967119759984</c:v>
                </c:pt>
                <c:pt idx="28726">
                  <c:v>516.4368973479227</c:v>
                </c:pt>
                <c:pt idx="28727">
                  <c:v>484.76117114284949</c:v>
                </c:pt>
                <c:pt idx="28728">
                  <c:v>395.94552184685693</c:v>
                </c:pt>
                <c:pt idx="28729">
                  <c:v>310.57616873458841</c:v>
                </c:pt>
                <c:pt idx="28730">
                  <c:v>230.6376342916449</c:v>
                </c:pt>
                <c:pt idx="28731">
                  <c:v>0</c:v>
                </c:pt>
                <c:pt idx="28732">
                  <c:v>0</c:v>
                </c:pt>
                <c:pt idx="28733">
                  <c:v>0</c:v>
                </c:pt>
                <c:pt idx="28734">
                  <c:v>0</c:v>
                </c:pt>
                <c:pt idx="28735">
                  <c:v>0</c:v>
                </c:pt>
                <c:pt idx="28736">
                  <c:v>0</c:v>
                </c:pt>
                <c:pt idx="28737">
                  <c:v>0</c:v>
                </c:pt>
                <c:pt idx="28738">
                  <c:v>0</c:v>
                </c:pt>
                <c:pt idx="28739">
                  <c:v>0</c:v>
                </c:pt>
                <c:pt idx="28740">
                  <c:v>0</c:v>
                </c:pt>
                <c:pt idx="28741">
                  <c:v>0</c:v>
                </c:pt>
                <c:pt idx="28742">
                  <c:v>0</c:v>
                </c:pt>
                <c:pt idx="28743">
                  <c:v>0</c:v>
                </c:pt>
                <c:pt idx="28744">
                  <c:v>0</c:v>
                </c:pt>
                <c:pt idx="28745">
                  <c:v>0</c:v>
                </c:pt>
                <c:pt idx="28746">
                  <c:v>0</c:v>
                </c:pt>
                <c:pt idx="28747">
                  <c:v>0</c:v>
                </c:pt>
                <c:pt idx="28748">
                  <c:v>0</c:v>
                </c:pt>
                <c:pt idx="28749">
                  <c:v>0</c:v>
                </c:pt>
                <c:pt idx="28750">
                  <c:v>0</c:v>
                </c:pt>
                <c:pt idx="28751">
                  <c:v>0</c:v>
                </c:pt>
                <c:pt idx="28752">
                  <c:v>0</c:v>
                </c:pt>
                <c:pt idx="28753">
                  <c:v>0</c:v>
                </c:pt>
                <c:pt idx="28754">
                  <c:v>0</c:v>
                </c:pt>
                <c:pt idx="28755">
                  <c:v>0</c:v>
                </c:pt>
                <c:pt idx="28756">
                  <c:v>0</c:v>
                </c:pt>
                <c:pt idx="28757">
                  <c:v>0</c:v>
                </c:pt>
                <c:pt idx="28758">
                  <c:v>0</c:v>
                </c:pt>
                <c:pt idx="28759">
                  <c:v>0</c:v>
                </c:pt>
                <c:pt idx="28760">
                  <c:v>0</c:v>
                </c:pt>
                <c:pt idx="28761">
                  <c:v>0</c:v>
                </c:pt>
                <c:pt idx="28762">
                  <c:v>-146.70283630450928</c:v>
                </c:pt>
                <c:pt idx="28763">
                  <c:v>-77.159372796003879</c:v>
                </c:pt>
                <c:pt idx="28764">
                  <c:v>-42.483797775585913</c:v>
                </c:pt>
                <c:pt idx="28765">
                  <c:v>-12.299307292702508</c:v>
                </c:pt>
                <c:pt idx="28766">
                  <c:v>22.183343225239614</c:v>
                </c:pt>
                <c:pt idx="28767">
                  <c:v>62.297750441391621</c:v>
                </c:pt>
                <c:pt idx="28768">
                  <c:v>104.00467478080753</c:v>
                </c:pt>
                <c:pt idx="28769">
                  <c:v>147.01518898031577</c:v>
                </c:pt>
                <c:pt idx="28770">
                  <c:v>162.22748192640557</c:v>
                </c:pt>
                <c:pt idx="28771">
                  <c:v>174.88681077004381</c:v>
                </c:pt>
                <c:pt idx="28772">
                  <c:v>187.63480444701298</c:v>
                </c:pt>
                <c:pt idx="28773">
                  <c:v>203.1007424371434</c:v>
                </c:pt>
                <c:pt idx="28774">
                  <c:v>220.83181678517855</c:v>
                </c:pt>
                <c:pt idx="28775">
                  <c:v>239.90963724741803</c:v>
                </c:pt>
                <c:pt idx="28776">
                  <c:v>345.86301466097876</c:v>
                </c:pt>
                <c:pt idx="28777">
                  <c:v>444.28260034912034</c:v>
                </c:pt>
                <c:pt idx="28778">
                  <c:v>544.58177442889871</c:v>
                </c:pt>
                <c:pt idx="28779">
                  <c:v>649.68854187481929</c:v>
                </c:pt>
                <c:pt idx="28780">
                  <c:v>755.50341781126428</c:v>
                </c:pt>
                <c:pt idx="28781">
                  <c:v>862.12653336599067</c:v>
                </c:pt>
                <c:pt idx="28782">
                  <c:v>986.62663372875329</c:v>
                </c:pt>
                <c:pt idx="28783">
                  <c:v>1111.3638244289277</c:v>
                </c:pt>
                <c:pt idx="28784">
                  <c:v>1236.4715755797877</c:v>
                </c:pt>
                <c:pt idx="28785">
                  <c:v>1346.5344280073368</c:v>
                </c:pt>
                <c:pt idx="28786">
                  <c:v>1448.6177471288183</c:v>
                </c:pt>
                <c:pt idx="28787">
                  <c:v>1525.9906098957908</c:v>
                </c:pt>
                <c:pt idx="28788">
                  <c:v>1454.352008211137</c:v>
                </c:pt>
                <c:pt idx="28789">
                  <c:v>1395.7666847553137</c:v>
                </c:pt>
                <c:pt idx="28790">
                  <c:v>1340.0424845916884</c:v>
                </c:pt>
                <c:pt idx="28791">
                  <c:v>1287.7389832332176</c:v>
                </c:pt>
                <c:pt idx="28792">
                  <c:v>1237.7865610875019</c:v>
                </c:pt>
                <c:pt idx="28793">
                  <c:v>1189.4665170494147</c:v>
                </c:pt>
                <c:pt idx="28794">
                  <c:v>1202.032858634745</c:v>
                </c:pt>
                <c:pt idx="28795">
                  <c:v>1198.472749389874</c:v>
                </c:pt>
                <c:pt idx="28796">
                  <c:v>1208.6990445365884</c:v>
                </c:pt>
                <c:pt idx="28797">
                  <c:v>1220.0164743258842</c:v>
                </c:pt>
                <c:pt idx="28798">
                  <c:v>1230.5848331627142</c:v>
                </c:pt>
                <c:pt idx="28799">
                  <c:v>1241.1690435887422</c:v>
                </c:pt>
                <c:pt idx="28800">
                  <c:v>1277.8890257076971</c:v>
                </c:pt>
                <c:pt idx="28801">
                  <c:v>1309.4340246711215</c:v>
                </c:pt>
                <c:pt idx="28802">
                  <c:v>1339.9424883883171</c:v>
                </c:pt>
                <c:pt idx="28803">
                  <c:v>1370.6340087046201</c:v>
                </c:pt>
                <c:pt idx="28804">
                  <c:v>1401.1320722513337</c:v>
                </c:pt>
                <c:pt idx="28805">
                  <c:v>1431.1174305933719</c:v>
                </c:pt>
                <c:pt idx="28806">
                  <c:v>1466.4532731472343</c:v>
                </c:pt>
                <c:pt idx="28807">
                  <c:v>1497.1120227895892</c:v>
                </c:pt>
                <c:pt idx="28808">
                  <c:v>1532.7549842045055</c:v>
                </c:pt>
                <c:pt idx="28809">
                  <c:v>1571.922378836015</c:v>
                </c:pt>
                <c:pt idx="28810">
                  <c:v>1611.1714982741985</c:v>
                </c:pt>
                <c:pt idx="28811">
                  <c:v>1649.3622976758259</c:v>
                </c:pt>
                <c:pt idx="28812">
                  <c:v>1687.7888771832181</c:v>
                </c:pt>
                <c:pt idx="28813">
                  <c:v>1725.3027982234501</c:v>
                </c:pt>
                <c:pt idx="28814">
                  <c:v>1761.7476971063918</c:v>
                </c:pt>
                <c:pt idx="28815">
                  <c:v>1797.5510918263155</c:v>
                </c:pt>
                <c:pt idx="28816">
                  <c:v>1833.0902042774871</c:v>
                </c:pt>
                <c:pt idx="28817">
                  <c:v>1868.4885470941019</c:v>
                </c:pt>
                <c:pt idx="28818">
                  <c:v>1890.328561708061</c:v>
                </c:pt>
                <c:pt idx="28819">
                  <c:v>1914.148576538026</c:v>
                </c:pt>
                <c:pt idx="28820">
                  <c:v>1938.1992624607362</c:v>
                </c:pt>
                <c:pt idx="28821">
                  <c:v>1962.0746769887637</c:v>
                </c:pt>
                <c:pt idx="28822">
                  <c:v>1985.9990850151826</c:v>
                </c:pt>
                <c:pt idx="28823">
                  <c:v>2010.1000268728369</c:v>
                </c:pt>
                <c:pt idx="28824">
                  <c:v>1940.1032493790585</c:v>
                </c:pt>
                <c:pt idx="28825">
                  <c:v>1887.6052655442588</c:v>
                </c:pt>
                <c:pt idx="28826">
                  <c:v>1839.2779856017742</c:v>
                </c:pt>
                <c:pt idx="28827">
                  <c:v>1792.0808778109756</c:v>
                </c:pt>
                <c:pt idx="28828">
                  <c:v>1748.8529093205207</c:v>
                </c:pt>
                <c:pt idx="28829">
                  <c:v>1709.860095397227</c:v>
                </c:pt>
                <c:pt idx="28830">
                  <c:v>1694.9571670144292</c:v>
                </c:pt>
                <c:pt idx="28831">
                  <c:v>1682.1341010349697</c:v>
                </c:pt>
                <c:pt idx="28832">
                  <c:v>1668.0379020143191</c:v>
                </c:pt>
                <c:pt idx="28833">
                  <c:v>1655.6595954452232</c:v>
                </c:pt>
                <c:pt idx="28834">
                  <c:v>1646.1111391251065</c:v>
                </c:pt>
                <c:pt idx="28835">
                  <c:v>1638.9567996291548</c:v>
                </c:pt>
                <c:pt idx="28836">
                  <c:v>1591.0065088260076</c:v>
                </c:pt>
                <c:pt idx="28837">
                  <c:v>1566.505593588965</c:v>
                </c:pt>
                <c:pt idx="28838">
                  <c:v>1540.8795098613482</c:v>
                </c:pt>
                <c:pt idx="28839">
                  <c:v>1487.3434872878793</c:v>
                </c:pt>
                <c:pt idx="28840">
                  <c:v>1435.3800917216727</c:v>
                </c:pt>
                <c:pt idx="28841">
                  <c:v>1386.969337317923</c:v>
                </c:pt>
                <c:pt idx="28842">
                  <c:v>1280.1995952692246</c:v>
                </c:pt>
                <c:pt idx="28843">
                  <c:v>1199.7557458601998</c:v>
                </c:pt>
                <c:pt idx="28844">
                  <c:v>1128.31733161072</c:v>
                </c:pt>
                <c:pt idx="28845">
                  <c:v>1073.8291954957854</c:v>
                </c:pt>
                <c:pt idx="28846">
                  <c:v>997.66948164995244</c:v>
                </c:pt>
                <c:pt idx="28847">
                  <c:v>943.25374552894482</c:v>
                </c:pt>
                <c:pt idx="28848">
                  <c:v>840.62348023422851</c:v>
                </c:pt>
                <c:pt idx="28849">
                  <c:v>736.0920735920065</c:v>
                </c:pt>
                <c:pt idx="28850">
                  <c:v>661.71968509008946</c:v>
                </c:pt>
                <c:pt idx="28851">
                  <c:v>595.45381774787381</c:v>
                </c:pt>
                <c:pt idx="28852">
                  <c:v>530.6171677694681</c:v>
                </c:pt>
                <c:pt idx="28853">
                  <c:v>467.85065191810867</c:v>
                </c:pt>
                <c:pt idx="28854">
                  <c:v>405.88940701773242</c:v>
                </c:pt>
                <c:pt idx="28855">
                  <c:v>341.38042625524838</c:v>
                </c:pt>
                <c:pt idx="28856">
                  <c:v>278.13565650212234</c:v>
                </c:pt>
                <c:pt idx="28857">
                  <c:v>218.04070369932504</c:v>
                </c:pt>
                <c:pt idx="28858">
                  <c:v>159.17062734387821</c:v>
                </c:pt>
                <c:pt idx="28859">
                  <c:v>67.289102456771033</c:v>
                </c:pt>
                <c:pt idx="28860">
                  <c:v>0</c:v>
                </c:pt>
                <c:pt idx="28861">
                  <c:v>8.3751739998994984E-15</c:v>
                </c:pt>
                <c:pt idx="28862">
                  <c:v>4.0451159802235321E-15</c:v>
                </c:pt>
                <c:pt idx="28863">
                  <c:v>4.9112291576003767E-15</c:v>
                </c:pt>
                <c:pt idx="28864">
                  <c:v>0</c:v>
                </c:pt>
                <c:pt idx="28865">
                  <c:v>0</c:v>
                </c:pt>
                <c:pt idx="28866">
                  <c:v>0</c:v>
                </c:pt>
                <c:pt idx="28867">
                  <c:v>0</c:v>
                </c:pt>
                <c:pt idx="28868">
                  <c:v>0</c:v>
                </c:pt>
                <c:pt idx="28869">
                  <c:v>0</c:v>
                </c:pt>
                <c:pt idx="28870">
                  <c:v>0</c:v>
                </c:pt>
                <c:pt idx="28871">
                  <c:v>0</c:v>
                </c:pt>
                <c:pt idx="28872">
                  <c:v>0</c:v>
                </c:pt>
                <c:pt idx="28873">
                  <c:v>0</c:v>
                </c:pt>
                <c:pt idx="28874">
                  <c:v>0</c:v>
                </c:pt>
                <c:pt idx="28875">
                  <c:v>0</c:v>
                </c:pt>
                <c:pt idx="28876">
                  <c:v>0</c:v>
                </c:pt>
                <c:pt idx="28877">
                  <c:v>0</c:v>
                </c:pt>
                <c:pt idx="28878">
                  <c:v>0</c:v>
                </c:pt>
                <c:pt idx="28879">
                  <c:v>0</c:v>
                </c:pt>
                <c:pt idx="28880">
                  <c:v>0</c:v>
                </c:pt>
                <c:pt idx="28881">
                  <c:v>0</c:v>
                </c:pt>
                <c:pt idx="28882">
                  <c:v>0</c:v>
                </c:pt>
                <c:pt idx="28883">
                  <c:v>0</c:v>
                </c:pt>
                <c:pt idx="28884">
                  <c:v>0</c:v>
                </c:pt>
                <c:pt idx="28885">
                  <c:v>0</c:v>
                </c:pt>
                <c:pt idx="28886">
                  <c:v>0</c:v>
                </c:pt>
                <c:pt idx="28887">
                  <c:v>0</c:v>
                </c:pt>
                <c:pt idx="28888">
                  <c:v>0</c:v>
                </c:pt>
                <c:pt idx="28889">
                  <c:v>0</c:v>
                </c:pt>
                <c:pt idx="28890">
                  <c:v>0</c:v>
                </c:pt>
                <c:pt idx="28891">
                  <c:v>0</c:v>
                </c:pt>
                <c:pt idx="28892">
                  <c:v>0</c:v>
                </c:pt>
                <c:pt idx="28893">
                  <c:v>0</c:v>
                </c:pt>
                <c:pt idx="28894">
                  <c:v>0</c:v>
                </c:pt>
                <c:pt idx="28895">
                  <c:v>0</c:v>
                </c:pt>
                <c:pt idx="28896">
                  <c:v>0</c:v>
                </c:pt>
                <c:pt idx="28897">
                  <c:v>0</c:v>
                </c:pt>
                <c:pt idx="28898">
                  <c:v>0</c:v>
                </c:pt>
                <c:pt idx="28899">
                  <c:v>0</c:v>
                </c:pt>
                <c:pt idx="28900">
                  <c:v>0</c:v>
                </c:pt>
                <c:pt idx="28901">
                  <c:v>0</c:v>
                </c:pt>
                <c:pt idx="28902">
                  <c:v>0</c:v>
                </c:pt>
                <c:pt idx="28903">
                  <c:v>0</c:v>
                </c:pt>
                <c:pt idx="28904">
                  <c:v>0</c:v>
                </c:pt>
                <c:pt idx="28905">
                  <c:v>0</c:v>
                </c:pt>
                <c:pt idx="28906">
                  <c:v>0</c:v>
                </c:pt>
                <c:pt idx="28907">
                  <c:v>0</c:v>
                </c:pt>
                <c:pt idx="28908">
                  <c:v>0</c:v>
                </c:pt>
                <c:pt idx="28909">
                  <c:v>0</c:v>
                </c:pt>
                <c:pt idx="28910">
                  <c:v>0</c:v>
                </c:pt>
                <c:pt idx="28911">
                  <c:v>0</c:v>
                </c:pt>
                <c:pt idx="28912">
                  <c:v>0</c:v>
                </c:pt>
                <c:pt idx="28913">
                  <c:v>0</c:v>
                </c:pt>
                <c:pt idx="28914">
                  <c:v>0</c:v>
                </c:pt>
                <c:pt idx="28915">
                  <c:v>0</c:v>
                </c:pt>
                <c:pt idx="28916">
                  <c:v>0</c:v>
                </c:pt>
                <c:pt idx="28917">
                  <c:v>0</c:v>
                </c:pt>
                <c:pt idx="28918">
                  <c:v>0</c:v>
                </c:pt>
                <c:pt idx="28919">
                  <c:v>0</c:v>
                </c:pt>
                <c:pt idx="28920">
                  <c:v>0</c:v>
                </c:pt>
                <c:pt idx="28921">
                  <c:v>-189.75801959806623</c:v>
                </c:pt>
                <c:pt idx="28922">
                  <c:v>-1.5074976564958991</c:v>
                </c:pt>
                <c:pt idx="28923">
                  <c:v>191.62953894410427</c:v>
                </c:pt>
                <c:pt idx="28924">
                  <c:v>385.7799148257547</c:v>
                </c:pt>
                <c:pt idx="28925">
                  <c:v>581.19344444008652</c:v>
                </c:pt>
                <c:pt idx="28926">
                  <c:v>654.34311724117799</c:v>
                </c:pt>
                <c:pt idx="28927">
                  <c:v>728.14163020232934</c:v>
                </c:pt>
                <c:pt idx="28928">
                  <c:v>802.46951032439028</c:v>
                </c:pt>
                <c:pt idx="28929">
                  <c:v>867.46436315647338</c:v>
                </c:pt>
                <c:pt idx="28930">
                  <c:v>941.91712657292294</c:v>
                </c:pt>
                <c:pt idx="28931">
                  <c:v>1016.78208776646</c:v>
                </c:pt>
                <c:pt idx="28932">
                  <c:v>1196.9789775261647</c:v>
                </c:pt>
                <c:pt idx="28933">
                  <c:v>1365.9227682345841</c:v>
                </c:pt>
                <c:pt idx="28934">
                  <c:v>1486.4906059306923</c:v>
                </c:pt>
                <c:pt idx="28935">
                  <c:v>1582.0633889556109</c:v>
                </c:pt>
                <c:pt idx="28936">
                  <c:v>1670.6285947250353</c:v>
                </c:pt>
                <c:pt idx="28937">
                  <c:v>1757.3050462853939</c:v>
                </c:pt>
                <c:pt idx="28938">
                  <c:v>1707.1527829181014</c:v>
                </c:pt>
                <c:pt idx="28939">
                  <c:v>1680.5946680227378</c:v>
                </c:pt>
                <c:pt idx="28940">
                  <c:v>1665.1442377309093</c:v>
                </c:pt>
                <c:pt idx="28941">
                  <c:v>1650.9146964385634</c:v>
                </c:pt>
                <c:pt idx="28942">
                  <c:v>1637.5984281908629</c:v>
                </c:pt>
                <c:pt idx="28943">
                  <c:v>1625.2227773368484</c:v>
                </c:pt>
                <c:pt idx="28944">
                  <c:v>1670.6965699408968</c:v>
                </c:pt>
                <c:pt idx="28945">
                  <c:v>1705.918415141839</c:v>
                </c:pt>
                <c:pt idx="28946">
                  <c:v>1738.2451061779902</c:v>
                </c:pt>
                <c:pt idx="28947">
                  <c:v>1771.6633058793589</c:v>
                </c:pt>
                <c:pt idx="28948">
                  <c:v>1805.7356395238799</c:v>
                </c:pt>
                <c:pt idx="28949">
                  <c:v>1839.4302317858862</c:v>
                </c:pt>
                <c:pt idx="28950">
                  <c:v>1820.874830938684</c:v>
                </c:pt>
                <c:pt idx="28951">
                  <c:v>1809.0322298322742</c:v>
                </c:pt>
                <c:pt idx="28952">
                  <c:v>1804.3074017469803</c:v>
                </c:pt>
                <c:pt idx="28953">
                  <c:v>1802.6088789947087</c:v>
                </c:pt>
                <c:pt idx="28954">
                  <c:v>1801.5036318298733</c:v>
                </c:pt>
                <c:pt idx="28955">
                  <c:v>1800.6890863065962</c:v>
                </c:pt>
                <c:pt idx="28956">
                  <c:v>1818.5255572198953</c:v>
                </c:pt>
                <c:pt idx="28957">
                  <c:v>1832.7664414808601</c:v>
                </c:pt>
                <c:pt idx="28958">
                  <c:v>1847.0077652155533</c:v>
                </c:pt>
                <c:pt idx="28959">
                  <c:v>1862.1664647379832</c:v>
                </c:pt>
                <c:pt idx="28960">
                  <c:v>1877.7919351956205</c:v>
                </c:pt>
                <c:pt idx="28961">
                  <c:v>1893.5317224124365</c:v>
                </c:pt>
                <c:pt idx="28962">
                  <c:v>1908.2239690800047</c:v>
                </c:pt>
                <c:pt idx="28963">
                  <c:v>1922.766280932085</c:v>
                </c:pt>
                <c:pt idx="28964">
                  <c:v>1937.9810234919748</c:v>
                </c:pt>
                <c:pt idx="28965">
                  <c:v>1953.8262695360559</c:v>
                </c:pt>
                <c:pt idx="28966">
                  <c:v>1970.0106449340219</c:v>
                </c:pt>
                <c:pt idx="28967">
                  <c:v>1986.3711845304715</c:v>
                </c:pt>
                <c:pt idx="28968">
                  <c:v>1981.1491884887998</c:v>
                </c:pt>
                <c:pt idx="28969">
                  <c:v>1979.5872162006287</c:v>
                </c:pt>
                <c:pt idx="28970">
                  <c:v>1979.6129823010954</c:v>
                </c:pt>
                <c:pt idx="28971">
                  <c:v>1980.8536241875308</c:v>
                </c:pt>
                <c:pt idx="28972">
                  <c:v>1943.8488780731404</c:v>
                </c:pt>
                <c:pt idx="28973">
                  <c:v>1732.3667045314733</c:v>
                </c:pt>
                <c:pt idx="28974">
                  <c:v>1686.7219954491795</c:v>
                </c:pt>
                <c:pt idx="28975">
                  <c:v>1573.4276021484893</c:v>
                </c:pt>
                <c:pt idx="28976">
                  <c:v>1485.4517302974773</c:v>
                </c:pt>
                <c:pt idx="28977">
                  <c:v>1412.5345088348581</c:v>
                </c:pt>
                <c:pt idx="28978">
                  <c:v>1352.8722581662712</c:v>
                </c:pt>
                <c:pt idx="28979">
                  <c:v>1305.8109273068269</c:v>
                </c:pt>
                <c:pt idx="28980">
                  <c:v>1342.9168262168455</c:v>
                </c:pt>
                <c:pt idx="28981">
                  <c:v>1397.2105571123311</c:v>
                </c:pt>
                <c:pt idx="28982">
                  <c:v>1439.2338534883122</c:v>
                </c:pt>
                <c:pt idx="28983">
                  <c:v>1460.6827682687424</c:v>
                </c:pt>
                <c:pt idx="28984">
                  <c:v>1473.0123877734891</c:v>
                </c:pt>
                <c:pt idx="28985">
                  <c:v>1485.5536947840997</c:v>
                </c:pt>
                <c:pt idx="28986">
                  <c:v>1388.7492589904473</c:v>
                </c:pt>
                <c:pt idx="28987">
                  <c:v>1346.6752786097634</c:v>
                </c:pt>
                <c:pt idx="28988">
                  <c:v>1313.6140907037768</c:v>
                </c:pt>
                <c:pt idx="28989">
                  <c:v>1307.9839161831198</c:v>
                </c:pt>
                <c:pt idx="28990">
                  <c:v>1270.8104855080921</c:v>
                </c:pt>
                <c:pt idx="28991">
                  <c:v>1233.7229847467611</c:v>
                </c:pt>
                <c:pt idx="28992">
                  <c:v>1170.839818238783</c:v>
                </c:pt>
                <c:pt idx="28993">
                  <c:v>1093.2073217076734</c:v>
                </c:pt>
                <c:pt idx="28994">
                  <c:v>1041.7007848558385</c:v>
                </c:pt>
                <c:pt idx="28995">
                  <c:v>1001.6516900863635</c:v>
                </c:pt>
                <c:pt idx="28996">
                  <c:v>962.5105208429278</c:v>
                </c:pt>
                <c:pt idx="28997">
                  <c:v>924.53053148824472</c:v>
                </c:pt>
                <c:pt idx="28998">
                  <c:v>918.19860862068674</c:v>
                </c:pt>
                <c:pt idx="28999">
                  <c:v>908.59346011497939</c:v>
                </c:pt>
                <c:pt idx="29000">
                  <c:v>895.93253254277897</c:v>
                </c:pt>
                <c:pt idx="29001">
                  <c:v>885.32835652889594</c:v>
                </c:pt>
                <c:pt idx="29002">
                  <c:v>875.40160448939025</c:v>
                </c:pt>
                <c:pt idx="29003">
                  <c:v>860.81563970151046</c:v>
                </c:pt>
                <c:pt idx="29004">
                  <c:v>854.91766590584382</c:v>
                </c:pt>
                <c:pt idx="29005">
                  <c:v>842.08923722744055</c:v>
                </c:pt>
                <c:pt idx="29006">
                  <c:v>829.21128146111289</c:v>
                </c:pt>
                <c:pt idx="29007">
                  <c:v>822.44253134299481</c:v>
                </c:pt>
                <c:pt idx="29008">
                  <c:v>817.70332875597524</c:v>
                </c:pt>
                <c:pt idx="29009">
                  <c:v>813.34580152591946</c:v>
                </c:pt>
                <c:pt idx="29010">
                  <c:v>793.2204092946464</c:v>
                </c:pt>
                <c:pt idx="29011">
                  <c:v>778.38805183775344</c:v>
                </c:pt>
                <c:pt idx="29012">
                  <c:v>764.82093953322192</c:v>
                </c:pt>
                <c:pt idx="29013">
                  <c:v>751.75021998491684</c:v>
                </c:pt>
                <c:pt idx="29014">
                  <c:v>739.2270461611904</c:v>
                </c:pt>
                <c:pt idx="29015">
                  <c:v>727.26073167984055</c:v>
                </c:pt>
                <c:pt idx="29016">
                  <c:v>715.66285311565025</c:v>
                </c:pt>
                <c:pt idx="29017">
                  <c:v>704.65749425824242</c:v>
                </c:pt>
                <c:pt idx="29018">
                  <c:v>694.13646756926971</c:v>
                </c:pt>
                <c:pt idx="29019">
                  <c:v>683.7695470490595</c:v>
                </c:pt>
                <c:pt idx="29020">
                  <c:v>673.42797133015642</c:v>
                </c:pt>
                <c:pt idx="29021">
                  <c:v>655.33591245538719</c:v>
                </c:pt>
                <c:pt idx="29022">
                  <c:v>661.58101495653773</c:v>
                </c:pt>
                <c:pt idx="29023">
                  <c:v>661.19295702819329</c:v>
                </c:pt>
                <c:pt idx="29024">
                  <c:v>658.85925797596371</c:v>
                </c:pt>
                <c:pt idx="29025">
                  <c:v>637.98969556626378</c:v>
                </c:pt>
                <c:pt idx="29026">
                  <c:v>555.10641879909747</c:v>
                </c:pt>
                <c:pt idx="29027">
                  <c:v>471.9780534855966</c:v>
                </c:pt>
                <c:pt idx="29028">
                  <c:v>375.94316561553387</c:v>
                </c:pt>
                <c:pt idx="29029">
                  <c:v>281.39446835549171</c:v>
                </c:pt>
                <c:pt idx="29030">
                  <c:v>0</c:v>
                </c:pt>
                <c:pt idx="29031">
                  <c:v>0</c:v>
                </c:pt>
                <c:pt idx="29032">
                  <c:v>0</c:v>
                </c:pt>
                <c:pt idx="29033">
                  <c:v>0</c:v>
                </c:pt>
                <c:pt idx="29034">
                  <c:v>0</c:v>
                </c:pt>
                <c:pt idx="29035">
                  <c:v>0</c:v>
                </c:pt>
                <c:pt idx="29036">
                  <c:v>0</c:v>
                </c:pt>
                <c:pt idx="29037">
                  <c:v>0</c:v>
                </c:pt>
                <c:pt idx="29038">
                  <c:v>0</c:v>
                </c:pt>
                <c:pt idx="29039">
                  <c:v>0</c:v>
                </c:pt>
                <c:pt idx="29040">
                  <c:v>0</c:v>
                </c:pt>
                <c:pt idx="29041">
                  <c:v>0</c:v>
                </c:pt>
                <c:pt idx="29042">
                  <c:v>0</c:v>
                </c:pt>
                <c:pt idx="29043">
                  <c:v>0</c:v>
                </c:pt>
                <c:pt idx="29044">
                  <c:v>0</c:v>
                </c:pt>
                <c:pt idx="29045">
                  <c:v>0</c:v>
                </c:pt>
                <c:pt idx="29046">
                  <c:v>0</c:v>
                </c:pt>
                <c:pt idx="29047">
                  <c:v>0</c:v>
                </c:pt>
                <c:pt idx="29048">
                  <c:v>0</c:v>
                </c:pt>
                <c:pt idx="29049">
                  <c:v>0</c:v>
                </c:pt>
                <c:pt idx="29050">
                  <c:v>0</c:v>
                </c:pt>
                <c:pt idx="29051">
                  <c:v>-190.50701418084608</c:v>
                </c:pt>
                <c:pt idx="29052">
                  <c:v>0</c:v>
                </c:pt>
                <c:pt idx="29053">
                  <c:v>0</c:v>
                </c:pt>
                <c:pt idx="29054">
                  <c:v>0</c:v>
                </c:pt>
                <c:pt idx="29055">
                  <c:v>0</c:v>
                </c:pt>
                <c:pt idx="29056">
                  <c:v>0</c:v>
                </c:pt>
                <c:pt idx="29057">
                  <c:v>0</c:v>
                </c:pt>
                <c:pt idx="29058">
                  <c:v>-245.27443617211674</c:v>
                </c:pt>
                <c:pt idx="29059">
                  <c:v>-162.67177329026995</c:v>
                </c:pt>
                <c:pt idx="29060">
                  <c:v>-80.860067382337689</c:v>
                </c:pt>
                <c:pt idx="29061">
                  <c:v>2.9635775680973029</c:v>
                </c:pt>
                <c:pt idx="29062">
                  <c:v>87.708898385250478</c:v>
                </c:pt>
                <c:pt idx="29063">
                  <c:v>172.31473725219965</c:v>
                </c:pt>
                <c:pt idx="29064">
                  <c:v>392.74629040748385</c:v>
                </c:pt>
                <c:pt idx="29065">
                  <c:v>607.62294783675668</c:v>
                </c:pt>
                <c:pt idx="29066">
                  <c:v>823.25311832243995</c:v>
                </c:pt>
                <c:pt idx="29067">
                  <c:v>1044.2846496466179</c:v>
                </c:pt>
                <c:pt idx="29068">
                  <c:v>1266.7155015034446</c:v>
                </c:pt>
                <c:pt idx="29069">
                  <c:v>1484.4366195486878</c:v>
                </c:pt>
                <c:pt idx="29070">
                  <c:v>1560.4738338377567</c:v>
                </c:pt>
                <c:pt idx="29071">
                  <c:v>1615.0672770360538</c:v>
                </c:pt>
                <c:pt idx="29072">
                  <c:v>1671.6599705767369</c:v>
                </c:pt>
                <c:pt idx="29073">
                  <c:v>1707.2724250219096</c:v>
                </c:pt>
                <c:pt idx="29074">
                  <c:v>1760.3041796831474</c:v>
                </c:pt>
                <c:pt idx="29075">
                  <c:v>1812.1554483918085</c:v>
                </c:pt>
                <c:pt idx="29076">
                  <c:v>1855.688852896282</c:v>
                </c:pt>
                <c:pt idx="29077">
                  <c:v>1879.8472936521891</c:v>
                </c:pt>
                <c:pt idx="29078">
                  <c:v>1905.2160540514255</c:v>
                </c:pt>
                <c:pt idx="29079">
                  <c:v>1932.0089715309609</c:v>
                </c:pt>
                <c:pt idx="29080">
                  <c:v>1958.4192142908121</c:v>
                </c:pt>
                <c:pt idx="29081">
                  <c:v>1984.39767668066</c:v>
                </c:pt>
                <c:pt idx="29082">
                  <c:v>1990.8892426716147</c:v>
                </c:pt>
                <c:pt idx="29083">
                  <c:v>1999.4817615508971</c:v>
                </c:pt>
                <c:pt idx="29084">
                  <c:v>2019.6261308161118</c:v>
                </c:pt>
                <c:pt idx="29085">
                  <c:v>2040.0478131012671</c:v>
                </c:pt>
                <c:pt idx="29086">
                  <c:v>2060.3467014589978</c:v>
                </c:pt>
                <c:pt idx="29087">
                  <c:v>2081.0232586016928</c:v>
                </c:pt>
                <c:pt idx="29088">
                  <c:v>2049.6740600692042</c:v>
                </c:pt>
                <c:pt idx="29089">
                  <c:v>2027.2427889329113</c:v>
                </c:pt>
                <c:pt idx="29090">
                  <c:v>2007.2383315147499</c:v>
                </c:pt>
                <c:pt idx="29091">
                  <c:v>1987.7205153292662</c:v>
                </c:pt>
                <c:pt idx="29092">
                  <c:v>1969.1228939468238</c:v>
                </c:pt>
                <c:pt idx="29093">
                  <c:v>1951.8427573858805</c:v>
                </c:pt>
                <c:pt idx="29094">
                  <c:v>1927.7923806113274</c:v>
                </c:pt>
                <c:pt idx="29095">
                  <c:v>1906.0929649530738</c:v>
                </c:pt>
                <c:pt idx="29096">
                  <c:v>1891.1505537438818</c:v>
                </c:pt>
                <c:pt idx="29097">
                  <c:v>1879.5435164796438</c:v>
                </c:pt>
                <c:pt idx="29098">
                  <c:v>1868.656350911114</c:v>
                </c:pt>
                <c:pt idx="29099">
                  <c:v>1858.1711689343349</c:v>
                </c:pt>
                <c:pt idx="29100">
                  <c:v>1873.258964636872</c:v>
                </c:pt>
                <c:pt idx="29101">
                  <c:v>1883.8076149753008</c:v>
                </c:pt>
                <c:pt idx="29102">
                  <c:v>1894.7051514327859</c:v>
                </c:pt>
                <c:pt idx="29103">
                  <c:v>1906.9982661154236</c:v>
                </c:pt>
                <c:pt idx="29104">
                  <c:v>1919.9327241287831</c:v>
                </c:pt>
                <c:pt idx="29105">
                  <c:v>1932.9981127782867</c:v>
                </c:pt>
                <c:pt idx="29106">
                  <c:v>1957.2615298988494</c:v>
                </c:pt>
                <c:pt idx="29107">
                  <c:v>1978.8619788930291</c:v>
                </c:pt>
                <c:pt idx="29108">
                  <c:v>1732.0798550270672</c:v>
                </c:pt>
                <c:pt idx="29109">
                  <c:v>1642.9923666835271</c:v>
                </c:pt>
                <c:pt idx="29110">
                  <c:v>1489.899159634344</c:v>
                </c:pt>
                <c:pt idx="29111">
                  <c:v>1359.0050531457978</c:v>
                </c:pt>
                <c:pt idx="29112">
                  <c:v>1264.0781528917078</c:v>
                </c:pt>
                <c:pt idx="29113">
                  <c:v>1179.4953734005292</c:v>
                </c:pt>
                <c:pt idx="29114">
                  <c:v>1104.898148185418</c:v>
                </c:pt>
                <c:pt idx="29115">
                  <c:v>1040.1918941440806</c:v>
                </c:pt>
                <c:pt idx="29116">
                  <c:v>984.68062400500116</c:v>
                </c:pt>
                <c:pt idx="29117">
                  <c:v>937.30151889676483</c:v>
                </c:pt>
                <c:pt idx="29118">
                  <c:v>920.71456800254771</c:v>
                </c:pt>
                <c:pt idx="29119">
                  <c:v>886.67094423161745</c:v>
                </c:pt>
                <c:pt idx="29120">
                  <c:v>856.76281290105726</c:v>
                </c:pt>
                <c:pt idx="29121">
                  <c:v>832.44526265852687</c:v>
                </c:pt>
                <c:pt idx="29122">
                  <c:v>814.6847621514155</c:v>
                </c:pt>
                <c:pt idx="29123">
                  <c:v>803.34046092167932</c:v>
                </c:pt>
                <c:pt idx="29124">
                  <c:v>799.04592310276655</c:v>
                </c:pt>
                <c:pt idx="29125">
                  <c:v>831.59381551559363</c:v>
                </c:pt>
                <c:pt idx="29126">
                  <c:v>858.06033028920342</c:v>
                </c:pt>
                <c:pt idx="29127">
                  <c:v>865.19798904949312</c:v>
                </c:pt>
                <c:pt idx="29128">
                  <c:v>861.49090506123605</c:v>
                </c:pt>
                <c:pt idx="29129">
                  <c:v>855.68358049434869</c:v>
                </c:pt>
                <c:pt idx="29130">
                  <c:v>811.39575841194653</c:v>
                </c:pt>
                <c:pt idx="29131">
                  <c:v>801.86841548945631</c:v>
                </c:pt>
                <c:pt idx="29132">
                  <c:v>800.00535645084858</c:v>
                </c:pt>
                <c:pt idx="29133">
                  <c:v>825.68931427934911</c:v>
                </c:pt>
                <c:pt idx="29134">
                  <c:v>820.42767867827808</c:v>
                </c:pt>
                <c:pt idx="29135">
                  <c:v>813.81432981831483</c:v>
                </c:pt>
                <c:pt idx="29136">
                  <c:v>812.08356014567551</c:v>
                </c:pt>
                <c:pt idx="29137">
                  <c:v>779.73642849796158</c:v>
                </c:pt>
                <c:pt idx="29138">
                  <c:v>768.50540860938656</c:v>
                </c:pt>
                <c:pt idx="29139">
                  <c:v>768.45905232717337</c:v>
                </c:pt>
                <c:pt idx="29140">
                  <c:v>768.61646833588247</c:v>
                </c:pt>
                <c:pt idx="29141">
                  <c:v>768.49341199769287</c:v>
                </c:pt>
                <c:pt idx="29142">
                  <c:v>779.64691921372105</c:v>
                </c:pt>
                <c:pt idx="29143">
                  <c:v>787.76795134576719</c:v>
                </c:pt>
                <c:pt idx="29144">
                  <c:v>795.28628860411754</c:v>
                </c:pt>
                <c:pt idx="29145">
                  <c:v>802.74519796102459</c:v>
                </c:pt>
                <c:pt idx="29146">
                  <c:v>810.27115430742344</c:v>
                </c:pt>
                <c:pt idx="29147">
                  <c:v>817.83290767049914</c:v>
                </c:pt>
                <c:pt idx="29148">
                  <c:v>740.68589286132033</c:v>
                </c:pt>
                <c:pt idx="29149">
                  <c:v>687.01026792759319</c:v>
                </c:pt>
                <c:pt idx="29150">
                  <c:v>636.78948153725912</c:v>
                </c:pt>
                <c:pt idx="29151">
                  <c:v>591.00361239307972</c:v>
                </c:pt>
                <c:pt idx="29152">
                  <c:v>546.80310099980693</c:v>
                </c:pt>
                <c:pt idx="29153">
                  <c:v>500.18133567162249</c:v>
                </c:pt>
                <c:pt idx="29154">
                  <c:v>521.2580076363688</c:v>
                </c:pt>
                <c:pt idx="29155">
                  <c:v>533.76214622699217</c:v>
                </c:pt>
                <c:pt idx="29156">
                  <c:v>536.87283334308506</c:v>
                </c:pt>
                <c:pt idx="29157">
                  <c:v>537.61466340980542</c:v>
                </c:pt>
                <c:pt idx="29158">
                  <c:v>537.72187259626787</c:v>
                </c:pt>
                <c:pt idx="29159">
                  <c:v>537.54530756782356</c:v>
                </c:pt>
                <c:pt idx="29160">
                  <c:v>445.30227026676715</c:v>
                </c:pt>
                <c:pt idx="29161">
                  <c:v>377.3470895153348</c:v>
                </c:pt>
                <c:pt idx="29162">
                  <c:v>309.46365032172497</c:v>
                </c:pt>
                <c:pt idx="29163">
                  <c:v>238.92579504644326</c:v>
                </c:pt>
                <c:pt idx="29164">
                  <c:v>0</c:v>
                </c:pt>
                <c:pt idx="29165">
                  <c:v>0</c:v>
                </c:pt>
                <c:pt idx="29166">
                  <c:v>0</c:v>
                </c:pt>
                <c:pt idx="29167">
                  <c:v>0</c:v>
                </c:pt>
                <c:pt idx="29168">
                  <c:v>0</c:v>
                </c:pt>
                <c:pt idx="29169">
                  <c:v>0</c:v>
                </c:pt>
                <c:pt idx="29170">
                  <c:v>0</c:v>
                </c:pt>
                <c:pt idx="29171">
                  <c:v>0</c:v>
                </c:pt>
                <c:pt idx="29172">
                  <c:v>0</c:v>
                </c:pt>
                <c:pt idx="29173">
                  <c:v>0</c:v>
                </c:pt>
                <c:pt idx="29174">
                  <c:v>0</c:v>
                </c:pt>
                <c:pt idx="29175">
                  <c:v>0</c:v>
                </c:pt>
                <c:pt idx="29176">
                  <c:v>0</c:v>
                </c:pt>
                <c:pt idx="29177">
                  <c:v>0</c:v>
                </c:pt>
                <c:pt idx="29178">
                  <c:v>0</c:v>
                </c:pt>
                <c:pt idx="29179">
                  <c:v>0</c:v>
                </c:pt>
                <c:pt idx="29180">
                  <c:v>0</c:v>
                </c:pt>
                <c:pt idx="29181">
                  <c:v>0</c:v>
                </c:pt>
                <c:pt idx="29182">
                  <c:v>0</c:v>
                </c:pt>
                <c:pt idx="29183">
                  <c:v>0</c:v>
                </c:pt>
                <c:pt idx="29184">
                  <c:v>0</c:v>
                </c:pt>
                <c:pt idx="29185">
                  <c:v>0</c:v>
                </c:pt>
                <c:pt idx="29186">
                  <c:v>0</c:v>
                </c:pt>
                <c:pt idx="29187">
                  <c:v>0</c:v>
                </c:pt>
                <c:pt idx="29188">
                  <c:v>0</c:v>
                </c:pt>
                <c:pt idx="29189">
                  <c:v>0</c:v>
                </c:pt>
                <c:pt idx="29190">
                  <c:v>0</c:v>
                </c:pt>
                <c:pt idx="29191">
                  <c:v>0</c:v>
                </c:pt>
                <c:pt idx="29192">
                  <c:v>0</c:v>
                </c:pt>
                <c:pt idx="29193">
                  <c:v>0</c:v>
                </c:pt>
                <c:pt idx="29194">
                  <c:v>0</c:v>
                </c:pt>
                <c:pt idx="29195">
                  <c:v>0</c:v>
                </c:pt>
                <c:pt idx="29196">
                  <c:v>0</c:v>
                </c:pt>
                <c:pt idx="29197">
                  <c:v>0</c:v>
                </c:pt>
                <c:pt idx="29198">
                  <c:v>0</c:v>
                </c:pt>
                <c:pt idx="29199">
                  <c:v>0</c:v>
                </c:pt>
                <c:pt idx="29200">
                  <c:v>0</c:v>
                </c:pt>
                <c:pt idx="29201">
                  <c:v>0</c:v>
                </c:pt>
                <c:pt idx="29202">
                  <c:v>-253.36175602917456</c:v>
                </c:pt>
                <c:pt idx="29203">
                  <c:v>-145.95494837398752</c:v>
                </c:pt>
                <c:pt idx="29204">
                  <c:v>-38.063012103052309</c:v>
                </c:pt>
                <c:pt idx="29205">
                  <c:v>74.235071619564422</c:v>
                </c:pt>
                <c:pt idx="29206">
                  <c:v>188.78612381356518</c:v>
                </c:pt>
                <c:pt idx="29207">
                  <c:v>304.82509503849997</c:v>
                </c:pt>
                <c:pt idx="29208">
                  <c:v>459.26756103436293</c:v>
                </c:pt>
                <c:pt idx="29209">
                  <c:v>608.9782076092248</c:v>
                </c:pt>
                <c:pt idx="29210">
                  <c:v>759.92779393116587</c:v>
                </c:pt>
                <c:pt idx="29211">
                  <c:v>914.30492100834954</c:v>
                </c:pt>
                <c:pt idx="29212">
                  <c:v>1069.6152639923985</c:v>
                </c:pt>
                <c:pt idx="29213">
                  <c:v>1225.8420290502975</c:v>
                </c:pt>
                <c:pt idx="29214">
                  <c:v>1358.7757349690842</c:v>
                </c:pt>
                <c:pt idx="29215">
                  <c:v>1487.1356276857321</c:v>
                </c:pt>
                <c:pt idx="29216">
                  <c:v>1575.4063863071462</c:v>
                </c:pt>
                <c:pt idx="29217">
                  <c:v>1624.4894612061203</c:v>
                </c:pt>
                <c:pt idx="29218">
                  <c:v>1695.0276258701556</c:v>
                </c:pt>
                <c:pt idx="29219">
                  <c:v>1754.6446518308321</c:v>
                </c:pt>
                <c:pt idx="29220">
                  <c:v>1790.0242957983694</c:v>
                </c:pt>
                <c:pt idx="29221">
                  <c:v>1810.5070382753547</c:v>
                </c:pt>
                <c:pt idx="29222">
                  <c:v>1831.9889970404824</c:v>
                </c:pt>
                <c:pt idx="29223">
                  <c:v>1854.9838807943763</c:v>
                </c:pt>
                <c:pt idx="29224">
                  <c:v>1877.7060760738386</c:v>
                </c:pt>
                <c:pt idx="29225">
                  <c:v>1900.009445679256</c:v>
                </c:pt>
                <c:pt idx="29226">
                  <c:v>1895.9879332199375</c:v>
                </c:pt>
                <c:pt idx="29227">
                  <c:v>1892.6353419636068</c:v>
                </c:pt>
                <c:pt idx="29228">
                  <c:v>1901.9016468792904</c:v>
                </c:pt>
                <c:pt idx="29229">
                  <c:v>1913.6834958629893</c:v>
                </c:pt>
                <c:pt idx="29230">
                  <c:v>1925.3969926894229</c:v>
                </c:pt>
                <c:pt idx="29231">
                  <c:v>1937.4566997008983</c:v>
                </c:pt>
                <c:pt idx="29232">
                  <c:v>1924.6479781935727</c:v>
                </c:pt>
                <c:pt idx="29233">
                  <c:v>1916.691668299188</c:v>
                </c:pt>
                <c:pt idx="29234">
                  <c:v>1908.7658954625349</c:v>
                </c:pt>
                <c:pt idx="29235">
                  <c:v>1900.2653253354222</c:v>
                </c:pt>
                <c:pt idx="29236">
                  <c:v>1893.0820756919327</c:v>
                </c:pt>
                <c:pt idx="29237">
                  <c:v>1887.3991573580035</c:v>
                </c:pt>
                <c:pt idx="29238">
                  <c:v>1842.4076811417688</c:v>
                </c:pt>
                <c:pt idx="29239">
                  <c:v>1805.6947727590739</c:v>
                </c:pt>
                <c:pt idx="29240">
                  <c:v>1776.5416207940075</c:v>
                </c:pt>
                <c:pt idx="29241">
                  <c:v>1750.2588655637865</c:v>
                </c:pt>
                <c:pt idx="29242">
                  <c:v>1724.8200963659217</c:v>
                </c:pt>
                <c:pt idx="29243">
                  <c:v>1700.3049613257369</c:v>
                </c:pt>
                <c:pt idx="29244">
                  <c:v>1734.0602560710524</c:v>
                </c:pt>
                <c:pt idx="29245">
                  <c:v>1756.9815490561307</c:v>
                </c:pt>
                <c:pt idx="29246">
                  <c:v>1779.1034212336906</c:v>
                </c:pt>
                <c:pt idx="29247">
                  <c:v>1803.0797927446865</c:v>
                </c:pt>
                <c:pt idx="29248">
                  <c:v>1827.6740615913877</c:v>
                </c:pt>
                <c:pt idx="29249">
                  <c:v>1851.9528670888592</c:v>
                </c:pt>
                <c:pt idx="29250">
                  <c:v>1854.8685037177854</c:v>
                </c:pt>
                <c:pt idx="29251">
                  <c:v>1861.2284647164763</c:v>
                </c:pt>
                <c:pt idx="29252">
                  <c:v>1868.7760209461983</c:v>
                </c:pt>
                <c:pt idx="29253">
                  <c:v>1876.5712706442582</c:v>
                </c:pt>
                <c:pt idx="29254">
                  <c:v>1884.6371675211128</c:v>
                </c:pt>
                <c:pt idx="29255">
                  <c:v>1893.0755112154623</c:v>
                </c:pt>
                <c:pt idx="29256">
                  <c:v>1706.4897190009203</c:v>
                </c:pt>
                <c:pt idx="29257">
                  <c:v>1591.1279072848552</c:v>
                </c:pt>
                <c:pt idx="29258">
                  <c:v>1458.1089475272081</c:v>
                </c:pt>
                <c:pt idx="29259">
                  <c:v>1332.1080355295014</c:v>
                </c:pt>
                <c:pt idx="29260">
                  <c:v>1225.1960250846389</c:v>
                </c:pt>
                <c:pt idx="29261">
                  <c:v>1132.8339723615338</c:v>
                </c:pt>
                <c:pt idx="29262">
                  <c:v>1097.1876541916834</c:v>
                </c:pt>
                <c:pt idx="29263">
                  <c:v>1048.3647742320629</c:v>
                </c:pt>
                <c:pt idx="29264">
                  <c:v>1006.5638560300973</c:v>
                </c:pt>
                <c:pt idx="29265">
                  <c:v>972.9952004865263</c:v>
                </c:pt>
                <c:pt idx="29266">
                  <c:v>948.62786777339375</c:v>
                </c:pt>
                <c:pt idx="29267">
                  <c:v>932.12851020472408</c:v>
                </c:pt>
                <c:pt idx="29268">
                  <c:v>909.64993668000398</c:v>
                </c:pt>
                <c:pt idx="29269">
                  <c:v>927.29413725044935</c:v>
                </c:pt>
                <c:pt idx="29270">
                  <c:v>939.17673237148688</c:v>
                </c:pt>
                <c:pt idx="29271">
                  <c:v>942.63855637553104</c:v>
                </c:pt>
                <c:pt idx="29272">
                  <c:v>928.58075692538137</c:v>
                </c:pt>
                <c:pt idx="29273">
                  <c:v>914.86857390273099</c:v>
                </c:pt>
                <c:pt idx="29274">
                  <c:v>879.79400933782324</c:v>
                </c:pt>
                <c:pt idx="29275">
                  <c:v>871.41521153964698</c:v>
                </c:pt>
                <c:pt idx="29276">
                  <c:v>864.85679125148374</c:v>
                </c:pt>
                <c:pt idx="29277">
                  <c:v>879.52451374417819</c:v>
                </c:pt>
                <c:pt idx="29278">
                  <c:v>870.5833640182201</c:v>
                </c:pt>
                <c:pt idx="29279">
                  <c:v>857.31757820205303</c:v>
                </c:pt>
                <c:pt idx="29280">
                  <c:v>823.03234394022695</c:v>
                </c:pt>
                <c:pt idx="29281">
                  <c:v>778.98627797597374</c:v>
                </c:pt>
                <c:pt idx="29282">
                  <c:v>760.01562021175698</c:v>
                </c:pt>
                <c:pt idx="29283">
                  <c:v>743.38219925594296</c:v>
                </c:pt>
                <c:pt idx="29284">
                  <c:v>726.25076420876189</c:v>
                </c:pt>
                <c:pt idx="29285">
                  <c:v>709.47370372541036</c:v>
                </c:pt>
                <c:pt idx="29286">
                  <c:v>680.67333663752129</c:v>
                </c:pt>
                <c:pt idx="29287">
                  <c:v>656.12895738295595</c:v>
                </c:pt>
                <c:pt idx="29288">
                  <c:v>632.14707743683198</c:v>
                </c:pt>
                <c:pt idx="29289">
                  <c:v>607.23622044775777</c:v>
                </c:pt>
                <c:pt idx="29290">
                  <c:v>581.46179232003919</c:v>
                </c:pt>
                <c:pt idx="29291">
                  <c:v>555.06639243621055</c:v>
                </c:pt>
                <c:pt idx="29292">
                  <c:v>567.37606761518282</c:v>
                </c:pt>
                <c:pt idx="29293">
                  <c:v>564.39786344817776</c:v>
                </c:pt>
                <c:pt idx="29294">
                  <c:v>559.94278974137717</c:v>
                </c:pt>
                <c:pt idx="29295">
                  <c:v>558.78314348617641</c:v>
                </c:pt>
                <c:pt idx="29296">
                  <c:v>559.38764088640846</c:v>
                </c:pt>
                <c:pt idx="29297">
                  <c:v>554.14497276072723</c:v>
                </c:pt>
                <c:pt idx="29298">
                  <c:v>656.58660955164464</c:v>
                </c:pt>
                <c:pt idx="29299">
                  <c:v>727.87524993541058</c:v>
                </c:pt>
                <c:pt idx="29300">
                  <c:v>795.29320143922007</c:v>
                </c:pt>
                <c:pt idx="29301">
                  <c:v>859.54727093967267</c:v>
                </c:pt>
                <c:pt idx="29302">
                  <c:v>924.42915919019663</c:v>
                </c:pt>
                <c:pt idx="29303">
                  <c:v>990.23229980731094</c:v>
                </c:pt>
                <c:pt idx="29304">
                  <c:v>976.88633506620897</c:v>
                </c:pt>
                <c:pt idx="29305">
                  <c:v>984.48494354915601</c:v>
                </c:pt>
                <c:pt idx="29306">
                  <c:v>990.70695773787236</c:v>
                </c:pt>
                <c:pt idx="29307">
                  <c:v>994.72330473032457</c:v>
                </c:pt>
                <c:pt idx="29308">
                  <c:v>998.75710183403419</c:v>
                </c:pt>
                <c:pt idx="29309">
                  <c:v>1002.0035518595314</c:v>
                </c:pt>
                <c:pt idx="29310">
                  <c:v>1010.0715060044472</c:v>
                </c:pt>
                <c:pt idx="29311">
                  <c:v>1018.4748712725351</c:v>
                </c:pt>
                <c:pt idx="29312">
                  <c:v>1025.2270898699521</c:v>
                </c:pt>
                <c:pt idx="29313">
                  <c:v>1029.0890895094237</c:v>
                </c:pt>
                <c:pt idx="29314">
                  <c:v>1031.8782889308791</c:v>
                </c:pt>
                <c:pt idx="29315">
                  <c:v>1033.9086579887498</c:v>
                </c:pt>
                <c:pt idx="29316">
                  <c:v>1012.4335230407324</c:v>
                </c:pt>
                <c:pt idx="29317">
                  <c:v>1062.2244736214623</c:v>
                </c:pt>
                <c:pt idx="29318">
                  <c:v>1001.8162154530414</c:v>
                </c:pt>
                <c:pt idx="29319">
                  <c:v>930.74139505027733</c:v>
                </c:pt>
                <c:pt idx="29320">
                  <c:v>857.04832788435147</c:v>
                </c:pt>
                <c:pt idx="29321">
                  <c:v>783.16763299372758</c:v>
                </c:pt>
                <c:pt idx="29322">
                  <c:v>921.92326919261177</c:v>
                </c:pt>
                <c:pt idx="29323">
                  <c:v>1063.9705111387143</c:v>
                </c:pt>
                <c:pt idx="29324">
                  <c:v>1205.7241331943469</c:v>
                </c:pt>
                <c:pt idx="29325">
                  <c:v>1350.8221421529174</c:v>
                </c:pt>
                <c:pt idx="29326">
                  <c:v>1483.5287740713261</c:v>
                </c:pt>
                <c:pt idx="29327">
                  <c:v>1591.4890843508522</c:v>
                </c:pt>
                <c:pt idx="29328">
                  <c:v>1444.3043893046297</c:v>
                </c:pt>
                <c:pt idx="29329">
                  <c:v>1343.1983854397249</c:v>
                </c:pt>
                <c:pt idx="29330">
                  <c:v>1207.8327729891321</c:v>
                </c:pt>
                <c:pt idx="29331">
                  <c:v>1062.7433250058564</c:v>
                </c:pt>
                <c:pt idx="29332">
                  <c:v>914.6449236056261</c:v>
                </c:pt>
                <c:pt idx="29333">
                  <c:v>765.24781263583066</c:v>
                </c:pt>
                <c:pt idx="29334">
                  <c:v>709.48377706080646</c:v>
                </c:pt>
                <c:pt idx="29335">
                  <c:v>655.60032848221272</c:v>
                </c:pt>
                <c:pt idx="29336">
                  <c:v>608.77017916433488</c:v>
                </c:pt>
                <c:pt idx="29337">
                  <c:v>563.18299500485102</c:v>
                </c:pt>
                <c:pt idx="29338">
                  <c:v>516.52262542560675</c:v>
                </c:pt>
                <c:pt idx="29339">
                  <c:v>470.00481374731322</c:v>
                </c:pt>
                <c:pt idx="29340">
                  <c:v>584.91664791482867</c:v>
                </c:pt>
                <c:pt idx="29341">
                  <c:v>699.91776061448263</c:v>
                </c:pt>
                <c:pt idx="29342">
                  <c:v>817.95805188227519</c:v>
                </c:pt>
                <c:pt idx="29343">
                  <c:v>937.32630774856852</c:v>
                </c:pt>
                <c:pt idx="29344">
                  <c:v>1057.6981876532027</c:v>
                </c:pt>
                <c:pt idx="29345">
                  <c:v>1178.3719618621051</c:v>
                </c:pt>
                <c:pt idx="29346">
                  <c:v>1188.1247720758902</c:v>
                </c:pt>
                <c:pt idx="29347">
                  <c:v>1193.4886469396108</c:v>
                </c:pt>
                <c:pt idx="29348">
                  <c:v>1198.2894974824853</c:v>
                </c:pt>
                <c:pt idx="29349">
                  <c:v>1207.4229732494812</c:v>
                </c:pt>
                <c:pt idx="29350">
                  <c:v>1218.2110970838203</c:v>
                </c:pt>
                <c:pt idx="29351">
                  <c:v>1229.7481231035749</c:v>
                </c:pt>
                <c:pt idx="29352">
                  <c:v>1320.890873130071</c:v>
                </c:pt>
                <c:pt idx="29353">
                  <c:v>1404.9371321481376</c:v>
                </c:pt>
                <c:pt idx="29354">
                  <c:v>1461.1440215231692</c:v>
                </c:pt>
                <c:pt idx="29355">
                  <c:v>1503.4224136871273</c:v>
                </c:pt>
                <c:pt idx="29356">
                  <c:v>1545.6674469318441</c:v>
                </c:pt>
                <c:pt idx="29357">
                  <c:v>1586.7591331807594</c:v>
                </c:pt>
                <c:pt idx="29358">
                  <c:v>1554.8800002426879</c:v>
                </c:pt>
                <c:pt idx="29359">
                  <c:v>1536.8719807485888</c:v>
                </c:pt>
                <c:pt idx="29360">
                  <c:v>1519.1247734035953</c:v>
                </c:pt>
                <c:pt idx="29361">
                  <c:v>1484.6862762921035</c:v>
                </c:pt>
                <c:pt idx="29362">
                  <c:v>1468.4935135027836</c:v>
                </c:pt>
                <c:pt idx="29363">
                  <c:v>1452.8818396243901</c:v>
                </c:pt>
                <c:pt idx="29364">
                  <c:v>1476.7783707203882</c:v>
                </c:pt>
                <c:pt idx="29365">
                  <c:v>1478.9676234289843</c:v>
                </c:pt>
                <c:pt idx="29366">
                  <c:v>1483.6567399687717</c:v>
                </c:pt>
                <c:pt idx="29367">
                  <c:v>1488.6862669445406</c:v>
                </c:pt>
                <c:pt idx="29368">
                  <c:v>1493.1949311207784</c:v>
                </c:pt>
                <c:pt idx="29369">
                  <c:v>1498.0172995762803</c:v>
                </c:pt>
                <c:pt idx="29370">
                  <c:v>1496.126322461789</c:v>
                </c:pt>
                <c:pt idx="29371">
                  <c:v>1491.2025619891683</c:v>
                </c:pt>
                <c:pt idx="29372">
                  <c:v>1495.714765209193</c:v>
                </c:pt>
                <c:pt idx="29373">
                  <c:v>1506.4713477964374</c:v>
                </c:pt>
                <c:pt idx="29374">
                  <c:v>1518.1378006117354</c:v>
                </c:pt>
                <c:pt idx="29375">
                  <c:v>1528.997578907065</c:v>
                </c:pt>
                <c:pt idx="29376">
                  <c:v>1533.511418181663</c:v>
                </c:pt>
                <c:pt idx="29377">
                  <c:v>1539.2313541830415</c:v>
                </c:pt>
                <c:pt idx="29378">
                  <c:v>1545.2112450272921</c:v>
                </c:pt>
                <c:pt idx="29379">
                  <c:v>1551.2499483598565</c:v>
                </c:pt>
                <c:pt idx="29380">
                  <c:v>1557.5198103579955</c:v>
                </c:pt>
                <c:pt idx="29381">
                  <c:v>1564.118249499182</c:v>
                </c:pt>
                <c:pt idx="29382">
                  <c:v>1589.4738769537219</c:v>
                </c:pt>
                <c:pt idx="29383">
                  <c:v>1607.9167235547509</c:v>
                </c:pt>
                <c:pt idx="29384">
                  <c:v>1631.4189788812296</c:v>
                </c:pt>
                <c:pt idx="29385">
                  <c:v>1659.1676602908801</c:v>
                </c:pt>
                <c:pt idx="29386">
                  <c:v>1687.4694562424474</c:v>
                </c:pt>
                <c:pt idx="29387">
                  <c:v>1714.9792684125434</c:v>
                </c:pt>
                <c:pt idx="29388">
                  <c:v>1702.9494730723577</c:v>
                </c:pt>
                <c:pt idx="29389">
                  <c:v>1698.2742430735698</c:v>
                </c:pt>
                <c:pt idx="29390">
                  <c:v>1695.0229833310166</c:v>
                </c:pt>
                <c:pt idx="29391">
                  <c:v>1691.4965259455118</c:v>
                </c:pt>
                <c:pt idx="29392">
                  <c:v>1688.2942990063345</c:v>
                </c:pt>
                <c:pt idx="29393">
                  <c:v>1685.8866867720187</c:v>
                </c:pt>
                <c:pt idx="29394">
                  <c:v>1709.0738032512543</c:v>
                </c:pt>
                <c:pt idx="29395">
                  <c:v>1727.3818185667749</c:v>
                </c:pt>
                <c:pt idx="29396">
                  <c:v>1745.6617236770899</c:v>
                </c:pt>
                <c:pt idx="29397">
                  <c:v>1765.0798397049791</c:v>
                </c:pt>
                <c:pt idx="29398">
                  <c:v>1784.9477014985466</c:v>
                </c:pt>
                <c:pt idx="29399">
                  <c:v>1804.7540053526166</c:v>
                </c:pt>
                <c:pt idx="29400">
                  <c:v>1802.7272246853245</c:v>
                </c:pt>
                <c:pt idx="29401">
                  <c:v>1804.2627545159871</c:v>
                </c:pt>
                <c:pt idx="29402">
                  <c:v>1807.0888401707623</c:v>
                </c:pt>
                <c:pt idx="29403">
                  <c:v>1706.2573571218732</c:v>
                </c:pt>
                <c:pt idx="29404">
                  <c:v>1559.8427224134307</c:v>
                </c:pt>
                <c:pt idx="29405">
                  <c:v>1463.6504891427605</c:v>
                </c:pt>
                <c:pt idx="29406">
                  <c:v>1378.0876807853567</c:v>
                </c:pt>
                <c:pt idx="29407">
                  <c:v>1293.5170504844439</c:v>
                </c:pt>
                <c:pt idx="29408">
                  <c:v>1221.0253043228504</c:v>
                </c:pt>
                <c:pt idx="29409">
                  <c:v>1156.35557966753</c:v>
                </c:pt>
                <c:pt idx="29410">
                  <c:v>1097.9215960938729</c:v>
                </c:pt>
                <c:pt idx="29411">
                  <c:v>1045.7036748622122</c:v>
                </c:pt>
                <c:pt idx="29412">
                  <c:v>1098.5223774543274</c:v>
                </c:pt>
                <c:pt idx="29413">
                  <c:v>1164.2469705603842</c:v>
                </c:pt>
                <c:pt idx="29414">
                  <c:v>1218.1531263147308</c:v>
                </c:pt>
                <c:pt idx="29415">
                  <c:v>1248.6775777143948</c:v>
                </c:pt>
                <c:pt idx="29416">
                  <c:v>1236.6969368624984</c:v>
                </c:pt>
                <c:pt idx="29417">
                  <c:v>1207.4237379400265</c:v>
                </c:pt>
                <c:pt idx="29418">
                  <c:v>1128.2685769058235</c:v>
                </c:pt>
                <c:pt idx="29419">
                  <c:v>1121.0282156654146</c:v>
                </c:pt>
                <c:pt idx="29420">
                  <c:v>1114.342010851243</c:v>
                </c:pt>
                <c:pt idx="29421">
                  <c:v>1146.9237001974097</c:v>
                </c:pt>
                <c:pt idx="29422">
                  <c:v>1143.428995364256</c:v>
                </c:pt>
                <c:pt idx="29423">
                  <c:v>1140.7616898415872</c:v>
                </c:pt>
                <c:pt idx="29424">
                  <c:v>890.12960223307562</c:v>
                </c:pt>
                <c:pt idx="29425">
                  <c:v>848.30562992067939</c:v>
                </c:pt>
                <c:pt idx="29426">
                  <c:v>825.95321726138059</c:v>
                </c:pt>
                <c:pt idx="29427">
                  <c:v>796.51129272543324</c:v>
                </c:pt>
                <c:pt idx="29428">
                  <c:v>773.82114682955728</c:v>
                </c:pt>
                <c:pt idx="29429">
                  <c:v>756.30179885987343</c:v>
                </c:pt>
                <c:pt idx="29430">
                  <c:v>731.8001401609007</c:v>
                </c:pt>
                <c:pt idx="29431">
                  <c:v>706.49916088698183</c:v>
                </c:pt>
                <c:pt idx="29432">
                  <c:v>679.92778463188381</c:v>
                </c:pt>
                <c:pt idx="29433">
                  <c:v>656.15838323583046</c:v>
                </c:pt>
                <c:pt idx="29434">
                  <c:v>636.57548477624528</c:v>
                </c:pt>
                <c:pt idx="29435">
                  <c:v>620.12967711725912</c:v>
                </c:pt>
                <c:pt idx="29436">
                  <c:v>618.11120853401508</c:v>
                </c:pt>
                <c:pt idx="29437">
                  <c:v>614.15050524371873</c:v>
                </c:pt>
                <c:pt idx="29438">
                  <c:v>606.08510420130608</c:v>
                </c:pt>
                <c:pt idx="29439">
                  <c:v>601.08733096880508</c:v>
                </c:pt>
                <c:pt idx="29440">
                  <c:v>600.50107661839809</c:v>
                </c:pt>
                <c:pt idx="29441">
                  <c:v>602.0648390138283</c:v>
                </c:pt>
                <c:pt idx="29442">
                  <c:v>610.75087360749626</c:v>
                </c:pt>
                <c:pt idx="29443">
                  <c:v>615.34901375278457</c:v>
                </c:pt>
                <c:pt idx="29444">
                  <c:v>618.26110487923268</c:v>
                </c:pt>
                <c:pt idx="29445">
                  <c:v>621.71306182605906</c:v>
                </c:pt>
                <c:pt idx="29446">
                  <c:v>626.34673460585304</c:v>
                </c:pt>
                <c:pt idx="29447">
                  <c:v>631.77061833761775</c:v>
                </c:pt>
                <c:pt idx="29448">
                  <c:v>613.05616261240493</c:v>
                </c:pt>
                <c:pt idx="29449">
                  <c:v>604.37597970744173</c:v>
                </c:pt>
                <c:pt idx="29450">
                  <c:v>602.64813073541109</c:v>
                </c:pt>
                <c:pt idx="29451">
                  <c:v>602.33589833514884</c:v>
                </c:pt>
                <c:pt idx="29452">
                  <c:v>600.02122570899348</c:v>
                </c:pt>
                <c:pt idx="29453">
                  <c:v>595.70846346198186</c:v>
                </c:pt>
                <c:pt idx="29454">
                  <c:v>587.93120902658302</c:v>
                </c:pt>
                <c:pt idx="29455">
                  <c:v>580.58247348940097</c:v>
                </c:pt>
                <c:pt idx="29456">
                  <c:v>575.47804798265599</c:v>
                </c:pt>
                <c:pt idx="29457">
                  <c:v>569.1761811212566</c:v>
                </c:pt>
                <c:pt idx="29458">
                  <c:v>560.7990411359167</c:v>
                </c:pt>
                <c:pt idx="29459">
                  <c:v>551.1141867109169</c:v>
                </c:pt>
                <c:pt idx="29460">
                  <c:v>634.28702381249389</c:v>
                </c:pt>
                <c:pt idx="29461">
                  <c:v>685.3191612189753</c:v>
                </c:pt>
                <c:pt idx="29462">
                  <c:v>717.06822628634507</c:v>
                </c:pt>
                <c:pt idx="29463">
                  <c:v>740.94183988867053</c:v>
                </c:pt>
                <c:pt idx="29464">
                  <c:v>762.49107769318482</c:v>
                </c:pt>
                <c:pt idx="29465">
                  <c:v>782.68170493628133</c:v>
                </c:pt>
                <c:pt idx="29466">
                  <c:v>774.22766507995368</c:v>
                </c:pt>
                <c:pt idx="29467">
                  <c:v>779.86619563955094</c:v>
                </c:pt>
                <c:pt idx="29468">
                  <c:v>788.71661558946369</c:v>
                </c:pt>
                <c:pt idx="29469">
                  <c:v>794.14888524311039</c:v>
                </c:pt>
                <c:pt idx="29470">
                  <c:v>796.55229445985162</c:v>
                </c:pt>
                <c:pt idx="29471">
                  <c:v>797.84775024762905</c:v>
                </c:pt>
                <c:pt idx="29472">
                  <c:v>763.33490701404969</c:v>
                </c:pt>
                <c:pt idx="29473">
                  <c:v>729.96153204815653</c:v>
                </c:pt>
                <c:pt idx="29474">
                  <c:v>712.11884631924079</c:v>
                </c:pt>
                <c:pt idx="29475">
                  <c:v>701.68763376196443</c:v>
                </c:pt>
                <c:pt idx="29476">
                  <c:v>691.13055914846541</c:v>
                </c:pt>
                <c:pt idx="29477">
                  <c:v>679.32758617004538</c:v>
                </c:pt>
                <c:pt idx="29478">
                  <c:v>687.5203052847952</c:v>
                </c:pt>
                <c:pt idx="29479">
                  <c:v>738.21132221949063</c:v>
                </c:pt>
                <c:pt idx="29480">
                  <c:v>774.19551405488994</c:v>
                </c:pt>
                <c:pt idx="29481">
                  <c:v>783.60264092063153</c:v>
                </c:pt>
                <c:pt idx="29482">
                  <c:v>781.54159464559029</c:v>
                </c:pt>
                <c:pt idx="29483">
                  <c:v>779.37931333673805</c:v>
                </c:pt>
                <c:pt idx="29484">
                  <c:v>782.05222013344837</c:v>
                </c:pt>
                <c:pt idx="29485">
                  <c:v>794.76461436026466</c:v>
                </c:pt>
                <c:pt idx="29486">
                  <c:v>798.9318695071031</c:v>
                </c:pt>
                <c:pt idx="29487">
                  <c:v>799.28784557881704</c:v>
                </c:pt>
                <c:pt idx="29488">
                  <c:v>800.94713769182874</c:v>
                </c:pt>
                <c:pt idx="29489">
                  <c:v>804.00614202732152</c:v>
                </c:pt>
                <c:pt idx="29490">
                  <c:v>801.6627231153044</c:v>
                </c:pt>
                <c:pt idx="29491">
                  <c:v>788.11810248261145</c:v>
                </c:pt>
                <c:pt idx="29492">
                  <c:v>777.49998810003615</c:v>
                </c:pt>
                <c:pt idx="29493">
                  <c:v>773.4659531663433</c:v>
                </c:pt>
                <c:pt idx="29494">
                  <c:v>772.77533504392522</c:v>
                </c:pt>
                <c:pt idx="29495">
                  <c:v>772.29477586731639</c:v>
                </c:pt>
                <c:pt idx="29496">
                  <c:v>773.2454992201873</c:v>
                </c:pt>
                <c:pt idx="29497">
                  <c:v>759.26577646310704</c:v>
                </c:pt>
                <c:pt idx="29498">
                  <c:v>743.10301340455908</c:v>
                </c:pt>
                <c:pt idx="29499">
                  <c:v>735.16543984416899</c:v>
                </c:pt>
                <c:pt idx="29500">
                  <c:v>733.6848204070717</c:v>
                </c:pt>
                <c:pt idx="29501">
                  <c:v>733.84246126625931</c:v>
                </c:pt>
                <c:pt idx="29502">
                  <c:v>746.96499554407717</c:v>
                </c:pt>
                <c:pt idx="29503">
                  <c:v>752.67916538397196</c:v>
                </c:pt>
                <c:pt idx="29504">
                  <c:v>754.98763191592104</c:v>
                </c:pt>
                <c:pt idx="29505">
                  <c:v>724.22295611597917</c:v>
                </c:pt>
                <c:pt idx="29506">
                  <c:v>726.35459580686631</c:v>
                </c:pt>
                <c:pt idx="29507">
                  <c:v>728.41576558321185</c:v>
                </c:pt>
                <c:pt idx="29508">
                  <c:v>767.93999289731721</c:v>
                </c:pt>
                <c:pt idx="29509">
                  <c:v>767.61120486532946</c:v>
                </c:pt>
                <c:pt idx="29510">
                  <c:v>763.9331427783643</c:v>
                </c:pt>
                <c:pt idx="29511">
                  <c:v>761.88926022138014</c:v>
                </c:pt>
                <c:pt idx="29512">
                  <c:v>761.85893293520883</c:v>
                </c:pt>
                <c:pt idx="29513">
                  <c:v>762.24797558983141</c:v>
                </c:pt>
                <c:pt idx="29514">
                  <c:v>736.09429798861891</c:v>
                </c:pt>
                <c:pt idx="29515">
                  <c:v>703.12836781886961</c:v>
                </c:pt>
                <c:pt idx="29516">
                  <c:v>679.07818044555836</c:v>
                </c:pt>
                <c:pt idx="29517">
                  <c:v>664.92286197558292</c:v>
                </c:pt>
                <c:pt idx="29518">
                  <c:v>654.72950955554325</c:v>
                </c:pt>
                <c:pt idx="29519">
                  <c:v>644.89037340919856</c:v>
                </c:pt>
                <c:pt idx="29520">
                  <c:v>649.69519788734249</c:v>
                </c:pt>
                <c:pt idx="29521">
                  <c:v>580.29169635386722</c:v>
                </c:pt>
                <c:pt idx="29522">
                  <c:v>533.28489173570404</c:v>
                </c:pt>
                <c:pt idx="29523">
                  <c:v>491.40305880683229</c:v>
                </c:pt>
                <c:pt idx="29524">
                  <c:v>446.93449175171935</c:v>
                </c:pt>
                <c:pt idx="29525">
                  <c:v>406.91914664493464</c:v>
                </c:pt>
                <c:pt idx="29526">
                  <c:v>303.17944222401047</c:v>
                </c:pt>
                <c:pt idx="29527">
                  <c:v>280.21481769766649</c:v>
                </c:pt>
                <c:pt idx="29528">
                  <c:v>258.08095283493685</c:v>
                </c:pt>
                <c:pt idx="29529">
                  <c:v>237.65586605444554</c:v>
                </c:pt>
                <c:pt idx="29530">
                  <c:v>220.60670447278363</c:v>
                </c:pt>
                <c:pt idx="29531">
                  <c:v>206.73695277922207</c:v>
                </c:pt>
                <c:pt idx="29532">
                  <c:v>185.81880645566542</c:v>
                </c:pt>
                <c:pt idx="29533">
                  <c:v>165.03896542055747</c:v>
                </c:pt>
                <c:pt idx="29534">
                  <c:v>145.19651755047855</c:v>
                </c:pt>
                <c:pt idx="29535">
                  <c:v>127.035690046339</c:v>
                </c:pt>
                <c:pt idx="29536">
                  <c:v>110.40853241457454</c:v>
                </c:pt>
                <c:pt idx="29537">
                  <c:v>94.955015140152511</c:v>
                </c:pt>
                <c:pt idx="29538">
                  <c:v>82.482585915059261</c:v>
                </c:pt>
                <c:pt idx="29539">
                  <c:v>69.565988963774075</c:v>
                </c:pt>
                <c:pt idx="29540">
                  <c:v>57.181134843541415</c:v>
                </c:pt>
                <c:pt idx="29541">
                  <c:v>46.142746527670745</c:v>
                </c:pt>
                <c:pt idx="29542">
                  <c:v>36.514624184528266</c:v>
                </c:pt>
                <c:pt idx="29543">
                  <c:v>27.893372029193831</c:v>
                </c:pt>
                <c:pt idx="29544">
                  <c:v>26.887385374609842</c:v>
                </c:pt>
                <c:pt idx="29545">
                  <c:v>25.025970641685294</c:v>
                </c:pt>
                <c:pt idx="29546">
                  <c:v>23.753550066668357</c:v>
                </c:pt>
                <c:pt idx="29547">
                  <c:v>23.216057175080465</c:v>
                </c:pt>
                <c:pt idx="29548">
                  <c:v>24.122849922313854</c:v>
                </c:pt>
                <c:pt idx="29549">
                  <c:v>25.974607037931968</c:v>
                </c:pt>
                <c:pt idx="29550">
                  <c:v>28.299859341280463</c:v>
                </c:pt>
                <c:pt idx="29551">
                  <c:v>31.046164896817594</c:v>
                </c:pt>
                <c:pt idx="29552">
                  <c:v>32.830070333732976</c:v>
                </c:pt>
                <c:pt idx="29553">
                  <c:v>24.108026164992754</c:v>
                </c:pt>
                <c:pt idx="29554">
                  <c:v>27.970736515675849</c:v>
                </c:pt>
                <c:pt idx="29555">
                  <c:v>12.389672622229089</c:v>
                </c:pt>
                <c:pt idx="29556">
                  <c:v>15.188830988519827</c:v>
                </c:pt>
                <c:pt idx="29557">
                  <c:v>65.749516565927919</c:v>
                </c:pt>
                <c:pt idx="29558">
                  <c:v>132.23731031790859</c:v>
                </c:pt>
                <c:pt idx="29559">
                  <c:v>169.65321795719851</c:v>
                </c:pt>
                <c:pt idx="29560">
                  <c:v>181.25297313920501</c:v>
                </c:pt>
                <c:pt idx="29561">
                  <c:v>185.23065840202182</c:v>
                </c:pt>
                <c:pt idx="29562">
                  <c:v>152.53628363310236</c:v>
                </c:pt>
                <c:pt idx="29563">
                  <c:v>153.11362526983856</c:v>
                </c:pt>
                <c:pt idx="29564">
                  <c:v>153.70438780502926</c:v>
                </c:pt>
                <c:pt idx="29565">
                  <c:v>193.45433795331957</c:v>
                </c:pt>
                <c:pt idx="29566">
                  <c:v>201.66765471940315</c:v>
                </c:pt>
                <c:pt idx="29567">
                  <c:v>211.22207097432099</c:v>
                </c:pt>
                <c:pt idx="29568">
                  <c:v>221.93797931747895</c:v>
                </c:pt>
                <c:pt idx="29569">
                  <c:v>187.58021443691894</c:v>
                </c:pt>
                <c:pt idx="29570">
                  <c:v>145.81604984149791</c:v>
                </c:pt>
                <c:pt idx="29571">
                  <c:v>123.3968274250042</c:v>
                </c:pt>
                <c:pt idx="29572">
                  <c:v>117.97602464104206</c:v>
                </c:pt>
                <c:pt idx="29573">
                  <c:v>118.41330653584272</c:v>
                </c:pt>
                <c:pt idx="29574">
                  <c:v>115.20104923656035</c:v>
                </c:pt>
                <c:pt idx="29575">
                  <c:v>118.1084389624705</c:v>
                </c:pt>
                <c:pt idx="29576">
                  <c:v>122.41692256540016</c:v>
                </c:pt>
                <c:pt idx="29577">
                  <c:v>128.62012678983487</c:v>
                </c:pt>
                <c:pt idx="29578">
                  <c:v>135.93559746235175</c:v>
                </c:pt>
                <c:pt idx="29579">
                  <c:v>143.52110527831718</c:v>
                </c:pt>
                <c:pt idx="29580">
                  <c:v>151.40212787517959</c:v>
                </c:pt>
                <c:pt idx="29581">
                  <c:v>157.77815072189642</c:v>
                </c:pt>
                <c:pt idx="29582">
                  <c:v>157.09301303099232</c:v>
                </c:pt>
                <c:pt idx="29583">
                  <c:v>157.5576688714531</c:v>
                </c:pt>
                <c:pt idx="29584">
                  <c:v>164.5801561889003</c:v>
                </c:pt>
                <c:pt idx="29585">
                  <c:v>176.83665791599995</c:v>
                </c:pt>
                <c:pt idx="29586">
                  <c:v>187.56878956930285</c:v>
                </c:pt>
                <c:pt idx="29587">
                  <c:v>212.20588679944925</c:v>
                </c:pt>
                <c:pt idx="29588">
                  <c:v>233.90409352113755</c:v>
                </c:pt>
                <c:pt idx="29589">
                  <c:v>257.44706756287138</c:v>
                </c:pt>
                <c:pt idx="29590">
                  <c:v>280.39805104105125</c:v>
                </c:pt>
                <c:pt idx="29591">
                  <c:v>301.96816599550647</c:v>
                </c:pt>
                <c:pt idx="29592">
                  <c:v>323.82174447516246</c:v>
                </c:pt>
                <c:pt idx="29593">
                  <c:v>345.22564790036267</c:v>
                </c:pt>
                <c:pt idx="29594">
                  <c:v>365.85167213276065</c:v>
                </c:pt>
                <c:pt idx="29595">
                  <c:v>384.96095051714929</c:v>
                </c:pt>
                <c:pt idx="29596">
                  <c:v>401.96191573287473</c:v>
                </c:pt>
                <c:pt idx="29597">
                  <c:v>408.39485568891172</c:v>
                </c:pt>
                <c:pt idx="29598">
                  <c:v>442.92887544881626</c:v>
                </c:pt>
                <c:pt idx="29599">
                  <c:v>469.18258101215275</c:v>
                </c:pt>
                <c:pt idx="29600">
                  <c:v>490.94274308366607</c:v>
                </c:pt>
                <c:pt idx="29601">
                  <c:v>509.5550574883103</c:v>
                </c:pt>
                <c:pt idx="29602">
                  <c:v>526.69249844817818</c:v>
                </c:pt>
                <c:pt idx="29603">
                  <c:v>543.46130430278299</c:v>
                </c:pt>
                <c:pt idx="29604">
                  <c:v>527.06115628746795</c:v>
                </c:pt>
                <c:pt idx="29605">
                  <c:v>528.31177384707746</c:v>
                </c:pt>
                <c:pt idx="29606">
                  <c:v>535.54064072003951</c:v>
                </c:pt>
                <c:pt idx="29607">
                  <c:v>536.39440888936792</c:v>
                </c:pt>
                <c:pt idx="29608">
                  <c:v>532.10218192845105</c:v>
                </c:pt>
                <c:pt idx="29609">
                  <c:v>525.41959477731348</c:v>
                </c:pt>
                <c:pt idx="29610">
                  <c:v>599.72825696717757</c:v>
                </c:pt>
                <c:pt idx="29611">
                  <c:v>646.78413639783844</c:v>
                </c:pt>
                <c:pt idx="29612">
                  <c:v>678.38187031009022</c:v>
                </c:pt>
                <c:pt idx="29613">
                  <c:v>707.47349245076293</c:v>
                </c:pt>
                <c:pt idx="29614">
                  <c:v>739.12342245098648</c:v>
                </c:pt>
                <c:pt idx="29615">
                  <c:v>773.00211268494343</c:v>
                </c:pt>
                <c:pt idx="29616">
                  <c:v>705.61022060285643</c:v>
                </c:pt>
                <c:pt idx="29617">
                  <c:v>666.58384216566708</c:v>
                </c:pt>
                <c:pt idx="29618">
                  <c:v>647.28794652715169</c:v>
                </c:pt>
                <c:pt idx="29619">
                  <c:v>625.4538192256374</c:v>
                </c:pt>
                <c:pt idx="29620">
                  <c:v>599.31955847514939</c:v>
                </c:pt>
                <c:pt idx="29621">
                  <c:v>572.05097398691771</c:v>
                </c:pt>
                <c:pt idx="29622">
                  <c:v>675.57483124990301</c:v>
                </c:pt>
                <c:pt idx="29623">
                  <c:v>767.81808445741274</c:v>
                </c:pt>
                <c:pt idx="29624">
                  <c:v>808.03000351121739</c:v>
                </c:pt>
                <c:pt idx="29625">
                  <c:v>826.84851398909052</c:v>
                </c:pt>
                <c:pt idx="29626">
                  <c:v>840.21259839212883</c:v>
                </c:pt>
                <c:pt idx="29627">
                  <c:v>851.08335336997504</c:v>
                </c:pt>
                <c:pt idx="29628">
                  <c:v>899.61891212827254</c:v>
                </c:pt>
                <c:pt idx="29629">
                  <c:v>937.85519833602984</c:v>
                </c:pt>
                <c:pt idx="29630">
                  <c:v>963.67050056693677</c:v>
                </c:pt>
                <c:pt idx="29631">
                  <c:v>986.55778027160227</c:v>
                </c:pt>
                <c:pt idx="29632">
                  <c:v>1011.3450072308312</c:v>
                </c:pt>
                <c:pt idx="29633">
                  <c:v>1036.5828281823087</c:v>
                </c:pt>
                <c:pt idx="29634">
                  <c:v>1062.121243512745</c:v>
                </c:pt>
                <c:pt idx="29635">
                  <c:v>1078.9200299785073</c:v>
                </c:pt>
                <c:pt idx="29636">
                  <c:v>1101.2521071723138</c:v>
                </c:pt>
                <c:pt idx="29637">
                  <c:v>1124.5868577162778</c:v>
                </c:pt>
                <c:pt idx="29638">
                  <c:v>1148.1696510612571</c:v>
                </c:pt>
                <c:pt idx="29639">
                  <c:v>1166.8839148092629</c:v>
                </c:pt>
                <c:pt idx="29640">
                  <c:v>1202.262549243349</c:v>
                </c:pt>
                <c:pt idx="29641">
                  <c:v>1235.7952438010673</c:v>
                </c:pt>
                <c:pt idx="29642">
                  <c:v>1257.3530897479163</c:v>
                </c:pt>
                <c:pt idx="29643">
                  <c:v>1284.6665250278247</c:v>
                </c:pt>
                <c:pt idx="29644">
                  <c:v>1313.1375892780623</c:v>
                </c:pt>
                <c:pt idx="29645">
                  <c:v>1339.6044497217615</c:v>
                </c:pt>
                <c:pt idx="29646">
                  <c:v>1309.6954081030792</c:v>
                </c:pt>
                <c:pt idx="29647">
                  <c:v>1293.5078844949887</c:v>
                </c:pt>
                <c:pt idx="29648">
                  <c:v>1280.5215326106438</c:v>
                </c:pt>
                <c:pt idx="29649">
                  <c:v>1234.3147566835273</c:v>
                </c:pt>
                <c:pt idx="29650">
                  <c:v>1222.1622292247182</c:v>
                </c:pt>
                <c:pt idx="29651">
                  <c:v>1210.4541579116426</c:v>
                </c:pt>
                <c:pt idx="29652">
                  <c:v>1238.0012228523187</c:v>
                </c:pt>
                <c:pt idx="29653">
                  <c:v>1227.1591450536093</c:v>
                </c:pt>
                <c:pt idx="29654">
                  <c:v>1216.7701268929166</c:v>
                </c:pt>
                <c:pt idx="29655">
                  <c:v>1208.9263400735972</c:v>
                </c:pt>
                <c:pt idx="29656">
                  <c:v>1201.7433524283745</c:v>
                </c:pt>
                <c:pt idx="29657">
                  <c:v>1197.4621184455139</c:v>
                </c:pt>
                <c:pt idx="29658">
                  <c:v>1173.7530062649228</c:v>
                </c:pt>
                <c:pt idx="29659">
                  <c:v>1140.4737577994381</c:v>
                </c:pt>
                <c:pt idx="29660">
                  <c:v>1114.5389706740814</c:v>
                </c:pt>
                <c:pt idx="29661">
                  <c:v>1096.3303354709392</c:v>
                </c:pt>
                <c:pt idx="29662">
                  <c:v>1081.067868916115</c:v>
                </c:pt>
                <c:pt idx="29663">
                  <c:v>1066.1161769553678</c:v>
                </c:pt>
                <c:pt idx="29664">
                  <c:v>1044.5957856361256</c:v>
                </c:pt>
                <c:pt idx="29665">
                  <c:v>1025.7450700445768</c:v>
                </c:pt>
                <c:pt idx="29666">
                  <c:v>1008.3697916385905</c:v>
                </c:pt>
                <c:pt idx="29667">
                  <c:v>991.54000259658835</c:v>
                </c:pt>
                <c:pt idx="29668">
                  <c:v>975.21269073228268</c:v>
                </c:pt>
                <c:pt idx="29669">
                  <c:v>959.58418494201624</c:v>
                </c:pt>
                <c:pt idx="29670">
                  <c:v>951.63810013967577</c:v>
                </c:pt>
                <c:pt idx="29671">
                  <c:v>932.31890870661994</c:v>
                </c:pt>
                <c:pt idx="29672">
                  <c:v>913.25107418984567</c:v>
                </c:pt>
                <c:pt idx="29673">
                  <c:v>899.50523662837929</c:v>
                </c:pt>
                <c:pt idx="29674">
                  <c:v>889.0415183294059</c:v>
                </c:pt>
                <c:pt idx="29675">
                  <c:v>879.13475457688344</c:v>
                </c:pt>
                <c:pt idx="29676">
                  <c:v>890.79653507155001</c:v>
                </c:pt>
                <c:pt idx="29677">
                  <c:v>894.5919238181001</c:v>
                </c:pt>
                <c:pt idx="29678">
                  <c:v>893.81438211780483</c:v>
                </c:pt>
                <c:pt idx="29679">
                  <c:v>891.9302343406946</c:v>
                </c:pt>
                <c:pt idx="29680">
                  <c:v>889.85809622019303</c:v>
                </c:pt>
                <c:pt idx="29681">
                  <c:v>887.25548405557993</c:v>
                </c:pt>
                <c:pt idx="29682">
                  <c:v>854.80604203984876</c:v>
                </c:pt>
                <c:pt idx="29683">
                  <c:v>831.79024713754654</c:v>
                </c:pt>
                <c:pt idx="29684">
                  <c:v>692.47113965550909</c:v>
                </c:pt>
                <c:pt idx="29685">
                  <c:v>631.22995648143353</c:v>
                </c:pt>
                <c:pt idx="29686">
                  <c:v>552.36689385669126</c:v>
                </c:pt>
                <c:pt idx="29687">
                  <c:v>485.3927465177772</c:v>
                </c:pt>
                <c:pt idx="29688">
                  <c:v>434.2614894804733</c:v>
                </c:pt>
                <c:pt idx="29689">
                  <c:v>388.26450405682414</c:v>
                </c:pt>
                <c:pt idx="29690">
                  <c:v>347.40691422141947</c:v>
                </c:pt>
                <c:pt idx="29691">
                  <c:v>312.17691548434652</c:v>
                </c:pt>
                <c:pt idx="29692">
                  <c:v>282.17804212620229</c:v>
                </c:pt>
                <c:pt idx="29693">
                  <c:v>259.11442038872411</c:v>
                </c:pt>
                <c:pt idx="29694">
                  <c:v>240.85764074442656</c:v>
                </c:pt>
                <c:pt idx="29695">
                  <c:v>203.56471299153341</c:v>
                </c:pt>
                <c:pt idx="29696">
                  <c:v>172.86747093739112</c:v>
                </c:pt>
                <c:pt idx="29697">
                  <c:v>144.0809105754422</c:v>
                </c:pt>
                <c:pt idx="29698">
                  <c:v>116.12891364578871</c:v>
                </c:pt>
                <c:pt idx="29699">
                  <c:v>89.810282725157862</c:v>
                </c:pt>
                <c:pt idx="29700">
                  <c:v>98.233487384858051</c:v>
                </c:pt>
                <c:pt idx="29701">
                  <c:v>180.41192852488373</c:v>
                </c:pt>
                <c:pt idx="29702">
                  <c:v>243.92882096672588</c:v>
                </c:pt>
                <c:pt idx="29703">
                  <c:v>274.09604759413838</c:v>
                </c:pt>
                <c:pt idx="29704">
                  <c:v>305.55828390530945</c:v>
                </c:pt>
                <c:pt idx="29705">
                  <c:v>335.33635111539036</c:v>
                </c:pt>
                <c:pt idx="29706">
                  <c:v>313.2441536465866</c:v>
                </c:pt>
                <c:pt idx="29707">
                  <c:v>328.24346659645818</c:v>
                </c:pt>
                <c:pt idx="29708">
                  <c:v>344.07997743623321</c:v>
                </c:pt>
                <c:pt idx="29709">
                  <c:v>402.49529045456819</c:v>
                </c:pt>
                <c:pt idx="29710">
                  <c:v>425.58164466855771</c:v>
                </c:pt>
                <c:pt idx="29711">
                  <c:v>448.41987656247591</c:v>
                </c:pt>
                <c:pt idx="29712">
                  <c:v>439.54379637314378</c:v>
                </c:pt>
                <c:pt idx="29713">
                  <c:v>406.42923071001866</c:v>
                </c:pt>
                <c:pt idx="29714">
                  <c:v>396.41019150177118</c:v>
                </c:pt>
                <c:pt idx="29715">
                  <c:v>403.49101908154358</c:v>
                </c:pt>
                <c:pt idx="29716">
                  <c:v>412.26566869787342</c:v>
                </c:pt>
                <c:pt idx="29717">
                  <c:v>421.31994465444319</c:v>
                </c:pt>
                <c:pt idx="29718">
                  <c:v>430.47558873677093</c:v>
                </c:pt>
                <c:pt idx="29719">
                  <c:v>438.69323657723817</c:v>
                </c:pt>
                <c:pt idx="29720">
                  <c:v>445.94313590692775</c:v>
                </c:pt>
                <c:pt idx="29721">
                  <c:v>455.32864253131589</c:v>
                </c:pt>
                <c:pt idx="29722">
                  <c:v>464.93311869844479</c:v>
                </c:pt>
                <c:pt idx="29723">
                  <c:v>473.8456171543059</c:v>
                </c:pt>
                <c:pt idx="29724">
                  <c:v>504.79458146794121</c:v>
                </c:pt>
                <c:pt idx="29725">
                  <c:v>515.77692255264446</c:v>
                </c:pt>
                <c:pt idx="29726">
                  <c:v>528.60967601778066</c:v>
                </c:pt>
                <c:pt idx="29727">
                  <c:v>539.63200265983369</c:v>
                </c:pt>
                <c:pt idx="29728">
                  <c:v>558.83394566670893</c:v>
                </c:pt>
                <c:pt idx="29729">
                  <c:v>575.29331841982037</c:v>
                </c:pt>
                <c:pt idx="29730">
                  <c:v>578.05244982066085</c:v>
                </c:pt>
                <c:pt idx="29731">
                  <c:v>587.61768454097921</c:v>
                </c:pt>
                <c:pt idx="29732">
                  <c:v>598.40353193552653</c:v>
                </c:pt>
                <c:pt idx="29733">
                  <c:v>614.24889228123425</c:v>
                </c:pt>
                <c:pt idx="29734">
                  <c:v>623.87530565205373</c:v>
                </c:pt>
                <c:pt idx="29735">
                  <c:v>632.37579310656042</c:v>
                </c:pt>
                <c:pt idx="29736">
                  <c:v>659.5991272677702</c:v>
                </c:pt>
                <c:pt idx="29737">
                  <c:v>679.71237994755973</c:v>
                </c:pt>
                <c:pt idx="29738">
                  <c:v>697.73563285058617</c:v>
                </c:pt>
                <c:pt idx="29739">
                  <c:v>715.81870775759853</c:v>
                </c:pt>
                <c:pt idx="29740">
                  <c:v>733.82460962395851</c:v>
                </c:pt>
                <c:pt idx="29741">
                  <c:v>751.28822310082023</c:v>
                </c:pt>
                <c:pt idx="29742">
                  <c:v>758.85137279017192</c:v>
                </c:pt>
                <c:pt idx="29743">
                  <c:v>772.47809645029349</c:v>
                </c:pt>
                <c:pt idx="29744">
                  <c:v>786.39889341604919</c:v>
                </c:pt>
                <c:pt idx="29745">
                  <c:v>797.00257659048964</c:v>
                </c:pt>
                <c:pt idx="29746">
                  <c:v>805.71385681595234</c:v>
                </c:pt>
                <c:pt idx="29747">
                  <c:v>813.47193398731713</c:v>
                </c:pt>
                <c:pt idx="29748">
                  <c:v>824.50518809901382</c:v>
                </c:pt>
                <c:pt idx="29749">
                  <c:v>837.83814229196673</c:v>
                </c:pt>
                <c:pt idx="29750">
                  <c:v>850.95740957761905</c:v>
                </c:pt>
                <c:pt idx="29751">
                  <c:v>860.21462666809873</c:v>
                </c:pt>
                <c:pt idx="29752">
                  <c:v>868.94091465279814</c:v>
                </c:pt>
                <c:pt idx="29753">
                  <c:v>877.997583672269</c:v>
                </c:pt>
                <c:pt idx="29754">
                  <c:v>880.36122425463111</c:v>
                </c:pt>
                <c:pt idx="29755">
                  <c:v>888.11846379937833</c:v>
                </c:pt>
                <c:pt idx="29756">
                  <c:v>889.40429364005013</c:v>
                </c:pt>
                <c:pt idx="29757">
                  <c:v>891.02470933711402</c:v>
                </c:pt>
                <c:pt idx="29758">
                  <c:v>888.83777073450653</c:v>
                </c:pt>
                <c:pt idx="29759">
                  <c:v>884.47695382980407</c:v>
                </c:pt>
                <c:pt idx="29760">
                  <c:v>901.62833673305579</c:v>
                </c:pt>
                <c:pt idx="29761">
                  <c:v>913.33452572532144</c:v>
                </c:pt>
                <c:pt idx="29762">
                  <c:v>931.56516812196264</c:v>
                </c:pt>
                <c:pt idx="29763">
                  <c:v>946.48606537992657</c:v>
                </c:pt>
                <c:pt idx="29764">
                  <c:v>958.54195409284273</c:v>
                </c:pt>
                <c:pt idx="29765">
                  <c:v>969.20880083111001</c:v>
                </c:pt>
                <c:pt idx="29766">
                  <c:v>1050.3449378966234</c:v>
                </c:pt>
                <c:pt idx="29767">
                  <c:v>1329.5279516067467</c:v>
                </c:pt>
                <c:pt idx="29768">
                  <c:v>1346.0038786777172</c:v>
                </c:pt>
                <c:pt idx="29769">
                  <c:v>1370.9957873008934</c:v>
                </c:pt>
                <c:pt idx="29770">
                  <c:v>1392.8519122088651</c:v>
                </c:pt>
                <c:pt idx="29771">
                  <c:v>1410.0935862608487</c:v>
                </c:pt>
                <c:pt idx="29772">
                  <c:v>1442.5745953068715</c:v>
                </c:pt>
                <c:pt idx="29773">
                  <c:v>1499.852211609729</c:v>
                </c:pt>
                <c:pt idx="29774">
                  <c:v>1496.5192177381655</c:v>
                </c:pt>
                <c:pt idx="29775">
                  <c:v>1501.8577189588109</c:v>
                </c:pt>
                <c:pt idx="29776">
                  <c:v>1502.1758787289593</c:v>
                </c:pt>
                <c:pt idx="29777">
                  <c:v>1499.933649601559</c:v>
                </c:pt>
                <c:pt idx="29778">
                  <c:v>1526.4668782687902</c:v>
                </c:pt>
                <c:pt idx="29779">
                  <c:v>1546.6083535171938</c:v>
                </c:pt>
                <c:pt idx="29780">
                  <c:v>1573.6139802050377</c:v>
                </c:pt>
                <c:pt idx="29781">
                  <c:v>1600.0556910513803</c:v>
                </c:pt>
                <c:pt idx="29782">
                  <c:v>1626.1801453759469</c:v>
                </c:pt>
                <c:pt idx="29783">
                  <c:v>1650.7485733634728</c:v>
                </c:pt>
                <c:pt idx="29784">
                  <c:v>1659.7138627763759</c:v>
                </c:pt>
                <c:pt idx="29785">
                  <c:v>1666.0119589228316</c:v>
                </c:pt>
                <c:pt idx="29786">
                  <c:v>1685.4587909003176</c:v>
                </c:pt>
                <c:pt idx="29787">
                  <c:v>1700.4803527075405</c:v>
                </c:pt>
                <c:pt idx="29788">
                  <c:v>1719.1895711491484</c:v>
                </c:pt>
                <c:pt idx="29789">
                  <c:v>1737.8349898170397</c:v>
                </c:pt>
                <c:pt idx="29790">
                  <c:v>1711.6402342824431</c:v>
                </c:pt>
                <c:pt idx="29791">
                  <c:v>1695.2442217020268</c:v>
                </c:pt>
                <c:pt idx="29792">
                  <c:v>1679.5365122411101</c:v>
                </c:pt>
                <c:pt idx="29793">
                  <c:v>1645.0024424456615</c:v>
                </c:pt>
                <c:pt idx="29794">
                  <c:v>1631.0924537630069</c:v>
                </c:pt>
                <c:pt idx="29795">
                  <c:v>1618.008588196906</c:v>
                </c:pt>
                <c:pt idx="29796">
                  <c:v>1646.3394452511279</c:v>
                </c:pt>
                <c:pt idx="29797">
                  <c:v>1648.1137618098201</c:v>
                </c:pt>
                <c:pt idx="29798">
                  <c:v>1652.8644361750887</c:v>
                </c:pt>
                <c:pt idx="29799">
                  <c:v>1659.7957681364933</c:v>
                </c:pt>
                <c:pt idx="29800">
                  <c:v>1666.8244827641554</c:v>
                </c:pt>
                <c:pt idx="29801">
                  <c:v>1674.1667796292022</c:v>
                </c:pt>
                <c:pt idx="29802">
                  <c:v>1663.4543468673239</c:v>
                </c:pt>
                <c:pt idx="29803">
                  <c:v>1654.9591044375261</c:v>
                </c:pt>
                <c:pt idx="29804">
                  <c:v>1655.8127060480754</c:v>
                </c:pt>
                <c:pt idx="29805">
                  <c:v>1661.380013081473</c:v>
                </c:pt>
                <c:pt idx="29806">
                  <c:v>1667.4324013583266</c:v>
                </c:pt>
                <c:pt idx="29807">
                  <c:v>1673.1279056863577</c:v>
                </c:pt>
                <c:pt idx="29808">
                  <c:v>1769.516472884063</c:v>
                </c:pt>
                <c:pt idx="29809">
                  <c:v>1848.0311005213962</c:v>
                </c:pt>
                <c:pt idx="29810">
                  <c:v>1922.6583871256887</c:v>
                </c:pt>
                <c:pt idx="29811">
                  <c:v>1998.0542874584676</c:v>
                </c:pt>
                <c:pt idx="29812">
                  <c:v>2073.2267795041153</c:v>
                </c:pt>
                <c:pt idx="29813">
                  <c:v>2147.1229407587416</c:v>
                </c:pt>
                <c:pt idx="29814">
                  <c:v>2031.757068592472</c:v>
                </c:pt>
                <c:pt idx="29815">
                  <c:v>1948.2144360230211</c:v>
                </c:pt>
                <c:pt idx="29816">
                  <c:v>1876.5899874826994</c:v>
                </c:pt>
                <c:pt idx="29817">
                  <c:v>1807.1732757772816</c:v>
                </c:pt>
                <c:pt idx="29818">
                  <c:v>1739.5243633799532</c:v>
                </c:pt>
                <c:pt idx="29819">
                  <c:v>1674.839607071108</c:v>
                </c:pt>
                <c:pt idx="29820">
                  <c:v>1616.9661843976353</c:v>
                </c:pt>
                <c:pt idx="29821">
                  <c:v>1560.1764613803089</c:v>
                </c:pt>
                <c:pt idx="29822">
                  <c:v>1506.237847567867</c:v>
                </c:pt>
                <c:pt idx="29823">
                  <c:v>1455.2122512507808</c:v>
                </c:pt>
                <c:pt idx="29824">
                  <c:v>1349.8120062313662</c:v>
                </c:pt>
                <c:pt idx="29825">
                  <c:v>1283.9772745353109</c:v>
                </c:pt>
                <c:pt idx="29826">
                  <c:v>1160.4635427680255</c:v>
                </c:pt>
                <c:pt idx="29827">
                  <c:v>1046.7318274422528</c:v>
                </c:pt>
                <c:pt idx="29828">
                  <c:v>942.67893334606185</c:v>
                </c:pt>
                <c:pt idx="29829">
                  <c:v>846.82236777454602</c:v>
                </c:pt>
                <c:pt idx="29830">
                  <c:v>757.6794134671369</c:v>
                </c:pt>
                <c:pt idx="29831">
                  <c:v>673.99485939691851</c:v>
                </c:pt>
                <c:pt idx="29832">
                  <c:v>628.14609397834749</c:v>
                </c:pt>
                <c:pt idx="29833">
                  <c:v>584.39281142224672</c:v>
                </c:pt>
                <c:pt idx="29834">
                  <c:v>544.36628573679457</c:v>
                </c:pt>
                <c:pt idx="29835">
                  <c:v>508.48180458383098</c:v>
                </c:pt>
                <c:pt idx="29836">
                  <c:v>476.65032741566921</c:v>
                </c:pt>
                <c:pt idx="29837">
                  <c:v>450.39737194039162</c:v>
                </c:pt>
                <c:pt idx="29838">
                  <c:v>450.76713065809088</c:v>
                </c:pt>
                <c:pt idx="29839">
                  <c:v>432.29241698808659</c:v>
                </c:pt>
                <c:pt idx="29840">
                  <c:v>419.39326896921756</c:v>
                </c:pt>
                <c:pt idx="29841">
                  <c:v>408.18106210437821</c:v>
                </c:pt>
                <c:pt idx="29842">
                  <c:v>397.73779239682199</c:v>
                </c:pt>
                <c:pt idx="29843">
                  <c:v>388.78042729371771</c:v>
                </c:pt>
                <c:pt idx="29844">
                  <c:v>377.48988848006491</c:v>
                </c:pt>
                <c:pt idx="29845">
                  <c:v>447.7442051895909</c:v>
                </c:pt>
                <c:pt idx="29846">
                  <c:v>495.2702828119763</c:v>
                </c:pt>
                <c:pt idx="29847">
                  <c:v>525.69292581906052</c:v>
                </c:pt>
                <c:pt idx="29848">
                  <c:v>540.22691643803557</c:v>
                </c:pt>
                <c:pt idx="29849">
                  <c:v>549.61671986000317</c:v>
                </c:pt>
                <c:pt idx="29850">
                  <c:v>551.01347017868704</c:v>
                </c:pt>
                <c:pt idx="29851">
                  <c:v>567.05451300868037</c:v>
                </c:pt>
                <c:pt idx="29852">
                  <c:v>581.04217996617444</c:v>
                </c:pt>
                <c:pt idx="29853">
                  <c:v>621.66870215980987</c:v>
                </c:pt>
                <c:pt idx="29854">
                  <c:v>634.94373645137716</c:v>
                </c:pt>
                <c:pt idx="29855">
                  <c:v>647.10366586708517</c:v>
                </c:pt>
                <c:pt idx="29856">
                  <c:v>620.91053344010891</c:v>
                </c:pt>
                <c:pt idx="29857">
                  <c:v>575.67451713400271</c:v>
                </c:pt>
                <c:pt idx="29858">
                  <c:v>555.18265430300244</c:v>
                </c:pt>
                <c:pt idx="29859">
                  <c:v>548.2597361462565</c:v>
                </c:pt>
                <c:pt idx="29860">
                  <c:v>544.19681040582373</c:v>
                </c:pt>
                <c:pt idx="29861">
                  <c:v>540.90855385104965</c:v>
                </c:pt>
                <c:pt idx="29862">
                  <c:v>564.81767281832447</c:v>
                </c:pt>
                <c:pt idx="29863">
                  <c:v>576.58722277331458</c:v>
                </c:pt>
                <c:pt idx="29864">
                  <c:v>585.21675402266715</c:v>
                </c:pt>
                <c:pt idx="29865">
                  <c:v>595.67444432638376</c:v>
                </c:pt>
                <c:pt idx="29866">
                  <c:v>606.12355905345191</c:v>
                </c:pt>
                <c:pt idx="29867">
                  <c:v>616.48717504116189</c:v>
                </c:pt>
                <c:pt idx="29868">
                  <c:v>650.87912684614832</c:v>
                </c:pt>
                <c:pt idx="29869">
                  <c:v>672.13631857097596</c:v>
                </c:pt>
                <c:pt idx="29870">
                  <c:v>691.41569660124617</c:v>
                </c:pt>
                <c:pt idx="29871">
                  <c:v>716.89395783819441</c:v>
                </c:pt>
                <c:pt idx="29872">
                  <c:v>745.07452050012728</c:v>
                </c:pt>
                <c:pt idx="29873">
                  <c:v>771.90997545397727</c:v>
                </c:pt>
                <c:pt idx="29874">
                  <c:v>779.88512381359737</c:v>
                </c:pt>
                <c:pt idx="29875">
                  <c:v>795.45650365201129</c:v>
                </c:pt>
                <c:pt idx="29876">
                  <c:v>812.16622788862469</c:v>
                </c:pt>
                <c:pt idx="29877">
                  <c:v>829.12488302361544</c:v>
                </c:pt>
                <c:pt idx="29878">
                  <c:v>846.76223644239838</c:v>
                </c:pt>
                <c:pt idx="29879">
                  <c:v>864.79395995222148</c:v>
                </c:pt>
                <c:pt idx="29880">
                  <c:v>834.82721474395282</c:v>
                </c:pt>
                <c:pt idx="29881">
                  <c:v>820.0188271019465</c:v>
                </c:pt>
                <c:pt idx="29882">
                  <c:v>807.94113197965294</c:v>
                </c:pt>
                <c:pt idx="29883">
                  <c:v>794.72410671609885</c:v>
                </c:pt>
                <c:pt idx="29884">
                  <c:v>780.12243392364132</c:v>
                </c:pt>
                <c:pt idx="29885">
                  <c:v>764.53007855578164</c:v>
                </c:pt>
                <c:pt idx="29886">
                  <c:v>821.37120128222443</c:v>
                </c:pt>
                <c:pt idx="29887">
                  <c:v>867.40964056599944</c:v>
                </c:pt>
                <c:pt idx="29888">
                  <c:v>905.85374907344158</c:v>
                </c:pt>
                <c:pt idx="29889">
                  <c:v>940.64400911662426</c:v>
                </c:pt>
                <c:pt idx="29890">
                  <c:v>974.75705976408051</c:v>
                </c:pt>
                <c:pt idx="29891">
                  <c:v>1007.9488980849187</c:v>
                </c:pt>
                <c:pt idx="29892">
                  <c:v>1025.5788382041069</c:v>
                </c:pt>
                <c:pt idx="29893">
                  <c:v>1050.4203334369397</c:v>
                </c:pt>
                <c:pt idx="29894">
                  <c:v>1073.6971063372541</c:v>
                </c:pt>
                <c:pt idx="29895">
                  <c:v>1091.6227869893232</c:v>
                </c:pt>
                <c:pt idx="29896">
                  <c:v>1107.1816475535225</c:v>
                </c:pt>
                <c:pt idx="29897">
                  <c:v>1121.6608335271828</c:v>
                </c:pt>
                <c:pt idx="29898">
                  <c:v>1137.944143116591</c:v>
                </c:pt>
                <c:pt idx="29899">
                  <c:v>1154.1812392099162</c:v>
                </c:pt>
                <c:pt idx="29900">
                  <c:v>1163.9670291051982</c:v>
                </c:pt>
                <c:pt idx="29901">
                  <c:v>1171.4782733328746</c:v>
                </c:pt>
                <c:pt idx="29902">
                  <c:v>1175.4631905474646</c:v>
                </c:pt>
                <c:pt idx="29903">
                  <c:v>1181.2566543656981</c:v>
                </c:pt>
                <c:pt idx="29904">
                  <c:v>1158.4473504035502</c:v>
                </c:pt>
                <c:pt idx="29905">
                  <c:v>1251.1278148885119</c:v>
                </c:pt>
                <c:pt idx="29906">
                  <c:v>1136.7337601216052</c:v>
                </c:pt>
                <c:pt idx="29907">
                  <c:v>1018.6182003767079</c:v>
                </c:pt>
                <c:pt idx="29908">
                  <c:v>900.26065839291812</c:v>
                </c:pt>
                <c:pt idx="29909">
                  <c:v>782.50027262531455</c:v>
                </c:pt>
                <c:pt idx="29910">
                  <c:v>774.122425450214</c:v>
                </c:pt>
                <c:pt idx="29911">
                  <c:v>778.94210345772024</c:v>
                </c:pt>
                <c:pt idx="29912">
                  <c:v>786.91976412305326</c:v>
                </c:pt>
                <c:pt idx="29913">
                  <c:v>785.94625067570121</c:v>
                </c:pt>
                <c:pt idx="29914">
                  <c:v>783.56663960074479</c:v>
                </c:pt>
                <c:pt idx="29915">
                  <c:v>782.97486082696389</c:v>
                </c:pt>
                <c:pt idx="29916">
                  <c:v>804.75494945997877</c:v>
                </c:pt>
                <c:pt idx="29917">
                  <c:v>824.34674541132676</c:v>
                </c:pt>
                <c:pt idx="29918">
                  <c:v>846.19391052535195</c:v>
                </c:pt>
                <c:pt idx="29919">
                  <c:v>876.39986731842214</c:v>
                </c:pt>
                <c:pt idx="29920">
                  <c:v>909.12256214631532</c:v>
                </c:pt>
                <c:pt idx="29921">
                  <c:v>943.35068975426111</c:v>
                </c:pt>
                <c:pt idx="29922">
                  <c:v>901.08517365132559</c:v>
                </c:pt>
                <c:pt idx="29923">
                  <c:v>856.67892245947087</c:v>
                </c:pt>
                <c:pt idx="29924">
                  <c:v>812.74336038839635</c:v>
                </c:pt>
                <c:pt idx="29925">
                  <c:v>771.43354866671814</c:v>
                </c:pt>
                <c:pt idx="29926">
                  <c:v>731.93116900063569</c:v>
                </c:pt>
                <c:pt idx="29927">
                  <c:v>693.22284090024345</c:v>
                </c:pt>
                <c:pt idx="29928">
                  <c:v>899.78830729030949</c:v>
                </c:pt>
                <c:pt idx="29929">
                  <c:v>1098.4992015811399</c:v>
                </c:pt>
                <c:pt idx="29930">
                  <c:v>1298.7580061068672</c:v>
                </c:pt>
                <c:pt idx="29931">
                  <c:v>1456.5994006087622</c:v>
                </c:pt>
                <c:pt idx="29932">
                  <c:v>1574.9007469564838</c:v>
                </c:pt>
                <c:pt idx="29933">
                  <c:v>1685.0328288404446</c:v>
                </c:pt>
                <c:pt idx="29934">
                  <c:v>1684.0227528474595</c:v>
                </c:pt>
                <c:pt idx="29935">
                  <c:v>1702.1571923469839</c:v>
                </c:pt>
                <c:pt idx="29936">
                  <c:v>1717.781627974739</c:v>
                </c:pt>
                <c:pt idx="29937">
                  <c:v>1715.0700533746567</c:v>
                </c:pt>
                <c:pt idx="29938">
                  <c:v>1731.7170182096409</c:v>
                </c:pt>
                <c:pt idx="29939">
                  <c:v>1748.3525193560222</c:v>
                </c:pt>
                <c:pt idx="29940">
                  <c:v>1660.4869411777304</c:v>
                </c:pt>
                <c:pt idx="29941">
                  <c:v>1574.8167140793437</c:v>
                </c:pt>
                <c:pt idx="29942">
                  <c:v>1492.993031480019</c:v>
                </c:pt>
                <c:pt idx="29943">
                  <c:v>1416.422058662954</c:v>
                </c:pt>
                <c:pt idx="29944">
                  <c:v>1343.3471354061091</c:v>
                </c:pt>
                <c:pt idx="29945">
                  <c:v>1273.1658069611692</c:v>
                </c:pt>
                <c:pt idx="29946">
                  <c:v>1420.7489417216823</c:v>
                </c:pt>
                <c:pt idx="29947">
                  <c:v>1533.2309283120144</c:v>
                </c:pt>
                <c:pt idx="29948">
                  <c:v>1634.6817763322611</c:v>
                </c:pt>
                <c:pt idx="29949">
                  <c:v>1738.2716120285081</c:v>
                </c:pt>
                <c:pt idx="29950">
                  <c:v>1846.9511834363727</c:v>
                </c:pt>
                <c:pt idx="29951">
                  <c:v>1956.6895329424049</c:v>
                </c:pt>
                <c:pt idx="29952">
                  <c:v>1961.1098751552806</c:v>
                </c:pt>
                <c:pt idx="29953">
                  <c:v>1983.0712550940766</c:v>
                </c:pt>
                <c:pt idx="29954">
                  <c:v>2005.9238481762716</c:v>
                </c:pt>
                <c:pt idx="29955">
                  <c:v>2025.794430170602</c:v>
                </c:pt>
                <c:pt idx="29956">
                  <c:v>2044.8989912482207</c:v>
                </c:pt>
                <c:pt idx="29957">
                  <c:v>2064.7149218993914</c:v>
                </c:pt>
                <c:pt idx="29958">
                  <c:v>1986.6759640798139</c:v>
                </c:pt>
                <c:pt idx="29959">
                  <c:v>1924.8182256826303</c:v>
                </c:pt>
                <c:pt idx="29960">
                  <c:v>1872.4711263817524</c:v>
                </c:pt>
                <c:pt idx="29961">
                  <c:v>1823.6815487873434</c:v>
                </c:pt>
                <c:pt idx="29962">
                  <c:v>1776.7020058316443</c:v>
                </c:pt>
                <c:pt idx="29963">
                  <c:v>1731.6406231459571</c:v>
                </c:pt>
                <c:pt idx="29964">
                  <c:v>1778.651505503537</c:v>
                </c:pt>
                <c:pt idx="29965">
                  <c:v>1809.0824603682306</c:v>
                </c:pt>
                <c:pt idx="29966">
                  <c:v>1838.0745621116168</c:v>
                </c:pt>
                <c:pt idx="29967">
                  <c:v>1869.683852086132</c:v>
                </c:pt>
                <c:pt idx="29968">
                  <c:v>1902.1296006714626</c:v>
                </c:pt>
                <c:pt idx="29969">
                  <c:v>1703.2946911832883</c:v>
                </c:pt>
                <c:pt idx="29970">
                  <c:v>1576.1511684429413</c:v>
                </c:pt>
                <c:pt idx="29971">
                  <c:v>1446.5369781324832</c:v>
                </c:pt>
                <c:pt idx="29972">
                  <c:v>1314.2989066756957</c:v>
                </c:pt>
                <c:pt idx="29973">
                  <c:v>1204.3231458401726</c:v>
                </c:pt>
                <c:pt idx="29974">
                  <c:v>1108.6874413617502</c:v>
                </c:pt>
                <c:pt idx="29975">
                  <c:v>1024.4645191760696</c:v>
                </c:pt>
                <c:pt idx="29976">
                  <c:v>934.66985480374399</c:v>
                </c:pt>
                <c:pt idx="29977">
                  <c:v>851.08909854959802</c:v>
                </c:pt>
                <c:pt idx="29978">
                  <c:v>774.80435681856966</c:v>
                </c:pt>
                <c:pt idx="29979">
                  <c:v>705.5851243583113</c:v>
                </c:pt>
                <c:pt idx="29980">
                  <c:v>643.46829213351282</c:v>
                </c:pt>
                <c:pt idx="29981">
                  <c:v>590.24782599786658</c:v>
                </c:pt>
                <c:pt idx="29982">
                  <c:v>575.89550534497607</c:v>
                </c:pt>
                <c:pt idx="29983">
                  <c:v>544.27180090574495</c:v>
                </c:pt>
                <c:pt idx="29984">
                  <c:v>519.21660898211917</c:v>
                </c:pt>
                <c:pt idx="29985">
                  <c:v>496.98913504573324</c:v>
                </c:pt>
                <c:pt idx="29986">
                  <c:v>478.22982137480238</c:v>
                </c:pt>
                <c:pt idx="29987">
                  <c:v>463.51333736649678</c:v>
                </c:pt>
                <c:pt idx="29988">
                  <c:v>452.7611423112802</c:v>
                </c:pt>
                <c:pt idx="29989">
                  <c:v>524.32947618402466</c:v>
                </c:pt>
                <c:pt idx="29990">
                  <c:v>581.69143502854331</c:v>
                </c:pt>
                <c:pt idx="29991">
                  <c:v>609.18043064850735</c:v>
                </c:pt>
                <c:pt idx="29992">
                  <c:v>616.67548824377172</c:v>
                </c:pt>
                <c:pt idx="29993">
                  <c:v>622.13497472158258</c:v>
                </c:pt>
                <c:pt idx="29994">
                  <c:v>597.68813542635087</c:v>
                </c:pt>
                <c:pt idx="29995">
                  <c:v>598.91317676520657</c:v>
                </c:pt>
                <c:pt idx="29996">
                  <c:v>602.72582831161731</c:v>
                </c:pt>
                <c:pt idx="29997">
                  <c:v>634.10734927197859</c:v>
                </c:pt>
                <c:pt idx="29998">
                  <c:v>633.7560700556229</c:v>
                </c:pt>
                <c:pt idx="29999">
                  <c:v>628.26483359273482</c:v>
                </c:pt>
                <c:pt idx="30000">
                  <c:v>606.05900839911953</c:v>
                </c:pt>
                <c:pt idx="30001">
                  <c:v>557.1762146337918</c:v>
                </c:pt>
                <c:pt idx="30002">
                  <c:v>529.66799115941558</c:v>
                </c:pt>
                <c:pt idx="30003">
                  <c:v>519.21910704352081</c:v>
                </c:pt>
                <c:pt idx="30004">
                  <c:v>507.36018802726966</c:v>
                </c:pt>
                <c:pt idx="30005">
                  <c:v>494.2339376924042</c:v>
                </c:pt>
                <c:pt idx="30006">
                  <c:v>572.97911621722778</c:v>
                </c:pt>
                <c:pt idx="30007">
                  <c:v>619.03708621741862</c:v>
                </c:pt>
                <c:pt idx="30008">
                  <c:v>653.55270922894738</c:v>
                </c:pt>
                <c:pt idx="30009">
                  <c:v>688.98440976304914</c:v>
                </c:pt>
                <c:pt idx="30010">
                  <c:v>725.28180476974649</c:v>
                </c:pt>
                <c:pt idx="30011">
                  <c:v>763.11982498111604</c:v>
                </c:pt>
                <c:pt idx="30012">
                  <c:v>748.55455172101597</c:v>
                </c:pt>
                <c:pt idx="30013">
                  <c:v>742.02153809801246</c:v>
                </c:pt>
                <c:pt idx="30014">
                  <c:v>745.62992736407671</c:v>
                </c:pt>
                <c:pt idx="30015">
                  <c:v>753.90797204747935</c:v>
                </c:pt>
                <c:pt idx="30016">
                  <c:v>763.72399372212021</c:v>
                </c:pt>
                <c:pt idx="30017">
                  <c:v>774.13051160025498</c:v>
                </c:pt>
                <c:pt idx="30018">
                  <c:v>797.5783279873358</c:v>
                </c:pt>
                <c:pt idx="30019">
                  <c:v>818.11748449604477</c:v>
                </c:pt>
                <c:pt idx="30020">
                  <c:v>838.22632490785247</c:v>
                </c:pt>
                <c:pt idx="30021">
                  <c:v>858.38594128542297</c:v>
                </c:pt>
                <c:pt idx="30022">
                  <c:v>878.53012012919237</c:v>
                </c:pt>
                <c:pt idx="30023">
                  <c:v>898.79368848328079</c:v>
                </c:pt>
                <c:pt idx="30024">
                  <c:v>919.2241880368689</c:v>
                </c:pt>
                <c:pt idx="30025">
                  <c:v>939.85254699776237</c:v>
                </c:pt>
                <c:pt idx="30026">
                  <c:v>960.44558835012481</c:v>
                </c:pt>
                <c:pt idx="30027">
                  <c:v>980.77401885597681</c:v>
                </c:pt>
                <c:pt idx="30028">
                  <c:v>1000.6541697010591</c:v>
                </c:pt>
                <c:pt idx="30029">
                  <c:v>1019.9012622798831</c:v>
                </c:pt>
                <c:pt idx="30030">
                  <c:v>1020.7509253842921</c:v>
                </c:pt>
                <c:pt idx="30031">
                  <c:v>1027.5049079731618</c:v>
                </c:pt>
                <c:pt idx="30032">
                  <c:v>1031.4662881928077</c:v>
                </c:pt>
                <c:pt idx="30033">
                  <c:v>1037.2019317506677</c:v>
                </c:pt>
                <c:pt idx="30034">
                  <c:v>1039.32855932762</c:v>
                </c:pt>
                <c:pt idx="30035">
                  <c:v>1039.6554484799049</c:v>
                </c:pt>
                <c:pt idx="30036">
                  <c:v>1019.3024832675899</c:v>
                </c:pt>
                <c:pt idx="30037">
                  <c:v>1006.8399128648107</c:v>
                </c:pt>
                <c:pt idx="30038">
                  <c:v>993.35357226129872</c:v>
                </c:pt>
                <c:pt idx="30039">
                  <c:v>976.0926355656818</c:v>
                </c:pt>
                <c:pt idx="30040">
                  <c:v>958.59257750328277</c:v>
                </c:pt>
                <c:pt idx="30041">
                  <c:v>940.97271847726859</c:v>
                </c:pt>
                <c:pt idx="30042">
                  <c:v>970.6303272642316</c:v>
                </c:pt>
                <c:pt idx="30043">
                  <c:v>1116.7895271977527</c:v>
                </c:pt>
                <c:pt idx="30044">
                  <c:v>1143.9240319417106</c:v>
                </c:pt>
                <c:pt idx="30045">
                  <c:v>1109.9649319980172</c:v>
                </c:pt>
                <c:pt idx="30046">
                  <c:v>1077.1079387378632</c:v>
                </c:pt>
                <c:pt idx="30047">
                  <c:v>1041.4113511433211</c:v>
                </c:pt>
                <c:pt idx="30048">
                  <c:v>1029.3112322461252</c:v>
                </c:pt>
                <c:pt idx="30049">
                  <c:v>1018.5808622795601</c:v>
                </c:pt>
                <c:pt idx="30050">
                  <c:v>1004.7289743734498</c:v>
                </c:pt>
                <c:pt idx="30051">
                  <c:v>987.53505131109705</c:v>
                </c:pt>
                <c:pt idx="30052">
                  <c:v>969.70920301416299</c:v>
                </c:pt>
                <c:pt idx="30053">
                  <c:v>952.27583439001592</c:v>
                </c:pt>
                <c:pt idx="30054">
                  <c:v>854.67115674606509</c:v>
                </c:pt>
                <c:pt idx="30055">
                  <c:v>770.34206600270738</c:v>
                </c:pt>
                <c:pt idx="30056">
                  <c:v>689.85078180049072</c:v>
                </c:pt>
                <c:pt idx="30057">
                  <c:v>601.59745195981054</c:v>
                </c:pt>
                <c:pt idx="30058">
                  <c:v>511.88621341603459</c:v>
                </c:pt>
                <c:pt idx="30059">
                  <c:v>423.36463494096051</c:v>
                </c:pt>
                <c:pt idx="30060">
                  <c:v>363.98854448236369</c:v>
                </c:pt>
                <c:pt idx="30061">
                  <c:v>301.66638818562097</c:v>
                </c:pt>
                <c:pt idx="30062">
                  <c:v>246.06102321733243</c:v>
                </c:pt>
                <c:pt idx="30063">
                  <c:v>192.93964017933206</c:v>
                </c:pt>
                <c:pt idx="30064">
                  <c:v>144.94904902686685</c:v>
                </c:pt>
                <c:pt idx="30065">
                  <c:v>99.078766730759043</c:v>
                </c:pt>
                <c:pt idx="30066">
                  <c:v>165.70775858468613</c:v>
                </c:pt>
                <c:pt idx="30067">
                  <c:v>229.38950534406925</c:v>
                </c:pt>
                <c:pt idx="30068">
                  <c:v>293.42711496943008</c:v>
                </c:pt>
                <c:pt idx="30069">
                  <c:v>359.87265726291616</c:v>
                </c:pt>
                <c:pt idx="30070">
                  <c:v>427.84939081277702</c:v>
                </c:pt>
                <c:pt idx="30071">
                  <c:v>496.49915068086187</c:v>
                </c:pt>
                <c:pt idx="30072">
                  <c:v>677.89812844928235</c:v>
                </c:pt>
                <c:pt idx="30073">
                  <c:v>851.70912584076916</c:v>
                </c:pt>
                <c:pt idx="30074">
                  <c:v>1027.0088009564668</c:v>
                </c:pt>
                <c:pt idx="30075">
                  <c:v>1207.5930718077796</c:v>
                </c:pt>
                <c:pt idx="30076">
                  <c:v>1367.6327573490187</c:v>
                </c:pt>
                <c:pt idx="30077">
                  <c:v>1482.7031197233168</c:v>
                </c:pt>
                <c:pt idx="30078">
                  <c:v>1526.3988117512079</c:v>
                </c:pt>
                <c:pt idx="30079">
                  <c:v>1580.6088916884755</c:v>
                </c:pt>
                <c:pt idx="30080">
                  <c:v>1633.6574819947332</c:v>
                </c:pt>
                <c:pt idx="30081">
                  <c:v>1665.8770743976311</c:v>
                </c:pt>
                <c:pt idx="30082">
                  <c:v>1715.9845365089509</c:v>
                </c:pt>
                <c:pt idx="30083">
                  <c:v>1765.1291065108837</c:v>
                </c:pt>
                <c:pt idx="30084">
                  <c:v>1780.2429847941478</c:v>
                </c:pt>
                <c:pt idx="30085">
                  <c:v>1782.083874071111</c:v>
                </c:pt>
                <c:pt idx="30086">
                  <c:v>1785.225890123075</c:v>
                </c:pt>
                <c:pt idx="30087">
                  <c:v>1790.4178902502276</c:v>
                </c:pt>
                <c:pt idx="30088">
                  <c:v>1795.9202385569733</c:v>
                </c:pt>
                <c:pt idx="30089">
                  <c:v>1801.543485320539</c:v>
                </c:pt>
                <c:pt idx="30090">
                  <c:v>1781.3592024014133</c:v>
                </c:pt>
                <c:pt idx="30091">
                  <c:v>1764.9989110752419</c:v>
                </c:pt>
                <c:pt idx="30092">
                  <c:v>1761.4433689835585</c:v>
                </c:pt>
                <c:pt idx="30093">
                  <c:v>1759.7795464843618</c:v>
                </c:pt>
                <c:pt idx="30094">
                  <c:v>1757.1161679755687</c:v>
                </c:pt>
                <c:pt idx="30095">
                  <c:v>1755.3085113055743</c:v>
                </c:pt>
                <c:pt idx="30096">
                  <c:v>1754.9405317425596</c:v>
                </c:pt>
                <c:pt idx="30097">
                  <c:v>1754.8092763684162</c:v>
                </c:pt>
                <c:pt idx="30098">
                  <c:v>1754.5709269288734</c:v>
                </c:pt>
                <c:pt idx="30099">
                  <c:v>1754.57392024669</c:v>
                </c:pt>
                <c:pt idx="30100">
                  <c:v>1755.1275574304195</c:v>
                </c:pt>
                <c:pt idx="30101">
                  <c:v>1756.2912129319943</c:v>
                </c:pt>
                <c:pt idx="30102">
                  <c:v>1705.2795423089885</c:v>
                </c:pt>
                <c:pt idx="30103">
                  <c:v>1665.0686633085638</c:v>
                </c:pt>
                <c:pt idx="30104">
                  <c:v>1632.7395032471948</c:v>
                </c:pt>
                <c:pt idx="30105">
                  <c:v>1602.9659802179276</c:v>
                </c:pt>
                <c:pt idx="30106">
                  <c:v>1573.9730240833212</c:v>
                </c:pt>
                <c:pt idx="30107">
                  <c:v>1546.0415809845661</c:v>
                </c:pt>
                <c:pt idx="30108">
                  <c:v>1557.3737156508864</c:v>
                </c:pt>
                <c:pt idx="30109">
                  <c:v>1561.7360228859161</c:v>
                </c:pt>
                <c:pt idx="30110">
                  <c:v>1565.9750122119772</c:v>
                </c:pt>
                <c:pt idx="30111">
                  <c:v>1571.916491157313</c:v>
                </c:pt>
                <c:pt idx="30112">
                  <c:v>1578.7102975435969</c:v>
                </c:pt>
                <c:pt idx="30113">
                  <c:v>1585.675511139129</c:v>
                </c:pt>
                <c:pt idx="30114">
                  <c:v>1590.9071678289195</c:v>
                </c:pt>
                <c:pt idx="30115">
                  <c:v>1596.0388169770079</c:v>
                </c:pt>
                <c:pt idx="30116">
                  <c:v>1601.8864942879998</c:v>
                </c:pt>
                <c:pt idx="30117">
                  <c:v>1608.40880981495</c:v>
                </c:pt>
                <c:pt idx="30118">
                  <c:v>1615.3218636109229</c:v>
                </c:pt>
                <c:pt idx="30119">
                  <c:v>1622.4651972763245</c:v>
                </c:pt>
                <c:pt idx="30120">
                  <c:v>1486.1728317566738</c:v>
                </c:pt>
                <c:pt idx="30121">
                  <c:v>1397.4072533119997</c:v>
                </c:pt>
                <c:pt idx="30122">
                  <c:v>1301.7967096591819</c:v>
                </c:pt>
                <c:pt idx="30123">
                  <c:v>1207.4073041818833</c:v>
                </c:pt>
                <c:pt idx="30124">
                  <c:v>1129.4107124051679</c:v>
                </c:pt>
                <c:pt idx="30125">
                  <c:v>1064.2933549852594</c:v>
                </c:pt>
                <c:pt idx="30126">
                  <c:v>1033.1249529509175</c:v>
                </c:pt>
                <c:pt idx="30127">
                  <c:v>987.55170902410157</c:v>
                </c:pt>
                <c:pt idx="30128">
                  <c:v>947.4395056985478</c:v>
                </c:pt>
                <c:pt idx="30129">
                  <c:v>911.90326191827637</c:v>
                </c:pt>
                <c:pt idx="30130">
                  <c:v>879.06915856044009</c:v>
                </c:pt>
                <c:pt idx="30131">
                  <c:v>848.29965082716899</c:v>
                </c:pt>
                <c:pt idx="30132">
                  <c:v>856.76772438684031</c:v>
                </c:pt>
                <c:pt idx="30133">
                  <c:v>890.77031329785348</c:v>
                </c:pt>
                <c:pt idx="30134">
                  <c:v>913.70497094371331</c:v>
                </c:pt>
                <c:pt idx="30135">
                  <c:v>919.02415464351486</c:v>
                </c:pt>
                <c:pt idx="30136">
                  <c:v>917.86794242726251</c:v>
                </c:pt>
                <c:pt idx="30137">
                  <c:v>917.7357663149769</c:v>
                </c:pt>
                <c:pt idx="30138">
                  <c:v>883.57412584162535</c:v>
                </c:pt>
                <c:pt idx="30139">
                  <c:v>883.14358543929711</c:v>
                </c:pt>
                <c:pt idx="30140">
                  <c:v>890.28063907430203</c:v>
                </c:pt>
                <c:pt idx="30141">
                  <c:v>926.65565760724235</c:v>
                </c:pt>
                <c:pt idx="30142">
                  <c:v>930.65184501610554</c:v>
                </c:pt>
                <c:pt idx="30143">
                  <c:v>933.73947861781596</c:v>
                </c:pt>
                <c:pt idx="30144">
                  <c:v>904.16406902238839</c:v>
                </c:pt>
                <c:pt idx="30145">
                  <c:v>860.24770817004992</c:v>
                </c:pt>
                <c:pt idx="30146">
                  <c:v>834.83765764532689</c:v>
                </c:pt>
                <c:pt idx="30147">
                  <c:v>825.50136983815548</c:v>
                </c:pt>
                <c:pt idx="30148">
                  <c:v>817.15298375343502</c:v>
                </c:pt>
                <c:pt idx="30149">
                  <c:v>808.13464647433625</c:v>
                </c:pt>
                <c:pt idx="30150">
                  <c:v>782.60619002601038</c:v>
                </c:pt>
                <c:pt idx="30151">
                  <c:v>763.5269044749142</c:v>
                </c:pt>
                <c:pt idx="30152">
                  <c:v>746.14376578733129</c:v>
                </c:pt>
                <c:pt idx="30153">
                  <c:v>728.58519847549962</c:v>
                </c:pt>
                <c:pt idx="30154">
                  <c:v>710.72838805338517</c:v>
                </c:pt>
                <c:pt idx="30155">
                  <c:v>692.70134490292605</c:v>
                </c:pt>
                <c:pt idx="30156">
                  <c:v>699.6736206420195</c:v>
                </c:pt>
                <c:pt idx="30157">
                  <c:v>694.33970414431064</c:v>
                </c:pt>
                <c:pt idx="30158">
                  <c:v>685.23403204618921</c:v>
                </c:pt>
                <c:pt idx="30159">
                  <c:v>681.37716415017519</c:v>
                </c:pt>
                <c:pt idx="30160">
                  <c:v>680.16236945166168</c:v>
                </c:pt>
                <c:pt idx="30161">
                  <c:v>679.26588701501362</c:v>
                </c:pt>
                <c:pt idx="30162">
                  <c:v>632.79447319825465</c:v>
                </c:pt>
                <c:pt idx="30163">
                  <c:v>601.42499864084243</c:v>
                </c:pt>
                <c:pt idx="30164">
                  <c:v>572.32052581929997</c:v>
                </c:pt>
                <c:pt idx="30165">
                  <c:v>542.16609969487445</c:v>
                </c:pt>
                <c:pt idx="30166">
                  <c:v>510.29241971189219</c:v>
                </c:pt>
                <c:pt idx="30167">
                  <c:v>475.55319337081357</c:v>
                </c:pt>
                <c:pt idx="30168">
                  <c:v>508.60411627563604</c:v>
                </c:pt>
                <c:pt idx="30169">
                  <c:v>519.77344998857507</c:v>
                </c:pt>
                <c:pt idx="30170">
                  <c:v>528.7701940926321</c:v>
                </c:pt>
                <c:pt idx="30171">
                  <c:v>538.17365055435971</c:v>
                </c:pt>
                <c:pt idx="30172">
                  <c:v>547.23297252343059</c:v>
                </c:pt>
                <c:pt idx="30173">
                  <c:v>555.98434951014099</c:v>
                </c:pt>
                <c:pt idx="30174">
                  <c:v>604.96342137170109</c:v>
                </c:pt>
                <c:pt idx="30175">
                  <c:v>641.80544520288743</c:v>
                </c:pt>
                <c:pt idx="30176">
                  <c:v>675.72261438234523</c:v>
                </c:pt>
                <c:pt idx="30177">
                  <c:v>708.82910831474669</c:v>
                </c:pt>
                <c:pt idx="30178">
                  <c:v>740.68534596744462</c:v>
                </c:pt>
                <c:pt idx="30179">
                  <c:v>770.57945310818786</c:v>
                </c:pt>
                <c:pt idx="30180">
                  <c:v>746.49892553517873</c:v>
                </c:pt>
                <c:pt idx="30181">
                  <c:v>745.69480771842905</c:v>
                </c:pt>
                <c:pt idx="30182">
                  <c:v>744.67705752859786</c:v>
                </c:pt>
                <c:pt idx="30183">
                  <c:v>747.45709255012218</c:v>
                </c:pt>
                <c:pt idx="30184">
                  <c:v>698.90159272439666</c:v>
                </c:pt>
                <c:pt idx="30185">
                  <c:v>621.06833654998172</c:v>
                </c:pt>
                <c:pt idx="30186">
                  <c:v>636.02042756909043</c:v>
                </c:pt>
                <c:pt idx="30187">
                  <c:v>659.87486295009251</c:v>
                </c:pt>
                <c:pt idx="30188">
                  <c:v>679.18407543582862</c:v>
                </c:pt>
                <c:pt idx="30189">
                  <c:v>689.7640724312821</c:v>
                </c:pt>
                <c:pt idx="30190">
                  <c:v>698.04698453168589</c:v>
                </c:pt>
                <c:pt idx="30191">
                  <c:v>705.50075544478182</c:v>
                </c:pt>
                <c:pt idx="30192">
                  <c:v>718.58019452130668</c:v>
                </c:pt>
                <c:pt idx="30193">
                  <c:v>723.42386881130926</c:v>
                </c:pt>
                <c:pt idx="30194">
                  <c:v>726.28764474655736</c:v>
                </c:pt>
                <c:pt idx="30195">
                  <c:v>732.78701805111996</c:v>
                </c:pt>
                <c:pt idx="30196">
                  <c:v>739.4881310091107</c:v>
                </c:pt>
                <c:pt idx="30197">
                  <c:v>745.63408125323679</c:v>
                </c:pt>
                <c:pt idx="30198">
                  <c:v>740.08998181550226</c:v>
                </c:pt>
                <c:pt idx="30199">
                  <c:v>743.84131841973169</c:v>
                </c:pt>
                <c:pt idx="30200">
                  <c:v>752.61226744497446</c:v>
                </c:pt>
                <c:pt idx="30201">
                  <c:v>756.14748715315966</c:v>
                </c:pt>
                <c:pt idx="30202">
                  <c:v>755.31710283931261</c:v>
                </c:pt>
                <c:pt idx="30203">
                  <c:v>756.51602897117891</c:v>
                </c:pt>
                <c:pt idx="30204">
                  <c:v>794.59158992836069</c:v>
                </c:pt>
                <c:pt idx="30205">
                  <c:v>835.29902158721393</c:v>
                </c:pt>
                <c:pt idx="30206">
                  <c:v>878.59170549944372</c:v>
                </c:pt>
                <c:pt idx="30207">
                  <c:v>925.87206281876206</c:v>
                </c:pt>
                <c:pt idx="30208">
                  <c:v>976.94482304632822</c:v>
                </c:pt>
                <c:pt idx="30209">
                  <c:v>1027.8550395259742</c:v>
                </c:pt>
                <c:pt idx="30210">
                  <c:v>1102.2018783143888</c:v>
                </c:pt>
                <c:pt idx="30211">
                  <c:v>1171.4675417404301</c:v>
                </c:pt>
                <c:pt idx="30212">
                  <c:v>1241.668833984405</c:v>
                </c:pt>
                <c:pt idx="30213">
                  <c:v>1315.9995345849877</c:v>
                </c:pt>
                <c:pt idx="30214">
                  <c:v>1392.0405100890739</c:v>
                </c:pt>
                <c:pt idx="30215">
                  <c:v>1471.3054804292512</c:v>
                </c:pt>
                <c:pt idx="30216">
                  <c:v>1525.692363085878</c:v>
                </c:pt>
                <c:pt idx="30217">
                  <c:v>1565.7988123819446</c:v>
                </c:pt>
                <c:pt idx="30218">
                  <c:v>1610.434677618774</c:v>
                </c:pt>
                <c:pt idx="30219">
                  <c:v>1659.9240442562002</c:v>
                </c:pt>
                <c:pt idx="30220">
                  <c:v>1700.0662390635407</c:v>
                </c:pt>
                <c:pt idx="30221">
                  <c:v>1743.4426669931379</c:v>
                </c:pt>
                <c:pt idx="30222">
                  <c:v>1773.6755250752578</c:v>
                </c:pt>
                <c:pt idx="30223">
                  <c:v>1804.0832216417734</c:v>
                </c:pt>
                <c:pt idx="30224">
                  <c:v>1834.5208300544141</c:v>
                </c:pt>
                <c:pt idx="30225">
                  <c:v>1844.7278742520743</c:v>
                </c:pt>
                <c:pt idx="30226">
                  <c:v>1875.5048059881021</c:v>
                </c:pt>
                <c:pt idx="30227">
                  <c:v>1905.8079076888134</c:v>
                </c:pt>
                <c:pt idx="30228">
                  <c:v>1974.709746392261</c:v>
                </c:pt>
                <c:pt idx="30229">
                  <c:v>2014.9358936686931</c:v>
                </c:pt>
                <c:pt idx="30230">
                  <c:v>2057.2260916064333</c:v>
                </c:pt>
                <c:pt idx="30231">
                  <c:v>2100.9690536379412</c:v>
                </c:pt>
                <c:pt idx="30232">
                  <c:v>2143.9949747898054</c:v>
                </c:pt>
                <c:pt idx="30233">
                  <c:v>2186.4557517816297</c:v>
                </c:pt>
                <c:pt idx="30234">
                  <c:v>2183.8690213134337</c:v>
                </c:pt>
                <c:pt idx="30235">
                  <c:v>2185.300506034162</c:v>
                </c:pt>
                <c:pt idx="30236">
                  <c:v>2198.0721655302318</c:v>
                </c:pt>
                <c:pt idx="30237">
                  <c:v>2213.352434245583</c:v>
                </c:pt>
                <c:pt idx="30238">
                  <c:v>2229.0814731231862</c:v>
                </c:pt>
                <c:pt idx="30239">
                  <c:v>2244.110389093652</c:v>
                </c:pt>
                <c:pt idx="30240">
                  <c:v>2213.6616543655264</c:v>
                </c:pt>
                <c:pt idx="30241">
                  <c:v>2192.8040775508684</c:v>
                </c:pt>
                <c:pt idx="30242">
                  <c:v>2173.9502184038693</c:v>
                </c:pt>
                <c:pt idx="30243">
                  <c:v>2155.1643089813369</c:v>
                </c:pt>
                <c:pt idx="30244">
                  <c:v>2137.3142489991665</c:v>
                </c:pt>
                <c:pt idx="30245">
                  <c:v>2120.9660577690797</c:v>
                </c:pt>
                <c:pt idx="30246">
                  <c:v>2118.0482632771473</c:v>
                </c:pt>
                <c:pt idx="30247">
                  <c:v>2113.9436475420375</c:v>
                </c:pt>
                <c:pt idx="30248">
                  <c:v>2090.6017268536002</c:v>
                </c:pt>
                <c:pt idx="30249">
                  <c:v>1800.7936847029562</c:v>
                </c:pt>
                <c:pt idx="30250">
                  <c:v>1686.3437455443295</c:v>
                </c:pt>
                <c:pt idx="30251">
                  <c:v>1497.592620871492</c:v>
                </c:pt>
                <c:pt idx="30252">
                  <c:v>1347.9561003445508</c:v>
                </c:pt>
                <c:pt idx="30253">
                  <c:v>1217.1940181439086</c:v>
                </c:pt>
                <c:pt idx="30254">
                  <c:v>1101.6657634641176</c:v>
                </c:pt>
                <c:pt idx="30255">
                  <c:v>999.64962678119889</c:v>
                </c:pt>
                <c:pt idx="30256">
                  <c:v>909.05959767864488</c:v>
                </c:pt>
                <c:pt idx="30257">
                  <c:v>828.14662003680826</c:v>
                </c:pt>
                <c:pt idx="30258">
                  <c:v>754.44817886878297</c:v>
                </c:pt>
                <c:pt idx="30259">
                  <c:v>685.12062974565663</c:v>
                </c:pt>
                <c:pt idx="30260">
                  <c:v>621.65618036269166</c:v>
                </c:pt>
                <c:pt idx="30261">
                  <c:v>564.54445932574538</c:v>
                </c:pt>
                <c:pt idx="30262">
                  <c:v>512.82033291344453</c:v>
                </c:pt>
                <c:pt idx="30263">
                  <c:v>465.2980534854812</c:v>
                </c:pt>
                <c:pt idx="30264">
                  <c:v>434.69148535568036</c:v>
                </c:pt>
                <c:pt idx="30265">
                  <c:v>404.71620817092537</c:v>
                </c:pt>
                <c:pt idx="30266">
                  <c:v>377.31350261799122</c:v>
                </c:pt>
                <c:pt idx="30267">
                  <c:v>353.3456064465359</c:v>
                </c:pt>
                <c:pt idx="30268">
                  <c:v>332.7883509996056</c:v>
                </c:pt>
                <c:pt idx="30269">
                  <c:v>318.22494306883175</c:v>
                </c:pt>
                <c:pt idx="30270">
                  <c:v>328.4875178591999</c:v>
                </c:pt>
                <c:pt idx="30271">
                  <c:v>335.83245462892728</c:v>
                </c:pt>
                <c:pt idx="30272">
                  <c:v>325.94497981432903</c:v>
                </c:pt>
                <c:pt idx="30273">
                  <c:v>327.04252185712977</c:v>
                </c:pt>
                <c:pt idx="30274">
                  <c:v>331.19870908756212</c:v>
                </c:pt>
                <c:pt idx="30275">
                  <c:v>340.21641244343067</c:v>
                </c:pt>
                <c:pt idx="30276">
                  <c:v>350.7626291855816</c:v>
                </c:pt>
                <c:pt idx="30277">
                  <c:v>407.59382481148958</c:v>
                </c:pt>
                <c:pt idx="30278">
                  <c:v>460.26949316674489</c:v>
                </c:pt>
                <c:pt idx="30279">
                  <c:v>490.90878844009126</c:v>
                </c:pt>
                <c:pt idx="30280">
                  <c:v>514.59405245073526</c:v>
                </c:pt>
                <c:pt idx="30281">
                  <c:v>527.8677298854509</c:v>
                </c:pt>
                <c:pt idx="30282">
                  <c:v>490.78333767533218</c:v>
                </c:pt>
                <c:pt idx="30283">
                  <c:v>495.18944666512078</c:v>
                </c:pt>
                <c:pt idx="30284">
                  <c:v>505.79388887208677</c:v>
                </c:pt>
                <c:pt idx="30285">
                  <c:v>549.95594847945461</c:v>
                </c:pt>
                <c:pt idx="30286">
                  <c:v>558.1146416704845</c:v>
                </c:pt>
                <c:pt idx="30287">
                  <c:v>565.42226709618569</c:v>
                </c:pt>
                <c:pt idx="30288">
                  <c:v>572.60688754090222</c:v>
                </c:pt>
                <c:pt idx="30289">
                  <c:v>546.01518318030787</c:v>
                </c:pt>
                <c:pt idx="30290">
                  <c:v>538.97142143278143</c:v>
                </c:pt>
                <c:pt idx="30291">
                  <c:v>545.70462451949959</c:v>
                </c:pt>
                <c:pt idx="30292">
                  <c:v>553.00747925152507</c:v>
                </c:pt>
                <c:pt idx="30293">
                  <c:v>560.66352720809755</c:v>
                </c:pt>
                <c:pt idx="30294">
                  <c:v>550.14342287719057</c:v>
                </c:pt>
                <c:pt idx="30295">
                  <c:v>549.32855487405755</c:v>
                </c:pt>
                <c:pt idx="30296">
                  <c:v>551.22513288807113</c:v>
                </c:pt>
                <c:pt idx="30297">
                  <c:v>552.43933056462834</c:v>
                </c:pt>
                <c:pt idx="30298">
                  <c:v>553.19762844680577</c:v>
                </c:pt>
                <c:pt idx="30299">
                  <c:v>553.76853836476459</c:v>
                </c:pt>
                <c:pt idx="30300">
                  <c:v>573.8098035504496</c:v>
                </c:pt>
                <c:pt idx="30301">
                  <c:v>582.80885066801648</c:v>
                </c:pt>
                <c:pt idx="30302">
                  <c:v>588.89227601843368</c:v>
                </c:pt>
                <c:pt idx="30303">
                  <c:v>599.01769179744531</c:v>
                </c:pt>
                <c:pt idx="30304">
                  <c:v>609.87552385588924</c:v>
                </c:pt>
                <c:pt idx="30305">
                  <c:v>620.76982894052333</c:v>
                </c:pt>
                <c:pt idx="30306">
                  <c:v>593.40313444709818</c:v>
                </c:pt>
                <c:pt idx="30307">
                  <c:v>579.76458345138235</c:v>
                </c:pt>
                <c:pt idx="30308">
                  <c:v>568.17962860903515</c:v>
                </c:pt>
                <c:pt idx="30309">
                  <c:v>555.58110209471909</c:v>
                </c:pt>
                <c:pt idx="30310">
                  <c:v>540.79782965041875</c:v>
                </c:pt>
                <c:pt idx="30311">
                  <c:v>523.48562433023199</c:v>
                </c:pt>
                <c:pt idx="30312">
                  <c:v>578.67996556884827</c:v>
                </c:pt>
                <c:pt idx="30313">
                  <c:v>611.94647269782502</c:v>
                </c:pt>
                <c:pt idx="30314">
                  <c:v>641.88890750544977</c:v>
                </c:pt>
                <c:pt idx="30315">
                  <c:v>668.77156337837505</c:v>
                </c:pt>
                <c:pt idx="30316">
                  <c:v>694.88929671213032</c:v>
                </c:pt>
                <c:pt idx="30317">
                  <c:v>720.11221055845033</c:v>
                </c:pt>
                <c:pt idx="30318">
                  <c:v>716.48725834699371</c:v>
                </c:pt>
                <c:pt idx="30319">
                  <c:v>723.15736937669215</c:v>
                </c:pt>
                <c:pt idx="30320">
                  <c:v>729.72632766389722</c:v>
                </c:pt>
                <c:pt idx="30321">
                  <c:v>733.08928401508501</c:v>
                </c:pt>
                <c:pt idx="30322">
                  <c:v>734.85417880470163</c:v>
                </c:pt>
                <c:pt idx="30323">
                  <c:v>729.92968845659323</c:v>
                </c:pt>
                <c:pt idx="30324">
                  <c:v>697.44788005180783</c:v>
                </c:pt>
                <c:pt idx="30325">
                  <c:v>671.58773590649844</c:v>
                </c:pt>
                <c:pt idx="30326">
                  <c:v>679.68605290935716</c:v>
                </c:pt>
                <c:pt idx="30327">
                  <c:v>600.43911376555252</c:v>
                </c:pt>
                <c:pt idx="30328">
                  <c:v>468.13471015854634</c:v>
                </c:pt>
                <c:pt idx="30329">
                  <c:v>334.74327972997276</c:v>
                </c:pt>
                <c:pt idx="30330">
                  <c:v>364.18335206526393</c:v>
                </c:pt>
                <c:pt idx="30331">
                  <c:v>398.79110360924244</c:v>
                </c:pt>
                <c:pt idx="30332">
                  <c:v>428.59261032587057</c:v>
                </c:pt>
                <c:pt idx="30333">
                  <c:v>453.4687567111875</c:v>
                </c:pt>
                <c:pt idx="30334">
                  <c:v>472.67910268846475</c:v>
                </c:pt>
                <c:pt idx="30335">
                  <c:v>492.42999040067639</c:v>
                </c:pt>
                <c:pt idx="30336">
                  <c:v>518.80521115806494</c:v>
                </c:pt>
                <c:pt idx="30337">
                  <c:v>544.02013608534003</c:v>
                </c:pt>
                <c:pt idx="30338">
                  <c:v>566.39652939923633</c:v>
                </c:pt>
                <c:pt idx="30339">
                  <c:v>587.24530601955655</c:v>
                </c:pt>
                <c:pt idx="30340">
                  <c:v>607.91614978335394</c:v>
                </c:pt>
                <c:pt idx="30341">
                  <c:v>628.91423189050181</c:v>
                </c:pt>
                <c:pt idx="30342">
                  <c:v>571.80056941052965</c:v>
                </c:pt>
                <c:pt idx="30343">
                  <c:v>520.96716752692657</c:v>
                </c:pt>
                <c:pt idx="30344">
                  <c:v>474.04956586123063</c:v>
                </c:pt>
                <c:pt idx="30345">
                  <c:v>424.29310629473702</c:v>
                </c:pt>
                <c:pt idx="30346">
                  <c:v>373.5099424857122</c:v>
                </c:pt>
                <c:pt idx="30347">
                  <c:v>323.93109134443733</c:v>
                </c:pt>
                <c:pt idx="30348">
                  <c:v>362.38478764141666</c:v>
                </c:pt>
                <c:pt idx="30349">
                  <c:v>402.78403103670615</c:v>
                </c:pt>
                <c:pt idx="30350">
                  <c:v>447.23042236666782</c:v>
                </c:pt>
                <c:pt idx="30351">
                  <c:v>492.58703103460346</c:v>
                </c:pt>
                <c:pt idx="30352">
                  <c:v>542.34144132941628</c:v>
                </c:pt>
                <c:pt idx="30353">
                  <c:v>593.8376607189208</c:v>
                </c:pt>
                <c:pt idx="30354">
                  <c:v>659.66327869760903</c:v>
                </c:pt>
                <c:pt idx="30355">
                  <c:v>720.60299103365867</c:v>
                </c:pt>
                <c:pt idx="30356">
                  <c:v>782.69433460207335</c:v>
                </c:pt>
                <c:pt idx="30357">
                  <c:v>848.95626353013301</c:v>
                </c:pt>
                <c:pt idx="30358">
                  <c:v>916.90107786374688</c:v>
                </c:pt>
                <c:pt idx="30359">
                  <c:v>985.62796078355484</c:v>
                </c:pt>
                <c:pt idx="30360">
                  <c:v>1159.5130342178504</c:v>
                </c:pt>
                <c:pt idx="30361">
                  <c:v>1330.7508262693391</c:v>
                </c:pt>
                <c:pt idx="30362">
                  <c:v>1465.5026678837723</c:v>
                </c:pt>
                <c:pt idx="30363">
                  <c:v>1564.7927477891817</c:v>
                </c:pt>
                <c:pt idx="30364">
                  <c:v>1654.2786471005854</c:v>
                </c:pt>
                <c:pt idx="30365">
                  <c:v>1741.7046841082326</c:v>
                </c:pt>
                <c:pt idx="30366">
                  <c:v>1839.9384952372695</c:v>
                </c:pt>
                <c:pt idx="30367">
                  <c:v>1923.8255354474222</c:v>
                </c:pt>
                <c:pt idx="30368">
                  <c:v>2012.5846797254655</c:v>
                </c:pt>
                <c:pt idx="30369">
                  <c:v>2075.877286467201</c:v>
                </c:pt>
                <c:pt idx="30370">
                  <c:v>2160.6641067333976</c:v>
                </c:pt>
                <c:pt idx="30371">
                  <c:v>2244.1418421948269</c:v>
                </c:pt>
                <c:pt idx="30372">
                  <c:v>2258.7419955311475</c:v>
                </c:pt>
                <c:pt idx="30373">
                  <c:v>2262.8907376756588</c:v>
                </c:pt>
                <c:pt idx="30374">
                  <c:v>2266.9287715924233</c:v>
                </c:pt>
                <c:pt idx="30375">
                  <c:v>2271.5051642068443</c:v>
                </c:pt>
                <c:pt idx="30376">
                  <c:v>2276.9556324226483</c:v>
                </c:pt>
                <c:pt idx="30377">
                  <c:v>2282.9796377859498</c:v>
                </c:pt>
                <c:pt idx="30378">
                  <c:v>2257.0356711173008</c:v>
                </c:pt>
                <c:pt idx="30379">
                  <c:v>2233.678297528691</c:v>
                </c:pt>
                <c:pt idx="30380">
                  <c:v>2223.3455880212045</c:v>
                </c:pt>
                <c:pt idx="30381">
                  <c:v>2216.2932173995273</c:v>
                </c:pt>
                <c:pt idx="30382">
                  <c:v>2209.981185952292</c:v>
                </c:pt>
                <c:pt idx="30383">
                  <c:v>2204.7892037110173</c:v>
                </c:pt>
                <c:pt idx="30384">
                  <c:v>2186.7628620003438</c:v>
                </c:pt>
                <c:pt idx="30385">
                  <c:v>2171.1354870994455</c:v>
                </c:pt>
                <c:pt idx="30386">
                  <c:v>2157.5826592966191</c:v>
                </c:pt>
                <c:pt idx="30387">
                  <c:v>2145.5596691601404</c:v>
                </c:pt>
                <c:pt idx="30388">
                  <c:v>2134.6749024135174</c:v>
                </c:pt>
                <c:pt idx="30389">
                  <c:v>2124.7749631806942</c:v>
                </c:pt>
                <c:pt idx="30390">
                  <c:v>2121.426596108317</c:v>
                </c:pt>
                <c:pt idx="30391">
                  <c:v>2114.7374888909571</c:v>
                </c:pt>
                <c:pt idx="30392">
                  <c:v>1903.7186552660398</c:v>
                </c:pt>
                <c:pt idx="30393">
                  <c:v>1733.6822830510748</c:v>
                </c:pt>
                <c:pt idx="30394">
                  <c:v>1567.3061025810812</c:v>
                </c:pt>
                <c:pt idx="30395">
                  <c:v>1399.2146042011034</c:v>
                </c:pt>
                <c:pt idx="30396">
                  <c:v>1283.6826297285634</c:v>
                </c:pt>
                <c:pt idx="30397">
                  <c:v>1183.8809639620679</c:v>
                </c:pt>
                <c:pt idx="30398">
                  <c:v>1098.1890625722958</c:v>
                </c:pt>
                <c:pt idx="30399">
                  <c:v>1025.3477451521505</c:v>
                </c:pt>
                <c:pt idx="30400">
                  <c:v>963.4187611840199</c:v>
                </c:pt>
                <c:pt idx="30401">
                  <c:v>910.52333745140436</c:v>
                </c:pt>
                <c:pt idx="30402">
                  <c:v>825.22572632257038</c:v>
                </c:pt>
                <c:pt idx="30403">
                  <c:v>744.17653315911502</c:v>
                </c:pt>
                <c:pt idx="30404">
                  <c:v>668.44470067677821</c:v>
                </c:pt>
                <c:pt idx="30405">
                  <c:v>598.35852675680292</c:v>
                </c:pt>
                <c:pt idx="30406">
                  <c:v>533.1115175536687</c:v>
                </c:pt>
                <c:pt idx="30407">
                  <c:v>471.62993436845034</c:v>
                </c:pt>
                <c:pt idx="30408">
                  <c:v>431.25478822038474</c:v>
                </c:pt>
                <c:pt idx="30409">
                  <c:v>391.30095917368169</c:v>
                </c:pt>
                <c:pt idx="30410">
                  <c:v>353.56465058808686</c:v>
                </c:pt>
                <c:pt idx="30411">
                  <c:v>318.85813692242039</c:v>
                </c:pt>
                <c:pt idx="30412">
                  <c:v>287.19707070034809</c:v>
                </c:pt>
                <c:pt idx="30413">
                  <c:v>261.40226865225628</c:v>
                </c:pt>
                <c:pt idx="30414">
                  <c:v>271.18634457147255</c:v>
                </c:pt>
                <c:pt idx="30415">
                  <c:v>279.29191083956266</c:v>
                </c:pt>
                <c:pt idx="30416">
                  <c:v>288.68582643059722</c:v>
                </c:pt>
                <c:pt idx="30417">
                  <c:v>288.94429310207431</c:v>
                </c:pt>
                <c:pt idx="30418">
                  <c:v>296.73304850627147</c:v>
                </c:pt>
                <c:pt idx="30419">
                  <c:v>304.9684683570336</c:v>
                </c:pt>
                <c:pt idx="30420">
                  <c:v>305.49861099199677</c:v>
                </c:pt>
                <c:pt idx="30421">
                  <c:v>384.91101151054721</c:v>
                </c:pt>
                <c:pt idx="30422">
                  <c:v>442.40083676208661</c:v>
                </c:pt>
                <c:pt idx="30423">
                  <c:v>481.19171330521652</c:v>
                </c:pt>
                <c:pt idx="30424">
                  <c:v>504.82652432539862</c:v>
                </c:pt>
                <c:pt idx="30425">
                  <c:v>523.84305502529469</c:v>
                </c:pt>
                <c:pt idx="30426">
                  <c:v>510.55991185829276</c:v>
                </c:pt>
                <c:pt idx="30427">
                  <c:v>524.1310460161634</c:v>
                </c:pt>
                <c:pt idx="30428">
                  <c:v>538.54905652563241</c:v>
                </c:pt>
                <c:pt idx="30429">
                  <c:v>589.28587838312126</c:v>
                </c:pt>
                <c:pt idx="30430">
                  <c:v>606.30731904001379</c:v>
                </c:pt>
                <c:pt idx="30431">
                  <c:v>620.671366881636</c:v>
                </c:pt>
                <c:pt idx="30432">
                  <c:v>603.24086569960662</c:v>
                </c:pt>
                <c:pt idx="30433">
                  <c:v>563.87439556874563</c:v>
                </c:pt>
                <c:pt idx="30434">
                  <c:v>548.220970406231</c:v>
                </c:pt>
                <c:pt idx="30435">
                  <c:v>546.30191828766101</c:v>
                </c:pt>
                <c:pt idx="30436">
                  <c:v>547.09405392104532</c:v>
                </c:pt>
                <c:pt idx="30437">
                  <c:v>548.47695588227873</c:v>
                </c:pt>
                <c:pt idx="30438">
                  <c:v>554.82100260319623</c:v>
                </c:pt>
                <c:pt idx="30439">
                  <c:v>554.75510048599585</c:v>
                </c:pt>
                <c:pt idx="30440">
                  <c:v>558.6231501485056</c:v>
                </c:pt>
                <c:pt idx="30441">
                  <c:v>563.12117893877689</c:v>
                </c:pt>
                <c:pt idx="30442">
                  <c:v>566.86460968692802</c:v>
                </c:pt>
                <c:pt idx="30443">
                  <c:v>570.36904710963438</c:v>
                </c:pt>
                <c:pt idx="30444">
                  <c:v>581.4744607146157</c:v>
                </c:pt>
                <c:pt idx="30445">
                  <c:v>577.99673943688242</c:v>
                </c:pt>
                <c:pt idx="30446">
                  <c:v>581.70078541737485</c:v>
                </c:pt>
                <c:pt idx="30447">
                  <c:v>589.92918056693259</c:v>
                </c:pt>
                <c:pt idx="30448">
                  <c:v>599.38374872298505</c:v>
                </c:pt>
                <c:pt idx="30449">
                  <c:v>608.91210241281237</c:v>
                </c:pt>
                <c:pt idx="30450">
                  <c:v>643.4871444862822</c:v>
                </c:pt>
                <c:pt idx="30451">
                  <c:v>666.28500495817127</c:v>
                </c:pt>
                <c:pt idx="30452">
                  <c:v>692.70504832527104</c:v>
                </c:pt>
                <c:pt idx="30453">
                  <c:v>718.42427953584354</c:v>
                </c:pt>
                <c:pt idx="30454">
                  <c:v>743.68616257187216</c:v>
                </c:pt>
                <c:pt idx="30455">
                  <c:v>768.82205379334437</c:v>
                </c:pt>
                <c:pt idx="30456">
                  <c:v>774.08159450574408</c:v>
                </c:pt>
                <c:pt idx="30457">
                  <c:v>785.98486148499626</c:v>
                </c:pt>
                <c:pt idx="30458">
                  <c:v>798.59821989189334</c:v>
                </c:pt>
                <c:pt idx="30459">
                  <c:v>810.74826632050554</c:v>
                </c:pt>
                <c:pt idx="30460">
                  <c:v>822.49076780007329</c:v>
                </c:pt>
                <c:pt idx="30461">
                  <c:v>833.54872603102729</c:v>
                </c:pt>
                <c:pt idx="30462">
                  <c:v>853.20400177898762</c:v>
                </c:pt>
                <c:pt idx="30463">
                  <c:v>870.37518018087496</c:v>
                </c:pt>
                <c:pt idx="30464">
                  <c:v>889.63230107634695</c:v>
                </c:pt>
                <c:pt idx="30465">
                  <c:v>903.5355530252582</c:v>
                </c:pt>
                <c:pt idx="30466">
                  <c:v>915.03678971538864</c:v>
                </c:pt>
                <c:pt idx="30467">
                  <c:v>924.98059785655983</c:v>
                </c:pt>
                <c:pt idx="30468">
                  <c:v>942.73717447713864</c:v>
                </c:pt>
                <c:pt idx="30469">
                  <c:v>961.17425103411301</c:v>
                </c:pt>
                <c:pt idx="30470">
                  <c:v>977.48340425328092</c:v>
                </c:pt>
                <c:pt idx="30471">
                  <c:v>989.87482387124601</c:v>
                </c:pt>
                <c:pt idx="30472">
                  <c:v>1001.9478719087947</c:v>
                </c:pt>
                <c:pt idx="30473">
                  <c:v>1013.2416682193692</c:v>
                </c:pt>
                <c:pt idx="30474">
                  <c:v>1037.4142560261321</c:v>
                </c:pt>
                <c:pt idx="30475">
                  <c:v>1060.3575637633933</c:v>
                </c:pt>
                <c:pt idx="30476">
                  <c:v>1077.2192455417321</c:v>
                </c:pt>
                <c:pt idx="30477">
                  <c:v>1130.3028204223156</c:v>
                </c:pt>
                <c:pt idx="30478">
                  <c:v>1236.9237580280753</c:v>
                </c:pt>
                <c:pt idx="30479">
                  <c:v>1300.6621045547663</c:v>
                </c:pt>
                <c:pt idx="30480">
                  <c:v>1227.8612406740008</c:v>
                </c:pt>
                <c:pt idx="30481">
                  <c:v>1137.9958424759211</c:v>
                </c:pt>
                <c:pt idx="30482">
                  <c:v>1048.2552867723246</c:v>
                </c:pt>
                <c:pt idx="30483">
                  <c:v>954.50192900835896</c:v>
                </c:pt>
                <c:pt idx="30484">
                  <c:v>861.7234044610592</c:v>
                </c:pt>
                <c:pt idx="30485">
                  <c:v>769.52907033771794</c:v>
                </c:pt>
                <c:pt idx="30486">
                  <c:v>803.42170198957808</c:v>
                </c:pt>
                <c:pt idx="30487">
                  <c:v>849.77490091422396</c:v>
                </c:pt>
                <c:pt idx="30488">
                  <c:v>899.55248270081097</c:v>
                </c:pt>
                <c:pt idx="30489">
                  <c:v>941.31854274090188</c:v>
                </c:pt>
                <c:pt idx="30490">
                  <c:v>981.49571565416022</c:v>
                </c:pt>
                <c:pt idx="30491">
                  <c:v>1022.8636471825361</c:v>
                </c:pt>
                <c:pt idx="30492">
                  <c:v>1054.0983528105908</c:v>
                </c:pt>
                <c:pt idx="30493">
                  <c:v>1080.2180371709285</c:v>
                </c:pt>
                <c:pt idx="30494">
                  <c:v>1111.0426695712385</c:v>
                </c:pt>
                <c:pt idx="30495">
                  <c:v>1149.2435127786075</c:v>
                </c:pt>
                <c:pt idx="30496">
                  <c:v>1192.1391457802051</c:v>
                </c:pt>
                <c:pt idx="30497">
                  <c:v>1234.6928649802544</c:v>
                </c:pt>
                <c:pt idx="30498">
                  <c:v>1308.6735889580505</c:v>
                </c:pt>
                <c:pt idx="30499">
                  <c:v>1381.623469590472</c:v>
                </c:pt>
                <c:pt idx="30500">
                  <c:v>1453.0371514214928</c:v>
                </c:pt>
                <c:pt idx="30501">
                  <c:v>1527.3014179030699</c:v>
                </c:pt>
                <c:pt idx="30502">
                  <c:v>1591.5617019122114</c:v>
                </c:pt>
                <c:pt idx="30503">
                  <c:v>1633.7967352350277</c:v>
                </c:pt>
                <c:pt idx="30504">
                  <c:v>1666.2326725602145</c:v>
                </c:pt>
                <c:pt idx="30505">
                  <c:v>1693.8490954522601</c:v>
                </c:pt>
                <c:pt idx="30506">
                  <c:v>1730.2836704877989</c:v>
                </c:pt>
                <c:pt idx="30507">
                  <c:v>1769.341610723754</c:v>
                </c:pt>
                <c:pt idx="30508">
                  <c:v>1807.6337605513504</c:v>
                </c:pt>
                <c:pt idx="30509">
                  <c:v>1845.2286643174557</c:v>
                </c:pt>
                <c:pt idx="30510">
                  <c:v>1810.773265203552</c:v>
                </c:pt>
                <c:pt idx="30511">
                  <c:v>1789.3973978681643</c:v>
                </c:pt>
                <c:pt idx="30512">
                  <c:v>1767.8692732579998</c:v>
                </c:pt>
                <c:pt idx="30513">
                  <c:v>1728.0586615302839</c:v>
                </c:pt>
                <c:pt idx="30514">
                  <c:v>1709.1793387785669</c:v>
                </c:pt>
                <c:pt idx="30515">
                  <c:v>1691.2201868771931</c:v>
                </c:pt>
                <c:pt idx="30516">
                  <c:v>1780.1822412604574</c:v>
                </c:pt>
                <c:pt idx="30517">
                  <c:v>1829.4896941716361</c:v>
                </c:pt>
                <c:pt idx="30518">
                  <c:v>1881.8175827987955</c:v>
                </c:pt>
                <c:pt idx="30519">
                  <c:v>1935.3658258655125</c:v>
                </c:pt>
                <c:pt idx="30520">
                  <c:v>1987.6157662607977</c:v>
                </c:pt>
                <c:pt idx="30521">
                  <c:v>2038.9938591119926</c:v>
                </c:pt>
                <c:pt idx="30522">
                  <c:v>2043.9876437089422</c:v>
                </c:pt>
                <c:pt idx="30523">
                  <c:v>2055.6260878057724</c:v>
                </c:pt>
                <c:pt idx="30524">
                  <c:v>2078.2541192632816</c:v>
                </c:pt>
                <c:pt idx="30525">
                  <c:v>2101.1678340030603</c:v>
                </c:pt>
                <c:pt idx="30526">
                  <c:v>2124.0712353361155</c:v>
                </c:pt>
                <c:pt idx="30527">
                  <c:v>2147.2884967281439</c:v>
                </c:pt>
                <c:pt idx="30528">
                  <c:v>2097.3844451828827</c:v>
                </c:pt>
                <c:pt idx="30529">
                  <c:v>2061.8246670682461</c:v>
                </c:pt>
                <c:pt idx="30530">
                  <c:v>2029.4176411252329</c:v>
                </c:pt>
                <c:pt idx="30531">
                  <c:v>1996.865542744672</c:v>
                </c:pt>
                <c:pt idx="30532">
                  <c:v>1965.2840376712697</c:v>
                </c:pt>
                <c:pt idx="30533">
                  <c:v>1935.57763315074</c:v>
                </c:pt>
                <c:pt idx="30534">
                  <c:v>1959.5873353376312</c:v>
                </c:pt>
                <c:pt idx="30535">
                  <c:v>1971.7799344024706</c:v>
                </c:pt>
                <c:pt idx="30536">
                  <c:v>1989.479428985079</c:v>
                </c:pt>
                <c:pt idx="30537">
                  <c:v>2012.8364665441723</c:v>
                </c:pt>
                <c:pt idx="30538">
                  <c:v>2037.2684879991491</c:v>
                </c:pt>
                <c:pt idx="30539">
                  <c:v>1858.7407490619732</c:v>
                </c:pt>
                <c:pt idx="30540">
                  <c:v>1728.6424333578152</c:v>
                </c:pt>
                <c:pt idx="30541">
                  <c:v>1613.6641059263384</c:v>
                </c:pt>
                <c:pt idx="30542">
                  <c:v>1502.3305890490883</c:v>
                </c:pt>
                <c:pt idx="30543">
                  <c:v>1394.1098257013693</c:v>
                </c:pt>
                <c:pt idx="30544">
                  <c:v>1290.5830050511788</c:v>
                </c:pt>
                <c:pt idx="30545">
                  <c:v>1191.9595439844622</c:v>
                </c:pt>
                <c:pt idx="30546">
                  <c:v>1224.3799065410965</c:v>
                </c:pt>
                <c:pt idx="30547">
                  <c:v>1229.3798595606142</c:v>
                </c:pt>
                <c:pt idx="30548">
                  <c:v>1162.1345813760365</c:v>
                </c:pt>
                <c:pt idx="30549">
                  <c:v>1099.7719687505175</c:v>
                </c:pt>
                <c:pt idx="30550">
                  <c:v>1059.7702859426906</c:v>
                </c:pt>
                <c:pt idx="30551">
                  <c:v>1004.2485944953752</c:v>
                </c:pt>
                <c:pt idx="30552">
                  <c:v>967.76995660194848</c:v>
                </c:pt>
                <c:pt idx="30553">
                  <c:v>935.47471127941117</c:v>
                </c:pt>
                <c:pt idx="30554">
                  <c:v>907.3853269704216</c:v>
                </c:pt>
                <c:pt idx="30555">
                  <c:v>883.36088414200515</c:v>
                </c:pt>
                <c:pt idx="30556">
                  <c:v>864.67070681626581</c:v>
                </c:pt>
                <c:pt idx="30557">
                  <c:v>851.76892316064243</c:v>
                </c:pt>
                <c:pt idx="30558">
                  <c:v>800.92350629868213</c:v>
                </c:pt>
                <c:pt idx="30559">
                  <c:v>733.77066369729982</c:v>
                </c:pt>
                <c:pt idx="30560">
                  <c:v>670.53541410224784</c:v>
                </c:pt>
                <c:pt idx="30561">
                  <c:v>608.46766211361739</c:v>
                </c:pt>
                <c:pt idx="30562">
                  <c:v>548.22278045221663</c:v>
                </c:pt>
                <c:pt idx="30563">
                  <c:v>490.67944512199335</c:v>
                </c:pt>
                <c:pt idx="30564">
                  <c:v>492.2258722227856</c:v>
                </c:pt>
                <c:pt idx="30565">
                  <c:v>564.8097262925113</c:v>
                </c:pt>
                <c:pt idx="30566">
                  <c:v>618.38872997456269</c:v>
                </c:pt>
                <c:pt idx="30567">
                  <c:v>641.77624698546686</c:v>
                </c:pt>
                <c:pt idx="30568">
                  <c:v>675.99117168370094</c:v>
                </c:pt>
                <c:pt idx="30569">
                  <c:v>688.97533936285799</c:v>
                </c:pt>
                <c:pt idx="30570">
                  <c:v>656.79872295052007</c:v>
                </c:pt>
                <c:pt idx="30571">
                  <c:v>660.47292630716368</c:v>
                </c:pt>
                <c:pt idx="30572">
                  <c:v>667.46429331111619</c:v>
                </c:pt>
                <c:pt idx="30573">
                  <c:v>710.66052024675196</c:v>
                </c:pt>
                <c:pt idx="30574">
                  <c:v>717.8096571321297</c:v>
                </c:pt>
                <c:pt idx="30575">
                  <c:v>723.18920581807299</c:v>
                </c:pt>
                <c:pt idx="30576">
                  <c:v>695.81877404299689</c:v>
                </c:pt>
                <c:pt idx="30577">
                  <c:v>645.81980225181212</c:v>
                </c:pt>
                <c:pt idx="30578">
                  <c:v>618.97006578051264</c:v>
                </c:pt>
                <c:pt idx="30579">
                  <c:v>610.71643857027937</c:v>
                </c:pt>
                <c:pt idx="30580">
                  <c:v>601.74775035775804</c:v>
                </c:pt>
                <c:pt idx="30581">
                  <c:v>591.61031830342051</c:v>
                </c:pt>
                <c:pt idx="30582">
                  <c:v>606.10038371882172</c:v>
                </c:pt>
                <c:pt idx="30583">
                  <c:v>609.01057448692791</c:v>
                </c:pt>
                <c:pt idx="30584">
                  <c:v>607.37820747354078</c:v>
                </c:pt>
                <c:pt idx="30585">
                  <c:v>612.13470088856945</c:v>
                </c:pt>
                <c:pt idx="30586">
                  <c:v>616.28974101289566</c:v>
                </c:pt>
                <c:pt idx="30587">
                  <c:v>620.04766821471105</c:v>
                </c:pt>
                <c:pt idx="30588">
                  <c:v>618.58509817999516</c:v>
                </c:pt>
                <c:pt idx="30589">
                  <c:v>620.12025439601246</c:v>
                </c:pt>
                <c:pt idx="30590">
                  <c:v>619.87222527075448</c:v>
                </c:pt>
                <c:pt idx="30591">
                  <c:v>624.10289742680402</c:v>
                </c:pt>
                <c:pt idx="30592">
                  <c:v>622.43778784504468</c:v>
                </c:pt>
                <c:pt idx="30593">
                  <c:v>632.93620638174627</c:v>
                </c:pt>
                <c:pt idx="30594">
                  <c:v>679.65239471201494</c:v>
                </c:pt>
                <c:pt idx="30595">
                  <c:v>713.66122200747736</c:v>
                </c:pt>
                <c:pt idx="30596">
                  <c:v>742.2536341519949</c:v>
                </c:pt>
                <c:pt idx="30597">
                  <c:v>775.80062047824936</c:v>
                </c:pt>
                <c:pt idx="30598">
                  <c:v>804.83104872880995</c:v>
                </c:pt>
                <c:pt idx="30599">
                  <c:v>837.9293336904019</c:v>
                </c:pt>
                <c:pt idx="30600">
                  <c:v>817.41363387476861</c:v>
                </c:pt>
                <c:pt idx="30601">
                  <c:v>812.3839476756832</c:v>
                </c:pt>
                <c:pt idx="30602">
                  <c:v>808.96152120971203</c:v>
                </c:pt>
                <c:pt idx="30603">
                  <c:v>804.69382032298756</c:v>
                </c:pt>
                <c:pt idx="30604">
                  <c:v>799.88149471434042</c:v>
                </c:pt>
                <c:pt idx="30605">
                  <c:v>794.30354162766787</c:v>
                </c:pt>
                <c:pt idx="30606">
                  <c:v>832.36953738965383</c:v>
                </c:pt>
                <c:pt idx="30607">
                  <c:v>859.51660980008876</c:v>
                </c:pt>
                <c:pt idx="30608">
                  <c:v>881.44570485520978</c:v>
                </c:pt>
                <c:pt idx="30609">
                  <c:v>905.13914348662956</c:v>
                </c:pt>
                <c:pt idx="30610">
                  <c:v>924.78750414183764</c:v>
                </c:pt>
                <c:pt idx="30611">
                  <c:v>942.42914911581011</c:v>
                </c:pt>
                <c:pt idx="30612">
                  <c:v>927.76380597183368</c:v>
                </c:pt>
                <c:pt idx="30613">
                  <c:v>923.57153484577543</c:v>
                </c:pt>
                <c:pt idx="30614">
                  <c:v>918.11701892973792</c:v>
                </c:pt>
                <c:pt idx="30615">
                  <c:v>1034.4011072405401</c:v>
                </c:pt>
                <c:pt idx="30616">
                  <c:v>954.25776984121273</c:v>
                </c:pt>
                <c:pt idx="30617">
                  <c:v>873.9005427379567</c:v>
                </c:pt>
                <c:pt idx="30618">
                  <c:v>865.02559052230993</c:v>
                </c:pt>
                <c:pt idx="30619">
                  <c:v>857.529771420781</c:v>
                </c:pt>
                <c:pt idx="30620">
                  <c:v>849.09213252331915</c:v>
                </c:pt>
                <c:pt idx="30621">
                  <c:v>839.26497366999115</c:v>
                </c:pt>
                <c:pt idx="30622">
                  <c:v>830.19854483266238</c:v>
                </c:pt>
                <c:pt idx="30623">
                  <c:v>818.65214859789569</c:v>
                </c:pt>
                <c:pt idx="30624">
                  <c:v>856.16195395227351</c:v>
                </c:pt>
                <c:pt idx="30625">
                  <c:v>894.7753895771325</c:v>
                </c:pt>
                <c:pt idx="30626">
                  <c:v>929.86189197673912</c:v>
                </c:pt>
                <c:pt idx="30627">
                  <c:v>961.51861727061157</c:v>
                </c:pt>
                <c:pt idx="30628">
                  <c:v>992.81798553882675</c:v>
                </c:pt>
                <c:pt idx="30629">
                  <c:v>1024.7105606568148</c:v>
                </c:pt>
                <c:pt idx="30630">
                  <c:v>927.08608359835387</c:v>
                </c:pt>
                <c:pt idx="30631">
                  <c:v>842.92031833500039</c:v>
                </c:pt>
                <c:pt idx="30632">
                  <c:v>762.42263309968848</c:v>
                </c:pt>
                <c:pt idx="30633">
                  <c:v>674.20563194980696</c:v>
                </c:pt>
                <c:pt idx="30634">
                  <c:v>584.62440282461898</c:v>
                </c:pt>
                <c:pt idx="30635">
                  <c:v>495.45659722787445</c:v>
                </c:pt>
                <c:pt idx="30636">
                  <c:v>534.62217807282889</c:v>
                </c:pt>
                <c:pt idx="30637">
                  <c:v>571.87146718634699</c:v>
                </c:pt>
                <c:pt idx="30638">
                  <c:v>610.73626193217319</c:v>
                </c:pt>
                <c:pt idx="30639">
                  <c:v>658.18621665896967</c:v>
                </c:pt>
                <c:pt idx="30640">
                  <c:v>708.92215944272402</c:v>
                </c:pt>
                <c:pt idx="30641">
                  <c:v>761.56343601017306</c:v>
                </c:pt>
                <c:pt idx="30642">
                  <c:v>828.53178465942494</c:v>
                </c:pt>
                <c:pt idx="30643">
                  <c:v>893.37120811290936</c:v>
                </c:pt>
                <c:pt idx="30644">
                  <c:v>958.87177112995187</c:v>
                </c:pt>
                <c:pt idx="30645">
                  <c:v>1026.6881773726031</c:v>
                </c:pt>
                <c:pt idx="30646">
                  <c:v>1095.4354138133838</c:v>
                </c:pt>
                <c:pt idx="30647">
                  <c:v>1165.4127942644311</c:v>
                </c:pt>
                <c:pt idx="30648">
                  <c:v>1233.1251506375536</c:v>
                </c:pt>
                <c:pt idx="30649">
                  <c:v>1293.2297409861201</c:v>
                </c:pt>
                <c:pt idx="30650">
                  <c:v>1356.138786243002</c:v>
                </c:pt>
                <c:pt idx="30651">
                  <c:v>1402.4347947422284</c:v>
                </c:pt>
                <c:pt idx="30652">
                  <c:v>1431.1077871903121</c:v>
                </c:pt>
                <c:pt idx="30653">
                  <c:v>1460.415692832998</c:v>
                </c:pt>
                <c:pt idx="30654">
                  <c:v>1525.2086967474031</c:v>
                </c:pt>
                <c:pt idx="30655">
                  <c:v>1583.0650593015212</c:v>
                </c:pt>
                <c:pt idx="30656">
                  <c:v>1641.2378075577365</c:v>
                </c:pt>
                <c:pt idx="30657">
                  <c:v>1678.6985817347813</c:v>
                </c:pt>
                <c:pt idx="30658">
                  <c:v>1733.6900782326359</c:v>
                </c:pt>
                <c:pt idx="30659">
                  <c:v>1787.6645504107819</c:v>
                </c:pt>
                <c:pt idx="30660">
                  <c:v>1827.7798343357767</c:v>
                </c:pt>
                <c:pt idx="30661">
                  <c:v>1850.3749058584401</c:v>
                </c:pt>
                <c:pt idx="30662">
                  <c:v>1874.1005428431217</c:v>
                </c:pt>
                <c:pt idx="30663">
                  <c:v>1899.3996130944267</c:v>
                </c:pt>
                <c:pt idx="30664">
                  <c:v>1924.4922447800773</c:v>
                </c:pt>
                <c:pt idx="30665">
                  <c:v>1949.2835737708915</c:v>
                </c:pt>
                <c:pt idx="30666">
                  <c:v>1934.5524393193439</c:v>
                </c:pt>
                <c:pt idx="30667">
                  <c:v>1925.7373210986259</c:v>
                </c:pt>
                <c:pt idx="30668">
                  <c:v>1928.977688086999</c:v>
                </c:pt>
                <c:pt idx="30669">
                  <c:v>1933.0792081094141</c:v>
                </c:pt>
                <c:pt idx="30670">
                  <c:v>1937.6693276672634</c:v>
                </c:pt>
                <c:pt idx="30671">
                  <c:v>1942.0499440319754</c:v>
                </c:pt>
                <c:pt idx="30672">
                  <c:v>1961.4644988473367</c:v>
                </c:pt>
                <c:pt idx="30673">
                  <c:v>1979.0189074692005</c:v>
                </c:pt>
                <c:pt idx="30674">
                  <c:v>1996.1262317797373</c:v>
                </c:pt>
                <c:pt idx="30675">
                  <c:v>2013.489190303022</c:v>
                </c:pt>
                <c:pt idx="30676">
                  <c:v>2031.1764688780029</c:v>
                </c:pt>
                <c:pt idx="30677">
                  <c:v>2049.1171520718462</c:v>
                </c:pt>
                <c:pt idx="30678">
                  <c:v>2000.5206737391502</c:v>
                </c:pt>
                <c:pt idx="30679">
                  <c:v>1961.7554030092444</c:v>
                </c:pt>
                <c:pt idx="30680">
                  <c:v>1931.4957396803907</c:v>
                </c:pt>
                <c:pt idx="30681">
                  <c:v>1904.9933099892762</c:v>
                </c:pt>
                <c:pt idx="30682">
                  <c:v>1879.8146506988248</c:v>
                </c:pt>
                <c:pt idx="30683">
                  <c:v>1855.6769880728186</c:v>
                </c:pt>
                <c:pt idx="30684">
                  <c:v>1811.4466007012065</c:v>
                </c:pt>
                <c:pt idx="30685">
                  <c:v>1772.1893209184793</c:v>
                </c:pt>
                <c:pt idx="30686">
                  <c:v>1735.6539210111721</c:v>
                </c:pt>
                <c:pt idx="30687">
                  <c:v>1700.7696610314717</c:v>
                </c:pt>
                <c:pt idx="30688">
                  <c:v>1667.4051817857264</c:v>
                </c:pt>
                <c:pt idx="30689">
                  <c:v>1635.5530940974725</c:v>
                </c:pt>
                <c:pt idx="30690">
                  <c:v>1542.1767961716985</c:v>
                </c:pt>
                <c:pt idx="30691">
                  <c:v>1377.8383049651472</c:v>
                </c:pt>
                <c:pt idx="30692">
                  <c:v>1275.1572627211729</c:v>
                </c:pt>
                <c:pt idx="30693">
                  <c:v>1153.8749788278651</c:v>
                </c:pt>
                <c:pt idx="30694">
                  <c:v>1048.7721104647324</c:v>
                </c:pt>
                <c:pt idx="30695">
                  <c:v>953.80661627959444</c:v>
                </c:pt>
                <c:pt idx="30696">
                  <c:v>872.3796653289495</c:v>
                </c:pt>
                <c:pt idx="30697">
                  <c:v>795.58368267434309</c:v>
                </c:pt>
                <c:pt idx="30698">
                  <c:v>724.51186108371417</c:v>
                </c:pt>
                <c:pt idx="30699">
                  <c:v>659.33237683302843</c:v>
                </c:pt>
                <c:pt idx="30700">
                  <c:v>599.14192312485307</c:v>
                </c:pt>
                <c:pt idx="30701">
                  <c:v>544.00522484422413</c:v>
                </c:pt>
                <c:pt idx="30702">
                  <c:v>545.39341153449823</c:v>
                </c:pt>
                <c:pt idx="30703">
                  <c:v>530.28320803512042</c:v>
                </c:pt>
                <c:pt idx="30704">
                  <c:v>521.3592182999563</c:v>
                </c:pt>
                <c:pt idx="30705">
                  <c:v>514.64498282658951</c:v>
                </c:pt>
                <c:pt idx="30706">
                  <c:v>511.02634312906849</c:v>
                </c:pt>
                <c:pt idx="30707">
                  <c:v>511.17714718554362</c:v>
                </c:pt>
                <c:pt idx="30708">
                  <c:v>511.46772676652353</c:v>
                </c:pt>
                <c:pt idx="30709">
                  <c:v>583.43773742309338</c:v>
                </c:pt>
                <c:pt idx="30710">
                  <c:v>634.48269848364714</c:v>
                </c:pt>
                <c:pt idx="30711">
                  <c:v>654.55694406262398</c:v>
                </c:pt>
                <c:pt idx="30712">
                  <c:v>686.82693013118296</c:v>
                </c:pt>
                <c:pt idx="30713">
                  <c:v>698.70685112111914</c:v>
                </c:pt>
                <c:pt idx="30714">
                  <c:v>654.91830999516662</c:v>
                </c:pt>
                <c:pt idx="30715">
                  <c:v>651.20522446579764</c:v>
                </c:pt>
                <c:pt idx="30716">
                  <c:v>651.42100143061782</c:v>
                </c:pt>
                <c:pt idx="30717">
                  <c:v>682.11055640712698</c:v>
                </c:pt>
                <c:pt idx="30718">
                  <c:v>680.92087214433298</c:v>
                </c:pt>
                <c:pt idx="30719">
                  <c:v>674.82753672246008</c:v>
                </c:pt>
                <c:pt idx="30720">
                  <c:v>664.93547599138321</c:v>
                </c:pt>
                <c:pt idx="30721">
                  <c:v>624.01948722655618</c:v>
                </c:pt>
                <c:pt idx="30722">
                  <c:v>604.96550918520961</c:v>
                </c:pt>
                <c:pt idx="30723">
                  <c:v>598.74287505739301</c:v>
                </c:pt>
                <c:pt idx="30724">
                  <c:v>595.55502797259464</c:v>
                </c:pt>
                <c:pt idx="30725">
                  <c:v>592.73345968476519</c:v>
                </c:pt>
                <c:pt idx="30726">
                  <c:v>583.82696223747598</c:v>
                </c:pt>
                <c:pt idx="30727">
                  <c:v>574.57594499507184</c:v>
                </c:pt>
                <c:pt idx="30728">
                  <c:v>564.28723140457407</c:v>
                </c:pt>
                <c:pt idx="30729">
                  <c:v>555.37625567630459</c:v>
                </c:pt>
                <c:pt idx="30730">
                  <c:v>546.08221274482059</c:v>
                </c:pt>
                <c:pt idx="30731">
                  <c:v>530.42790046791902</c:v>
                </c:pt>
                <c:pt idx="30732">
                  <c:v>574.21124348632316</c:v>
                </c:pt>
                <c:pt idx="30733">
                  <c:v>592.1658894627119</c:v>
                </c:pt>
                <c:pt idx="30734">
                  <c:v>605.40310422162474</c:v>
                </c:pt>
                <c:pt idx="30735">
                  <c:v>623.78964805438443</c:v>
                </c:pt>
                <c:pt idx="30736">
                  <c:v>640.84783816193374</c:v>
                </c:pt>
                <c:pt idx="30737">
                  <c:v>664.96856517303104</c:v>
                </c:pt>
                <c:pt idx="30738">
                  <c:v>698.30268828357043</c:v>
                </c:pt>
                <c:pt idx="30739">
                  <c:v>726.30686483831357</c:v>
                </c:pt>
                <c:pt idx="30740">
                  <c:v>758.70321357461921</c:v>
                </c:pt>
                <c:pt idx="30741">
                  <c:v>789.97396330248239</c:v>
                </c:pt>
                <c:pt idx="30742">
                  <c:v>820.0697382699575</c:v>
                </c:pt>
                <c:pt idx="30743">
                  <c:v>849.47230078551229</c:v>
                </c:pt>
                <c:pt idx="30744">
                  <c:v>811.92629880994787</c:v>
                </c:pt>
                <c:pt idx="30745">
                  <c:v>792.09009340379998</c:v>
                </c:pt>
                <c:pt idx="30746">
                  <c:v>773.44518233716087</c:v>
                </c:pt>
                <c:pt idx="30747">
                  <c:v>753.41175540680035</c:v>
                </c:pt>
                <c:pt idx="30748">
                  <c:v>731.98208296512655</c:v>
                </c:pt>
                <c:pt idx="30749">
                  <c:v>709.04655736887548</c:v>
                </c:pt>
                <c:pt idx="30750">
                  <c:v>791.94853472326577</c:v>
                </c:pt>
                <c:pt idx="30751">
                  <c:v>844.9022956611733</c:v>
                </c:pt>
                <c:pt idx="30752">
                  <c:v>892.3446997879804</c:v>
                </c:pt>
                <c:pt idx="30753">
                  <c:v>936.8122435707761</c:v>
                </c:pt>
                <c:pt idx="30754">
                  <c:v>979.37125884586828</c:v>
                </c:pt>
                <c:pt idx="30755">
                  <c:v>1020.1647892675049</c:v>
                </c:pt>
                <c:pt idx="30756">
                  <c:v>1028.3891986999956</c:v>
                </c:pt>
                <c:pt idx="30757">
                  <c:v>1047.2494577055652</c:v>
                </c:pt>
                <c:pt idx="30758">
                  <c:v>1064.5749068519397</c:v>
                </c:pt>
                <c:pt idx="30759">
                  <c:v>1077.3551213698165</c:v>
                </c:pt>
                <c:pt idx="30760">
                  <c:v>1089.1915517537543</c:v>
                </c:pt>
                <c:pt idx="30761">
                  <c:v>1100.4734997716564</c:v>
                </c:pt>
                <c:pt idx="30762">
                  <c:v>1060.105382857698</c:v>
                </c:pt>
                <c:pt idx="30763">
                  <c:v>1034.0171450138932</c:v>
                </c:pt>
                <c:pt idx="30764">
                  <c:v>1004.0618953797326</c:v>
                </c:pt>
                <c:pt idx="30765">
                  <c:v>972.49193126991941</c:v>
                </c:pt>
                <c:pt idx="30766">
                  <c:v>940.51511695111537</c:v>
                </c:pt>
                <c:pt idx="30767">
                  <c:v>942.56743333552367</c:v>
                </c:pt>
                <c:pt idx="30768">
                  <c:v>958.94852902241689</c:v>
                </c:pt>
                <c:pt idx="30769">
                  <c:v>959.17052046478807</c:v>
                </c:pt>
                <c:pt idx="30770">
                  <c:v>970.44629026310952</c:v>
                </c:pt>
                <c:pt idx="30771">
                  <c:v>979.60272438290099</c:v>
                </c:pt>
                <c:pt idx="30772">
                  <c:v>987.64857578505598</c:v>
                </c:pt>
                <c:pt idx="30773">
                  <c:v>996.06033374874733</c:v>
                </c:pt>
                <c:pt idx="30774">
                  <c:v>1152.9119402812928</c:v>
                </c:pt>
                <c:pt idx="30775">
                  <c:v>1165.4683658868169</c:v>
                </c:pt>
                <c:pt idx="30776">
                  <c:v>1180.1419808484616</c:v>
                </c:pt>
                <c:pt idx="30777">
                  <c:v>1188.0899825158954</c:v>
                </c:pt>
                <c:pt idx="30778">
                  <c:v>1191.4656346719842</c:v>
                </c:pt>
                <c:pt idx="30779">
                  <c:v>1195.2247104545472</c:v>
                </c:pt>
                <c:pt idx="30780">
                  <c:v>1171.781657967231</c:v>
                </c:pt>
                <c:pt idx="30781">
                  <c:v>1144.1303242502747</c:v>
                </c:pt>
                <c:pt idx="30782">
                  <c:v>1120.4440001383584</c:v>
                </c:pt>
                <c:pt idx="30783">
                  <c:v>1100.8662383955186</c:v>
                </c:pt>
                <c:pt idx="30784">
                  <c:v>1082.7140121657321</c:v>
                </c:pt>
                <c:pt idx="30785">
                  <c:v>1064.1077490163218</c:v>
                </c:pt>
                <c:pt idx="30786">
                  <c:v>1165.3004294671384</c:v>
                </c:pt>
                <c:pt idx="30787">
                  <c:v>1270.5494035300483</c:v>
                </c:pt>
                <c:pt idx="30788">
                  <c:v>1345.0594386396035</c:v>
                </c:pt>
                <c:pt idx="30789">
                  <c:v>1402.688312784182</c:v>
                </c:pt>
                <c:pt idx="30790">
                  <c:v>1448.6479339996522</c:v>
                </c:pt>
                <c:pt idx="30791">
                  <c:v>1499.9640562052221</c:v>
                </c:pt>
                <c:pt idx="30792">
                  <c:v>1516.8087685228013</c:v>
                </c:pt>
                <c:pt idx="30793">
                  <c:v>1533.5297137848349</c:v>
                </c:pt>
                <c:pt idx="30794">
                  <c:v>1560.0121868323847</c:v>
                </c:pt>
                <c:pt idx="30795">
                  <c:v>1590.2401874512732</c:v>
                </c:pt>
                <c:pt idx="30796">
                  <c:v>1619.8985424857785</c:v>
                </c:pt>
                <c:pt idx="30797">
                  <c:v>1649.0524987830293</c:v>
                </c:pt>
                <c:pt idx="30798">
                  <c:v>1626.1030926317301</c:v>
                </c:pt>
                <c:pt idx="30799">
                  <c:v>1613.139454961926</c:v>
                </c:pt>
                <c:pt idx="30800">
                  <c:v>1603.0425908504383</c:v>
                </c:pt>
                <c:pt idx="30801">
                  <c:v>1574.6080686298412</c:v>
                </c:pt>
                <c:pt idx="30802">
                  <c:v>1564.6489819253948</c:v>
                </c:pt>
                <c:pt idx="30803">
                  <c:v>1555.3437830581511</c:v>
                </c:pt>
                <c:pt idx="30804">
                  <c:v>1580.371870477738</c:v>
                </c:pt>
                <c:pt idx="30805">
                  <c:v>1581.2936503758981</c:v>
                </c:pt>
                <c:pt idx="30806">
                  <c:v>1583.9298731207598</c:v>
                </c:pt>
                <c:pt idx="30807">
                  <c:v>1589.4903592758992</c:v>
                </c:pt>
                <c:pt idx="30808">
                  <c:v>1596.1197331871458</c:v>
                </c:pt>
                <c:pt idx="30809">
                  <c:v>1602.6808819212731</c:v>
                </c:pt>
                <c:pt idx="30810">
                  <c:v>1543.9891903801572</c:v>
                </c:pt>
                <c:pt idx="30811">
                  <c:v>1497.0179791136281</c:v>
                </c:pt>
                <c:pt idx="30812">
                  <c:v>1461.8373511984043</c:v>
                </c:pt>
                <c:pt idx="30813">
                  <c:v>1431.4388277365874</c:v>
                </c:pt>
                <c:pt idx="30814">
                  <c:v>1402.0816581132224</c:v>
                </c:pt>
                <c:pt idx="30815">
                  <c:v>1373.4654539724124</c:v>
                </c:pt>
                <c:pt idx="30816">
                  <c:v>1377.5978652866281</c:v>
                </c:pt>
                <c:pt idx="30817">
                  <c:v>1375.7111965580966</c:v>
                </c:pt>
                <c:pt idx="30818">
                  <c:v>1373.3089136522879</c:v>
                </c:pt>
                <c:pt idx="30819">
                  <c:v>1372.1746028902146</c:v>
                </c:pt>
                <c:pt idx="30820">
                  <c:v>1371.8558850587201</c:v>
                </c:pt>
                <c:pt idx="30821">
                  <c:v>1371.8421241512863</c:v>
                </c:pt>
                <c:pt idx="30822">
                  <c:v>1365.0560906135245</c:v>
                </c:pt>
                <c:pt idx="30823">
                  <c:v>1356.4916414249183</c:v>
                </c:pt>
                <c:pt idx="30824">
                  <c:v>1354.2578793891057</c:v>
                </c:pt>
                <c:pt idx="30825">
                  <c:v>1356.4069265287067</c:v>
                </c:pt>
                <c:pt idx="30826">
                  <c:v>1359.5214105758794</c:v>
                </c:pt>
                <c:pt idx="30827">
                  <c:v>1362.4383884063536</c:v>
                </c:pt>
                <c:pt idx="30828">
                  <c:v>1474.6335929652914</c:v>
                </c:pt>
                <c:pt idx="30829">
                  <c:v>1564.2986557639604</c:v>
                </c:pt>
                <c:pt idx="30830">
                  <c:v>1650.1981397901804</c:v>
                </c:pt>
                <c:pt idx="30831">
                  <c:v>1738.12930908933</c:v>
                </c:pt>
                <c:pt idx="30832">
                  <c:v>1826.2930452512237</c:v>
                </c:pt>
                <c:pt idx="30833">
                  <c:v>1913.0081903967541</c:v>
                </c:pt>
                <c:pt idx="30834">
                  <c:v>1761.3915406767153</c:v>
                </c:pt>
                <c:pt idx="30835">
                  <c:v>1654.2735951435197</c:v>
                </c:pt>
                <c:pt idx="30836">
                  <c:v>1555.7882686539481</c:v>
                </c:pt>
                <c:pt idx="30837">
                  <c:v>1455.8435426024353</c:v>
                </c:pt>
                <c:pt idx="30838">
                  <c:v>1357.9288133902282</c:v>
                </c:pt>
                <c:pt idx="30839">
                  <c:v>1264.8759368111823</c:v>
                </c:pt>
                <c:pt idx="30840">
                  <c:v>1353.5326590910965</c:v>
                </c:pt>
                <c:pt idx="30841">
                  <c:v>1405.7914053484733</c:v>
                </c:pt>
                <c:pt idx="30842">
                  <c:v>1452.8339267658178</c:v>
                </c:pt>
                <c:pt idx="30843">
                  <c:v>1294.6342344887657</c:v>
                </c:pt>
                <c:pt idx="30844">
                  <c:v>1241.0577072032117</c:v>
                </c:pt>
                <c:pt idx="30845">
                  <c:v>1140.3762467769955</c:v>
                </c:pt>
                <c:pt idx="30846">
                  <c:v>1092.6955405273593</c:v>
                </c:pt>
                <c:pt idx="30847">
                  <c:v>1040.5683071331389</c:v>
                </c:pt>
                <c:pt idx="30848">
                  <c:v>996.32821011047236</c:v>
                </c:pt>
                <c:pt idx="30849">
                  <c:v>957.29334489916221</c:v>
                </c:pt>
                <c:pt idx="30850">
                  <c:v>924.12795314629875</c:v>
                </c:pt>
                <c:pt idx="30851">
                  <c:v>897.2170654612429</c:v>
                </c:pt>
                <c:pt idx="30852">
                  <c:v>879.38184748712615</c:v>
                </c:pt>
                <c:pt idx="30853">
                  <c:v>919.36533537249295</c:v>
                </c:pt>
                <c:pt idx="30854">
                  <c:v>948.47897954034693</c:v>
                </c:pt>
                <c:pt idx="30855">
                  <c:v>950.26820238069399</c:v>
                </c:pt>
                <c:pt idx="30856">
                  <c:v>940.15146324535931</c:v>
                </c:pt>
                <c:pt idx="30857">
                  <c:v>929.74412170535516</c:v>
                </c:pt>
                <c:pt idx="30858">
                  <c:v>872.0096761140112</c:v>
                </c:pt>
                <c:pt idx="30859">
                  <c:v>843.29453737378776</c:v>
                </c:pt>
                <c:pt idx="30860">
                  <c:v>824.29853002772825</c:v>
                </c:pt>
                <c:pt idx="30861">
                  <c:v>823.59222645063346</c:v>
                </c:pt>
                <c:pt idx="30862">
                  <c:v>797.90773627595422</c:v>
                </c:pt>
                <c:pt idx="30863">
                  <c:v>769.8995351299227</c:v>
                </c:pt>
                <c:pt idx="30864">
                  <c:v>721.58344665563357</c:v>
                </c:pt>
                <c:pt idx="30865">
                  <c:v>670.54491584662435</c:v>
                </c:pt>
                <c:pt idx="30866">
                  <c:v>639.65365941285086</c:v>
                </c:pt>
                <c:pt idx="30867">
                  <c:v>616.16324252271818</c:v>
                </c:pt>
                <c:pt idx="30868">
                  <c:v>593.29432139355072</c:v>
                </c:pt>
                <c:pt idx="30869">
                  <c:v>570.81211545428619</c:v>
                </c:pt>
                <c:pt idx="30870">
                  <c:v>567.33884438634243</c:v>
                </c:pt>
                <c:pt idx="30871">
                  <c:v>555.65867653691043</c:v>
                </c:pt>
                <c:pt idx="30872">
                  <c:v>543.20077116894379</c:v>
                </c:pt>
                <c:pt idx="30873">
                  <c:v>532.72454173575102</c:v>
                </c:pt>
                <c:pt idx="30874">
                  <c:v>522.95585466728232</c:v>
                </c:pt>
                <c:pt idx="30875">
                  <c:v>505.41757468383997</c:v>
                </c:pt>
                <c:pt idx="30876">
                  <c:v>594.37665444915922</c:v>
                </c:pt>
                <c:pt idx="30877">
                  <c:v>644.21682360120678</c:v>
                </c:pt>
                <c:pt idx="30878">
                  <c:v>691.52857921608438</c:v>
                </c:pt>
                <c:pt idx="30879">
                  <c:v>738.804615406832</c:v>
                </c:pt>
                <c:pt idx="30880">
                  <c:v>790.19192691449064</c:v>
                </c:pt>
                <c:pt idx="30881">
                  <c:v>843.73604450499056</c:v>
                </c:pt>
                <c:pt idx="30882">
                  <c:v>829.11684281290297</c:v>
                </c:pt>
                <c:pt idx="30883">
                  <c:v>834.65466209605609</c:v>
                </c:pt>
                <c:pt idx="30884">
                  <c:v>842.04329629054257</c:v>
                </c:pt>
                <c:pt idx="30885">
                  <c:v>848.26356267427968</c:v>
                </c:pt>
                <c:pt idx="30886">
                  <c:v>853.9029865097641</c:v>
                </c:pt>
                <c:pt idx="30887">
                  <c:v>862.7107908448769</c:v>
                </c:pt>
                <c:pt idx="30888">
                  <c:v>870.21894954158654</c:v>
                </c:pt>
                <c:pt idx="30889">
                  <c:v>878.50713485262929</c:v>
                </c:pt>
                <c:pt idx="30890">
                  <c:v>886.72124593454862</c:v>
                </c:pt>
                <c:pt idx="30891">
                  <c:v>894.62373415499167</c:v>
                </c:pt>
                <c:pt idx="30892">
                  <c:v>902.21110904605518</c:v>
                </c:pt>
                <c:pt idx="30893">
                  <c:v>909.32549937210047</c:v>
                </c:pt>
                <c:pt idx="30894">
                  <c:v>888.48165861885002</c:v>
                </c:pt>
                <c:pt idx="30895">
                  <c:v>876.31394532239233</c:v>
                </c:pt>
                <c:pt idx="30896">
                  <c:v>863.57746839044501</c:v>
                </c:pt>
                <c:pt idx="30897">
                  <c:v>843.39035371020259</c:v>
                </c:pt>
                <c:pt idx="30898">
                  <c:v>856.97888740997757</c:v>
                </c:pt>
                <c:pt idx="30899">
                  <c:v>770.23216896686654</c:v>
                </c:pt>
                <c:pt idx="30900">
                  <c:v>654.85698688103548</c:v>
                </c:pt>
                <c:pt idx="30901">
                  <c:v>539.21300634675777</c:v>
                </c:pt>
                <c:pt idx="30902">
                  <c:v>420.58251609734339</c:v>
                </c:pt>
                <c:pt idx="30903">
                  <c:v>298.41278041169693</c:v>
                </c:pt>
                <c:pt idx="30904">
                  <c:v>176.88625750615873</c:v>
                </c:pt>
                <c:pt idx="30905">
                  <c:v>0</c:v>
                </c:pt>
                <c:pt idx="30906">
                  <c:v>0</c:v>
                </c:pt>
                <c:pt idx="30907">
                  <c:v>0</c:v>
                </c:pt>
                <c:pt idx="30908">
                  <c:v>84.792394728382462</c:v>
                </c:pt>
                <c:pt idx="30909">
                  <c:v>93.545497894682228</c:v>
                </c:pt>
                <c:pt idx="30910">
                  <c:v>102.99462071679579</c:v>
                </c:pt>
                <c:pt idx="30911">
                  <c:v>110.48731558470033</c:v>
                </c:pt>
                <c:pt idx="30912">
                  <c:v>76.570173954726059</c:v>
                </c:pt>
                <c:pt idx="30913">
                  <c:v>43.952836574468407</c:v>
                </c:pt>
                <c:pt idx="30914">
                  <c:v>8.1203086111288592</c:v>
                </c:pt>
                <c:pt idx="30915">
                  <c:v>-31.248973526920192</c:v>
                </c:pt>
                <c:pt idx="30916">
                  <c:v>0</c:v>
                </c:pt>
                <c:pt idx="30917">
                  <c:v>0</c:v>
                </c:pt>
                <c:pt idx="30918">
                  <c:v>-58.59173336730224</c:v>
                </c:pt>
                <c:pt idx="30919">
                  <c:v>5.8896847999346491</c:v>
                </c:pt>
                <c:pt idx="30920">
                  <c:v>73.277533806107726</c:v>
                </c:pt>
                <c:pt idx="30921">
                  <c:v>133.05919557961874</c:v>
                </c:pt>
                <c:pt idx="30922">
                  <c:v>191.55019533147731</c:v>
                </c:pt>
                <c:pt idx="30923">
                  <c:v>251.05238209101881</c:v>
                </c:pt>
                <c:pt idx="30924">
                  <c:v>291.38181273171074</c:v>
                </c:pt>
                <c:pt idx="30925">
                  <c:v>326.57412519315955</c:v>
                </c:pt>
                <c:pt idx="30926">
                  <c:v>366.70977416885012</c:v>
                </c:pt>
                <c:pt idx="30927">
                  <c:v>414.24289058922767</c:v>
                </c:pt>
                <c:pt idx="30928">
                  <c:v>464.89072272422692</c:v>
                </c:pt>
                <c:pt idx="30929">
                  <c:v>517.18465131122525</c:v>
                </c:pt>
                <c:pt idx="30930">
                  <c:v>591.97559703514673</c:v>
                </c:pt>
                <c:pt idx="30931">
                  <c:v>664.47343568936492</c:v>
                </c:pt>
                <c:pt idx="30932">
                  <c:v>737.48802747006857</c:v>
                </c:pt>
                <c:pt idx="30933">
                  <c:v>812.86053448901544</c:v>
                </c:pt>
                <c:pt idx="30934">
                  <c:v>889.14204416282644</c:v>
                </c:pt>
                <c:pt idx="30935">
                  <c:v>966.64900405795947</c:v>
                </c:pt>
                <c:pt idx="30936">
                  <c:v>1025.4106897292666</c:v>
                </c:pt>
                <c:pt idx="30937">
                  <c:v>1076.7011017416557</c:v>
                </c:pt>
                <c:pt idx="30938">
                  <c:v>1129.4283768421881</c:v>
                </c:pt>
                <c:pt idx="30939">
                  <c:v>1186.965965477805</c:v>
                </c:pt>
                <c:pt idx="30940">
                  <c:v>1245.1316283908704</c:v>
                </c:pt>
                <c:pt idx="30941">
                  <c:v>1303.9132192793845</c:v>
                </c:pt>
                <c:pt idx="30942">
                  <c:v>1395.2753294984973</c:v>
                </c:pt>
                <c:pt idx="30943">
                  <c:v>1459.0117111742409</c:v>
                </c:pt>
                <c:pt idx="30944">
                  <c:v>1516.2240192210922</c:v>
                </c:pt>
                <c:pt idx="30945">
                  <c:v>1554.7891910359772</c:v>
                </c:pt>
                <c:pt idx="30946">
                  <c:v>1609.2652683832448</c:v>
                </c:pt>
                <c:pt idx="30947">
                  <c:v>1662.5317343893921</c:v>
                </c:pt>
                <c:pt idx="30948">
                  <c:v>1718.2819628996992</c:v>
                </c:pt>
                <c:pt idx="30949">
                  <c:v>1754.0161963083917</c:v>
                </c:pt>
                <c:pt idx="30950">
                  <c:v>1790.8192221727559</c:v>
                </c:pt>
                <c:pt idx="30951">
                  <c:v>1828.8002024583845</c:v>
                </c:pt>
                <c:pt idx="30952">
                  <c:v>1866.0882665886854</c:v>
                </c:pt>
                <c:pt idx="30953">
                  <c:v>1902.6757131906006</c:v>
                </c:pt>
                <c:pt idx="30954">
                  <c:v>1887.3997521956715</c:v>
                </c:pt>
                <c:pt idx="30955">
                  <c:v>1880.5418891158001</c:v>
                </c:pt>
                <c:pt idx="30956">
                  <c:v>1885.5876459716853</c:v>
                </c:pt>
                <c:pt idx="30957">
                  <c:v>1891.4259062204344</c:v>
                </c:pt>
                <c:pt idx="30958">
                  <c:v>1897.5555639606193</c:v>
                </c:pt>
                <c:pt idx="30959">
                  <c:v>1904.213347604951</c:v>
                </c:pt>
                <c:pt idx="30960">
                  <c:v>1904.5176410179852</c:v>
                </c:pt>
                <c:pt idx="30961">
                  <c:v>1906.4213554061532</c:v>
                </c:pt>
                <c:pt idx="30962">
                  <c:v>1908.6909028230427</c:v>
                </c:pt>
                <c:pt idx="30963">
                  <c:v>1911.0549294449997</c:v>
                </c:pt>
                <c:pt idx="30964">
                  <c:v>1913.8174654033794</c:v>
                </c:pt>
                <c:pt idx="30965">
                  <c:v>1917.1900803572153</c:v>
                </c:pt>
                <c:pt idx="30966">
                  <c:v>1927.2392321069515</c:v>
                </c:pt>
                <c:pt idx="30967">
                  <c:v>1933.5228439474126</c:v>
                </c:pt>
                <c:pt idx="30968">
                  <c:v>1945.8551835431292</c:v>
                </c:pt>
                <c:pt idx="30969">
                  <c:v>1962.5269272571613</c:v>
                </c:pt>
                <c:pt idx="30970">
                  <c:v>1979.9509104226058</c:v>
                </c:pt>
                <c:pt idx="30971">
                  <c:v>1996.9929830298202</c:v>
                </c:pt>
                <c:pt idx="30972">
                  <c:v>1960.0570122231543</c:v>
                </c:pt>
                <c:pt idx="30973">
                  <c:v>1933.2007802198498</c:v>
                </c:pt>
                <c:pt idx="30974">
                  <c:v>1908.9107829072304</c:v>
                </c:pt>
                <c:pt idx="30975">
                  <c:v>1884.9521884475946</c:v>
                </c:pt>
                <c:pt idx="30976">
                  <c:v>1861.9534205811219</c:v>
                </c:pt>
                <c:pt idx="30977">
                  <c:v>1840.4175887210267</c:v>
                </c:pt>
                <c:pt idx="30978">
                  <c:v>1871.0631141140232</c:v>
                </c:pt>
                <c:pt idx="30979">
                  <c:v>1602.7576810743183</c:v>
                </c:pt>
                <c:pt idx="30980">
                  <c:v>1520.9483765230989</c:v>
                </c:pt>
                <c:pt idx="30981">
                  <c:v>1368.8898905401932</c:v>
                </c:pt>
                <c:pt idx="30982">
                  <c:v>1241.9532838006162</c:v>
                </c:pt>
                <c:pt idx="30983">
                  <c:v>1130.6989448763738</c:v>
                </c:pt>
                <c:pt idx="30984">
                  <c:v>1049.8950162359849</c:v>
                </c:pt>
                <c:pt idx="30985">
                  <c:v>976.65351449454442</c:v>
                </c:pt>
                <c:pt idx="30986">
                  <c:v>911.8738474197653</c:v>
                </c:pt>
                <c:pt idx="30987">
                  <c:v>855.31517931764961</c:v>
                </c:pt>
                <c:pt idx="30988">
                  <c:v>805.64710852808219</c:v>
                </c:pt>
                <c:pt idx="30989">
                  <c:v>763.06534882017399</c:v>
                </c:pt>
                <c:pt idx="30990">
                  <c:v>763.01855897248424</c:v>
                </c:pt>
                <c:pt idx="30991">
                  <c:v>747.95541400602008</c:v>
                </c:pt>
                <c:pt idx="30992">
                  <c:v>739.56677970085252</c:v>
                </c:pt>
                <c:pt idx="30993">
                  <c:v>734.63079271246477</c:v>
                </c:pt>
                <c:pt idx="30994">
                  <c:v>733.84936579828241</c:v>
                </c:pt>
                <c:pt idx="30995">
                  <c:v>738.11521585746016</c:v>
                </c:pt>
                <c:pt idx="30996">
                  <c:v>732.95218506622518</c:v>
                </c:pt>
                <c:pt idx="30997">
                  <c:v>790.40180683703716</c:v>
                </c:pt>
                <c:pt idx="30998">
                  <c:v>836.12480609545219</c:v>
                </c:pt>
                <c:pt idx="30999">
                  <c:v>853.45382147369105</c:v>
                </c:pt>
                <c:pt idx="31000">
                  <c:v>855.46137886796294</c:v>
                </c:pt>
                <c:pt idx="31001">
                  <c:v>856.78314047880258</c:v>
                </c:pt>
                <c:pt idx="31002">
                  <c:v>821.19800989694227</c:v>
                </c:pt>
                <c:pt idx="31003">
                  <c:v>813.05438761619268</c:v>
                </c:pt>
                <c:pt idx="31004">
                  <c:v>808.57218871963994</c:v>
                </c:pt>
                <c:pt idx="31005">
                  <c:v>831.00319742600311</c:v>
                </c:pt>
                <c:pt idx="31006">
                  <c:v>829.77745514431354</c:v>
                </c:pt>
                <c:pt idx="31007">
                  <c:v>824.81658378678401</c:v>
                </c:pt>
                <c:pt idx="31008">
                  <c:v>766.42680615479287</c:v>
                </c:pt>
                <c:pt idx="31009">
                  <c:v>698.35415435082496</c:v>
                </c:pt>
                <c:pt idx="31010">
                  <c:v>657.24201324329783</c:v>
                </c:pt>
                <c:pt idx="31011">
                  <c:v>627.64884396824039</c:v>
                </c:pt>
                <c:pt idx="31012">
                  <c:v>599.01245054802678</c:v>
                </c:pt>
                <c:pt idx="31013">
                  <c:v>569.47061881113018</c:v>
                </c:pt>
                <c:pt idx="31014">
                  <c:v>583.59706419872441</c:v>
                </c:pt>
                <c:pt idx="31015">
                  <c:v>580.24689153785016</c:v>
                </c:pt>
                <c:pt idx="31016">
                  <c:v>574.30137520967151</c:v>
                </c:pt>
                <c:pt idx="31017">
                  <c:v>570.18914919850738</c:v>
                </c:pt>
                <c:pt idx="31018">
                  <c:v>566.38600290003501</c:v>
                </c:pt>
                <c:pt idx="31019">
                  <c:v>556.90387132596049</c:v>
                </c:pt>
                <c:pt idx="31020">
                  <c:v>603.55206699194628</c:v>
                </c:pt>
                <c:pt idx="31021">
                  <c:v>626.41790811460908</c:v>
                </c:pt>
                <c:pt idx="31022">
                  <c:v>645.124290970983</c:v>
                </c:pt>
                <c:pt idx="31023">
                  <c:v>669.29480291327241</c:v>
                </c:pt>
                <c:pt idx="31024">
                  <c:v>695.85162018181506</c:v>
                </c:pt>
                <c:pt idx="31025">
                  <c:v>721.08399047559374</c:v>
                </c:pt>
                <c:pt idx="31026">
                  <c:v>680.93607833669955</c:v>
                </c:pt>
                <c:pt idx="31027">
                  <c:v>662.21304716488487</c:v>
                </c:pt>
                <c:pt idx="31028">
                  <c:v>646.50298949992271</c:v>
                </c:pt>
                <c:pt idx="31029">
                  <c:v>630.71690214738828</c:v>
                </c:pt>
                <c:pt idx="31030">
                  <c:v>615.238414099701</c:v>
                </c:pt>
                <c:pt idx="31031">
                  <c:v>599.71305643302753</c:v>
                </c:pt>
                <c:pt idx="31032">
                  <c:v>616.35662351696396</c:v>
                </c:pt>
                <c:pt idx="31033">
                  <c:v>623.14447356054438</c:v>
                </c:pt>
                <c:pt idx="31034">
                  <c:v>629.11729007386009</c:v>
                </c:pt>
                <c:pt idx="31035">
                  <c:v>634.92142288823345</c:v>
                </c:pt>
                <c:pt idx="31036">
                  <c:v>640.19930927943119</c:v>
                </c:pt>
                <c:pt idx="31037">
                  <c:v>639.64717316528208</c:v>
                </c:pt>
                <c:pt idx="31038">
                  <c:v>666.02340855508862</c:v>
                </c:pt>
                <c:pt idx="31039">
                  <c:v>651.43039756271082</c:v>
                </c:pt>
                <c:pt idx="31040">
                  <c:v>600.19012268143979</c:v>
                </c:pt>
                <c:pt idx="31041">
                  <c:v>546.22269732973837</c:v>
                </c:pt>
                <c:pt idx="31042">
                  <c:v>491.53716231881344</c:v>
                </c:pt>
                <c:pt idx="31043">
                  <c:v>434.96931457605808</c:v>
                </c:pt>
                <c:pt idx="31044">
                  <c:v>358.12276713274156</c:v>
                </c:pt>
                <c:pt idx="31045">
                  <c:v>282.75298782389001</c:v>
                </c:pt>
                <c:pt idx="31046">
                  <c:v>203.89176240262844</c:v>
                </c:pt>
                <c:pt idx="31047">
                  <c:v>0</c:v>
                </c:pt>
                <c:pt idx="31048">
                  <c:v>0</c:v>
                </c:pt>
                <c:pt idx="31049">
                  <c:v>0</c:v>
                </c:pt>
                <c:pt idx="31050">
                  <c:v>0</c:v>
                </c:pt>
                <c:pt idx="31051">
                  <c:v>0</c:v>
                </c:pt>
                <c:pt idx="31052">
                  <c:v>0</c:v>
                </c:pt>
                <c:pt idx="31053">
                  <c:v>0</c:v>
                </c:pt>
                <c:pt idx="31054">
                  <c:v>0</c:v>
                </c:pt>
                <c:pt idx="31055">
                  <c:v>0</c:v>
                </c:pt>
                <c:pt idx="31056">
                  <c:v>0</c:v>
                </c:pt>
                <c:pt idx="31057">
                  <c:v>0</c:v>
                </c:pt>
                <c:pt idx="31058">
                  <c:v>0</c:v>
                </c:pt>
                <c:pt idx="31059">
                  <c:v>0</c:v>
                </c:pt>
                <c:pt idx="31060">
                  <c:v>0</c:v>
                </c:pt>
                <c:pt idx="31061">
                  <c:v>-64.578804259456106</c:v>
                </c:pt>
                <c:pt idx="31062">
                  <c:v>-85.045396133017363</c:v>
                </c:pt>
                <c:pt idx="31063">
                  <c:v>-92.500709256807326</c:v>
                </c:pt>
                <c:pt idx="31064">
                  <c:v>-97.742543713680462</c:v>
                </c:pt>
                <c:pt idx="31065">
                  <c:v>-111.3973138865535</c:v>
                </c:pt>
                <c:pt idx="31066">
                  <c:v>-126.31973250572534</c:v>
                </c:pt>
                <c:pt idx="31067">
                  <c:v>-140.10990266489932</c:v>
                </c:pt>
                <c:pt idx="31068">
                  <c:v>-124.09552636783033</c:v>
                </c:pt>
                <c:pt idx="31069">
                  <c:v>-111.85214078105527</c:v>
                </c:pt>
                <c:pt idx="31070">
                  <c:v>-92.873695867162908</c:v>
                </c:pt>
                <c:pt idx="31071">
                  <c:v>-71.489060351934398</c:v>
                </c:pt>
                <c:pt idx="31072">
                  <c:v>-45.153417954086684</c:v>
                </c:pt>
                <c:pt idx="31073">
                  <c:v>-17.167507073109629</c:v>
                </c:pt>
                <c:pt idx="31074">
                  <c:v>49.301757290554406</c:v>
                </c:pt>
                <c:pt idx="31075">
                  <c:v>113.11831944558813</c:v>
                </c:pt>
                <c:pt idx="31076">
                  <c:v>177.36222987089462</c:v>
                </c:pt>
                <c:pt idx="31077">
                  <c:v>243.95997835880632</c:v>
                </c:pt>
                <c:pt idx="31078">
                  <c:v>311.40643328605944</c:v>
                </c:pt>
                <c:pt idx="31079">
                  <c:v>380.00730052307125</c:v>
                </c:pt>
                <c:pt idx="31080">
                  <c:v>586.1875155825727</c:v>
                </c:pt>
                <c:pt idx="31081">
                  <c:v>785.13003520165046</c:v>
                </c:pt>
                <c:pt idx="31082">
                  <c:v>985.86739426626161</c:v>
                </c:pt>
                <c:pt idx="31083">
                  <c:v>1191.8498268241374</c:v>
                </c:pt>
                <c:pt idx="31084">
                  <c:v>1400.8027875619289</c:v>
                </c:pt>
                <c:pt idx="31085">
                  <c:v>1555.7031052584637</c:v>
                </c:pt>
                <c:pt idx="31086">
                  <c:v>1551.1787869529642</c:v>
                </c:pt>
                <c:pt idx="31087">
                  <c:v>1565.6039770370978</c:v>
                </c:pt>
                <c:pt idx="31088">
                  <c:v>1578.895081393744</c:v>
                </c:pt>
                <c:pt idx="31089">
                  <c:v>1574.0232572232574</c:v>
                </c:pt>
                <c:pt idx="31090">
                  <c:v>1586.778427088268</c:v>
                </c:pt>
                <c:pt idx="31091">
                  <c:v>1599.4054546496711</c:v>
                </c:pt>
                <c:pt idx="31092">
                  <c:v>1633.7327593405359</c:v>
                </c:pt>
                <c:pt idx="31093">
                  <c:v>1645.4947422331338</c:v>
                </c:pt>
                <c:pt idx="31094">
                  <c:v>1659.3776463713282</c:v>
                </c:pt>
                <c:pt idx="31095">
                  <c:v>1674.991941935406</c:v>
                </c:pt>
                <c:pt idx="31096">
                  <c:v>1690.3071137261099</c:v>
                </c:pt>
                <c:pt idx="31097">
                  <c:v>1705.3725757609152</c:v>
                </c:pt>
                <c:pt idx="31098">
                  <c:v>1699.9981509474458</c:v>
                </c:pt>
                <c:pt idx="31099">
                  <c:v>1696.7782067003732</c:v>
                </c:pt>
                <c:pt idx="31100">
                  <c:v>1706.0262069166297</c:v>
                </c:pt>
                <c:pt idx="31101">
                  <c:v>1716.0061823224769</c:v>
                </c:pt>
                <c:pt idx="31102">
                  <c:v>1726.1142985006809</c:v>
                </c:pt>
                <c:pt idx="31103">
                  <c:v>1735.7281231735822</c:v>
                </c:pt>
                <c:pt idx="31104">
                  <c:v>1752.6006580904625</c:v>
                </c:pt>
                <c:pt idx="31105">
                  <c:v>1768.4473388193926</c:v>
                </c:pt>
                <c:pt idx="31106">
                  <c:v>1783.9182669748711</c:v>
                </c:pt>
                <c:pt idx="31107">
                  <c:v>1799.4329014608779</c:v>
                </c:pt>
                <c:pt idx="31108">
                  <c:v>1815.1112471474748</c:v>
                </c:pt>
                <c:pt idx="31109">
                  <c:v>1830.9496162509815</c:v>
                </c:pt>
                <c:pt idx="31110">
                  <c:v>1834.0623114946338</c:v>
                </c:pt>
                <c:pt idx="31111">
                  <c:v>1839.7479706709066</c:v>
                </c:pt>
                <c:pt idx="31112">
                  <c:v>1850.9990654024962</c:v>
                </c:pt>
                <c:pt idx="31113">
                  <c:v>1864.4086637659466</c:v>
                </c:pt>
                <c:pt idx="31114">
                  <c:v>1877.8022018503952</c:v>
                </c:pt>
                <c:pt idx="31115">
                  <c:v>1891.0822817120088</c:v>
                </c:pt>
                <c:pt idx="31116">
                  <c:v>1864.5181822954196</c:v>
                </c:pt>
                <c:pt idx="31117">
                  <c:v>1845.6644813352277</c:v>
                </c:pt>
                <c:pt idx="31118">
                  <c:v>1828.8113405600745</c:v>
                </c:pt>
                <c:pt idx="31119">
                  <c:v>1812.2554984691258</c:v>
                </c:pt>
                <c:pt idx="31120">
                  <c:v>1796.4864743554506</c:v>
                </c:pt>
                <c:pt idx="31121">
                  <c:v>1781.8878809951902</c:v>
                </c:pt>
                <c:pt idx="31122">
                  <c:v>1785.9394531687067</c:v>
                </c:pt>
                <c:pt idx="31123">
                  <c:v>1786.7150044840462</c:v>
                </c:pt>
                <c:pt idx="31124">
                  <c:v>1788.2161689833624</c:v>
                </c:pt>
                <c:pt idx="31125">
                  <c:v>1791.2080486530028</c:v>
                </c:pt>
                <c:pt idx="31126">
                  <c:v>1794.9790449402324</c:v>
                </c:pt>
                <c:pt idx="31127">
                  <c:v>1627.4297291512123</c:v>
                </c:pt>
                <c:pt idx="31128">
                  <c:v>1535.3805218792659</c:v>
                </c:pt>
                <c:pt idx="31129">
                  <c:v>1430.0830776547084</c:v>
                </c:pt>
                <c:pt idx="31130">
                  <c:v>1329.9587637955665</c:v>
                </c:pt>
                <c:pt idx="31131">
                  <c:v>1246.336445864596</c:v>
                </c:pt>
                <c:pt idx="31132">
                  <c:v>1174.0663248336082</c:v>
                </c:pt>
                <c:pt idx="31133">
                  <c:v>1112.543366465851</c:v>
                </c:pt>
                <c:pt idx="31134">
                  <c:v>1075.9876083887007</c:v>
                </c:pt>
                <c:pt idx="31135">
                  <c:v>1025.297769713869</c:v>
                </c:pt>
                <c:pt idx="31136">
                  <c:v>980.07659428541479</c:v>
                </c:pt>
                <c:pt idx="31137">
                  <c:v>940.76461091667022</c:v>
                </c:pt>
                <c:pt idx="31138">
                  <c:v>906.63101550723957</c:v>
                </c:pt>
                <c:pt idx="31139">
                  <c:v>876.80567968147591</c:v>
                </c:pt>
                <c:pt idx="31140">
                  <c:v>878.97923394941336</c:v>
                </c:pt>
                <c:pt idx="31141">
                  <c:v>907.97567623195846</c:v>
                </c:pt>
                <c:pt idx="31142">
                  <c:v>926.78098889884097</c:v>
                </c:pt>
                <c:pt idx="31143">
                  <c:v>928.34005574741775</c:v>
                </c:pt>
                <c:pt idx="31144">
                  <c:v>923.2026377229497</c:v>
                </c:pt>
                <c:pt idx="31145">
                  <c:v>918.7341229669895</c:v>
                </c:pt>
                <c:pt idx="31146">
                  <c:v>892.43114974714479</c:v>
                </c:pt>
                <c:pt idx="31147">
                  <c:v>894.8753487262137</c:v>
                </c:pt>
                <c:pt idx="31148">
                  <c:v>902.96795591826788</c:v>
                </c:pt>
                <c:pt idx="31149">
                  <c:v>941.52529244257698</c:v>
                </c:pt>
                <c:pt idx="31150">
                  <c:v>947.50084573567392</c:v>
                </c:pt>
                <c:pt idx="31151">
                  <c:v>952.53255857754129</c:v>
                </c:pt>
                <c:pt idx="31152">
                  <c:v>884.2957786349391</c:v>
                </c:pt>
                <c:pt idx="31153">
                  <c:v>818.3320304231853</c:v>
                </c:pt>
                <c:pt idx="31154">
                  <c:v>780.45650285530905</c:v>
                </c:pt>
                <c:pt idx="31155">
                  <c:v>750.27401789308124</c:v>
                </c:pt>
                <c:pt idx="31156">
                  <c:v>725.58834847421349</c:v>
                </c:pt>
                <c:pt idx="31157">
                  <c:v>698.94200918624699</c:v>
                </c:pt>
                <c:pt idx="31158">
                  <c:v>671.9257862088549</c:v>
                </c:pt>
                <c:pt idx="31159">
                  <c:v>638.15048539366637</c:v>
                </c:pt>
                <c:pt idx="31160">
                  <c:v>616.88718638241983</c:v>
                </c:pt>
                <c:pt idx="31161">
                  <c:v>589.65595559010637</c:v>
                </c:pt>
                <c:pt idx="31162">
                  <c:v>558.96092956510381</c:v>
                </c:pt>
                <c:pt idx="31163">
                  <c:v>526.61123075504622</c:v>
                </c:pt>
                <c:pt idx="31164">
                  <c:v>500.86289436119478</c:v>
                </c:pt>
                <c:pt idx="31165">
                  <c:v>454.33093707560732</c:v>
                </c:pt>
                <c:pt idx="31166">
                  <c:v>424.46641752243073</c:v>
                </c:pt>
                <c:pt idx="31167">
                  <c:v>393.11666113227369</c:v>
                </c:pt>
                <c:pt idx="31168">
                  <c:v>359.68256735012244</c:v>
                </c:pt>
                <c:pt idx="31169">
                  <c:v>324.61756333588772</c:v>
                </c:pt>
                <c:pt idx="31170">
                  <c:v>308.58868894409125</c:v>
                </c:pt>
                <c:pt idx="31171">
                  <c:v>300.27117100868253</c:v>
                </c:pt>
                <c:pt idx="31172">
                  <c:v>285.49626929829714</c:v>
                </c:pt>
                <c:pt idx="31173">
                  <c:v>268.55260608107216</c:v>
                </c:pt>
                <c:pt idx="31174">
                  <c:v>249.97238634329611</c:v>
                </c:pt>
                <c:pt idx="31175">
                  <c:v>230.34806714480203</c:v>
                </c:pt>
                <c:pt idx="31176">
                  <c:v>341.74970580506795</c:v>
                </c:pt>
                <c:pt idx="31177">
                  <c:v>417.69823505735576</c:v>
                </c:pt>
                <c:pt idx="31178">
                  <c:v>488.30972385166206</c:v>
                </c:pt>
                <c:pt idx="31179">
                  <c:v>554.33659970036933</c:v>
                </c:pt>
                <c:pt idx="31180">
                  <c:v>615.64972619547336</c:v>
                </c:pt>
                <c:pt idx="31181">
                  <c:v>673.52917758327294</c:v>
                </c:pt>
                <c:pt idx="31182">
                  <c:v>511.54845447397003</c:v>
                </c:pt>
                <c:pt idx="31183">
                  <c:v>359.27079538516227</c:v>
                </c:pt>
                <c:pt idx="31184">
                  <c:v>141.7214294410966</c:v>
                </c:pt>
                <c:pt idx="31185">
                  <c:v>0</c:v>
                </c:pt>
                <c:pt idx="31186">
                  <c:v>0</c:v>
                </c:pt>
                <c:pt idx="31187">
                  <c:v>0</c:v>
                </c:pt>
                <c:pt idx="31188">
                  <c:v>0</c:v>
                </c:pt>
                <c:pt idx="31189">
                  <c:v>0</c:v>
                </c:pt>
                <c:pt idx="31190">
                  <c:v>0</c:v>
                </c:pt>
                <c:pt idx="31191">
                  <c:v>0</c:v>
                </c:pt>
                <c:pt idx="31192">
                  <c:v>0</c:v>
                </c:pt>
                <c:pt idx="31193">
                  <c:v>0</c:v>
                </c:pt>
                <c:pt idx="31194">
                  <c:v>0</c:v>
                </c:pt>
                <c:pt idx="31195">
                  <c:v>0</c:v>
                </c:pt>
                <c:pt idx="31196">
                  <c:v>0</c:v>
                </c:pt>
                <c:pt idx="31197">
                  <c:v>0</c:v>
                </c:pt>
                <c:pt idx="31198">
                  <c:v>0</c:v>
                </c:pt>
                <c:pt idx="31199">
                  <c:v>0</c:v>
                </c:pt>
                <c:pt idx="31200">
                  <c:v>0</c:v>
                </c:pt>
                <c:pt idx="31201">
                  <c:v>0</c:v>
                </c:pt>
                <c:pt idx="31202">
                  <c:v>10.028277752059605</c:v>
                </c:pt>
                <c:pt idx="31203">
                  <c:v>47.076636667644536</c:v>
                </c:pt>
                <c:pt idx="31204">
                  <c:v>87.730906641787101</c:v>
                </c:pt>
                <c:pt idx="31205">
                  <c:v>130.32417576493148</c:v>
                </c:pt>
                <c:pt idx="31206">
                  <c:v>135.73806136828816</c:v>
                </c:pt>
                <c:pt idx="31207">
                  <c:v>149.88280321614971</c:v>
                </c:pt>
                <c:pt idx="31208">
                  <c:v>169.25276808603098</c:v>
                </c:pt>
                <c:pt idx="31209">
                  <c:v>185.80272800973293</c:v>
                </c:pt>
                <c:pt idx="31210">
                  <c:v>200.31489530191672</c:v>
                </c:pt>
                <c:pt idx="31211">
                  <c:v>214.61506599293799</c:v>
                </c:pt>
                <c:pt idx="31212">
                  <c:v>265.71227257342088</c:v>
                </c:pt>
                <c:pt idx="31213">
                  <c:v>317.37748884429584</c:v>
                </c:pt>
                <c:pt idx="31214">
                  <c:v>370.60180052247148</c:v>
                </c:pt>
                <c:pt idx="31215">
                  <c:v>425.66366104907178</c:v>
                </c:pt>
                <c:pt idx="31216">
                  <c:v>479.89230497614346</c:v>
                </c:pt>
                <c:pt idx="31217">
                  <c:v>534.28097347671417</c:v>
                </c:pt>
                <c:pt idx="31218">
                  <c:v>585.26709495903901</c:v>
                </c:pt>
                <c:pt idx="31219">
                  <c:v>630.44666182299352</c:v>
                </c:pt>
                <c:pt idx="31220">
                  <c:v>674.25436611609734</c:v>
                </c:pt>
                <c:pt idx="31221">
                  <c:v>722.87871931468567</c:v>
                </c:pt>
                <c:pt idx="31222">
                  <c:v>773.23813566155479</c:v>
                </c:pt>
                <c:pt idx="31223">
                  <c:v>824.48913914806155</c:v>
                </c:pt>
                <c:pt idx="31224">
                  <c:v>988.60826842650226</c:v>
                </c:pt>
                <c:pt idx="31225">
                  <c:v>1147.8393237961334</c:v>
                </c:pt>
                <c:pt idx="31226">
                  <c:v>1298.3704622468551</c:v>
                </c:pt>
                <c:pt idx="31227">
                  <c:v>1409.4131431639935</c:v>
                </c:pt>
                <c:pt idx="31228">
                  <c:v>1495.8950755639578</c:v>
                </c:pt>
                <c:pt idx="31229">
                  <c:v>1582.0602123337642</c:v>
                </c:pt>
                <c:pt idx="31230">
                  <c:v>1583.4811394184946</c:v>
                </c:pt>
                <c:pt idx="31231">
                  <c:v>1598.0690250480059</c:v>
                </c:pt>
                <c:pt idx="31232">
                  <c:v>1612.2993323802639</c:v>
                </c:pt>
                <c:pt idx="31233">
                  <c:v>1609.300909037069</c:v>
                </c:pt>
                <c:pt idx="31234">
                  <c:v>1624.8220607709379</c:v>
                </c:pt>
                <c:pt idx="31235">
                  <c:v>1640.031329353468</c:v>
                </c:pt>
                <c:pt idx="31236">
                  <c:v>1638.9714480481889</c:v>
                </c:pt>
                <c:pt idx="31237">
                  <c:v>1622.9111810894387</c:v>
                </c:pt>
                <c:pt idx="31238">
                  <c:v>1609.3271607721053</c:v>
                </c:pt>
                <c:pt idx="31239">
                  <c:v>1598.3606716134836</c:v>
                </c:pt>
                <c:pt idx="31240">
                  <c:v>1588.217829838411</c:v>
                </c:pt>
                <c:pt idx="31241">
                  <c:v>1578.124173417109</c:v>
                </c:pt>
                <c:pt idx="31242">
                  <c:v>1542.4253755684658</c:v>
                </c:pt>
                <c:pt idx="31243">
                  <c:v>1508.4484793848565</c:v>
                </c:pt>
                <c:pt idx="31244">
                  <c:v>1485.4065183455666</c:v>
                </c:pt>
                <c:pt idx="31245">
                  <c:v>1468.9636793006086</c:v>
                </c:pt>
                <c:pt idx="31246">
                  <c:v>1454.020896516849</c:v>
                </c:pt>
                <c:pt idx="31247">
                  <c:v>1439.1192006990316</c:v>
                </c:pt>
                <c:pt idx="31248">
                  <c:v>1488.6892494176561</c:v>
                </c:pt>
                <c:pt idx="31249">
                  <c:v>1525.3737513636372</c:v>
                </c:pt>
                <c:pt idx="31250">
                  <c:v>1559.9669002584847</c:v>
                </c:pt>
                <c:pt idx="31251">
                  <c:v>1595.808311712063</c:v>
                </c:pt>
                <c:pt idx="31252">
                  <c:v>1631.946807931173</c:v>
                </c:pt>
                <c:pt idx="31253">
                  <c:v>1667.4781404970809</c:v>
                </c:pt>
                <c:pt idx="31254">
                  <c:v>1651.1326814159095</c:v>
                </c:pt>
                <c:pt idx="31255">
                  <c:v>1644.4342908303413</c:v>
                </c:pt>
                <c:pt idx="31256">
                  <c:v>1644.0730599260685</c:v>
                </c:pt>
                <c:pt idx="31257">
                  <c:v>1645.0027331466808</c:v>
                </c:pt>
                <c:pt idx="31258">
                  <c:v>1645.7800105442618</c:v>
                </c:pt>
                <c:pt idx="31259">
                  <c:v>1646.8525660345711</c:v>
                </c:pt>
                <c:pt idx="31260">
                  <c:v>1686.8910002003199</c:v>
                </c:pt>
                <c:pt idx="31261">
                  <c:v>1719.4192261840608</c:v>
                </c:pt>
                <c:pt idx="31262">
                  <c:v>1750.947996554338</c:v>
                </c:pt>
                <c:pt idx="31263">
                  <c:v>1783.3909848577553</c:v>
                </c:pt>
                <c:pt idx="31264">
                  <c:v>1816.1032221105665</c:v>
                </c:pt>
                <c:pt idx="31265">
                  <c:v>1848.5123541647097</c:v>
                </c:pt>
                <c:pt idx="31266">
                  <c:v>1794.3327283222834</c:v>
                </c:pt>
                <c:pt idx="31267">
                  <c:v>1756.4100270503616</c:v>
                </c:pt>
                <c:pt idx="31268">
                  <c:v>1722.0928168895141</c:v>
                </c:pt>
                <c:pt idx="31269">
                  <c:v>1687.5533211599109</c:v>
                </c:pt>
                <c:pt idx="31270">
                  <c:v>1653.8811659734092</c:v>
                </c:pt>
                <c:pt idx="31271">
                  <c:v>1622.0179276324893</c:v>
                </c:pt>
                <c:pt idx="31272">
                  <c:v>1628.8047883391851</c:v>
                </c:pt>
                <c:pt idx="31273">
                  <c:v>1534.1375360976206</c:v>
                </c:pt>
                <c:pt idx="31274">
                  <c:v>1410.0637851276026</c:v>
                </c:pt>
                <c:pt idx="31275">
                  <c:v>1332.0729728731953</c:v>
                </c:pt>
                <c:pt idx="31276">
                  <c:v>1235.0896847339397</c:v>
                </c:pt>
                <c:pt idx="31277">
                  <c:v>1154.6893170685876</c:v>
                </c:pt>
                <c:pt idx="31278">
                  <c:v>1131.28933316089</c:v>
                </c:pt>
                <c:pt idx="31279">
                  <c:v>1094.1074574207175</c:v>
                </c:pt>
                <c:pt idx="31280">
                  <c:v>1063.4012865023899</c:v>
                </c:pt>
                <c:pt idx="31281">
                  <c:v>1040.7535394434958</c:v>
                </c:pt>
                <c:pt idx="31282">
                  <c:v>1025.3919863109061</c:v>
                </c:pt>
                <c:pt idx="31283">
                  <c:v>1011.9940940963841</c:v>
                </c:pt>
                <c:pt idx="31284">
                  <c:v>988.23968597907492</c:v>
                </c:pt>
                <c:pt idx="31285">
                  <c:v>991.47209038369738</c:v>
                </c:pt>
                <c:pt idx="31286">
                  <c:v>984.42864755694848</c:v>
                </c:pt>
                <c:pt idx="31287">
                  <c:v>963.54656639354334</c:v>
                </c:pt>
                <c:pt idx="31288">
                  <c:v>942.11757357679858</c:v>
                </c:pt>
                <c:pt idx="31289">
                  <c:v>921.09891516941423</c:v>
                </c:pt>
                <c:pt idx="31290">
                  <c:v>941.73237484833464</c:v>
                </c:pt>
                <c:pt idx="31291">
                  <c:v>960.66540340797815</c:v>
                </c:pt>
                <c:pt idx="31292">
                  <c:v>980.123001111858</c:v>
                </c:pt>
                <c:pt idx="31293">
                  <c:v>1016.3992530829438</c:v>
                </c:pt>
                <c:pt idx="31294">
                  <c:v>1031.5166394555145</c:v>
                </c:pt>
                <c:pt idx="31295">
                  <c:v>1045.5867556577423</c:v>
                </c:pt>
                <c:pt idx="31296">
                  <c:v>1006.1261964598631</c:v>
                </c:pt>
                <c:pt idx="31297">
                  <c:v>968.70452845204795</c:v>
                </c:pt>
                <c:pt idx="31298">
                  <c:v>957.55483606344546</c:v>
                </c:pt>
                <c:pt idx="31299">
                  <c:v>951.19157474213307</c:v>
                </c:pt>
                <c:pt idx="31300">
                  <c:v>944.12467127754496</c:v>
                </c:pt>
                <c:pt idx="31301">
                  <c:v>937.69102236318702</c:v>
                </c:pt>
                <c:pt idx="31302">
                  <c:v>923.12231295958441</c:v>
                </c:pt>
                <c:pt idx="31303">
                  <c:v>911.70546282450266</c:v>
                </c:pt>
                <c:pt idx="31304">
                  <c:v>901.79120740161602</c:v>
                </c:pt>
                <c:pt idx="31305">
                  <c:v>893.43042337018119</c:v>
                </c:pt>
                <c:pt idx="31306">
                  <c:v>883.90131317912278</c:v>
                </c:pt>
                <c:pt idx="31307">
                  <c:v>874.53017392769732</c:v>
                </c:pt>
                <c:pt idx="31308">
                  <c:v>870.42625057928444</c:v>
                </c:pt>
                <c:pt idx="31309">
                  <c:v>862.60633276518581</c:v>
                </c:pt>
                <c:pt idx="31310">
                  <c:v>855.35685719383537</c:v>
                </c:pt>
                <c:pt idx="31311">
                  <c:v>851.56453976870921</c:v>
                </c:pt>
                <c:pt idx="31312">
                  <c:v>849.10724402796336</c:v>
                </c:pt>
                <c:pt idx="31313">
                  <c:v>847.35757104148342</c:v>
                </c:pt>
                <c:pt idx="31314">
                  <c:v>793.36498641374101</c:v>
                </c:pt>
                <c:pt idx="31315">
                  <c:v>755.65260789851914</c:v>
                </c:pt>
                <c:pt idx="31316">
                  <c:v>721.38062397682506</c:v>
                </c:pt>
                <c:pt idx="31317">
                  <c:v>679.79689464156695</c:v>
                </c:pt>
                <c:pt idx="31318">
                  <c:v>651.76821153285232</c:v>
                </c:pt>
                <c:pt idx="31319">
                  <c:v>619.35264331803694</c:v>
                </c:pt>
                <c:pt idx="31320">
                  <c:v>640.89720765518109</c:v>
                </c:pt>
                <c:pt idx="31321">
                  <c:v>647.62328925666918</c:v>
                </c:pt>
                <c:pt idx="31322">
                  <c:v>651.30532879786313</c:v>
                </c:pt>
                <c:pt idx="31323">
                  <c:v>648.54458937651782</c:v>
                </c:pt>
                <c:pt idx="31324">
                  <c:v>653.61943027880011</c:v>
                </c:pt>
                <c:pt idx="31325">
                  <c:v>655.68471548670448</c:v>
                </c:pt>
                <c:pt idx="31326">
                  <c:v>692.06811932453991</c:v>
                </c:pt>
                <c:pt idx="31327">
                  <c:v>720.16229140189466</c:v>
                </c:pt>
                <c:pt idx="31328">
                  <c:v>746.02091934646944</c:v>
                </c:pt>
                <c:pt idx="31329">
                  <c:v>768.969171758107</c:v>
                </c:pt>
                <c:pt idx="31330">
                  <c:v>790.60419799262888</c:v>
                </c:pt>
                <c:pt idx="31331">
                  <c:v>811.36146489658404</c:v>
                </c:pt>
                <c:pt idx="31332">
                  <c:v>867.5405154788765</c:v>
                </c:pt>
                <c:pt idx="31333">
                  <c:v>916.22221295596512</c:v>
                </c:pt>
                <c:pt idx="31334">
                  <c:v>963.01162031705189</c:v>
                </c:pt>
                <c:pt idx="31335">
                  <c:v>1003.8452824525561</c:v>
                </c:pt>
                <c:pt idx="31336">
                  <c:v>1040.1343811761601</c:v>
                </c:pt>
                <c:pt idx="31337">
                  <c:v>1072.8059121540973</c:v>
                </c:pt>
                <c:pt idx="31338">
                  <c:v>1068.1081988744004</c:v>
                </c:pt>
                <c:pt idx="31339">
                  <c:v>1072.4972820455887</c:v>
                </c:pt>
                <c:pt idx="31340">
                  <c:v>1069.7284970489698</c:v>
                </c:pt>
                <c:pt idx="31341">
                  <c:v>1064.8976064729363</c:v>
                </c:pt>
                <c:pt idx="31342">
                  <c:v>1059.0757462679544</c:v>
                </c:pt>
                <c:pt idx="31343">
                  <c:v>1052.4513288558089</c:v>
                </c:pt>
                <c:pt idx="31344">
                  <c:v>1081.2304787605312</c:v>
                </c:pt>
                <c:pt idx="31345">
                  <c:v>1099.8628978843831</c:v>
                </c:pt>
                <c:pt idx="31346">
                  <c:v>1127.8862990513694</c:v>
                </c:pt>
                <c:pt idx="31347">
                  <c:v>1153.7900671306625</c:v>
                </c:pt>
                <c:pt idx="31348">
                  <c:v>1177.7493875333319</c:v>
                </c:pt>
                <c:pt idx="31349">
                  <c:v>1200.4509569397694</c:v>
                </c:pt>
                <c:pt idx="31350">
                  <c:v>1173.846036208362</c:v>
                </c:pt>
                <c:pt idx="31351">
                  <c:v>1159.689076240664</c:v>
                </c:pt>
                <c:pt idx="31352">
                  <c:v>1111.1692812939402</c:v>
                </c:pt>
                <c:pt idx="31353">
                  <c:v>1065.2068265559344</c:v>
                </c:pt>
                <c:pt idx="31354">
                  <c:v>1059.2106898407646</c:v>
                </c:pt>
                <c:pt idx="31355">
                  <c:v>979.9350535846379</c:v>
                </c:pt>
                <c:pt idx="31356">
                  <c:v>1008.8206177469038</c:v>
                </c:pt>
                <c:pt idx="31357">
                  <c:v>1036.107556471635</c:v>
                </c:pt>
                <c:pt idx="31358">
                  <c:v>1066.081562032771</c:v>
                </c:pt>
                <c:pt idx="31359">
                  <c:v>1097.3289138038565</c:v>
                </c:pt>
                <c:pt idx="31360">
                  <c:v>1129.0521493513916</c:v>
                </c:pt>
                <c:pt idx="31361">
                  <c:v>1164.1605704584181</c:v>
                </c:pt>
                <c:pt idx="31362">
                  <c:v>1257.9067776478951</c:v>
                </c:pt>
                <c:pt idx="31363">
                  <c:v>1329.8125663361216</c:v>
                </c:pt>
                <c:pt idx="31364">
                  <c:v>1404.3683647329406</c:v>
                </c:pt>
                <c:pt idx="31365">
                  <c:v>1480.8231293736462</c:v>
                </c:pt>
                <c:pt idx="31366">
                  <c:v>1556.1774357535296</c:v>
                </c:pt>
                <c:pt idx="31367">
                  <c:v>1630.4502740556438</c:v>
                </c:pt>
                <c:pt idx="31368">
                  <c:v>1639.3968096423125</c:v>
                </c:pt>
                <c:pt idx="31369">
                  <c:v>1660.205139238253</c:v>
                </c:pt>
                <c:pt idx="31370">
                  <c:v>1688.8590705380079</c:v>
                </c:pt>
                <c:pt idx="31371">
                  <c:v>1717.4596410041629</c:v>
                </c:pt>
                <c:pt idx="31372">
                  <c:v>1745.8347702725791</c:v>
                </c:pt>
                <c:pt idx="31373">
                  <c:v>1773.203478972066</c:v>
                </c:pt>
                <c:pt idx="31374">
                  <c:v>1754.7244988592502</c:v>
                </c:pt>
                <c:pt idx="31375">
                  <c:v>1745.9337993386855</c:v>
                </c:pt>
                <c:pt idx="31376">
                  <c:v>1739.4216309412927</c:v>
                </c:pt>
                <c:pt idx="31377">
                  <c:v>1712.6408175619122</c:v>
                </c:pt>
                <c:pt idx="31378">
                  <c:v>1705.8632227613919</c:v>
                </c:pt>
                <c:pt idx="31379">
                  <c:v>1699.7832477505526</c:v>
                </c:pt>
                <c:pt idx="31380">
                  <c:v>1736.1834193912171</c:v>
                </c:pt>
                <c:pt idx="31381">
                  <c:v>1748.0174885109927</c:v>
                </c:pt>
                <c:pt idx="31382">
                  <c:v>1760.6831209915215</c:v>
                </c:pt>
                <c:pt idx="31383">
                  <c:v>1774.836002903616</c:v>
                </c:pt>
                <c:pt idx="31384">
                  <c:v>1789.3979969969698</c:v>
                </c:pt>
                <c:pt idx="31385">
                  <c:v>1803.8524204511425</c:v>
                </c:pt>
                <c:pt idx="31386">
                  <c:v>1778.9470689126961</c:v>
                </c:pt>
                <c:pt idx="31387">
                  <c:v>1757.1831880085015</c:v>
                </c:pt>
                <c:pt idx="31388">
                  <c:v>1745.9608060903208</c:v>
                </c:pt>
                <c:pt idx="31389">
                  <c:v>1740.5888556193752</c:v>
                </c:pt>
                <c:pt idx="31390">
                  <c:v>1736.3249178464166</c:v>
                </c:pt>
                <c:pt idx="31391">
                  <c:v>1731.9894980309596</c:v>
                </c:pt>
                <c:pt idx="31392">
                  <c:v>1688.6472712873688</c:v>
                </c:pt>
                <c:pt idx="31393">
                  <c:v>1653.6680911909016</c:v>
                </c:pt>
                <c:pt idx="31394">
                  <c:v>1621.1736757166861</c:v>
                </c:pt>
                <c:pt idx="31395">
                  <c:v>1589.335808223495</c:v>
                </c:pt>
                <c:pt idx="31396">
                  <c:v>1558.6193936219483</c:v>
                </c:pt>
                <c:pt idx="31397">
                  <c:v>1529.4337665043759</c:v>
                </c:pt>
                <c:pt idx="31398">
                  <c:v>1487.4437596203388</c:v>
                </c:pt>
                <c:pt idx="31399">
                  <c:v>1446.1380991644146</c:v>
                </c:pt>
                <c:pt idx="31400">
                  <c:v>1412.8179589319589</c:v>
                </c:pt>
                <c:pt idx="31401">
                  <c:v>1384.9336961489464</c:v>
                </c:pt>
                <c:pt idx="31402">
                  <c:v>1358.8575527782436</c:v>
                </c:pt>
                <c:pt idx="31403">
                  <c:v>1333.4127207920033</c:v>
                </c:pt>
                <c:pt idx="31404">
                  <c:v>1313.5651839150269</c:v>
                </c:pt>
                <c:pt idx="31405">
                  <c:v>1293.1287961722308</c:v>
                </c:pt>
                <c:pt idx="31406">
                  <c:v>1274.0077884268062</c:v>
                </c:pt>
                <c:pt idx="31407">
                  <c:v>1256.388037339852</c:v>
                </c:pt>
                <c:pt idx="31408">
                  <c:v>1239.7842003955864</c:v>
                </c:pt>
                <c:pt idx="31409">
                  <c:v>1223.8773470065917</c:v>
                </c:pt>
                <c:pt idx="31410">
                  <c:v>1232.3817695697453</c:v>
                </c:pt>
                <c:pt idx="31411">
                  <c:v>1235.5998090456226</c:v>
                </c:pt>
                <c:pt idx="31412">
                  <c:v>1238.7749058919439</c:v>
                </c:pt>
                <c:pt idx="31413">
                  <c:v>1243.2762043098569</c:v>
                </c:pt>
                <c:pt idx="31414">
                  <c:v>1248.3973894849273</c:v>
                </c:pt>
                <c:pt idx="31415">
                  <c:v>1253.533227592324</c:v>
                </c:pt>
                <c:pt idx="31416">
                  <c:v>1276.4180455260516</c:v>
                </c:pt>
                <c:pt idx="31417">
                  <c:v>1242.6639977187169</c:v>
                </c:pt>
                <c:pt idx="31418">
                  <c:v>1148.0657996812736</c:v>
                </c:pt>
                <c:pt idx="31419">
                  <c:v>1108.356457619981</c:v>
                </c:pt>
                <c:pt idx="31420">
                  <c:v>1041.6885915421326</c:v>
                </c:pt>
                <c:pt idx="31421">
                  <c:v>985.6950012200258</c:v>
                </c:pt>
                <c:pt idx="31422">
                  <c:v>974.86448399020617</c:v>
                </c:pt>
                <c:pt idx="31423">
                  <c:v>950.70827661191061</c:v>
                </c:pt>
                <c:pt idx="31424">
                  <c:v>931.10744057771933</c:v>
                </c:pt>
                <c:pt idx="31425">
                  <c:v>913.44749715914259</c:v>
                </c:pt>
                <c:pt idx="31426">
                  <c:v>896.99269589461437</c:v>
                </c:pt>
                <c:pt idx="31427">
                  <c:v>882.5709742687676</c:v>
                </c:pt>
                <c:pt idx="31428">
                  <c:v>891.64789618415023</c:v>
                </c:pt>
                <c:pt idx="31429">
                  <c:v>932.49059265899234</c:v>
                </c:pt>
                <c:pt idx="31430">
                  <c:v>968.84960931746912</c:v>
                </c:pt>
                <c:pt idx="31431">
                  <c:v>982.95500232700726</c:v>
                </c:pt>
                <c:pt idx="31432">
                  <c:v>984.74991687049044</c:v>
                </c:pt>
                <c:pt idx="31433">
                  <c:v>986.99203419157618</c:v>
                </c:pt>
                <c:pt idx="31434">
                  <c:v>911.59048513082587</c:v>
                </c:pt>
                <c:pt idx="31435">
                  <c:v>878.67526908449736</c:v>
                </c:pt>
                <c:pt idx="31436">
                  <c:v>855.34027436246481</c:v>
                </c:pt>
                <c:pt idx="31437">
                  <c:v>847.49134328210039</c:v>
                </c:pt>
                <c:pt idx="31438">
                  <c:v>812.45119839143172</c:v>
                </c:pt>
                <c:pt idx="31439">
                  <c:v>784.23894585477399</c:v>
                </c:pt>
                <c:pt idx="31440">
                  <c:v>777.23503862658947</c:v>
                </c:pt>
                <c:pt idx="31441">
                  <c:v>738.62352412510484</c:v>
                </c:pt>
                <c:pt idx="31442">
                  <c:v>721.24985301687457</c:v>
                </c:pt>
                <c:pt idx="31443">
                  <c:v>720.13951097227744</c:v>
                </c:pt>
                <c:pt idx="31444">
                  <c:v>722.63611548993401</c:v>
                </c:pt>
                <c:pt idx="31445">
                  <c:v>725.78481372054853</c:v>
                </c:pt>
                <c:pt idx="31446">
                  <c:v>690.24562905631842</c:v>
                </c:pt>
                <c:pt idx="31447">
                  <c:v>669.19271631528522</c:v>
                </c:pt>
                <c:pt idx="31448">
                  <c:v>648.48383880629285</c:v>
                </c:pt>
                <c:pt idx="31449">
                  <c:v>629.80068731390281</c:v>
                </c:pt>
                <c:pt idx="31450">
                  <c:v>603.75604590680211</c:v>
                </c:pt>
                <c:pt idx="31451">
                  <c:v>591.13093377361088</c:v>
                </c:pt>
                <c:pt idx="31452">
                  <c:v>634.81721108632939</c:v>
                </c:pt>
                <c:pt idx="31453">
                  <c:v>649.36185814664952</c:v>
                </c:pt>
                <c:pt idx="31454">
                  <c:v>663.87464954333689</c:v>
                </c:pt>
                <c:pt idx="31455">
                  <c:v>680.56595493464647</c:v>
                </c:pt>
                <c:pt idx="31456">
                  <c:v>703.12223929144159</c:v>
                </c:pt>
                <c:pt idx="31457">
                  <c:v>724.87046248645015</c:v>
                </c:pt>
                <c:pt idx="31458">
                  <c:v>725.30885609530321</c:v>
                </c:pt>
                <c:pt idx="31459">
                  <c:v>732.84283032558903</c:v>
                </c:pt>
                <c:pt idx="31460">
                  <c:v>740.99150301701945</c:v>
                </c:pt>
                <c:pt idx="31461">
                  <c:v>748.46929799329655</c:v>
                </c:pt>
                <c:pt idx="31462">
                  <c:v>755.89236636647524</c:v>
                </c:pt>
                <c:pt idx="31463">
                  <c:v>762.62093845976187</c:v>
                </c:pt>
                <c:pt idx="31464">
                  <c:v>757.96246313148617</c:v>
                </c:pt>
                <c:pt idx="31465">
                  <c:v>756.27109528943731</c:v>
                </c:pt>
                <c:pt idx="31466">
                  <c:v>752.9205536276354</c:v>
                </c:pt>
                <c:pt idx="31467">
                  <c:v>751.93931147604735</c:v>
                </c:pt>
                <c:pt idx="31468">
                  <c:v>746.13581092918719</c:v>
                </c:pt>
                <c:pt idx="31469">
                  <c:v>738.02171446937496</c:v>
                </c:pt>
                <c:pt idx="31470">
                  <c:v>751.61877657943137</c:v>
                </c:pt>
                <c:pt idx="31471">
                  <c:v>760.36621363567986</c:v>
                </c:pt>
                <c:pt idx="31472">
                  <c:v>765.13759160890766</c:v>
                </c:pt>
                <c:pt idx="31473">
                  <c:v>769.47923440193085</c:v>
                </c:pt>
                <c:pt idx="31474">
                  <c:v>774.63571889503555</c:v>
                </c:pt>
                <c:pt idx="31475">
                  <c:v>780.19751487168662</c:v>
                </c:pt>
                <c:pt idx="31476">
                  <c:v>781.16475958603098</c:v>
                </c:pt>
                <c:pt idx="31477">
                  <c:v>788.27954819480863</c:v>
                </c:pt>
                <c:pt idx="31478">
                  <c:v>794.81834447664232</c:v>
                </c:pt>
                <c:pt idx="31479">
                  <c:v>800.73670778237556</c:v>
                </c:pt>
                <c:pt idx="31480">
                  <c:v>806.79042281801344</c:v>
                </c:pt>
                <c:pt idx="31481">
                  <c:v>813.3491576594846</c:v>
                </c:pt>
                <c:pt idx="31482">
                  <c:v>843.50087368051152</c:v>
                </c:pt>
                <c:pt idx="31483">
                  <c:v>870.06444406397736</c:v>
                </c:pt>
                <c:pt idx="31484">
                  <c:v>891.5761788005218</c:v>
                </c:pt>
                <c:pt idx="31485">
                  <c:v>908.12175469563431</c:v>
                </c:pt>
                <c:pt idx="31486">
                  <c:v>919.16767198308548</c:v>
                </c:pt>
                <c:pt idx="31487">
                  <c:v>931.19486808307533</c:v>
                </c:pt>
                <c:pt idx="31488">
                  <c:v>914.53236140399781</c:v>
                </c:pt>
                <c:pt idx="31489">
                  <c:v>904.46375793189281</c:v>
                </c:pt>
                <c:pt idx="31490">
                  <c:v>856.73634115222478</c:v>
                </c:pt>
                <c:pt idx="31491">
                  <c:v>808.82323438451044</c:v>
                </c:pt>
                <c:pt idx="31492">
                  <c:v>760.66777522139728</c:v>
                </c:pt>
                <c:pt idx="31493">
                  <c:v>712.71756846215601</c:v>
                </c:pt>
                <c:pt idx="31494">
                  <c:v>627.32645401444552</c:v>
                </c:pt>
                <c:pt idx="31495">
                  <c:v>552.4769413577618</c:v>
                </c:pt>
                <c:pt idx="31496">
                  <c:v>481.5794636677191</c:v>
                </c:pt>
                <c:pt idx="31497">
                  <c:v>406.10442963303456</c:v>
                </c:pt>
                <c:pt idx="31498">
                  <c:v>327.44168579019072</c:v>
                </c:pt>
                <c:pt idx="31499">
                  <c:v>248.91692274781678</c:v>
                </c:pt>
                <c:pt idx="31500">
                  <c:v>232.86873676355822</c:v>
                </c:pt>
                <c:pt idx="31501">
                  <c:v>214.3364675414646</c:v>
                </c:pt>
                <c:pt idx="31502">
                  <c:v>197.72401845239037</c:v>
                </c:pt>
                <c:pt idx="31503">
                  <c:v>188.76595600852954</c:v>
                </c:pt>
                <c:pt idx="31504">
                  <c:v>181.49994300328061</c:v>
                </c:pt>
                <c:pt idx="31505">
                  <c:v>175.47088675806728</c:v>
                </c:pt>
                <c:pt idx="31506">
                  <c:v>322.28885122392302</c:v>
                </c:pt>
                <c:pt idx="31507">
                  <c:v>466.55251665388209</c:v>
                </c:pt>
                <c:pt idx="31508">
                  <c:v>609.89628165586225</c:v>
                </c:pt>
                <c:pt idx="31509">
                  <c:v>755.98365384163708</c:v>
                </c:pt>
                <c:pt idx="31510">
                  <c:v>905.07827742819325</c:v>
                </c:pt>
                <c:pt idx="31511">
                  <c:v>1054.0077788685364</c:v>
                </c:pt>
                <c:pt idx="31512">
                  <c:v>1225.7217502499502</c:v>
                </c:pt>
                <c:pt idx="31513">
                  <c:v>1363.4662753025998</c:v>
                </c:pt>
                <c:pt idx="31514">
                  <c:v>1470.816020045917</c:v>
                </c:pt>
                <c:pt idx="31515">
                  <c:v>1553.9187484897179</c:v>
                </c:pt>
                <c:pt idx="31516">
                  <c:v>1641.9764744221038</c:v>
                </c:pt>
                <c:pt idx="31517">
                  <c:v>1728.9493812162191</c:v>
                </c:pt>
                <c:pt idx="31518">
                  <c:v>1692.2202161739785</c:v>
                </c:pt>
                <c:pt idx="31519">
                  <c:v>1679.0786145684265</c:v>
                </c:pt>
                <c:pt idx="31520">
                  <c:v>1665.2880016856914</c:v>
                </c:pt>
                <c:pt idx="31521">
                  <c:v>1633.07740598127</c:v>
                </c:pt>
                <c:pt idx="31522">
                  <c:v>1621.0139793585995</c:v>
                </c:pt>
                <c:pt idx="31523">
                  <c:v>1609.5595583164545</c:v>
                </c:pt>
                <c:pt idx="31524">
                  <c:v>1639.318647482914</c:v>
                </c:pt>
                <c:pt idx="31525">
                  <c:v>1643.1205182960873</c:v>
                </c:pt>
                <c:pt idx="31526">
                  <c:v>1649.8093665254264</c:v>
                </c:pt>
                <c:pt idx="31527">
                  <c:v>1658.6627669846196</c:v>
                </c:pt>
                <c:pt idx="31528">
                  <c:v>1667.4619577841929</c:v>
                </c:pt>
                <c:pt idx="31529">
                  <c:v>1676.3004613791225</c:v>
                </c:pt>
                <c:pt idx="31530">
                  <c:v>1632.5262681295189</c:v>
                </c:pt>
                <c:pt idx="31531">
                  <c:v>1598.1887035844741</c:v>
                </c:pt>
                <c:pt idx="31532">
                  <c:v>1575.1972238294379</c:v>
                </c:pt>
                <c:pt idx="31533">
                  <c:v>1556.8355762148053</c:v>
                </c:pt>
                <c:pt idx="31534">
                  <c:v>1539.1551849550192</c:v>
                </c:pt>
                <c:pt idx="31535">
                  <c:v>1521.7690381620598</c:v>
                </c:pt>
                <c:pt idx="31536">
                  <c:v>1485.6708889874731</c:v>
                </c:pt>
                <c:pt idx="31537">
                  <c:v>1454.2287778060002</c:v>
                </c:pt>
                <c:pt idx="31538">
                  <c:v>1424.4833694106098</c:v>
                </c:pt>
                <c:pt idx="31539">
                  <c:v>1395.5740966223441</c:v>
                </c:pt>
                <c:pt idx="31540">
                  <c:v>1367.7834812680658</c:v>
                </c:pt>
                <c:pt idx="31541">
                  <c:v>1341.2958645006188</c:v>
                </c:pt>
                <c:pt idx="31542">
                  <c:v>1321.4847135296973</c:v>
                </c:pt>
                <c:pt idx="31543">
                  <c:v>1297.9620334716581</c:v>
                </c:pt>
                <c:pt idx="31544">
                  <c:v>1280.9928061949893</c:v>
                </c:pt>
                <c:pt idx="31545">
                  <c:v>1269.2382994485838</c:v>
                </c:pt>
                <c:pt idx="31546">
                  <c:v>1259.0108015527967</c:v>
                </c:pt>
                <c:pt idx="31547">
                  <c:v>1248.8783686766224</c:v>
                </c:pt>
                <c:pt idx="31548">
                  <c:v>1231.8586328283602</c:v>
                </c:pt>
                <c:pt idx="31549">
                  <c:v>1216.5788184255555</c:v>
                </c:pt>
                <c:pt idx="31550">
                  <c:v>1202.4930097190775</c:v>
                </c:pt>
                <c:pt idx="31551">
                  <c:v>1189.2143875831659</c:v>
                </c:pt>
                <c:pt idx="31552">
                  <c:v>1176.6330433009384</c:v>
                </c:pt>
                <c:pt idx="31553">
                  <c:v>1164.7148917629627</c:v>
                </c:pt>
                <c:pt idx="31554">
                  <c:v>1209.4263611385848</c:v>
                </c:pt>
                <c:pt idx="31555">
                  <c:v>1241.6828934791222</c:v>
                </c:pt>
                <c:pt idx="31556">
                  <c:v>1272.0025626318572</c:v>
                </c:pt>
                <c:pt idx="31557">
                  <c:v>1303.7665114817032</c:v>
                </c:pt>
                <c:pt idx="31558">
                  <c:v>1336.0106631444594</c:v>
                </c:pt>
                <c:pt idx="31559">
                  <c:v>1367.743356254904</c:v>
                </c:pt>
                <c:pt idx="31560">
                  <c:v>1391.7862325721928</c:v>
                </c:pt>
                <c:pt idx="31561">
                  <c:v>1416.466733584962</c:v>
                </c:pt>
                <c:pt idx="31562">
                  <c:v>1441.1601561334953</c:v>
                </c:pt>
                <c:pt idx="31563">
                  <c:v>1465.6110696879646</c:v>
                </c:pt>
                <c:pt idx="31564">
                  <c:v>1489.846332978791</c:v>
                </c:pt>
                <c:pt idx="31565">
                  <c:v>1514.6433080722079</c:v>
                </c:pt>
                <c:pt idx="31566">
                  <c:v>1503.45799371207</c:v>
                </c:pt>
                <c:pt idx="31567">
                  <c:v>1504.6187562372813</c:v>
                </c:pt>
                <c:pt idx="31568">
                  <c:v>1505.0487647720267</c:v>
                </c:pt>
                <c:pt idx="31569">
                  <c:v>1502.0310098770876</c:v>
                </c:pt>
                <c:pt idx="31570">
                  <c:v>1423.4442564903281</c:v>
                </c:pt>
                <c:pt idx="31571">
                  <c:v>1349.5709224339309</c:v>
                </c:pt>
                <c:pt idx="31572">
                  <c:v>1383.1435559600231</c:v>
                </c:pt>
                <c:pt idx="31573">
                  <c:v>1426.6416743157145</c:v>
                </c:pt>
                <c:pt idx="31574">
                  <c:v>1448.6996276159698</c:v>
                </c:pt>
                <c:pt idx="31575">
                  <c:v>1450.3319204938077</c:v>
                </c:pt>
                <c:pt idx="31576">
                  <c:v>1445.3510934435351</c:v>
                </c:pt>
                <c:pt idx="31577">
                  <c:v>1441.8037024113701</c:v>
                </c:pt>
                <c:pt idx="31578">
                  <c:v>1383.5378333850533</c:v>
                </c:pt>
                <c:pt idx="31579">
                  <c:v>1351.0253339437932</c:v>
                </c:pt>
                <c:pt idx="31580">
                  <c:v>1324.9556656720247</c:v>
                </c:pt>
                <c:pt idx="31581">
                  <c:v>1322.9968334279267</c:v>
                </c:pt>
                <c:pt idx="31582">
                  <c:v>1304.5673801426753</c:v>
                </c:pt>
                <c:pt idx="31583">
                  <c:v>1287.5940841597517</c:v>
                </c:pt>
                <c:pt idx="31584">
                  <c:v>1257.6837990059526</c:v>
                </c:pt>
                <c:pt idx="31585">
                  <c:v>1216.7884194454739</c:v>
                </c:pt>
                <c:pt idx="31586">
                  <c:v>1194.5520375958979</c:v>
                </c:pt>
                <c:pt idx="31587">
                  <c:v>1187.7682910800997</c:v>
                </c:pt>
                <c:pt idx="31588">
                  <c:v>1184.7390641415923</c:v>
                </c:pt>
                <c:pt idx="31589">
                  <c:v>1180.2864538635495</c:v>
                </c:pt>
                <c:pt idx="31590">
                  <c:v>1145.4576622097809</c:v>
                </c:pt>
                <c:pt idx="31591">
                  <c:v>1114.8370938599676</c:v>
                </c:pt>
                <c:pt idx="31592">
                  <c:v>1087.1120503067955</c:v>
                </c:pt>
                <c:pt idx="31593">
                  <c:v>1062.4932856955347</c:v>
                </c:pt>
                <c:pt idx="31594">
                  <c:v>1040.8127697780028</c:v>
                </c:pt>
                <c:pt idx="31595">
                  <c:v>1021.1830811945837</c:v>
                </c:pt>
                <c:pt idx="31596">
                  <c:v>886.53362237738145</c:v>
                </c:pt>
                <c:pt idx="31597">
                  <c:v>780.97266124891712</c:v>
                </c:pt>
                <c:pt idx="31598">
                  <c:v>681.30906771141213</c:v>
                </c:pt>
                <c:pt idx="31599">
                  <c:v>593.26842913316045</c:v>
                </c:pt>
                <c:pt idx="31600">
                  <c:v>497.16726661168582</c:v>
                </c:pt>
                <c:pt idx="31601">
                  <c:v>423.29180105595299</c:v>
                </c:pt>
                <c:pt idx="31602">
                  <c:v>501.64979704409984</c:v>
                </c:pt>
                <c:pt idx="31603">
                  <c:v>536.74923812352915</c:v>
                </c:pt>
                <c:pt idx="31604">
                  <c:v>561.00315893720142</c:v>
                </c:pt>
                <c:pt idx="31605">
                  <c:v>585.05992470247361</c:v>
                </c:pt>
                <c:pt idx="31606">
                  <c:v>609.90227851833617</c:v>
                </c:pt>
                <c:pt idx="31607">
                  <c:v>634.51965650081718</c:v>
                </c:pt>
                <c:pt idx="31608">
                  <c:v>653.2211585552468</c:v>
                </c:pt>
                <c:pt idx="31609">
                  <c:v>673.91066227450892</c:v>
                </c:pt>
                <c:pt idx="31610">
                  <c:v>695.52939696673252</c:v>
                </c:pt>
                <c:pt idx="31611">
                  <c:v>714.78850199583519</c:v>
                </c:pt>
                <c:pt idx="31612">
                  <c:v>735.82837226040829</c:v>
                </c:pt>
                <c:pt idx="31613">
                  <c:v>755.01397696968604</c:v>
                </c:pt>
                <c:pt idx="31614">
                  <c:v>714.6492656533029</c:v>
                </c:pt>
                <c:pt idx="31615">
                  <c:v>694.30920135200415</c:v>
                </c:pt>
                <c:pt idx="31616">
                  <c:v>675.28368728311148</c:v>
                </c:pt>
                <c:pt idx="31617">
                  <c:v>652.96664775244938</c:v>
                </c:pt>
                <c:pt idx="31618">
                  <c:v>628.66038934657286</c:v>
                </c:pt>
                <c:pt idx="31619">
                  <c:v>604.10150118231081</c:v>
                </c:pt>
                <c:pt idx="31620">
                  <c:v>620.4829635377514</c:v>
                </c:pt>
                <c:pt idx="31621">
                  <c:v>629.97396543483205</c:v>
                </c:pt>
                <c:pt idx="31622">
                  <c:v>634.9861793658207</c:v>
                </c:pt>
                <c:pt idx="31623">
                  <c:v>637.47624820813246</c:v>
                </c:pt>
                <c:pt idx="31624">
                  <c:v>638.59897300775992</c:v>
                </c:pt>
                <c:pt idx="31625">
                  <c:v>639.05058234707326</c:v>
                </c:pt>
                <c:pt idx="31626">
                  <c:v>665.29289738180091</c:v>
                </c:pt>
                <c:pt idx="31627">
                  <c:v>685.83303689536535</c:v>
                </c:pt>
                <c:pt idx="31628">
                  <c:v>700.42881662916045</c:v>
                </c:pt>
                <c:pt idx="31629">
                  <c:v>710.33799369683527</c:v>
                </c:pt>
                <c:pt idx="31630">
                  <c:v>717.52711325750874</c:v>
                </c:pt>
                <c:pt idx="31631">
                  <c:v>723.20707599441425</c:v>
                </c:pt>
                <c:pt idx="31632">
                  <c:v>775.83499066072034</c:v>
                </c:pt>
                <c:pt idx="31633">
                  <c:v>815.19554152841772</c:v>
                </c:pt>
                <c:pt idx="31634">
                  <c:v>857.8396672900127</c:v>
                </c:pt>
                <c:pt idx="31635">
                  <c:v>904.52922801968361</c:v>
                </c:pt>
                <c:pt idx="31636">
                  <c:v>951.51398879826786</c:v>
                </c:pt>
                <c:pt idx="31637">
                  <c:v>1000.1489167439111</c:v>
                </c:pt>
                <c:pt idx="31638">
                  <c:v>1065.6453988471137</c:v>
                </c:pt>
                <c:pt idx="31639">
                  <c:v>1137.1623576970571</c:v>
                </c:pt>
                <c:pt idx="31640">
                  <c:v>1165.5445462150506</c:v>
                </c:pt>
                <c:pt idx="31641">
                  <c:v>1186.7635239403496</c:v>
                </c:pt>
                <c:pt idx="31642">
                  <c:v>1206.7468548911304</c:v>
                </c:pt>
                <c:pt idx="31643">
                  <c:v>1224.5160105147634</c:v>
                </c:pt>
                <c:pt idx="31644">
                  <c:v>1269.7633938427325</c:v>
                </c:pt>
                <c:pt idx="31645">
                  <c:v>1304.2066448371111</c:v>
                </c:pt>
                <c:pt idx="31646">
                  <c:v>1328.75612381772</c:v>
                </c:pt>
                <c:pt idx="31647">
                  <c:v>1356.9691011223729</c:v>
                </c:pt>
                <c:pt idx="31648">
                  <c:v>1384.6233309718714</c:v>
                </c:pt>
                <c:pt idx="31649">
                  <c:v>1410.7304322734819</c:v>
                </c:pt>
                <c:pt idx="31650">
                  <c:v>1415.4141332870756</c:v>
                </c:pt>
                <c:pt idx="31651">
                  <c:v>1422.1329439335498</c:v>
                </c:pt>
                <c:pt idx="31652">
                  <c:v>1437.7832078460451</c:v>
                </c:pt>
                <c:pt idx="31653">
                  <c:v>1454.0044251835088</c:v>
                </c:pt>
                <c:pt idx="31654">
                  <c:v>1469.9461840990418</c:v>
                </c:pt>
                <c:pt idx="31655">
                  <c:v>1485.7903261931904</c:v>
                </c:pt>
                <c:pt idx="31656">
                  <c:v>1463.326469358994</c:v>
                </c:pt>
                <c:pt idx="31657">
                  <c:v>1443.4770926642364</c:v>
                </c:pt>
                <c:pt idx="31658">
                  <c:v>1432.0515063375422</c:v>
                </c:pt>
                <c:pt idx="31659">
                  <c:v>1426.5901683393336</c:v>
                </c:pt>
                <c:pt idx="31660">
                  <c:v>1422.8899337391381</c:v>
                </c:pt>
                <c:pt idx="31661">
                  <c:v>1419.0445959125773</c:v>
                </c:pt>
                <c:pt idx="31662">
                  <c:v>1406.6014650837858</c:v>
                </c:pt>
                <c:pt idx="31663">
                  <c:v>1395.8382165634684</c:v>
                </c:pt>
                <c:pt idx="31664">
                  <c:v>1386.4661912914116</c:v>
                </c:pt>
                <c:pt idx="31665">
                  <c:v>1361.6323174505965</c:v>
                </c:pt>
                <c:pt idx="31666">
                  <c:v>1353.3987003266593</c:v>
                </c:pt>
                <c:pt idx="31667">
                  <c:v>1345.5344273712224</c:v>
                </c:pt>
                <c:pt idx="31668">
                  <c:v>1350.4611399785599</c:v>
                </c:pt>
                <c:pt idx="31669">
                  <c:v>1337.0291589067908</c:v>
                </c:pt>
                <c:pt idx="31670">
                  <c:v>1326.0482626945332</c:v>
                </c:pt>
                <c:pt idx="31671">
                  <c:v>1317.9249071225195</c:v>
                </c:pt>
                <c:pt idx="31672">
                  <c:v>1311.0424723210986</c:v>
                </c:pt>
                <c:pt idx="31673">
                  <c:v>1304.4090808744318</c:v>
                </c:pt>
                <c:pt idx="31674">
                  <c:v>1284.4693145940635</c:v>
                </c:pt>
                <c:pt idx="31675">
                  <c:v>1264.9844065827783</c:v>
                </c:pt>
                <c:pt idx="31676">
                  <c:v>1254.9799993979541</c:v>
                </c:pt>
                <c:pt idx="31677">
                  <c:v>1250.4120343435036</c:v>
                </c:pt>
                <c:pt idx="31678">
                  <c:v>1246.7074374812505</c:v>
                </c:pt>
                <c:pt idx="31679">
                  <c:v>1242.6600781220955</c:v>
                </c:pt>
                <c:pt idx="31680">
                  <c:v>1232.2703178769439</c:v>
                </c:pt>
                <c:pt idx="31681">
                  <c:v>1223.5013195214306</c:v>
                </c:pt>
                <c:pt idx="31682">
                  <c:v>1215.417368110162</c:v>
                </c:pt>
                <c:pt idx="31683">
                  <c:v>1207.6842080862236</c:v>
                </c:pt>
                <c:pt idx="31684">
                  <c:v>1200.3764041650734</c:v>
                </c:pt>
                <c:pt idx="31685">
                  <c:v>1193.567933748719</c:v>
                </c:pt>
                <c:pt idx="31686">
                  <c:v>1173.9553124916722</c:v>
                </c:pt>
                <c:pt idx="31687">
                  <c:v>1153.7786184735476</c:v>
                </c:pt>
                <c:pt idx="31688">
                  <c:v>1140.2518520307094</c:v>
                </c:pt>
                <c:pt idx="31689">
                  <c:v>1131.3491876929941</c:v>
                </c:pt>
                <c:pt idx="31690">
                  <c:v>1123.7233956098707</c:v>
                </c:pt>
                <c:pt idx="31691">
                  <c:v>1116.1526527159394</c:v>
                </c:pt>
                <c:pt idx="31692">
                  <c:v>1114.3964194324931</c:v>
                </c:pt>
                <c:pt idx="31693">
                  <c:v>1111.4489352003659</c:v>
                </c:pt>
                <c:pt idx="31694">
                  <c:v>1108.7563590212762</c:v>
                </c:pt>
                <c:pt idx="31695">
                  <c:v>1106.719293913178</c:v>
                </c:pt>
                <c:pt idx="31696">
                  <c:v>1105.1628031846942</c:v>
                </c:pt>
                <c:pt idx="31697">
                  <c:v>1103.9134221521215</c:v>
                </c:pt>
                <c:pt idx="31698">
                  <c:v>1114.5202948563756</c:v>
                </c:pt>
                <c:pt idx="31699">
                  <c:v>1122.2901493786571</c:v>
                </c:pt>
                <c:pt idx="31700">
                  <c:v>1129.8665467612964</c:v>
                </c:pt>
                <c:pt idx="31701">
                  <c:v>1138.0560636793152</c:v>
                </c:pt>
                <c:pt idx="31702">
                  <c:v>1146.5700184244979</c:v>
                </c:pt>
                <c:pt idx="31703">
                  <c:v>1155.1032545467226</c:v>
                </c:pt>
                <c:pt idx="31704">
                  <c:v>1131.5735112717043</c:v>
                </c:pt>
                <c:pt idx="31705">
                  <c:v>1114.9385120898103</c:v>
                </c:pt>
                <c:pt idx="31706">
                  <c:v>1100.4317333559579</c:v>
                </c:pt>
                <c:pt idx="31707">
                  <c:v>1086.1039278346914</c:v>
                </c:pt>
                <c:pt idx="31708">
                  <c:v>1072.0937878008128</c:v>
                </c:pt>
                <c:pt idx="31709">
                  <c:v>1058.887170226677</c:v>
                </c:pt>
                <c:pt idx="31710">
                  <c:v>1073.7537713313977</c:v>
                </c:pt>
                <c:pt idx="31711">
                  <c:v>1088.0572108600734</c:v>
                </c:pt>
                <c:pt idx="31712">
                  <c:v>1099.5594928959983</c:v>
                </c:pt>
                <c:pt idx="31713">
                  <c:v>1108.5539932884903</c:v>
                </c:pt>
                <c:pt idx="31714">
                  <c:v>1116.6839473423802</c:v>
                </c:pt>
                <c:pt idx="31715">
                  <c:v>1125.0024253684371</c:v>
                </c:pt>
                <c:pt idx="31716">
                  <c:v>1176.027373222548</c:v>
                </c:pt>
                <c:pt idx="31717">
                  <c:v>1243.0286588007757</c:v>
                </c:pt>
                <c:pt idx="31718">
                  <c:v>1287.0147889752607</c:v>
                </c:pt>
                <c:pt idx="31719">
                  <c:v>1308.4475436485516</c:v>
                </c:pt>
                <c:pt idx="31720">
                  <c:v>1321.9840558184319</c:v>
                </c:pt>
                <c:pt idx="31721">
                  <c:v>1336.5019360829174</c:v>
                </c:pt>
                <c:pt idx="31722">
                  <c:v>1341.6004192054361</c:v>
                </c:pt>
                <c:pt idx="31723">
                  <c:v>1358.2227714595913</c:v>
                </c:pt>
                <c:pt idx="31724">
                  <c:v>1378.3290152132652</c:v>
                </c:pt>
                <c:pt idx="31725">
                  <c:v>1411.0021202358384</c:v>
                </c:pt>
                <c:pt idx="31726">
                  <c:v>1376.2313057877213</c:v>
                </c:pt>
                <c:pt idx="31727">
                  <c:v>1377.3647990623326</c:v>
                </c:pt>
                <c:pt idx="31728">
                  <c:v>1101.0595928326438</c:v>
                </c:pt>
                <c:pt idx="31729">
                  <c:v>1071.4837295226203</c:v>
                </c:pt>
                <c:pt idx="31730">
                  <c:v>1042.5392285376161</c:v>
                </c:pt>
                <c:pt idx="31731">
                  <c:v>1017.6962794594955</c:v>
                </c:pt>
                <c:pt idx="31732">
                  <c:v>998.4098965861333</c:v>
                </c:pt>
                <c:pt idx="31733">
                  <c:v>982.29945288720864</c:v>
                </c:pt>
                <c:pt idx="31734">
                  <c:v>948.15834810469983</c:v>
                </c:pt>
                <c:pt idx="31735">
                  <c:v>918.76878839758581</c:v>
                </c:pt>
                <c:pt idx="31736">
                  <c:v>892.10891652738235</c:v>
                </c:pt>
                <c:pt idx="31737">
                  <c:v>868.39039484397745</c:v>
                </c:pt>
                <c:pt idx="31738">
                  <c:v>847.4101041082082</c:v>
                </c:pt>
                <c:pt idx="31739">
                  <c:v>828.41613312601157</c:v>
                </c:pt>
                <c:pt idx="31740">
                  <c:v>793.45700080268261</c:v>
                </c:pt>
                <c:pt idx="31741">
                  <c:v>760.01585513743601</c:v>
                </c:pt>
                <c:pt idx="31742">
                  <c:v>728.23650176074739</c:v>
                </c:pt>
                <c:pt idx="31743">
                  <c:v>701.15618705777342</c:v>
                </c:pt>
                <c:pt idx="31744">
                  <c:v>678.17031108981587</c:v>
                </c:pt>
                <c:pt idx="31745">
                  <c:v>659.53434035615714</c:v>
                </c:pt>
                <c:pt idx="31746">
                  <c:v>632.24409308912914</c:v>
                </c:pt>
                <c:pt idx="31747">
                  <c:v>607.84793898632392</c:v>
                </c:pt>
                <c:pt idx="31748">
                  <c:v>585.36796839033752</c:v>
                </c:pt>
                <c:pt idx="31749">
                  <c:v>561.9760254731367</c:v>
                </c:pt>
                <c:pt idx="31750">
                  <c:v>535.88096677135184</c:v>
                </c:pt>
                <c:pt idx="31751">
                  <c:v>507.51209217914374</c:v>
                </c:pt>
                <c:pt idx="31752">
                  <c:v>538.6922864884101</c:v>
                </c:pt>
                <c:pt idx="31753">
                  <c:v>548.97909684508454</c:v>
                </c:pt>
                <c:pt idx="31754">
                  <c:v>555.25125849711685</c:v>
                </c:pt>
                <c:pt idx="31755">
                  <c:v>559.61640007322933</c:v>
                </c:pt>
                <c:pt idx="31756">
                  <c:v>562.97880184899816</c:v>
                </c:pt>
                <c:pt idx="31757">
                  <c:v>566.26020329591381</c:v>
                </c:pt>
                <c:pt idx="31758">
                  <c:v>601.02191407120074</c:v>
                </c:pt>
                <c:pt idx="31759">
                  <c:v>627.4048091037107</c:v>
                </c:pt>
                <c:pt idx="31760">
                  <c:v>648.99186678956096</c:v>
                </c:pt>
                <c:pt idx="31761">
                  <c:v>668.00675913860891</c:v>
                </c:pt>
                <c:pt idx="31762">
                  <c:v>685.54952071092771</c:v>
                </c:pt>
                <c:pt idx="31763">
                  <c:v>702.68759894917764</c:v>
                </c:pt>
                <c:pt idx="31764">
                  <c:v>669.82296795244599</c:v>
                </c:pt>
                <c:pt idx="31765">
                  <c:v>656.47724462552492</c:v>
                </c:pt>
                <c:pt idx="31766">
                  <c:v>648.51889585399169</c:v>
                </c:pt>
                <c:pt idx="31767">
                  <c:v>637.62054301661101</c:v>
                </c:pt>
                <c:pt idx="31768">
                  <c:v>623.85509328281148</c:v>
                </c:pt>
                <c:pt idx="31769">
                  <c:v>609.49490731653782</c:v>
                </c:pt>
                <c:pt idx="31770">
                  <c:v>569.43376738896211</c:v>
                </c:pt>
                <c:pt idx="31771">
                  <c:v>541.36853713368714</c:v>
                </c:pt>
                <c:pt idx="31772">
                  <c:v>512.46482239893794</c:v>
                </c:pt>
                <c:pt idx="31773">
                  <c:v>482.94633131444942</c:v>
                </c:pt>
                <c:pt idx="31774">
                  <c:v>455.19428322988188</c:v>
                </c:pt>
                <c:pt idx="31775">
                  <c:v>428.75995782045135</c:v>
                </c:pt>
                <c:pt idx="31776">
                  <c:v>468.89062510803774</c:v>
                </c:pt>
                <c:pt idx="31777">
                  <c:v>494.57524312529966</c:v>
                </c:pt>
                <c:pt idx="31778">
                  <c:v>523.90872796753376</c:v>
                </c:pt>
                <c:pt idx="31779">
                  <c:v>551.59511673675138</c:v>
                </c:pt>
                <c:pt idx="31780">
                  <c:v>572.41923754639367</c:v>
                </c:pt>
                <c:pt idx="31781">
                  <c:v>589.70073875132391</c:v>
                </c:pt>
                <c:pt idx="31782">
                  <c:v>701.42181607566226</c:v>
                </c:pt>
                <c:pt idx="31783">
                  <c:v>800.93542482369105</c:v>
                </c:pt>
                <c:pt idx="31784">
                  <c:v>851.90246658842284</c:v>
                </c:pt>
                <c:pt idx="31785">
                  <c:v>890.54012554933104</c:v>
                </c:pt>
                <c:pt idx="31786">
                  <c:v>929.32373768627451</c:v>
                </c:pt>
                <c:pt idx="31787">
                  <c:v>967.45214898048539</c:v>
                </c:pt>
                <c:pt idx="31788">
                  <c:v>1038.4516347829763</c:v>
                </c:pt>
                <c:pt idx="31789">
                  <c:v>1096.5793193992331</c:v>
                </c:pt>
                <c:pt idx="31790">
                  <c:v>1147.3563801744315</c:v>
                </c:pt>
                <c:pt idx="31791">
                  <c:v>1198.1531082485353</c:v>
                </c:pt>
                <c:pt idx="31792">
                  <c:v>1249.6049018669664</c:v>
                </c:pt>
                <c:pt idx="31793">
                  <c:v>1299.6868531984603</c:v>
                </c:pt>
                <c:pt idx="31794">
                  <c:v>1323.3041583114414</c:v>
                </c:pt>
                <c:pt idx="31795">
                  <c:v>1343.2419912709311</c:v>
                </c:pt>
                <c:pt idx="31796">
                  <c:v>1373.9237922811378</c:v>
                </c:pt>
                <c:pt idx="31797">
                  <c:v>1404.7976371264574</c:v>
                </c:pt>
                <c:pt idx="31798">
                  <c:v>1435.0141978631398</c:v>
                </c:pt>
                <c:pt idx="31799">
                  <c:v>1464.999028662236</c:v>
                </c:pt>
                <c:pt idx="31800">
                  <c:v>1480.4791381213358</c:v>
                </c:pt>
                <c:pt idx="31801">
                  <c:v>1490.9353373007091</c:v>
                </c:pt>
                <c:pt idx="31802">
                  <c:v>1510.785430317462</c:v>
                </c:pt>
                <c:pt idx="31803">
                  <c:v>1534.9874021291498</c:v>
                </c:pt>
                <c:pt idx="31804">
                  <c:v>1558.7533735398522</c:v>
                </c:pt>
                <c:pt idx="31805">
                  <c:v>1582.0135105620684</c:v>
                </c:pt>
                <c:pt idx="31806">
                  <c:v>1574.1013658973418</c:v>
                </c:pt>
                <c:pt idx="31807">
                  <c:v>1573.1486943335153</c:v>
                </c:pt>
                <c:pt idx="31808">
                  <c:v>1572.5393996569492</c:v>
                </c:pt>
                <c:pt idx="31809">
                  <c:v>1552.1746932158851</c:v>
                </c:pt>
                <c:pt idx="31810">
                  <c:v>1551.9945308219324</c:v>
                </c:pt>
                <c:pt idx="31811">
                  <c:v>1551.9432914136905</c:v>
                </c:pt>
                <c:pt idx="31812">
                  <c:v>1526.6284863371757</c:v>
                </c:pt>
                <c:pt idx="31813">
                  <c:v>1487.764528765865</c:v>
                </c:pt>
                <c:pt idx="31814">
                  <c:v>1453.5417222917165</c:v>
                </c:pt>
                <c:pt idx="31815">
                  <c:v>1422.1042731167095</c:v>
                </c:pt>
                <c:pt idx="31816">
                  <c:v>1392.3181008585091</c:v>
                </c:pt>
                <c:pt idx="31817">
                  <c:v>1363.7278363095327</c:v>
                </c:pt>
                <c:pt idx="31818">
                  <c:v>1341.1829221122198</c:v>
                </c:pt>
                <c:pt idx="31819">
                  <c:v>1314.5518784882865</c:v>
                </c:pt>
                <c:pt idx="31820">
                  <c:v>1296.3634882380793</c:v>
                </c:pt>
                <c:pt idx="31821">
                  <c:v>1284.366319939415</c:v>
                </c:pt>
                <c:pt idx="31822">
                  <c:v>1273.9109227789727</c:v>
                </c:pt>
                <c:pt idx="31823">
                  <c:v>1263.3759883011912</c:v>
                </c:pt>
                <c:pt idx="31824">
                  <c:v>1265.7507969152057</c:v>
                </c:pt>
                <c:pt idx="31825">
                  <c:v>1265.686164465021</c:v>
                </c:pt>
                <c:pt idx="31826">
                  <c:v>1265.2012107017745</c:v>
                </c:pt>
                <c:pt idx="31827">
                  <c:v>1265.1821330581213</c:v>
                </c:pt>
                <c:pt idx="31828">
                  <c:v>1265.6145516067131</c:v>
                </c:pt>
                <c:pt idx="31829">
                  <c:v>1266.3342626708154</c:v>
                </c:pt>
                <c:pt idx="31830">
                  <c:v>1272.823606292319</c:v>
                </c:pt>
                <c:pt idx="31831">
                  <c:v>1273.7806990477241</c:v>
                </c:pt>
                <c:pt idx="31832">
                  <c:v>1279.5674617451532</c:v>
                </c:pt>
                <c:pt idx="31833">
                  <c:v>1289.8437891389083</c:v>
                </c:pt>
                <c:pt idx="31834">
                  <c:v>1301.2323902520639</c:v>
                </c:pt>
                <c:pt idx="31835">
                  <c:v>1312.1843086050797</c:v>
                </c:pt>
                <c:pt idx="31836">
                  <c:v>1399.9194788082427</c:v>
                </c:pt>
                <c:pt idx="31837">
                  <c:v>1470.4117701922517</c:v>
                </c:pt>
                <c:pt idx="31838">
                  <c:v>1536.1452232325844</c:v>
                </c:pt>
                <c:pt idx="31839">
                  <c:v>1301.1171433657287</c:v>
                </c:pt>
                <c:pt idx="31840">
                  <c:v>1220.0889904984208</c:v>
                </c:pt>
                <c:pt idx="31841">
                  <c:v>1071.8259435439854</c:v>
                </c:pt>
                <c:pt idx="31842">
                  <c:v>970.93052862919308</c:v>
                </c:pt>
                <c:pt idx="31843">
                  <c:v>884.71996221348707</c:v>
                </c:pt>
                <c:pt idx="31844">
                  <c:v>807.59121781099054</c:v>
                </c:pt>
                <c:pt idx="31845">
                  <c:v>738.11534039441221</c:v>
                </c:pt>
                <c:pt idx="31846">
                  <c:v>675.42006767514783</c:v>
                </c:pt>
                <c:pt idx="31847">
                  <c:v>618.40426611581631</c:v>
                </c:pt>
                <c:pt idx="31848">
                  <c:v>581.75103225772796</c:v>
                </c:pt>
                <c:pt idx="31849">
                  <c:v>547.62967527898968</c:v>
                </c:pt>
                <c:pt idx="31850">
                  <c:v>517.50901308615539</c:v>
                </c:pt>
                <c:pt idx="31851">
                  <c:v>491.61911905495458</c:v>
                </c:pt>
                <c:pt idx="31852">
                  <c:v>469.4632026024783</c:v>
                </c:pt>
                <c:pt idx="31853">
                  <c:v>450.26357240897499</c:v>
                </c:pt>
                <c:pt idx="31854">
                  <c:v>451.12824988623726</c:v>
                </c:pt>
                <c:pt idx="31855">
                  <c:v>432.93085560057631</c:v>
                </c:pt>
                <c:pt idx="31856">
                  <c:v>420.35460182926749</c:v>
                </c:pt>
                <c:pt idx="31857">
                  <c:v>409.56544312698583</c:v>
                </c:pt>
                <c:pt idx="31858">
                  <c:v>398.10738460444117</c:v>
                </c:pt>
                <c:pt idx="31859">
                  <c:v>386.50820147748362</c:v>
                </c:pt>
                <c:pt idx="31860">
                  <c:v>392.03923135969563</c:v>
                </c:pt>
                <c:pt idx="31861">
                  <c:v>440.59390075222944</c:v>
                </c:pt>
                <c:pt idx="31862">
                  <c:v>499.93110862850546</c:v>
                </c:pt>
                <c:pt idx="31863">
                  <c:v>532.33984674895828</c:v>
                </c:pt>
                <c:pt idx="31864">
                  <c:v>540.99968053146495</c:v>
                </c:pt>
                <c:pt idx="31865">
                  <c:v>542.39564036108209</c:v>
                </c:pt>
                <c:pt idx="31866">
                  <c:v>512.83114848371872</c:v>
                </c:pt>
                <c:pt idx="31867">
                  <c:v>510.64265686560782</c:v>
                </c:pt>
                <c:pt idx="31868">
                  <c:v>507.61728143054728</c:v>
                </c:pt>
                <c:pt idx="31869">
                  <c:v>539.77790926076</c:v>
                </c:pt>
                <c:pt idx="31870">
                  <c:v>544.8438241510861</c:v>
                </c:pt>
                <c:pt idx="31871">
                  <c:v>551.87566380395685</c:v>
                </c:pt>
                <c:pt idx="31872">
                  <c:v>533.14816122829086</c:v>
                </c:pt>
                <c:pt idx="31873">
                  <c:v>487.07108825719644</c:v>
                </c:pt>
                <c:pt idx="31874">
                  <c:v>448.58113244043938</c:v>
                </c:pt>
                <c:pt idx="31875">
                  <c:v>433.40063097395415</c:v>
                </c:pt>
                <c:pt idx="31876">
                  <c:v>432.82180575569879</c:v>
                </c:pt>
                <c:pt idx="31877">
                  <c:v>435.37425733406701</c:v>
                </c:pt>
                <c:pt idx="31878">
                  <c:v>444.51559824553385</c:v>
                </c:pt>
                <c:pt idx="31879">
                  <c:v>448.30535865809208</c:v>
                </c:pt>
                <c:pt idx="31880">
                  <c:v>447.49685232586643</c:v>
                </c:pt>
                <c:pt idx="31881">
                  <c:v>452.06820940647032</c:v>
                </c:pt>
                <c:pt idx="31882">
                  <c:v>455.84622747822209</c:v>
                </c:pt>
                <c:pt idx="31883">
                  <c:v>460.67416737345098</c:v>
                </c:pt>
                <c:pt idx="31884">
                  <c:v>469.88340678784743</c:v>
                </c:pt>
                <c:pt idx="31885">
                  <c:v>474.14906118750633</c:v>
                </c:pt>
                <c:pt idx="31886">
                  <c:v>474.83371005043426</c:v>
                </c:pt>
                <c:pt idx="31887">
                  <c:v>480.02359614169353</c:v>
                </c:pt>
                <c:pt idx="31888">
                  <c:v>488.11052883969694</c:v>
                </c:pt>
                <c:pt idx="31889">
                  <c:v>496.95992929948051</c:v>
                </c:pt>
                <c:pt idx="31890">
                  <c:v>492.99188941540012</c:v>
                </c:pt>
                <c:pt idx="31891">
                  <c:v>495.0552437363454</c:v>
                </c:pt>
                <c:pt idx="31892">
                  <c:v>499.24865750396168</c:v>
                </c:pt>
                <c:pt idx="31893">
                  <c:v>504.80067324640765</c:v>
                </c:pt>
                <c:pt idx="31894">
                  <c:v>517.00985498359921</c:v>
                </c:pt>
                <c:pt idx="31895">
                  <c:v>530.24493223470915</c:v>
                </c:pt>
                <c:pt idx="31896">
                  <c:v>516.91320478715875</c:v>
                </c:pt>
                <c:pt idx="31897">
                  <c:v>505.45586112612608</c:v>
                </c:pt>
                <c:pt idx="31898">
                  <c:v>510.56659178645492</c:v>
                </c:pt>
                <c:pt idx="31899">
                  <c:v>489.27534696355707</c:v>
                </c:pt>
                <c:pt idx="31900">
                  <c:v>476.8492474908349</c:v>
                </c:pt>
                <c:pt idx="31901">
                  <c:v>450.60985210733526</c:v>
                </c:pt>
                <c:pt idx="31902">
                  <c:v>494.1216792164804</c:v>
                </c:pt>
                <c:pt idx="31903">
                  <c:v>532.07578745487399</c:v>
                </c:pt>
                <c:pt idx="31904">
                  <c:v>554.16676835067119</c:v>
                </c:pt>
                <c:pt idx="31905">
                  <c:v>573.06801475068085</c:v>
                </c:pt>
                <c:pt idx="31906">
                  <c:v>593.79184324108712</c:v>
                </c:pt>
                <c:pt idx="31907">
                  <c:v>610.32291842649784</c:v>
                </c:pt>
                <c:pt idx="31908">
                  <c:v>646.06040226870971</c:v>
                </c:pt>
                <c:pt idx="31909">
                  <c:v>677.53792598676307</c:v>
                </c:pt>
                <c:pt idx="31910">
                  <c:v>703.97450628216029</c:v>
                </c:pt>
                <c:pt idx="31911">
                  <c:v>725.09277283147901</c:v>
                </c:pt>
                <c:pt idx="31912">
                  <c:v>742.63306114690886</c:v>
                </c:pt>
                <c:pt idx="31913">
                  <c:v>758.06879987871343</c:v>
                </c:pt>
                <c:pt idx="31914">
                  <c:v>715.84506654072084</c:v>
                </c:pt>
                <c:pt idx="31915">
                  <c:v>691.72838041439184</c:v>
                </c:pt>
                <c:pt idx="31916">
                  <c:v>663.96991966157952</c:v>
                </c:pt>
                <c:pt idx="31917">
                  <c:v>635.34149111013517</c:v>
                </c:pt>
                <c:pt idx="31918">
                  <c:v>608.08658880384144</c:v>
                </c:pt>
                <c:pt idx="31919">
                  <c:v>581.54737980544462</c:v>
                </c:pt>
                <c:pt idx="31920">
                  <c:v>617.13645478768092</c:v>
                </c:pt>
                <c:pt idx="31921">
                  <c:v>629.56904055578127</c:v>
                </c:pt>
                <c:pt idx="31922">
                  <c:v>650.93126075113662</c:v>
                </c:pt>
                <c:pt idx="31923">
                  <c:v>673.7979920518527</c:v>
                </c:pt>
                <c:pt idx="31924">
                  <c:v>697.69285908198003</c:v>
                </c:pt>
                <c:pt idx="31925">
                  <c:v>723.01674764634242</c:v>
                </c:pt>
                <c:pt idx="31926">
                  <c:v>774.1307893203616</c:v>
                </c:pt>
                <c:pt idx="31927">
                  <c:v>835.98462353456193</c:v>
                </c:pt>
                <c:pt idx="31928">
                  <c:v>869.3615043523497</c:v>
                </c:pt>
                <c:pt idx="31929">
                  <c:v>883.10083778845888</c:v>
                </c:pt>
                <c:pt idx="31930">
                  <c:v>887.54074980016469</c:v>
                </c:pt>
                <c:pt idx="31931">
                  <c:v>891.62442457238626</c:v>
                </c:pt>
                <c:pt idx="31932">
                  <c:v>922.37635063097377</c:v>
                </c:pt>
                <c:pt idx="31933">
                  <c:v>946.06735301241292</c:v>
                </c:pt>
                <c:pt idx="31934">
                  <c:v>961.75636970708149</c:v>
                </c:pt>
                <c:pt idx="31935">
                  <c:v>975.80249035564918</c:v>
                </c:pt>
                <c:pt idx="31936">
                  <c:v>990.59205776101408</c:v>
                </c:pt>
                <c:pt idx="31937">
                  <c:v>1005.2328094764391</c:v>
                </c:pt>
                <c:pt idx="31938">
                  <c:v>1038.854859841033</c:v>
                </c:pt>
                <c:pt idx="31939">
                  <c:v>1061.0480624651543</c:v>
                </c:pt>
                <c:pt idx="31940">
                  <c:v>1085.3085876323141</c:v>
                </c:pt>
                <c:pt idx="31941">
                  <c:v>1113.2783975508353</c:v>
                </c:pt>
                <c:pt idx="31942">
                  <c:v>1142.3433896370666</c:v>
                </c:pt>
                <c:pt idx="31943">
                  <c:v>1168.3108246381616</c:v>
                </c:pt>
                <c:pt idx="31944">
                  <c:v>1176.9732999293528</c:v>
                </c:pt>
                <c:pt idx="31945">
                  <c:v>1180.729943001807</c:v>
                </c:pt>
                <c:pt idx="31946">
                  <c:v>1193.0603347365529</c:v>
                </c:pt>
                <c:pt idx="31947">
                  <c:v>1210.44365690259</c:v>
                </c:pt>
                <c:pt idx="31948">
                  <c:v>1227.8442992065604</c:v>
                </c:pt>
                <c:pt idx="31949">
                  <c:v>1245.9858130580874</c:v>
                </c:pt>
                <c:pt idx="31950">
                  <c:v>1332.4159015527482</c:v>
                </c:pt>
                <c:pt idx="31951">
                  <c:v>1400.1017804655442</c:v>
                </c:pt>
                <c:pt idx="31952">
                  <c:v>1461.9363736661489</c:v>
                </c:pt>
                <c:pt idx="31953">
                  <c:v>1498.1366415635057</c:v>
                </c:pt>
                <c:pt idx="31954">
                  <c:v>1556.6473252038297</c:v>
                </c:pt>
                <c:pt idx="31955">
                  <c:v>1613.1100737104268</c:v>
                </c:pt>
                <c:pt idx="31956">
                  <c:v>1611.0308474599365</c:v>
                </c:pt>
                <c:pt idx="31957">
                  <c:v>1596.8466700607917</c:v>
                </c:pt>
                <c:pt idx="31958">
                  <c:v>1588.9798542350916</c:v>
                </c:pt>
                <c:pt idx="31959">
                  <c:v>1582.2489751470971</c:v>
                </c:pt>
                <c:pt idx="31960">
                  <c:v>1575.603534864525</c:v>
                </c:pt>
                <c:pt idx="31961">
                  <c:v>1569.3006301806399</c:v>
                </c:pt>
                <c:pt idx="31962">
                  <c:v>1544.0391272203744</c:v>
                </c:pt>
                <c:pt idx="31963">
                  <c:v>1516.6468481861189</c:v>
                </c:pt>
                <c:pt idx="31964">
                  <c:v>1497.0663596224661</c:v>
                </c:pt>
                <c:pt idx="31965">
                  <c:v>1483.5002028804145</c:v>
                </c:pt>
                <c:pt idx="31966">
                  <c:v>1471.7438083556356</c:v>
                </c:pt>
                <c:pt idx="31967">
                  <c:v>1460.1523885380038</c:v>
                </c:pt>
                <c:pt idx="31968">
                  <c:v>1453.881751973541</c:v>
                </c:pt>
                <c:pt idx="31969">
                  <c:v>1446.9233623585203</c:v>
                </c:pt>
                <c:pt idx="31970">
                  <c:v>1439.8795670881887</c:v>
                </c:pt>
                <c:pt idx="31971">
                  <c:v>1433.1989573154183</c:v>
                </c:pt>
                <c:pt idx="31972">
                  <c:v>1426.9883278549689</c:v>
                </c:pt>
                <c:pt idx="31973">
                  <c:v>1421.2083868160669</c:v>
                </c:pt>
                <c:pt idx="31974">
                  <c:v>1373.9060180764334</c:v>
                </c:pt>
                <c:pt idx="31975">
                  <c:v>1330.2902007892908</c:v>
                </c:pt>
                <c:pt idx="31976">
                  <c:v>1294.6723159563019</c:v>
                </c:pt>
                <c:pt idx="31977">
                  <c:v>1264.951982272667</c:v>
                </c:pt>
                <c:pt idx="31978">
                  <c:v>1237.7978054060975</c:v>
                </c:pt>
                <c:pt idx="31979">
                  <c:v>1211.7614244489503</c:v>
                </c:pt>
                <c:pt idx="31980">
                  <c:v>1221.8318262210523</c:v>
                </c:pt>
                <c:pt idx="31981">
                  <c:v>1223.2208749518388</c:v>
                </c:pt>
                <c:pt idx="31982">
                  <c:v>1076.8898261552897</c:v>
                </c:pt>
                <c:pt idx="31983">
                  <c:v>991.73596417011117</c:v>
                </c:pt>
                <c:pt idx="31984">
                  <c:v>901.52003498358192</c:v>
                </c:pt>
                <c:pt idx="31985">
                  <c:v>812.48345485237576</c:v>
                </c:pt>
                <c:pt idx="31986">
                  <c:v>739.77521843669217</c:v>
                </c:pt>
                <c:pt idx="31987">
                  <c:v>673.69672427837747</c:v>
                </c:pt>
                <c:pt idx="31988">
                  <c:v>613.65192549149106</c:v>
                </c:pt>
                <c:pt idx="31989">
                  <c:v>559.66724304713944</c:v>
                </c:pt>
                <c:pt idx="31990">
                  <c:v>510.90627186355539</c:v>
                </c:pt>
                <c:pt idx="31991">
                  <c:v>466.49015671406897</c:v>
                </c:pt>
                <c:pt idx="31992">
                  <c:v>414.04640697668611</c:v>
                </c:pt>
                <c:pt idx="31993">
                  <c:v>363.04160715877191</c:v>
                </c:pt>
                <c:pt idx="31994">
                  <c:v>314.52352618492154</c:v>
                </c:pt>
                <c:pt idx="31995">
                  <c:v>268.9686228772527</c:v>
                </c:pt>
                <c:pt idx="31996">
                  <c:v>226.06394475539383</c:v>
                </c:pt>
                <c:pt idx="31997">
                  <c:v>185.05635363434607</c:v>
                </c:pt>
                <c:pt idx="31998">
                  <c:v>188.50873050738014</c:v>
                </c:pt>
                <c:pt idx="31999">
                  <c:v>172.95839809439678</c:v>
                </c:pt>
                <c:pt idx="32000">
                  <c:v>166.9728187258853</c:v>
                </c:pt>
                <c:pt idx="32001">
                  <c:v>163.58621760560899</c:v>
                </c:pt>
                <c:pt idx="32002">
                  <c:v>162.89257870888633</c:v>
                </c:pt>
                <c:pt idx="32003">
                  <c:v>165.82183867528676</c:v>
                </c:pt>
                <c:pt idx="32004">
                  <c:v>175.69684532431711</c:v>
                </c:pt>
                <c:pt idx="32005">
                  <c:v>265.46940855989351</c:v>
                </c:pt>
                <c:pt idx="32006">
                  <c:v>332.81230066467066</c:v>
                </c:pt>
                <c:pt idx="32007">
                  <c:v>379.41674914295618</c:v>
                </c:pt>
                <c:pt idx="32008">
                  <c:v>406.16790694988651</c:v>
                </c:pt>
                <c:pt idx="32009">
                  <c:v>425.35150437624503</c:v>
                </c:pt>
                <c:pt idx="32010">
                  <c:v>403.32109033033066</c:v>
                </c:pt>
                <c:pt idx="32011">
                  <c:v>412.92268081874226</c:v>
                </c:pt>
                <c:pt idx="32012">
                  <c:v>423.55084045353112</c:v>
                </c:pt>
                <c:pt idx="32013">
                  <c:v>468.14198561201067</c:v>
                </c:pt>
                <c:pt idx="32014">
                  <c:v>483.78435977071138</c:v>
                </c:pt>
                <c:pt idx="32015">
                  <c:v>499.44947901371989</c:v>
                </c:pt>
                <c:pt idx="32016">
                  <c:v>494.8125436569029</c:v>
                </c:pt>
                <c:pt idx="32017">
                  <c:v>463.44456498990382</c:v>
                </c:pt>
                <c:pt idx="32018">
                  <c:v>443.84753760903953</c:v>
                </c:pt>
                <c:pt idx="32019">
                  <c:v>440.06330580357496</c:v>
                </c:pt>
                <c:pt idx="32020">
                  <c:v>442.12021215332686</c:v>
                </c:pt>
                <c:pt idx="32021">
                  <c:v>445.85268003778464</c:v>
                </c:pt>
                <c:pt idx="32022">
                  <c:v>438.86501917311648</c:v>
                </c:pt>
                <c:pt idx="32023">
                  <c:v>438.53223144981087</c:v>
                </c:pt>
                <c:pt idx="32024">
                  <c:v>436.21818951488353</c:v>
                </c:pt>
                <c:pt idx="32025">
                  <c:v>433.67823435857741</c:v>
                </c:pt>
                <c:pt idx="32026">
                  <c:v>429.8721375561837</c:v>
                </c:pt>
                <c:pt idx="32027">
                  <c:v>423.34276629306669</c:v>
                </c:pt>
                <c:pt idx="32028">
                  <c:v>447.54973883945127</c:v>
                </c:pt>
                <c:pt idx="32029">
                  <c:v>449.53684943038712</c:v>
                </c:pt>
                <c:pt idx="32030">
                  <c:v>457.89365786820497</c:v>
                </c:pt>
                <c:pt idx="32031">
                  <c:v>464.8965123980592</c:v>
                </c:pt>
                <c:pt idx="32032">
                  <c:v>469.79358127602723</c:v>
                </c:pt>
                <c:pt idx="32033">
                  <c:v>488.05325067128319</c:v>
                </c:pt>
                <c:pt idx="32034">
                  <c:v>485.58211152922081</c:v>
                </c:pt>
                <c:pt idx="32035">
                  <c:v>485.80208623807948</c:v>
                </c:pt>
                <c:pt idx="32036">
                  <c:v>485.57736623733967</c:v>
                </c:pt>
                <c:pt idx="32037">
                  <c:v>484.42861926645639</c:v>
                </c:pt>
                <c:pt idx="32038">
                  <c:v>482.26002309808524</c:v>
                </c:pt>
                <c:pt idx="32039">
                  <c:v>478.86426918862423</c:v>
                </c:pt>
                <c:pt idx="32040">
                  <c:v>554.63834740197206</c:v>
                </c:pt>
                <c:pt idx="32041">
                  <c:v>608.26623265811645</c:v>
                </c:pt>
                <c:pt idx="32042">
                  <c:v>659.79084014659077</c:v>
                </c:pt>
                <c:pt idx="32043">
                  <c:v>707.42459148889634</c:v>
                </c:pt>
                <c:pt idx="32044">
                  <c:v>756.37789492194975</c:v>
                </c:pt>
                <c:pt idx="32045">
                  <c:v>802.2612236182465</c:v>
                </c:pt>
                <c:pt idx="32046">
                  <c:v>800.27702343784404</c:v>
                </c:pt>
                <c:pt idx="32047">
                  <c:v>813.10231568114921</c:v>
                </c:pt>
                <c:pt idx="32048">
                  <c:v>824.55900050911248</c:v>
                </c:pt>
                <c:pt idx="32049">
                  <c:v>832.00990840790462</c:v>
                </c:pt>
                <c:pt idx="32050">
                  <c:v>838.04675241081554</c:v>
                </c:pt>
                <c:pt idx="32051">
                  <c:v>842.54150744112133</c:v>
                </c:pt>
                <c:pt idx="32052">
                  <c:v>885.55953672622081</c:v>
                </c:pt>
                <c:pt idx="32053">
                  <c:v>921.78391261752915</c:v>
                </c:pt>
                <c:pt idx="32054">
                  <c:v>955.12485208164094</c:v>
                </c:pt>
                <c:pt idx="32055">
                  <c:v>1017.7138391689135</c:v>
                </c:pt>
                <c:pt idx="32056">
                  <c:v>1088.3668072559783</c:v>
                </c:pt>
                <c:pt idx="32057">
                  <c:v>1083.3932536668256</c:v>
                </c:pt>
                <c:pt idx="32058">
                  <c:v>969.28600025792036</c:v>
                </c:pt>
                <c:pt idx="32059">
                  <c:v>855.45568064451413</c:v>
                </c:pt>
                <c:pt idx="32060">
                  <c:v>741.36247126709327</c:v>
                </c:pt>
                <c:pt idx="32061">
                  <c:v>627.14321056271865</c:v>
                </c:pt>
                <c:pt idx="32062">
                  <c:v>513.56161315454938</c:v>
                </c:pt>
                <c:pt idx="32063">
                  <c:v>400.77924113903038</c:v>
                </c:pt>
                <c:pt idx="32064">
                  <c:v>417.7312417875977</c:v>
                </c:pt>
                <c:pt idx="32065">
                  <c:v>435.33942869402296</c:v>
                </c:pt>
                <c:pt idx="32066">
                  <c:v>450.05148924012019</c:v>
                </c:pt>
                <c:pt idx="32067">
                  <c:v>464.53144220437309</c:v>
                </c:pt>
                <c:pt idx="32068">
                  <c:v>480.30210315293442</c:v>
                </c:pt>
                <c:pt idx="32069">
                  <c:v>496.46910877721581</c:v>
                </c:pt>
                <c:pt idx="32070">
                  <c:v>498.4713238530336</c:v>
                </c:pt>
                <c:pt idx="32071">
                  <c:v>514.41606324511633</c:v>
                </c:pt>
                <c:pt idx="32072">
                  <c:v>535.18215255890811</c:v>
                </c:pt>
                <c:pt idx="32073">
                  <c:v>550.91022144943224</c:v>
                </c:pt>
                <c:pt idx="32074">
                  <c:v>567.24760373259755</c:v>
                </c:pt>
                <c:pt idx="32075">
                  <c:v>585.33114972487056</c:v>
                </c:pt>
                <c:pt idx="32076">
                  <c:v>617.41553446718945</c:v>
                </c:pt>
                <c:pt idx="32077">
                  <c:v>647.40696170473893</c:v>
                </c:pt>
                <c:pt idx="32078">
                  <c:v>681.27766218070792</c:v>
                </c:pt>
                <c:pt idx="32079">
                  <c:v>719.67363687690806</c:v>
                </c:pt>
                <c:pt idx="32080">
                  <c:v>758.28056693686074</c:v>
                </c:pt>
                <c:pt idx="32081">
                  <c:v>797.30338978488101</c:v>
                </c:pt>
                <c:pt idx="32082">
                  <c:v>825.09989525632716</c:v>
                </c:pt>
                <c:pt idx="32083">
                  <c:v>849.31880448888649</c:v>
                </c:pt>
                <c:pt idx="32084">
                  <c:v>872.91892698758784</c:v>
                </c:pt>
                <c:pt idx="32085">
                  <c:v>899.77903205648249</c:v>
                </c:pt>
                <c:pt idx="32086">
                  <c:v>928.21400349078544</c:v>
                </c:pt>
                <c:pt idx="32087">
                  <c:v>957.74815119249558</c:v>
                </c:pt>
                <c:pt idx="32088">
                  <c:v>967.43256799939081</c:v>
                </c:pt>
                <c:pt idx="32089">
                  <c:v>969.74367423751255</c:v>
                </c:pt>
                <c:pt idx="32090">
                  <c:v>971.75305046124868</c:v>
                </c:pt>
                <c:pt idx="32091">
                  <c:v>979.32684899290086</c:v>
                </c:pt>
                <c:pt idx="32092">
                  <c:v>987.7512125804318</c:v>
                </c:pt>
                <c:pt idx="32093">
                  <c:v>996.45005238601732</c:v>
                </c:pt>
                <c:pt idx="32094">
                  <c:v>1081.0133892245849</c:v>
                </c:pt>
                <c:pt idx="32095">
                  <c:v>1138.0476290412248</c:v>
                </c:pt>
                <c:pt idx="32096">
                  <c:v>1175.8678505719818</c:v>
                </c:pt>
                <c:pt idx="32097">
                  <c:v>1199.3227385866971</c:v>
                </c:pt>
                <c:pt idx="32098">
                  <c:v>1235.4407269782278</c:v>
                </c:pt>
                <c:pt idx="32099">
                  <c:v>1270.5231186942281</c:v>
                </c:pt>
                <c:pt idx="32100">
                  <c:v>1284.8199983808079</c:v>
                </c:pt>
                <c:pt idx="32101">
                  <c:v>1288.1158283137086</c:v>
                </c:pt>
                <c:pt idx="32102">
                  <c:v>1293.9152988999474</c:v>
                </c:pt>
                <c:pt idx="32103">
                  <c:v>1300.78437848467</c:v>
                </c:pt>
                <c:pt idx="32104">
                  <c:v>1308.531899767919</c:v>
                </c:pt>
                <c:pt idx="32105">
                  <c:v>1316.6439071129</c:v>
                </c:pt>
                <c:pt idx="32106">
                  <c:v>1324.6987478704716</c:v>
                </c:pt>
                <c:pt idx="32107">
                  <c:v>1330.8547275734149</c:v>
                </c:pt>
                <c:pt idx="32108">
                  <c:v>1345.5187455380819</c:v>
                </c:pt>
                <c:pt idx="32109">
                  <c:v>1365.0485551599343</c:v>
                </c:pt>
                <c:pt idx="32110">
                  <c:v>1384.8652573536167</c:v>
                </c:pt>
                <c:pt idx="32111">
                  <c:v>1403.8044249252828</c:v>
                </c:pt>
                <c:pt idx="32112">
                  <c:v>1422.9899611166247</c:v>
                </c:pt>
                <c:pt idx="32113">
                  <c:v>1442.3435044818063</c:v>
                </c:pt>
                <c:pt idx="32114">
                  <c:v>1461.4720858970827</c:v>
                </c:pt>
                <c:pt idx="32115">
                  <c:v>1480.3115231356408</c:v>
                </c:pt>
                <c:pt idx="32116">
                  <c:v>1498.9822333356058</c:v>
                </c:pt>
                <c:pt idx="32117">
                  <c:v>1517.5849592663858</c:v>
                </c:pt>
                <c:pt idx="32118">
                  <c:v>1432.6466126301066</c:v>
                </c:pt>
                <c:pt idx="32119">
                  <c:v>1368.9882884006454</c:v>
                </c:pt>
                <c:pt idx="32120">
                  <c:v>1315.3509542638362</c:v>
                </c:pt>
                <c:pt idx="32121">
                  <c:v>1263.9443937742108</c:v>
                </c:pt>
                <c:pt idx="32122">
                  <c:v>1213.6439207498586</c:v>
                </c:pt>
                <c:pt idx="32123">
                  <c:v>1165.3592848462063</c:v>
                </c:pt>
                <c:pt idx="32124">
                  <c:v>1156.923261598618</c:v>
                </c:pt>
                <c:pt idx="32125">
                  <c:v>1141.5326974606005</c:v>
                </c:pt>
                <c:pt idx="32126">
                  <c:v>1125.8173703170505</c:v>
                </c:pt>
                <c:pt idx="32127">
                  <c:v>1111.9660991300102</c:v>
                </c:pt>
                <c:pt idx="32128">
                  <c:v>1099.4045219967356</c:v>
                </c:pt>
                <c:pt idx="32129">
                  <c:v>1087.4401568453418</c:v>
                </c:pt>
                <c:pt idx="32130">
                  <c:v>1106.6187713183274</c:v>
                </c:pt>
                <c:pt idx="32131">
                  <c:v>1118.8106256462509</c:v>
                </c:pt>
                <c:pt idx="32132">
                  <c:v>1130.0525567618015</c:v>
                </c:pt>
                <c:pt idx="32133">
                  <c:v>1142.3148772137424</c:v>
                </c:pt>
                <c:pt idx="32134">
                  <c:v>1155.0737535184498</c:v>
                </c:pt>
                <c:pt idx="32135">
                  <c:v>1167.7266749691644</c:v>
                </c:pt>
                <c:pt idx="32136">
                  <c:v>1231.2198789721956</c:v>
                </c:pt>
                <c:pt idx="32137">
                  <c:v>1283.2634046985697</c:v>
                </c:pt>
                <c:pt idx="32138">
                  <c:v>1333.068535014756</c:v>
                </c:pt>
                <c:pt idx="32139">
                  <c:v>1383.7864192704426</c:v>
                </c:pt>
                <c:pt idx="32140">
                  <c:v>1434.6423748859434</c:v>
                </c:pt>
                <c:pt idx="32141">
                  <c:v>1484.8062148988822</c:v>
                </c:pt>
                <c:pt idx="32142">
                  <c:v>1473.295786960346</c:v>
                </c:pt>
                <c:pt idx="32143">
                  <c:v>1475.1596042181206</c:v>
                </c:pt>
                <c:pt idx="32144">
                  <c:v>1477.3986401772074</c:v>
                </c:pt>
                <c:pt idx="32145">
                  <c:v>1479.0299104646651</c:v>
                </c:pt>
                <c:pt idx="32146">
                  <c:v>1483.0146405472778</c:v>
                </c:pt>
                <c:pt idx="32147">
                  <c:v>1489.4567973640703</c:v>
                </c:pt>
                <c:pt idx="32148">
                  <c:v>1527.407860056979</c:v>
                </c:pt>
                <c:pt idx="32149">
                  <c:v>1564.7450050550576</c:v>
                </c:pt>
                <c:pt idx="32150">
                  <c:v>1582.1389667041469</c:v>
                </c:pt>
                <c:pt idx="32151">
                  <c:v>1589.9069355612864</c:v>
                </c:pt>
                <c:pt idx="32152">
                  <c:v>1598.4396747300798</c:v>
                </c:pt>
                <c:pt idx="32153">
                  <c:v>1610.7174326832842</c:v>
                </c:pt>
                <c:pt idx="32154">
                  <c:v>1492.1130815540237</c:v>
                </c:pt>
                <c:pt idx="32155">
                  <c:v>1426.0466585695724</c:v>
                </c:pt>
                <c:pt idx="32156">
                  <c:v>1359.0255779979814</c:v>
                </c:pt>
                <c:pt idx="32157">
                  <c:v>1314.8743561210135</c:v>
                </c:pt>
                <c:pt idx="32158">
                  <c:v>1249.5865037397919</c:v>
                </c:pt>
                <c:pt idx="32159">
                  <c:v>1187.8191128299918</c:v>
                </c:pt>
                <c:pt idx="32160">
                  <c:v>1076.4273394716865</c:v>
                </c:pt>
                <c:pt idx="32161">
                  <c:v>975.74604586266332</c:v>
                </c:pt>
                <c:pt idx="32162">
                  <c:v>898.81317915916748</c:v>
                </c:pt>
                <c:pt idx="32163">
                  <c:v>828.85850628998867</c:v>
                </c:pt>
                <c:pt idx="32164">
                  <c:v>764.28231281261503</c:v>
                </c:pt>
                <c:pt idx="32165">
                  <c:v>704.93791121220374</c:v>
                </c:pt>
                <c:pt idx="32166">
                  <c:v>702.87018981653625</c:v>
                </c:pt>
                <c:pt idx="32167">
                  <c:v>686.96056924766049</c:v>
                </c:pt>
                <c:pt idx="32168">
                  <c:v>670.60086050524899</c:v>
                </c:pt>
                <c:pt idx="32169">
                  <c:v>654.75989615500964</c:v>
                </c:pt>
                <c:pt idx="32170">
                  <c:v>631.70865592834764</c:v>
                </c:pt>
                <c:pt idx="32171">
                  <c:v>623.81247509155583</c:v>
                </c:pt>
                <c:pt idx="32172">
                  <c:v>606.98710747954465</c:v>
                </c:pt>
                <c:pt idx="32173">
                  <c:v>586.84591245561239</c:v>
                </c:pt>
                <c:pt idx="32174">
                  <c:v>569.37247405026437</c:v>
                </c:pt>
                <c:pt idx="32175">
                  <c:v>549.04114693402471</c:v>
                </c:pt>
                <c:pt idx="32176">
                  <c:v>544.91560825961324</c:v>
                </c:pt>
                <c:pt idx="32177">
                  <c:v>536.22322221289414</c:v>
                </c:pt>
                <c:pt idx="32178">
                  <c:v>574.09581523793804</c:v>
                </c:pt>
                <c:pt idx="32179">
                  <c:v>599.10090423737404</c:v>
                </c:pt>
                <c:pt idx="32180">
                  <c:v>623.59998006542025</c:v>
                </c:pt>
                <c:pt idx="32181">
                  <c:v>644.13367773044899</c:v>
                </c:pt>
                <c:pt idx="32182">
                  <c:v>671.80376533793185</c:v>
                </c:pt>
                <c:pt idx="32183">
                  <c:v>696.86502720599015</c:v>
                </c:pt>
                <c:pt idx="32184">
                  <c:v>715.97605074324736</c:v>
                </c:pt>
                <c:pt idx="32185">
                  <c:v>736.90277692367761</c:v>
                </c:pt>
                <c:pt idx="32186">
                  <c:v>757.23213599921019</c:v>
                </c:pt>
                <c:pt idx="32187">
                  <c:v>776.85352634974572</c:v>
                </c:pt>
                <c:pt idx="32188">
                  <c:v>795.80448288045943</c:v>
                </c:pt>
                <c:pt idx="32189">
                  <c:v>813.9183980214093</c:v>
                </c:pt>
                <c:pt idx="32190">
                  <c:v>832.176894853607</c:v>
                </c:pt>
                <c:pt idx="32191">
                  <c:v>849.75545596043548</c:v>
                </c:pt>
                <c:pt idx="32192">
                  <c:v>865.36599621701919</c:v>
                </c:pt>
                <c:pt idx="32193">
                  <c:v>879.93240372805326</c:v>
                </c:pt>
                <c:pt idx="32194">
                  <c:v>863.4843845313867</c:v>
                </c:pt>
                <c:pt idx="32195">
                  <c:v>833.35797045462891</c:v>
                </c:pt>
                <c:pt idx="32196">
                  <c:v>793.6517279118907</c:v>
                </c:pt>
                <c:pt idx="32197">
                  <c:v>758.04580217159059</c:v>
                </c:pt>
                <c:pt idx="32198">
                  <c:v>716.97107735347197</c:v>
                </c:pt>
                <c:pt idx="32199">
                  <c:v>665.79304949024629</c:v>
                </c:pt>
                <c:pt idx="32200">
                  <c:v>612.27719915599232</c:v>
                </c:pt>
                <c:pt idx="32201">
                  <c:v>558.44635162824204</c:v>
                </c:pt>
                <c:pt idx="32202">
                  <c:v>503.41997827244722</c:v>
                </c:pt>
                <c:pt idx="32203">
                  <c:v>454.26431012570572</c:v>
                </c:pt>
                <c:pt idx="32204">
                  <c:v>403.7217108332797</c:v>
                </c:pt>
                <c:pt idx="32205">
                  <c:v>350.08571042255858</c:v>
                </c:pt>
                <c:pt idx="32206">
                  <c:v>297.56502410793604</c:v>
                </c:pt>
                <c:pt idx="32207">
                  <c:v>245.97341956614827</c:v>
                </c:pt>
                <c:pt idx="32208">
                  <c:v>307.68497505316111</c:v>
                </c:pt>
                <c:pt idx="32209">
                  <c:v>359.4631943132843</c:v>
                </c:pt>
                <c:pt idx="32210">
                  <c:v>411.24454565732378</c:v>
                </c:pt>
                <c:pt idx="32211">
                  <c:v>468.86076064883508</c:v>
                </c:pt>
                <c:pt idx="32212">
                  <c:v>527.43104739372529</c:v>
                </c:pt>
                <c:pt idx="32213">
                  <c:v>585.48833855817691</c:v>
                </c:pt>
                <c:pt idx="32214">
                  <c:v>572.39652297335579</c:v>
                </c:pt>
                <c:pt idx="32215">
                  <c:v>571.60284193588836</c:v>
                </c:pt>
                <c:pt idx="32216">
                  <c:v>574.82971036494177</c:v>
                </c:pt>
                <c:pt idx="32217">
                  <c:v>572.71904600482344</c:v>
                </c:pt>
                <c:pt idx="32218">
                  <c:v>570.79662512733694</c:v>
                </c:pt>
                <c:pt idx="32219">
                  <c:v>570.77120186766911</c:v>
                </c:pt>
                <c:pt idx="32220">
                  <c:v>519.30057619122931</c:v>
                </c:pt>
                <c:pt idx="32221">
                  <c:v>470.60702838233175</c:v>
                </c:pt>
                <c:pt idx="32222">
                  <c:v>425.34925277799937</c:v>
                </c:pt>
                <c:pt idx="32223">
                  <c:v>381.68154025011387</c:v>
                </c:pt>
                <c:pt idx="32224">
                  <c:v>338.92736936708616</c:v>
                </c:pt>
                <c:pt idx="32225">
                  <c:v>296.94467270565173</c:v>
                </c:pt>
                <c:pt idx="32226">
                  <c:v>365.79856978240826</c:v>
                </c:pt>
                <c:pt idx="32227">
                  <c:v>427.80440689225361</c:v>
                </c:pt>
                <c:pt idx="32228">
                  <c:v>489.96305612945019</c:v>
                </c:pt>
                <c:pt idx="32229">
                  <c:v>557.51002448946372</c:v>
                </c:pt>
                <c:pt idx="32230">
                  <c:v>626.63957981013164</c:v>
                </c:pt>
                <c:pt idx="32231">
                  <c:v>697.24929562953707</c:v>
                </c:pt>
                <c:pt idx="32232">
                  <c:v>813.39553474050399</c:v>
                </c:pt>
                <c:pt idx="32233">
                  <c:v>924.12067690411504</c:v>
                </c:pt>
                <c:pt idx="32234">
                  <c:v>1036.4448463808501</c:v>
                </c:pt>
                <c:pt idx="32235">
                  <c:v>1149.7743751292467</c:v>
                </c:pt>
                <c:pt idx="32236">
                  <c:v>1266.9514800691818</c:v>
                </c:pt>
                <c:pt idx="32237">
                  <c:v>1348.1373223171572</c:v>
                </c:pt>
                <c:pt idx="32238">
                  <c:v>1340.3722199475633</c:v>
                </c:pt>
                <c:pt idx="32239">
                  <c:v>1344.0008218887965</c:v>
                </c:pt>
                <c:pt idx="32240">
                  <c:v>1348.3685286635653</c:v>
                </c:pt>
                <c:pt idx="32241">
                  <c:v>1338.4798473627898</c:v>
                </c:pt>
                <c:pt idx="32242">
                  <c:v>1344.1771797984309</c:v>
                </c:pt>
                <c:pt idx="32243">
                  <c:v>1349.6609554115887</c:v>
                </c:pt>
                <c:pt idx="32244">
                  <c:v>1424.2054569984366</c:v>
                </c:pt>
                <c:pt idx="32245">
                  <c:v>1468.5027137050463</c:v>
                </c:pt>
                <c:pt idx="32246">
                  <c:v>1514.8357527230328</c:v>
                </c:pt>
                <c:pt idx="32247">
                  <c:v>1562.3448231988609</c:v>
                </c:pt>
                <c:pt idx="32248">
                  <c:v>1608.7829505830496</c:v>
                </c:pt>
                <c:pt idx="32249">
                  <c:v>1654.374747047372</c:v>
                </c:pt>
                <c:pt idx="32250">
                  <c:v>1667.6258665580235</c:v>
                </c:pt>
                <c:pt idx="32251">
                  <c:v>1683.4852599038675</c:v>
                </c:pt>
                <c:pt idx="32252">
                  <c:v>1707.4997788572621</c:v>
                </c:pt>
                <c:pt idx="32253">
                  <c:v>1736.9431592467181</c:v>
                </c:pt>
                <c:pt idx="32254">
                  <c:v>1767.3572533090635</c:v>
                </c:pt>
                <c:pt idx="32255">
                  <c:v>1797.0059522734236</c:v>
                </c:pt>
                <c:pt idx="32256">
                  <c:v>1637.0366333388561</c:v>
                </c:pt>
                <c:pt idx="32257">
                  <c:v>1514.5677244719702</c:v>
                </c:pt>
                <c:pt idx="32258">
                  <c:v>1401.1117875578793</c:v>
                </c:pt>
                <c:pt idx="32259">
                  <c:v>1288.4088988429319</c:v>
                </c:pt>
                <c:pt idx="32260">
                  <c:v>1178.9779891122996</c:v>
                </c:pt>
                <c:pt idx="32261">
                  <c:v>1075.0352076366601</c:v>
                </c:pt>
                <c:pt idx="32262">
                  <c:v>1101.4831160697686</c:v>
                </c:pt>
                <c:pt idx="32263">
                  <c:v>1101.9652793430148</c:v>
                </c:pt>
                <c:pt idx="32264">
                  <c:v>1103.2241636854105</c:v>
                </c:pt>
                <c:pt idx="32265">
                  <c:v>1110.3142689926872</c:v>
                </c:pt>
                <c:pt idx="32266">
                  <c:v>1119.1736654061156</c:v>
                </c:pt>
                <c:pt idx="32267">
                  <c:v>1127.3302619066983</c:v>
                </c:pt>
                <c:pt idx="32268">
                  <c:v>1102.9481012486467</c:v>
                </c:pt>
                <c:pt idx="32269">
                  <c:v>1085.6257740301021</c:v>
                </c:pt>
                <c:pt idx="32270">
                  <c:v>1070.4399683327279</c:v>
                </c:pt>
                <c:pt idx="32271">
                  <c:v>1055.4174840140558</c:v>
                </c:pt>
                <c:pt idx="32272">
                  <c:v>1040.7178604587141</c:v>
                </c:pt>
                <c:pt idx="32273">
                  <c:v>1026.7064378087957</c:v>
                </c:pt>
                <c:pt idx="32274">
                  <c:v>1006.460384968519</c:v>
                </c:pt>
                <c:pt idx="32275">
                  <c:v>988.16239520145052</c:v>
                </c:pt>
                <c:pt idx="32276">
                  <c:v>971.0927964026863</c:v>
                </c:pt>
                <c:pt idx="32277">
                  <c:v>954.81223358678869</c:v>
                </c:pt>
                <c:pt idx="32278">
                  <c:v>939.19839065734095</c:v>
                </c:pt>
                <c:pt idx="32279">
                  <c:v>924.21760440026333</c:v>
                </c:pt>
                <c:pt idx="32280">
                  <c:v>927.71942050909024</c:v>
                </c:pt>
                <c:pt idx="32281">
                  <c:v>926.835419500326</c:v>
                </c:pt>
                <c:pt idx="32282">
                  <c:v>925.40418214724809</c:v>
                </c:pt>
                <c:pt idx="32283">
                  <c:v>924.79604294086494</c:v>
                </c:pt>
                <c:pt idx="32284">
                  <c:v>924.73470409690606</c:v>
                </c:pt>
                <c:pt idx="32285">
                  <c:v>924.87513284381112</c:v>
                </c:pt>
                <c:pt idx="32286">
                  <c:v>928.88049679858682</c:v>
                </c:pt>
                <c:pt idx="32287">
                  <c:v>934.43568212782247</c:v>
                </c:pt>
                <c:pt idx="32288">
                  <c:v>939.01589982653832</c:v>
                </c:pt>
                <c:pt idx="32289">
                  <c:v>945.13573950578336</c:v>
                </c:pt>
                <c:pt idx="32290">
                  <c:v>953.45965363086032</c:v>
                </c:pt>
                <c:pt idx="32291">
                  <c:v>963.24594971358238</c:v>
                </c:pt>
                <c:pt idx="32292">
                  <c:v>987.91152948195008</c:v>
                </c:pt>
                <c:pt idx="32293">
                  <c:v>1017.1902871758169</c:v>
                </c:pt>
                <c:pt idx="32294">
                  <c:v>1027.5305373542194</c:v>
                </c:pt>
                <c:pt idx="32295">
                  <c:v>1026.7776200143119</c:v>
                </c:pt>
                <c:pt idx="32296">
                  <c:v>1024.8699128632713</c:v>
                </c:pt>
                <c:pt idx="32297">
                  <c:v>1024.8460152640378</c:v>
                </c:pt>
                <c:pt idx="32298">
                  <c:v>996.48327476015879</c:v>
                </c:pt>
                <c:pt idx="32299">
                  <c:v>984.95035970030585</c:v>
                </c:pt>
                <c:pt idx="32300">
                  <c:v>973.5531020592108</c:v>
                </c:pt>
                <c:pt idx="32301">
                  <c:v>979.43760007066885</c:v>
                </c:pt>
                <c:pt idx="32302">
                  <c:v>969.90844299536855</c:v>
                </c:pt>
                <c:pt idx="32303">
                  <c:v>959.99722780152263</c:v>
                </c:pt>
                <c:pt idx="32304">
                  <c:v>927.71210882949731</c:v>
                </c:pt>
                <c:pt idx="32305">
                  <c:v>893.73711073176173</c:v>
                </c:pt>
                <c:pt idx="32306">
                  <c:v>886.73851607796416</c:v>
                </c:pt>
                <c:pt idx="32307">
                  <c:v>881.33797918293112</c:v>
                </c:pt>
                <c:pt idx="32308">
                  <c:v>875.72768160252906</c:v>
                </c:pt>
                <c:pt idx="32309">
                  <c:v>871.53966240393254</c:v>
                </c:pt>
                <c:pt idx="32310">
                  <c:v>838.2165576574771</c:v>
                </c:pt>
                <c:pt idx="32311">
                  <c:v>813.89824248023467</c:v>
                </c:pt>
                <c:pt idx="32312">
                  <c:v>790.63301576790855</c:v>
                </c:pt>
                <c:pt idx="32313">
                  <c:v>768.51145616518954</c:v>
                </c:pt>
                <c:pt idx="32314">
                  <c:v>747.75324600621832</c:v>
                </c:pt>
                <c:pt idx="32315">
                  <c:v>728.37397882058804</c:v>
                </c:pt>
                <c:pt idx="32316">
                  <c:v>704.71462094857395</c:v>
                </c:pt>
                <c:pt idx="32317">
                  <c:v>682.79522450237255</c:v>
                </c:pt>
                <c:pt idx="32318">
                  <c:v>663.96443536716572</c:v>
                </c:pt>
                <c:pt idx="32319">
                  <c:v>649.03996630785412</c:v>
                </c:pt>
                <c:pt idx="32320">
                  <c:v>635.6169001176911</c:v>
                </c:pt>
                <c:pt idx="32321">
                  <c:v>622.84553129943868</c:v>
                </c:pt>
                <c:pt idx="32322">
                  <c:v>658.08212810488521</c:v>
                </c:pt>
                <c:pt idx="32323">
                  <c:v>679.74253727556425</c:v>
                </c:pt>
                <c:pt idx="32324">
                  <c:v>701.0724579515047</c:v>
                </c:pt>
                <c:pt idx="32325">
                  <c:v>722.88274076500215</c:v>
                </c:pt>
                <c:pt idx="32326">
                  <c:v>744.75821753348441</c:v>
                </c:pt>
                <c:pt idx="32327">
                  <c:v>767.08588054047368</c:v>
                </c:pt>
                <c:pt idx="32328">
                  <c:v>784.29723543182342</c:v>
                </c:pt>
                <c:pt idx="32329">
                  <c:v>805.60715310645571</c:v>
                </c:pt>
                <c:pt idx="32330">
                  <c:v>826.69167339227238</c:v>
                </c:pt>
                <c:pt idx="32331">
                  <c:v>845.87435195293267</c:v>
                </c:pt>
                <c:pt idx="32332">
                  <c:v>863.76980210356157</c:v>
                </c:pt>
                <c:pt idx="32333">
                  <c:v>881.10179010279489</c:v>
                </c:pt>
                <c:pt idx="32334">
                  <c:v>850.32846587405231</c:v>
                </c:pt>
                <c:pt idx="32335">
                  <c:v>807.14088097698948</c:v>
                </c:pt>
                <c:pt idx="32336">
                  <c:v>757.14568828526376</c:v>
                </c:pt>
                <c:pt idx="32337">
                  <c:v>701.24780504982903</c:v>
                </c:pt>
                <c:pt idx="32338">
                  <c:v>642.49895535794747</c:v>
                </c:pt>
                <c:pt idx="32339">
                  <c:v>583.04845100213367</c:v>
                </c:pt>
                <c:pt idx="32340">
                  <c:v>539.59903759790609</c:v>
                </c:pt>
                <c:pt idx="32341">
                  <c:v>497.32689727775835</c:v>
                </c:pt>
                <c:pt idx="32342">
                  <c:v>453.47064828247903</c:v>
                </c:pt>
                <c:pt idx="32343">
                  <c:v>405.72417869953813</c:v>
                </c:pt>
                <c:pt idx="32344">
                  <c:v>356.39446863126881</c:v>
                </c:pt>
                <c:pt idx="32345">
                  <c:v>306.7775845955872</c:v>
                </c:pt>
                <c:pt idx="32346">
                  <c:v>223.25271031094923</c:v>
                </c:pt>
                <c:pt idx="32347">
                  <c:v>143.8131896083282</c:v>
                </c:pt>
                <c:pt idx="32348">
                  <c:v>64.038206426207935</c:v>
                </c:pt>
                <c:pt idx="32349">
                  <c:v>0</c:v>
                </c:pt>
                <c:pt idx="32350">
                  <c:v>0</c:v>
                </c:pt>
                <c:pt idx="32351">
                  <c:v>0</c:v>
                </c:pt>
                <c:pt idx="32352">
                  <c:v>0</c:v>
                </c:pt>
                <c:pt idx="32353">
                  <c:v>0</c:v>
                </c:pt>
                <c:pt idx="32354">
                  <c:v>0</c:v>
                </c:pt>
                <c:pt idx="32355">
                  <c:v>0</c:v>
                </c:pt>
                <c:pt idx="32356">
                  <c:v>-68.800537822936548</c:v>
                </c:pt>
                <c:pt idx="32357">
                  <c:v>-47.515167860987837</c:v>
                </c:pt>
                <c:pt idx="32358">
                  <c:v>-22.87720784992198</c:v>
                </c:pt>
                <c:pt idx="32359">
                  <c:v>3.3267519363694684</c:v>
                </c:pt>
                <c:pt idx="32360">
                  <c:v>36.846132532464409</c:v>
                </c:pt>
                <c:pt idx="32361">
                  <c:v>71.246281797824949</c:v>
                </c:pt>
                <c:pt idx="32362">
                  <c:v>104.17584154292217</c:v>
                </c:pt>
                <c:pt idx="32363">
                  <c:v>137.48437997197908</c:v>
                </c:pt>
                <c:pt idx="32364">
                  <c:v>169.00907834685108</c:v>
                </c:pt>
                <c:pt idx="32365">
                  <c:v>201.748619797685</c:v>
                </c:pt>
                <c:pt idx="32366">
                  <c:v>238.01104365429563</c:v>
                </c:pt>
                <c:pt idx="32367">
                  <c:v>275.48061403041714</c:v>
                </c:pt>
                <c:pt idx="32368">
                  <c:v>313.79706353439843</c:v>
                </c:pt>
                <c:pt idx="32369">
                  <c:v>352.76222033958118</c:v>
                </c:pt>
                <c:pt idx="32370">
                  <c:v>396.19595760170142</c:v>
                </c:pt>
                <c:pt idx="32371">
                  <c:v>433.36944054742798</c:v>
                </c:pt>
                <c:pt idx="32372">
                  <c:v>470.59941066085173</c:v>
                </c:pt>
                <c:pt idx="32373">
                  <c:v>513.32377296832021</c:v>
                </c:pt>
                <c:pt idx="32374">
                  <c:v>557.76796778667642</c:v>
                </c:pt>
                <c:pt idx="32375">
                  <c:v>603.10368920273777</c:v>
                </c:pt>
                <c:pt idx="32376">
                  <c:v>678.22701711547018</c:v>
                </c:pt>
                <c:pt idx="32377">
                  <c:v>751.04931383980102</c:v>
                </c:pt>
                <c:pt idx="32378">
                  <c:v>822.87179195530052</c:v>
                </c:pt>
                <c:pt idx="32379">
                  <c:v>896.46542753873973</c:v>
                </c:pt>
                <c:pt idx="32380">
                  <c:v>970.66252742336872</c:v>
                </c:pt>
                <c:pt idx="32381">
                  <c:v>1045.2685011101146</c:v>
                </c:pt>
                <c:pt idx="32382">
                  <c:v>1063.1809921577546</c:v>
                </c:pt>
                <c:pt idx="32383">
                  <c:v>1081.3949115869768</c:v>
                </c:pt>
                <c:pt idx="32384">
                  <c:v>1108.0399846335029</c:v>
                </c:pt>
                <c:pt idx="32385">
                  <c:v>1109.8766304628434</c:v>
                </c:pt>
                <c:pt idx="32386">
                  <c:v>1113.4570221442673</c:v>
                </c:pt>
                <c:pt idx="32387">
                  <c:v>1114.2812653488886</c:v>
                </c:pt>
                <c:pt idx="32388">
                  <c:v>1106.1390864409566</c:v>
                </c:pt>
                <c:pt idx="32389">
                  <c:v>1090.0237817841794</c:v>
                </c:pt>
                <c:pt idx="32390">
                  <c:v>1076.5536343503697</c:v>
                </c:pt>
                <c:pt idx="32391">
                  <c:v>1063.8501617968063</c:v>
                </c:pt>
                <c:pt idx="32392">
                  <c:v>1051.4564351923646</c:v>
                </c:pt>
                <c:pt idx="32393">
                  <c:v>1039.514518239956</c:v>
                </c:pt>
                <c:pt idx="32394">
                  <c:v>1069.8379763885782</c:v>
                </c:pt>
                <c:pt idx="32395">
                  <c:v>1084.7783308512419</c:v>
                </c:pt>
                <c:pt idx="32396">
                  <c:v>1106.7639826156653</c:v>
                </c:pt>
                <c:pt idx="32397">
                  <c:v>1136.4704980899871</c:v>
                </c:pt>
                <c:pt idx="32398">
                  <c:v>1167.8378482677956</c:v>
                </c:pt>
                <c:pt idx="32399">
                  <c:v>1197.9733440372106</c:v>
                </c:pt>
                <c:pt idx="32400">
                  <c:v>1227.9288030812302</c:v>
                </c:pt>
                <c:pt idx="32401">
                  <c:v>1257.7107346862088</c:v>
                </c:pt>
                <c:pt idx="32402">
                  <c:v>1287.0509648346556</c:v>
                </c:pt>
                <c:pt idx="32403">
                  <c:v>1315.862849853864</c:v>
                </c:pt>
                <c:pt idx="32404">
                  <c:v>1344.2291609680019</c:v>
                </c:pt>
                <c:pt idx="32405">
                  <c:v>1372.2486041224508</c:v>
                </c:pt>
                <c:pt idx="32406">
                  <c:v>1361.9245025251291</c:v>
                </c:pt>
                <c:pt idx="32407">
                  <c:v>1356.4472814753965</c:v>
                </c:pt>
                <c:pt idx="32408">
                  <c:v>1357.971454963824</c:v>
                </c:pt>
                <c:pt idx="32409">
                  <c:v>1362.7542209161345</c:v>
                </c:pt>
                <c:pt idx="32410">
                  <c:v>1367.9841686902678</c:v>
                </c:pt>
                <c:pt idx="32411">
                  <c:v>1373.0704996681197</c:v>
                </c:pt>
                <c:pt idx="32412">
                  <c:v>1358.5888869637506</c:v>
                </c:pt>
                <c:pt idx="32413">
                  <c:v>1348.1503785291529</c:v>
                </c:pt>
                <c:pt idx="32414">
                  <c:v>1338.9237287841781</c:v>
                </c:pt>
                <c:pt idx="32415">
                  <c:v>1329.9988114530531</c:v>
                </c:pt>
                <c:pt idx="32416">
                  <c:v>1321.5958121638928</c:v>
                </c:pt>
                <c:pt idx="32417">
                  <c:v>1313.9122167377077</c:v>
                </c:pt>
                <c:pt idx="32418">
                  <c:v>1305.9125476586378</c:v>
                </c:pt>
                <c:pt idx="32419">
                  <c:v>1298.105607174713</c:v>
                </c:pt>
                <c:pt idx="32420">
                  <c:v>1291.0103088796161</c:v>
                </c:pt>
                <c:pt idx="32421">
                  <c:v>1284.7072355900539</c:v>
                </c:pt>
                <c:pt idx="32422">
                  <c:v>1279.057154739274</c:v>
                </c:pt>
                <c:pt idx="32423">
                  <c:v>1273.9348057311402</c:v>
                </c:pt>
                <c:pt idx="32424">
                  <c:v>1299.9842875951874</c:v>
                </c:pt>
                <c:pt idx="32425">
                  <c:v>1319.2639454064804</c:v>
                </c:pt>
                <c:pt idx="32426">
                  <c:v>1337.7552652145712</c:v>
                </c:pt>
                <c:pt idx="32427">
                  <c:v>1357.2516011530661</c:v>
                </c:pt>
                <c:pt idx="32428">
                  <c:v>1377.1330927019876</c:v>
                </c:pt>
                <c:pt idx="32429">
                  <c:v>1396.8037289631106</c:v>
                </c:pt>
                <c:pt idx="32430">
                  <c:v>1381.5003982629003</c:v>
                </c:pt>
                <c:pt idx="32431">
                  <c:v>1380.0446987106482</c:v>
                </c:pt>
                <c:pt idx="32432">
                  <c:v>1378.3089488663436</c:v>
                </c:pt>
                <c:pt idx="32433">
                  <c:v>1375.5251022958485</c:v>
                </c:pt>
                <c:pt idx="32434">
                  <c:v>1374.1631905126346</c:v>
                </c:pt>
                <c:pt idx="32435">
                  <c:v>1374.9844455207724</c:v>
                </c:pt>
                <c:pt idx="32436">
                  <c:v>1375.426192591289</c:v>
                </c:pt>
                <c:pt idx="32437">
                  <c:v>1399.959984753533</c:v>
                </c:pt>
                <c:pt idx="32438">
                  <c:v>1404.5253680712613</c:v>
                </c:pt>
                <c:pt idx="32439">
                  <c:v>1389.0581080827576</c:v>
                </c:pt>
                <c:pt idx="32440">
                  <c:v>1368.3843603682008</c:v>
                </c:pt>
                <c:pt idx="32441">
                  <c:v>1350.6092708394788</c:v>
                </c:pt>
                <c:pt idx="32442">
                  <c:v>1288.9968447341294</c:v>
                </c:pt>
                <c:pt idx="32443">
                  <c:v>1248.7309369507536</c:v>
                </c:pt>
                <c:pt idx="32444">
                  <c:v>1215.3890338116232</c:v>
                </c:pt>
                <c:pt idx="32445">
                  <c:v>1194.4548864007068</c:v>
                </c:pt>
                <c:pt idx="32446">
                  <c:v>1167.4314351536293</c:v>
                </c:pt>
                <c:pt idx="32447">
                  <c:v>1137.0261966697351</c:v>
                </c:pt>
                <c:pt idx="32448">
                  <c:v>1071.4812524110177</c:v>
                </c:pt>
                <c:pt idx="32449">
                  <c:v>1001.230584152075</c:v>
                </c:pt>
                <c:pt idx="32450">
                  <c:v>960.52408590772677</c:v>
                </c:pt>
                <c:pt idx="32451">
                  <c:v>928.75624671939408</c:v>
                </c:pt>
                <c:pt idx="32452">
                  <c:v>898.2439596495343</c:v>
                </c:pt>
                <c:pt idx="32453">
                  <c:v>869.39580039465204</c:v>
                </c:pt>
                <c:pt idx="32454">
                  <c:v>854.15729039881114</c:v>
                </c:pt>
                <c:pt idx="32455">
                  <c:v>833.93866035127724</c:v>
                </c:pt>
                <c:pt idx="32456">
                  <c:v>815.07049034761621</c:v>
                </c:pt>
                <c:pt idx="32457">
                  <c:v>799.54430301203217</c:v>
                </c:pt>
                <c:pt idx="32458">
                  <c:v>785.09381754962772</c:v>
                </c:pt>
                <c:pt idx="32459">
                  <c:v>771.08977213366393</c:v>
                </c:pt>
                <c:pt idx="32460">
                  <c:v>752.57218609693064</c:v>
                </c:pt>
                <c:pt idx="32461">
                  <c:v>732.74582449540901</c:v>
                </c:pt>
                <c:pt idx="32462">
                  <c:v>715.8569123953954</c:v>
                </c:pt>
                <c:pt idx="32463">
                  <c:v>704.90506211447143</c:v>
                </c:pt>
                <c:pt idx="32464">
                  <c:v>695.65638234210951</c:v>
                </c:pt>
                <c:pt idx="32465">
                  <c:v>687.24362572326152</c:v>
                </c:pt>
                <c:pt idx="32466">
                  <c:v>679.82798270729199</c:v>
                </c:pt>
                <c:pt idx="32467">
                  <c:v>673.40590037484913</c:v>
                </c:pt>
                <c:pt idx="32468">
                  <c:v>667.9163645533248</c:v>
                </c:pt>
                <c:pt idx="32469">
                  <c:v>663.09087986104851</c:v>
                </c:pt>
                <c:pt idx="32470">
                  <c:v>658.59204464576806</c:v>
                </c:pt>
                <c:pt idx="32471">
                  <c:v>654.4411807296558</c:v>
                </c:pt>
                <c:pt idx="32472">
                  <c:v>674.6801850145564</c:v>
                </c:pt>
                <c:pt idx="32473">
                  <c:v>688.72836975860025</c:v>
                </c:pt>
                <c:pt idx="32474">
                  <c:v>702.78109613285574</c:v>
                </c:pt>
                <c:pt idx="32475">
                  <c:v>716.78037845873212</c:v>
                </c:pt>
                <c:pt idx="32476">
                  <c:v>730.37845937334737</c:v>
                </c:pt>
                <c:pt idx="32477">
                  <c:v>743.55131423489695</c:v>
                </c:pt>
                <c:pt idx="32478">
                  <c:v>738.75717317424278</c:v>
                </c:pt>
                <c:pt idx="32479">
                  <c:v>695.14329760158512</c:v>
                </c:pt>
                <c:pt idx="32480">
                  <c:v>645.44888192935127</c:v>
                </c:pt>
                <c:pt idx="32481">
                  <c:v>593.6484209028157</c:v>
                </c:pt>
                <c:pt idx="32482">
                  <c:v>539.8489860927267</c:v>
                </c:pt>
                <c:pt idx="32483">
                  <c:v>481.79773523665574</c:v>
                </c:pt>
                <c:pt idx="32484">
                  <c:v>437.76663619475471</c:v>
                </c:pt>
                <c:pt idx="32485">
                  <c:v>396.66789936683887</c:v>
                </c:pt>
                <c:pt idx="32486">
                  <c:v>353.0507184745174</c:v>
                </c:pt>
                <c:pt idx="32487">
                  <c:v>303.73366934098192</c:v>
                </c:pt>
                <c:pt idx="32488">
                  <c:v>252.77516123842287</c:v>
                </c:pt>
                <c:pt idx="32489">
                  <c:v>201.59375539153066</c:v>
                </c:pt>
                <c:pt idx="32490">
                  <c:v>198.6225608971578</c:v>
                </c:pt>
                <c:pt idx="32491">
                  <c:v>196.4175340977074</c:v>
                </c:pt>
                <c:pt idx="32492">
                  <c:v>193.55222046041115</c:v>
                </c:pt>
                <c:pt idx="32493">
                  <c:v>190.12839974829825</c:v>
                </c:pt>
                <c:pt idx="32494">
                  <c:v>187.03309658777815</c:v>
                </c:pt>
                <c:pt idx="32495">
                  <c:v>184.40989512071744</c:v>
                </c:pt>
                <c:pt idx="32496">
                  <c:v>154.55226312319942</c:v>
                </c:pt>
                <c:pt idx="32497">
                  <c:v>126.63305369737276</c:v>
                </c:pt>
                <c:pt idx="32498">
                  <c:v>95.156500098070055</c:v>
                </c:pt>
                <c:pt idx="32499">
                  <c:v>64.113018851753438</c:v>
                </c:pt>
                <c:pt idx="32500">
                  <c:v>35.945418056926606</c:v>
                </c:pt>
                <c:pt idx="32501">
                  <c:v>8.4432767228815813</c:v>
                </c:pt>
                <c:pt idx="32502">
                  <c:v>-16.567457664886824</c:v>
                </c:pt>
                <c:pt idx="32503">
                  <c:v>-31.968728986351522</c:v>
                </c:pt>
                <c:pt idx="32504">
                  <c:v>-43.376970482905172</c:v>
                </c:pt>
                <c:pt idx="32505">
                  <c:v>-57.306714549619727</c:v>
                </c:pt>
                <c:pt idx="32506">
                  <c:v>-73.136880734662569</c:v>
                </c:pt>
                <c:pt idx="32507">
                  <c:v>-88.254225089597554</c:v>
                </c:pt>
                <c:pt idx="32508">
                  <c:v>-64.995391507558139</c:v>
                </c:pt>
                <c:pt idx="32509">
                  <c:v>-44.735075286881795</c:v>
                </c:pt>
                <c:pt idx="32510">
                  <c:v>-21.044495174897605</c:v>
                </c:pt>
                <c:pt idx="32511">
                  <c:v>8.6443859831700252</c:v>
                </c:pt>
                <c:pt idx="32512">
                  <c:v>38.465375068903377</c:v>
                </c:pt>
                <c:pt idx="32513">
                  <c:v>68.727346891419927</c:v>
                </c:pt>
                <c:pt idx="32514">
                  <c:v>176.95384586180174</c:v>
                </c:pt>
                <c:pt idx="32515">
                  <c:v>281.25457382114126</c:v>
                </c:pt>
                <c:pt idx="32516">
                  <c:v>385.14671209108752</c:v>
                </c:pt>
                <c:pt idx="32517">
                  <c:v>492.82720810052314</c:v>
                </c:pt>
                <c:pt idx="32518">
                  <c:v>602.25493379065028</c:v>
                </c:pt>
                <c:pt idx="32519">
                  <c:v>712.75048696930514</c:v>
                </c:pt>
                <c:pt idx="32520">
                  <c:v>803.83560660295814</c:v>
                </c:pt>
                <c:pt idx="32521">
                  <c:v>887.93394944045031</c:v>
                </c:pt>
                <c:pt idx="32522">
                  <c:v>972.03068544713881</c:v>
                </c:pt>
                <c:pt idx="32523">
                  <c:v>1061.5929470084952</c:v>
                </c:pt>
                <c:pt idx="32524">
                  <c:v>1151.9137223377197</c:v>
                </c:pt>
                <c:pt idx="32525">
                  <c:v>1244.6226508070665</c:v>
                </c:pt>
                <c:pt idx="32526">
                  <c:v>1288.6262678298096</c:v>
                </c:pt>
                <c:pt idx="32527">
                  <c:v>1320.7301957068346</c:v>
                </c:pt>
                <c:pt idx="32528">
                  <c:v>1349.1284591569872</c:v>
                </c:pt>
                <c:pt idx="32529">
                  <c:v>1360.9685403591959</c:v>
                </c:pt>
                <c:pt idx="32530">
                  <c:v>1387.543905555711</c:v>
                </c:pt>
                <c:pt idx="32531">
                  <c:v>1413.4702882865927</c:v>
                </c:pt>
                <c:pt idx="32532">
                  <c:v>1439.4653877811813</c:v>
                </c:pt>
                <c:pt idx="32533">
                  <c:v>1448.3635598835895</c:v>
                </c:pt>
                <c:pt idx="32534">
                  <c:v>1459.6662206599642</c:v>
                </c:pt>
                <c:pt idx="32535">
                  <c:v>1472.9752566705888</c:v>
                </c:pt>
                <c:pt idx="32536">
                  <c:v>1486.7083677452633</c:v>
                </c:pt>
                <c:pt idx="32537">
                  <c:v>1500.1115588547343</c:v>
                </c:pt>
                <c:pt idx="32538">
                  <c:v>1480.925564795873</c:v>
                </c:pt>
                <c:pt idx="32539">
                  <c:v>1466.5100855348435</c:v>
                </c:pt>
                <c:pt idx="32540">
                  <c:v>1462.0154956876804</c:v>
                </c:pt>
                <c:pt idx="32541">
                  <c:v>1462.0214962001207</c:v>
                </c:pt>
                <c:pt idx="32542">
                  <c:v>1462.3911439027988</c:v>
                </c:pt>
                <c:pt idx="32543">
                  <c:v>1462.4423601748408</c:v>
                </c:pt>
                <c:pt idx="32544">
                  <c:v>1456.3796813813649</c:v>
                </c:pt>
                <c:pt idx="32545">
                  <c:v>1452.2426521453415</c:v>
                </c:pt>
                <c:pt idx="32546">
                  <c:v>1448.9169242109074</c:v>
                </c:pt>
                <c:pt idx="32547">
                  <c:v>1445.9391882969919</c:v>
                </c:pt>
                <c:pt idx="32548">
                  <c:v>1443.3287415272794</c:v>
                </c:pt>
                <c:pt idx="32549">
                  <c:v>1441.1511695128183</c:v>
                </c:pt>
                <c:pt idx="32550">
                  <c:v>1445.0869755027318</c:v>
                </c:pt>
                <c:pt idx="32551">
                  <c:v>1444.571265614265</c:v>
                </c:pt>
                <c:pt idx="32552">
                  <c:v>1449.6800450004023</c:v>
                </c:pt>
                <c:pt idx="32553">
                  <c:v>1459.1656889000376</c:v>
                </c:pt>
                <c:pt idx="32554">
                  <c:v>1469.5505263521909</c:v>
                </c:pt>
                <c:pt idx="32555">
                  <c:v>1479.5742955087667</c:v>
                </c:pt>
                <c:pt idx="32556">
                  <c:v>1476.4425113405623</c:v>
                </c:pt>
                <c:pt idx="32557">
                  <c:v>1475.7386518304245</c:v>
                </c:pt>
                <c:pt idx="32558">
                  <c:v>1475.6761766835157</c:v>
                </c:pt>
                <c:pt idx="32559">
                  <c:v>1475.7907223981404</c:v>
                </c:pt>
                <c:pt idx="32560">
                  <c:v>1476.299206877504</c:v>
                </c:pt>
                <c:pt idx="32561">
                  <c:v>1477.337372155049</c:v>
                </c:pt>
                <c:pt idx="32562">
                  <c:v>1477.5836332943472</c:v>
                </c:pt>
                <c:pt idx="32563">
                  <c:v>1477.9286525458519</c:v>
                </c:pt>
                <c:pt idx="32564">
                  <c:v>1478.9949166935367</c:v>
                </c:pt>
                <c:pt idx="32565">
                  <c:v>1480.7841460990721</c:v>
                </c:pt>
                <c:pt idx="32566">
                  <c:v>1483.078475135472</c:v>
                </c:pt>
                <c:pt idx="32567">
                  <c:v>1485.7305287301419</c:v>
                </c:pt>
                <c:pt idx="32568">
                  <c:v>1480.7683274205685</c:v>
                </c:pt>
                <c:pt idx="32569">
                  <c:v>1477.186863518569</c:v>
                </c:pt>
                <c:pt idx="32570">
                  <c:v>1474.6870831790197</c:v>
                </c:pt>
                <c:pt idx="32571">
                  <c:v>1472.8904160180268</c:v>
                </c:pt>
                <c:pt idx="32572">
                  <c:v>1471.6011507783596</c:v>
                </c:pt>
                <c:pt idx="32573">
                  <c:v>1470.7366472371777</c:v>
                </c:pt>
                <c:pt idx="32574">
                  <c:v>1466.6530254621127</c:v>
                </c:pt>
                <c:pt idx="32575">
                  <c:v>1470.1099347083702</c:v>
                </c:pt>
                <c:pt idx="32576">
                  <c:v>1472.4474923857069</c:v>
                </c:pt>
                <c:pt idx="32577">
                  <c:v>1474.4327865993789</c:v>
                </c:pt>
                <c:pt idx="32578">
                  <c:v>1478.1295618804136</c:v>
                </c:pt>
                <c:pt idx="32579">
                  <c:v>1483.7883673536398</c:v>
                </c:pt>
                <c:pt idx="32580">
                  <c:v>1488.0647730365965</c:v>
                </c:pt>
                <c:pt idx="32581">
                  <c:v>1516.7104229087693</c:v>
                </c:pt>
                <c:pt idx="32582">
                  <c:v>1524.332292923559</c:v>
                </c:pt>
                <c:pt idx="32583">
                  <c:v>1512.2440643384834</c:v>
                </c:pt>
                <c:pt idx="32584">
                  <c:v>1495.4262650681517</c:v>
                </c:pt>
                <c:pt idx="32585">
                  <c:v>1481.6032134728043</c:v>
                </c:pt>
                <c:pt idx="32586">
                  <c:v>1408.3411401590247</c:v>
                </c:pt>
                <c:pt idx="32587">
                  <c:v>1360.1971376981792</c:v>
                </c:pt>
                <c:pt idx="32588">
                  <c:v>1315.4432140822159</c:v>
                </c:pt>
                <c:pt idx="32589">
                  <c:v>1295.4042449734225</c:v>
                </c:pt>
                <c:pt idx="32590">
                  <c:v>1258.469946487066</c:v>
                </c:pt>
                <c:pt idx="32591">
                  <c:v>1222.5702651460542</c:v>
                </c:pt>
                <c:pt idx="32592">
                  <c:v>1145.032096254992</c:v>
                </c:pt>
                <c:pt idx="32593">
                  <c:v>1064.9833795754382</c:v>
                </c:pt>
                <c:pt idx="32594">
                  <c:v>1015.2811411864162</c:v>
                </c:pt>
                <c:pt idx="32595">
                  <c:v>974.692882368852</c:v>
                </c:pt>
                <c:pt idx="32596">
                  <c:v>935.83308844215617</c:v>
                </c:pt>
                <c:pt idx="32597">
                  <c:v>899.15519117149836</c:v>
                </c:pt>
                <c:pt idx="32598">
                  <c:v>876.35584787822211</c:v>
                </c:pt>
                <c:pt idx="32599">
                  <c:v>848.61863254738944</c:v>
                </c:pt>
                <c:pt idx="32600">
                  <c:v>822.51935127911042</c:v>
                </c:pt>
                <c:pt idx="32601">
                  <c:v>800.22741641683092</c:v>
                </c:pt>
                <c:pt idx="32602">
                  <c:v>779.39653357006625</c:v>
                </c:pt>
                <c:pt idx="32603">
                  <c:v>759.54741780717598</c:v>
                </c:pt>
                <c:pt idx="32604">
                  <c:v>734.97190476504841</c:v>
                </c:pt>
                <c:pt idx="32605">
                  <c:v>709.00615787103186</c:v>
                </c:pt>
                <c:pt idx="32606">
                  <c:v>686.36932540562691</c:v>
                </c:pt>
                <c:pt idx="32607">
                  <c:v>670.06988244267507</c:v>
                </c:pt>
                <c:pt idx="32608">
                  <c:v>655.58948305521267</c:v>
                </c:pt>
                <c:pt idx="32609">
                  <c:v>641.93098595488391</c:v>
                </c:pt>
                <c:pt idx="32610">
                  <c:v>659.11012721772954</c:v>
                </c:pt>
                <c:pt idx="32611">
                  <c:v>667.92978176589804</c:v>
                </c:pt>
                <c:pt idx="32612">
                  <c:v>676.79893753698286</c:v>
                </c:pt>
                <c:pt idx="32613">
                  <c:v>686.10852115272178</c:v>
                </c:pt>
                <c:pt idx="32614">
                  <c:v>695.49646132065709</c:v>
                </c:pt>
                <c:pt idx="32615">
                  <c:v>705.01228867788291</c:v>
                </c:pt>
                <c:pt idx="32616">
                  <c:v>690.94058611781827</c:v>
                </c:pt>
                <c:pt idx="32617">
                  <c:v>684.40430294456633</c:v>
                </c:pt>
                <c:pt idx="32618">
                  <c:v>678.73019642412294</c:v>
                </c:pt>
                <c:pt idx="32619">
                  <c:v>673.11321389142188</c:v>
                </c:pt>
                <c:pt idx="32620">
                  <c:v>667.55806407428406</c:v>
                </c:pt>
                <c:pt idx="32621">
                  <c:v>660.69464680353974</c:v>
                </c:pt>
                <c:pt idx="32622">
                  <c:v>685.48970178669458</c:v>
                </c:pt>
                <c:pt idx="32623">
                  <c:v>704.07334785428134</c:v>
                </c:pt>
                <c:pt idx="32624">
                  <c:v>720.30561982039217</c:v>
                </c:pt>
                <c:pt idx="32625">
                  <c:v>692.99517276863082</c:v>
                </c:pt>
                <c:pt idx="32626">
                  <c:v>652.50400823791483</c:v>
                </c:pt>
                <c:pt idx="32627">
                  <c:v>610.19132278194888</c:v>
                </c:pt>
                <c:pt idx="32628">
                  <c:v>553.10713319064496</c:v>
                </c:pt>
                <c:pt idx="32629">
                  <c:v>500.35241599749236</c:v>
                </c:pt>
                <c:pt idx="32630">
                  <c:v>441.61488436239836</c:v>
                </c:pt>
                <c:pt idx="32631">
                  <c:v>374.70868252525781</c:v>
                </c:pt>
                <c:pt idx="32632">
                  <c:v>305.66851201383059</c:v>
                </c:pt>
                <c:pt idx="32633">
                  <c:v>235.21652435778427</c:v>
                </c:pt>
                <c:pt idx="32634">
                  <c:v>0</c:v>
                </c:pt>
                <c:pt idx="32635">
                  <c:v>0</c:v>
                </c:pt>
                <c:pt idx="32636">
                  <c:v>0</c:v>
                </c:pt>
                <c:pt idx="32637">
                  <c:v>0</c:v>
                </c:pt>
                <c:pt idx="32638">
                  <c:v>0</c:v>
                </c:pt>
                <c:pt idx="32639">
                  <c:v>0</c:v>
                </c:pt>
                <c:pt idx="32640">
                  <c:v>0</c:v>
                </c:pt>
                <c:pt idx="32641">
                  <c:v>0</c:v>
                </c:pt>
                <c:pt idx="32642">
                  <c:v>0</c:v>
                </c:pt>
                <c:pt idx="32643">
                  <c:v>0</c:v>
                </c:pt>
                <c:pt idx="32644">
                  <c:v>0</c:v>
                </c:pt>
                <c:pt idx="32645">
                  <c:v>0</c:v>
                </c:pt>
                <c:pt idx="32646">
                  <c:v>0</c:v>
                </c:pt>
                <c:pt idx="32647">
                  <c:v>0</c:v>
                </c:pt>
                <c:pt idx="32648">
                  <c:v>0</c:v>
                </c:pt>
                <c:pt idx="32649">
                  <c:v>0</c:v>
                </c:pt>
                <c:pt idx="32650">
                  <c:v>0</c:v>
                </c:pt>
                <c:pt idx="32651">
                  <c:v>0</c:v>
                </c:pt>
                <c:pt idx="32652">
                  <c:v>0</c:v>
                </c:pt>
                <c:pt idx="32653">
                  <c:v>0</c:v>
                </c:pt>
                <c:pt idx="32654">
                  <c:v>0</c:v>
                </c:pt>
                <c:pt idx="32655">
                  <c:v>-166.78625246746083</c:v>
                </c:pt>
                <c:pt idx="32656">
                  <c:v>-24.299457079417436</c:v>
                </c:pt>
                <c:pt idx="32657">
                  <c:v>118.80375578550859</c:v>
                </c:pt>
                <c:pt idx="32658">
                  <c:v>258.49468302726478</c:v>
                </c:pt>
                <c:pt idx="32659">
                  <c:v>394.93905554805718</c:v>
                </c:pt>
                <c:pt idx="32660">
                  <c:v>531.10690962014621</c:v>
                </c:pt>
                <c:pt idx="32661">
                  <c:v>670.920621241557</c:v>
                </c:pt>
                <c:pt idx="32662">
                  <c:v>812.6262692805185</c:v>
                </c:pt>
                <c:pt idx="32663">
                  <c:v>955.62037901219276</c:v>
                </c:pt>
                <c:pt idx="32664">
                  <c:v>996.52829672226324</c:v>
                </c:pt>
                <c:pt idx="32665">
                  <c:v>1030.8518234156172</c:v>
                </c:pt>
                <c:pt idx="32666">
                  <c:v>1065.4165298075388</c:v>
                </c:pt>
                <c:pt idx="32667">
                  <c:v>1105.5007809416884</c:v>
                </c:pt>
                <c:pt idx="32668">
                  <c:v>1146.3739397710108</c:v>
                </c:pt>
                <c:pt idx="32669">
                  <c:v>1187.5575359198945</c:v>
                </c:pt>
                <c:pt idx="32670">
                  <c:v>1225.3413973219494</c:v>
                </c:pt>
                <c:pt idx="32671">
                  <c:v>1246.8257230269721</c:v>
                </c:pt>
                <c:pt idx="32672">
                  <c:v>1255.9303920445034</c:v>
                </c:pt>
                <c:pt idx="32673">
                  <c:v>1250.9367221185573</c:v>
                </c:pt>
                <c:pt idx="32674">
                  <c:v>1260.1455822726766</c:v>
                </c:pt>
                <c:pt idx="32675">
                  <c:v>1268.917968621892</c:v>
                </c:pt>
                <c:pt idx="32676">
                  <c:v>1212.1271421969329</c:v>
                </c:pt>
                <c:pt idx="32677">
                  <c:v>1155.3072383972026</c:v>
                </c:pt>
                <c:pt idx="32678">
                  <c:v>1105.1568499947468</c:v>
                </c:pt>
                <c:pt idx="32679">
                  <c:v>1057.4973299530404</c:v>
                </c:pt>
                <c:pt idx="32680">
                  <c:v>1011.5627548702138</c:v>
                </c:pt>
                <c:pt idx="32681">
                  <c:v>967.54420443201479</c:v>
                </c:pt>
                <c:pt idx="32682">
                  <c:v>1028.6524275444747</c:v>
                </c:pt>
                <c:pt idx="32683">
                  <c:v>1062.0360219863312</c:v>
                </c:pt>
                <c:pt idx="32684">
                  <c:v>1098.924869991755</c:v>
                </c:pt>
                <c:pt idx="32685">
                  <c:v>1143.6106286447746</c:v>
                </c:pt>
                <c:pt idx="32686">
                  <c:v>1190.1460286535801</c:v>
                </c:pt>
                <c:pt idx="32687">
                  <c:v>1235.2079919426023</c:v>
                </c:pt>
                <c:pt idx="32688">
                  <c:v>1286.2979026127198</c:v>
                </c:pt>
                <c:pt idx="32689">
                  <c:v>1335.6797051395586</c:v>
                </c:pt>
                <c:pt idx="32690">
                  <c:v>1384.0027872784276</c:v>
                </c:pt>
                <c:pt idx="32691">
                  <c:v>1431.5266258523029</c:v>
                </c:pt>
                <c:pt idx="32692">
                  <c:v>1478.3148561292962</c:v>
                </c:pt>
                <c:pt idx="32693">
                  <c:v>1524.4149053462656</c:v>
                </c:pt>
                <c:pt idx="32694">
                  <c:v>1531.9401034131056</c:v>
                </c:pt>
                <c:pt idx="32695">
                  <c:v>1544.074948068871</c:v>
                </c:pt>
                <c:pt idx="32696">
                  <c:v>1562.8006602858964</c:v>
                </c:pt>
                <c:pt idx="32697">
                  <c:v>1584.2662858675014</c:v>
                </c:pt>
                <c:pt idx="32698">
                  <c:v>1605.7485041594782</c:v>
                </c:pt>
                <c:pt idx="32699">
                  <c:v>1626.754292129358</c:v>
                </c:pt>
                <c:pt idx="32700">
                  <c:v>1596.4307968884318</c:v>
                </c:pt>
                <c:pt idx="32701">
                  <c:v>1575.8686422671742</c:v>
                </c:pt>
                <c:pt idx="32702">
                  <c:v>1556.7522150739635</c:v>
                </c:pt>
                <c:pt idx="32703">
                  <c:v>1537.1100285397386</c:v>
                </c:pt>
                <c:pt idx="32704">
                  <c:v>1518.0643506772565</c:v>
                </c:pt>
                <c:pt idx="32705">
                  <c:v>1500.3970394509017</c:v>
                </c:pt>
                <c:pt idx="32706">
                  <c:v>1482.7915286355797</c:v>
                </c:pt>
                <c:pt idx="32707">
                  <c:v>1465.8908905149372</c:v>
                </c:pt>
                <c:pt idx="32708">
                  <c:v>1450.3177591102367</c:v>
                </c:pt>
                <c:pt idx="32709">
                  <c:v>1436.0213716019528</c:v>
                </c:pt>
                <c:pt idx="32710">
                  <c:v>1422.7193109053028</c:v>
                </c:pt>
                <c:pt idx="32711">
                  <c:v>1410.2146959056029</c:v>
                </c:pt>
                <c:pt idx="32712">
                  <c:v>1461.1366970962581</c:v>
                </c:pt>
                <c:pt idx="32713">
                  <c:v>1498.9608932360163</c:v>
                </c:pt>
                <c:pt idx="32714">
                  <c:v>1535.1272949459947</c:v>
                </c:pt>
                <c:pt idx="32715">
                  <c:v>1572.9514497454293</c:v>
                </c:pt>
                <c:pt idx="32716">
                  <c:v>1611.1993402766618</c:v>
                </c:pt>
                <c:pt idx="32717">
                  <c:v>1648.7871183777606</c:v>
                </c:pt>
                <c:pt idx="32718">
                  <c:v>1650.2734107972756</c:v>
                </c:pt>
                <c:pt idx="32719">
                  <c:v>1664.9252187846691</c:v>
                </c:pt>
                <c:pt idx="32720">
                  <c:v>1678.5504811566193</c:v>
                </c:pt>
                <c:pt idx="32721">
                  <c:v>1690.8938337447673</c:v>
                </c:pt>
                <c:pt idx="32722">
                  <c:v>1704.8625202877108</c:v>
                </c:pt>
                <c:pt idx="32723">
                  <c:v>1721.0035100121529</c:v>
                </c:pt>
                <c:pt idx="32724">
                  <c:v>1662.9990353436965</c:v>
                </c:pt>
                <c:pt idx="32725">
                  <c:v>1633.4739087157848</c:v>
                </c:pt>
                <c:pt idx="32726">
                  <c:v>1596.6919341640685</c:v>
                </c:pt>
                <c:pt idx="32727">
                  <c:v>1546.5432405753531</c:v>
                </c:pt>
                <c:pt idx="32728">
                  <c:v>1490.8935180985022</c:v>
                </c:pt>
                <c:pt idx="32729">
                  <c:v>1437.035757772667</c:v>
                </c:pt>
                <c:pt idx="32730">
                  <c:v>1358.94977276493</c:v>
                </c:pt>
                <c:pt idx="32731">
                  <c:v>1305.6230838911777</c:v>
                </c:pt>
                <c:pt idx="32732">
                  <c:v>1256.5462963501664</c:v>
                </c:pt>
                <c:pt idx="32733">
                  <c:v>1226.8315903890034</c:v>
                </c:pt>
                <c:pt idx="32734">
                  <c:v>1183.6493164554543</c:v>
                </c:pt>
                <c:pt idx="32735">
                  <c:v>1140.7965593574536</c:v>
                </c:pt>
                <c:pt idx="32736">
                  <c:v>1093.7696172773308</c:v>
                </c:pt>
                <c:pt idx="32737">
                  <c:v>1034.3927671570755</c:v>
                </c:pt>
                <c:pt idx="32738">
                  <c:v>1005.0957290074349</c:v>
                </c:pt>
                <c:pt idx="32739">
                  <c:v>984.89810066072096</c:v>
                </c:pt>
                <c:pt idx="32740">
                  <c:v>965.38971503100754</c:v>
                </c:pt>
                <c:pt idx="32741">
                  <c:v>946.97757137975168</c:v>
                </c:pt>
                <c:pt idx="32742">
                  <c:v>917.56187160379454</c:v>
                </c:pt>
                <c:pt idx="32743">
                  <c:v>889.48798088173578</c:v>
                </c:pt>
                <c:pt idx="32744">
                  <c:v>863.12050658940973</c:v>
                </c:pt>
                <c:pt idx="32745">
                  <c:v>840.50988261941927</c:v>
                </c:pt>
                <c:pt idx="32746">
                  <c:v>819.50061593431678</c:v>
                </c:pt>
                <c:pt idx="32747">
                  <c:v>799.4852738510981</c:v>
                </c:pt>
                <c:pt idx="32748">
                  <c:v>780.89756224401447</c:v>
                </c:pt>
                <c:pt idx="32749">
                  <c:v>759.01358805977679</c:v>
                </c:pt>
                <c:pt idx="32750">
                  <c:v>740.18673394353618</c:v>
                </c:pt>
                <c:pt idx="32751">
                  <c:v>727.44689850611678</c:v>
                </c:pt>
                <c:pt idx="32752">
                  <c:v>716.14246068862451</c:v>
                </c:pt>
                <c:pt idx="32753">
                  <c:v>705.4303969640772</c:v>
                </c:pt>
                <c:pt idx="32754">
                  <c:v>719.48586622117193</c:v>
                </c:pt>
                <c:pt idx="32755">
                  <c:v>727.22893581065455</c:v>
                </c:pt>
                <c:pt idx="32756">
                  <c:v>734.83926263242597</c:v>
                </c:pt>
                <c:pt idx="32757">
                  <c:v>743.68493563727111</c:v>
                </c:pt>
                <c:pt idx="32758">
                  <c:v>752.69877426142398</c:v>
                </c:pt>
                <c:pt idx="32759">
                  <c:v>761.58954801666994</c:v>
                </c:pt>
                <c:pt idx="32760">
                  <c:v>777.06249686252738</c:v>
                </c:pt>
                <c:pt idx="32761">
                  <c:v>791.43314431789156</c:v>
                </c:pt>
                <c:pt idx="32762">
                  <c:v>805.90666475715625</c:v>
                </c:pt>
                <c:pt idx="32763">
                  <c:v>820.2143629476285</c:v>
                </c:pt>
                <c:pt idx="32764">
                  <c:v>834.20723091084562</c:v>
                </c:pt>
                <c:pt idx="32765">
                  <c:v>846.53180629702581</c:v>
                </c:pt>
                <c:pt idx="32766">
                  <c:v>823.66514971411516</c:v>
                </c:pt>
                <c:pt idx="32767">
                  <c:v>812.33338814083766</c:v>
                </c:pt>
                <c:pt idx="32768">
                  <c:v>799.83570287619921</c:v>
                </c:pt>
                <c:pt idx="32769">
                  <c:v>784.54784824619571</c:v>
                </c:pt>
                <c:pt idx="32770">
                  <c:v>749.79963959584336</c:v>
                </c:pt>
                <c:pt idx="32771">
                  <c:v>657.58999493194221</c:v>
                </c:pt>
                <c:pt idx="32772">
                  <c:v>561.28157475006424</c:v>
                </c:pt>
                <c:pt idx="32773">
                  <c:v>468.05372719638348</c:v>
                </c:pt>
                <c:pt idx="32774">
                  <c:v>371.18376428746666</c:v>
                </c:pt>
                <c:pt idx="32775">
                  <c:v>267.25535967856098</c:v>
                </c:pt>
                <c:pt idx="32776">
                  <c:v>0</c:v>
                </c:pt>
                <c:pt idx="32777">
                  <c:v>-2.2659679598699851E-15</c:v>
                </c:pt>
                <c:pt idx="32778">
                  <c:v>0</c:v>
                </c:pt>
                <c:pt idx="32779">
                  <c:v>0</c:v>
                </c:pt>
                <c:pt idx="32780">
                  <c:v>0</c:v>
                </c:pt>
                <c:pt idx="32781">
                  <c:v>0</c:v>
                </c:pt>
                <c:pt idx="32782">
                  <c:v>0</c:v>
                </c:pt>
                <c:pt idx="32783">
                  <c:v>0</c:v>
                </c:pt>
                <c:pt idx="32784">
                  <c:v>0</c:v>
                </c:pt>
                <c:pt idx="32785">
                  <c:v>0</c:v>
                </c:pt>
                <c:pt idx="32786">
                  <c:v>-48.987760637929725</c:v>
                </c:pt>
                <c:pt idx="32787">
                  <c:v>-19.197313316058178</c:v>
                </c:pt>
                <c:pt idx="32788">
                  <c:v>16.783658573211994</c:v>
                </c:pt>
                <c:pt idx="32789">
                  <c:v>53.465277766079161</c:v>
                </c:pt>
                <c:pt idx="32790">
                  <c:v>99.881881224964232</c:v>
                </c:pt>
                <c:pt idx="32791">
                  <c:v>159.56099656516449</c:v>
                </c:pt>
                <c:pt idx="32792">
                  <c:v>223.4865642500661</c:v>
                </c:pt>
                <c:pt idx="32793">
                  <c:v>280.44445956026823</c:v>
                </c:pt>
                <c:pt idx="32794">
                  <c:v>336.4459896462829</c:v>
                </c:pt>
                <c:pt idx="32795">
                  <c:v>393.76227829108296</c:v>
                </c:pt>
                <c:pt idx="32796">
                  <c:v>497.24168620862474</c:v>
                </c:pt>
                <c:pt idx="32797">
                  <c:v>598.18082654708121</c:v>
                </c:pt>
                <c:pt idx="32798">
                  <c:v>702.80841575520458</c:v>
                </c:pt>
                <c:pt idx="32799">
                  <c:v>812.98722356165592</c:v>
                </c:pt>
                <c:pt idx="32800">
                  <c:v>924.99718511388062</c:v>
                </c:pt>
                <c:pt idx="32801">
                  <c:v>1037.8853209941949</c:v>
                </c:pt>
                <c:pt idx="32802">
                  <c:v>1097.8926607953947</c:v>
                </c:pt>
                <c:pt idx="32803">
                  <c:v>1155.2462455693851</c:v>
                </c:pt>
                <c:pt idx="32804">
                  <c:v>1212.3826921642371</c:v>
                </c:pt>
                <c:pt idx="32805">
                  <c:v>1272.7122650985405</c:v>
                </c:pt>
                <c:pt idx="32806">
                  <c:v>1334.5973199417554</c:v>
                </c:pt>
                <c:pt idx="32807">
                  <c:v>1397.4845424940825</c:v>
                </c:pt>
                <c:pt idx="32808">
                  <c:v>1459.6034984637063</c:v>
                </c:pt>
                <c:pt idx="32809">
                  <c:v>1494.8559462453647</c:v>
                </c:pt>
                <c:pt idx="32810">
                  <c:v>1530.1475285304139</c:v>
                </c:pt>
                <c:pt idx="32811">
                  <c:v>1569.5076140885926</c:v>
                </c:pt>
                <c:pt idx="32812">
                  <c:v>1607.6799156828145</c:v>
                </c:pt>
                <c:pt idx="32813">
                  <c:v>1644.7575956166183</c:v>
                </c:pt>
                <c:pt idx="32814">
                  <c:v>1578.7769738526304</c:v>
                </c:pt>
                <c:pt idx="32815">
                  <c:v>1533.6609007943539</c:v>
                </c:pt>
                <c:pt idx="32816">
                  <c:v>1489.3124115116188</c:v>
                </c:pt>
                <c:pt idx="32817">
                  <c:v>1429.9221622256755</c:v>
                </c:pt>
                <c:pt idx="32818">
                  <c:v>1389.532455166898</c:v>
                </c:pt>
                <c:pt idx="32819">
                  <c:v>1350.6250918438218</c:v>
                </c:pt>
                <c:pt idx="32820">
                  <c:v>1330.5404697686554</c:v>
                </c:pt>
                <c:pt idx="32821">
                  <c:v>1292.0840683392789</c:v>
                </c:pt>
                <c:pt idx="32822">
                  <c:v>1256.7523647728024</c:v>
                </c:pt>
                <c:pt idx="32823">
                  <c:v>1225.1321541513448</c:v>
                </c:pt>
                <c:pt idx="32824">
                  <c:v>1195.5023602239212</c:v>
                </c:pt>
                <c:pt idx="32825">
                  <c:v>1166.7921370712299</c:v>
                </c:pt>
                <c:pt idx="32826">
                  <c:v>1263.1111613242579</c:v>
                </c:pt>
                <c:pt idx="32827">
                  <c:v>1329.371180172714</c:v>
                </c:pt>
                <c:pt idx="32828">
                  <c:v>1399.4109568055212</c:v>
                </c:pt>
                <c:pt idx="32829">
                  <c:v>1477.2508835763228</c:v>
                </c:pt>
                <c:pt idx="32830">
                  <c:v>1556.1923600556565</c:v>
                </c:pt>
                <c:pt idx="32831">
                  <c:v>1632.8965818561244</c:v>
                </c:pt>
                <c:pt idx="32832">
                  <c:v>1598.8512262707666</c:v>
                </c:pt>
                <c:pt idx="32833">
                  <c:v>1585.784885435892</c:v>
                </c:pt>
                <c:pt idx="32834">
                  <c:v>1575.8886559939585</c:v>
                </c:pt>
                <c:pt idx="32835">
                  <c:v>1563.929457500187</c:v>
                </c:pt>
                <c:pt idx="32836">
                  <c:v>1551.6460801253061</c:v>
                </c:pt>
                <c:pt idx="32837">
                  <c:v>1540.5598576263785</c:v>
                </c:pt>
                <c:pt idx="32838">
                  <c:v>1562.3466322118111</c:v>
                </c:pt>
                <c:pt idx="32839">
                  <c:v>1574.9612575739418</c:v>
                </c:pt>
                <c:pt idx="32840">
                  <c:v>1592.4240781269602</c:v>
                </c:pt>
                <c:pt idx="32841">
                  <c:v>1614.6302103254634</c:v>
                </c:pt>
                <c:pt idx="32842">
                  <c:v>1637.7024816688534</c:v>
                </c:pt>
                <c:pt idx="32843">
                  <c:v>1660.0778045193968</c:v>
                </c:pt>
                <c:pt idx="32844">
                  <c:v>1630.1102974763689</c:v>
                </c:pt>
                <c:pt idx="32845">
                  <c:v>1610.2683279863895</c:v>
                </c:pt>
                <c:pt idx="32846">
                  <c:v>1592.6226526804746</c:v>
                </c:pt>
                <c:pt idx="32847">
                  <c:v>1574.8279236065616</c:v>
                </c:pt>
                <c:pt idx="32848">
                  <c:v>1557.6292788778744</c:v>
                </c:pt>
                <c:pt idx="32849">
                  <c:v>1541.6346344211177</c:v>
                </c:pt>
                <c:pt idx="32850">
                  <c:v>1538.0954917033007</c:v>
                </c:pt>
                <c:pt idx="32851">
                  <c:v>1532.5070966293902</c:v>
                </c:pt>
                <c:pt idx="32852">
                  <c:v>1527.7266764165911</c:v>
                </c:pt>
                <c:pt idx="32853">
                  <c:v>1524.3086226649743</c:v>
                </c:pt>
                <c:pt idx="32854">
                  <c:v>1521.7205026228262</c:v>
                </c:pt>
                <c:pt idx="32855">
                  <c:v>1519.575251059445</c:v>
                </c:pt>
                <c:pt idx="32856">
                  <c:v>1470.3670401663601</c:v>
                </c:pt>
                <c:pt idx="32857">
                  <c:v>1430.8521858186209</c:v>
                </c:pt>
                <c:pt idx="32858">
                  <c:v>1394.6472226550723</c:v>
                </c:pt>
                <c:pt idx="32859">
                  <c:v>1359.3261199918793</c:v>
                </c:pt>
                <c:pt idx="32860">
                  <c:v>1325.1002201114454</c:v>
                </c:pt>
                <c:pt idx="32861">
                  <c:v>1292.3474293353443</c:v>
                </c:pt>
                <c:pt idx="32862">
                  <c:v>1269.1436414250888</c:v>
                </c:pt>
                <c:pt idx="32863">
                  <c:v>1251.6434569712371</c:v>
                </c:pt>
                <c:pt idx="32864">
                  <c:v>1233.7075885987049</c:v>
                </c:pt>
                <c:pt idx="32865">
                  <c:v>1215.3032191501218</c:v>
                </c:pt>
                <c:pt idx="32866">
                  <c:v>1198.278022874606</c:v>
                </c:pt>
                <c:pt idx="32867">
                  <c:v>1184.0179543460097</c:v>
                </c:pt>
                <c:pt idx="32868">
                  <c:v>1233.5874252327253</c:v>
                </c:pt>
                <c:pt idx="32869">
                  <c:v>1294.8254889409482</c:v>
                </c:pt>
                <c:pt idx="32870">
                  <c:v>1331.8627146143272</c:v>
                </c:pt>
                <c:pt idx="32871">
                  <c:v>1348.0088115504213</c:v>
                </c:pt>
                <c:pt idx="32872">
                  <c:v>1358.1047490049605</c:v>
                </c:pt>
                <c:pt idx="32873">
                  <c:v>1370.2022094107883</c:v>
                </c:pt>
                <c:pt idx="32874">
                  <c:v>1268.2594277237042</c:v>
                </c:pt>
                <c:pt idx="32875">
                  <c:v>1203.7635457798806</c:v>
                </c:pt>
                <c:pt idx="32876">
                  <c:v>1143.2798877891551</c:v>
                </c:pt>
                <c:pt idx="32877">
                  <c:v>1108.5548009166168</c:v>
                </c:pt>
                <c:pt idx="32878">
                  <c:v>1057.0176754145116</c:v>
                </c:pt>
                <c:pt idx="32879">
                  <c:v>1007.6758525115273</c:v>
                </c:pt>
                <c:pt idx="32880">
                  <c:v>1009.6135250210525</c:v>
                </c:pt>
                <c:pt idx="32881">
                  <c:v>981.65121035507491</c:v>
                </c:pt>
                <c:pt idx="32882">
                  <c:v>983.82785164960399</c:v>
                </c:pt>
                <c:pt idx="32883">
                  <c:v>996.37069528010989</c:v>
                </c:pt>
                <c:pt idx="32884">
                  <c:v>1008.9427261908262</c:v>
                </c:pt>
                <c:pt idx="32885">
                  <c:v>1021.724141662284</c:v>
                </c:pt>
                <c:pt idx="32886">
                  <c:v>960.75270606713025</c:v>
                </c:pt>
                <c:pt idx="32887">
                  <c:v>916.2639431613228</c:v>
                </c:pt>
                <c:pt idx="32888">
                  <c:v>874.05874035813292</c:v>
                </c:pt>
                <c:pt idx="32889">
                  <c:v>835.84718092663184</c:v>
                </c:pt>
                <c:pt idx="32890">
                  <c:v>799.91856027461495</c:v>
                </c:pt>
                <c:pt idx="32891">
                  <c:v>765.61891259426886</c:v>
                </c:pt>
                <c:pt idx="32892">
                  <c:v>775.57872267745176</c:v>
                </c:pt>
                <c:pt idx="32893">
                  <c:v>770.06294067163731</c:v>
                </c:pt>
                <c:pt idx="32894">
                  <c:v>766.55121346165993</c:v>
                </c:pt>
                <c:pt idx="32895">
                  <c:v>769.4964957733813</c:v>
                </c:pt>
                <c:pt idx="32896">
                  <c:v>773.88900456533702</c:v>
                </c:pt>
                <c:pt idx="32897">
                  <c:v>778.74325372238889</c:v>
                </c:pt>
                <c:pt idx="32898">
                  <c:v>772.4366234105338</c:v>
                </c:pt>
                <c:pt idx="32899">
                  <c:v>770.43591785540775</c:v>
                </c:pt>
                <c:pt idx="32900">
                  <c:v>769.5689159126606</c:v>
                </c:pt>
                <c:pt idx="32901">
                  <c:v>769.3086360302957</c:v>
                </c:pt>
                <c:pt idx="32902">
                  <c:v>769.57583453330653</c:v>
                </c:pt>
                <c:pt idx="32903">
                  <c:v>770.42027088375744</c:v>
                </c:pt>
                <c:pt idx="32904">
                  <c:v>777.84702023635589</c:v>
                </c:pt>
                <c:pt idx="32905">
                  <c:v>784.05711714292147</c:v>
                </c:pt>
                <c:pt idx="32906">
                  <c:v>790.34185422020221</c:v>
                </c:pt>
                <c:pt idx="32907">
                  <c:v>796.32557383675044</c:v>
                </c:pt>
                <c:pt idx="32908">
                  <c:v>802.15334691415433</c:v>
                </c:pt>
                <c:pt idx="32909">
                  <c:v>807.58869787185631</c:v>
                </c:pt>
                <c:pt idx="32910">
                  <c:v>801.15368464908533</c:v>
                </c:pt>
                <c:pt idx="32911">
                  <c:v>800.37159672468704</c:v>
                </c:pt>
                <c:pt idx="32912">
                  <c:v>798.44238332369173</c:v>
                </c:pt>
                <c:pt idx="32913">
                  <c:v>793.10463603123628</c:v>
                </c:pt>
                <c:pt idx="32914">
                  <c:v>786.27740566828436</c:v>
                </c:pt>
                <c:pt idx="32915">
                  <c:v>762.48455487213403</c:v>
                </c:pt>
                <c:pt idx="32916">
                  <c:v>759.35959119517099</c:v>
                </c:pt>
                <c:pt idx="32917">
                  <c:v>764.81882002737473</c:v>
                </c:pt>
                <c:pt idx="32918">
                  <c:v>766.47081158372941</c:v>
                </c:pt>
                <c:pt idx="32919">
                  <c:v>760.35749969835592</c:v>
                </c:pt>
                <c:pt idx="32920">
                  <c:v>749.76708249798889</c:v>
                </c:pt>
                <c:pt idx="32921">
                  <c:v>739.03156346258334</c:v>
                </c:pt>
                <c:pt idx="32922">
                  <c:v>657.82274682716502</c:v>
                </c:pt>
                <c:pt idx="32923">
                  <c:v>579.73616603387586</c:v>
                </c:pt>
                <c:pt idx="32924">
                  <c:v>501.54883169252628</c:v>
                </c:pt>
                <c:pt idx="32925">
                  <c:v>420.14919828193416</c:v>
                </c:pt>
                <c:pt idx="32926">
                  <c:v>336.1153348138738</c:v>
                </c:pt>
                <c:pt idx="32927">
                  <c:v>251.97838595080134</c:v>
                </c:pt>
                <c:pt idx="32928">
                  <c:v>265.04085028538975</c:v>
                </c:pt>
                <c:pt idx="32929">
                  <c:v>275.32682945778998</c:v>
                </c:pt>
                <c:pt idx="32930">
                  <c:v>284.70980233650693</c:v>
                </c:pt>
                <c:pt idx="32931">
                  <c:v>298.38827648325304</c:v>
                </c:pt>
                <c:pt idx="32932">
                  <c:v>317.12293498737921</c:v>
                </c:pt>
                <c:pt idx="32933">
                  <c:v>338.92724704756102</c:v>
                </c:pt>
                <c:pt idx="32934">
                  <c:v>346.64342749335373</c:v>
                </c:pt>
                <c:pt idx="32935">
                  <c:v>367.22065794825869</c:v>
                </c:pt>
                <c:pt idx="32936">
                  <c:v>392.17384146766886</c:v>
                </c:pt>
                <c:pt idx="32937">
                  <c:v>409.94191268420531</c:v>
                </c:pt>
                <c:pt idx="32938">
                  <c:v>426.51814027887497</c:v>
                </c:pt>
                <c:pt idx="32939">
                  <c:v>444.25270045955284</c:v>
                </c:pt>
                <c:pt idx="32940">
                  <c:v>492.20621082354467</c:v>
                </c:pt>
                <c:pt idx="32941">
                  <c:v>537.22998244434348</c:v>
                </c:pt>
                <c:pt idx="32942">
                  <c:v>585.53910172390738</c:v>
                </c:pt>
                <c:pt idx="32943">
                  <c:v>639.07851896595741</c:v>
                </c:pt>
                <c:pt idx="32944">
                  <c:v>693.95301075442069</c:v>
                </c:pt>
                <c:pt idx="32945">
                  <c:v>749.24733704582195</c:v>
                </c:pt>
                <c:pt idx="32946">
                  <c:v>974.54447290182998</c:v>
                </c:pt>
                <c:pt idx="32947">
                  <c:v>1196.6697361232393</c:v>
                </c:pt>
                <c:pt idx="32948">
                  <c:v>1418.5771634240318</c:v>
                </c:pt>
                <c:pt idx="32949">
                  <c:v>1613.3788412515707</c:v>
                </c:pt>
                <c:pt idx="32950">
                  <c:v>1759.1913572255801</c:v>
                </c:pt>
                <c:pt idx="32951">
                  <c:v>1897.3019765158826</c:v>
                </c:pt>
                <c:pt idx="32952">
                  <c:v>1886.6683009571989</c:v>
                </c:pt>
                <c:pt idx="32953">
                  <c:v>1900.3348594699537</c:v>
                </c:pt>
                <c:pt idx="32954">
                  <c:v>1926.3163588000493</c:v>
                </c:pt>
                <c:pt idx="32955">
                  <c:v>1947.7986316993588</c:v>
                </c:pt>
                <c:pt idx="32956">
                  <c:v>1973.1930480349508</c:v>
                </c:pt>
                <c:pt idx="32957">
                  <c:v>1998.1450987998073</c:v>
                </c:pt>
                <c:pt idx="32958">
                  <c:v>1976.8268922158011</c:v>
                </c:pt>
                <c:pt idx="32959">
                  <c:v>1964.3794358181719</c:v>
                </c:pt>
                <c:pt idx="32960">
                  <c:v>1952.326234676879</c:v>
                </c:pt>
                <c:pt idx="32961">
                  <c:v>1918.6238307888596</c:v>
                </c:pt>
                <c:pt idx="32962">
                  <c:v>1908.1113748473592</c:v>
                </c:pt>
                <c:pt idx="32963">
                  <c:v>1898.2514458815428</c:v>
                </c:pt>
                <c:pt idx="32964">
                  <c:v>1894.0077560192299</c:v>
                </c:pt>
                <c:pt idx="32965">
                  <c:v>1867.7724518183404</c:v>
                </c:pt>
                <c:pt idx="32966">
                  <c:v>1844.9400504478717</c:v>
                </c:pt>
                <c:pt idx="32967">
                  <c:v>1824.9589066385477</c:v>
                </c:pt>
                <c:pt idx="32968">
                  <c:v>1806.1522115606231</c:v>
                </c:pt>
                <c:pt idx="32969">
                  <c:v>1788.5389732698727</c:v>
                </c:pt>
                <c:pt idx="32970">
                  <c:v>1790.8877476348271</c:v>
                </c:pt>
                <c:pt idx="32971">
                  <c:v>1788.4007166499509</c:v>
                </c:pt>
                <c:pt idx="32972">
                  <c:v>1794.525665819632</c:v>
                </c:pt>
                <c:pt idx="32973">
                  <c:v>1806.1918329914756</c:v>
                </c:pt>
                <c:pt idx="32974">
                  <c:v>1818.4906888239038</c:v>
                </c:pt>
                <c:pt idx="32975">
                  <c:v>1830.1351286648344</c:v>
                </c:pt>
                <c:pt idx="32976">
                  <c:v>1880.4209585353233</c:v>
                </c:pt>
                <c:pt idx="32977">
                  <c:v>1922.9705868645815</c:v>
                </c:pt>
                <c:pt idx="32978">
                  <c:v>1964.0804605738972</c:v>
                </c:pt>
                <c:pt idx="32979">
                  <c:v>2005.6917033205059</c:v>
                </c:pt>
                <c:pt idx="32980">
                  <c:v>2047.2923972245821</c:v>
                </c:pt>
                <c:pt idx="32981">
                  <c:v>2088.4000549364418</c:v>
                </c:pt>
                <c:pt idx="32982">
                  <c:v>2063.2867511830682</c:v>
                </c:pt>
                <c:pt idx="32983">
                  <c:v>2047.3717240039875</c:v>
                </c:pt>
                <c:pt idx="32984">
                  <c:v>2039.3087623241847</c:v>
                </c:pt>
                <c:pt idx="32985">
                  <c:v>2034.3511788085405</c:v>
                </c:pt>
                <c:pt idx="32986">
                  <c:v>2030.1217215711849</c:v>
                </c:pt>
                <c:pt idx="32987">
                  <c:v>2026.3938965244602</c:v>
                </c:pt>
                <c:pt idx="32988">
                  <c:v>1764.858478100321</c:v>
                </c:pt>
                <c:pt idx="32989">
                  <c:v>1652.6074428414563</c:v>
                </c:pt>
                <c:pt idx="32990">
                  <c:v>1484.5937206169115</c:v>
                </c:pt>
                <c:pt idx="32991">
                  <c:v>1341.2703442842733</c:v>
                </c:pt>
                <c:pt idx="32992">
                  <c:v>1217.22209951225</c:v>
                </c:pt>
                <c:pt idx="32993">
                  <c:v>1107.1189813753672</c:v>
                </c:pt>
                <c:pt idx="32994">
                  <c:v>1016.4373219705921</c:v>
                </c:pt>
                <c:pt idx="32995">
                  <c:v>933.46751779674344</c:v>
                </c:pt>
                <c:pt idx="32996">
                  <c:v>859.12950864497145</c:v>
                </c:pt>
                <c:pt idx="32997">
                  <c:v>793.38630369281952</c:v>
                </c:pt>
                <c:pt idx="32998">
                  <c:v>734.80856016928885</c:v>
                </c:pt>
                <c:pt idx="32999">
                  <c:v>681.94184092811895</c:v>
                </c:pt>
                <c:pt idx="33000">
                  <c:v>635.44279230144798</c:v>
                </c:pt>
                <c:pt idx="33001">
                  <c:v>590.6635036502538</c:v>
                </c:pt>
                <c:pt idx="33002">
                  <c:v>549.38001169521453</c:v>
                </c:pt>
                <c:pt idx="33003">
                  <c:v>512.38339775660654</c:v>
                </c:pt>
                <c:pt idx="33004">
                  <c:v>479.0693896774693</c:v>
                </c:pt>
                <c:pt idx="33005">
                  <c:v>448.57024683306821</c:v>
                </c:pt>
                <c:pt idx="33006">
                  <c:v>449.70206009147046</c:v>
                </c:pt>
                <c:pt idx="33007">
                  <c:v>430.47898450689928</c:v>
                </c:pt>
                <c:pt idx="33008">
                  <c:v>418.54558692203295</c:v>
                </c:pt>
                <c:pt idx="33009">
                  <c:v>409.55085415676569</c:v>
                </c:pt>
                <c:pt idx="33010">
                  <c:v>403.49590317844763</c:v>
                </c:pt>
                <c:pt idx="33011">
                  <c:v>400.78738941260542</c:v>
                </c:pt>
                <c:pt idx="33012">
                  <c:v>415.19235459101253</c:v>
                </c:pt>
                <c:pt idx="33013">
                  <c:v>489.02067649596506</c:v>
                </c:pt>
                <c:pt idx="33014">
                  <c:v>545.39846369880956</c:v>
                </c:pt>
                <c:pt idx="33015">
                  <c:v>570.2056099810103</c:v>
                </c:pt>
                <c:pt idx="33016">
                  <c:v>593.94175235222588</c:v>
                </c:pt>
                <c:pt idx="33017">
                  <c:v>609.52683238100485</c:v>
                </c:pt>
                <c:pt idx="33018">
                  <c:v>570.11573667145683</c:v>
                </c:pt>
                <c:pt idx="33019">
                  <c:v>572.99224793733322</c:v>
                </c:pt>
                <c:pt idx="33020">
                  <c:v>579.51220521761957</c:v>
                </c:pt>
                <c:pt idx="33021">
                  <c:v>630.58789454973009</c:v>
                </c:pt>
                <c:pt idx="33022">
                  <c:v>650.40417572745082</c:v>
                </c:pt>
                <c:pt idx="33023">
                  <c:v>661.59960751763697</c:v>
                </c:pt>
                <c:pt idx="33024">
                  <c:v>653.44183377105719</c:v>
                </c:pt>
                <c:pt idx="33025">
                  <c:v>613.32992611795589</c:v>
                </c:pt>
                <c:pt idx="33026">
                  <c:v>591.99309196831143</c:v>
                </c:pt>
                <c:pt idx="33027">
                  <c:v>590.64163449275668</c:v>
                </c:pt>
                <c:pt idx="33028">
                  <c:v>593.25017251271845</c:v>
                </c:pt>
                <c:pt idx="33029">
                  <c:v>596.54922456185773</c:v>
                </c:pt>
                <c:pt idx="33030">
                  <c:v>607.89334624059848</c:v>
                </c:pt>
                <c:pt idx="33031">
                  <c:v>614.89037441283187</c:v>
                </c:pt>
                <c:pt idx="33032">
                  <c:v>619.57795259911052</c:v>
                </c:pt>
                <c:pt idx="33033">
                  <c:v>626.91287010541328</c:v>
                </c:pt>
                <c:pt idx="33034">
                  <c:v>635.7537218592671</c:v>
                </c:pt>
                <c:pt idx="33035">
                  <c:v>644.43769008206016</c:v>
                </c:pt>
                <c:pt idx="33036">
                  <c:v>641.44304474132912</c:v>
                </c:pt>
                <c:pt idx="33037">
                  <c:v>641.9911651890734</c:v>
                </c:pt>
                <c:pt idx="33038">
                  <c:v>643.05161949484841</c:v>
                </c:pt>
                <c:pt idx="33039">
                  <c:v>649.57168354341809</c:v>
                </c:pt>
                <c:pt idx="33040">
                  <c:v>659.12462492926352</c:v>
                </c:pt>
                <c:pt idx="33041">
                  <c:v>669.27054990228419</c:v>
                </c:pt>
                <c:pt idx="33042">
                  <c:v>665.62895030517961</c:v>
                </c:pt>
                <c:pt idx="33043">
                  <c:v>668.35964969910299</c:v>
                </c:pt>
                <c:pt idx="33044">
                  <c:v>672.50882591126754</c:v>
                </c:pt>
                <c:pt idx="33045">
                  <c:v>676.1444209220939</c:v>
                </c:pt>
                <c:pt idx="33046">
                  <c:v>679.23749503872205</c:v>
                </c:pt>
                <c:pt idx="33047">
                  <c:v>681.68188333182457</c:v>
                </c:pt>
                <c:pt idx="33048">
                  <c:v>722.13258594907143</c:v>
                </c:pt>
                <c:pt idx="33049">
                  <c:v>748.78053705705054</c:v>
                </c:pt>
                <c:pt idx="33050">
                  <c:v>771.7322624947434</c:v>
                </c:pt>
                <c:pt idx="33051">
                  <c:v>794.64694831254474</c:v>
                </c:pt>
                <c:pt idx="33052">
                  <c:v>817.04036799902462</c:v>
                </c:pt>
                <c:pt idx="33053">
                  <c:v>838.73929189045964</c:v>
                </c:pt>
                <c:pt idx="33054">
                  <c:v>871.01871975617087</c:v>
                </c:pt>
                <c:pt idx="33055">
                  <c:v>901.03499824059952</c:v>
                </c:pt>
                <c:pt idx="33056">
                  <c:v>929.43207064447699</c:v>
                </c:pt>
                <c:pt idx="33057">
                  <c:v>953.96825212517433</c:v>
                </c:pt>
                <c:pt idx="33058">
                  <c:v>976.130275337998</c:v>
                </c:pt>
                <c:pt idx="33059">
                  <c:v>996.89188410018835</c:v>
                </c:pt>
                <c:pt idx="33060">
                  <c:v>1008.8287848470056</c:v>
                </c:pt>
                <c:pt idx="33061">
                  <c:v>1025.8150325058718</c:v>
                </c:pt>
                <c:pt idx="33062">
                  <c:v>1044.3543487868524</c:v>
                </c:pt>
                <c:pt idx="33063">
                  <c:v>1056.2283917924024</c:v>
                </c:pt>
                <c:pt idx="33064">
                  <c:v>1065.1082822387643</c:v>
                </c:pt>
                <c:pt idx="33065">
                  <c:v>1072.3287198710132</c:v>
                </c:pt>
                <c:pt idx="33066">
                  <c:v>1045.7884024010809</c:v>
                </c:pt>
                <c:pt idx="33067">
                  <c:v>1028.1403695045515</c:v>
                </c:pt>
                <c:pt idx="33068">
                  <c:v>1005.7578166767984</c:v>
                </c:pt>
                <c:pt idx="33069">
                  <c:v>979.53636236918862</c:v>
                </c:pt>
                <c:pt idx="33070">
                  <c:v>944.72951554222368</c:v>
                </c:pt>
                <c:pt idx="33071">
                  <c:v>915.04365168968093</c:v>
                </c:pt>
                <c:pt idx="33072">
                  <c:v>931.11520944169342</c:v>
                </c:pt>
                <c:pt idx="33073">
                  <c:v>928.55796744438373</c:v>
                </c:pt>
                <c:pt idx="33074">
                  <c:v>928.73859408323426</c:v>
                </c:pt>
                <c:pt idx="33075">
                  <c:v>932.02515577577742</c:v>
                </c:pt>
                <c:pt idx="33076">
                  <c:v>937.57438719871516</c:v>
                </c:pt>
                <c:pt idx="33077">
                  <c:v>943.54511251986992</c:v>
                </c:pt>
                <c:pt idx="33078">
                  <c:v>1012.0177418735499</c:v>
                </c:pt>
                <c:pt idx="33079">
                  <c:v>1086.6285985719842</c:v>
                </c:pt>
                <c:pt idx="33080">
                  <c:v>1120.8500699398153</c:v>
                </c:pt>
                <c:pt idx="33081">
                  <c:v>1138.9174607317209</c:v>
                </c:pt>
                <c:pt idx="33082">
                  <c:v>1151.9782743322962</c:v>
                </c:pt>
                <c:pt idx="33083">
                  <c:v>1162.0308005657537</c:v>
                </c:pt>
                <c:pt idx="33084">
                  <c:v>1193.8252193763631</c:v>
                </c:pt>
                <c:pt idx="33085">
                  <c:v>1220.7729260228409</c:v>
                </c:pt>
                <c:pt idx="33086">
                  <c:v>1236.4700749200024</c:v>
                </c:pt>
                <c:pt idx="33087">
                  <c:v>1253.4886858331888</c:v>
                </c:pt>
                <c:pt idx="33088">
                  <c:v>1270.7901447099587</c:v>
                </c:pt>
                <c:pt idx="33089">
                  <c:v>1286.2975193310854</c:v>
                </c:pt>
                <c:pt idx="33090">
                  <c:v>1353.094558378765</c:v>
                </c:pt>
                <c:pt idx="33091">
                  <c:v>1398.3442403244565</c:v>
                </c:pt>
                <c:pt idx="33092">
                  <c:v>1447.07816644583</c:v>
                </c:pt>
                <c:pt idx="33093">
                  <c:v>1496.2616460549282</c:v>
                </c:pt>
                <c:pt idx="33094">
                  <c:v>1543.1078047162152</c:v>
                </c:pt>
                <c:pt idx="33095">
                  <c:v>1587.6153763599525</c:v>
                </c:pt>
                <c:pt idx="33096">
                  <c:v>1632.2627661487168</c:v>
                </c:pt>
                <c:pt idx="33097">
                  <c:v>1665.1810443661684</c:v>
                </c:pt>
                <c:pt idx="33098">
                  <c:v>1702.2019499271391</c:v>
                </c:pt>
                <c:pt idx="33099">
                  <c:v>1741.9443293715535</c:v>
                </c:pt>
                <c:pt idx="33100">
                  <c:v>1779.5443296133924</c:v>
                </c:pt>
                <c:pt idx="33101">
                  <c:v>1814.3588894087002</c:v>
                </c:pt>
                <c:pt idx="33102">
                  <c:v>1682.2114285908458</c:v>
                </c:pt>
                <c:pt idx="33103">
                  <c:v>1593.4370704511948</c:v>
                </c:pt>
                <c:pt idx="33104">
                  <c:v>1513.1313884548986</c:v>
                </c:pt>
                <c:pt idx="33105">
                  <c:v>1400.1117029261698</c:v>
                </c:pt>
                <c:pt idx="33106">
                  <c:v>1329.0629189677634</c:v>
                </c:pt>
                <c:pt idx="33107">
                  <c:v>1261.3797535931838</c:v>
                </c:pt>
                <c:pt idx="33108">
                  <c:v>1264.8353592909632</c:v>
                </c:pt>
                <c:pt idx="33109">
                  <c:v>1223.9961828505252</c:v>
                </c:pt>
                <c:pt idx="33110">
                  <c:v>1185.0802794895683</c:v>
                </c:pt>
                <c:pt idx="33111">
                  <c:v>1150.5888316689748</c:v>
                </c:pt>
                <c:pt idx="33112">
                  <c:v>1118.273643823374</c:v>
                </c:pt>
                <c:pt idx="33113">
                  <c:v>1087.4134055131879</c:v>
                </c:pt>
                <c:pt idx="33114">
                  <c:v>1127.168997570401</c:v>
                </c:pt>
                <c:pt idx="33115">
                  <c:v>1138.3405919632103</c:v>
                </c:pt>
                <c:pt idx="33116">
                  <c:v>1145.2256036570327</c:v>
                </c:pt>
                <c:pt idx="33117">
                  <c:v>1157.3278646993838</c:v>
                </c:pt>
                <c:pt idx="33118">
                  <c:v>1172.1161813088586</c:v>
                </c:pt>
                <c:pt idx="33119">
                  <c:v>1186.0252603256156</c:v>
                </c:pt>
                <c:pt idx="33120">
                  <c:v>1209.3322666173538</c:v>
                </c:pt>
                <c:pt idx="33121">
                  <c:v>1228.2874152522384</c:v>
                </c:pt>
                <c:pt idx="33122">
                  <c:v>1244.1581286234909</c:v>
                </c:pt>
                <c:pt idx="33123">
                  <c:v>1258.2960082922204</c:v>
                </c:pt>
                <c:pt idx="33124">
                  <c:v>1271.2066120327427</c:v>
                </c:pt>
                <c:pt idx="33125">
                  <c:v>1282.9412663096223</c:v>
                </c:pt>
                <c:pt idx="33126">
                  <c:v>1256.93644793973</c:v>
                </c:pt>
                <c:pt idx="33127">
                  <c:v>1233.0069474800034</c:v>
                </c:pt>
                <c:pt idx="33128">
                  <c:v>1216.6278176950441</c:v>
                </c:pt>
                <c:pt idx="33129">
                  <c:v>1204.3891030528048</c:v>
                </c:pt>
                <c:pt idx="33130">
                  <c:v>1192.7376657961422</c:v>
                </c:pt>
                <c:pt idx="33131">
                  <c:v>1180.8081769717153</c:v>
                </c:pt>
                <c:pt idx="33132">
                  <c:v>1113.4235326891951</c:v>
                </c:pt>
                <c:pt idx="33133">
                  <c:v>1063.2212357881656</c:v>
                </c:pt>
                <c:pt idx="33134">
                  <c:v>1023.2361271192448</c:v>
                </c:pt>
                <c:pt idx="33135">
                  <c:v>986.14239414501412</c:v>
                </c:pt>
                <c:pt idx="33136">
                  <c:v>950.12368029634752</c:v>
                </c:pt>
                <c:pt idx="33137">
                  <c:v>915.81326194349151</c:v>
                </c:pt>
                <c:pt idx="33138">
                  <c:v>976.0931583524706</c:v>
                </c:pt>
                <c:pt idx="33139">
                  <c:v>1007.161063455335</c:v>
                </c:pt>
                <c:pt idx="33140">
                  <c:v>1021.9866527551471</c:v>
                </c:pt>
                <c:pt idx="33141">
                  <c:v>948.8317031190453</c:v>
                </c:pt>
                <c:pt idx="33142">
                  <c:v>749.10311979084906</c:v>
                </c:pt>
                <c:pt idx="33143">
                  <c:v>655.67821703400921</c:v>
                </c:pt>
                <c:pt idx="33144">
                  <c:v>573.77110770653258</c:v>
                </c:pt>
                <c:pt idx="33145">
                  <c:v>509.68886516924618</c:v>
                </c:pt>
                <c:pt idx="33146">
                  <c:v>454.99529785211411</c:v>
                </c:pt>
                <c:pt idx="33147">
                  <c:v>407.74693836076153</c:v>
                </c:pt>
                <c:pt idx="33148">
                  <c:v>366.64092498243485</c:v>
                </c:pt>
                <c:pt idx="33149">
                  <c:v>330.74576977600879</c:v>
                </c:pt>
                <c:pt idx="33150">
                  <c:v>317.54615033210951</c:v>
                </c:pt>
                <c:pt idx="33151">
                  <c:v>284.80079578860216</c:v>
                </c:pt>
                <c:pt idx="33152">
                  <c:v>255.60792406211769</c:v>
                </c:pt>
                <c:pt idx="33153">
                  <c:v>230.93549246009815</c:v>
                </c:pt>
                <c:pt idx="33154">
                  <c:v>211.05888275740685</c:v>
                </c:pt>
                <c:pt idx="33155">
                  <c:v>195.34572493137787</c:v>
                </c:pt>
                <c:pt idx="33156">
                  <c:v>208.57565673220924</c:v>
                </c:pt>
                <c:pt idx="33157">
                  <c:v>259.9528019236684</c:v>
                </c:pt>
                <c:pt idx="33158">
                  <c:v>304.3365160451898</c:v>
                </c:pt>
                <c:pt idx="33159">
                  <c:v>325.68737592222379</c:v>
                </c:pt>
                <c:pt idx="33160">
                  <c:v>334.7996810527344</c:v>
                </c:pt>
                <c:pt idx="33161">
                  <c:v>342.68944107732318</c:v>
                </c:pt>
                <c:pt idx="33162">
                  <c:v>305.49447685335718</c:v>
                </c:pt>
                <c:pt idx="33163">
                  <c:v>311.75716361693577</c:v>
                </c:pt>
                <c:pt idx="33164">
                  <c:v>330.88842898274351</c:v>
                </c:pt>
                <c:pt idx="33165">
                  <c:v>393.94621723959892</c:v>
                </c:pt>
                <c:pt idx="33166">
                  <c:v>410.00813446827004</c:v>
                </c:pt>
                <c:pt idx="33167">
                  <c:v>422.52679865600101</c:v>
                </c:pt>
                <c:pt idx="33168">
                  <c:v>426.93540819060803</c:v>
                </c:pt>
                <c:pt idx="33169">
                  <c:v>397.97512708872443</c:v>
                </c:pt>
                <c:pt idx="33170">
                  <c:v>377.13512660010446</c:v>
                </c:pt>
                <c:pt idx="33171">
                  <c:v>380.70870032583559</c:v>
                </c:pt>
                <c:pt idx="33172">
                  <c:v>388.7334551375738</c:v>
                </c:pt>
                <c:pt idx="33173">
                  <c:v>396.41985826961752</c:v>
                </c:pt>
                <c:pt idx="33174">
                  <c:v>406.47938431765914</c:v>
                </c:pt>
                <c:pt idx="33175">
                  <c:v>415.82267846429562</c:v>
                </c:pt>
                <c:pt idx="33176">
                  <c:v>425.07032423017432</c:v>
                </c:pt>
                <c:pt idx="33177">
                  <c:v>434.73266178015882</c:v>
                </c:pt>
                <c:pt idx="33178">
                  <c:v>444.64192461684081</c:v>
                </c:pt>
                <c:pt idx="33179">
                  <c:v>454.65259801952897</c:v>
                </c:pt>
                <c:pt idx="33180">
                  <c:v>464.88659742401853</c:v>
                </c:pt>
                <c:pt idx="33181">
                  <c:v>473.20869745807329</c:v>
                </c:pt>
                <c:pt idx="33182">
                  <c:v>478.71561039939684</c:v>
                </c:pt>
                <c:pt idx="33183">
                  <c:v>489.29992550998634</c:v>
                </c:pt>
                <c:pt idx="33184">
                  <c:v>503.33342897253874</c:v>
                </c:pt>
                <c:pt idx="33185">
                  <c:v>517.71189759114804</c:v>
                </c:pt>
                <c:pt idx="33186">
                  <c:v>529.61531896418205</c:v>
                </c:pt>
                <c:pt idx="33187">
                  <c:v>543.74207685737906</c:v>
                </c:pt>
                <c:pt idx="33188">
                  <c:v>558.76362145650012</c:v>
                </c:pt>
                <c:pt idx="33189">
                  <c:v>569.6952418141816</c:v>
                </c:pt>
                <c:pt idx="33190">
                  <c:v>579.72245645591602</c:v>
                </c:pt>
                <c:pt idx="33191">
                  <c:v>595.00604186971782</c:v>
                </c:pt>
                <c:pt idx="33192">
                  <c:v>621.89197225031069</c:v>
                </c:pt>
                <c:pt idx="33193">
                  <c:v>644.50341246584287</c:v>
                </c:pt>
                <c:pt idx="33194">
                  <c:v>664.29055468438082</c:v>
                </c:pt>
                <c:pt idx="33195">
                  <c:v>683.26353147378393</c:v>
                </c:pt>
                <c:pt idx="33196">
                  <c:v>701.89352169780977</c:v>
                </c:pt>
                <c:pt idx="33197">
                  <c:v>719.99534685364517</c:v>
                </c:pt>
                <c:pt idx="33198">
                  <c:v>723.45430696102574</c:v>
                </c:pt>
                <c:pt idx="33199">
                  <c:v>731.40142294881093</c:v>
                </c:pt>
                <c:pt idx="33200">
                  <c:v>741.45201030652493</c:v>
                </c:pt>
                <c:pt idx="33201">
                  <c:v>750.57591211774661</c:v>
                </c:pt>
                <c:pt idx="33202">
                  <c:v>757.56275491497092</c:v>
                </c:pt>
                <c:pt idx="33203">
                  <c:v>762.78005824511683</c:v>
                </c:pt>
                <c:pt idx="33204">
                  <c:v>783.2668950044847</c:v>
                </c:pt>
                <c:pt idx="33205">
                  <c:v>802.57040230826067</c:v>
                </c:pt>
                <c:pt idx="33206">
                  <c:v>824.67013661142778</c:v>
                </c:pt>
                <c:pt idx="33207">
                  <c:v>840.19388845184267</c:v>
                </c:pt>
                <c:pt idx="33208">
                  <c:v>847.82196047826926</c:v>
                </c:pt>
                <c:pt idx="33209">
                  <c:v>852.2780028197426</c:v>
                </c:pt>
                <c:pt idx="33210">
                  <c:v>856.37900661187473</c:v>
                </c:pt>
                <c:pt idx="33211">
                  <c:v>867.57059515598996</c:v>
                </c:pt>
                <c:pt idx="33212">
                  <c:v>879.10020897684944</c:v>
                </c:pt>
                <c:pt idx="33213">
                  <c:v>884.15504949719809</c:v>
                </c:pt>
                <c:pt idx="33214">
                  <c:v>883.54954908935076</c:v>
                </c:pt>
                <c:pt idx="33215">
                  <c:v>880.29586145892267</c:v>
                </c:pt>
                <c:pt idx="33216">
                  <c:v>889.80681435677786</c:v>
                </c:pt>
                <c:pt idx="33217">
                  <c:v>879.5138811295534</c:v>
                </c:pt>
                <c:pt idx="33218">
                  <c:v>866.31001190624204</c:v>
                </c:pt>
                <c:pt idx="33219">
                  <c:v>860.57653128550055</c:v>
                </c:pt>
                <c:pt idx="33220">
                  <c:v>860.91056704216385</c:v>
                </c:pt>
                <c:pt idx="33221">
                  <c:v>862.31774895011233</c:v>
                </c:pt>
                <c:pt idx="33222">
                  <c:v>887.22461163000924</c:v>
                </c:pt>
                <c:pt idx="33223">
                  <c:v>940.98144746638889</c:v>
                </c:pt>
                <c:pt idx="33224">
                  <c:v>978.05973150101147</c:v>
                </c:pt>
                <c:pt idx="33225">
                  <c:v>990.97217022959387</c:v>
                </c:pt>
                <c:pt idx="33226">
                  <c:v>992.57723105918353</c:v>
                </c:pt>
                <c:pt idx="33227">
                  <c:v>992.46558545339883</c:v>
                </c:pt>
                <c:pt idx="33228">
                  <c:v>1002.6782786117892</c:v>
                </c:pt>
                <c:pt idx="33229">
                  <c:v>1020.3951545449414</c:v>
                </c:pt>
                <c:pt idx="33230">
                  <c:v>1032.4612228668793</c:v>
                </c:pt>
                <c:pt idx="33231">
                  <c:v>1035.9421935836317</c:v>
                </c:pt>
                <c:pt idx="33232">
                  <c:v>1039.3024335641462</c:v>
                </c:pt>
                <c:pt idx="33233">
                  <c:v>1042.3072041372495</c:v>
                </c:pt>
                <c:pt idx="33234">
                  <c:v>1025.0357590130532</c:v>
                </c:pt>
                <c:pt idx="33235">
                  <c:v>1002.1157790591137</c:v>
                </c:pt>
                <c:pt idx="33236">
                  <c:v>986.49642621445764</c:v>
                </c:pt>
                <c:pt idx="33237">
                  <c:v>977.40688592766605</c:v>
                </c:pt>
                <c:pt idx="33238">
                  <c:v>971.45861655924909</c:v>
                </c:pt>
                <c:pt idx="33239">
                  <c:v>966.05044584470158</c:v>
                </c:pt>
                <c:pt idx="33240">
                  <c:v>944.96608638483087</c:v>
                </c:pt>
                <c:pt idx="33241">
                  <c:v>917.5650897058099</c:v>
                </c:pt>
                <c:pt idx="33242">
                  <c:v>894.38092347445604</c:v>
                </c:pt>
                <c:pt idx="33243">
                  <c:v>878.67949110548102</c:v>
                </c:pt>
                <c:pt idx="33244">
                  <c:v>866.97754025290124</c:v>
                </c:pt>
                <c:pt idx="33245">
                  <c:v>856.10552875827238</c:v>
                </c:pt>
                <c:pt idx="33246">
                  <c:v>873.0342485056309</c:v>
                </c:pt>
                <c:pt idx="33247">
                  <c:v>878.04884332449524</c:v>
                </c:pt>
                <c:pt idx="33248">
                  <c:v>875.6879601249924</c:v>
                </c:pt>
                <c:pt idx="33249">
                  <c:v>838.62940467218584</c:v>
                </c:pt>
                <c:pt idx="33250">
                  <c:v>837.19584286222755</c:v>
                </c:pt>
                <c:pt idx="33251">
                  <c:v>835.98290414744054</c:v>
                </c:pt>
                <c:pt idx="33252">
                  <c:v>860.59025569403786</c:v>
                </c:pt>
                <c:pt idx="33253">
                  <c:v>848.3047676873332</c:v>
                </c:pt>
                <c:pt idx="33254">
                  <c:v>836.20924688921139</c:v>
                </c:pt>
                <c:pt idx="33255">
                  <c:v>826.45819750382998</c:v>
                </c:pt>
                <c:pt idx="33256">
                  <c:v>818.48982520188815</c:v>
                </c:pt>
                <c:pt idx="33257">
                  <c:v>810.97874723228392</c:v>
                </c:pt>
                <c:pt idx="33258">
                  <c:v>770.81140224828221</c:v>
                </c:pt>
                <c:pt idx="33259">
                  <c:v>726.12578314214636</c:v>
                </c:pt>
                <c:pt idx="33260">
                  <c:v>690.11130693435859</c:v>
                </c:pt>
                <c:pt idx="33261">
                  <c:v>665.39276531480334</c:v>
                </c:pt>
                <c:pt idx="33262">
                  <c:v>646.48298744677413</c:v>
                </c:pt>
                <c:pt idx="33263">
                  <c:v>629.16859277915455</c:v>
                </c:pt>
                <c:pt idx="33264">
                  <c:v>625.42330577252176</c:v>
                </c:pt>
                <c:pt idx="33265">
                  <c:v>616.53639162218724</c:v>
                </c:pt>
                <c:pt idx="33266">
                  <c:v>604.94298182380726</c:v>
                </c:pt>
                <c:pt idx="33267">
                  <c:v>593.578994991576</c:v>
                </c:pt>
                <c:pt idx="33268">
                  <c:v>583.30098838303888</c:v>
                </c:pt>
                <c:pt idx="33269">
                  <c:v>573.78309195885686</c:v>
                </c:pt>
                <c:pt idx="33270">
                  <c:v>575.70772102866272</c:v>
                </c:pt>
                <c:pt idx="33271">
                  <c:v>561.42875210227373</c:v>
                </c:pt>
                <c:pt idx="33272">
                  <c:v>545.8984145738608</c:v>
                </c:pt>
                <c:pt idx="33273">
                  <c:v>534.66856173371889</c:v>
                </c:pt>
                <c:pt idx="33274">
                  <c:v>525.86442247329853</c:v>
                </c:pt>
                <c:pt idx="33275">
                  <c:v>517.0956100071478</c:v>
                </c:pt>
                <c:pt idx="33276">
                  <c:v>498.96841490020302</c:v>
                </c:pt>
                <c:pt idx="33277">
                  <c:v>484.73370484402147</c:v>
                </c:pt>
                <c:pt idx="33278">
                  <c:v>473.45344720405683</c:v>
                </c:pt>
                <c:pt idx="33279">
                  <c:v>463.14312852234804</c:v>
                </c:pt>
                <c:pt idx="33280">
                  <c:v>452.99678961213806</c:v>
                </c:pt>
                <c:pt idx="33281">
                  <c:v>443.06575432064432</c:v>
                </c:pt>
                <c:pt idx="33282">
                  <c:v>433.29501302217682</c:v>
                </c:pt>
                <c:pt idx="33283">
                  <c:v>422.89697490904604</c:v>
                </c:pt>
                <c:pt idx="33284">
                  <c:v>412.69090935807998</c:v>
                </c:pt>
                <c:pt idx="33285">
                  <c:v>403.1567826691587</c:v>
                </c:pt>
                <c:pt idx="33286">
                  <c:v>394.24055308971947</c:v>
                </c:pt>
                <c:pt idx="33287">
                  <c:v>385.72927699695043</c:v>
                </c:pt>
                <c:pt idx="33288">
                  <c:v>376.2419368316983</c:v>
                </c:pt>
                <c:pt idx="33289">
                  <c:v>366.63575703152787</c:v>
                </c:pt>
                <c:pt idx="33290">
                  <c:v>357.67090967964026</c:v>
                </c:pt>
                <c:pt idx="33291">
                  <c:v>349.53160931998394</c:v>
                </c:pt>
                <c:pt idx="33292">
                  <c:v>342.00190873728673</c:v>
                </c:pt>
                <c:pt idx="33293">
                  <c:v>334.8689197087989</c:v>
                </c:pt>
                <c:pt idx="33294">
                  <c:v>328.3222598800329</c:v>
                </c:pt>
                <c:pt idx="33295">
                  <c:v>324.33335670869656</c:v>
                </c:pt>
                <c:pt idx="33296">
                  <c:v>320.88362329323525</c:v>
                </c:pt>
                <c:pt idx="33297">
                  <c:v>316.8495715399963</c:v>
                </c:pt>
                <c:pt idx="33298">
                  <c:v>313.3086065680414</c:v>
                </c:pt>
                <c:pt idx="33299">
                  <c:v>311.00854382081138</c:v>
                </c:pt>
                <c:pt idx="33300">
                  <c:v>314.61799928084076</c:v>
                </c:pt>
                <c:pt idx="33301">
                  <c:v>360.09270967445161</c:v>
                </c:pt>
                <c:pt idx="33302">
                  <c:v>400.08055140130625</c:v>
                </c:pt>
                <c:pt idx="33303">
                  <c:v>418.62549875052338</c:v>
                </c:pt>
                <c:pt idx="33304">
                  <c:v>425.62227961806377</c:v>
                </c:pt>
                <c:pt idx="33305">
                  <c:v>431.28680861420816</c:v>
                </c:pt>
                <c:pt idx="33306">
                  <c:v>395.7461834983709</c:v>
                </c:pt>
                <c:pt idx="33307">
                  <c:v>397.04341925560868</c:v>
                </c:pt>
                <c:pt idx="33308">
                  <c:v>404.09763065909846</c:v>
                </c:pt>
                <c:pt idx="33309">
                  <c:v>449.42532009260049</c:v>
                </c:pt>
                <c:pt idx="33310">
                  <c:v>460.48187836111964</c:v>
                </c:pt>
                <c:pt idx="33311">
                  <c:v>471.18424603637845</c:v>
                </c:pt>
                <c:pt idx="33312">
                  <c:v>473.34408418069074</c:v>
                </c:pt>
                <c:pt idx="33313">
                  <c:v>443.52303108402839</c:v>
                </c:pt>
                <c:pt idx="33314">
                  <c:v>423.22103953600674</c:v>
                </c:pt>
                <c:pt idx="33315">
                  <c:v>421.5896461168519</c:v>
                </c:pt>
                <c:pt idx="33316">
                  <c:v>428.50307080882385</c:v>
                </c:pt>
                <c:pt idx="33317">
                  <c:v>439.73406026969644</c:v>
                </c:pt>
                <c:pt idx="33318">
                  <c:v>445.07888346684331</c:v>
                </c:pt>
                <c:pt idx="33319">
                  <c:v>452.31941146468824</c:v>
                </c:pt>
                <c:pt idx="33320">
                  <c:v>460.12177651704275</c:v>
                </c:pt>
                <c:pt idx="33321">
                  <c:v>468.30805426572891</c:v>
                </c:pt>
                <c:pt idx="33322">
                  <c:v>476.7007523213519</c:v>
                </c:pt>
                <c:pt idx="33323">
                  <c:v>485.3288266591112</c:v>
                </c:pt>
                <c:pt idx="33324">
                  <c:v>501.64916882916646</c:v>
                </c:pt>
                <c:pt idx="33325">
                  <c:v>513.76811176522449</c:v>
                </c:pt>
                <c:pt idx="33326">
                  <c:v>524.00405343054558</c:v>
                </c:pt>
                <c:pt idx="33327">
                  <c:v>537.16624546836545</c:v>
                </c:pt>
                <c:pt idx="33328">
                  <c:v>551.98568166840255</c:v>
                </c:pt>
                <c:pt idx="33329">
                  <c:v>567.00433788801627</c:v>
                </c:pt>
                <c:pt idx="33330">
                  <c:v>569.04262650117539</c:v>
                </c:pt>
                <c:pt idx="33331">
                  <c:v>573.81165026034887</c:v>
                </c:pt>
                <c:pt idx="33332">
                  <c:v>580.18511604848982</c:v>
                </c:pt>
                <c:pt idx="33333">
                  <c:v>592.59326130962677</c:v>
                </c:pt>
                <c:pt idx="33334">
                  <c:v>603.01276158413964</c:v>
                </c:pt>
                <c:pt idx="33335">
                  <c:v>611.29543279374377</c:v>
                </c:pt>
                <c:pt idx="33336">
                  <c:v>646.24732864269993</c:v>
                </c:pt>
                <c:pt idx="33337">
                  <c:v>671.94475633459433</c:v>
                </c:pt>
                <c:pt idx="33338">
                  <c:v>692.37633085290281</c:v>
                </c:pt>
                <c:pt idx="33339">
                  <c:v>709.8430524548321</c:v>
                </c:pt>
                <c:pt idx="33340">
                  <c:v>726.25465394764478</c:v>
                </c:pt>
                <c:pt idx="33341">
                  <c:v>742.23362483365008</c:v>
                </c:pt>
                <c:pt idx="33342">
                  <c:v>750.29354894328196</c:v>
                </c:pt>
                <c:pt idx="33343">
                  <c:v>761.77724529834302</c:v>
                </c:pt>
                <c:pt idx="33344">
                  <c:v>775.94113690723168</c:v>
                </c:pt>
                <c:pt idx="33345">
                  <c:v>787.61296461463223</c:v>
                </c:pt>
                <c:pt idx="33346">
                  <c:v>794.284965413809</c:v>
                </c:pt>
                <c:pt idx="33347">
                  <c:v>796.61403871474658</c:v>
                </c:pt>
                <c:pt idx="33348">
                  <c:v>809.2834507425315</c:v>
                </c:pt>
                <c:pt idx="33349">
                  <c:v>817.21724297249693</c:v>
                </c:pt>
                <c:pt idx="33350">
                  <c:v>822.90294530804192</c:v>
                </c:pt>
                <c:pt idx="33351">
                  <c:v>826.62390634622818</c:v>
                </c:pt>
                <c:pt idx="33352">
                  <c:v>830.68891187939721</c:v>
                </c:pt>
                <c:pt idx="33353">
                  <c:v>836.24273755492243</c:v>
                </c:pt>
                <c:pt idx="33354">
                  <c:v>816.84476909161503</c:v>
                </c:pt>
                <c:pt idx="33355">
                  <c:v>813.86209256656309</c:v>
                </c:pt>
                <c:pt idx="33356">
                  <c:v>816.63628464521832</c:v>
                </c:pt>
                <c:pt idx="33357">
                  <c:v>815.51557520165784</c:v>
                </c:pt>
                <c:pt idx="33358">
                  <c:v>808.82931207896581</c:v>
                </c:pt>
                <c:pt idx="33359">
                  <c:v>799.42018290052567</c:v>
                </c:pt>
                <c:pt idx="33360">
                  <c:v>813.40824213523797</c:v>
                </c:pt>
                <c:pt idx="33361">
                  <c:v>807.70244066686075</c:v>
                </c:pt>
                <c:pt idx="33362">
                  <c:v>800.78924631399582</c:v>
                </c:pt>
                <c:pt idx="33363">
                  <c:v>797.88909190556785</c:v>
                </c:pt>
                <c:pt idx="33364">
                  <c:v>797.55510207031125</c:v>
                </c:pt>
                <c:pt idx="33365">
                  <c:v>796.64527218076046</c:v>
                </c:pt>
                <c:pt idx="33366">
                  <c:v>811.648355241486</c:v>
                </c:pt>
                <c:pt idx="33367">
                  <c:v>857.75565536598947</c:v>
                </c:pt>
                <c:pt idx="33368">
                  <c:v>884.07525786144106</c:v>
                </c:pt>
                <c:pt idx="33369">
                  <c:v>889.62707603796559</c:v>
                </c:pt>
                <c:pt idx="33370">
                  <c:v>888.70726115584728</c:v>
                </c:pt>
                <c:pt idx="33371">
                  <c:v>888.36614573171312</c:v>
                </c:pt>
                <c:pt idx="33372">
                  <c:v>872.75754822224269</c:v>
                </c:pt>
                <c:pt idx="33373">
                  <c:v>874.31488581027304</c:v>
                </c:pt>
                <c:pt idx="33374">
                  <c:v>876.01634798183795</c:v>
                </c:pt>
                <c:pt idx="33375">
                  <c:v>873.03018694547575</c:v>
                </c:pt>
                <c:pt idx="33376">
                  <c:v>867.2654951118767</c:v>
                </c:pt>
                <c:pt idx="33377">
                  <c:v>860.602663299656</c:v>
                </c:pt>
                <c:pt idx="33378">
                  <c:v>910.28943317338394</c:v>
                </c:pt>
                <c:pt idx="33379">
                  <c:v>928.04473341454184</c:v>
                </c:pt>
                <c:pt idx="33380">
                  <c:v>933.07416884867189</c:v>
                </c:pt>
                <c:pt idx="33381">
                  <c:v>941.2618492213453</c:v>
                </c:pt>
                <c:pt idx="33382">
                  <c:v>953.67360231851922</c:v>
                </c:pt>
                <c:pt idx="33383">
                  <c:v>966.18974064448105</c:v>
                </c:pt>
                <c:pt idx="33384">
                  <c:v>956.7749989831409</c:v>
                </c:pt>
                <c:pt idx="33385">
                  <c:v>942.96324584753893</c:v>
                </c:pt>
                <c:pt idx="33386">
                  <c:v>934.63425771941979</c:v>
                </c:pt>
                <c:pt idx="33387">
                  <c:v>931.57163822225732</c:v>
                </c:pt>
                <c:pt idx="33388">
                  <c:v>929.67735313175353</c:v>
                </c:pt>
                <c:pt idx="33389">
                  <c:v>926.78740092084468</c:v>
                </c:pt>
                <c:pt idx="33390">
                  <c:v>895.34548154154777</c:v>
                </c:pt>
                <c:pt idx="33391">
                  <c:v>872.53527849224076</c:v>
                </c:pt>
                <c:pt idx="33392">
                  <c:v>855.89739057462373</c:v>
                </c:pt>
                <c:pt idx="33393">
                  <c:v>800.14784542127518</c:v>
                </c:pt>
                <c:pt idx="33394">
                  <c:v>785.82216948141172</c:v>
                </c:pt>
                <c:pt idx="33395">
                  <c:v>771.88605428796461</c:v>
                </c:pt>
                <c:pt idx="33396">
                  <c:v>809.71895478238889</c:v>
                </c:pt>
                <c:pt idx="33397">
                  <c:v>800.09492217290722</c:v>
                </c:pt>
                <c:pt idx="33398">
                  <c:v>788.13879150763591</c:v>
                </c:pt>
                <c:pt idx="33399">
                  <c:v>777.2949093353061</c:v>
                </c:pt>
                <c:pt idx="33400">
                  <c:v>767.68011407678273</c:v>
                </c:pt>
                <c:pt idx="33401">
                  <c:v>758.42973381645481</c:v>
                </c:pt>
                <c:pt idx="33402">
                  <c:v>742.379816678917</c:v>
                </c:pt>
                <c:pt idx="33403">
                  <c:v>711.12854694214184</c:v>
                </c:pt>
                <c:pt idx="33404">
                  <c:v>681.54032541377444</c:v>
                </c:pt>
                <c:pt idx="33405">
                  <c:v>661.62242829991942</c:v>
                </c:pt>
                <c:pt idx="33406">
                  <c:v>647.57432440191178</c:v>
                </c:pt>
                <c:pt idx="33407">
                  <c:v>634.65438714239679</c:v>
                </c:pt>
                <c:pt idx="33408">
                  <c:v>615.06679284352651</c:v>
                </c:pt>
                <c:pt idx="33409">
                  <c:v>598.09376124488494</c:v>
                </c:pt>
                <c:pt idx="33410">
                  <c:v>583.37256819803781</c:v>
                </c:pt>
                <c:pt idx="33411">
                  <c:v>569.73523044904846</c:v>
                </c:pt>
                <c:pt idx="33412">
                  <c:v>556.67560421645078</c:v>
                </c:pt>
                <c:pt idx="33413">
                  <c:v>544.17308111083435</c:v>
                </c:pt>
                <c:pt idx="33414">
                  <c:v>534.04598228318594</c:v>
                </c:pt>
                <c:pt idx="33415">
                  <c:v>510.45826261725568</c:v>
                </c:pt>
                <c:pt idx="33416">
                  <c:v>486.0936205487572</c:v>
                </c:pt>
                <c:pt idx="33417">
                  <c:v>379.2332222347834</c:v>
                </c:pt>
                <c:pt idx="33418">
                  <c:v>320.75514352820971</c:v>
                </c:pt>
                <c:pt idx="33419">
                  <c:v>257.82745371225627</c:v>
                </c:pt>
                <c:pt idx="33420">
                  <c:v>198.43720046162125</c:v>
                </c:pt>
                <c:pt idx="33421">
                  <c:v>145.23361307197237</c:v>
                </c:pt>
                <c:pt idx="33422">
                  <c:v>96.77489021948108</c:v>
                </c:pt>
                <c:pt idx="33423">
                  <c:v>52.844080156146141</c:v>
                </c:pt>
                <c:pt idx="33424">
                  <c:v>12.966131786978641</c:v>
                </c:pt>
                <c:pt idx="33425">
                  <c:v>0</c:v>
                </c:pt>
                <c:pt idx="33426">
                  <c:v>0</c:v>
                </c:pt>
                <c:pt idx="33427">
                  <c:v>0</c:v>
                </c:pt>
                <c:pt idx="33428">
                  <c:v>0</c:v>
                </c:pt>
                <c:pt idx="33429">
                  <c:v>0</c:v>
                </c:pt>
                <c:pt idx="33430">
                  <c:v>0</c:v>
                </c:pt>
                <c:pt idx="33431">
                  <c:v>0</c:v>
                </c:pt>
                <c:pt idx="33432">
                  <c:v>0</c:v>
                </c:pt>
                <c:pt idx="33433">
                  <c:v>0</c:v>
                </c:pt>
                <c:pt idx="33434">
                  <c:v>0</c:v>
                </c:pt>
                <c:pt idx="33435">
                  <c:v>0</c:v>
                </c:pt>
                <c:pt idx="33436">
                  <c:v>0</c:v>
                </c:pt>
                <c:pt idx="33437">
                  <c:v>0</c:v>
                </c:pt>
                <c:pt idx="33438">
                  <c:v>0</c:v>
                </c:pt>
                <c:pt idx="33439">
                  <c:v>0</c:v>
                </c:pt>
                <c:pt idx="33440">
                  <c:v>0</c:v>
                </c:pt>
                <c:pt idx="33441">
                  <c:v>0</c:v>
                </c:pt>
                <c:pt idx="33442">
                  <c:v>0</c:v>
                </c:pt>
                <c:pt idx="33443">
                  <c:v>0</c:v>
                </c:pt>
                <c:pt idx="33444">
                  <c:v>0</c:v>
                </c:pt>
                <c:pt idx="33445">
                  <c:v>0</c:v>
                </c:pt>
                <c:pt idx="33446">
                  <c:v>0</c:v>
                </c:pt>
                <c:pt idx="33447">
                  <c:v>0</c:v>
                </c:pt>
                <c:pt idx="33448">
                  <c:v>0</c:v>
                </c:pt>
                <c:pt idx="33449">
                  <c:v>0</c:v>
                </c:pt>
                <c:pt idx="33450">
                  <c:v>0</c:v>
                </c:pt>
                <c:pt idx="33451">
                  <c:v>0</c:v>
                </c:pt>
                <c:pt idx="33452">
                  <c:v>0</c:v>
                </c:pt>
                <c:pt idx="33453">
                  <c:v>64.4613895083085</c:v>
                </c:pt>
                <c:pt idx="33454">
                  <c:v>95.03407243943964</c:v>
                </c:pt>
                <c:pt idx="33455">
                  <c:v>127.53212217034276</c:v>
                </c:pt>
                <c:pt idx="33456">
                  <c:v>143.36706396887107</c:v>
                </c:pt>
                <c:pt idx="33457">
                  <c:v>122.74534184270262</c:v>
                </c:pt>
                <c:pt idx="33458">
                  <c:v>113.28544110937543</c:v>
                </c:pt>
                <c:pt idx="33459">
                  <c:v>121.33753492132684</c:v>
                </c:pt>
                <c:pt idx="33460">
                  <c:v>137.40330129985659</c:v>
                </c:pt>
                <c:pt idx="33461">
                  <c:v>155.48904205266459</c:v>
                </c:pt>
                <c:pt idx="33462">
                  <c:v>175.00141388956533</c:v>
                </c:pt>
                <c:pt idx="33463">
                  <c:v>192.18859335315486</c:v>
                </c:pt>
                <c:pt idx="33464">
                  <c:v>207.31566436510369</c:v>
                </c:pt>
                <c:pt idx="33465">
                  <c:v>224.76209564018234</c:v>
                </c:pt>
                <c:pt idx="33466">
                  <c:v>243.17340387144264</c:v>
                </c:pt>
                <c:pt idx="33467">
                  <c:v>261.43814661486539</c:v>
                </c:pt>
                <c:pt idx="33468">
                  <c:v>282.77296706335704</c:v>
                </c:pt>
                <c:pt idx="33469">
                  <c:v>299.07495100574386</c:v>
                </c:pt>
                <c:pt idx="33470">
                  <c:v>312.04697101966269</c:v>
                </c:pt>
                <c:pt idx="33471">
                  <c:v>329.96097988741235</c:v>
                </c:pt>
                <c:pt idx="33472">
                  <c:v>350.31729670658649</c:v>
                </c:pt>
                <c:pt idx="33473">
                  <c:v>371.20947459346661</c:v>
                </c:pt>
                <c:pt idx="33474">
                  <c:v>394.10784458935893</c:v>
                </c:pt>
                <c:pt idx="33475">
                  <c:v>416.86570578992632</c:v>
                </c:pt>
                <c:pt idx="33476">
                  <c:v>439.41837727155132</c:v>
                </c:pt>
                <c:pt idx="33477">
                  <c:v>461.86655492298996</c:v>
                </c:pt>
                <c:pt idx="33478">
                  <c:v>484.11925104350757</c:v>
                </c:pt>
                <c:pt idx="33479">
                  <c:v>498.61011347496435</c:v>
                </c:pt>
                <c:pt idx="33480">
                  <c:v>527.82624786829092</c:v>
                </c:pt>
                <c:pt idx="33481">
                  <c:v>554.87517174387244</c:v>
                </c:pt>
                <c:pt idx="33482">
                  <c:v>579.76623851079523</c:v>
                </c:pt>
                <c:pt idx="33483">
                  <c:v>604.13427696517726</c:v>
                </c:pt>
                <c:pt idx="33484">
                  <c:v>627.77238899205304</c:v>
                </c:pt>
                <c:pt idx="33485">
                  <c:v>650.63023630151781</c:v>
                </c:pt>
                <c:pt idx="33486">
                  <c:v>667.94502524623738</c:v>
                </c:pt>
                <c:pt idx="33487">
                  <c:v>688.53608587594181</c:v>
                </c:pt>
                <c:pt idx="33488">
                  <c:v>709.97570212697724</c:v>
                </c:pt>
                <c:pt idx="33489">
                  <c:v>727.7748487543148</c:v>
                </c:pt>
                <c:pt idx="33490">
                  <c:v>742.37888492642662</c:v>
                </c:pt>
                <c:pt idx="33491">
                  <c:v>755.49370849276545</c:v>
                </c:pt>
                <c:pt idx="33492">
                  <c:v>794.58708154477006</c:v>
                </c:pt>
                <c:pt idx="33493">
                  <c:v>826.81872417198542</c:v>
                </c:pt>
                <c:pt idx="33494">
                  <c:v>856.20245826307575</c:v>
                </c:pt>
                <c:pt idx="33495">
                  <c:v>879.53763142014691</c:v>
                </c:pt>
                <c:pt idx="33496">
                  <c:v>900.33873446991527</c:v>
                </c:pt>
                <c:pt idx="33497">
                  <c:v>918.67597229592513</c:v>
                </c:pt>
                <c:pt idx="33498">
                  <c:v>909.75408806253313</c:v>
                </c:pt>
                <c:pt idx="33499">
                  <c:v>912.04663586822835</c:v>
                </c:pt>
                <c:pt idx="33500">
                  <c:v>910.10910510084307</c:v>
                </c:pt>
                <c:pt idx="33501">
                  <c:v>903.99128715374616</c:v>
                </c:pt>
                <c:pt idx="33502">
                  <c:v>893.59643054820708</c:v>
                </c:pt>
                <c:pt idx="33503">
                  <c:v>881.03876597288001</c:v>
                </c:pt>
                <c:pt idx="33504">
                  <c:v>845.08081780218993</c:v>
                </c:pt>
                <c:pt idx="33505">
                  <c:v>806.36373653087094</c:v>
                </c:pt>
                <c:pt idx="33506">
                  <c:v>778.5916444495125</c:v>
                </c:pt>
                <c:pt idx="33507">
                  <c:v>752.66278981036976</c:v>
                </c:pt>
                <c:pt idx="33508">
                  <c:v>728.05633412883924</c:v>
                </c:pt>
                <c:pt idx="33509">
                  <c:v>703.86215244646837</c:v>
                </c:pt>
                <c:pt idx="33510">
                  <c:v>722.91124304426774</c:v>
                </c:pt>
                <c:pt idx="33511">
                  <c:v>762.102989097575</c:v>
                </c:pt>
                <c:pt idx="33512">
                  <c:v>761.0905639337102</c:v>
                </c:pt>
                <c:pt idx="33513">
                  <c:v>740.63268086483811</c:v>
                </c:pt>
                <c:pt idx="33514">
                  <c:v>716.5305126675853</c:v>
                </c:pt>
                <c:pt idx="33515">
                  <c:v>691.33786854909692</c:v>
                </c:pt>
                <c:pt idx="33516">
                  <c:v>784.31777588019838</c:v>
                </c:pt>
                <c:pt idx="33517">
                  <c:v>841.12397789281169</c:v>
                </c:pt>
                <c:pt idx="33518">
                  <c:v>877.77804636002998</c:v>
                </c:pt>
                <c:pt idx="33519">
                  <c:v>915.1507237006615</c:v>
                </c:pt>
                <c:pt idx="33520">
                  <c:v>954.00340922324631</c:v>
                </c:pt>
                <c:pt idx="33521">
                  <c:v>991.45521342717973</c:v>
                </c:pt>
                <c:pt idx="33522">
                  <c:v>1020.4049361691714</c:v>
                </c:pt>
                <c:pt idx="33523">
                  <c:v>1041.646664496936</c:v>
                </c:pt>
                <c:pt idx="33524">
                  <c:v>1068.031756237142</c:v>
                </c:pt>
                <c:pt idx="33525">
                  <c:v>1095.8512163582357</c:v>
                </c:pt>
                <c:pt idx="33526">
                  <c:v>1122.2830357961539</c:v>
                </c:pt>
                <c:pt idx="33527">
                  <c:v>1147.1152449264816</c:v>
                </c:pt>
                <c:pt idx="33528">
                  <c:v>1149.0814551466035</c:v>
                </c:pt>
                <c:pt idx="33529">
                  <c:v>1145.5572431126629</c:v>
                </c:pt>
                <c:pt idx="33530">
                  <c:v>1148.0604045478719</c:v>
                </c:pt>
                <c:pt idx="33531">
                  <c:v>1155.7596670359026</c:v>
                </c:pt>
                <c:pt idx="33532">
                  <c:v>1163.6403966960252</c:v>
                </c:pt>
                <c:pt idx="33533">
                  <c:v>1170.4639746123016</c:v>
                </c:pt>
                <c:pt idx="33534">
                  <c:v>1141.1096269626448</c:v>
                </c:pt>
                <c:pt idx="33535">
                  <c:v>1121.2952736289769</c:v>
                </c:pt>
                <c:pt idx="33536">
                  <c:v>1104.5674404705585</c:v>
                </c:pt>
                <c:pt idx="33537">
                  <c:v>1058.9372116896488</c:v>
                </c:pt>
                <c:pt idx="33538">
                  <c:v>1043.804919512959</c:v>
                </c:pt>
                <c:pt idx="33539">
                  <c:v>1029.3163394020573</c:v>
                </c:pt>
                <c:pt idx="33540">
                  <c:v>1065.4806915133615</c:v>
                </c:pt>
                <c:pt idx="33541">
                  <c:v>1064.3004287273068</c:v>
                </c:pt>
                <c:pt idx="33542">
                  <c:v>1056.9072593260362</c:v>
                </c:pt>
                <c:pt idx="33543">
                  <c:v>1051.1997554205379</c:v>
                </c:pt>
                <c:pt idx="33544">
                  <c:v>1047.3195600583292</c:v>
                </c:pt>
                <c:pt idx="33545">
                  <c:v>1043.6948436100092</c:v>
                </c:pt>
                <c:pt idx="33546">
                  <c:v>1043.8544925771616</c:v>
                </c:pt>
                <c:pt idx="33547">
                  <c:v>1029.0709676326674</c:v>
                </c:pt>
                <c:pt idx="33548">
                  <c:v>1016.1381731930929</c:v>
                </c:pt>
                <c:pt idx="33549">
                  <c:v>1009.4630549506269</c:v>
                </c:pt>
                <c:pt idx="33550">
                  <c:v>1005.3040940248051</c:v>
                </c:pt>
                <c:pt idx="33551">
                  <c:v>1000.5279000513024</c:v>
                </c:pt>
                <c:pt idx="33552">
                  <c:v>940.26723071135882</c:v>
                </c:pt>
                <c:pt idx="33553">
                  <c:v>898.55108489644635</c:v>
                </c:pt>
                <c:pt idx="33554">
                  <c:v>867.72204424449069</c:v>
                </c:pt>
                <c:pt idx="33555">
                  <c:v>839.37451752063623</c:v>
                </c:pt>
                <c:pt idx="33556">
                  <c:v>811.42031347928969</c:v>
                </c:pt>
                <c:pt idx="33557">
                  <c:v>784.70561530919667</c:v>
                </c:pt>
                <c:pt idx="33558">
                  <c:v>793.04062380823314</c:v>
                </c:pt>
                <c:pt idx="33559">
                  <c:v>780.2783788655147</c:v>
                </c:pt>
                <c:pt idx="33560">
                  <c:v>761.85218904661326</c:v>
                </c:pt>
                <c:pt idx="33561">
                  <c:v>747.98938731232738</c:v>
                </c:pt>
                <c:pt idx="33562">
                  <c:v>738.15906989116058</c:v>
                </c:pt>
                <c:pt idx="33563">
                  <c:v>729.1162745855687</c:v>
                </c:pt>
                <c:pt idx="33564">
                  <c:v>732.97543778469549</c:v>
                </c:pt>
                <c:pt idx="33565">
                  <c:v>730.94239231263123</c:v>
                </c:pt>
                <c:pt idx="33566">
                  <c:v>725.09271174594812</c:v>
                </c:pt>
                <c:pt idx="33567">
                  <c:v>718.03288356910025</c:v>
                </c:pt>
                <c:pt idx="33568">
                  <c:v>710.61548784452373</c:v>
                </c:pt>
                <c:pt idx="33569">
                  <c:v>702.68027112578022</c:v>
                </c:pt>
                <c:pt idx="33570">
                  <c:v>682.76324516287673</c:v>
                </c:pt>
                <c:pt idx="33571">
                  <c:v>666.56059087267636</c:v>
                </c:pt>
                <c:pt idx="33572">
                  <c:v>652.85078435018511</c:v>
                </c:pt>
                <c:pt idx="33573">
                  <c:v>639.67846286915812</c:v>
                </c:pt>
                <c:pt idx="33574">
                  <c:v>626.35568355711587</c:v>
                </c:pt>
                <c:pt idx="33575">
                  <c:v>612.98056030350256</c:v>
                </c:pt>
                <c:pt idx="33576">
                  <c:v>590.30384056439595</c:v>
                </c:pt>
                <c:pt idx="33577">
                  <c:v>526.04077466580486</c:v>
                </c:pt>
                <c:pt idx="33578">
                  <c:v>423.03635354255363</c:v>
                </c:pt>
                <c:pt idx="33579">
                  <c:v>368.22431682969801</c:v>
                </c:pt>
                <c:pt idx="33580">
                  <c:v>302.10593985839216</c:v>
                </c:pt>
                <c:pt idx="33581">
                  <c:v>247.34289001163603</c:v>
                </c:pt>
                <c:pt idx="33582">
                  <c:v>206.26577478251977</c:v>
                </c:pt>
                <c:pt idx="33583">
                  <c:v>147.30149859082434</c:v>
                </c:pt>
                <c:pt idx="33584">
                  <c:v>97.470293439902179</c:v>
                </c:pt>
                <c:pt idx="33585">
                  <c:v>52.173252808225996</c:v>
                </c:pt>
                <c:pt idx="33586">
                  <c:v>8.4047535527779829</c:v>
                </c:pt>
                <c:pt idx="33587">
                  <c:v>0</c:v>
                </c:pt>
                <c:pt idx="33588">
                  <c:v>2.9067327139604586</c:v>
                </c:pt>
                <c:pt idx="33589">
                  <c:v>47.324150781792149</c:v>
                </c:pt>
                <c:pt idx="33590">
                  <c:v>109.16366204331581</c:v>
                </c:pt>
                <c:pt idx="33591">
                  <c:v>145.92926055155419</c:v>
                </c:pt>
                <c:pt idx="33592">
                  <c:v>157.02295222594526</c:v>
                </c:pt>
                <c:pt idx="33593">
                  <c:v>159.2121466949726</c:v>
                </c:pt>
                <c:pt idx="33594">
                  <c:v>108.8562323091618</c:v>
                </c:pt>
                <c:pt idx="33595">
                  <c:v>112.65792755813536</c:v>
                </c:pt>
                <c:pt idx="33596">
                  <c:v>123.49254253244141</c:v>
                </c:pt>
                <c:pt idx="33597">
                  <c:v>182.73033803987209</c:v>
                </c:pt>
                <c:pt idx="33598">
                  <c:v>202.46888706835972</c:v>
                </c:pt>
                <c:pt idx="33599">
                  <c:v>223.1070907843133</c:v>
                </c:pt>
                <c:pt idx="33600">
                  <c:v>238.71289422983736</c:v>
                </c:pt>
                <c:pt idx="33601">
                  <c:v>214.15001062507173</c:v>
                </c:pt>
                <c:pt idx="33602">
                  <c:v>193.5299107911834</c:v>
                </c:pt>
                <c:pt idx="33603">
                  <c:v>201.39773314794417</c:v>
                </c:pt>
                <c:pt idx="33604">
                  <c:v>217.62839574627733</c:v>
                </c:pt>
                <c:pt idx="33605">
                  <c:v>234.22420632943522</c:v>
                </c:pt>
                <c:pt idx="33606">
                  <c:v>257.24552575116167</c:v>
                </c:pt>
                <c:pt idx="33607">
                  <c:v>273.56216958254259</c:v>
                </c:pt>
                <c:pt idx="33608">
                  <c:v>285.60927737463857</c:v>
                </c:pt>
                <c:pt idx="33609">
                  <c:v>299.48386452759024</c:v>
                </c:pt>
                <c:pt idx="33610">
                  <c:v>314.75658212838385</c:v>
                </c:pt>
                <c:pt idx="33611">
                  <c:v>320.13697787138364</c:v>
                </c:pt>
                <c:pt idx="33612">
                  <c:v>331.04427912422454</c:v>
                </c:pt>
                <c:pt idx="33613">
                  <c:v>330.72247239032248</c:v>
                </c:pt>
                <c:pt idx="33614">
                  <c:v>336.96387197727449</c:v>
                </c:pt>
                <c:pt idx="33615">
                  <c:v>344.53004097110664</c:v>
                </c:pt>
                <c:pt idx="33616">
                  <c:v>349.95542033424613</c:v>
                </c:pt>
                <c:pt idx="33617">
                  <c:v>348.40749863405591</c:v>
                </c:pt>
                <c:pt idx="33618">
                  <c:v>370.42869308430721</c:v>
                </c:pt>
                <c:pt idx="33619">
                  <c:v>386.07852096320892</c:v>
                </c:pt>
                <c:pt idx="33620">
                  <c:v>392.44935023279271</c:v>
                </c:pt>
                <c:pt idx="33621">
                  <c:v>396.08936487741914</c:v>
                </c:pt>
                <c:pt idx="33622">
                  <c:v>401.29224238788356</c:v>
                </c:pt>
                <c:pt idx="33623">
                  <c:v>408.57846721068222</c:v>
                </c:pt>
                <c:pt idx="33624">
                  <c:v>414.60859661821922</c:v>
                </c:pt>
                <c:pt idx="33625">
                  <c:v>422.82191147045478</c:v>
                </c:pt>
                <c:pt idx="33626">
                  <c:v>432.55130371624432</c:v>
                </c:pt>
                <c:pt idx="33627">
                  <c:v>444.39991403718841</c:v>
                </c:pt>
                <c:pt idx="33628">
                  <c:v>460.16006962396318</c:v>
                </c:pt>
                <c:pt idx="33629">
                  <c:v>484.37317256463501</c:v>
                </c:pt>
                <c:pt idx="33630">
                  <c:v>526.38377238478256</c:v>
                </c:pt>
                <c:pt idx="33631">
                  <c:v>566.56387817113307</c:v>
                </c:pt>
                <c:pt idx="33632">
                  <c:v>606.57095446015262</c:v>
                </c:pt>
                <c:pt idx="33633">
                  <c:v>645.74834117191483</c:v>
                </c:pt>
                <c:pt idx="33634">
                  <c:v>680.48619499831295</c:v>
                </c:pt>
                <c:pt idx="33635">
                  <c:v>713.37646752833939</c:v>
                </c:pt>
                <c:pt idx="33636">
                  <c:v>698.11492718824275</c:v>
                </c:pt>
                <c:pt idx="33637">
                  <c:v>702.06746645463465</c:v>
                </c:pt>
                <c:pt idx="33638">
                  <c:v>708.67801526953519</c:v>
                </c:pt>
                <c:pt idx="33639">
                  <c:v>708.54116064239099</c:v>
                </c:pt>
                <c:pt idx="33640">
                  <c:v>704.87235887948884</c:v>
                </c:pt>
                <c:pt idx="33641">
                  <c:v>699.03465192975341</c:v>
                </c:pt>
                <c:pt idx="33642">
                  <c:v>759.37963338747068</c:v>
                </c:pt>
                <c:pt idx="33643">
                  <c:v>800.39793652109813</c:v>
                </c:pt>
                <c:pt idx="33644">
                  <c:v>830.04732793379799</c:v>
                </c:pt>
                <c:pt idx="33645">
                  <c:v>854.63018346262072</c:v>
                </c:pt>
                <c:pt idx="33646">
                  <c:v>872.10567741262025</c:v>
                </c:pt>
                <c:pt idx="33647">
                  <c:v>885.68200357476417</c:v>
                </c:pt>
                <c:pt idx="33648">
                  <c:v>864.99594726918474</c:v>
                </c:pt>
                <c:pt idx="33649">
                  <c:v>844.80233704947921</c:v>
                </c:pt>
                <c:pt idx="33650">
                  <c:v>830.53621542207657</c:v>
                </c:pt>
                <c:pt idx="33651">
                  <c:v>822.18867391851199</c:v>
                </c:pt>
                <c:pt idx="33652">
                  <c:v>815.97527577422329</c:v>
                </c:pt>
                <c:pt idx="33653">
                  <c:v>809.48901460257355</c:v>
                </c:pt>
                <c:pt idx="33654">
                  <c:v>859.5420280554041</c:v>
                </c:pt>
                <c:pt idx="33655">
                  <c:v>922.38441904617105</c:v>
                </c:pt>
                <c:pt idx="33656">
                  <c:v>944.62754528167261</c:v>
                </c:pt>
                <c:pt idx="33657">
                  <c:v>949.22337127140986</c:v>
                </c:pt>
                <c:pt idx="33658">
                  <c:v>950.08923987247033</c:v>
                </c:pt>
                <c:pt idx="33659">
                  <c:v>948.95852664154393</c:v>
                </c:pt>
                <c:pt idx="33660">
                  <c:v>1009.4708315953092</c:v>
                </c:pt>
                <c:pt idx="33661">
                  <c:v>1053.2540282321927</c:v>
                </c:pt>
                <c:pt idx="33662">
                  <c:v>1082.7907317735417</c:v>
                </c:pt>
                <c:pt idx="33663">
                  <c:v>1113.5083866323002</c:v>
                </c:pt>
                <c:pt idx="33664">
                  <c:v>1144.4263245695474</c:v>
                </c:pt>
                <c:pt idx="33665">
                  <c:v>1173.333040732713</c:v>
                </c:pt>
                <c:pt idx="33666">
                  <c:v>1189.4236226153462</c:v>
                </c:pt>
                <c:pt idx="33667">
                  <c:v>1200.7348386129252</c:v>
                </c:pt>
                <c:pt idx="33668">
                  <c:v>1218.8618373509069</c:v>
                </c:pt>
                <c:pt idx="33669">
                  <c:v>1238.6835305126028</c:v>
                </c:pt>
                <c:pt idx="33670">
                  <c:v>1257.6206492748122</c:v>
                </c:pt>
                <c:pt idx="33671">
                  <c:v>1275.6247430541407</c:v>
                </c:pt>
                <c:pt idx="33672">
                  <c:v>1261.8237355770657</c:v>
                </c:pt>
                <c:pt idx="33673">
                  <c:v>1245.3220334740236</c:v>
                </c:pt>
                <c:pt idx="33674">
                  <c:v>1236.3581469118137</c:v>
                </c:pt>
                <c:pt idx="33675">
                  <c:v>1233.4225209094936</c:v>
                </c:pt>
                <c:pt idx="33676">
                  <c:v>1231.4085104022338</c:v>
                </c:pt>
                <c:pt idx="33677">
                  <c:v>1229.1462955416625</c:v>
                </c:pt>
                <c:pt idx="33678">
                  <c:v>1282.9916486962479</c:v>
                </c:pt>
                <c:pt idx="33679">
                  <c:v>1319.9655314292625</c:v>
                </c:pt>
                <c:pt idx="33680">
                  <c:v>1352.5417840346629</c:v>
                </c:pt>
                <c:pt idx="33681">
                  <c:v>1347.3312435078042</c:v>
                </c:pt>
                <c:pt idx="33682">
                  <c:v>1372.8770911628726</c:v>
                </c:pt>
                <c:pt idx="33683">
                  <c:v>1395.9696969721222</c:v>
                </c:pt>
                <c:pt idx="33684">
                  <c:v>1361.3990097068829</c:v>
                </c:pt>
                <c:pt idx="33685">
                  <c:v>1312.2702744935084</c:v>
                </c:pt>
                <c:pt idx="33686">
                  <c:v>1269.996894985851</c:v>
                </c:pt>
                <c:pt idx="33687">
                  <c:v>1232.5439059496423</c:v>
                </c:pt>
                <c:pt idx="33688">
                  <c:v>1198.1208691624461</c:v>
                </c:pt>
                <c:pt idx="33689">
                  <c:v>1164.2066674619077</c:v>
                </c:pt>
                <c:pt idx="33690">
                  <c:v>1153.4544759896776</c:v>
                </c:pt>
                <c:pt idx="33691">
                  <c:v>1125.1354347961665</c:v>
                </c:pt>
                <c:pt idx="33692">
                  <c:v>1098.5884476471965</c:v>
                </c:pt>
                <c:pt idx="33693">
                  <c:v>1079.6201925522248</c:v>
                </c:pt>
                <c:pt idx="33694">
                  <c:v>1064.5935942387705</c:v>
                </c:pt>
                <c:pt idx="33695">
                  <c:v>1050.158114805444</c:v>
                </c:pt>
                <c:pt idx="33696">
                  <c:v>994.35953165842545</c:v>
                </c:pt>
                <c:pt idx="33697">
                  <c:v>951.79942903822894</c:v>
                </c:pt>
                <c:pt idx="33698">
                  <c:v>917.02969273696192</c:v>
                </c:pt>
                <c:pt idx="33699">
                  <c:v>884.52479537811314</c:v>
                </c:pt>
                <c:pt idx="33700">
                  <c:v>852.97284232003449</c:v>
                </c:pt>
                <c:pt idx="33701">
                  <c:v>822.90084753418807</c:v>
                </c:pt>
                <c:pt idx="33702">
                  <c:v>850.10091954283757</c:v>
                </c:pt>
                <c:pt idx="33703">
                  <c:v>850.86236124116226</c:v>
                </c:pt>
                <c:pt idx="33704">
                  <c:v>843.49970626553647</c:v>
                </c:pt>
                <c:pt idx="33705">
                  <c:v>839.85838740608528</c:v>
                </c:pt>
                <c:pt idx="33706">
                  <c:v>839.94594796862373</c:v>
                </c:pt>
                <c:pt idx="33707">
                  <c:v>840.45485855065908</c:v>
                </c:pt>
                <c:pt idx="33708">
                  <c:v>828.697811185109</c:v>
                </c:pt>
                <c:pt idx="33709">
                  <c:v>819.67839126387094</c:v>
                </c:pt>
                <c:pt idx="33710">
                  <c:v>812.40738016351315</c:v>
                </c:pt>
                <c:pt idx="33711">
                  <c:v>805.46338967884128</c:v>
                </c:pt>
                <c:pt idx="33712">
                  <c:v>798.38899605805841</c:v>
                </c:pt>
                <c:pt idx="33713">
                  <c:v>781.1321906423882</c:v>
                </c:pt>
                <c:pt idx="33714">
                  <c:v>664.53825994993917</c:v>
                </c:pt>
                <c:pt idx="33715">
                  <c:v>650.45365993794462</c:v>
                </c:pt>
                <c:pt idx="33716">
                  <c:v>602.40490687911085</c:v>
                </c:pt>
                <c:pt idx="33717">
                  <c:v>568.61746352424359</c:v>
                </c:pt>
                <c:pt idx="33718">
                  <c:v>542.63621055657529</c:v>
                </c:pt>
                <c:pt idx="33719">
                  <c:v>522.30005028489995</c:v>
                </c:pt>
                <c:pt idx="33720">
                  <c:v>458.06432552510284</c:v>
                </c:pt>
                <c:pt idx="33721">
                  <c:v>396.24724241470363</c:v>
                </c:pt>
                <c:pt idx="33722">
                  <c:v>337.33804362825157</c:v>
                </c:pt>
                <c:pt idx="33723">
                  <c:v>281.75342918301209</c:v>
                </c:pt>
                <c:pt idx="33724">
                  <c:v>228.97156216204752</c:v>
                </c:pt>
                <c:pt idx="33725">
                  <c:v>178.40624200682851</c:v>
                </c:pt>
                <c:pt idx="33726">
                  <c:v>184.69756380442817</c:v>
                </c:pt>
                <c:pt idx="33727">
                  <c:v>174.02524747395222</c:v>
                </c:pt>
                <c:pt idx="33728">
                  <c:v>167.08500121391143</c:v>
                </c:pt>
                <c:pt idx="33729">
                  <c:v>163.97196410550012</c:v>
                </c:pt>
                <c:pt idx="33730">
                  <c:v>159.27659605680728</c:v>
                </c:pt>
                <c:pt idx="33731">
                  <c:v>154.27819319605069</c:v>
                </c:pt>
                <c:pt idx="33732">
                  <c:v>164.78900554886312</c:v>
                </c:pt>
                <c:pt idx="33733">
                  <c:v>215.7491012989162</c:v>
                </c:pt>
                <c:pt idx="33734">
                  <c:v>278.91713754595673</c:v>
                </c:pt>
                <c:pt idx="33735">
                  <c:v>314.75125924662603</c:v>
                </c:pt>
                <c:pt idx="33736">
                  <c:v>327.14241302774877</c:v>
                </c:pt>
                <c:pt idx="33737">
                  <c:v>333.45398929650457</c:v>
                </c:pt>
                <c:pt idx="33738">
                  <c:v>284.87723496998552</c:v>
                </c:pt>
                <c:pt idx="33739">
                  <c:v>285.53922495156354</c:v>
                </c:pt>
                <c:pt idx="33740">
                  <c:v>294.58635558273158</c:v>
                </c:pt>
                <c:pt idx="33741">
                  <c:v>346.41851143932786</c:v>
                </c:pt>
                <c:pt idx="33742">
                  <c:v>362.52602291612726</c:v>
                </c:pt>
                <c:pt idx="33743">
                  <c:v>386.11585155433261</c:v>
                </c:pt>
                <c:pt idx="33744">
                  <c:v>382.61668299373218</c:v>
                </c:pt>
                <c:pt idx="33745">
                  <c:v>345.719466806632</c:v>
                </c:pt>
                <c:pt idx="33746">
                  <c:v>324.4150586167504</c:v>
                </c:pt>
                <c:pt idx="33747">
                  <c:v>325.90114080650386</c:v>
                </c:pt>
                <c:pt idx="33748">
                  <c:v>333.27176889385044</c:v>
                </c:pt>
                <c:pt idx="33749">
                  <c:v>341.16932916810214</c:v>
                </c:pt>
                <c:pt idx="33750">
                  <c:v>363.52104882933276</c:v>
                </c:pt>
                <c:pt idx="33751">
                  <c:v>374.93798115378183</c:v>
                </c:pt>
                <c:pt idx="33752">
                  <c:v>378.97593936843492</c:v>
                </c:pt>
                <c:pt idx="33753">
                  <c:v>383.41651875194947</c:v>
                </c:pt>
                <c:pt idx="33754">
                  <c:v>388.91924382285373</c:v>
                </c:pt>
                <c:pt idx="33755">
                  <c:v>395.11709506792124</c:v>
                </c:pt>
                <c:pt idx="33756">
                  <c:v>395.30170043793345</c:v>
                </c:pt>
                <c:pt idx="33757">
                  <c:v>396.50344669267196</c:v>
                </c:pt>
                <c:pt idx="33758">
                  <c:v>393.81316580100207</c:v>
                </c:pt>
                <c:pt idx="33759">
                  <c:v>392.93809955688965</c:v>
                </c:pt>
                <c:pt idx="33760">
                  <c:v>397.28290242349459</c:v>
                </c:pt>
                <c:pt idx="33761">
                  <c:v>405.9252989981008</c:v>
                </c:pt>
                <c:pt idx="33762">
                  <c:v>391.5641595165813</c:v>
                </c:pt>
                <c:pt idx="33763">
                  <c:v>390.94825902653344</c:v>
                </c:pt>
                <c:pt idx="33764">
                  <c:v>399.94905245341249</c:v>
                </c:pt>
                <c:pt idx="33765">
                  <c:v>420.70580587895455</c:v>
                </c:pt>
                <c:pt idx="33766">
                  <c:v>423.38237667226775</c:v>
                </c:pt>
                <c:pt idx="33767">
                  <c:v>422.74044963791516</c:v>
                </c:pt>
                <c:pt idx="33768">
                  <c:v>455.55817656479434</c:v>
                </c:pt>
                <c:pt idx="33769">
                  <c:v>470.20169028814735</c:v>
                </c:pt>
                <c:pt idx="33770">
                  <c:v>477.05614728522329</c:v>
                </c:pt>
                <c:pt idx="33771">
                  <c:v>484.16163391306208</c:v>
                </c:pt>
                <c:pt idx="33772">
                  <c:v>491.70214763468863</c:v>
                </c:pt>
                <c:pt idx="33773">
                  <c:v>501.05221413385402</c:v>
                </c:pt>
                <c:pt idx="33774">
                  <c:v>519.07492018326252</c:v>
                </c:pt>
                <c:pt idx="33775">
                  <c:v>538.54935642948624</c:v>
                </c:pt>
                <c:pt idx="33776">
                  <c:v>563.81014562101325</c:v>
                </c:pt>
                <c:pt idx="33777">
                  <c:v>583.0462499182679</c:v>
                </c:pt>
                <c:pt idx="33778">
                  <c:v>598.34276060080754</c:v>
                </c:pt>
                <c:pt idx="33779">
                  <c:v>611.42773048626486</c:v>
                </c:pt>
                <c:pt idx="33780">
                  <c:v>614.39793985868221</c:v>
                </c:pt>
                <c:pt idx="33781">
                  <c:v>624.67083704974243</c:v>
                </c:pt>
                <c:pt idx="33782">
                  <c:v>636.60328886392711</c:v>
                </c:pt>
                <c:pt idx="33783">
                  <c:v>643.34600789208969</c:v>
                </c:pt>
                <c:pt idx="33784">
                  <c:v>647.3249613825659</c:v>
                </c:pt>
                <c:pt idx="33785">
                  <c:v>650.49826712425784</c:v>
                </c:pt>
                <c:pt idx="33786">
                  <c:v>678.11371048171668</c:v>
                </c:pt>
                <c:pt idx="33787">
                  <c:v>701.02439942675517</c:v>
                </c:pt>
                <c:pt idx="33788">
                  <c:v>716.48045162376286</c:v>
                </c:pt>
                <c:pt idx="33789">
                  <c:v>727.24393610584298</c:v>
                </c:pt>
                <c:pt idx="33790">
                  <c:v>734.84352356666943</c:v>
                </c:pt>
                <c:pt idx="33791">
                  <c:v>740.38446333047011</c:v>
                </c:pt>
                <c:pt idx="33792">
                  <c:v>791.72442237964935</c:v>
                </c:pt>
                <c:pt idx="33793">
                  <c:v>821.47546289292461</c:v>
                </c:pt>
                <c:pt idx="33794">
                  <c:v>849.41969867166461</c:v>
                </c:pt>
                <c:pt idx="33795">
                  <c:v>879.74587937564195</c:v>
                </c:pt>
                <c:pt idx="33796">
                  <c:v>907.21922275494649</c:v>
                </c:pt>
                <c:pt idx="33797">
                  <c:v>933.78656274865966</c:v>
                </c:pt>
                <c:pt idx="33798">
                  <c:v>953.43537189010124</c:v>
                </c:pt>
                <c:pt idx="33799">
                  <c:v>1004.4162697804607</c:v>
                </c:pt>
                <c:pt idx="33800">
                  <c:v>1019.8154636130752</c:v>
                </c:pt>
                <c:pt idx="33801">
                  <c:v>1019.6638098238421</c:v>
                </c:pt>
                <c:pt idx="33802">
                  <c:v>1017.3583817335727</c:v>
                </c:pt>
                <c:pt idx="33803">
                  <c:v>1013.5362127711511</c:v>
                </c:pt>
                <c:pt idx="33804">
                  <c:v>1056.5712804547081</c:v>
                </c:pt>
                <c:pt idx="33805">
                  <c:v>1087.9086967196122</c:v>
                </c:pt>
                <c:pt idx="33806">
                  <c:v>1106.1839115164919</c:v>
                </c:pt>
                <c:pt idx="33807">
                  <c:v>1125.3588555940573</c:v>
                </c:pt>
                <c:pt idx="33808">
                  <c:v>1144.1378958367616</c:v>
                </c:pt>
                <c:pt idx="33809">
                  <c:v>1160.8614640414987</c:v>
                </c:pt>
                <c:pt idx="33810">
                  <c:v>1207.9632207806508</c:v>
                </c:pt>
                <c:pt idx="33811">
                  <c:v>1235.9979186633959</c:v>
                </c:pt>
                <c:pt idx="33812">
                  <c:v>1267.2094905763581</c:v>
                </c:pt>
                <c:pt idx="33813">
                  <c:v>1299.8679009828136</c:v>
                </c:pt>
                <c:pt idx="33814">
                  <c:v>1330.4520799209608</c:v>
                </c:pt>
                <c:pt idx="33815">
                  <c:v>1358.8305796217114</c:v>
                </c:pt>
                <c:pt idx="33816">
                  <c:v>1320.7729688306763</c:v>
                </c:pt>
                <c:pt idx="33817">
                  <c:v>1290.5027312020957</c:v>
                </c:pt>
                <c:pt idx="33818">
                  <c:v>1269.6840536565085</c:v>
                </c:pt>
                <c:pt idx="33819">
                  <c:v>1255.5520831984836</c:v>
                </c:pt>
                <c:pt idx="33820">
                  <c:v>1243.1032934012794</c:v>
                </c:pt>
                <c:pt idx="33821">
                  <c:v>1230.8921540821937</c:v>
                </c:pt>
                <c:pt idx="33822">
                  <c:v>1230.5199301326174</c:v>
                </c:pt>
                <c:pt idx="33823">
                  <c:v>1225.855316469552</c:v>
                </c:pt>
                <c:pt idx="33824">
                  <c:v>1220.9402220577338</c:v>
                </c:pt>
                <c:pt idx="33825">
                  <c:v>1177.5588085385807</c:v>
                </c:pt>
                <c:pt idx="33826">
                  <c:v>1171.8233379794915</c:v>
                </c:pt>
                <c:pt idx="33827">
                  <c:v>1165.8883592494558</c:v>
                </c:pt>
                <c:pt idx="33828">
                  <c:v>1179.8303133964891</c:v>
                </c:pt>
                <c:pt idx="33829">
                  <c:v>1158.0948908667101</c:v>
                </c:pt>
                <c:pt idx="33830">
                  <c:v>1134.5760028957761</c:v>
                </c:pt>
                <c:pt idx="33831">
                  <c:v>1114.4473865063478</c:v>
                </c:pt>
                <c:pt idx="33832">
                  <c:v>1096.64674672712</c:v>
                </c:pt>
                <c:pt idx="33833">
                  <c:v>1079.9092712398945</c:v>
                </c:pt>
                <c:pt idx="33834">
                  <c:v>1050.1028949234467</c:v>
                </c:pt>
                <c:pt idx="33835">
                  <c:v>1011.0443065426693</c:v>
                </c:pt>
                <c:pt idx="33836">
                  <c:v>978.4820505192331</c:v>
                </c:pt>
                <c:pt idx="33837">
                  <c:v>954.65713221616772</c:v>
                </c:pt>
                <c:pt idx="33838">
                  <c:v>934.7956626995707</c:v>
                </c:pt>
                <c:pt idx="33839">
                  <c:v>915.7393994613218</c:v>
                </c:pt>
                <c:pt idx="33840">
                  <c:v>969.82763532392426</c:v>
                </c:pt>
                <c:pt idx="33841">
                  <c:v>999.93447629049865</c:v>
                </c:pt>
                <c:pt idx="33842">
                  <c:v>1015.2373609342369</c:v>
                </c:pt>
                <c:pt idx="33843">
                  <c:v>1026.3923790722054</c:v>
                </c:pt>
                <c:pt idx="33844">
                  <c:v>911.2929580194932</c:v>
                </c:pt>
                <c:pt idx="33845">
                  <c:v>689.87285741350911</c:v>
                </c:pt>
                <c:pt idx="33846">
                  <c:v>566.88130816594128</c:v>
                </c:pt>
                <c:pt idx="33847">
                  <c:v>488.11949837409884</c:v>
                </c:pt>
                <c:pt idx="33848">
                  <c:v>429.54539551584355</c:v>
                </c:pt>
                <c:pt idx="33849">
                  <c:v>382.46211217188369</c:v>
                </c:pt>
                <c:pt idx="33850">
                  <c:v>345.48976731106654</c:v>
                </c:pt>
                <c:pt idx="33851">
                  <c:v>317.07383869116916</c:v>
                </c:pt>
                <c:pt idx="33852">
                  <c:v>274.39947015436911</c:v>
                </c:pt>
                <c:pt idx="33853">
                  <c:v>235.5240388418066</c:v>
                </c:pt>
                <c:pt idx="33854">
                  <c:v>201.72588167236933</c:v>
                </c:pt>
                <c:pt idx="33855">
                  <c:v>173.25789263468937</c:v>
                </c:pt>
                <c:pt idx="33856">
                  <c:v>149.50176858962482</c:v>
                </c:pt>
                <c:pt idx="33857">
                  <c:v>129.41093969123122</c:v>
                </c:pt>
                <c:pt idx="33858">
                  <c:v>70.445477146113873</c:v>
                </c:pt>
                <c:pt idx="33859">
                  <c:v>12.286862790562175</c:v>
                </c:pt>
                <c:pt idx="33860">
                  <c:v>0</c:v>
                </c:pt>
                <c:pt idx="33861">
                  <c:v>0</c:v>
                </c:pt>
                <c:pt idx="33862">
                  <c:v>0</c:v>
                </c:pt>
                <c:pt idx="33863">
                  <c:v>0</c:v>
                </c:pt>
                <c:pt idx="33864">
                  <c:v>0</c:v>
                </c:pt>
                <c:pt idx="33865">
                  <c:v>0</c:v>
                </c:pt>
                <c:pt idx="33866">
                  <c:v>0</c:v>
                </c:pt>
                <c:pt idx="33867">
                  <c:v>0</c:v>
                </c:pt>
                <c:pt idx="33868">
                  <c:v>0</c:v>
                </c:pt>
                <c:pt idx="33869">
                  <c:v>0</c:v>
                </c:pt>
                <c:pt idx="33870">
                  <c:v>0</c:v>
                </c:pt>
                <c:pt idx="33871">
                  <c:v>0</c:v>
                </c:pt>
                <c:pt idx="33872">
                  <c:v>0</c:v>
                </c:pt>
                <c:pt idx="33873">
                  <c:v>0</c:v>
                </c:pt>
                <c:pt idx="33874">
                  <c:v>0</c:v>
                </c:pt>
                <c:pt idx="33875">
                  <c:v>0</c:v>
                </c:pt>
                <c:pt idx="33876">
                  <c:v>0</c:v>
                </c:pt>
                <c:pt idx="33877">
                  <c:v>0</c:v>
                </c:pt>
                <c:pt idx="33878">
                  <c:v>0</c:v>
                </c:pt>
                <c:pt idx="33879">
                  <c:v>25.09395159194441</c:v>
                </c:pt>
                <c:pt idx="33880">
                  <c:v>39.60366409147845</c:v>
                </c:pt>
                <c:pt idx="33881">
                  <c:v>59.959663016823676</c:v>
                </c:pt>
                <c:pt idx="33882">
                  <c:v>53.069085300295995</c:v>
                </c:pt>
                <c:pt idx="33883">
                  <c:v>73.794051275425602</c:v>
                </c:pt>
                <c:pt idx="33884">
                  <c:v>81.769884617493588</c:v>
                </c:pt>
                <c:pt idx="33885">
                  <c:v>132.66409849069007</c:v>
                </c:pt>
                <c:pt idx="33886">
                  <c:v>147.49068945533892</c:v>
                </c:pt>
                <c:pt idx="33887">
                  <c:v>162.67555906853229</c:v>
                </c:pt>
                <c:pt idx="33888">
                  <c:v>156.63007609353818</c:v>
                </c:pt>
                <c:pt idx="33889">
                  <c:v>128.66877157891653</c:v>
                </c:pt>
                <c:pt idx="33890">
                  <c:v>122.84285598403264</c:v>
                </c:pt>
                <c:pt idx="33891">
                  <c:v>142.26027419055356</c:v>
                </c:pt>
                <c:pt idx="33892">
                  <c:v>166.71339632883732</c:v>
                </c:pt>
                <c:pt idx="33893">
                  <c:v>191.13890604577023</c:v>
                </c:pt>
                <c:pt idx="33894">
                  <c:v>220.31689094993681</c:v>
                </c:pt>
                <c:pt idx="33895">
                  <c:v>238.51436558996198</c:v>
                </c:pt>
                <c:pt idx="33896">
                  <c:v>252.38553231993473</c:v>
                </c:pt>
                <c:pt idx="33897">
                  <c:v>268.12027744049828</c:v>
                </c:pt>
                <c:pt idx="33898">
                  <c:v>284.38371455979046</c:v>
                </c:pt>
                <c:pt idx="33899">
                  <c:v>300.44743083193629</c:v>
                </c:pt>
                <c:pt idx="33900">
                  <c:v>326.87234194265051</c:v>
                </c:pt>
                <c:pt idx="33901">
                  <c:v>342.73613048957486</c:v>
                </c:pt>
                <c:pt idx="33902">
                  <c:v>354.03634198062099</c:v>
                </c:pt>
                <c:pt idx="33903">
                  <c:v>365.8326060341094</c:v>
                </c:pt>
                <c:pt idx="33904">
                  <c:v>385.14147783808698</c:v>
                </c:pt>
                <c:pt idx="33905">
                  <c:v>405.98110337644567</c:v>
                </c:pt>
                <c:pt idx="33906">
                  <c:v>416.34423905594224</c:v>
                </c:pt>
                <c:pt idx="33907">
                  <c:v>433.58713691698</c:v>
                </c:pt>
                <c:pt idx="33908">
                  <c:v>453.38230695429218</c:v>
                </c:pt>
                <c:pt idx="33909">
                  <c:v>473.17174235158217</c:v>
                </c:pt>
                <c:pt idx="33910">
                  <c:v>492.74501617851189</c:v>
                </c:pt>
                <c:pt idx="33911">
                  <c:v>512.10895557096751</c:v>
                </c:pt>
                <c:pt idx="33912">
                  <c:v>544.50711739033443</c:v>
                </c:pt>
                <c:pt idx="33913">
                  <c:v>571.539901364309</c:v>
                </c:pt>
                <c:pt idx="33914">
                  <c:v>596.38481309307792</c:v>
                </c:pt>
                <c:pt idx="33915">
                  <c:v>617.81274895947899</c:v>
                </c:pt>
                <c:pt idx="33916">
                  <c:v>644.39717075612145</c:v>
                </c:pt>
                <c:pt idx="33917">
                  <c:v>669.24553007325744</c:v>
                </c:pt>
                <c:pt idx="33918">
                  <c:v>647.83119714318127</c:v>
                </c:pt>
                <c:pt idx="33919">
                  <c:v>644.01803310218884</c:v>
                </c:pt>
                <c:pt idx="33920">
                  <c:v>643.92052866231722</c:v>
                </c:pt>
                <c:pt idx="33921">
                  <c:v>638.75901624078529</c:v>
                </c:pt>
                <c:pt idx="33922">
                  <c:v>629.50496841263521</c:v>
                </c:pt>
                <c:pt idx="33923">
                  <c:v>616.24106178061027</c:v>
                </c:pt>
                <c:pt idx="33924">
                  <c:v>692.5892733433684</c:v>
                </c:pt>
                <c:pt idx="33925">
                  <c:v>741.00937110792051</c:v>
                </c:pt>
                <c:pt idx="33926">
                  <c:v>781.93681003171343</c:v>
                </c:pt>
                <c:pt idx="33927">
                  <c:v>815.64311330830935</c:v>
                </c:pt>
                <c:pt idx="33928">
                  <c:v>844.55209575179072</c:v>
                </c:pt>
                <c:pt idx="33929">
                  <c:v>870.9539971614754</c:v>
                </c:pt>
                <c:pt idx="33930">
                  <c:v>867.06333259927021</c:v>
                </c:pt>
                <c:pt idx="33931">
                  <c:v>874.96410156969432</c:v>
                </c:pt>
                <c:pt idx="33932">
                  <c:v>879.1789280108145</c:v>
                </c:pt>
                <c:pt idx="33933">
                  <c:v>877.42815553586024</c:v>
                </c:pt>
                <c:pt idx="33934">
                  <c:v>872.20013905922872</c:v>
                </c:pt>
                <c:pt idx="33935">
                  <c:v>865.00674940344845</c:v>
                </c:pt>
                <c:pt idx="33936">
                  <c:v>859.25855574458524</c:v>
                </c:pt>
                <c:pt idx="33937">
                  <c:v>845.17896033758336</c:v>
                </c:pt>
                <c:pt idx="33938">
                  <c:v>839.54942066367403</c:v>
                </c:pt>
                <c:pt idx="33939">
                  <c:v>834.41141651589987</c:v>
                </c:pt>
                <c:pt idx="33940">
                  <c:v>828.46347071157561</c:v>
                </c:pt>
                <c:pt idx="33941">
                  <c:v>822.08675726866204</c:v>
                </c:pt>
                <c:pt idx="33942">
                  <c:v>876.79064196833679</c:v>
                </c:pt>
                <c:pt idx="33943">
                  <c:v>945.1435947478094</c:v>
                </c:pt>
                <c:pt idx="33944">
                  <c:v>975.38919045695491</c:v>
                </c:pt>
                <c:pt idx="33945">
                  <c:v>988.70140679655867</c:v>
                </c:pt>
                <c:pt idx="33946">
                  <c:v>999.22210575773022</c:v>
                </c:pt>
                <c:pt idx="33947">
                  <c:v>1007.855365239579</c:v>
                </c:pt>
                <c:pt idx="33948">
                  <c:v>1034.4047103596263</c:v>
                </c:pt>
                <c:pt idx="33949">
                  <c:v>1058.8620307961701</c:v>
                </c:pt>
                <c:pt idx="33950">
                  <c:v>1071.5555248020389</c:v>
                </c:pt>
                <c:pt idx="33951">
                  <c:v>1084.7250122149142</c:v>
                </c:pt>
                <c:pt idx="33952">
                  <c:v>1098.1490403335504</c:v>
                </c:pt>
                <c:pt idx="33953">
                  <c:v>1109.7271268492573</c:v>
                </c:pt>
                <c:pt idx="33954">
                  <c:v>1109.094610711564</c:v>
                </c:pt>
                <c:pt idx="33955">
                  <c:v>1102.1212076356437</c:v>
                </c:pt>
                <c:pt idx="33956">
                  <c:v>1103.257605662116</c:v>
                </c:pt>
                <c:pt idx="33957">
                  <c:v>1107.5662439680352</c:v>
                </c:pt>
                <c:pt idx="33958">
                  <c:v>1111.4616886651875</c:v>
                </c:pt>
                <c:pt idx="33959">
                  <c:v>1114.8569205313599</c:v>
                </c:pt>
                <c:pt idx="33960">
                  <c:v>1108.2216619839185</c:v>
                </c:pt>
                <c:pt idx="33961">
                  <c:v>1092.1124805078441</c:v>
                </c:pt>
                <c:pt idx="33962">
                  <c:v>1081.5504732273776</c:v>
                </c:pt>
                <c:pt idx="33963">
                  <c:v>1077.5631573069325</c:v>
                </c:pt>
                <c:pt idx="33964">
                  <c:v>1078.4494002323374</c:v>
                </c:pt>
                <c:pt idx="33965">
                  <c:v>1079.9049411107235</c:v>
                </c:pt>
                <c:pt idx="33966">
                  <c:v>1050.7446803933649</c:v>
                </c:pt>
                <c:pt idx="33967">
                  <c:v>1029.3703216500066</c:v>
                </c:pt>
                <c:pt idx="33968">
                  <c:v>1013.2249893837463</c:v>
                </c:pt>
                <c:pt idx="33969">
                  <c:v>967.27047769501007</c:v>
                </c:pt>
                <c:pt idx="33970">
                  <c:v>952.81826085172304</c:v>
                </c:pt>
                <c:pt idx="33971">
                  <c:v>938.67725776945281</c:v>
                </c:pt>
                <c:pt idx="33972">
                  <c:v>960.53099955193727</c:v>
                </c:pt>
                <c:pt idx="33973">
                  <c:v>946.58798176110315</c:v>
                </c:pt>
                <c:pt idx="33974">
                  <c:v>930.98455120258734</c:v>
                </c:pt>
                <c:pt idx="33975">
                  <c:v>917.76861490931242</c:v>
                </c:pt>
                <c:pt idx="33976">
                  <c:v>906.8650367855173</c:v>
                </c:pt>
                <c:pt idx="33977">
                  <c:v>896.82263046573553</c:v>
                </c:pt>
                <c:pt idx="33978">
                  <c:v>863.51382585088425</c:v>
                </c:pt>
                <c:pt idx="33979">
                  <c:v>823.53880593309975</c:v>
                </c:pt>
                <c:pt idx="33980">
                  <c:v>791.75293152412053</c:v>
                </c:pt>
                <c:pt idx="33981">
                  <c:v>769.35434460627141</c:v>
                </c:pt>
                <c:pt idx="33982">
                  <c:v>751.1449971797872</c:v>
                </c:pt>
                <c:pt idx="33983">
                  <c:v>733.88247110022292</c:v>
                </c:pt>
                <c:pt idx="33984">
                  <c:v>729.30984424052735</c:v>
                </c:pt>
                <c:pt idx="33985">
                  <c:v>720.92656980560935</c:v>
                </c:pt>
                <c:pt idx="33986">
                  <c:v>710.66434917575566</c:v>
                </c:pt>
                <c:pt idx="33987">
                  <c:v>700.58534340261917</c:v>
                </c:pt>
                <c:pt idx="33988">
                  <c:v>691.23738139866975</c:v>
                </c:pt>
                <c:pt idx="33989">
                  <c:v>682.40174854609097</c:v>
                </c:pt>
                <c:pt idx="33990">
                  <c:v>667.56639981494413</c:v>
                </c:pt>
                <c:pt idx="33991">
                  <c:v>644.07297716092705</c:v>
                </c:pt>
                <c:pt idx="33992">
                  <c:v>622.41630944920655</c:v>
                </c:pt>
                <c:pt idx="33993">
                  <c:v>606.94794330824288</c:v>
                </c:pt>
                <c:pt idx="33994">
                  <c:v>595.29875135181692</c:v>
                </c:pt>
                <c:pt idx="33995">
                  <c:v>584.68688887318149</c:v>
                </c:pt>
                <c:pt idx="33996">
                  <c:v>582.18678662979062</c:v>
                </c:pt>
                <c:pt idx="33997">
                  <c:v>576.09142689262899</c:v>
                </c:pt>
                <c:pt idx="33998">
                  <c:v>567.84345736581702</c:v>
                </c:pt>
                <c:pt idx="33999">
                  <c:v>559.29832489504406</c:v>
                </c:pt>
                <c:pt idx="34000">
                  <c:v>551.0886236887128</c:v>
                </c:pt>
                <c:pt idx="34001">
                  <c:v>543.10414041292233</c:v>
                </c:pt>
                <c:pt idx="34002">
                  <c:v>534.92125464472554</c:v>
                </c:pt>
                <c:pt idx="34003">
                  <c:v>526.10929311154564</c:v>
                </c:pt>
                <c:pt idx="34004">
                  <c:v>517.15091170096048</c:v>
                </c:pt>
                <c:pt idx="34005">
                  <c:v>508.39512256743404</c:v>
                </c:pt>
                <c:pt idx="34006">
                  <c:v>499.86525651080507</c:v>
                </c:pt>
                <c:pt idx="34007">
                  <c:v>491.45658169660078</c:v>
                </c:pt>
                <c:pt idx="34008">
                  <c:v>490.59661996410478</c:v>
                </c:pt>
                <c:pt idx="34009">
                  <c:v>485.20223007581563</c:v>
                </c:pt>
                <c:pt idx="34010">
                  <c:v>476.8658822484341</c:v>
                </c:pt>
                <c:pt idx="34011">
                  <c:v>379.51032614062171</c:v>
                </c:pt>
                <c:pt idx="34012">
                  <c:v>308.5129591596297</c:v>
                </c:pt>
                <c:pt idx="34013">
                  <c:v>247.58457644335158</c:v>
                </c:pt>
                <c:pt idx="34014">
                  <c:v>231.20128237255926</c:v>
                </c:pt>
                <c:pt idx="34015">
                  <c:v>200.0111544491088</c:v>
                </c:pt>
                <c:pt idx="34016">
                  <c:v>177.14895219803657</c:v>
                </c:pt>
                <c:pt idx="34017">
                  <c:v>157.99040135611847</c:v>
                </c:pt>
                <c:pt idx="34018">
                  <c:v>140.12298502668671</c:v>
                </c:pt>
                <c:pt idx="34019">
                  <c:v>124.08839242450911</c:v>
                </c:pt>
                <c:pt idx="34020">
                  <c:v>132.88867919715472</c:v>
                </c:pt>
                <c:pt idx="34021">
                  <c:v>186.63458740928712</c:v>
                </c:pt>
                <c:pt idx="34022">
                  <c:v>255.40585174243978</c:v>
                </c:pt>
                <c:pt idx="34023">
                  <c:v>296.40029075173493</c:v>
                </c:pt>
                <c:pt idx="34024">
                  <c:v>312.55796574804009</c:v>
                </c:pt>
                <c:pt idx="34025">
                  <c:v>322.1976202093764</c:v>
                </c:pt>
                <c:pt idx="34026">
                  <c:v>283.59135528365869</c:v>
                </c:pt>
                <c:pt idx="34027">
                  <c:v>288.80120189022841</c:v>
                </c:pt>
                <c:pt idx="34028">
                  <c:v>314.03275285060801</c:v>
                </c:pt>
                <c:pt idx="34029">
                  <c:v>358.20201716488356</c:v>
                </c:pt>
                <c:pt idx="34030">
                  <c:v>373.68082286617681</c:v>
                </c:pt>
                <c:pt idx="34031">
                  <c:v>385.18576624531852</c:v>
                </c:pt>
                <c:pt idx="34032">
                  <c:v>390.30838543838536</c:v>
                </c:pt>
                <c:pt idx="34033">
                  <c:v>354.3363467434209</c:v>
                </c:pt>
                <c:pt idx="34034">
                  <c:v>333.55500681831029</c:v>
                </c:pt>
                <c:pt idx="34035">
                  <c:v>333.04785073546111</c:v>
                </c:pt>
                <c:pt idx="34036">
                  <c:v>336.58969025709268</c:v>
                </c:pt>
                <c:pt idx="34037">
                  <c:v>339.93336267454526</c:v>
                </c:pt>
                <c:pt idx="34038">
                  <c:v>376.51571106909176</c:v>
                </c:pt>
                <c:pt idx="34039">
                  <c:v>395.3935848054814</c:v>
                </c:pt>
                <c:pt idx="34040">
                  <c:v>405.88792574458154</c:v>
                </c:pt>
                <c:pt idx="34041">
                  <c:v>416.45634282722619</c:v>
                </c:pt>
                <c:pt idx="34042">
                  <c:v>427.13904056873935</c:v>
                </c:pt>
                <c:pt idx="34043">
                  <c:v>437.99830850449268</c:v>
                </c:pt>
                <c:pt idx="34044">
                  <c:v>412.73587322356593</c:v>
                </c:pt>
                <c:pt idx="34045">
                  <c:v>401.17238049844627</c:v>
                </c:pt>
                <c:pt idx="34046">
                  <c:v>395.67298585221511</c:v>
                </c:pt>
                <c:pt idx="34047">
                  <c:v>394.15813158994911</c:v>
                </c:pt>
                <c:pt idx="34048">
                  <c:v>394.63256138179986</c:v>
                </c:pt>
                <c:pt idx="34049">
                  <c:v>395.26080915113693</c:v>
                </c:pt>
                <c:pt idx="34050">
                  <c:v>449.41551107505518</c:v>
                </c:pt>
                <c:pt idx="34051">
                  <c:v>482.31721692582744</c:v>
                </c:pt>
                <c:pt idx="34052">
                  <c:v>500.79059599692943</c:v>
                </c:pt>
                <c:pt idx="34053">
                  <c:v>514.61863264458259</c:v>
                </c:pt>
                <c:pt idx="34054">
                  <c:v>528.40687884784336</c:v>
                </c:pt>
                <c:pt idx="34055">
                  <c:v>542.74542091563831</c:v>
                </c:pt>
                <c:pt idx="34056">
                  <c:v>500.37078549644889</c:v>
                </c:pt>
                <c:pt idx="34057">
                  <c:v>480.03580402855226</c:v>
                </c:pt>
                <c:pt idx="34058">
                  <c:v>472.63494728567559</c:v>
                </c:pt>
                <c:pt idx="34059">
                  <c:v>467.1189543168781</c:v>
                </c:pt>
                <c:pt idx="34060">
                  <c:v>459.62625401301455</c:v>
                </c:pt>
                <c:pt idx="34061">
                  <c:v>450.53167030867434</c:v>
                </c:pt>
                <c:pt idx="34062">
                  <c:v>446.85235883478452</c:v>
                </c:pt>
                <c:pt idx="34063">
                  <c:v>441.66699017243121</c:v>
                </c:pt>
                <c:pt idx="34064">
                  <c:v>435.90393357897824</c:v>
                </c:pt>
                <c:pt idx="34065">
                  <c:v>427.70236025194038</c:v>
                </c:pt>
                <c:pt idx="34066">
                  <c:v>416.49505092019365</c:v>
                </c:pt>
                <c:pt idx="34067">
                  <c:v>402.93311328854981</c:v>
                </c:pt>
                <c:pt idx="34068">
                  <c:v>479.80227022614952</c:v>
                </c:pt>
                <c:pt idx="34069">
                  <c:v>529.85860586069975</c:v>
                </c:pt>
                <c:pt idx="34070">
                  <c:v>564.62159615166206</c:v>
                </c:pt>
                <c:pt idx="34071">
                  <c:v>592.52926105627864</c:v>
                </c:pt>
                <c:pt idx="34072">
                  <c:v>617.36384097193445</c:v>
                </c:pt>
                <c:pt idx="34073">
                  <c:v>640.61797067378052</c:v>
                </c:pt>
                <c:pt idx="34074">
                  <c:v>608.92804181413112</c:v>
                </c:pt>
                <c:pt idx="34075">
                  <c:v>600.09833377717803</c:v>
                </c:pt>
                <c:pt idx="34076">
                  <c:v>599.5669685653271</c:v>
                </c:pt>
                <c:pt idx="34077">
                  <c:v>597.83919716681316</c:v>
                </c:pt>
                <c:pt idx="34078">
                  <c:v>594.19489194028802</c:v>
                </c:pt>
                <c:pt idx="34079">
                  <c:v>590.36014559278237</c:v>
                </c:pt>
                <c:pt idx="34080">
                  <c:v>626.63105652495665</c:v>
                </c:pt>
                <c:pt idx="34081">
                  <c:v>643.23784694233632</c:v>
                </c:pt>
                <c:pt idx="34082">
                  <c:v>658.05527236323417</c:v>
                </c:pt>
                <c:pt idx="34083">
                  <c:v>675.0061040262691</c:v>
                </c:pt>
                <c:pt idx="34084">
                  <c:v>691.95928433049176</c:v>
                </c:pt>
                <c:pt idx="34085">
                  <c:v>707.40933125462209</c:v>
                </c:pt>
                <c:pt idx="34086">
                  <c:v>698.3541008361193</c:v>
                </c:pt>
                <c:pt idx="34087">
                  <c:v>737.00828998818452</c:v>
                </c:pt>
                <c:pt idx="34088">
                  <c:v>767.40120184627563</c:v>
                </c:pt>
                <c:pt idx="34089">
                  <c:v>774.0170916238111</c:v>
                </c:pt>
                <c:pt idx="34090">
                  <c:v>767.76336148783264</c:v>
                </c:pt>
                <c:pt idx="34091">
                  <c:v>759.00042824593334</c:v>
                </c:pt>
                <c:pt idx="34092">
                  <c:v>801.71205716984321</c:v>
                </c:pt>
                <c:pt idx="34093">
                  <c:v>833.5054949455556</c:v>
                </c:pt>
                <c:pt idx="34094">
                  <c:v>850.01349283727188</c:v>
                </c:pt>
                <c:pt idx="34095">
                  <c:v>862.5244082311192</c:v>
                </c:pt>
                <c:pt idx="34096">
                  <c:v>877.14819948697175</c:v>
                </c:pt>
                <c:pt idx="34097">
                  <c:v>893.2874088952924</c:v>
                </c:pt>
                <c:pt idx="34098">
                  <c:v>931.16612567931418</c:v>
                </c:pt>
                <c:pt idx="34099">
                  <c:v>952.04008905263015</c:v>
                </c:pt>
                <c:pt idx="34100">
                  <c:v>970.50321397785626</c:v>
                </c:pt>
                <c:pt idx="34101">
                  <c:v>992.14327281407293</c:v>
                </c:pt>
                <c:pt idx="34102">
                  <c:v>1015.2685719914684</c:v>
                </c:pt>
                <c:pt idx="34103">
                  <c:v>1037.5637763188577</c:v>
                </c:pt>
                <c:pt idx="34104">
                  <c:v>1072.8191270118703</c:v>
                </c:pt>
                <c:pt idx="34105">
                  <c:v>1091.2250861806178</c:v>
                </c:pt>
                <c:pt idx="34106">
                  <c:v>1105.8235679083907</c:v>
                </c:pt>
                <c:pt idx="34107">
                  <c:v>1124.9123376547188</c:v>
                </c:pt>
                <c:pt idx="34108">
                  <c:v>1146.5456564514582</c:v>
                </c:pt>
                <c:pt idx="34109">
                  <c:v>1166.837339345132</c:v>
                </c:pt>
                <c:pt idx="34110">
                  <c:v>1116.3318155918753</c:v>
                </c:pt>
                <c:pt idx="34111">
                  <c:v>1085.1493695172078</c:v>
                </c:pt>
                <c:pt idx="34112">
                  <c:v>1065.2930524817089</c:v>
                </c:pt>
                <c:pt idx="34113">
                  <c:v>1011.023738971287</c:v>
                </c:pt>
                <c:pt idx="34114">
                  <c:v>993.0753480394643</c:v>
                </c:pt>
                <c:pt idx="34115">
                  <c:v>975.38605892086855</c:v>
                </c:pt>
                <c:pt idx="34116">
                  <c:v>953.9558893146625</c:v>
                </c:pt>
                <c:pt idx="34117">
                  <c:v>906.81608157130142</c:v>
                </c:pt>
                <c:pt idx="34118">
                  <c:v>866.84371912942572</c:v>
                </c:pt>
                <c:pt idx="34119">
                  <c:v>831.75094741795135</c:v>
                </c:pt>
                <c:pt idx="34120">
                  <c:v>799.62834087433669</c:v>
                </c:pt>
                <c:pt idx="34121">
                  <c:v>769.41166991401701</c:v>
                </c:pt>
                <c:pt idx="34122">
                  <c:v>814.21037129163324</c:v>
                </c:pt>
                <c:pt idx="34123">
                  <c:v>821.42958176885861</c:v>
                </c:pt>
                <c:pt idx="34124">
                  <c:v>817.45168809768688</c:v>
                </c:pt>
                <c:pt idx="34125">
                  <c:v>817.82575242312953</c:v>
                </c:pt>
                <c:pt idx="34126">
                  <c:v>822.37429897029494</c:v>
                </c:pt>
                <c:pt idx="34127">
                  <c:v>826.91299604722474</c:v>
                </c:pt>
                <c:pt idx="34128">
                  <c:v>791.75314455560135</c:v>
                </c:pt>
                <c:pt idx="34129">
                  <c:v>769.57598994959244</c:v>
                </c:pt>
                <c:pt idx="34130">
                  <c:v>754.96689623678708</c:v>
                </c:pt>
                <c:pt idx="34131">
                  <c:v>741.61660225359162</c:v>
                </c:pt>
                <c:pt idx="34132">
                  <c:v>727.85358423035291</c:v>
                </c:pt>
                <c:pt idx="34133">
                  <c:v>714.35456160228387</c:v>
                </c:pt>
                <c:pt idx="34134">
                  <c:v>606.27115742873048</c:v>
                </c:pt>
                <c:pt idx="34135">
                  <c:v>504.35397708689089</c:v>
                </c:pt>
                <c:pt idx="34136">
                  <c:v>462.81630578406151</c:v>
                </c:pt>
                <c:pt idx="34137">
                  <c:v>403.62028822946871</c:v>
                </c:pt>
                <c:pt idx="34138">
                  <c:v>352.98684400304052</c:v>
                </c:pt>
                <c:pt idx="34139">
                  <c:v>308.09810224505202</c:v>
                </c:pt>
                <c:pt idx="34140">
                  <c:v>251.37514342057671</c:v>
                </c:pt>
                <c:pt idx="34141">
                  <c:v>197.10075052961403</c:v>
                </c:pt>
                <c:pt idx="34142">
                  <c:v>145.70173521890754</c:v>
                </c:pt>
                <c:pt idx="34143">
                  <c:v>97.198623308217506</c:v>
                </c:pt>
                <c:pt idx="34144">
                  <c:v>50.886098604320381</c:v>
                </c:pt>
                <c:pt idx="34145">
                  <c:v>6.5439741530343571</c:v>
                </c:pt>
                <c:pt idx="34146">
                  <c:v>0</c:v>
                </c:pt>
                <c:pt idx="34147">
                  <c:v>0</c:v>
                </c:pt>
                <c:pt idx="34148">
                  <c:v>0</c:v>
                </c:pt>
                <c:pt idx="34149">
                  <c:v>0</c:v>
                </c:pt>
                <c:pt idx="34150">
                  <c:v>0</c:v>
                </c:pt>
                <c:pt idx="34151">
                  <c:v>0</c:v>
                </c:pt>
                <c:pt idx="34152">
                  <c:v>0</c:v>
                </c:pt>
                <c:pt idx="34153">
                  <c:v>0</c:v>
                </c:pt>
                <c:pt idx="34154">
                  <c:v>0</c:v>
                </c:pt>
                <c:pt idx="34155">
                  <c:v>0</c:v>
                </c:pt>
                <c:pt idx="34156">
                  <c:v>0</c:v>
                </c:pt>
                <c:pt idx="34157">
                  <c:v>0</c:v>
                </c:pt>
                <c:pt idx="34158">
                  <c:v>0</c:v>
                </c:pt>
                <c:pt idx="34159">
                  <c:v>0</c:v>
                </c:pt>
                <c:pt idx="34160">
                  <c:v>0</c:v>
                </c:pt>
                <c:pt idx="34161">
                  <c:v>0</c:v>
                </c:pt>
                <c:pt idx="34162">
                  <c:v>0</c:v>
                </c:pt>
                <c:pt idx="34163">
                  <c:v>0</c:v>
                </c:pt>
                <c:pt idx="34164">
                  <c:v>0</c:v>
                </c:pt>
                <c:pt idx="34165">
                  <c:v>0</c:v>
                </c:pt>
                <c:pt idx="34166">
                  <c:v>0</c:v>
                </c:pt>
                <c:pt idx="34167">
                  <c:v>0</c:v>
                </c:pt>
                <c:pt idx="34168">
                  <c:v>0</c:v>
                </c:pt>
                <c:pt idx="34169">
                  <c:v>0</c:v>
                </c:pt>
                <c:pt idx="34170">
                  <c:v>0</c:v>
                </c:pt>
                <c:pt idx="34171">
                  <c:v>18.740476087894983</c:v>
                </c:pt>
                <c:pt idx="34172">
                  <c:v>61.957519234988155</c:v>
                </c:pt>
                <c:pt idx="34173">
                  <c:v>140.8182930930451</c:v>
                </c:pt>
                <c:pt idx="34174">
                  <c:v>177.64772866402453</c:v>
                </c:pt>
                <c:pt idx="34175">
                  <c:v>215.14649638483732</c:v>
                </c:pt>
                <c:pt idx="34176">
                  <c:v>228.00666042599246</c:v>
                </c:pt>
                <c:pt idx="34177">
                  <c:v>212.7620533996602</c:v>
                </c:pt>
                <c:pt idx="34178">
                  <c:v>218.14717925717815</c:v>
                </c:pt>
                <c:pt idx="34179">
                  <c:v>231.99276262121259</c:v>
                </c:pt>
                <c:pt idx="34180">
                  <c:v>243.50663954365459</c:v>
                </c:pt>
                <c:pt idx="34181">
                  <c:v>257.0571571564667</c:v>
                </c:pt>
                <c:pt idx="34182">
                  <c:v>276.95907359039194</c:v>
                </c:pt>
                <c:pt idx="34183">
                  <c:v>286.91028762938589</c:v>
                </c:pt>
                <c:pt idx="34184">
                  <c:v>293.31697564557936</c:v>
                </c:pt>
                <c:pt idx="34185">
                  <c:v>287.9236364620989</c:v>
                </c:pt>
                <c:pt idx="34186">
                  <c:v>292.1948121804964</c:v>
                </c:pt>
                <c:pt idx="34187">
                  <c:v>290.82273944912868</c:v>
                </c:pt>
                <c:pt idx="34188">
                  <c:v>317.007898867417</c:v>
                </c:pt>
                <c:pt idx="34189">
                  <c:v>328.05538637778426</c:v>
                </c:pt>
                <c:pt idx="34190">
                  <c:v>336.97556301812216</c:v>
                </c:pt>
                <c:pt idx="34191">
                  <c:v>350.22006475905403</c:v>
                </c:pt>
                <c:pt idx="34192">
                  <c:v>363.94642582705808</c:v>
                </c:pt>
                <c:pt idx="34193">
                  <c:v>376.94766342364176</c:v>
                </c:pt>
                <c:pt idx="34194">
                  <c:v>376.57610008870654</c:v>
                </c:pt>
                <c:pt idx="34195">
                  <c:v>379.78538498387564</c:v>
                </c:pt>
                <c:pt idx="34196">
                  <c:v>382.3859060287931</c:v>
                </c:pt>
                <c:pt idx="34197">
                  <c:v>383.75376409501024</c:v>
                </c:pt>
                <c:pt idx="34198">
                  <c:v>384.27282801782496</c:v>
                </c:pt>
                <c:pt idx="34199">
                  <c:v>376.72174193539138</c:v>
                </c:pt>
                <c:pt idx="34200">
                  <c:v>408.38005351520786</c:v>
                </c:pt>
                <c:pt idx="34201">
                  <c:v>429.35691077292319</c:v>
                </c:pt>
                <c:pt idx="34202">
                  <c:v>448.23000914581644</c:v>
                </c:pt>
                <c:pt idx="34203">
                  <c:v>465.983676826448</c:v>
                </c:pt>
                <c:pt idx="34204">
                  <c:v>482.38138726218477</c:v>
                </c:pt>
                <c:pt idx="34205">
                  <c:v>497.52266648714175</c:v>
                </c:pt>
                <c:pt idx="34206">
                  <c:v>529.57243167626484</c:v>
                </c:pt>
                <c:pt idx="34207">
                  <c:v>556.49898358470216</c:v>
                </c:pt>
                <c:pt idx="34208">
                  <c:v>581.57293215342554</c:v>
                </c:pt>
                <c:pt idx="34209">
                  <c:v>604.7993886932752</c:v>
                </c:pt>
                <c:pt idx="34210">
                  <c:v>626.07944891091324</c:v>
                </c:pt>
                <c:pt idx="34211">
                  <c:v>645.51626559395265</c:v>
                </c:pt>
                <c:pt idx="34212">
                  <c:v>655.59963743649701</c:v>
                </c:pt>
                <c:pt idx="34213">
                  <c:v>680.396856495777</c:v>
                </c:pt>
                <c:pt idx="34214">
                  <c:v>699.90916158388495</c:v>
                </c:pt>
                <c:pt idx="34215">
                  <c:v>706.82884878925711</c:v>
                </c:pt>
                <c:pt idx="34216">
                  <c:v>713.69661311994753</c:v>
                </c:pt>
                <c:pt idx="34217">
                  <c:v>713.11205839750448</c:v>
                </c:pt>
                <c:pt idx="34218">
                  <c:v>678.91876591918947</c:v>
                </c:pt>
                <c:pt idx="34219">
                  <c:v>649.76369065658128</c:v>
                </c:pt>
                <c:pt idx="34220">
                  <c:v>617.81877828474785</c:v>
                </c:pt>
                <c:pt idx="34221">
                  <c:v>578.80234155550454</c:v>
                </c:pt>
                <c:pt idx="34222">
                  <c:v>535.44555480386077</c:v>
                </c:pt>
                <c:pt idx="34223">
                  <c:v>488.38159549443145</c:v>
                </c:pt>
                <c:pt idx="34224">
                  <c:v>471.21084381357451</c:v>
                </c:pt>
                <c:pt idx="34225">
                  <c:v>444.56755182374883</c:v>
                </c:pt>
                <c:pt idx="34226">
                  <c:v>414.72666971844563</c:v>
                </c:pt>
                <c:pt idx="34227">
                  <c:v>397.81363229882675</c:v>
                </c:pt>
                <c:pt idx="34228">
                  <c:v>382.50304627903944</c:v>
                </c:pt>
                <c:pt idx="34229">
                  <c:v>371.62222098607907</c:v>
                </c:pt>
                <c:pt idx="34230">
                  <c:v>406.84523264547039</c:v>
                </c:pt>
                <c:pt idx="34231">
                  <c:v>459.52073489867189</c:v>
                </c:pt>
                <c:pt idx="34232">
                  <c:v>515.81777174313379</c:v>
                </c:pt>
                <c:pt idx="34233">
                  <c:v>570.54850355616179</c:v>
                </c:pt>
                <c:pt idx="34234">
                  <c:v>624.0144328961137</c:v>
                </c:pt>
                <c:pt idx="34235">
                  <c:v>680.49491491624849</c:v>
                </c:pt>
                <c:pt idx="34236">
                  <c:v>766.0791770299611</c:v>
                </c:pt>
                <c:pt idx="34237">
                  <c:v>851.46053284148309</c:v>
                </c:pt>
                <c:pt idx="34238">
                  <c:v>940.33271476319237</c:v>
                </c:pt>
                <c:pt idx="34239">
                  <c:v>1030.4748506654555</c:v>
                </c:pt>
                <c:pt idx="34240">
                  <c:v>1120.9949425263228</c:v>
                </c:pt>
                <c:pt idx="34241">
                  <c:v>1206.6760675109633</c:v>
                </c:pt>
                <c:pt idx="34242">
                  <c:v>1247.7465003879202</c:v>
                </c:pt>
                <c:pt idx="34243">
                  <c:v>1275.2227966509474</c:v>
                </c:pt>
                <c:pt idx="34244">
                  <c:v>1312.8665618170555</c:v>
                </c:pt>
                <c:pt idx="34245">
                  <c:v>1352.698327942526</c:v>
                </c:pt>
                <c:pt idx="34246">
                  <c:v>1391.5434937401874</c:v>
                </c:pt>
                <c:pt idx="34247">
                  <c:v>1429.8078341970813</c:v>
                </c:pt>
                <c:pt idx="34248">
                  <c:v>1453.0025215409876</c:v>
                </c:pt>
                <c:pt idx="34249">
                  <c:v>1474.6705911994811</c:v>
                </c:pt>
                <c:pt idx="34250">
                  <c:v>1505.288668751436</c:v>
                </c:pt>
                <c:pt idx="34251">
                  <c:v>1537.9208814943665</c:v>
                </c:pt>
                <c:pt idx="34252">
                  <c:v>1570.0134800937353</c:v>
                </c:pt>
                <c:pt idx="34253">
                  <c:v>1601.7567422250304</c:v>
                </c:pt>
                <c:pt idx="34254">
                  <c:v>1599.5093164393438</c:v>
                </c:pt>
                <c:pt idx="34255">
                  <c:v>1600.2759737960885</c:v>
                </c:pt>
                <c:pt idx="34256">
                  <c:v>1603.9060638343658</c:v>
                </c:pt>
                <c:pt idx="34257">
                  <c:v>1590.9361046973145</c:v>
                </c:pt>
                <c:pt idx="34258">
                  <c:v>1597.0046659429279</c:v>
                </c:pt>
                <c:pt idx="34259">
                  <c:v>1603.1880606243867</c:v>
                </c:pt>
                <c:pt idx="34260">
                  <c:v>1599.8011070293908</c:v>
                </c:pt>
                <c:pt idx="34261">
                  <c:v>1580.9621479972702</c:v>
                </c:pt>
                <c:pt idx="34262">
                  <c:v>1565.6099461868196</c:v>
                </c:pt>
                <c:pt idx="34263">
                  <c:v>1552.6539469058207</c:v>
                </c:pt>
                <c:pt idx="34264">
                  <c:v>1540.8622090581598</c:v>
                </c:pt>
                <c:pt idx="34265">
                  <c:v>1529.6931647299527</c:v>
                </c:pt>
                <c:pt idx="34266">
                  <c:v>1441.6556073891888</c:v>
                </c:pt>
                <c:pt idx="34267">
                  <c:v>1365.8385848989565</c:v>
                </c:pt>
                <c:pt idx="34268">
                  <c:v>1303.8009316776702</c:v>
                </c:pt>
                <c:pt idx="34269">
                  <c:v>1248.9319047693148</c:v>
                </c:pt>
                <c:pt idx="34270">
                  <c:v>1196.691112623759</c:v>
                </c:pt>
                <c:pt idx="34271">
                  <c:v>1146.0499433285149</c:v>
                </c:pt>
                <c:pt idx="34272">
                  <c:v>1287.6444582408628</c:v>
                </c:pt>
                <c:pt idx="34273">
                  <c:v>1388.3274071000349</c:v>
                </c:pt>
                <c:pt idx="34274">
                  <c:v>1481.5686988767488</c:v>
                </c:pt>
                <c:pt idx="34275">
                  <c:v>1578.7368186287802</c:v>
                </c:pt>
                <c:pt idx="34276">
                  <c:v>1677.1847153698222</c:v>
                </c:pt>
                <c:pt idx="34277">
                  <c:v>1773.8916458549083</c:v>
                </c:pt>
                <c:pt idx="34278">
                  <c:v>1659.344375125884</c:v>
                </c:pt>
                <c:pt idx="34279">
                  <c:v>1584.6051668149607</c:v>
                </c:pt>
                <c:pt idx="34280">
                  <c:v>1521.489363331674</c:v>
                </c:pt>
                <c:pt idx="34281">
                  <c:v>1457.8866811594623</c:v>
                </c:pt>
                <c:pt idx="34282">
                  <c:v>1394.7608942302954</c:v>
                </c:pt>
                <c:pt idx="34283">
                  <c:v>1334.5415987939191</c:v>
                </c:pt>
                <c:pt idx="34284">
                  <c:v>1393.9021841545821</c:v>
                </c:pt>
                <c:pt idx="34285">
                  <c:v>1430.7689054540958</c:v>
                </c:pt>
                <c:pt idx="34286">
                  <c:v>1464.4575064325659</c:v>
                </c:pt>
                <c:pt idx="34287">
                  <c:v>1501.1133724572228</c:v>
                </c:pt>
                <c:pt idx="34288">
                  <c:v>1281.5472916886663</c:v>
                </c:pt>
                <c:pt idx="34289">
                  <c:v>1217.3623329541515</c:v>
                </c:pt>
                <c:pt idx="34290">
                  <c:v>1106.246644743173</c:v>
                </c:pt>
                <c:pt idx="34291">
                  <c:v>1015.2266634967069</c:v>
                </c:pt>
                <c:pt idx="34292">
                  <c:v>938.54674364770028</c:v>
                </c:pt>
                <c:pt idx="34293">
                  <c:v>871.23267255696476</c:v>
                </c:pt>
                <c:pt idx="34294">
                  <c:v>812.19802723049088</c:v>
                </c:pt>
                <c:pt idx="34295">
                  <c:v>760.14840959604305</c:v>
                </c:pt>
                <c:pt idx="34296">
                  <c:v>700.47011985791642</c:v>
                </c:pt>
                <c:pt idx="34297">
                  <c:v>644.91477738312642</c:v>
                </c:pt>
                <c:pt idx="34298">
                  <c:v>593.35214835782517</c:v>
                </c:pt>
                <c:pt idx="34299">
                  <c:v>546.32890321405489</c:v>
                </c:pt>
                <c:pt idx="34300">
                  <c:v>503.11081406046009</c:v>
                </c:pt>
                <c:pt idx="34301">
                  <c:v>462.9637489843663</c:v>
                </c:pt>
                <c:pt idx="34302">
                  <c:v>460.56412218497854</c:v>
                </c:pt>
                <c:pt idx="34303">
                  <c:v>457.83900728972606</c:v>
                </c:pt>
                <c:pt idx="34304">
                  <c:v>454.06808095665514</c:v>
                </c:pt>
                <c:pt idx="34305">
                  <c:v>450.46951615241102</c:v>
                </c:pt>
                <c:pt idx="34306">
                  <c:v>448.58947640359827</c:v>
                </c:pt>
                <c:pt idx="34307">
                  <c:v>448.54068423297053</c:v>
                </c:pt>
                <c:pt idx="34308">
                  <c:v>467.71188024110739</c:v>
                </c:pt>
                <c:pt idx="34309">
                  <c:v>519.6883002144948</c:v>
                </c:pt>
                <c:pt idx="34310">
                  <c:v>560.87617027138265</c:v>
                </c:pt>
                <c:pt idx="34311">
                  <c:v>580.72363238883349</c:v>
                </c:pt>
                <c:pt idx="34312">
                  <c:v>590.77027098448957</c:v>
                </c:pt>
                <c:pt idx="34313">
                  <c:v>600.8785124336672</c:v>
                </c:pt>
                <c:pt idx="34314">
                  <c:v>554.57940470760843</c:v>
                </c:pt>
                <c:pt idx="34315">
                  <c:v>546.71791579162198</c:v>
                </c:pt>
                <c:pt idx="34316">
                  <c:v>547.89815210030326</c:v>
                </c:pt>
                <c:pt idx="34317">
                  <c:v>566.68285264095823</c:v>
                </c:pt>
                <c:pt idx="34318">
                  <c:v>563.22262402394358</c:v>
                </c:pt>
                <c:pt idx="34319">
                  <c:v>560.44756391687872</c:v>
                </c:pt>
                <c:pt idx="34320">
                  <c:v>514.79981459389637</c:v>
                </c:pt>
                <c:pt idx="34321">
                  <c:v>458.92933174329556</c:v>
                </c:pt>
                <c:pt idx="34322">
                  <c:v>429.13916162748302</c:v>
                </c:pt>
                <c:pt idx="34323">
                  <c:v>401.75888033078451</c:v>
                </c:pt>
                <c:pt idx="34324">
                  <c:v>370.13218028000324</c:v>
                </c:pt>
                <c:pt idx="34325">
                  <c:v>327.4747062969609</c:v>
                </c:pt>
                <c:pt idx="34326">
                  <c:v>286.08201983604783</c:v>
                </c:pt>
                <c:pt idx="34327">
                  <c:v>233.89158093317914</c:v>
                </c:pt>
                <c:pt idx="34328">
                  <c:v>172.16737915822185</c:v>
                </c:pt>
                <c:pt idx="34329">
                  <c:v>79.547810413647611</c:v>
                </c:pt>
                <c:pt idx="34330">
                  <c:v>4.7581467572668883</c:v>
                </c:pt>
                <c:pt idx="34331">
                  <c:v>-44.181371401018986</c:v>
                </c:pt>
                <c:pt idx="34332">
                  <c:v>-29.400855461292434</c:v>
                </c:pt>
                <c:pt idx="34333">
                  <c:v>-19.921538113370897</c:v>
                </c:pt>
                <c:pt idx="34334">
                  <c:v>-17.715988914266028</c:v>
                </c:pt>
                <c:pt idx="34335">
                  <c:v>-16.580648337064719</c:v>
                </c:pt>
                <c:pt idx="34336">
                  <c:v>-14.35232662409609</c:v>
                </c:pt>
                <c:pt idx="34337">
                  <c:v>-11.897183501153295</c:v>
                </c:pt>
                <c:pt idx="34338">
                  <c:v>26.398108501778495</c:v>
                </c:pt>
                <c:pt idx="34339">
                  <c:v>102.54763848755636</c:v>
                </c:pt>
                <c:pt idx="34340">
                  <c:v>155.94659711860317</c:v>
                </c:pt>
                <c:pt idx="34341">
                  <c:v>207.50050114265017</c:v>
                </c:pt>
                <c:pt idx="34342">
                  <c:v>257.22240308713276</c:v>
                </c:pt>
                <c:pt idx="34343">
                  <c:v>302.84736569846461</c:v>
                </c:pt>
                <c:pt idx="34344">
                  <c:v>299.16994628104328</c:v>
                </c:pt>
                <c:pt idx="34345">
                  <c:v>309.48459539151469</c:v>
                </c:pt>
                <c:pt idx="34346">
                  <c:v>307.01636335897041</c:v>
                </c:pt>
                <c:pt idx="34347">
                  <c:v>241.45177882127626</c:v>
                </c:pt>
                <c:pt idx="34348">
                  <c:v>0</c:v>
                </c:pt>
                <c:pt idx="34349">
                  <c:v>0</c:v>
                </c:pt>
                <c:pt idx="34350">
                  <c:v>0</c:v>
                </c:pt>
                <c:pt idx="34351">
                  <c:v>0</c:v>
                </c:pt>
                <c:pt idx="34352">
                  <c:v>0</c:v>
                </c:pt>
                <c:pt idx="34353">
                  <c:v>0</c:v>
                </c:pt>
                <c:pt idx="34354">
                  <c:v>0</c:v>
                </c:pt>
                <c:pt idx="34355">
                  <c:v>0</c:v>
                </c:pt>
                <c:pt idx="34356">
                  <c:v>0</c:v>
                </c:pt>
                <c:pt idx="34357">
                  <c:v>0</c:v>
                </c:pt>
                <c:pt idx="34358">
                  <c:v>0</c:v>
                </c:pt>
                <c:pt idx="34359">
                  <c:v>0</c:v>
                </c:pt>
                <c:pt idx="34360">
                  <c:v>0</c:v>
                </c:pt>
                <c:pt idx="34361">
                  <c:v>0</c:v>
                </c:pt>
                <c:pt idx="34362">
                  <c:v>0</c:v>
                </c:pt>
                <c:pt idx="34363">
                  <c:v>0</c:v>
                </c:pt>
                <c:pt idx="34364">
                  <c:v>0</c:v>
                </c:pt>
                <c:pt idx="34365">
                  <c:v>0</c:v>
                </c:pt>
                <c:pt idx="34366">
                  <c:v>0</c:v>
                </c:pt>
                <c:pt idx="34367">
                  <c:v>0</c:v>
                </c:pt>
                <c:pt idx="34368">
                  <c:v>0</c:v>
                </c:pt>
                <c:pt idx="34369">
                  <c:v>0</c:v>
                </c:pt>
                <c:pt idx="34370">
                  <c:v>0</c:v>
                </c:pt>
                <c:pt idx="34371">
                  <c:v>0</c:v>
                </c:pt>
                <c:pt idx="34372">
                  <c:v>-154.41912069564287</c:v>
                </c:pt>
                <c:pt idx="34373">
                  <c:v>-135.53473926017361</c:v>
                </c:pt>
                <c:pt idx="34374">
                  <c:v>25.814190866926914</c:v>
                </c:pt>
                <c:pt idx="34375">
                  <c:v>196.19867548327855</c:v>
                </c:pt>
                <c:pt idx="34376">
                  <c:v>371.48750876197204</c:v>
                </c:pt>
                <c:pt idx="34377">
                  <c:v>549.35742684036359</c:v>
                </c:pt>
                <c:pt idx="34378">
                  <c:v>728.16812032808673</c:v>
                </c:pt>
                <c:pt idx="34379">
                  <c:v>908.47067143192976</c:v>
                </c:pt>
                <c:pt idx="34380">
                  <c:v>944.96439874550481</c:v>
                </c:pt>
                <c:pt idx="34381">
                  <c:v>983.46899385344955</c:v>
                </c:pt>
                <c:pt idx="34382">
                  <c:v>1024.1518728833446</c:v>
                </c:pt>
                <c:pt idx="34383">
                  <c:v>1066.3428420651815</c:v>
                </c:pt>
                <c:pt idx="34384">
                  <c:v>1109.1801049357825</c:v>
                </c:pt>
                <c:pt idx="34385">
                  <c:v>1153.0839542088854</c:v>
                </c:pt>
                <c:pt idx="34386">
                  <c:v>1175.5128996174617</c:v>
                </c:pt>
                <c:pt idx="34387">
                  <c:v>1193.5391247908092</c:v>
                </c:pt>
                <c:pt idx="34388">
                  <c:v>1214.816669718092</c:v>
                </c:pt>
                <c:pt idx="34389">
                  <c:v>1227.7534219157706</c:v>
                </c:pt>
                <c:pt idx="34390">
                  <c:v>1231.6566530118621</c:v>
                </c:pt>
                <c:pt idx="34391">
                  <c:v>1235.4668441038741</c:v>
                </c:pt>
                <c:pt idx="34392">
                  <c:v>1311.8614749915853</c:v>
                </c:pt>
                <c:pt idx="34393">
                  <c:v>1369.6167361450171</c:v>
                </c:pt>
                <c:pt idx="34394">
                  <c:v>1436.4979483638604</c:v>
                </c:pt>
                <c:pt idx="34395">
                  <c:v>1503.2672630658119</c:v>
                </c:pt>
                <c:pt idx="34396">
                  <c:v>1568.5815643418828</c:v>
                </c:pt>
                <c:pt idx="34397">
                  <c:v>1633.0656159380974</c:v>
                </c:pt>
                <c:pt idx="34398">
                  <c:v>1613.2860669812942</c:v>
                </c:pt>
                <c:pt idx="34399">
                  <c:v>1609.9970298466978</c:v>
                </c:pt>
                <c:pt idx="34400">
                  <c:v>1606.7136166589964</c:v>
                </c:pt>
                <c:pt idx="34401">
                  <c:v>1585.4709816457821</c:v>
                </c:pt>
                <c:pt idx="34402">
                  <c:v>1582.7573843026753</c:v>
                </c:pt>
                <c:pt idx="34403">
                  <c:v>1580.9338836369079</c:v>
                </c:pt>
                <c:pt idx="34404">
                  <c:v>1607.4269395709402</c:v>
                </c:pt>
                <c:pt idx="34405">
                  <c:v>1613.4792994963893</c:v>
                </c:pt>
                <c:pt idx="34406">
                  <c:v>1620.6558585316948</c:v>
                </c:pt>
                <c:pt idx="34407">
                  <c:v>1628.9439004326448</c:v>
                </c:pt>
                <c:pt idx="34408">
                  <c:v>1637.5384832441666</c:v>
                </c:pt>
                <c:pt idx="34409">
                  <c:v>1646.1497120161262</c:v>
                </c:pt>
                <c:pt idx="34410">
                  <c:v>1635.1475528621286</c:v>
                </c:pt>
                <c:pt idx="34411">
                  <c:v>1623.7289386152074</c:v>
                </c:pt>
                <c:pt idx="34412">
                  <c:v>1622.4475093738627</c:v>
                </c:pt>
                <c:pt idx="34413">
                  <c:v>1627.4257500612719</c:v>
                </c:pt>
                <c:pt idx="34414">
                  <c:v>1633.4731758079693</c:v>
                </c:pt>
                <c:pt idx="34415">
                  <c:v>1639.0500407372344</c:v>
                </c:pt>
                <c:pt idx="34416">
                  <c:v>1624.8999553072324</c:v>
                </c:pt>
                <c:pt idx="34417">
                  <c:v>1614.8266188671021</c:v>
                </c:pt>
                <c:pt idx="34418">
                  <c:v>1605.901590496856</c:v>
                </c:pt>
                <c:pt idx="34419">
                  <c:v>1597.2655028308077</c:v>
                </c:pt>
                <c:pt idx="34420">
                  <c:v>1589.213680961439</c:v>
                </c:pt>
                <c:pt idx="34421">
                  <c:v>1581.9718209375285</c:v>
                </c:pt>
                <c:pt idx="34422">
                  <c:v>1568.5201945998983</c:v>
                </c:pt>
                <c:pt idx="34423">
                  <c:v>1553.6879237755147</c:v>
                </c:pt>
                <c:pt idx="34424">
                  <c:v>1545.4831247739967</c:v>
                </c:pt>
                <c:pt idx="34425">
                  <c:v>1541.8721086330092</c:v>
                </c:pt>
                <c:pt idx="34426">
                  <c:v>1539.4464591517969</c:v>
                </c:pt>
                <c:pt idx="34427">
                  <c:v>1537.0836119690798</c:v>
                </c:pt>
                <c:pt idx="34428">
                  <c:v>1521.6324051099186</c:v>
                </c:pt>
                <c:pt idx="34429">
                  <c:v>1509.1453381118931</c:v>
                </c:pt>
                <c:pt idx="34430">
                  <c:v>1498.0390744063277</c:v>
                </c:pt>
                <c:pt idx="34431">
                  <c:v>1487.6717741832385</c:v>
                </c:pt>
                <c:pt idx="34432">
                  <c:v>1478.0535495699553</c:v>
                </c:pt>
                <c:pt idx="34433">
                  <c:v>1469.2271749509014</c:v>
                </c:pt>
                <c:pt idx="34434">
                  <c:v>1413.8949040634789</c:v>
                </c:pt>
                <c:pt idx="34435">
                  <c:v>1356.8482249478736</c:v>
                </c:pt>
                <c:pt idx="34436">
                  <c:v>1266.0768534320821</c:v>
                </c:pt>
                <c:pt idx="34437">
                  <c:v>1206.2204808588076</c:v>
                </c:pt>
                <c:pt idx="34438">
                  <c:v>1141.6231874455905</c:v>
                </c:pt>
                <c:pt idx="34439">
                  <c:v>1089.0777885505904</c:v>
                </c:pt>
                <c:pt idx="34440">
                  <c:v>1022.1886686882182</c:v>
                </c:pt>
                <c:pt idx="34441">
                  <c:v>961.35839811541007</c:v>
                </c:pt>
                <c:pt idx="34442">
                  <c:v>906.81344338721294</c:v>
                </c:pt>
                <c:pt idx="34443">
                  <c:v>857.89852419225667</c:v>
                </c:pt>
                <c:pt idx="34444">
                  <c:v>813.7964827850152</c:v>
                </c:pt>
                <c:pt idx="34445">
                  <c:v>773.63991865969012</c:v>
                </c:pt>
                <c:pt idx="34446">
                  <c:v>749.2159538100077</c:v>
                </c:pt>
                <c:pt idx="34447">
                  <c:v>708.24422112324839</c:v>
                </c:pt>
                <c:pt idx="34448">
                  <c:v>671.94787611324875</c:v>
                </c:pt>
                <c:pt idx="34449">
                  <c:v>637.6783174162656</c:v>
                </c:pt>
                <c:pt idx="34450">
                  <c:v>604.41563841926279</c:v>
                </c:pt>
                <c:pt idx="34451">
                  <c:v>572.75590293913365</c:v>
                </c:pt>
                <c:pt idx="34452">
                  <c:v>594.2281498678168</c:v>
                </c:pt>
                <c:pt idx="34453">
                  <c:v>650.21870200213016</c:v>
                </c:pt>
                <c:pt idx="34454">
                  <c:v>709.72199974683122</c:v>
                </c:pt>
                <c:pt idx="34455">
                  <c:v>743.58533585426926</c:v>
                </c:pt>
                <c:pt idx="34456">
                  <c:v>757.73512915006654</c:v>
                </c:pt>
                <c:pt idx="34457">
                  <c:v>766.57650844125135</c:v>
                </c:pt>
                <c:pt idx="34458">
                  <c:v>713.7905473279443</c:v>
                </c:pt>
                <c:pt idx="34459">
                  <c:v>700.93255266469964</c:v>
                </c:pt>
                <c:pt idx="34460">
                  <c:v>696.04705281857969</c:v>
                </c:pt>
                <c:pt idx="34461">
                  <c:v>724.69674206909485</c:v>
                </c:pt>
                <c:pt idx="34462">
                  <c:v>726.58900210610977</c:v>
                </c:pt>
                <c:pt idx="34463">
                  <c:v>728.80479099216461</c:v>
                </c:pt>
                <c:pt idx="34464">
                  <c:v>706.14084717625826</c:v>
                </c:pt>
                <c:pt idx="34465">
                  <c:v>654.84653739249666</c:v>
                </c:pt>
                <c:pt idx="34466">
                  <c:v>624.91301021758852</c:v>
                </c:pt>
                <c:pt idx="34467">
                  <c:v>612.78529009265856</c:v>
                </c:pt>
                <c:pt idx="34468">
                  <c:v>604.81811140650871</c:v>
                </c:pt>
                <c:pt idx="34469">
                  <c:v>597.48488254772622</c:v>
                </c:pt>
                <c:pt idx="34470">
                  <c:v>593.56765003587816</c:v>
                </c:pt>
                <c:pt idx="34471">
                  <c:v>586.66098088583533</c:v>
                </c:pt>
                <c:pt idx="34472">
                  <c:v>578.21288942774856</c:v>
                </c:pt>
                <c:pt idx="34473">
                  <c:v>572.16375064441945</c:v>
                </c:pt>
                <c:pt idx="34474">
                  <c:v>567.2383774933827</c:v>
                </c:pt>
                <c:pt idx="34475">
                  <c:v>562.06851146824363</c:v>
                </c:pt>
                <c:pt idx="34476">
                  <c:v>549.39280367216497</c:v>
                </c:pt>
                <c:pt idx="34477">
                  <c:v>535.20807629955596</c:v>
                </c:pt>
                <c:pt idx="34478">
                  <c:v>520.08134890395661</c:v>
                </c:pt>
                <c:pt idx="34479">
                  <c:v>509.56091267508731</c:v>
                </c:pt>
                <c:pt idx="34480">
                  <c:v>496.45217411706057</c:v>
                </c:pt>
                <c:pt idx="34481">
                  <c:v>490.54570264199128</c:v>
                </c:pt>
                <c:pt idx="34482">
                  <c:v>506.52491628155815</c:v>
                </c:pt>
                <c:pt idx="34483">
                  <c:v>511.72239613644064</c:v>
                </c:pt>
                <c:pt idx="34484">
                  <c:v>514.68197424972743</c:v>
                </c:pt>
                <c:pt idx="34485">
                  <c:v>509.90350752657167</c:v>
                </c:pt>
                <c:pt idx="34486">
                  <c:v>513.94674240746076</c:v>
                </c:pt>
                <c:pt idx="34487">
                  <c:v>514.30016418282241</c:v>
                </c:pt>
                <c:pt idx="34488">
                  <c:v>523.42897271324944</c:v>
                </c:pt>
                <c:pt idx="34489">
                  <c:v>528.5822163662616</c:v>
                </c:pt>
                <c:pt idx="34490">
                  <c:v>531.57516132563649</c:v>
                </c:pt>
                <c:pt idx="34491">
                  <c:v>532.27730194172761</c:v>
                </c:pt>
                <c:pt idx="34492">
                  <c:v>530.89999216129024</c:v>
                </c:pt>
                <c:pt idx="34493">
                  <c:v>527.56841745515101</c:v>
                </c:pt>
                <c:pt idx="34494">
                  <c:v>627.90782050253745</c:v>
                </c:pt>
                <c:pt idx="34495">
                  <c:v>697.32170559891551</c:v>
                </c:pt>
                <c:pt idx="34496">
                  <c:v>758.29580622256401</c:v>
                </c:pt>
                <c:pt idx="34497">
                  <c:v>818.20862554088819</c:v>
                </c:pt>
                <c:pt idx="34498">
                  <c:v>877.83018756046476</c:v>
                </c:pt>
                <c:pt idx="34499">
                  <c:v>937.25165749700523</c:v>
                </c:pt>
                <c:pt idx="34500">
                  <c:v>985.14274168234647</c:v>
                </c:pt>
                <c:pt idx="34501">
                  <c:v>1038.8891740839013</c:v>
                </c:pt>
                <c:pt idx="34502">
                  <c:v>1091.1519623246738</c:v>
                </c:pt>
                <c:pt idx="34503">
                  <c:v>1136.7658962795945</c:v>
                </c:pt>
                <c:pt idx="34504">
                  <c:v>1177.5715384415914</c:v>
                </c:pt>
                <c:pt idx="34505">
                  <c:v>1211.5924358403408</c:v>
                </c:pt>
                <c:pt idx="34506">
                  <c:v>1213.2972499820437</c:v>
                </c:pt>
                <c:pt idx="34507">
                  <c:v>1220.8982445465019</c:v>
                </c:pt>
                <c:pt idx="34508">
                  <c:v>1221.5177337658702</c:v>
                </c:pt>
                <c:pt idx="34509">
                  <c:v>1220.8793674785113</c:v>
                </c:pt>
                <c:pt idx="34510">
                  <c:v>1220.344840461433</c:v>
                </c:pt>
                <c:pt idx="34511">
                  <c:v>1219.1898009775684</c:v>
                </c:pt>
                <c:pt idx="34512">
                  <c:v>1267.7074638601196</c:v>
                </c:pt>
                <c:pt idx="34513">
                  <c:v>1304.6402881716035</c:v>
                </c:pt>
                <c:pt idx="34514">
                  <c:v>1349.8190214177482</c:v>
                </c:pt>
                <c:pt idx="34515">
                  <c:v>1391.4384025219001</c:v>
                </c:pt>
                <c:pt idx="34516">
                  <c:v>1430.8859935622081</c:v>
                </c:pt>
                <c:pt idx="34517">
                  <c:v>1469.2511760724342</c:v>
                </c:pt>
                <c:pt idx="34518">
                  <c:v>1506.3112171439741</c:v>
                </c:pt>
                <c:pt idx="34519">
                  <c:v>1557.6131102237844</c:v>
                </c:pt>
                <c:pt idx="34520">
                  <c:v>1571.2914822378452</c:v>
                </c:pt>
                <c:pt idx="34521">
                  <c:v>1577.9049853181671</c:v>
                </c:pt>
                <c:pt idx="34522">
                  <c:v>1584.9689013542115</c:v>
                </c:pt>
                <c:pt idx="34523">
                  <c:v>1591.3162792413043</c:v>
                </c:pt>
                <c:pt idx="34524">
                  <c:v>1611.4687778043874</c:v>
                </c:pt>
                <c:pt idx="34525">
                  <c:v>1626.3703393770825</c:v>
                </c:pt>
                <c:pt idx="34526">
                  <c:v>1632.3768958151229</c:v>
                </c:pt>
                <c:pt idx="34527">
                  <c:v>1641.9718045470204</c:v>
                </c:pt>
                <c:pt idx="34528">
                  <c:v>1653.5418415430941</c:v>
                </c:pt>
                <c:pt idx="34529">
                  <c:v>1663.6175686832164</c:v>
                </c:pt>
                <c:pt idx="34530">
                  <c:v>1629.1174673955486</c:v>
                </c:pt>
                <c:pt idx="34531">
                  <c:v>1599.7796940119745</c:v>
                </c:pt>
                <c:pt idx="34532">
                  <c:v>1579.1898027336777</c:v>
                </c:pt>
                <c:pt idx="34533">
                  <c:v>1563.2934119048455</c:v>
                </c:pt>
                <c:pt idx="34534">
                  <c:v>1548.5302751765278</c:v>
                </c:pt>
                <c:pt idx="34535">
                  <c:v>1533.9748693598292</c:v>
                </c:pt>
                <c:pt idx="34536">
                  <c:v>1524.382862166075</c:v>
                </c:pt>
                <c:pt idx="34537">
                  <c:v>1505.2366857055683</c:v>
                </c:pt>
                <c:pt idx="34538">
                  <c:v>1490.6900797899459</c:v>
                </c:pt>
                <c:pt idx="34539">
                  <c:v>1483.6415711630309</c:v>
                </c:pt>
                <c:pt idx="34540">
                  <c:v>1479.8891396494696</c:v>
                </c:pt>
                <c:pt idx="34541">
                  <c:v>1476.2827467347245</c:v>
                </c:pt>
                <c:pt idx="34542">
                  <c:v>1460.5354970638007</c:v>
                </c:pt>
                <c:pt idx="34543">
                  <c:v>1446.5886763859648</c:v>
                </c:pt>
                <c:pt idx="34544">
                  <c:v>1434.3229734087524</c:v>
                </c:pt>
                <c:pt idx="34545">
                  <c:v>1397.6093846386118</c:v>
                </c:pt>
                <c:pt idx="34546">
                  <c:v>1386.9880928334148</c:v>
                </c:pt>
                <c:pt idx="34547">
                  <c:v>1376.9229670816217</c:v>
                </c:pt>
                <c:pt idx="34548">
                  <c:v>1359.1192066603469</c:v>
                </c:pt>
                <c:pt idx="34549">
                  <c:v>1320.2818468795749</c:v>
                </c:pt>
                <c:pt idx="34550">
                  <c:v>1285.869189644422</c:v>
                </c:pt>
                <c:pt idx="34551">
                  <c:v>1255.227208084033</c:v>
                </c:pt>
                <c:pt idx="34552">
                  <c:v>1226.9020872200369</c:v>
                </c:pt>
                <c:pt idx="34553">
                  <c:v>1199.8981345663633</c:v>
                </c:pt>
                <c:pt idx="34554">
                  <c:v>1168.374547394104</c:v>
                </c:pt>
                <c:pt idx="34555">
                  <c:v>1130.7723257938951</c:v>
                </c:pt>
                <c:pt idx="34556">
                  <c:v>1100.974970088969</c:v>
                </c:pt>
                <c:pt idx="34557">
                  <c:v>1078.7817211937706</c:v>
                </c:pt>
                <c:pt idx="34558">
                  <c:v>1059.4750627058504</c:v>
                </c:pt>
                <c:pt idx="34559">
                  <c:v>1040.6422196936858</c:v>
                </c:pt>
                <c:pt idx="34560">
                  <c:v>1041.2815627647085</c:v>
                </c:pt>
                <c:pt idx="34561">
                  <c:v>1037.1157492610057</c:v>
                </c:pt>
                <c:pt idx="34562">
                  <c:v>1031.7211499365537</c:v>
                </c:pt>
                <c:pt idx="34563">
                  <c:v>1027.059558926253</c:v>
                </c:pt>
                <c:pt idx="34564">
                  <c:v>1023.1829101016785</c:v>
                </c:pt>
                <c:pt idx="34565">
                  <c:v>976.92192572029228</c:v>
                </c:pt>
                <c:pt idx="34566">
                  <c:v>856.42324942527159</c:v>
                </c:pt>
                <c:pt idx="34567">
                  <c:v>814.94885128988017</c:v>
                </c:pt>
                <c:pt idx="34568">
                  <c:v>771.87267359261534</c:v>
                </c:pt>
                <c:pt idx="34569">
                  <c:v>734.18656875934778</c:v>
                </c:pt>
                <c:pt idx="34570">
                  <c:v>701.32943872018916</c:v>
                </c:pt>
                <c:pt idx="34571">
                  <c:v>672.24148689948083</c:v>
                </c:pt>
                <c:pt idx="34572">
                  <c:v>654.42107872677309</c:v>
                </c:pt>
                <c:pt idx="34573">
                  <c:v>637.98549333044753</c:v>
                </c:pt>
                <c:pt idx="34574">
                  <c:v>623.67659990257403</c:v>
                </c:pt>
                <c:pt idx="34575">
                  <c:v>611.82104486395076</c:v>
                </c:pt>
                <c:pt idx="34576">
                  <c:v>602.11177283165637</c:v>
                </c:pt>
                <c:pt idx="34577">
                  <c:v>594.13286918897688</c:v>
                </c:pt>
                <c:pt idx="34578">
                  <c:v>562.10617710889301</c:v>
                </c:pt>
                <c:pt idx="34579">
                  <c:v>530.43644786191555</c:v>
                </c:pt>
                <c:pt idx="34580">
                  <c:v>499.59447480752584</c:v>
                </c:pt>
                <c:pt idx="34581">
                  <c:v>469.85751314749012</c:v>
                </c:pt>
                <c:pt idx="34582">
                  <c:v>441.1266470262085</c:v>
                </c:pt>
                <c:pt idx="34583">
                  <c:v>413.14164475803642</c:v>
                </c:pt>
                <c:pt idx="34584">
                  <c:v>394.6443187999335</c:v>
                </c:pt>
                <c:pt idx="34585">
                  <c:v>375.61130745456632</c:v>
                </c:pt>
                <c:pt idx="34586">
                  <c:v>356.88027450965734</c:v>
                </c:pt>
                <c:pt idx="34587">
                  <c:v>338.94641265656946</c:v>
                </c:pt>
                <c:pt idx="34588">
                  <c:v>321.75092112903889</c:v>
                </c:pt>
                <c:pt idx="34589">
                  <c:v>305.07881608024422</c:v>
                </c:pt>
                <c:pt idx="34590">
                  <c:v>307.44521643591099</c:v>
                </c:pt>
                <c:pt idx="34591">
                  <c:v>289.29666374661878</c:v>
                </c:pt>
                <c:pt idx="34592">
                  <c:v>275.47091021930783</c:v>
                </c:pt>
                <c:pt idx="34593">
                  <c:v>261.72411772976722</c:v>
                </c:pt>
                <c:pt idx="34594">
                  <c:v>245.54173101788194</c:v>
                </c:pt>
                <c:pt idx="34595">
                  <c:v>227.86906904461875</c:v>
                </c:pt>
                <c:pt idx="34596">
                  <c:v>234.61843730186428</c:v>
                </c:pt>
                <c:pt idx="34597">
                  <c:v>284.80845739415997</c:v>
                </c:pt>
                <c:pt idx="34598">
                  <c:v>348.51719446801661</c:v>
                </c:pt>
                <c:pt idx="34599">
                  <c:v>383.5806971154833</c:v>
                </c:pt>
                <c:pt idx="34600">
                  <c:v>393.45288037314407</c:v>
                </c:pt>
                <c:pt idx="34601">
                  <c:v>395.60757340916297</c:v>
                </c:pt>
                <c:pt idx="34602">
                  <c:v>359.61981616144448</c:v>
                </c:pt>
                <c:pt idx="34603">
                  <c:v>355.77219431522383</c:v>
                </c:pt>
                <c:pt idx="34604">
                  <c:v>353.60545711180538</c:v>
                </c:pt>
                <c:pt idx="34605">
                  <c:v>387.54376692253675</c:v>
                </c:pt>
                <c:pt idx="34606">
                  <c:v>392.30646016071296</c:v>
                </c:pt>
                <c:pt idx="34607">
                  <c:v>397.62050721942308</c:v>
                </c:pt>
                <c:pt idx="34608">
                  <c:v>400.31743278239787</c:v>
                </c:pt>
                <c:pt idx="34609">
                  <c:v>362.37839073544211</c:v>
                </c:pt>
                <c:pt idx="34610">
                  <c:v>320.16667544113545</c:v>
                </c:pt>
                <c:pt idx="34611">
                  <c:v>297.2822283499595</c:v>
                </c:pt>
                <c:pt idx="34612">
                  <c:v>290.56209384284131</c:v>
                </c:pt>
                <c:pt idx="34613">
                  <c:v>289.13289887181543</c:v>
                </c:pt>
                <c:pt idx="34614">
                  <c:v>287.20618138847146</c:v>
                </c:pt>
                <c:pt idx="34615">
                  <c:v>283.93874982560857</c:v>
                </c:pt>
                <c:pt idx="34616">
                  <c:v>277.24068189953891</c:v>
                </c:pt>
                <c:pt idx="34617">
                  <c:v>271.10305353453197</c:v>
                </c:pt>
                <c:pt idx="34618">
                  <c:v>267.02984511234865</c:v>
                </c:pt>
                <c:pt idx="34619">
                  <c:v>264.29287085967167</c:v>
                </c:pt>
                <c:pt idx="34620">
                  <c:v>262.6921536796504</c:v>
                </c:pt>
                <c:pt idx="34621">
                  <c:v>259.00207320906446</c:v>
                </c:pt>
                <c:pt idx="34622">
                  <c:v>248.26533036519061</c:v>
                </c:pt>
                <c:pt idx="34623">
                  <c:v>212.98024487046845</c:v>
                </c:pt>
                <c:pt idx="34624">
                  <c:v>202.01228189427766</c:v>
                </c:pt>
                <c:pt idx="34625">
                  <c:v>188.2168587168857</c:v>
                </c:pt>
                <c:pt idx="34626">
                  <c:v>188.0224552256189</c:v>
                </c:pt>
                <c:pt idx="34627">
                  <c:v>188.24688035232299</c:v>
                </c:pt>
                <c:pt idx="34628">
                  <c:v>188.48616753975747</c:v>
                </c:pt>
                <c:pt idx="34629">
                  <c:v>188.96767277761992</c:v>
                </c:pt>
                <c:pt idx="34630">
                  <c:v>189.4478102882226</c:v>
                </c:pt>
                <c:pt idx="34631">
                  <c:v>189.75741438591405</c:v>
                </c:pt>
                <c:pt idx="34632">
                  <c:v>191.3470405266784</c:v>
                </c:pt>
                <c:pt idx="34633">
                  <c:v>172.90687809741215</c:v>
                </c:pt>
                <c:pt idx="34634">
                  <c:v>165.40649435174544</c:v>
                </c:pt>
                <c:pt idx="34635">
                  <c:v>154.96000457555706</c:v>
                </c:pt>
                <c:pt idx="34636">
                  <c:v>145.00315685340155</c:v>
                </c:pt>
                <c:pt idx="34637">
                  <c:v>135.35379691987154</c:v>
                </c:pt>
                <c:pt idx="34638">
                  <c:v>134.87365592493063</c:v>
                </c:pt>
                <c:pt idx="34639">
                  <c:v>134.08379078993207</c:v>
                </c:pt>
                <c:pt idx="34640">
                  <c:v>136.69903192996253</c:v>
                </c:pt>
                <c:pt idx="34641">
                  <c:v>139.16572277718143</c:v>
                </c:pt>
                <c:pt idx="34642">
                  <c:v>139.99749842090006</c:v>
                </c:pt>
                <c:pt idx="34643">
                  <c:v>139.92308088687031</c:v>
                </c:pt>
                <c:pt idx="34644">
                  <c:v>139.31152183540166</c:v>
                </c:pt>
                <c:pt idx="34645">
                  <c:v>132.939389402991</c:v>
                </c:pt>
                <c:pt idx="34646">
                  <c:v>136.91618507382691</c:v>
                </c:pt>
                <c:pt idx="34647">
                  <c:v>139.28431036526305</c:v>
                </c:pt>
                <c:pt idx="34648">
                  <c:v>137.78763342317998</c:v>
                </c:pt>
                <c:pt idx="34649">
                  <c:v>134.30028116916074</c:v>
                </c:pt>
                <c:pt idx="34650">
                  <c:v>134.77536262873954</c:v>
                </c:pt>
                <c:pt idx="34651">
                  <c:v>141.94653257942804</c:v>
                </c:pt>
                <c:pt idx="34652">
                  <c:v>148.0487945168677</c:v>
                </c:pt>
                <c:pt idx="34653">
                  <c:v>150.27053639471504</c:v>
                </c:pt>
                <c:pt idx="34654">
                  <c:v>150.19952410124554</c:v>
                </c:pt>
                <c:pt idx="34655">
                  <c:v>149.66899130871383</c:v>
                </c:pt>
                <c:pt idx="34656">
                  <c:v>97.387064258257112</c:v>
                </c:pt>
                <c:pt idx="34657">
                  <c:v>35.096015533269956</c:v>
                </c:pt>
                <c:pt idx="34658">
                  <c:v>42.562875566991366</c:v>
                </c:pt>
                <c:pt idx="34659">
                  <c:v>49.619588728622155</c:v>
                </c:pt>
                <c:pt idx="34660">
                  <c:v>47.077699560284195</c:v>
                </c:pt>
                <c:pt idx="34661">
                  <c:v>28.302415528123735</c:v>
                </c:pt>
                <c:pt idx="34662">
                  <c:v>28.760283505363958</c:v>
                </c:pt>
                <c:pt idx="34663">
                  <c:v>95.339248970408889</c:v>
                </c:pt>
                <c:pt idx="34664">
                  <c:v>153.14383441077439</c:v>
                </c:pt>
                <c:pt idx="34665">
                  <c:v>176.02581529915298</c:v>
                </c:pt>
                <c:pt idx="34666">
                  <c:v>180.18269313526375</c:v>
                </c:pt>
                <c:pt idx="34667">
                  <c:v>182.09849579673002</c:v>
                </c:pt>
                <c:pt idx="34668">
                  <c:v>191.07635873899045</c:v>
                </c:pt>
                <c:pt idx="34669">
                  <c:v>213.04699639263683</c:v>
                </c:pt>
                <c:pt idx="34670">
                  <c:v>223.21556863120867</c:v>
                </c:pt>
                <c:pt idx="34671">
                  <c:v>226.51805692913504</c:v>
                </c:pt>
                <c:pt idx="34672">
                  <c:v>229.89013582832666</c:v>
                </c:pt>
                <c:pt idx="34673">
                  <c:v>234.59335680154189</c:v>
                </c:pt>
                <c:pt idx="34674">
                  <c:v>233.38012596863678</c:v>
                </c:pt>
                <c:pt idx="34675">
                  <c:v>221.04561354684509</c:v>
                </c:pt>
                <c:pt idx="34676">
                  <c:v>212.64928924674311</c:v>
                </c:pt>
                <c:pt idx="34677">
                  <c:v>212.31124069649928</c:v>
                </c:pt>
                <c:pt idx="34678">
                  <c:v>216.16413884092859</c:v>
                </c:pt>
                <c:pt idx="34679">
                  <c:v>220.51192512938078</c:v>
                </c:pt>
                <c:pt idx="34680">
                  <c:v>222.95304632040768</c:v>
                </c:pt>
                <c:pt idx="34681">
                  <c:v>209.96064092881596</c:v>
                </c:pt>
                <c:pt idx="34682">
                  <c:v>192.15457918715074</c:v>
                </c:pt>
                <c:pt idx="34683">
                  <c:v>182.70112347247928</c:v>
                </c:pt>
                <c:pt idx="34684">
                  <c:v>181.5553470698176</c:v>
                </c:pt>
                <c:pt idx="34685">
                  <c:v>183.70399835818569</c:v>
                </c:pt>
                <c:pt idx="34686">
                  <c:v>186.30466700741246</c:v>
                </c:pt>
                <c:pt idx="34687">
                  <c:v>186.03165273325101</c:v>
                </c:pt>
                <c:pt idx="34688">
                  <c:v>185.07515374199929</c:v>
                </c:pt>
                <c:pt idx="34689">
                  <c:v>157.87729383161971</c:v>
                </c:pt>
                <c:pt idx="34690">
                  <c:v>158.41741315619575</c:v>
                </c:pt>
                <c:pt idx="34691">
                  <c:v>159.20695408023667</c:v>
                </c:pt>
                <c:pt idx="34692">
                  <c:v>187.96388207402447</c:v>
                </c:pt>
                <c:pt idx="34693">
                  <c:v>184.20977857330871</c:v>
                </c:pt>
                <c:pt idx="34694">
                  <c:v>175.68784636216398</c:v>
                </c:pt>
                <c:pt idx="34695">
                  <c:v>168.53973533308482</c:v>
                </c:pt>
                <c:pt idx="34696">
                  <c:v>164.30874360886131</c:v>
                </c:pt>
                <c:pt idx="34697">
                  <c:v>161.62983398053589</c:v>
                </c:pt>
                <c:pt idx="34698">
                  <c:v>156.41064422385907</c:v>
                </c:pt>
                <c:pt idx="34699">
                  <c:v>132.36543621243703</c:v>
                </c:pt>
                <c:pt idx="34700">
                  <c:v>110.3584277606832</c:v>
                </c:pt>
                <c:pt idx="34701">
                  <c:v>98.997429281394602</c:v>
                </c:pt>
                <c:pt idx="34702">
                  <c:v>94.608445341314834</c:v>
                </c:pt>
                <c:pt idx="34703">
                  <c:v>92.089691942194591</c:v>
                </c:pt>
                <c:pt idx="34704">
                  <c:v>89.329787981173666</c:v>
                </c:pt>
                <c:pt idx="34705">
                  <c:v>86.446285488993439</c:v>
                </c:pt>
                <c:pt idx="34706">
                  <c:v>83.735763707889319</c:v>
                </c:pt>
                <c:pt idx="34707">
                  <c:v>81.267104055068302</c:v>
                </c:pt>
                <c:pt idx="34708">
                  <c:v>79.003428205580036</c:v>
                </c:pt>
                <c:pt idx="34709">
                  <c:v>76.913111719799289</c:v>
                </c:pt>
                <c:pt idx="34710">
                  <c:v>75.281235297204219</c:v>
                </c:pt>
                <c:pt idx="34711">
                  <c:v>58.538075997814218</c:v>
                </c:pt>
                <c:pt idx="34712">
                  <c:v>38.856777296803592</c:v>
                </c:pt>
                <c:pt idx="34713">
                  <c:v>25.14864326184032</c:v>
                </c:pt>
                <c:pt idx="34714">
                  <c:v>16.810947397572132</c:v>
                </c:pt>
                <c:pt idx="34715">
                  <c:v>10.447492237154869</c:v>
                </c:pt>
                <c:pt idx="34716">
                  <c:v>4.1149494511488607</c:v>
                </c:pt>
                <c:pt idx="34717">
                  <c:v>0</c:v>
                </c:pt>
                <c:pt idx="34718">
                  <c:v>0</c:v>
                </c:pt>
                <c:pt idx="34719">
                  <c:v>0</c:v>
                </c:pt>
                <c:pt idx="34720">
                  <c:v>0</c:v>
                </c:pt>
                <c:pt idx="34721">
                  <c:v>0</c:v>
                </c:pt>
                <c:pt idx="34722">
                  <c:v>0</c:v>
                </c:pt>
                <c:pt idx="34723">
                  <c:v>0</c:v>
                </c:pt>
                <c:pt idx="34724">
                  <c:v>0</c:v>
                </c:pt>
                <c:pt idx="34725">
                  <c:v>0</c:v>
                </c:pt>
                <c:pt idx="34726">
                  <c:v>0</c:v>
                </c:pt>
                <c:pt idx="34727">
                  <c:v>0</c:v>
                </c:pt>
                <c:pt idx="34728">
                  <c:v>0</c:v>
                </c:pt>
                <c:pt idx="34729">
                  <c:v>0</c:v>
                </c:pt>
                <c:pt idx="34730">
                  <c:v>0</c:v>
                </c:pt>
                <c:pt idx="34731">
                  <c:v>0</c:v>
                </c:pt>
                <c:pt idx="34732">
                  <c:v>0</c:v>
                </c:pt>
                <c:pt idx="34733">
                  <c:v>0</c:v>
                </c:pt>
                <c:pt idx="34734">
                  <c:v>0</c:v>
                </c:pt>
                <c:pt idx="34735">
                  <c:v>0</c:v>
                </c:pt>
                <c:pt idx="34736">
                  <c:v>0</c:v>
                </c:pt>
                <c:pt idx="34737">
                  <c:v>0</c:v>
                </c:pt>
                <c:pt idx="34738">
                  <c:v>0</c:v>
                </c:pt>
                <c:pt idx="34739">
                  <c:v>0</c:v>
                </c:pt>
                <c:pt idx="34740">
                  <c:v>2.8572336569293855</c:v>
                </c:pt>
                <c:pt idx="34741">
                  <c:v>14.420441327531893</c:v>
                </c:pt>
                <c:pt idx="34742">
                  <c:v>47.694862050223684</c:v>
                </c:pt>
                <c:pt idx="34743">
                  <c:v>72.314258806999675</c:v>
                </c:pt>
                <c:pt idx="34744">
                  <c:v>79.840049431498045</c:v>
                </c:pt>
                <c:pt idx="34745">
                  <c:v>78.97236967384913</c:v>
                </c:pt>
                <c:pt idx="34746">
                  <c:v>38.036618580969801</c:v>
                </c:pt>
                <c:pt idx="34747">
                  <c:v>42.828236590766622</c:v>
                </c:pt>
                <c:pt idx="34748">
                  <c:v>58.971610544274142</c:v>
                </c:pt>
                <c:pt idx="34749">
                  <c:v>108.97052582434713</c:v>
                </c:pt>
                <c:pt idx="34750">
                  <c:v>135.04725450708037</c:v>
                </c:pt>
                <c:pt idx="34751">
                  <c:v>162.4359157483282</c:v>
                </c:pt>
                <c:pt idx="34752">
                  <c:v>188.17510357705552</c:v>
                </c:pt>
                <c:pt idx="34753">
                  <c:v>162.29939541990808</c:v>
                </c:pt>
                <c:pt idx="34754">
                  <c:v>152.63353896612171</c:v>
                </c:pt>
                <c:pt idx="34755">
                  <c:v>164.81272819160282</c:v>
                </c:pt>
                <c:pt idx="34756">
                  <c:v>181.5623322023192</c:v>
                </c:pt>
                <c:pt idx="34757">
                  <c:v>198.20986957044454</c:v>
                </c:pt>
                <c:pt idx="34758">
                  <c:v>220.16778463818144</c:v>
                </c:pt>
                <c:pt idx="34759">
                  <c:v>235.24895226005668</c:v>
                </c:pt>
                <c:pt idx="34760">
                  <c:v>247.4897838067736</c:v>
                </c:pt>
                <c:pt idx="34761">
                  <c:v>261.92805606821764</c:v>
                </c:pt>
                <c:pt idx="34762">
                  <c:v>277.94383231914492</c:v>
                </c:pt>
                <c:pt idx="34763">
                  <c:v>295.30959909681457</c:v>
                </c:pt>
                <c:pt idx="34764">
                  <c:v>311.87160140114838</c:v>
                </c:pt>
                <c:pt idx="34765">
                  <c:v>327.86715218371933</c:v>
                </c:pt>
                <c:pt idx="34766">
                  <c:v>343.03827984854752</c:v>
                </c:pt>
                <c:pt idx="34767">
                  <c:v>362.81764303461745</c:v>
                </c:pt>
                <c:pt idx="34768">
                  <c:v>383.57046661432037</c:v>
                </c:pt>
                <c:pt idx="34769">
                  <c:v>402.56947085773862</c:v>
                </c:pt>
                <c:pt idx="34770">
                  <c:v>424.78438409555389</c:v>
                </c:pt>
                <c:pt idx="34771">
                  <c:v>446.98479631741822</c:v>
                </c:pt>
                <c:pt idx="34772">
                  <c:v>460.42007713201787</c:v>
                </c:pt>
                <c:pt idx="34773">
                  <c:v>484.83915184972091</c:v>
                </c:pt>
                <c:pt idx="34774">
                  <c:v>509.73834817166687</c:v>
                </c:pt>
                <c:pt idx="34775">
                  <c:v>534.35746226103345</c:v>
                </c:pt>
                <c:pt idx="34776">
                  <c:v>526.48530465951808</c:v>
                </c:pt>
                <c:pt idx="34777">
                  <c:v>540.26071054862939</c:v>
                </c:pt>
                <c:pt idx="34778">
                  <c:v>552.93605533215191</c:v>
                </c:pt>
                <c:pt idx="34779">
                  <c:v>564.5469748533111</c:v>
                </c:pt>
                <c:pt idx="34780">
                  <c:v>568.83502701067357</c:v>
                </c:pt>
                <c:pt idx="34781">
                  <c:v>567.95835149454331</c:v>
                </c:pt>
                <c:pt idx="34782">
                  <c:v>609.95885199776717</c:v>
                </c:pt>
                <c:pt idx="34783">
                  <c:v>639.95700568200084</c:v>
                </c:pt>
                <c:pt idx="34784">
                  <c:v>666.04910300389361</c:v>
                </c:pt>
                <c:pt idx="34785">
                  <c:v>681.11869321843085</c:v>
                </c:pt>
                <c:pt idx="34786">
                  <c:v>686.10558014448134</c:v>
                </c:pt>
                <c:pt idx="34787">
                  <c:v>685.08524657877945</c:v>
                </c:pt>
                <c:pt idx="34788">
                  <c:v>675.21247670197283</c:v>
                </c:pt>
                <c:pt idx="34789">
                  <c:v>669.39357266724755</c:v>
                </c:pt>
                <c:pt idx="34790">
                  <c:v>658.34837936392819</c:v>
                </c:pt>
                <c:pt idx="34791">
                  <c:v>648.02951845812208</c:v>
                </c:pt>
                <c:pt idx="34792">
                  <c:v>642.36863411106413</c:v>
                </c:pt>
                <c:pt idx="34793">
                  <c:v>638.62283452415841</c:v>
                </c:pt>
                <c:pt idx="34794">
                  <c:v>638.11643853797477</c:v>
                </c:pt>
                <c:pt idx="34795">
                  <c:v>640.46459647625102</c:v>
                </c:pt>
                <c:pt idx="34796">
                  <c:v>638.8866635024408</c:v>
                </c:pt>
                <c:pt idx="34797">
                  <c:v>629.44326595807775</c:v>
                </c:pt>
                <c:pt idx="34798">
                  <c:v>613.6452158450669</c:v>
                </c:pt>
                <c:pt idx="34799">
                  <c:v>595.57053409989635</c:v>
                </c:pt>
                <c:pt idx="34800">
                  <c:v>621.35606625546006</c:v>
                </c:pt>
                <c:pt idx="34801">
                  <c:v>629.02314361960157</c:v>
                </c:pt>
                <c:pt idx="34802">
                  <c:v>643.80155051754593</c:v>
                </c:pt>
                <c:pt idx="34803">
                  <c:v>658.88949371101126</c:v>
                </c:pt>
                <c:pt idx="34804">
                  <c:v>673.3384640964681</c:v>
                </c:pt>
                <c:pt idx="34805">
                  <c:v>686.34162052913598</c:v>
                </c:pt>
                <c:pt idx="34806">
                  <c:v>784.19523693457063</c:v>
                </c:pt>
                <c:pt idx="34807">
                  <c:v>879.98072375166316</c:v>
                </c:pt>
                <c:pt idx="34808">
                  <c:v>930.84801064540875</c:v>
                </c:pt>
                <c:pt idx="34809">
                  <c:v>968.53393110146646</c:v>
                </c:pt>
                <c:pt idx="34810">
                  <c:v>1004.8451232682515</c:v>
                </c:pt>
                <c:pt idx="34811">
                  <c:v>1039.2598293157953</c:v>
                </c:pt>
                <c:pt idx="34812">
                  <c:v>1122.4208783163524</c:v>
                </c:pt>
                <c:pt idx="34813">
                  <c:v>1191.5089000116366</c:v>
                </c:pt>
                <c:pt idx="34814">
                  <c:v>1247.2230454200073</c:v>
                </c:pt>
                <c:pt idx="34815">
                  <c:v>1303.1091510530489</c:v>
                </c:pt>
                <c:pt idx="34816">
                  <c:v>1357.4188816280907</c:v>
                </c:pt>
                <c:pt idx="34817">
                  <c:v>1408.5215270635229</c:v>
                </c:pt>
                <c:pt idx="34818">
                  <c:v>1382.2530842190338</c:v>
                </c:pt>
                <c:pt idx="34819">
                  <c:v>1369.5097472133473</c:v>
                </c:pt>
                <c:pt idx="34820">
                  <c:v>1366.3983179042202</c:v>
                </c:pt>
                <c:pt idx="34821">
                  <c:v>1365.0293092228883</c:v>
                </c:pt>
                <c:pt idx="34822">
                  <c:v>1363.9059500684446</c:v>
                </c:pt>
                <c:pt idx="34823">
                  <c:v>1362.9762746424653</c:v>
                </c:pt>
                <c:pt idx="34824">
                  <c:v>1346.3644726777613</c:v>
                </c:pt>
                <c:pt idx="34825">
                  <c:v>1324.7115787722503</c:v>
                </c:pt>
                <c:pt idx="34826">
                  <c:v>1311.2589660396327</c:v>
                </c:pt>
                <c:pt idx="34827">
                  <c:v>1303.7866239647115</c:v>
                </c:pt>
                <c:pt idx="34828">
                  <c:v>1297.3060192486857</c:v>
                </c:pt>
                <c:pt idx="34829">
                  <c:v>1293.0393291456785</c:v>
                </c:pt>
                <c:pt idx="34830">
                  <c:v>1283.3963610380122</c:v>
                </c:pt>
                <c:pt idx="34831">
                  <c:v>1272.3337824685607</c:v>
                </c:pt>
                <c:pt idx="34832">
                  <c:v>1262.8680681949083</c:v>
                </c:pt>
                <c:pt idx="34833">
                  <c:v>1230.8657640825222</c:v>
                </c:pt>
                <c:pt idx="34834">
                  <c:v>1222.7727191494264</c:v>
                </c:pt>
                <c:pt idx="34835">
                  <c:v>1214.9598229773906</c:v>
                </c:pt>
                <c:pt idx="34836">
                  <c:v>1260.3752194060426</c:v>
                </c:pt>
                <c:pt idx="34837">
                  <c:v>1271.5266568061686</c:v>
                </c:pt>
                <c:pt idx="34838">
                  <c:v>1279.3189504183254</c:v>
                </c:pt>
                <c:pt idx="34839">
                  <c:v>1288.5438976773009</c:v>
                </c:pt>
                <c:pt idx="34840">
                  <c:v>1298.8439430716553</c:v>
                </c:pt>
                <c:pt idx="34841">
                  <c:v>1308.7499172709186</c:v>
                </c:pt>
                <c:pt idx="34842">
                  <c:v>1276.9000746745712</c:v>
                </c:pt>
                <c:pt idx="34843">
                  <c:v>1245.6926734479175</c:v>
                </c:pt>
                <c:pt idx="34844">
                  <c:v>1223.8437145209743</c:v>
                </c:pt>
                <c:pt idx="34845">
                  <c:v>1208.8392362989482</c:v>
                </c:pt>
                <c:pt idx="34846">
                  <c:v>1195.9154724492146</c:v>
                </c:pt>
                <c:pt idx="34847">
                  <c:v>1183.1242266217509</c:v>
                </c:pt>
                <c:pt idx="34848">
                  <c:v>1178.4951855679126</c:v>
                </c:pt>
                <c:pt idx="34849">
                  <c:v>1172.0262838654646</c:v>
                </c:pt>
                <c:pt idx="34850">
                  <c:v>1164.7811916445628</c:v>
                </c:pt>
                <c:pt idx="34851">
                  <c:v>1157.637831258312</c:v>
                </c:pt>
                <c:pt idx="34852">
                  <c:v>1150.7996285700187</c:v>
                </c:pt>
                <c:pt idx="34853">
                  <c:v>1144.1832515772314</c:v>
                </c:pt>
                <c:pt idx="34854">
                  <c:v>1108.9103236677922</c:v>
                </c:pt>
                <c:pt idx="34855">
                  <c:v>1073.2255311136321</c:v>
                </c:pt>
                <c:pt idx="34856">
                  <c:v>1043.6874234115105</c:v>
                </c:pt>
                <c:pt idx="34857">
                  <c:v>1020.308000520255</c:v>
                </c:pt>
                <c:pt idx="34858">
                  <c:v>999.82618731810624</c:v>
                </c:pt>
                <c:pt idx="34859">
                  <c:v>980.32466329658678</c:v>
                </c:pt>
                <c:pt idx="34860">
                  <c:v>971.42315139016466</c:v>
                </c:pt>
                <c:pt idx="34861">
                  <c:v>830.3645180903502</c:v>
                </c:pt>
                <c:pt idx="34862">
                  <c:v>752.22397434507911</c:v>
                </c:pt>
                <c:pt idx="34863">
                  <c:v>669.29786965323342</c:v>
                </c:pt>
                <c:pt idx="34864">
                  <c:v>591.38311801296891</c:v>
                </c:pt>
                <c:pt idx="34865">
                  <c:v>524.76943133143777</c:v>
                </c:pt>
                <c:pt idx="34866">
                  <c:v>481.25224307893512</c:v>
                </c:pt>
                <c:pt idx="34867">
                  <c:v>442.36056470446852</c:v>
                </c:pt>
                <c:pt idx="34868">
                  <c:v>408.80765190835706</c:v>
                </c:pt>
                <c:pt idx="34869">
                  <c:v>380.57418745390225</c:v>
                </c:pt>
                <c:pt idx="34870">
                  <c:v>357.14551609497528</c:v>
                </c:pt>
                <c:pt idx="34871">
                  <c:v>337.68751232035413</c:v>
                </c:pt>
                <c:pt idx="34872">
                  <c:v>305.45551701436324</c:v>
                </c:pt>
                <c:pt idx="34873">
                  <c:v>274.68122806190752</c:v>
                </c:pt>
                <c:pt idx="34874">
                  <c:v>245.75503630454756</c:v>
                </c:pt>
                <c:pt idx="34875">
                  <c:v>219.18514671851227</c:v>
                </c:pt>
                <c:pt idx="34876">
                  <c:v>194.77725071105013</c:v>
                </c:pt>
                <c:pt idx="34877">
                  <c:v>172.13214594446481</c:v>
                </c:pt>
                <c:pt idx="34878">
                  <c:v>177.58906030288074</c:v>
                </c:pt>
                <c:pt idx="34879">
                  <c:v>179.07864915054611</c:v>
                </c:pt>
                <c:pt idx="34880">
                  <c:v>168.65486591297307</c:v>
                </c:pt>
                <c:pt idx="34881">
                  <c:v>168.24744801287213</c:v>
                </c:pt>
                <c:pt idx="34882">
                  <c:v>164.3097328243532</c:v>
                </c:pt>
                <c:pt idx="34883">
                  <c:v>159.66512414378525</c:v>
                </c:pt>
                <c:pt idx="34884">
                  <c:v>165.79046151884725</c:v>
                </c:pt>
                <c:pt idx="34885">
                  <c:v>217.07555365147115</c:v>
                </c:pt>
                <c:pt idx="34886">
                  <c:v>282.07827716372418</c:v>
                </c:pt>
                <c:pt idx="34887">
                  <c:v>317.87955299845731</c:v>
                </c:pt>
                <c:pt idx="34888">
                  <c:v>329.01656708188597</c:v>
                </c:pt>
                <c:pt idx="34889">
                  <c:v>333.41767584633459</c:v>
                </c:pt>
                <c:pt idx="34890">
                  <c:v>306.80396226162787</c:v>
                </c:pt>
                <c:pt idx="34891">
                  <c:v>307.25667261161317</c:v>
                </c:pt>
                <c:pt idx="34892">
                  <c:v>308.34403008697609</c:v>
                </c:pt>
                <c:pt idx="34893">
                  <c:v>341.92034165634419</c:v>
                </c:pt>
                <c:pt idx="34894">
                  <c:v>350.54501312650939</c:v>
                </c:pt>
                <c:pt idx="34895">
                  <c:v>360.23415016110999</c:v>
                </c:pt>
                <c:pt idx="34896">
                  <c:v>359.2839072903858</c:v>
                </c:pt>
                <c:pt idx="34897">
                  <c:v>322.73658120993434</c:v>
                </c:pt>
                <c:pt idx="34898">
                  <c:v>287.17372027695149</c:v>
                </c:pt>
                <c:pt idx="34899">
                  <c:v>273.47290938373362</c:v>
                </c:pt>
                <c:pt idx="34900">
                  <c:v>276.05176607550658</c:v>
                </c:pt>
                <c:pt idx="34901">
                  <c:v>287.58284693271048</c:v>
                </c:pt>
                <c:pt idx="34902">
                  <c:v>296.301149679508</c:v>
                </c:pt>
                <c:pt idx="34903">
                  <c:v>303.18877051886022</c:v>
                </c:pt>
                <c:pt idx="34904">
                  <c:v>307.31455870080293</c:v>
                </c:pt>
                <c:pt idx="34905">
                  <c:v>313.79889509598502</c:v>
                </c:pt>
                <c:pt idx="34906">
                  <c:v>322.82434162329906</c:v>
                </c:pt>
                <c:pt idx="34907">
                  <c:v>333.25126183827672</c:v>
                </c:pt>
                <c:pt idx="34908">
                  <c:v>347.21277850247304</c:v>
                </c:pt>
                <c:pt idx="34909">
                  <c:v>357.65630716084786</c:v>
                </c:pt>
                <c:pt idx="34910">
                  <c:v>364.00200651385836</c:v>
                </c:pt>
                <c:pt idx="34911">
                  <c:v>374.31203975468759</c:v>
                </c:pt>
                <c:pt idx="34912">
                  <c:v>386.98240032247179</c:v>
                </c:pt>
                <c:pt idx="34913">
                  <c:v>399.7880532122162</c:v>
                </c:pt>
                <c:pt idx="34914">
                  <c:v>401.95380558021736</c:v>
                </c:pt>
                <c:pt idx="34915">
                  <c:v>410.02136279799879</c:v>
                </c:pt>
                <c:pt idx="34916">
                  <c:v>420.02156401657055</c:v>
                </c:pt>
                <c:pt idx="34917">
                  <c:v>429.33352417978216</c:v>
                </c:pt>
                <c:pt idx="34918">
                  <c:v>437.42120016914743</c:v>
                </c:pt>
                <c:pt idx="34919">
                  <c:v>440.67389861824512</c:v>
                </c:pt>
                <c:pt idx="34920">
                  <c:v>451.40207229530273</c:v>
                </c:pt>
                <c:pt idx="34921">
                  <c:v>462.44696042941979</c:v>
                </c:pt>
                <c:pt idx="34922">
                  <c:v>469.16772698017297</c:v>
                </c:pt>
                <c:pt idx="34923">
                  <c:v>474.33787548726343</c:v>
                </c:pt>
                <c:pt idx="34924">
                  <c:v>479.57175906895912</c:v>
                </c:pt>
                <c:pt idx="34925">
                  <c:v>484.7325880582946</c:v>
                </c:pt>
                <c:pt idx="34926">
                  <c:v>497.60586370174195</c:v>
                </c:pt>
                <c:pt idx="34927">
                  <c:v>508.23122583899993</c:v>
                </c:pt>
                <c:pt idx="34928">
                  <c:v>518.24306107264181</c:v>
                </c:pt>
                <c:pt idx="34929">
                  <c:v>526.20880452257143</c:v>
                </c:pt>
                <c:pt idx="34930">
                  <c:v>531.89297590860565</c:v>
                </c:pt>
                <c:pt idx="34931">
                  <c:v>536.12199433532646</c:v>
                </c:pt>
                <c:pt idx="34932">
                  <c:v>552.16641113838307</c:v>
                </c:pt>
                <c:pt idx="34933">
                  <c:v>566.26654848555688</c:v>
                </c:pt>
                <c:pt idx="34934">
                  <c:v>580.29268950880009</c:v>
                </c:pt>
                <c:pt idx="34935">
                  <c:v>591.12935582176328</c:v>
                </c:pt>
                <c:pt idx="34936">
                  <c:v>598.58180355723869</c:v>
                </c:pt>
                <c:pt idx="34937">
                  <c:v>604.21008916424728</c:v>
                </c:pt>
                <c:pt idx="34938">
                  <c:v>642.45745157519582</c:v>
                </c:pt>
                <c:pt idx="34939">
                  <c:v>674.69228481930259</c:v>
                </c:pt>
                <c:pt idx="34940">
                  <c:v>698.63911700582435</c:v>
                </c:pt>
                <c:pt idx="34941">
                  <c:v>717.20716295461887</c:v>
                </c:pt>
                <c:pt idx="34942">
                  <c:v>733.65187635755194</c:v>
                </c:pt>
                <c:pt idx="34943">
                  <c:v>749.18257318681572</c:v>
                </c:pt>
                <c:pt idx="34944">
                  <c:v>727.07515704157163</c:v>
                </c:pt>
                <c:pt idx="34945">
                  <c:v>705.9967616966502</c:v>
                </c:pt>
                <c:pt idx="34946">
                  <c:v>696.29383483840877</c:v>
                </c:pt>
                <c:pt idx="34947">
                  <c:v>691.82692441090705</c:v>
                </c:pt>
                <c:pt idx="34948">
                  <c:v>686.93736714695535</c:v>
                </c:pt>
                <c:pt idx="34949">
                  <c:v>680.66309128771525</c:v>
                </c:pt>
                <c:pt idx="34950">
                  <c:v>686.87479630393523</c:v>
                </c:pt>
                <c:pt idx="34951">
                  <c:v>736.79694703553332</c:v>
                </c:pt>
                <c:pt idx="34952">
                  <c:v>759.70378244229278</c:v>
                </c:pt>
                <c:pt idx="34953">
                  <c:v>763.98250555325922</c:v>
                </c:pt>
                <c:pt idx="34954">
                  <c:v>765.05023702257108</c:v>
                </c:pt>
                <c:pt idx="34955">
                  <c:v>760.98874250132189</c:v>
                </c:pt>
                <c:pt idx="34956">
                  <c:v>785.12033627252617</c:v>
                </c:pt>
                <c:pt idx="34957">
                  <c:v>805.84457988023814</c:v>
                </c:pt>
                <c:pt idx="34958">
                  <c:v>814.01892664177444</c:v>
                </c:pt>
                <c:pt idx="34959">
                  <c:v>818.00227680121827</c:v>
                </c:pt>
                <c:pt idx="34960">
                  <c:v>823.5021671531432</c:v>
                </c:pt>
                <c:pt idx="34961">
                  <c:v>830.16927988301381</c:v>
                </c:pt>
                <c:pt idx="34962">
                  <c:v>858.57705559087447</c:v>
                </c:pt>
                <c:pt idx="34963">
                  <c:v>868.76247834520848</c:v>
                </c:pt>
                <c:pt idx="34964">
                  <c:v>875.92038518161053</c:v>
                </c:pt>
                <c:pt idx="34965">
                  <c:v>886.64100054678579</c:v>
                </c:pt>
                <c:pt idx="34966">
                  <c:v>899.32935680502146</c:v>
                </c:pt>
                <c:pt idx="34967">
                  <c:v>911.37909427109059</c:v>
                </c:pt>
                <c:pt idx="34968">
                  <c:v>889.64796243396131</c:v>
                </c:pt>
                <c:pt idx="34969">
                  <c:v>865.3417789114618</c:v>
                </c:pt>
                <c:pt idx="34970">
                  <c:v>845.89891730054694</c:v>
                </c:pt>
                <c:pt idx="34971">
                  <c:v>834.72787132578799</c:v>
                </c:pt>
                <c:pt idx="34972">
                  <c:v>828.21367293738842</c:v>
                </c:pt>
                <c:pt idx="34973">
                  <c:v>822.62195730266114</c:v>
                </c:pt>
                <c:pt idx="34974">
                  <c:v>824.34190432951209</c:v>
                </c:pt>
                <c:pt idx="34975">
                  <c:v>822.34942552291398</c:v>
                </c:pt>
                <c:pt idx="34976">
                  <c:v>818.96303111093016</c:v>
                </c:pt>
                <c:pt idx="34977">
                  <c:v>784.38732170691435</c:v>
                </c:pt>
                <c:pt idx="34978">
                  <c:v>780.63400397723399</c:v>
                </c:pt>
                <c:pt idx="34979">
                  <c:v>776.64329732165629</c:v>
                </c:pt>
                <c:pt idx="34980">
                  <c:v>798.90669413595003</c:v>
                </c:pt>
                <c:pt idx="34981">
                  <c:v>787.06029994298274</c:v>
                </c:pt>
                <c:pt idx="34982">
                  <c:v>774.5331793339659</c:v>
                </c:pt>
                <c:pt idx="34983">
                  <c:v>764.28178640763201</c:v>
                </c:pt>
                <c:pt idx="34984">
                  <c:v>756.02402277527688</c:v>
                </c:pt>
                <c:pt idx="34985">
                  <c:v>748.37186629701705</c:v>
                </c:pt>
                <c:pt idx="34986">
                  <c:v>715.86137813365667</c:v>
                </c:pt>
                <c:pt idx="34987">
                  <c:v>676.63311585182794</c:v>
                </c:pt>
                <c:pt idx="34988">
                  <c:v>646.28535076947037</c:v>
                </c:pt>
                <c:pt idx="34989">
                  <c:v>626.07247095207379</c:v>
                </c:pt>
                <c:pt idx="34990">
                  <c:v>610.35848089272156</c:v>
                </c:pt>
                <c:pt idx="34991">
                  <c:v>595.59013725946943</c:v>
                </c:pt>
                <c:pt idx="34992">
                  <c:v>592.49755525698811</c:v>
                </c:pt>
                <c:pt idx="34993">
                  <c:v>584.96480755677544</c:v>
                </c:pt>
                <c:pt idx="34994">
                  <c:v>574.94852508841609</c:v>
                </c:pt>
                <c:pt idx="34995">
                  <c:v>564.88056384714412</c:v>
                </c:pt>
                <c:pt idx="34996">
                  <c:v>555.5332385337116</c:v>
                </c:pt>
                <c:pt idx="34997">
                  <c:v>546.72037086512717</c:v>
                </c:pt>
                <c:pt idx="34998">
                  <c:v>526.38795576486018</c:v>
                </c:pt>
                <c:pt idx="34999">
                  <c:v>499.48960525966709</c:v>
                </c:pt>
                <c:pt idx="35000">
                  <c:v>476.11910198276291</c:v>
                </c:pt>
                <c:pt idx="35001">
                  <c:v>460.01214981428183</c:v>
                </c:pt>
                <c:pt idx="35002">
                  <c:v>448.29699106306316</c:v>
                </c:pt>
                <c:pt idx="35003">
                  <c:v>437.97772506701079</c:v>
                </c:pt>
                <c:pt idx="35004">
                  <c:v>427.93482118303416</c:v>
                </c:pt>
                <c:pt idx="35005">
                  <c:v>417.81476838846322</c:v>
                </c:pt>
                <c:pt idx="35006">
                  <c:v>408.22153691388689</c:v>
                </c:pt>
                <c:pt idx="35007">
                  <c:v>375.99195868732613</c:v>
                </c:pt>
                <c:pt idx="35008">
                  <c:v>344.92673430122198</c:v>
                </c:pt>
                <c:pt idx="35009">
                  <c:v>327.27757521560221</c:v>
                </c:pt>
                <c:pt idx="35010">
                  <c:v>301.20472922567501</c:v>
                </c:pt>
                <c:pt idx="35011">
                  <c:v>278.7781142543281</c:v>
                </c:pt>
                <c:pt idx="35012">
                  <c:v>258.87850415478346</c:v>
                </c:pt>
                <c:pt idx="35013">
                  <c:v>241.24598595781245</c:v>
                </c:pt>
                <c:pt idx="35014">
                  <c:v>225.60946849662025</c:v>
                </c:pt>
                <c:pt idx="35015">
                  <c:v>211.5863805804841</c:v>
                </c:pt>
                <c:pt idx="35016">
                  <c:v>201.15209495217093</c:v>
                </c:pt>
                <c:pt idx="35017">
                  <c:v>191.34153521665897</c:v>
                </c:pt>
                <c:pt idx="35018">
                  <c:v>182.59609906292064</c:v>
                </c:pt>
                <c:pt idx="35019">
                  <c:v>175.31685758470789</c:v>
                </c:pt>
                <c:pt idx="35020">
                  <c:v>169.43666908861377</c:v>
                </c:pt>
                <c:pt idx="35021">
                  <c:v>164.81077809006797</c:v>
                </c:pt>
                <c:pt idx="35022">
                  <c:v>169.40455862777029</c:v>
                </c:pt>
                <c:pt idx="35023">
                  <c:v>153.43632453612659</c:v>
                </c:pt>
                <c:pt idx="35024">
                  <c:v>142.74389198936237</c:v>
                </c:pt>
                <c:pt idx="35025">
                  <c:v>132.25187028478382</c:v>
                </c:pt>
                <c:pt idx="35026">
                  <c:v>120.36754316223478</c:v>
                </c:pt>
                <c:pt idx="35027">
                  <c:v>111.34504191471572</c:v>
                </c:pt>
                <c:pt idx="35028">
                  <c:v>121.25651518027215</c:v>
                </c:pt>
                <c:pt idx="35029">
                  <c:v>180.45885964317554</c:v>
                </c:pt>
                <c:pt idx="35030">
                  <c:v>254.99857871505455</c:v>
                </c:pt>
                <c:pt idx="35031">
                  <c:v>299.9630828682586</c:v>
                </c:pt>
                <c:pt idx="35032">
                  <c:v>319.68247411679278</c:v>
                </c:pt>
                <c:pt idx="35033">
                  <c:v>332.78260382778001</c:v>
                </c:pt>
                <c:pt idx="35034">
                  <c:v>315.65406986920294</c:v>
                </c:pt>
                <c:pt idx="35035">
                  <c:v>323.90799175624539</c:v>
                </c:pt>
                <c:pt idx="35036">
                  <c:v>332.11609586895764</c:v>
                </c:pt>
                <c:pt idx="35037">
                  <c:v>376.91193840296648</c:v>
                </c:pt>
                <c:pt idx="35038">
                  <c:v>391.5896406278726</c:v>
                </c:pt>
                <c:pt idx="35039">
                  <c:v>406.79451651011561</c:v>
                </c:pt>
                <c:pt idx="35040">
                  <c:v>398.29184145054381</c:v>
                </c:pt>
                <c:pt idx="35041">
                  <c:v>357.92526181105654</c:v>
                </c:pt>
                <c:pt idx="35042">
                  <c:v>334.00593893306649</c:v>
                </c:pt>
                <c:pt idx="35043">
                  <c:v>332.71145687584487</c:v>
                </c:pt>
                <c:pt idx="35044">
                  <c:v>338.71703692977519</c:v>
                </c:pt>
                <c:pt idx="35045">
                  <c:v>346.11311541498407</c:v>
                </c:pt>
                <c:pt idx="35046">
                  <c:v>353.15642622567111</c:v>
                </c:pt>
                <c:pt idx="35047">
                  <c:v>360.63050552921862</c:v>
                </c:pt>
                <c:pt idx="35048">
                  <c:v>366.73729237148382</c:v>
                </c:pt>
                <c:pt idx="35049">
                  <c:v>375.62180829639351</c:v>
                </c:pt>
                <c:pt idx="35050">
                  <c:v>387.98796052996562</c:v>
                </c:pt>
                <c:pt idx="35051">
                  <c:v>402.40300694345262</c:v>
                </c:pt>
                <c:pt idx="35052">
                  <c:v>419.91966148209286</c:v>
                </c:pt>
                <c:pt idx="35053">
                  <c:v>434.07975833805995</c:v>
                </c:pt>
                <c:pt idx="35054">
                  <c:v>444.71823639432995</c:v>
                </c:pt>
                <c:pt idx="35055">
                  <c:v>459.85976863646482</c:v>
                </c:pt>
                <c:pt idx="35056">
                  <c:v>477.78770928639165</c:v>
                </c:pt>
                <c:pt idx="35057">
                  <c:v>495.42072668391199</c:v>
                </c:pt>
                <c:pt idx="35058">
                  <c:v>525.01798441280289</c:v>
                </c:pt>
                <c:pt idx="35059">
                  <c:v>550.63116764216727</c:v>
                </c:pt>
                <c:pt idx="35060">
                  <c:v>575.34487524775841</c:v>
                </c:pt>
                <c:pt idx="35061">
                  <c:v>600.29369235573108</c:v>
                </c:pt>
                <c:pt idx="35062">
                  <c:v>625.2948946665249</c:v>
                </c:pt>
                <c:pt idx="35063">
                  <c:v>650.35856846571926</c:v>
                </c:pt>
                <c:pt idx="35064">
                  <c:v>669.14829372405723</c:v>
                </c:pt>
                <c:pt idx="35065">
                  <c:v>689.12935682742602</c:v>
                </c:pt>
                <c:pt idx="35066">
                  <c:v>714.07631335255712</c:v>
                </c:pt>
                <c:pt idx="35067">
                  <c:v>737.77263792300539</c:v>
                </c:pt>
                <c:pt idx="35068">
                  <c:v>759.87755294988779</c:v>
                </c:pt>
                <c:pt idx="35069">
                  <c:v>785.62133498179878</c:v>
                </c:pt>
                <c:pt idx="35070">
                  <c:v>796.71257248212396</c:v>
                </c:pt>
                <c:pt idx="35071">
                  <c:v>811.99161750998508</c:v>
                </c:pt>
                <c:pt idx="35072">
                  <c:v>826.74234426614817</c:v>
                </c:pt>
                <c:pt idx="35073">
                  <c:v>837.34749770314465</c:v>
                </c:pt>
                <c:pt idx="35074">
                  <c:v>845.20663806669688</c:v>
                </c:pt>
                <c:pt idx="35075">
                  <c:v>851.17191755407248</c:v>
                </c:pt>
                <c:pt idx="35076">
                  <c:v>867.7059649053673</c:v>
                </c:pt>
                <c:pt idx="35077">
                  <c:v>882.99705443255596</c:v>
                </c:pt>
                <c:pt idx="35078">
                  <c:v>896.62298706670447</c:v>
                </c:pt>
                <c:pt idx="35079">
                  <c:v>903.76149194060258</c:v>
                </c:pt>
                <c:pt idx="35080">
                  <c:v>906.55181387594018</c:v>
                </c:pt>
                <c:pt idx="35081">
                  <c:v>906.93330324861449</c:v>
                </c:pt>
                <c:pt idx="35082">
                  <c:v>915.83770403290123</c:v>
                </c:pt>
                <c:pt idx="35083">
                  <c:v>923.62162058269132</c:v>
                </c:pt>
                <c:pt idx="35084">
                  <c:v>924.58613987964327</c:v>
                </c:pt>
                <c:pt idx="35085">
                  <c:v>917.80625229815314</c:v>
                </c:pt>
                <c:pt idx="35086">
                  <c:v>904.57052634946899</c:v>
                </c:pt>
                <c:pt idx="35087">
                  <c:v>887.67342036341961</c:v>
                </c:pt>
                <c:pt idx="35088">
                  <c:v>860.67629028278725</c:v>
                </c:pt>
                <c:pt idx="35089">
                  <c:v>828.61678100046595</c:v>
                </c:pt>
                <c:pt idx="35090">
                  <c:v>805.12633337458306</c:v>
                </c:pt>
                <c:pt idx="35091">
                  <c:v>783.08865593188079</c:v>
                </c:pt>
                <c:pt idx="35092">
                  <c:v>763.20883640382453</c:v>
                </c:pt>
                <c:pt idx="35093">
                  <c:v>744.57498146809769</c:v>
                </c:pt>
                <c:pt idx="35094">
                  <c:v>838.59400411595061</c:v>
                </c:pt>
                <c:pt idx="35095">
                  <c:v>928.47532978713355</c:v>
                </c:pt>
                <c:pt idx="35096">
                  <c:v>975.95457710933647</c:v>
                </c:pt>
                <c:pt idx="35097">
                  <c:v>1008.2929291933689</c:v>
                </c:pt>
                <c:pt idx="35098">
                  <c:v>1038.1896511634955</c:v>
                </c:pt>
                <c:pt idx="35099">
                  <c:v>1065.8058429164576</c:v>
                </c:pt>
                <c:pt idx="35100">
                  <c:v>1078.8775530727903</c:v>
                </c:pt>
                <c:pt idx="35101">
                  <c:v>1097.7511243141562</c:v>
                </c:pt>
                <c:pt idx="35102">
                  <c:v>1106.9640241876991</c:v>
                </c:pt>
                <c:pt idx="35103">
                  <c:v>1117.2723263130465</c:v>
                </c:pt>
                <c:pt idx="35104">
                  <c:v>1128.1613904957294</c:v>
                </c:pt>
                <c:pt idx="35105">
                  <c:v>1137.4355101138053</c:v>
                </c:pt>
                <c:pt idx="35106">
                  <c:v>1147.210389363546</c:v>
                </c:pt>
                <c:pt idx="35107">
                  <c:v>1149.0836285432511</c:v>
                </c:pt>
                <c:pt idx="35108">
                  <c:v>1157.532295548016</c:v>
                </c:pt>
                <c:pt idx="35109">
                  <c:v>1168.1115654907944</c:v>
                </c:pt>
                <c:pt idx="35110">
                  <c:v>1178.0632701312597</c:v>
                </c:pt>
                <c:pt idx="35111">
                  <c:v>1187.4019706363631</c:v>
                </c:pt>
                <c:pt idx="35112">
                  <c:v>1178.8723500836811</c:v>
                </c:pt>
                <c:pt idx="35113">
                  <c:v>1163.5774851556851</c:v>
                </c:pt>
                <c:pt idx="35114">
                  <c:v>1154.6342236038208</c:v>
                </c:pt>
                <c:pt idx="35115">
                  <c:v>1151.8965352301475</c:v>
                </c:pt>
                <c:pt idx="35116">
                  <c:v>1153.8712607530722</c:v>
                </c:pt>
                <c:pt idx="35117">
                  <c:v>1156.3752493236091</c:v>
                </c:pt>
                <c:pt idx="35118">
                  <c:v>1078.8236230415307</c:v>
                </c:pt>
                <c:pt idx="35119">
                  <c:v>1023.8513937956559</c:v>
                </c:pt>
                <c:pt idx="35120">
                  <c:v>981.93725368528249</c:v>
                </c:pt>
                <c:pt idx="35121">
                  <c:v>920.68524541235888</c:v>
                </c:pt>
                <c:pt idx="35122">
                  <c:v>883.81145883679437</c:v>
                </c:pt>
                <c:pt idx="35123">
                  <c:v>848.3781832240951</c:v>
                </c:pt>
                <c:pt idx="35124">
                  <c:v>953.51258158847747</c:v>
                </c:pt>
                <c:pt idx="35125">
                  <c:v>1000.5055791661952</c:v>
                </c:pt>
                <c:pt idx="35126">
                  <c:v>1027.4130442198887</c:v>
                </c:pt>
                <c:pt idx="35127">
                  <c:v>1051.6536224325334</c:v>
                </c:pt>
                <c:pt idx="35128">
                  <c:v>1077.0965290141444</c:v>
                </c:pt>
                <c:pt idx="35129">
                  <c:v>1101.4438596480559</c:v>
                </c:pt>
                <c:pt idx="35130">
                  <c:v>995.70160224402196</c:v>
                </c:pt>
                <c:pt idx="35131">
                  <c:v>916.24436201612696</c:v>
                </c:pt>
                <c:pt idx="35132">
                  <c:v>862.44063007490172</c:v>
                </c:pt>
                <c:pt idx="35133">
                  <c:v>820.05869169946072</c:v>
                </c:pt>
                <c:pt idx="35134">
                  <c:v>780.32189970298975</c:v>
                </c:pt>
                <c:pt idx="35135">
                  <c:v>741.84668182167934</c:v>
                </c:pt>
                <c:pt idx="35136">
                  <c:v>799.79393969329601</c:v>
                </c:pt>
                <c:pt idx="35137">
                  <c:v>829.29785874509957</c:v>
                </c:pt>
                <c:pt idx="35138">
                  <c:v>841.91127551760144</c:v>
                </c:pt>
                <c:pt idx="35139">
                  <c:v>850.6561474769195</c:v>
                </c:pt>
                <c:pt idx="35140">
                  <c:v>859.60493174479063</c:v>
                </c:pt>
                <c:pt idx="35141">
                  <c:v>867.89599078397487</c:v>
                </c:pt>
                <c:pt idx="35142">
                  <c:v>813.4584325546241</c:v>
                </c:pt>
                <c:pt idx="35143">
                  <c:v>769.98088071167524</c:v>
                </c:pt>
                <c:pt idx="35144">
                  <c:v>741.2162387876657</c:v>
                </c:pt>
                <c:pt idx="35145">
                  <c:v>719.5529861819424</c:v>
                </c:pt>
                <c:pt idx="35146">
                  <c:v>699.39849463025212</c:v>
                </c:pt>
                <c:pt idx="35147">
                  <c:v>679.70708972695809</c:v>
                </c:pt>
                <c:pt idx="35148">
                  <c:v>670.65548614589216</c:v>
                </c:pt>
                <c:pt idx="35149">
                  <c:v>658.73108449428321</c:v>
                </c:pt>
                <c:pt idx="35150">
                  <c:v>645.40942445093424</c:v>
                </c:pt>
                <c:pt idx="35151">
                  <c:v>632.4601455681094</c:v>
                </c:pt>
                <c:pt idx="35152">
                  <c:v>620.41590058860891</c:v>
                </c:pt>
                <c:pt idx="35153">
                  <c:v>609.10738467085116</c:v>
                </c:pt>
                <c:pt idx="35154">
                  <c:v>642.58265711709976</c:v>
                </c:pt>
                <c:pt idx="35155">
                  <c:v>658.46424196698274</c:v>
                </c:pt>
                <c:pt idx="35156">
                  <c:v>662.51865032284877</c:v>
                </c:pt>
                <c:pt idx="35157">
                  <c:v>662.94195266704776</c:v>
                </c:pt>
                <c:pt idx="35158">
                  <c:v>450.00717100771465</c:v>
                </c:pt>
                <c:pt idx="35159">
                  <c:v>389.20662460701919</c:v>
                </c:pt>
                <c:pt idx="35160">
                  <c:v>356.71629927946458</c:v>
                </c:pt>
                <c:pt idx="35161">
                  <c:v>339.53743633447715</c:v>
                </c:pt>
                <c:pt idx="35162">
                  <c:v>330.81008408385918</c:v>
                </c:pt>
                <c:pt idx="35163">
                  <c:v>324.5567774307986</c:v>
                </c:pt>
                <c:pt idx="35164">
                  <c:v>318.62513214018367</c:v>
                </c:pt>
                <c:pt idx="35165">
                  <c:v>313.65039915308478</c:v>
                </c:pt>
                <c:pt idx="35166">
                  <c:v>328.15635124898483</c:v>
                </c:pt>
                <c:pt idx="35167">
                  <c:v>330.66444537552809</c:v>
                </c:pt>
                <c:pt idx="35168">
                  <c:v>288.83624242791279</c:v>
                </c:pt>
                <c:pt idx="35169">
                  <c:v>280.81264388915525</c:v>
                </c:pt>
                <c:pt idx="35170">
                  <c:v>265.19338016113164</c:v>
                </c:pt>
                <c:pt idx="35171">
                  <c:v>253.35217407447951</c:v>
                </c:pt>
                <c:pt idx="35172">
                  <c:v>265.83587873346391</c:v>
                </c:pt>
                <c:pt idx="35173">
                  <c:v>317.04100882361178</c:v>
                </c:pt>
                <c:pt idx="35174">
                  <c:v>361.78322877156717</c:v>
                </c:pt>
                <c:pt idx="35175">
                  <c:v>383.85256797766181</c:v>
                </c:pt>
                <c:pt idx="35176">
                  <c:v>394.49576898184529</c:v>
                </c:pt>
                <c:pt idx="35177">
                  <c:v>404.20860703364991</c:v>
                </c:pt>
                <c:pt idx="35178">
                  <c:v>373.84231961053649</c:v>
                </c:pt>
                <c:pt idx="35179">
                  <c:v>378.57632755360487</c:v>
                </c:pt>
                <c:pt idx="35180">
                  <c:v>408.25999219197178</c:v>
                </c:pt>
                <c:pt idx="35181">
                  <c:v>452.43314822533222</c:v>
                </c:pt>
                <c:pt idx="35182">
                  <c:v>466.97780947661357</c:v>
                </c:pt>
                <c:pt idx="35183">
                  <c:v>477.76976198023743</c:v>
                </c:pt>
                <c:pt idx="35184">
                  <c:v>469.48967743524821</c:v>
                </c:pt>
                <c:pt idx="35185">
                  <c:v>433.61783021177843</c:v>
                </c:pt>
                <c:pt idx="35186">
                  <c:v>417.51394959659126</c:v>
                </c:pt>
                <c:pt idx="35187">
                  <c:v>418.39994618756469</c:v>
                </c:pt>
                <c:pt idx="35188">
                  <c:v>422.30985411108998</c:v>
                </c:pt>
                <c:pt idx="35189">
                  <c:v>426.97844775515409</c:v>
                </c:pt>
                <c:pt idx="35190">
                  <c:v>438.38255397387195</c:v>
                </c:pt>
                <c:pt idx="35191">
                  <c:v>448.05760405507641</c:v>
                </c:pt>
                <c:pt idx="35192">
                  <c:v>457.14543833085088</c:v>
                </c:pt>
                <c:pt idx="35193">
                  <c:v>466.60517908651798</c:v>
                </c:pt>
                <c:pt idx="35194">
                  <c:v>477.33167981095562</c:v>
                </c:pt>
                <c:pt idx="35195">
                  <c:v>481.98469105243726</c:v>
                </c:pt>
                <c:pt idx="35196">
                  <c:v>499.02636719140276</c:v>
                </c:pt>
                <c:pt idx="35197">
                  <c:v>514.40419742906215</c:v>
                </c:pt>
                <c:pt idx="35198">
                  <c:v>524.53919190556167</c:v>
                </c:pt>
                <c:pt idx="35199">
                  <c:v>530.65158348425427</c:v>
                </c:pt>
                <c:pt idx="35200">
                  <c:v>547.92838897211959</c:v>
                </c:pt>
                <c:pt idx="35201">
                  <c:v>565.46192490907208</c:v>
                </c:pt>
                <c:pt idx="35202">
                  <c:v>588.34867249981585</c:v>
                </c:pt>
                <c:pt idx="35203">
                  <c:v>609.30243744647544</c:v>
                </c:pt>
                <c:pt idx="35204">
                  <c:v>630.13914987506996</c:v>
                </c:pt>
                <c:pt idx="35205">
                  <c:v>651.1880832127689</c:v>
                </c:pt>
                <c:pt idx="35206">
                  <c:v>672.22009998701401</c:v>
                </c:pt>
                <c:pt idx="35207">
                  <c:v>693.16632057060701</c:v>
                </c:pt>
                <c:pt idx="35208">
                  <c:v>695.25991157812211</c:v>
                </c:pt>
                <c:pt idx="35209">
                  <c:v>703.68001613478782</c:v>
                </c:pt>
                <c:pt idx="35210">
                  <c:v>712.93651051510938</c:v>
                </c:pt>
                <c:pt idx="35211">
                  <c:v>721.25624266548186</c:v>
                </c:pt>
                <c:pt idx="35212">
                  <c:v>728.41968206346291</c:v>
                </c:pt>
                <c:pt idx="35213">
                  <c:v>734.39527435487526</c:v>
                </c:pt>
                <c:pt idx="35214">
                  <c:v>753.45017003823534</c:v>
                </c:pt>
                <c:pt idx="35215">
                  <c:v>767.71015871150462</c:v>
                </c:pt>
                <c:pt idx="35216">
                  <c:v>779.31231307712324</c:v>
                </c:pt>
                <c:pt idx="35217">
                  <c:v>788.09261501567858</c:v>
                </c:pt>
                <c:pt idx="35218">
                  <c:v>792.16388187082589</c:v>
                </c:pt>
                <c:pt idx="35219">
                  <c:v>800.15465798205491</c:v>
                </c:pt>
                <c:pt idx="35220">
                  <c:v>794.29273102331808</c:v>
                </c:pt>
                <c:pt idx="35221">
                  <c:v>797.85788739089662</c:v>
                </c:pt>
                <c:pt idx="35222">
                  <c:v>799.32929133729283</c:v>
                </c:pt>
                <c:pt idx="35223">
                  <c:v>791.21143387138545</c:v>
                </c:pt>
                <c:pt idx="35224">
                  <c:v>779.79288221870002</c:v>
                </c:pt>
                <c:pt idx="35225">
                  <c:v>766.48540992341077</c:v>
                </c:pt>
                <c:pt idx="35226">
                  <c:v>859.08106119206923</c:v>
                </c:pt>
                <c:pt idx="35227">
                  <c:v>929.79623413908826</c:v>
                </c:pt>
                <c:pt idx="35228">
                  <c:v>989.44083035891856</c:v>
                </c:pt>
                <c:pt idx="35229">
                  <c:v>1034.6363699053136</c:v>
                </c:pt>
                <c:pt idx="35230">
                  <c:v>1072.0899985865738</c:v>
                </c:pt>
                <c:pt idx="35231">
                  <c:v>1104.5973106596707</c:v>
                </c:pt>
                <c:pt idx="35232">
                  <c:v>1077.1137004306574</c:v>
                </c:pt>
                <c:pt idx="35233">
                  <c:v>1048.845002380373</c:v>
                </c:pt>
                <c:pt idx="35234">
                  <c:v>1030.4683021947772</c:v>
                </c:pt>
                <c:pt idx="35235">
                  <c:v>1015.3418043478468</c:v>
                </c:pt>
                <c:pt idx="35236">
                  <c:v>1004.9200149519057</c:v>
                </c:pt>
                <c:pt idx="35237">
                  <c:v>995.3671962360819</c:v>
                </c:pt>
                <c:pt idx="35238">
                  <c:v>1064.7412098930024</c:v>
                </c:pt>
                <c:pt idx="35239">
                  <c:v>1127.871133297177</c:v>
                </c:pt>
                <c:pt idx="35240">
                  <c:v>1154.4295722224886</c:v>
                </c:pt>
                <c:pt idx="35241">
                  <c:v>1173.925683722588</c:v>
                </c:pt>
                <c:pt idx="35242">
                  <c:v>1190.7036554290848</c:v>
                </c:pt>
                <c:pt idx="35243">
                  <c:v>1205.7661600986537</c:v>
                </c:pt>
                <c:pt idx="35244">
                  <c:v>1260.5203733791159</c:v>
                </c:pt>
                <c:pt idx="35245">
                  <c:v>1307.7710122991141</c:v>
                </c:pt>
                <c:pt idx="35246">
                  <c:v>1344.1679768531249</c:v>
                </c:pt>
                <c:pt idx="35247">
                  <c:v>1379.0135347167268</c:v>
                </c:pt>
                <c:pt idx="35248">
                  <c:v>1417.6620788798607</c:v>
                </c:pt>
                <c:pt idx="35249">
                  <c:v>1446.2170830004663</c:v>
                </c:pt>
                <c:pt idx="35250">
                  <c:v>1484.2107278348226</c:v>
                </c:pt>
                <c:pt idx="35251">
                  <c:v>1513.5093458064885</c:v>
                </c:pt>
                <c:pt idx="35252">
                  <c:v>1549.2806011911341</c:v>
                </c:pt>
                <c:pt idx="35253">
                  <c:v>1587.1249821592962</c:v>
                </c:pt>
                <c:pt idx="35254">
                  <c:v>1623.6105699550349</c:v>
                </c:pt>
                <c:pt idx="35255">
                  <c:v>1658.5994977681344</c:v>
                </c:pt>
                <c:pt idx="35256">
                  <c:v>1613.6478655077526</c:v>
                </c:pt>
                <c:pt idx="35257">
                  <c:v>1580.8759992134378</c:v>
                </c:pt>
                <c:pt idx="35258">
                  <c:v>1558.2985330601205</c:v>
                </c:pt>
                <c:pt idx="35259">
                  <c:v>1539.929311565634</c:v>
                </c:pt>
                <c:pt idx="35260">
                  <c:v>1522.8617657863133</c:v>
                </c:pt>
                <c:pt idx="35261">
                  <c:v>1506.6427329243324</c:v>
                </c:pt>
                <c:pt idx="35262">
                  <c:v>1463.1848335032473</c:v>
                </c:pt>
                <c:pt idx="35263">
                  <c:v>1425.247892031354</c:v>
                </c:pt>
                <c:pt idx="35264">
                  <c:v>1391.0907184054615</c:v>
                </c:pt>
                <c:pt idx="35265">
                  <c:v>1334.9558921843543</c:v>
                </c:pt>
                <c:pt idx="35266">
                  <c:v>1304.9552140644482</c:v>
                </c:pt>
                <c:pt idx="35267">
                  <c:v>1276.7204569027276</c:v>
                </c:pt>
                <c:pt idx="35268">
                  <c:v>1303.0356800259406</c:v>
                </c:pt>
                <c:pt idx="35269">
                  <c:v>1294.9065373987087</c:v>
                </c:pt>
                <c:pt idx="35270">
                  <c:v>1284.5867644526038</c:v>
                </c:pt>
                <c:pt idx="35271">
                  <c:v>1277.0200314739116</c:v>
                </c:pt>
                <c:pt idx="35272">
                  <c:v>1271.616196245601</c:v>
                </c:pt>
                <c:pt idx="35273">
                  <c:v>1266.7160097849719</c:v>
                </c:pt>
                <c:pt idx="35274">
                  <c:v>1280.4734783134206</c:v>
                </c:pt>
                <c:pt idx="35275">
                  <c:v>1278.3787053282565</c:v>
                </c:pt>
                <c:pt idx="35276">
                  <c:v>1278.2447348404048</c:v>
                </c:pt>
                <c:pt idx="35277">
                  <c:v>1284.917451444295</c:v>
                </c:pt>
                <c:pt idx="35278">
                  <c:v>1294.4350188518806</c:v>
                </c:pt>
                <c:pt idx="35279">
                  <c:v>1303.3592556462581</c:v>
                </c:pt>
                <c:pt idx="35280">
                  <c:v>1235.6830067047138</c:v>
                </c:pt>
                <c:pt idx="35281">
                  <c:v>1187.6157508282529</c:v>
                </c:pt>
                <c:pt idx="35282">
                  <c:v>1149.0042802560063</c:v>
                </c:pt>
                <c:pt idx="35283">
                  <c:v>1112.0915320700617</c:v>
                </c:pt>
                <c:pt idx="35284">
                  <c:v>1075.7155726142837</c:v>
                </c:pt>
                <c:pt idx="35285">
                  <c:v>1040.9059618898461</c:v>
                </c:pt>
                <c:pt idx="35286">
                  <c:v>1048.5037219741878</c:v>
                </c:pt>
                <c:pt idx="35287">
                  <c:v>1039.8080244366383</c:v>
                </c:pt>
                <c:pt idx="35288">
                  <c:v>1030.0920308314335</c:v>
                </c:pt>
                <c:pt idx="35289">
                  <c:v>1024.2774883986883</c:v>
                </c:pt>
                <c:pt idx="35290">
                  <c:v>1020.5497983105862</c:v>
                </c:pt>
                <c:pt idx="35291">
                  <c:v>1016.9221115757025</c:v>
                </c:pt>
                <c:pt idx="35292">
                  <c:v>1001.0893294498493</c:v>
                </c:pt>
                <c:pt idx="35293">
                  <c:v>988.070783814577</c:v>
                </c:pt>
                <c:pt idx="35294">
                  <c:v>976.83381167369339</c:v>
                </c:pt>
                <c:pt idx="35295">
                  <c:v>966.29466632078163</c:v>
                </c:pt>
                <c:pt idx="35296">
                  <c:v>878.10985373630854</c:v>
                </c:pt>
                <c:pt idx="35297">
                  <c:v>799.78851913331482</c:v>
                </c:pt>
                <c:pt idx="35298">
                  <c:v>730.8539644509101</c:v>
                </c:pt>
                <c:pt idx="35299">
                  <c:v>656.29695644308197</c:v>
                </c:pt>
                <c:pt idx="35300">
                  <c:v>591.22621495294072</c:v>
                </c:pt>
                <c:pt idx="35301">
                  <c:v>532.71030665738954</c:v>
                </c:pt>
                <c:pt idx="35302">
                  <c:v>479.4052016077211</c:v>
                </c:pt>
                <c:pt idx="35303">
                  <c:v>430.436311482745</c:v>
                </c:pt>
                <c:pt idx="35304">
                  <c:v>378.00924751613138</c:v>
                </c:pt>
                <c:pt idx="35305">
                  <c:v>327.26952267122704</c:v>
                </c:pt>
                <c:pt idx="35306">
                  <c:v>279.0936180921048</c:v>
                </c:pt>
                <c:pt idx="35307">
                  <c:v>233.96444105865601</c:v>
                </c:pt>
                <c:pt idx="35308">
                  <c:v>191.43560422652052</c:v>
                </c:pt>
                <c:pt idx="35309">
                  <c:v>150.70295499240319</c:v>
                </c:pt>
                <c:pt idx="35310">
                  <c:v>149.44948968419723</c:v>
                </c:pt>
                <c:pt idx="35311">
                  <c:v>126.80527232380234</c:v>
                </c:pt>
                <c:pt idx="35312">
                  <c:v>104.563916592148</c:v>
                </c:pt>
                <c:pt idx="35313">
                  <c:v>84.202968078656156</c:v>
                </c:pt>
                <c:pt idx="35314">
                  <c:v>66.633911817290326</c:v>
                </c:pt>
                <c:pt idx="35315">
                  <c:v>54.020358883278604</c:v>
                </c:pt>
                <c:pt idx="35316">
                  <c:v>64.46546858335482</c:v>
                </c:pt>
                <c:pt idx="35317">
                  <c:v>119.9048244327966</c:v>
                </c:pt>
                <c:pt idx="35318">
                  <c:v>169.39550005738752</c:v>
                </c:pt>
                <c:pt idx="35319">
                  <c:v>195.72051953202603</c:v>
                </c:pt>
                <c:pt idx="35320">
                  <c:v>208.75752581080002</c:v>
                </c:pt>
                <c:pt idx="35321">
                  <c:v>219.65468073482762</c:v>
                </c:pt>
                <c:pt idx="35322">
                  <c:v>188.72746448150392</c:v>
                </c:pt>
                <c:pt idx="35323">
                  <c:v>200.27833773973882</c:v>
                </c:pt>
                <c:pt idx="35324">
                  <c:v>234.04293934592971</c:v>
                </c:pt>
                <c:pt idx="35325">
                  <c:v>286.0488251864715</c:v>
                </c:pt>
                <c:pt idx="35326">
                  <c:v>308.27971908557589</c:v>
                </c:pt>
                <c:pt idx="35327">
                  <c:v>327.20078496427874</c:v>
                </c:pt>
                <c:pt idx="35328">
                  <c:v>335.63772926867546</c:v>
                </c:pt>
                <c:pt idx="35329">
                  <c:v>308.79634345961728</c:v>
                </c:pt>
                <c:pt idx="35330">
                  <c:v>301.27173137444146</c:v>
                </c:pt>
                <c:pt idx="35331">
                  <c:v>309.90182412946626</c:v>
                </c:pt>
                <c:pt idx="35332">
                  <c:v>319.74529058803375</c:v>
                </c:pt>
                <c:pt idx="35333">
                  <c:v>329.78634855742047</c:v>
                </c:pt>
                <c:pt idx="35334">
                  <c:v>322.78442061085303</c:v>
                </c:pt>
                <c:pt idx="35335">
                  <c:v>326.61303210677619</c:v>
                </c:pt>
                <c:pt idx="35336">
                  <c:v>332.53090834084054</c:v>
                </c:pt>
                <c:pt idx="35337">
                  <c:v>334.75720139993018</c:v>
                </c:pt>
                <c:pt idx="35338">
                  <c:v>332.0329958195141</c:v>
                </c:pt>
                <c:pt idx="35339">
                  <c:v>323.59960337099727</c:v>
                </c:pt>
                <c:pt idx="35340">
                  <c:v>426.90896707189177</c:v>
                </c:pt>
                <c:pt idx="35341">
                  <c:v>484.10311141397057</c:v>
                </c:pt>
                <c:pt idx="35342">
                  <c:v>523.68773780792492</c:v>
                </c:pt>
                <c:pt idx="35343">
                  <c:v>560.29911145413507</c:v>
                </c:pt>
                <c:pt idx="35344">
                  <c:v>593.85173427725761</c:v>
                </c:pt>
                <c:pt idx="35345">
                  <c:v>625.58026987709866</c:v>
                </c:pt>
                <c:pt idx="35346">
                  <c:v>608.67266170387734</c:v>
                </c:pt>
                <c:pt idx="35347">
                  <c:v>611.33773489128248</c:v>
                </c:pt>
                <c:pt idx="35348">
                  <c:v>621.12634383256784</c:v>
                </c:pt>
                <c:pt idx="35349">
                  <c:v>631.68983768177372</c:v>
                </c:pt>
                <c:pt idx="35350">
                  <c:v>639.18034401637931</c:v>
                </c:pt>
                <c:pt idx="35351">
                  <c:v>643.92107783050392</c:v>
                </c:pt>
                <c:pt idx="35352">
                  <c:v>653.36144018296386</c:v>
                </c:pt>
                <c:pt idx="35353">
                  <c:v>661.14368703766525</c:v>
                </c:pt>
                <c:pt idx="35354">
                  <c:v>667.96678033347098</c:v>
                </c:pt>
                <c:pt idx="35355">
                  <c:v>672.41700288447976</c:v>
                </c:pt>
                <c:pt idx="35356">
                  <c:v>674.93807085593107</c:v>
                </c:pt>
                <c:pt idx="35357">
                  <c:v>676.32019618269487</c:v>
                </c:pt>
                <c:pt idx="35358">
                  <c:v>743.37694505174966</c:v>
                </c:pt>
                <c:pt idx="35359">
                  <c:v>789.71315799381273</c:v>
                </c:pt>
                <c:pt idx="35360">
                  <c:v>823.17398929716524</c:v>
                </c:pt>
                <c:pt idx="35361">
                  <c:v>843.06920588582273</c:v>
                </c:pt>
                <c:pt idx="35362">
                  <c:v>865.9708084563083</c:v>
                </c:pt>
                <c:pt idx="35363">
                  <c:v>887.015294719395</c:v>
                </c:pt>
                <c:pt idx="35364">
                  <c:v>849.61999214390994</c:v>
                </c:pt>
                <c:pt idx="35365">
                  <c:v>836.01651287768675</c:v>
                </c:pt>
                <c:pt idx="35366">
                  <c:v>829.22217664057825</c:v>
                </c:pt>
                <c:pt idx="35367">
                  <c:v>820.57863287267355</c:v>
                </c:pt>
                <c:pt idx="35368">
                  <c:v>812.53522470163909</c:v>
                </c:pt>
                <c:pt idx="35369">
                  <c:v>805.59296998769787</c:v>
                </c:pt>
                <c:pt idx="35370">
                  <c:v>814.65768851532482</c:v>
                </c:pt>
                <c:pt idx="35371">
                  <c:v>825.97080080518219</c:v>
                </c:pt>
                <c:pt idx="35372">
                  <c:v>835.84285084164298</c:v>
                </c:pt>
                <c:pt idx="35373">
                  <c:v>841.20202464076363</c:v>
                </c:pt>
                <c:pt idx="35374">
                  <c:v>842.44759491828745</c:v>
                </c:pt>
                <c:pt idx="35375">
                  <c:v>841.61321007131073</c:v>
                </c:pt>
                <c:pt idx="35376">
                  <c:v>820.92985325784264</c:v>
                </c:pt>
                <c:pt idx="35377">
                  <c:v>793.79444970332952</c:v>
                </c:pt>
                <c:pt idx="35378">
                  <c:v>774.76159763502017</c:v>
                </c:pt>
                <c:pt idx="35379">
                  <c:v>762.48950502603748</c:v>
                </c:pt>
                <c:pt idx="35380">
                  <c:v>751.99545051696327</c:v>
                </c:pt>
                <c:pt idx="35381">
                  <c:v>740.71041800784326</c:v>
                </c:pt>
                <c:pt idx="35382">
                  <c:v>727.12989711366606</c:v>
                </c:pt>
                <c:pt idx="35383">
                  <c:v>755.27552818028926</c:v>
                </c:pt>
                <c:pt idx="35384">
                  <c:v>767.15276457440666</c:v>
                </c:pt>
                <c:pt idx="35385">
                  <c:v>758.55029404679215</c:v>
                </c:pt>
                <c:pt idx="35386">
                  <c:v>743.87852707667878</c:v>
                </c:pt>
                <c:pt idx="35387">
                  <c:v>730.53967075629123</c:v>
                </c:pt>
                <c:pt idx="35388">
                  <c:v>759.02705173252139</c:v>
                </c:pt>
                <c:pt idx="35389">
                  <c:v>784.55937120131512</c:v>
                </c:pt>
                <c:pt idx="35390">
                  <c:v>797.8438395304795</c:v>
                </c:pt>
                <c:pt idx="35391">
                  <c:v>804.02701811963175</c:v>
                </c:pt>
                <c:pt idx="35392">
                  <c:v>808.62671047994786</c:v>
                </c:pt>
                <c:pt idx="35393">
                  <c:v>813.06755690229784</c:v>
                </c:pt>
                <c:pt idx="35394">
                  <c:v>817.19583577970195</c:v>
                </c:pt>
                <c:pt idx="35395">
                  <c:v>808.47996363885602</c:v>
                </c:pt>
                <c:pt idx="35396">
                  <c:v>799.37849586781829</c:v>
                </c:pt>
                <c:pt idx="35397">
                  <c:v>796.5682050825659</c:v>
                </c:pt>
                <c:pt idx="35398">
                  <c:v>797.85173824141543</c:v>
                </c:pt>
                <c:pt idx="35399">
                  <c:v>799.7594472361526</c:v>
                </c:pt>
                <c:pt idx="35400">
                  <c:v>801.21592194296886</c:v>
                </c:pt>
                <c:pt idx="35401">
                  <c:v>791.27649595960452</c:v>
                </c:pt>
                <c:pt idx="35402">
                  <c:v>783.07125120298633</c:v>
                </c:pt>
                <c:pt idx="35403">
                  <c:v>780.21281682896199</c:v>
                </c:pt>
                <c:pt idx="35404">
                  <c:v>779.69018666356533</c:v>
                </c:pt>
                <c:pt idx="35405">
                  <c:v>778.84382059257837</c:v>
                </c:pt>
                <c:pt idx="35406">
                  <c:v>772.18696672439489</c:v>
                </c:pt>
                <c:pt idx="35407">
                  <c:v>765.64322184894093</c:v>
                </c:pt>
                <c:pt idx="35408">
                  <c:v>760.09956657299676</c:v>
                </c:pt>
                <c:pt idx="35409">
                  <c:v>720.51167413396081</c:v>
                </c:pt>
                <c:pt idx="35410">
                  <c:v>715.06556654427436</c:v>
                </c:pt>
                <c:pt idx="35411">
                  <c:v>709.38445654751092</c:v>
                </c:pt>
                <c:pt idx="35412">
                  <c:v>722.18898649024652</c:v>
                </c:pt>
                <c:pt idx="35413">
                  <c:v>703.28775418828479</c:v>
                </c:pt>
                <c:pt idx="35414">
                  <c:v>689.07163811181078</c:v>
                </c:pt>
                <c:pt idx="35415">
                  <c:v>677.47344187987017</c:v>
                </c:pt>
                <c:pt idx="35416">
                  <c:v>666.73650021602521</c:v>
                </c:pt>
                <c:pt idx="35417">
                  <c:v>656.4530174736251</c:v>
                </c:pt>
                <c:pt idx="35418">
                  <c:v>654.79908312397049</c:v>
                </c:pt>
                <c:pt idx="35419">
                  <c:v>631.79327961228853</c:v>
                </c:pt>
                <c:pt idx="35420">
                  <c:v>606.18142748047649</c:v>
                </c:pt>
                <c:pt idx="35421">
                  <c:v>589.29928597501487</c:v>
                </c:pt>
                <c:pt idx="35422">
                  <c:v>578.76630167191649</c:v>
                </c:pt>
                <c:pt idx="35423">
                  <c:v>569.61935154185028</c:v>
                </c:pt>
                <c:pt idx="35424">
                  <c:v>548.70241929169993</c:v>
                </c:pt>
                <c:pt idx="35425">
                  <c:v>532.79027421131855</c:v>
                </c:pt>
                <c:pt idx="35426">
                  <c:v>520.34394301551367</c:v>
                </c:pt>
                <c:pt idx="35427">
                  <c:v>508.95805609304392</c:v>
                </c:pt>
                <c:pt idx="35428">
                  <c:v>460.7036452051517</c:v>
                </c:pt>
                <c:pt idx="35429">
                  <c:v>418.34540077575747</c:v>
                </c:pt>
                <c:pt idx="35430">
                  <c:v>277.3438194579677</c:v>
                </c:pt>
                <c:pt idx="35431">
                  <c:v>212.96227597554</c:v>
                </c:pt>
                <c:pt idx="35432">
                  <c:v>152.40168387616393</c:v>
                </c:pt>
                <c:pt idx="35433">
                  <c:v>95.05633299091933</c:v>
                </c:pt>
                <c:pt idx="35434">
                  <c:v>42.19087149051655</c:v>
                </c:pt>
                <c:pt idx="35435">
                  <c:v>0</c:v>
                </c:pt>
                <c:pt idx="35436">
                  <c:v>0</c:v>
                </c:pt>
                <c:pt idx="35437">
                  <c:v>0</c:v>
                </c:pt>
                <c:pt idx="35438">
                  <c:v>0</c:v>
                </c:pt>
                <c:pt idx="35439">
                  <c:v>0</c:v>
                </c:pt>
                <c:pt idx="35440">
                  <c:v>0</c:v>
                </c:pt>
                <c:pt idx="35441">
                  <c:v>0</c:v>
                </c:pt>
                <c:pt idx="35442">
                  <c:v>0</c:v>
                </c:pt>
                <c:pt idx="35443">
                  <c:v>0</c:v>
                </c:pt>
                <c:pt idx="35444">
                  <c:v>0</c:v>
                </c:pt>
                <c:pt idx="35445">
                  <c:v>0</c:v>
                </c:pt>
                <c:pt idx="35446">
                  <c:v>0</c:v>
                </c:pt>
                <c:pt idx="35447">
                  <c:v>0</c:v>
                </c:pt>
                <c:pt idx="35448">
                  <c:v>0</c:v>
                </c:pt>
                <c:pt idx="35449">
                  <c:v>0</c:v>
                </c:pt>
                <c:pt idx="35450">
                  <c:v>0</c:v>
                </c:pt>
                <c:pt idx="35451">
                  <c:v>0</c:v>
                </c:pt>
                <c:pt idx="35452">
                  <c:v>0</c:v>
                </c:pt>
                <c:pt idx="35453">
                  <c:v>0</c:v>
                </c:pt>
                <c:pt idx="35454">
                  <c:v>0</c:v>
                </c:pt>
                <c:pt idx="35455">
                  <c:v>0</c:v>
                </c:pt>
                <c:pt idx="35456">
                  <c:v>0</c:v>
                </c:pt>
                <c:pt idx="35457">
                  <c:v>0</c:v>
                </c:pt>
                <c:pt idx="35458">
                  <c:v>0</c:v>
                </c:pt>
                <c:pt idx="35459">
                  <c:v>0</c:v>
                </c:pt>
                <c:pt idx="35460">
                  <c:v>4.2526708801301938</c:v>
                </c:pt>
                <c:pt idx="35461">
                  <c:v>0</c:v>
                </c:pt>
                <c:pt idx="35462">
                  <c:v>24.144314071476117</c:v>
                </c:pt>
                <c:pt idx="35463">
                  <c:v>55.351050859420184</c:v>
                </c:pt>
                <c:pt idx="35464">
                  <c:v>74.826378357716465</c:v>
                </c:pt>
                <c:pt idx="35465">
                  <c:v>85.178787378848966</c:v>
                </c:pt>
                <c:pt idx="35466">
                  <c:v>59.956490524287531</c:v>
                </c:pt>
                <c:pt idx="35467">
                  <c:v>62.69061866538339</c:v>
                </c:pt>
                <c:pt idx="35468">
                  <c:v>63.851735872873185</c:v>
                </c:pt>
                <c:pt idx="35469">
                  <c:v>102.07087056058903</c:v>
                </c:pt>
                <c:pt idx="35470">
                  <c:v>111.3475721214854</c:v>
                </c:pt>
                <c:pt idx="35471">
                  <c:v>122.3858187651324</c:v>
                </c:pt>
                <c:pt idx="35472">
                  <c:v>129.59781911147144</c:v>
                </c:pt>
                <c:pt idx="35473">
                  <c:v>97.828619006531028</c:v>
                </c:pt>
                <c:pt idx="35474">
                  <c:v>65.277378865393771</c:v>
                </c:pt>
                <c:pt idx="35475">
                  <c:v>55.976311822616012</c:v>
                </c:pt>
                <c:pt idx="35476">
                  <c:v>64.603328493432315</c:v>
                </c:pt>
                <c:pt idx="35477">
                  <c:v>78.86380891983201</c:v>
                </c:pt>
                <c:pt idx="35478">
                  <c:v>93.211899465114954</c:v>
                </c:pt>
                <c:pt idx="35479">
                  <c:v>105.9928939665666</c:v>
                </c:pt>
                <c:pt idx="35480">
                  <c:v>119.26035147284919</c:v>
                </c:pt>
                <c:pt idx="35481">
                  <c:v>130.48729222066473</c:v>
                </c:pt>
                <c:pt idx="35482">
                  <c:v>143.97826537164221</c:v>
                </c:pt>
                <c:pt idx="35483">
                  <c:v>157.97233984571596</c:v>
                </c:pt>
                <c:pt idx="35484">
                  <c:v>172.8446745797954</c:v>
                </c:pt>
                <c:pt idx="35485">
                  <c:v>185.00180120771833</c:v>
                </c:pt>
                <c:pt idx="35486">
                  <c:v>192.56563717252686</c:v>
                </c:pt>
                <c:pt idx="35487">
                  <c:v>204.44655655255715</c:v>
                </c:pt>
                <c:pt idx="35488">
                  <c:v>220.13128942251149</c:v>
                </c:pt>
                <c:pt idx="35489">
                  <c:v>236.63661357666015</c:v>
                </c:pt>
                <c:pt idx="35490">
                  <c:v>253.94822174889731</c:v>
                </c:pt>
                <c:pt idx="35491">
                  <c:v>272.53678023114759</c:v>
                </c:pt>
                <c:pt idx="35492">
                  <c:v>291.69931743420699</c:v>
                </c:pt>
                <c:pt idx="35493">
                  <c:v>313.11027864610611</c:v>
                </c:pt>
                <c:pt idx="35494">
                  <c:v>336.90879541692078</c:v>
                </c:pt>
                <c:pt idx="35495">
                  <c:v>362.89684004630885</c:v>
                </c:pt>
                <c:pt idx="35496">
                  <c:v>391.08421233380193</c:v>
                </c:pt>
                <c:pt idx="35497">
                  <c:v>420.12037324736315</c:v>
                </c:pt>
                <c:pt idx="35498">
                  <c:v>450.05900484639312</c:v>
                </c:pt>
                <c:pt idx="35499">
                  <c:v>476.44770437038039</c:v>
                </c:pt>
                <c:pt idx="35500">
                  <c:v>495.05754884486169</c:v>
                </c:pt>
                <c:pt idx="35501">
                  <c:v>508.93343788820744</c:v>
                </c:pt>
                <c:pt idx="35502">
                  <c:v>533.86042309908044</c:v>
                </c:pt>
                <c:pt idx="35503">
                  <c:v>548.95689862457209</c:v>
                </c:pt>
                <c:pt idx="35504">
                  <c:v>562.07160929460474</c:v>
                </c:pt>
                <c:pt idx="35505">
                  <c:v>571.00635929665714</c:v>
                </c:pt>
                <c:pt idx="35506">
                  <c:v>580.41226018386078</c:v>
                </c:pt>
                <c:pt idx="35507">
                  <c:v>590.79383316333497</c:v>
                </c:pt>
                <c:pt idx="35508">
                  <c:v>571.88529612292291</c:v>
                </c:pt>
                <c:pt idx="35509">
                  <c:v>566.75711865451171</c:v>
                </c:pt>
                <c:pt idx="35510">
                  <c:v>571.00303883533797</c:v>
                </c:pt>
                <c:pt idx="35511">
                  <c:v>572.06986133992939</c:v>
                </c:pt>
                <c:pt idx="35512">
                  <c:v>566.50470627454411</c:v>
                </c:pt>
                <c:pt idx="35513">
                  <c:v>557.85877582786225</c:v>
                </c:pt>
                <c:pt idx="35514">
                  <c:v>583.7252412674078</c:v>
                </c:pt>
                <c:pt idx="35515">
                  <c:v>602.82174638762922</c:v>
                </c:pt>
                <c:pt idx="35516">
                  <c:v>612.5426977787946</c:v>
                </c:pt>
                <c:pt idx="35517">
                  <c:v>617.01180266375536</c:v>
                </c:pt>
                <c:pt idx="35518">
                  <c:v>620.90614123155694</c:v>
                </c:pt>
                <c:pt idx="35519">
                  <c:v>625.51534604777987</c:v>
                </c:pt>
                <c:pt idx="35520">
                  <c:v>630.94295808271568</c:v>
                </c:pt>
                <c:pt idx="35521">
                  <c:v>625.06232549420383</c:v>
                </c:pt>
                <c:pt idx="35522">
                  <c:v>624.00788388796479</c:v>
                </c:pt>
                <c:pt idx="35523">
                  <c:v>627.28741025644069</c:v>
                </c:pt>
                <c:pt idx="35524">
                  <c:v>629.70407487427497</c:v>
                </c:pt>
                <c:pt idx="35525">
                  <c:v>629.44494262425917</c:v>
                </c:pt>
                <c:pt idx="35526">
                  <c:v>653.41187687072647</c:v>
                </c:pt>
                <c:pt idx="35527">
                  <c:v>713.02993129732499</c:v>
                </c:pt>
                <c:pt idx="35528">
                  <c:v>756.67008407732783</c:v>
                </c:pt>
                <c:pt idx="35529">
                  <c:v>773.29935182889221</c:v>
                </c:pt>
                <c:pt idx="35530">
                  <c:v>775.62162896238294</c:v>
                </c:pt>
                <c:pt idx="35531">
                  <c:v>775.01610232546011</c:v>
                </c:pt>
                <c:pt idx="35532">
                  <c:v>801.81907440783448</c:v>
                </c:pt>
                <c:pt idx="35533">
                  <c:v>825.81257358633684</c:v>
                </c:pt>
                <c:pt idx="35534">
                  <c:v>835.10571626172634</c:v>
                </c:pt>
                <c:pt idx="35535">
                  <c:v>844.60042406436605</c:v>
                </c:pt>
                <c:pt idx="35536">
                  <c:v>855.95654638637825</c:v>
                </c:pt>
                <c:pt idx="35537">
                  <c:v>866.04733612103678</c:v>
                </c:pt>
                <c:pt idx="35538">
                  <c:v>854.79857075221116</c:v>
                </c:pt>
                <c:pt idx="35539">
                  <c:v>840.38994398017087</c:v>
                </c:pt>
                <c:pt idx="35540">
                  <c:v>834.59319309328805</c:v>
                </c:pt>
                <c:pt idx="35541">
                  <c:v>832.78291772320722</c:v>
                </c:pt>
                <c:pt idx="35542">
                  <c:v>831.08717040236252</c:v>
                </c:pt>
                <c:pt idx="35543">
                  <c:v>829.2747032608994</c:v>
                </c:pt>
                <c:pt idx="35544">
                  <c:v>812.59400317961024</c:v>
                </c:pt>
                <c:pt idx="35545">
                  <c:v>789.37739875339003</c:v>
                </c:pt>
                <c:pt idx="35546">
                  <c:v>765.86720072179605</c:v>
                </c:pt>
                <c:pt idx="35547">
                  <c:v>750.58996585322461</c:v>
                </c:pt>
                <c:pt idx="35548">
                  <c:v>740.84966293911191</c:v>
                </c:pt>
                <c:pt idx="35549">
                  <c:v>732.62429515352403</c:v>
                </c:pt>
                <c:pt idx="35550">
                  <c:v>731.4516653436782</c:v>
                </c:pt>
                <c:pt idx="35551">
                  <c:v>726.0661693054243</c:v>
                </c:pt>
                <c:pt idx="35552">
                  <c:v>719.12388052732354</c:v>
                </c:pt>
                <c:pt idx="35553">
                  <c:v>686.2028167116905</c:v>
                </c:pt>
                <c:pt idx="35554">
                  <c:v>679.84014473772709</c:v>
                </c:pt>
                <c:pt idx="35555">
                  <c:v>673.60623654971721</c:v>
                </c:pt>
                <c:pt idx="35556">
                  <c:v>711.6710742772907</c:v>
                </c:pt>
                <c:pt idx="35557">
                  <c:v>712.48816706244691</c:v>
                </c:pt>
                <c:pt idx="35558">
                  <c:v>706.78597502563287</c:v>
                </c:pt>
                <c:pt idx="35559">
                  <c:v>701.44141884621183</c:v>
                </c:pt>
                <c:pt idx="35560">
                  <c:v>697.74494644952335</c:v>
                </c:pt>
                <c:pt idx="35561">
                  <c:v>694.20550329093771</c:v>
                </c:pt>
                <c:pt idx="35562">
                  <c:v>658.76154598238429</c:v>
                </c:pt>
                <c:pt idx="35563">
                  <c:v>619.33481853582953</c:v>
                </c:pt>
                <c:pt idx="35564">
                  <c:v>590.30651245877823</c:v>
                </c:pt>
                <c:pt idx="35565">
                  <c:v>571.58561022226684</c:v>
                </c:pt>
                <c:pt idx="35566">
                  <c:v>557.05311835398857</c:v>
                </c:pt>
                <c:pt idx="35567">
                  <c:v>543.17664342492355</c:v>
                </c:pt>
                <c:pt idx="35568">
                  <c:v>532.87133188037285</c:v>
                </c:pt>
                <c:pt idx="35569">
                  <c:v>521.58135361982045</c:v>
                </c:pt>
                <c:pt idx="35570">
                  <c:v>509.97647323917329</c:v>
                </c:pt>
                <c:pt idx="35571">
                  <c:v>498.74850405281813</c:v>
                </c:pt>
                <c:pt idx="35572">
                  <c:v>488.08063506669401</c:v>
                </c:pt>
                <c:pt idx="35573">
                  <c:v>477.89688851541285</c:v>
                </c:pt>
                <c:pt idx="35574">
                  <c:v>463.97047287669938</c:v>
                </c:pt>
                <c:pt idx="35575">
                  <c:v>439.94540862867825</c:v>
                </c:pt>
                <c:pt idx="35576">
                  <c:v>416.98358453343121</c:v>
                </c:pt>
                <c:pt idx="35577">
                  <c:v>400.65790140282076</c:v>
                </c:pt>
                <c:pt idx="35578">
                  <c:v>388.82224506234951</c:v>
                </c:pt>
                <c:pt idx="35579">
                  <c:v>378.38961549188747</c:v>
                </c:pt>
                <c:pt idx="35580">
                  <c:v>375.61429639376513</c:v>
                </c:pt>
                <c:pt idx="35581">
                  <c:v>368.40192061734649</c:v>
                </c:pt>
                <c:pt idx="35582">
                  <c:v>358.25776691077579</c:v>
                </c:pt>
                <c:pt idx="35583">
                  <c:v>347.57521054917805</c:v>
                </c:pt>
                <c:pt idx="35584">
                  <c:v>337.2147243448531</c:v>
                </c:pt>
                <c:pt idx="35585">
                  <c:v>327.05811444194404</c:v>
                </c:pt>
                <c:pt idx="35586">
                  <c:v>309.76621210236658</c:v>
                </c:pt>
                <c:pt idx="35587">
                  <c:v>296.84656560686682</c:v>
                </c:pt>
                <c:pt idx="35588">
                  <c:v>287.35726229553478</c:v>
                </c:pt>
                <c:pt idx="35589">
                  <c:v>279.16251292943855</c:v>
                </c:pt>
                <c:pt idx="35590">
                  <c:v>271.31445096820659</c:v>
                </c:pt>
                <c:pt idx="35591">
                  <c:v>263.80538512359715</c:v>
                </c:pt>
                <c:pt idx="35592">
                  <c:v>266.00177151056062</c:v>
                </c:pt>
                <c:pt idx="35593">
                  <c:v>204.17830816343488</c:v>
                </c:pt>
                <c:pt idx="35594">
                  <c:v>129.70113201021104</c:v>
                </c:pt>
                <c:pt idx="35595">
                  <c:v>87.807777705899369</c:v>
                </c:pt>
                <c:pt idx="35596">
                  <c:v>35.415073027540728</c:v>
                </c:pt>
                <c:pt idx="35597">
                  <c:v>0</c:v>
                </c:pt>
                <c:pt idx="35598">
                  <c:v>0</c:v>
                </c:pt>
                <c:pt idx="35599">
                  <c:v>0</c:v>
                </c:pt>
                <c:pt idx="35600">
                  <c:v>0</c:v>
                </c:pt>
                <c:pt idx="35601">
                  <c:v>0</c:v>
                </c:pt>
                <c:pt idx="35602">
                  <c:v>0</c:v>
                </c:pt>
                <c:pt idx="35603">
                  <c:v>0</c:v>
                </c:pt>
                <c:pt idx="35604">
                  <c:v>10.076848674691247</c:v>
                </c:pt>
                <c:pt idx="35605">
                  <c:v>50.436897998454633</c:v>
                </c:pt>
                <c:pt idx="35606">
                  <c:v>106.42923994685506</c:v>
                </c:pt>
                <c:pt idx="35607">
                  <c:v>140.23589812271445</c:v>
                </c:pt>
                <c:pt idx="35608">
                  <c:v>152.118879224295</c:v>
                </c:pt>
                <c:pt idx="35609">
                  <c:v>156.96333346156467</c:v>
                </c:pt>
                <c:pt idx="35610">
                  <c:v>125.01967897204413</c:v>
                </c:pt>
                <c:pt idx="35611">
                  <c:v>128.01262059462306</c:v>
                </c:pt>
                <c:pt idx="35612">
                  <c:v>133.29737742696798</c:v>
                </c:pt>
                <c:pt idx="35613">
                  <c:v>176.76751433630241</c:v>
                </c:pt>
                <c:pt idx="35614">
                  <c:v>190.47510775113381</c:v>
                </c:pt>
                <c:pt idx="35615">
                  <c:v>205.20630302140822</c:v>
                </c:pt>
                <c:pt idx="35616">
                  <c:v>215.07370602221471</c:v>
                </c:pt>
                <c:pt idx="35617">
                  <c:v>184.8988023668733</c:v>
                </c:pt>
                <c:pt idx="35618">
                  <c:v>152.53392251109415</c:v>
                </c:pt>
                <c:pt idx="35619">
                  <c:v>153.08265131848026</c:v>
                </c:pt>
                <c:pt idx="35620">
                  <c:v>162.6949084845071</c:v>
                </c:pt>
                <c:pt idx="35621">
                  <c:v>174.23098059937672</c:v>
                </c:pt>
                <c:pt idx="35622">
                  <c:v>187.76726018619425</c:v>
                </c:pt>
                <c:pt idx="35623">
                  <c:v>200.62234928021752</c:v>
                </c:pt>
                <c:pt idx="35624">
                  <c:v>213.35685745018603</c:v>
                </c:pt>
                <c:pt idx="35625">
                  <c:v>227.99448892820399</c:v>
                </c:pt>
                <c:pt idx="35626">
                  <c:v>244.58676646365637</c:v>
                </c:pt>
                <c:pt idx="35627">
                  <c:v>262.68051340470004</c:v>
                </c:pt>
                <c:pt idx="35628">
                  <c:v>279.92892870890802</c:v>
                </c:pt>
                <c:pt idx="35629">
                  <c:v>297.73292386104345</c:v>
                </c:pt>
                <c:pt idx="35630">
                  <c:v>314.08604869089163</c:v>
                </c:pt>
                <c:pt idx="35631">
                  <c:v>336.97265663302039</c:v>
                </c:pt>
                <c:pt idx="35632">
                  <c:v>361.15974437909199</c:v>
                </c:pt>
                <c:pt idx="35633">
                  <c:v>385.1649545925635</c:v>
                </c:pt>
                <c:pt idx="35634">
                  <c:v>404.84437988371485</c:v>
                </c:pt>
                <c:pt idx="35635">
                  <c:v>433.44078941247932</c:v>
                </c:pt>
                <c:pt idx="35636">
                  <c:v>460.35793635571696</c:v>
                </c:pt>
                <c:pt idx="35637">
                  <c:v>485.4464590795294</c:v>
                </c:pt>
                <c:pt idx="35638">
                  <c:v>510.24982682927867</c:v>
                </c:pt>
                <c:pt idx="35639">
                  <c:v>535.02389058750441</c:v>
                </c:pt>
                <c:pt idx="35640">
                  <c:v>564.0685129077018</c:v>
                </c:pt>
                <c:pt idx="35641">
                  <c:v>581.93663433161021</c:v>
                </c:pt>
                <c:pt idx="35642">
                  <c:v>609.3163838025265</c:v>
                </c:pt>
                <c:pt idx="35643">
                  <c:v>635.2927075331686</c:v>
                </c:pt>
                <c:pt idx="35644">
                  <c:v>658.81351758550852</c:v>
                </c:pt>
                <c:pt idx="35645">
                  <c:v>680.35201003110069</c:v>
                </c:pt>
                <c:pt idx="35646">
                  <c:v>713.60009401235698</c:v>
                </c:pt>
                <c:pt idx="35647">
                  <c:v>743.97812161325589</c:v>
                </c:pt>
                <c:pt idx="35648">
                  <c:v>772.22249598332189</c:v>
                </c:pt>
                <c:pt idx="35649">
                  <c:v>796.04431632438764</c:v>
                </c:pt>
                <c:pt idx="35650">
                  <c:v>816.82331399027339</c:v>
                </c:pt>
                <c:pt idx="35651">
                  <c:v>835.46896839840315</c:v>
                </c:pt>
                <c:pt idx="35652">
                  <c:v>860.12685851676451</c:v>
                </c:pt>
                <c:pt idx="35653">
                  <c:v>884.84479699024735</c:v>
                </c:pt>
                <c:pt idx="35654">
                  <c:v>906.94648100670406</c:v>
                </c:pt>
                <c:pt idx="35655">
                  <c:v>925.16454233575666</c:v>
                </c:pt>
                <c:pt idx="35656">
                  <c:v>939.06531737063995</c:v>
                </c:pt>
                <c:pt idx="35657">
                  <c:v>950.38311589572027</c:v>
                </c:pt>
                <c:pt idx="35658">
                  <c:v>950.31223748097432</c:v>
                </c:pt>
                <c:pt idx="35659">
                  <c:v>954.08330107784082</c:v>
                </c:pt>
                <c:pt idx="35660">
                  <c:v>948.46068723168344</c:v>
                </c:pt>
                <c:pt idx="35661">
                  <c:v>939.4934510160374</c:v>
                </c:pt>
                <c:pt idx="35662">
                  <c:v>922.40981507678009</c:v>
                </c:pt>
                <c:pt idx="35663">
                  <c:v>900.05621694894671</c:v>
                </c:pt>
                <c:pt idx="35664">
                  <c:v>904.60364529771118</c:v>
                </c:pt>
                <c:pt idx="35665">
                  <c:v>891.62173014579002</c:v>
                </c:pt>
                <c:pt idx="35666">
                  <c:v>882.50717560696523</c:v>
                </c:pt>
                <c:pt idx="35667">
                  <c:v>874.54449733879494</c:v>
                </c:pt>
                <c:pt idx="35668">
                  <c:v>868.80404531613351</c:v>
                </c:pt>
                <c:pt idx="35669">
                  <c:v>863.71628035716594</c:v>
                </c:pt>
                <c:pt idx="35670">
                  <c:v>927.25375167042853</c:v>
                </c:pt>
                <c:pt idx="35671">
                  <c:v>996.63413771659521</c:v>
                </c:pt>
                <c:pt idx="35672">
                  <c:v>1026.2277014025353</c:v>
                </c:pt>
                <c:pt idx="35673">
                  <c:v>1044.2247143442937</c:v>
                </c:pt>
                <c:pt idx="35674">
                  <c:v>1058.3029247024097</c:v>
                </c:pt>
                <c:pt idx="35675">
                  <c:v>1069.9443297951236</c:v>
                </c:pt>
                <c:pt idx="35676">
                  <c:v>1101.7008418906287</c:v>
                </c:pt>
                <c:pt idx="35677">
                  <c:v>1124.7675078484431</c:v>
                </c:pt>
                <c:pt idx="35678">
                  <c:v>1136.7967599720434</c:v>
                </c:pt>
                <c:pt idx="35679">
                  <c:v>1150.0111796099545</c:v>
                </c:pt>
                <c:pt idx="35680">
                  <c:v>1163.3708036358832</c:v>
                </c:pt>
                <c:pt idx="35681">
                  <c:v>1174.8489789591169</c:v>
                </c:pt>
                <c:pt idx="35682">
                  <c:v>1182.4129000852358</c:v>
                </c:pt>
                <c:pt idx="35683">
                  <c:v>1181.8425850736874</c:v>
                </c:pt>
                <c:pt idx="35684">
                  <c:v>1187.5621927647708</c:v>
                </c:pt>
                <c:pt idx="35685">
                  <c:v>1195.5295383455768</c:v>
                </c:pt>
                <c:pt idx="35686">
                  <c:v>1202.4875505510204</c:v>
                </c:pt>
                <c:pt idx="35687">
                  <c:v>1208.4418152069434</c:v>
                </c:pt>
                <c:pt idx="35688">
                  <c:v>1173.9329970263937</c:v>
                </c:pt>
                <c:pt idx="35689">
                  <c:v>1140.1966760402406</c:v>
                </c:pt>
                <c:pt idx="35690">
                  <c:v>1114.92778805735</c:v>
                </c:pt>
                <c:pt idx="35691">
                  <c:v>1097.2088852143002</c:v>
                </c:pt>
                <c:pt idx="35692">
                  <c:v>1084.8065629282355</c:v>
                </c:pt>
                <c:pt idx="35693">
                  <c:v>1073.5028692354101</c:v>
                </c:pt>
                <c:pt idx="35694">
                  <c:v>1084.8878635877277</c:v>
                </c:pt>
                <c:pt idx="35695">
                  <c:v>1087.6231206540072</c:v>
                </c:pt>
                <c:pt idx="35696">
                  <c:v>1086.165309135783</c:v>
                </c:pt>
                <c:pt idx="35697">
                  <c:v>1048.6755776859766</c:v>
                </c:pt>
                <c:pt idx="35698">
                  <c:v>1045.3457554716922</c:v>
                </c:pt>
                <c:pt idx="35699">
                  <c:v>1041.3452893332023</c:v>
                </c:pt>
                <c:pt idx="35700">
                  <c:v>1007.8177820083952</c:v>
                </c:pt>
                <c:pt idx="35701">
                  <c:v>956.16801983805487</c:v>
                </c:pt>
                <c:pt idx="35702">
                  <c:v>916.69114478802953</c:v>
                </c:pt>
                <c:pt idx="35703">
                  <c:v>882.68116956749338</c:v>
                </c:pt>
                <c:pt idx="35704">
                  <c:v>851.1274538343074</c:v>
                </c:pt>
                <c:pt idx="35705">
                  <c:v>821.44713027620662</c:v>
                </c:pt>
                <c:pt idx="35706">
                  <c:v>838.9087128427941</c:v>
                </c:pt>
                <c:pt idx="35707">
                  <c:v>826.21411177631205</c:v>
                </c:pt>
                <c:pt idx="35708">
                  <c:v>807.21353374337662</c:v>
                </c:pt>
                <c:pt idx="35709">
                  <c:v>794.37039746995902</c:v>
                </c:pt>
                <c:pt idx="35710">
                  <c:v>786.13829315630835</c:v>
                </c:pt>
                <c:pt idx="35711">
                  <c:v>778.41958673840304</c:v>
                </c:pt>
                <c:pt idx="35712">
                  <c:v>789.37972091903305</c:v>
                </c:pt>
                <c:pt idx="35713">
                  <c:v>791.80376228684941</c:v>
                </c:pt>
                <c:pt idx="35714">
                  <c:v>788.52002467489035</c:v>
                </c:pt>
                <c:pt idx="35715">
                  <c:v>783.14871168711682</c:v>
                </c:pt>
                <c:pt idx="35716">
                  <c:v>776.90643398317161</c:v>
                </c:pt>
                <c:pt idx="35717">
                  <c:v>769.60885187232861</c:v>
                </c:pt>
                <c:pt idx="35718">
                  <c:v>726.06128263681251</c:v>
                </c:pt>
                <c:pt idx="35719">
                  <c:v>525.15017309611642</c:v>
                </c:pt>
                <c:pt idx="35720">
                  <c:v>455.64356951878722</c:v>
                </c:pt>
                <c:pt idx="35721">
                  <c:v>356.33812419145386</c:v>
                </c:pt>
                <c:pt idx="35722">
                  <c:v>269.87249285858007</c:v>
                </c:pt>
                <c:pt idx="35723">
                  <c:v>198.33626144788099</c:v>
                </c:pt>
                <c:pt idx="35724">
                  <c:v>161.88208689113296</c:v>
                </c:pt>
                <c:pt idx="35725">
                  <c:v>131.08339046268225</c:v>
                </c:pt>
                <c:pt idx="35726">
                  <c:v>106.58343385370435</c:v>
                </c:pt>
                <c:pt idx="35727">
                  <c:v>88.916861842494896</c:v>
                </c:pt>
                <c:pt idx="35728">
                  <c:v>77.115284073252866</c:v>
                </c:pt>
                <c:pt idx="35729">
                  <c:v>70.168849996460253</c:v>
                </c:pt>
                <c:pt idx="35730">
                  <c:v>22.584419840735876</c:v>
                </c:pt>
                <c:pt idx="35731">
                  <c:v>0</c:v>
                </c:pt>
                <c:pt idx="35732">
                  <c:v>0</c:v>
                </c:pt>
                <c:pt idx="35733">
                  <c:v>0</c:v>
                </c:pt>
                <c:pt idx="35734">
                  <c:v>0</c:v>
                </c:pt>
                <c:pt idx="35735">
                  <c:v>0</c:v>
                </c:pt>
                <c:pt idx="35736">
                  <c:v>0</c:v>
                </c:pt>
                <c:pt idx="35737">
                  <c:v>0</c:v>
                </c:pt>
                <c:pt idx="35738">
                  <c:v>0</c:v>
                </c:pt>
                <c:pt idx="35739">
                  <c:v>0</c:v>
                </c:pt>
                <c:pt idx="35740">
                  <c:v>0</c:v>
                </c:pt>
                <c:pt idx="35741">
                  <c:v>0</c:v>
                </c:pt>
                <c:pt idx="35742">
                  <c:v>0</c:v>
                </c:pt>
                <c:pt idx="35743">
                  <c:v>0</c:v>
                </c:pt>
                <c:pt idx="35744">
                  <c:v>0</c:v>
                </c:pt>
                <c:pt idx="35745">
                  <c:v>0</c:v>
                </c:pt>
                <c:pt idx="35746">
                  <c:v>0</c:v>
                </c:pt>
                <c:pt idx="35747">
                  <c:v>0</c:v>
                </c:pt>
                <c:pt idx="35748">
                  <c:v>0</c:v>
                </c:pt>
                <c:pt idx="35749">
                  <c:v>0</c:v>
                </c:pt>
                <c:pt idx="35750">
                  <c:v>0</c:v>
                </c:pt>
                <c:pt idx="35751">
                  <c:v>0</c:v>
                </c:pt>
                <c:pt idx="35752">
                  <c:v>0</c:v>
                </c:pt>
                <c:pt idx="35753">
                  <c:v>3.8023991091050888</c:v>
                </c:pt>
                <c:pt idx="35754">
                  <c:v>0</c:v>
                </c:pt>
                <c:pt idx="35755">
                  <c:v>4.0617106161631726</c:v>
                </c:pt>
                <c:pt idx="35756">
                  <c:v>11.478694802627167</c:v>
                </c:pt>
                <c:pt idx="35757">
                  <c:v>62.87074074024757</c:v>
                </c:pt>
                <c:pt idx="35758">
                  <c:v>83.053404894833093</c:v>
                </c:pt>
                <c:pt idx="35759">
                  <c:v>104.51141314834102</c:v>
                </c:pt>
                <c:pt idx="35760">
                  <c:v>125.28965617278376</c:v>
                </c:pt>
                <c:pt idx="35761">
                  <c:v>79.535518999406477</c:v>
                </c:pt>
                <c:pt idx="35762">
                  <c:v>61.697619555116496</c:v>
                </c:pt>
                <c:pt idx="35763">
                  <c:v>60.202683869779534</c:v>
                </c:pt>
                <c:pt idx="35764">
                  <c:v>69.244828771978518</c:v>
                </c:pt>
                <c:pt idx="35765">
                  <c:v>80.115595913994753</c:v>
                </c:pt>
                <c:pt idx="35766">
                  <c:v>91.186266528552068</c:v>
                </c:pt>
                <c:pt idx="35767">
                  <c:v>105.34562284880869</c:v>
                </c:pt>
                <c:pt idx="35768">
                  <c:v>118.69633274704346</c:v>
                </c:pt>
                <c:pt idx="35769">
                  <c:v>134.0836332717825</c:v>
                </c:pt>
                <c:pt idx="35770">
                  <c:v>151.42099718414144</c:v>
                </c:pt>
                <c:pt idx="35771">
                  <c:v>169.17315096538937</c:v>
                </c:pt>
                <c:pt idx="35772">
                  <c:v>186.93018785854377</c:v>
                </c:pt>
                <c:pt idx="35773">
                  <c:v>201.89711244502902</c:v>
                </c:pt>
                <c:pt idx="35774">
                  <c:v>212.22967147260078</c:v>
                </c:pt>
                <c:pt idx="35775">
                  <c:v>226.2434047245273</c:v>
                </c:pt>
                <c:pt idx="35776">
                  <c:v>242.10828617022523</c:v>
                </c:pt>
                <c:pt idx="35777">
                  <c:v>256.88822134649098</c:v>
                </c:pt>
                <c:pt idx="35778">
                  <c:v>281.44890904790793</c:v>
                </c:pt>
                <c:pt idx="35779">
                  <c:v>297.54646732980717</c:v>
                </c:pt>
                <c:pt idx="35780">
                  <c:v>309.84294869381495</c:v>
                </c:pt>
                <c:pt idx="35781">
                  <c:v>323.40613161859523</c:v>
                </c:pt>
                <c:pt idx="35782">
                  <c:v>340.83073212260041</c:v>
                </c:pt>
                <c:pt idx="35783">
                  <c:v>361.02957170832201</c:v>
                </c:pt>
                <c:pt idx="35784">
                  <c:v>372.5259573011632</c:v>
                </c:pt>
                <c:pt idx="35785">
                  <c:v>392.49058902716996</c:v>
                </c:pt>
                <c:pt idx="35786">
                  <c:v>418.41595294592605</c:v>
                </c:pt>
                <c:pt idx="35787">
                  <c:v>444.40446750665956</c:v>
                </c:pt>
                <c:pt idx="35788">
                  <c:v>465.26884039426551</c:v>
                </c:pt>
                <c:pt idx="35789">
                  <c:v>482.39562166228092</c:v>
                </c:pt>
                <c:pt idx="35790">
                  <c:v>525.50409000779848</c:v>
                </c:pt>
                <c:pt idx="35791">
                  <c:v>559.04024355625006</c:v>
                </c:pt>
                <c:pt idx="35792">
                  <c:v>590.01058480697282</c:v>
                </c:pt>
                <c:pt idx="35793">
                  <c:v>617.44227136471807</c:v>
                </c:pt>
                <c:pt idx="35794">
                  <c:v>639.11668479885805</c:v>
                </c:pt>
                <c:pt idx="35795">
                  <c:v>664.78801880436686</c:v>
                </c:pt>
                <c:pt idx="35796">
                  <c:v>673.16322431117919</c:v>
                </c:pt>
                <c:pt idx="35797">
                  <c:v>689.49271057947271</c:v>
                </c:pt>
                <c:pt idx="35798">
                  <c:v>707.76808455079629</c:v>
                </c:pt>
                <c:pt idx="35799">
                  <c:v>721.19386099894643</c:v>
                </c:pt>
                <c:pt idx="35800">
                  <c:v>732.19189776738835</c:v>
                </c:pt>
                <c:pt idx="35801">
                  <c:v>741.71692547368025</c:v>
                </c:pt>
                <c:pt idx="35802">
                  <c:v>781.4695283132877</c:v>
                </c:pt>
                <c:pt idx="35803">
                  <c:v>815.05034385779186</c:v>
                </c:pt>
                <c:pt idx="35804">
                  <c:v>840.7874709094059</c:v>
                </c:pt>
                <c:pt idx="35805">
                  <c:v>858.19412922963738</c:v>
                </c:pt>
                <c:pt idx="35806">
                  <c:v>866.71712559335197</c:v>
                </c:pt>
                <c:pt idx="35807">
                  <c:v>870.4038817297195</c:v>
                </c:pt>
                <c:pt idx="35808">
                  <c:v>892.04489282636018</c:v>
                </c:pt>
                <c:pt idx="35809">
                  <c:v>894.04527585006656</c:v>
                </c:pt>
                <c:pt idx="35810">
                  <c:v>896.51850560389562</c:v>
                </c:pt>
                <c:pt idx="35811">
                  <c:v>901.03506241661398</c:v>
                </c:pt>
                <c:pt idx="35812">
                  <c:v>907.58032459062917</c:v>
                </c:pt>
                <c:pt idx="35813">
                  <c:v>913.41432467369998</c:v>
                </c:pt>
                <c:pt idx="35814">
                  <c:v>957.33258528388023</c:v>
                </c:pt>
                <c:pt idx="35815">
                  <c:v>1016.3904264298462</c:v>
                </c:pt>
                <c:pt idx="35816">
                  <c:v>1037.7307070077031</c:v>
                </c:pt>
                <c:pt idx="35817">
                  <c:v>1051.4446814501023</c:v>
                </c:pt>
                <c:pt idx="35818">
                  <c:v>1056.7941228179388</c:v>
                </c:pt>
                <c:pt idx="35819">
                  <c:v>1060.0719038561633</c:v>
                </c:pt>
                <c:pt idx="35820">
                  <c:v>1101.3900026439485</c:v>
                </c:pt>
                <c:pt idx="35821">
                  <c:v>1134.2364473587127</c:v>
                </c:pt>
                <c:pt idx="35822">
                  <c:v>1152.5918359400223</c:v>
                </c:pt>
                <c:pt idx="35823">
                  <c:v>1170.7268205615289</c:v>
                </c:pt>
                <c:pt idx="35824">
                  <c:v>1189.0231909851273</c:v>
                </c:pt>
                <c:pt idx="35825">
                  <c:v>1205.1501009034539</c:v>
                </c:pt>
                <c:pt idx="35826">
                  <c:v>1201.1681600653978</c:v>
                </c:pt>
                <c:pt idx="35827">
                  <c:v>1193.1715064033258</c:v>
                </c:pt>
                <c:pt idx="35828">
                  <c:v>1192.3516384921315</c:v>
                </c:pt>
                <c:pt idx="35829">
                  <c:v>1193.9391132269122</c:v>
                </c:pt>
                <c:pt idx="35830">
                  <c:v>1194.6525554558264</c:v>
                </c:pt>
                <c:pt idx="35831">
                  <c:v>1194.5102253658761</c:v>
                </c:pt>
                <c:pt idx="35832">
                  <c:v>1150.4058755549181</c:v>
                </c:pt>
                <c:pt idx="35833">
                  <c:v>1109.9750631626805</c:v>
                </c:pt>
                <c:pt idx="35834">
                  <c:v>1078.6293212718585</c:v>
                </c:pt>
                <c:pt idx="35835">
                  <c:v>1055.2905064237618</c:v>
                </c:pt>
                <c:pt idx="35836">
                  <c:v>1034.5493695476603</c:v>
                </c:pt>
                <c:pt idx="35837">
                  <c:v>1016.7881103731224</c:v>
                </c:pt>
                <c:pt idx="35838">
                  <c:v>1004.7361986593089</c:v>
                </c:pt>
                <c:pt idx="35839">
                  <c:v>987.66218806511438</c:v>
                </c:pt>
                <c:pt idx="35840">
                  <c:v>970.78776530082439</c:v>
                </c:pt>
                <c:pt idx="35841">
                  <c:v>919.64870670530888</c:v>
                </c:pt>
                <c:pt idx="35842">
                  <c:v>905.01560019544604</c:v>
                </c:pt>
                <c:pt idx="35843">
                  <c:v>890.94884008520091</c:v>
                </c:pt>
                <c:pt idx="35844">
                  <c:v>882.03121456323493</c:v>
                </c:pt>
                <c:pt idx="35845">
                  <c:v>845.19195201245884</c:v>
                </c:pt>
                <c:pt idx="35846">
                  <c:v>814.07112949630073</c:v>
                </c:pt>
                <c:pt idx="35847">
                  <c:v>787.54171514999848</c:v>
                </c:pt>
                <c:pt idx="35848">
                  <c:v>763.97968505654001</c:v>
                </c:pt>
                <c:pt idx="35849">
                  <c:v>742.23769026374009</c:v>
                </c:pt>
                <c:pt idx="35850">
                  <c:v>760.56169525162261</c:v>
                </c:pt>
                <c:pt idx="35851">
                  <c:v>749.6895858098751</c:v>
                </c:pt>
                <c:pt idx="35852">
                  <c:v>732.80524692148617</c:v>
                </c:pt>
                <c:pt idx="35853">
                  <c:v>722.02887101498288</c:v>
                </c:pt>
                <c:pt idx="35854">
                  <c:v>715.84651941883578</c:v>
                </c:pt>
                <c:pt idx="35855">
                  <c:v>710.19103263910245</c:v>
                </c:pt>
                <c:pt idx="35856">
                  <c:v>680.38105212820835</c:v>
                </c:pt>
                <c:pt idx="35857">
                  <c:v>659.40302091243984</c:v>
                </c:pt>
                <c:pt idx="35858">
                  <c:v>644.31997348736343</c:v>
                </c:pt>
                <c:pt idx="35859">
                  <c:v>630.8104409063335</c:v>
                </c:pt>
                <c:pt idx="35860">
                  <c:v>617.54250298362911</c:v>
                </c:pt>
                <c:pt idx="35861">
                  <c:v>604.77573897200386</c:v>
                </c:pt>
                <c:pt idx="35862">
                  <c:v>610.52338872099176</c:v>
                </c:pt>
                <c:pt idx="35863">
                  <c:v>597.45182786622252</c:v>
                </c:pt>
                <c:pt idx="35864">
                  <c:v>446.84197957858981</c:v>
                </c:pt>
                <c:pt idx="35865">
                  <c:v>389.10387666678633</c:v>
                </c:pt>
                <c:pt idx="35866">
                  <c:v>308.19798367193118</c:v>
                </c:pt>
                <c:pt idx="35867">
                  <c:v>234.51130684555778</c:v>
                </c:pt>
                <c:pt idx="35868">
                  <c:v>199.97313515256522</c:v>
                </c:pt>
                <c:pt idx="35869">
                  <c:v>170.00412811287367</c:v>
                </c:pt>
                <c:pt idx="35870">
                  <c:v>144.08836390740441</c:v>
                </c:pt>
                <c:pt idx="35871">
                  <c:v>122.3611786817968</c:v>
                </c:pt>
                <c:pt idx="35872">
                  <c:v>104.3385921939725</c:v>
                </c:pt>
                <c:pt idx="35873">
                  <c:v>89.262339530497471</c:v>
                </c:pt>
                <c:pt idx="35874">
                  <c:v>51.465710679279901</c:v>
                </c:pt>
                <c:pt idx="35875">
                  <c:v>14.676959247271094</c:v>
                </c:pt>
                <c:pt idx="35876">
                  <c:v>0</c:v>
                </c:pt>
                <c:pt idx="35877">
                  <c:v>0</c:v>
                </c:pt>
                <c:pt idx="35878">
                  <c:v>0</c:v>
                </c:pt>
                <c:pt idx="35879">
                  <c:v>0</c:v>
                </c:pt>
                <c:pt idx="35880">
                  <c:v>0</c:v>
                </c:pt>
                <c:pt idx="35881">
                  <c:v>0</c:v>
                </c:pt>
                <c:pt idx="35882">
                  <c:v>0</c:v>
                </c:pt>
                <c:pt idx="35883">
                  <c:v>0</c:v>
                </c:pt>
                <c:pt idx="35884">
                  <c:v>0</c:v>
                </c:pt>
                <c:pt idx="35885">
                  <c:v>0</c:v>
                </c:pt>
                <c:pt idx="35886">
                  <c:v>0</c:v>
                </c:pt>
                <c:pt idx="35887">
                  <c:v>0</c:v>
                </c:pt>
                <c:pt idx="35888">
                  <c:v>0</c:v>
                </c:pt>
                <c:pt idx="35889">
                  <c:v>0</c:v>
                </c:pt>
                <c:pt idx="35890">
                  <c:v>0</c:v>
                </c:pt>
                <c:pt idx="35891">
                  <c:v>0</c:v>
                </c:pt>
                <c:pt idx="35892">
                  <c:v>4.5332056727007757</c:v>
                </c:pt>
                <c:pt idx="35893">
                  <c:v>0</c:v>
                </c:pt>
                <c:pt idx="35894">
                  <c:v>20.200133648845348</c:v>
                </c:pt>
                <c:pt idx="35895">
                  <c:v>44.401296494083688</c:v>
                </c:pt>
                <c:pt idx="35896">
                  <c:v>57.874342090471558</c:v>
                </c:pt>
                <c:pt idx="35897">
                  <c:v>63.800275433048213</c:v>
                </c:pt>
                <c:pt idx="35898">
                  <c:v>27.019744084447641</c:v>
                </c:pt>
                <c:pt idx="35899">
                  <c:v>36.678169765412058</c:v>
                </c:pt>
                <c:pt idx="35900">
                  <c:v>55.285694071444432</c:v>
                </c:pt>
                <c:pt idx="35901">
                  <c:v>123.64244475850991</c:v>
                </c:pt>
                <c:pt idx="35902">
                  <c:v>150.41925066098673</c:v>
                </c:pt>
                <c:pt idx="35903">
                  <c:v>177.51503948746083</c:v>
                </c:pt>
                <c:pt idx="35904">
                  <c:v>190.88968186606391</c:v>
                </c:pt>
                <c:pt idx="35905">
                  <c:v>161.34878070042117</c:v>
                </c:pt>
                <c:pt idx="35906">
                  <c:v>143.75329564329849</c:v>
                </c:pt>
                <c:pt idx="35907">
                  <c:v>149.81731067241881</c:v>
                </c:pt>
                <c:pt idx="35908">
                  <c:v>163.15428748695263</c:v>
                </c:pt>
                <c:pt idx="35909">
                  <c:v>177.99471493179038</c:v>
                </c:pt>
                <c:pt idx="35910">
                  <c:v>192.72573080946114</c:v>
                </c:pt>
                <c:pt idx="35911">
                  <c:v>207.13256851084765</c:v>
                </c:pt>
                <c:pt idx="35912">
                  <c:v>220.38022494770246</c:v>
                </c:pt>
                <c:pt idx="35913">
                  <c:v>237.7605540231327</c:v>
                </c:pt>
                <c:pt idx="35914">
                  <c:v>256.16674774106934</c:v>
                </c:pt>
                <c:pt idx="35915">
                  <c:v>268.12217421412237</c:v>
                </c:pt>
                <c:pt idx="35916">
                  <c:v>288.89488928138121</c:v>
                </c:pt>
                <c:pt idx="35917">
                  <c:v>304.76098296771494</c:v>
                </c:pt>
                <c:pt idx="35918">
                  <c:v>310.46896679896963</c:v>
                </c:pt>
                <c:pt idx="35919">
                  <c:v>325.58255157572438</c:v>
                </c:pt>
                <c:pt idx="35920">
                  <c:v>344.49366557908394</c:v>
                </c:pt>
                <c:pt idx="35921">
                  <c:v>364.49080528165064</c:v>
                </c:pt>
                <c:pt idx="35922">
                  <c:v>405.99337783803099</c:v>
                </c:pt>
                <c:pt idx="35923">
                  <c:v>438.41871230961601</c:v>
                </c:pt>
                <c:pt idx="35924">
                  <c:v>468.91859155534746</c:v>
                </c:pt>
                <c:pt idx="35925">
                  <c:v>497.45859356131109</c:v>
                </c:pt>
                <c:pt idx="35926">
                  <c:v>520.38937698932637</c:v>
                </c:pt>
                <c:pt idx="35927">
                  <c:v>538.85829202463049</c:v>
                </c:pt>
                <c:pt idx="35928">
                  <c:v>531.46265208910779</c:v>
                </c:pt>
                <c:pt idx="35929">
                  <c:v>530.35457165915329</c:v>
                </c:pt>
                <c:pt idx="35930">
                  <c:v>532.25152399456886</c:v>
                </c:pt>
                <c:pt idx="35931">
                  <c:v>534.22886261455983</c:v>
                </c:pt>
                <c:pt idx="35932">
                  <c:v>542.04731226433069</c:v>
                </c:pt>
                <c:pt idx="35933">
                  <c:v>555.24654972828239</c:v>
                </c:pt>
                <c:pt idx="35934">
                  <c:v>576.31470990640094</c:v>
                </c:pt>
                <c:pt idx="35935">
                  <c:v>598.73974473364137</c:v>
                </c:pt>
                <c:pt idx="35936">
                  <c:v>623.81660315677084</c:v>
                </c:pt>
                <c:pt idx="35937">
                  <c:v>647.67255417041372</c:v>
                </c:pt>
                <c:pt idx="35938">
                  <c:v>674.41066305132097</c:v>
                </c:pt>
                <c:pt idx="35939">
                  <c:v>694.68720207834349</c:v>
                </c:pt>
                <c:pt idx="35940">
                  <c:v>717.95547986853353</c:v>
                </c:pt>
                <c:pt idx="35941">
                  <c:v>743.34827026355958</c:v>
                </c:pt>
                <c:pt idx="35942">
                  <c:v>769.27863806805897</c:v>
                </c:pt>
                <c:pt idx="35943">
                  <c:v>787.88612098854003</c:v>
                </c:pt>
                <c:pt idx="35944">
                  <c:v>800.7801650769253</c:v>
                </c:pt>
                <c:pt idx="35945">
                  <c:v>810.85945668596787</c:v>
                </c:pt>
                <c:pt idx="35946">
                  <c:v>848.6267409632336</c:v>
                </c:pt>
                <c:pt idx="35947">
                  <c:v>878.93788246388817</c:v>
                </c:pt>
                <c:pt idx="35948">
                  <c:v>899.78032590362568</c:v>
                </c:pt>
                <c:pt idx="35949">
                  <c:v>913.16329268175082</c:v>
                </c:pt>
                <c:pt idx="35950">
                  <c:v>916.97019664704248</c:v>
                </c:pt>
                <c:pt idx="35951">
                  <c:v>915.20594391270095</c:v>
                </c:pt>
                <c:pt idx="35952">
                  <c:v>895.64417609753605</c:v>
                </c:pt>
                <c:pt idx="35953">
                  <c:v>868.0836917308585</c:v>
                </c:pt>
                <c:pt idx="35954">
                  <c:v>844.88928941190784</c:v>
                </c:pt>
                <c:pt idx="35955">
                  <c:v>824.39243346454327</c:v>
                </c:pt>
                <c:pt idx="35956">
                  <c:v>807.53044874620252</c:v>
                </c:pt>
                <c:pt idx="35957">
                  <c:v>791.61845483833713</c:v>
                </c:pt>
                <c:pt idx="35958">
                  <c:v>839.37468181620488</c:v>
                </c:pt>
                <c:pt idx="35959">
                  <c:v>896.88299815413961</c:v>
                </c:pt>
                <c:pt idx="35960">
                  <c:v>914.94727399374915</c:v>
                </c:pt>
                <c:pt idx="35961">
                  <c:v>924.07373589766235</c:v>
                </c:pt>
                <c:pt idx="35962">
                  <c:v>926.76009246537421</c:v>
                </c:pt>
                <c:pt idx="35963">
                  <c:v>928.05802530759308</c:v>
                </c:pt>
                <c:pt idx="35964">
                  <c:v>972.49316287650151</c:v>
                </c:pt>
                <c:pt idx="35965">
                  <c:v>1006.8796076764542</c:v>
                </c:pt>
                <c:pt idx="35966">
                  <c:v>1027.1140399315827</c:v>
                </c:pt>
                <c:pt idx="35967">
                  <c:v>1047.3902340159091</c:v>
                </c:pt>
                <c:pt idx="35968">
                  <c:v>1067.4457442331986</c:v>
                </c:pt>
                <c:pt idx="35969">
                  <c:v>1085.2028357516658</c:v>
                </c:pt>
                <c:pt idx="35970">
                  <c:v>1092.0251444400869</c:v>
                </c:pt>
                <c:pt idx="35971">
                  <c:v>1092.2226686649633</c:v>
                </c:pt>
                <c:pt idx="35972">
                  <c:v>1098.8258771229105</c:v>
                </c:pt>
                <c:pt idx="35973">
                  <c:v>1107.8260489086661</c:v>
                </c:pt>
                <c:pt idx="35974">
                  <c:v>1115.9284855824724</c:v>
                </c:pt>
                <c:pt idx="35975">
                  <c:v>1123.029202849106</c:v>
                </c:pt>
                <c:pt idx="35976">
                  <c:v>1085.4369512754074</c:v>
                </c:pt>
                <c:pt idx="35977">
                  <c:v>1050.0945982550272</c:v>
                </c:pt>
                <c:pt idx="35978">
                  <c:v>1023.6297691840801</c:v>
                </c:pt>
                <c:pt idx="35979">
                  <c:v>1005.0436442485395</c:v>
                </c:pt>
                <c:pt idx="35980">
                  <c:v>988.85153273146602</c:v>
                </c:pt>
                <c:pt idx="35981">
                  <c:v>975.57244182954548</c:v>
                </c:pt>
                <c:pt idx="35982">
                  <c:v>968.66761824347009</c:v>
                </c:pt>
                <c:pt idx="35983">
                  <c:v>956.65182759597792</c:v>
                </c:pt>
                <c:pt idx="35984">
                  <c:v>944.58987143469994</c:v>
                </c:pt>
                <c:pt idx="35985">
                  <c:v>902.93024178145913</c:v>
                </c:pt>
                <c:pt idx="35986">
                  <c:v>892.0569471195256</c:v>
                </c:pt>
                <c:pt idx="35987">
                  <c:v>881.40148259469015</c:v>
                </c:pt>
                <c:pt idx="35988">
                  <c:v>929.49271166373364</c:v>
                </c:pt>
                <c:pt idx="35989">
                  <c:v>933.40755301894035</c:v>
                </c:pt>
                <c:pt idx="35990">
                  <c:v>929.67307372392952</c:v>
                </c:pt>
                <c:pt idx="35991">
                  <c:v>926.12040734902109</c:v>
                </c:pt>
                <c:pt idx="35992">
                  <c:v>923.97581638298027</c:v>
                </c:pt>
                <c:pt idx="35993">
                  <c:v>921.5700716015017</c:v>
                </c:pt>
                <c:pt idx="35994">
                  <c:v>880.3035490406819</c:v>
                </c:pt>
                <c:pt idx="35995">
                  <c:v>836.60000898799387</c:v>
                </c:pt>
                <c:pt idx="35996">
                  <c:v>803.76423420568892</c:v>
                </c:pt>
                <c:pt idx="35997">
                  <c:v>780.65025447004541</c:v>
                </c:pt>
                <c:pt idx="35998">
                  <c:v>761.21603370992841</c:v>
                </c:pt>
                <c:pt idx="35999">
                  <c:v>742.35050164737424</c:v>
                </c:pt>
                <c:pt idx="36000">
                  <c:v>719.94565702912746</c:v>
                </c:pt>
                <c:pt idx="36001">
                  <c:v>699.71344055140889</c:v>
                </c:pt>
                <c:pt idx="36002">
                  <c:v>681.09587827784912</c:v>
                </c:pt>
                <c:pt idx="36003">
                  <c:v>663.41693220067498</c:v>
                </c:pt>
                <c:pt idx="36004">
                  <c:v>646.50851554572694</c:v>
                </c:pt>
                <c:pt idx="36005">
                  <c:v>630.45847396367276</c:v>
                </c:pt>
                <c:pt idx="36006">
                  <c:v>631.17678287533488</c:v>
                </c:pt>
                <c:pt idx="36007">
                  <c:v>613.07481866621902</c:v>
                </c:pt>
                <c:pt idx="36008">
                  <c:v>437.24482871361914</c:v>
                </c:pt>
                <c:pt idx="36009">
                  <c:v>357.19016666375296</c:v>
                </c:pt>
                <c:pt idx="36010">
                  <c:v>258.26044685087317</c:v>
                </c:pt>
                <c:pt idx="36011">
                  <c:v>166.88597904045812</c:v>
                </c:pt>
                <c:pt idx="36012">
                  <c:v>108.2669167332449</c:v>
                </c:pt>
                <c:pt idx="36013">
                  <c:v>55.593372492162736</c:v>
                </c:pt>
                <c:pt idx="36014">
                  <c:v>8.336325893642659</c:v>
                </c:pt>
                <c:pt idx="36015">
                  <c:v>0</c:v>
                </c:pt>
                <c:pt idx="36016">
                  <c:v>0</c:v>
                </c:pt>
                <c:pt idx="36017">
                  <c:v>0</c:v>
                </c:pt>
                <c:pt idx="36018">
                  <c:v>0</c:v>
                </c:pt>
                <c:pt idx="36019">
                  <c:v>0</c:v>
                </c:pt>
                <c:pt idx="36020">
                  <c:v>0</c:v>
                </c:pt>
                <c:pt idx="36021">
                  <c:v>0</c:v>
                </c:pt>
                <c:pt idx="36022">
                  <c:v>0</c:v>
                </c:pt>
                <c:pt idx="36023">
                  <c:v>0</c:v>
                </c:pt>
                <c:pt idx="36024">
                  <c:v>0</c:v>
                </c:pt>
                <c:pt idx="36025">
                  <c:v>0</c:v>
                </c:pt>
                <c:pt idx="36026">
                  <c:v>0</c:v>
                </c:pt>
                <c:pt idx="36027">
                  <c:v>0</c:v>
                </c:pt>
                <c:pt idx="36028">
                  <c:v>0</c:v>
                </c:pt>
                <c:pt idx="36029">
                  <c:v>0</c:v>
                </c:pt>
                <c:pt idx="36030">
                  <c:v>0</c:v>
                </c:pt>
                <c:pt idx="36031">
                  <c:v>0</c:v>
                </c:pt>
                <c:pt idx="36032">
                  <c:v>0</c:v>
                </c:pt>
                <c:pt idx="36033">
                  <c:v>0</c:v>
                </c:pt>
                <c:pt idx="36034">
                  <c:v>0</c:v>
                </c:pt>
                <c:pt idx="36035">
                  <c:v>0</c:v>
                </c:pt>
                <c:pt idx="36036">
                  <c:v>0</c:v>
                </c:pt>
                <c:pt idx="36037">
                  <c:v>0</c:v>
                </c:pt>
                <c:pt idx="36038">
                  <c:v>0</c:v>
                </c:pt>
                <c:pt idx="36039">
                  <c:v>0</c:v>
                </c:pt>
                <c:pt idx="36040">
                  <c:v>0</c:v>
                </c:pt>
                <c:pt idx="36041">
                  <c:v>0</c:v>
                </c:pt>
                <c:pt idx="36042">
                  <c:v>0</c:v>
                </c:pt>
                <c:pt idx="36043">
                  <c:v>0</c:v>
                </c:pt>
                <c:pt idx="36044">
                  <c:v>0</c:v>
                </c:pt>
                <c:pt idx="36045">
                  <c:v>46.646621811802845</c:v>
                </c:pt>
                <c:pt idx="36046">
                  <c:v>67.613264627888441</c:v>
                </c:pt>
                <c:pt idx="36047">
                  <c:v>104.96948359839651</c:v>
                </c:pt>
                <c:pt idx="36048">
                  <c:v>122.44734547068163</c:v>
                </c:pt>
                <c:pt idx="36049">
                  <c:v>97.62019564724757</c:v>
                </c:pt>
                <c:pt idx="36050">
                  <c:v>91.618765793366151</c:v>
                </c:pt>
                <c:pt idx="36051">
                  <c:v>103.09207010058518</c:v>
                </c:pt>
                <c:pt idx="36052">
                  <c:v>121.78614378415853</c:v>
                </c:pt>
                <c:pt idx="36053">
                  <c:v>141.34080048945199</c:v>
                </c:pt>
                <c:pt idx="36054">
                  <c:v>156.29341683360505</c:v>
                </c:pt>
                <c:pt idx="36055">
                  <c:v>175.16734788365952</c:v>
                </c:pt>
                <c:pt idx="36056">
                  <c:v>192.43480270276217</c:v>
                </c:pt>
                <c:pt idx="36057">
                  <c:v>211.43543828727587</c:v>
                </c:pt>
                <c:pt idx="36058">
                  <c:v>232.22439968975249</c:v>
                </c:pt>
                <c:pt idx="36059">
                  <c:v>254.22800406860119</c:v>
                </c:pt>
                <c:pt idx="36060">
                  <c:v>279.28605976352912</c:v>
                </c:pt>
                <c:pt idx="36061">
                  <c:v>298.97970916082704</c:v>
                </c:pt>
                <c:pt idx="36062">
                  <c:v>314.60469677942484</c:v>
                </c:pt>
                <c:pt idx="36063">
                  <c:v>334.84335049160268</c:v>
                </c:pt>
                <c:pt idx="36064">
                  <c:v>357.72215695793255</c:v>
                </c:pt>
                <c:pt idx="36065">
                  <c:v>381.39520312769372</c:v>
                </c:pt>
                <c:pt idx="36066">
                  <c:v>410.7435386891828</c:v>
                </c:pt>
                <c:pt idx="36067">
                  <c:v>442.41738953823301</c:v>
                </c:pt>
                <c:pt idx="36068">
                  <c:v>472.55999873754956</c:v>
                </c:pt>
                <c:pt idx="36069">
                  <c:v>502.27519627059269</c:v>
                </c:pt>
                <c:pt idx="36070">
                  <c:v>533.04498084685508</c:v>
                </c:pt>
                <c:pt idx="36071">
                  <c:v>564.34089420498424</c:v>
                </c:pt>
                <c:pt idx="36072">
                  <c:v>596.70696006571461</c:v>
                </c:pt>
                <c:pt idx="36073">
                  <c:v>630.46122388626588</c:v>
                </c:pt>
                <c:pt idx="36074">
                  <c:v>664.4335969290122</c:v>
                </c:pt>
                <c:pt idx="36075">
                  <c:v>694.32859704997645</c:v>
                </c:pt>
                <c:pt idx="36076">
                  <c:v>728.9483846441783</c:v>
                </c:pt>
                <c:pt idx="36077">
                  <c:v>761.62142398189519</c:v>
                </c:pt>
                <c:pt idx="36078">
                  <c:v>786.3314454946983</c:v>
                </c:pt>
                <c:pt idx="36079">
                  <c:v>814.29645795488193</c:v>
                </c:pt>
                <c:pt idx="36080">
                  <c:v>842.29878366020887</c:v>
                </c:pt>
                <c:pt idx="36081">
                  <c:v>866.48174267326146</c:v>
                </c:pt>
                <c:pt idx="36082">
                  <c:v>887.78608496320737</c:v>
                </c:pt>
                <c:pt idx="36083">
                  <c:v>907.14534403704988</c:v>
                </c:pt>
                <c:pt idx="36084">
                  <c:v>905.73702203215169</c:v>
                </c:pt>
                <c:pt idx="36085">
                  <c:v>912.49542756910489</c:v>
                </c:pt>
                <c:pt idx="36086">
                  <c:v>920.80871597631779</c:v>
                </c:pt>
                <c:pt idx="36087">
                  <c:v>923.17309973673787</c:v>
                </c:pt>
                <c:pt idx="36088">
                  <c:v>921.80353457796514</c:v>
                </c:pt>
                <c:pt idx="36089">
                  <c:v>917.70752586151457</c:v>
                </c:pt>
                <c:pt idx="36090">
                  <c:v>920.88581700386123</c:v>
                </c:pt>
                <c:pt idx="36091">
                  <c:v>928.43113259113238</c:v>
                </c:pt>
                <c:pt idx="36092">
                  <c:v>928.28893998202432</c:v>
                </c:pt>
                <c:pt idx="36093">
                  <c:v>919.68501587131323</c:v>
                </c:pt>
                <c:pt idx="36094">
                  <c:v>903.75794195815865</c:v>
                </c:pt>
                <c:pt idx="36095">
                  <c:v>882.77246846434309</c:v>
                </c:pt>
                <c:pt idx="36096">
                  <c:v>874.16911569660761</c:v>
                </c:pt>
                <c:pt idx="36097">
                  <c:v>848.59059738577696</c:v>
                </c:pt>
                <c:pt idx="36098">
                  <c:v>828.96561910655544</c:v>
                </c:pt>
                <c:pt idx="36099">
                  <c:v>810.6993950093256</c:v>
                </c:pt>
                <c:pt idx="36100">
                  <c:v>793.66723391288451</c:v>
                </c:pt>
                <c:pt idx="36101">
                  <c:v>778.79434117365292</c:v>
                </c:pt>
                <c:pt idx="36102">
                  <c:v>818.86941495703866</c:v>
                </c:pt>
                <c:pt idx="36103">
                  <c:v>873.6633445488178</c:v>
                </c:pt>
                <c:pt idx="36104">
                  <c:v>890.07172519436574</c:v>
                </c:pt>
                <c:pt idx="36105">
                  <c:v>893.90458577153902</c:v>
                </c:pt>
                <c:pt idx="36106">
                  <c:v>894.52618091086947</c:v>
                </c:pt>
                <c:pt idx="36107">
                  <c:v>893.47794196126472</c:v>
                </c:pt>
                <c:pt idx="36108">
                  <c:v>903.60487196555221</c:v>
                </c:pt>
                <c:pt idx="36109">
                  <c:v>912.95415352667362</c:v>
                </c:pt>
                <c:pt idx="36110">
                  <c:v>917.14386205287462</c:v>
                </c:pt>
                <c:pt idx="36111">
                  <c:v>915.69526472253494</c:v>
                </c:pt>
                <c:pt idx="36112">
                  <c:v>915.15995966789433</c:v>
                </c:pt>
                <c:pt idx="36113">
                  <c:v>915.50264855761873</c:v>
                </c:pt>
                <c:pt idx="36114">
                  <c:v>922.88956489108284</c:v>
                </c:pt>
                <c:pt idx="36115">
                  <c:v>916.735732580991</c:v>
                </c:pt>
                <c:pt idx="36116">
                  <c:v>915.56888395452677</c:v>
                </c:pt>
                <c:pt idx="36117">
                  <c:v>917.58471301023644</c:v>
                </c:pt>
                <c:pt idx="36118">
                  <c:v>918.90073691670443</c:v>
                </c:pt>
                <c:pt idx="36119">
                  <c:v>919.46065007869493</c:v>
                </c:pt>
                <c:pt idx="36120">
                  <c:v>897.15393450775809</c:v>
                </c:pt>
                <c:pt idx="36121">
                  <c:v>869.63487239067888</c:v>
                </c:pt>
                <c:pt idx="36122">
                  <c:v>848.36543432278108</c:v>
                </c:pt>
                <c:pt idx="36123">
                  <c:v>834.85531736612779</c:v>
                </c:pt>
                <c:pt idx="36124">
                  <c:v>823.49585460096785</c:v>
                </c:pt>
                <c:pt idx="36125">
                  <c:v>815.41294142604897</c:v>
                </c:pt>
                <c:pt idx="36126">
                  <c:v>794.42601947545813</c:v>
                </c:pt>
                <c:pt idx="36127">
                  <c:v>773.83491720789289</c:v>
                </c:pt>
                <c:pt idx="36128">
                  <c:v>757.40119396129489</c:v>
                </c:pt>
                <c:pt idx="36129">
                  <c:v>714.36595194668257</c:v>
                </c:pt>
                <c:pt idx="36130">
                  <c:v>700.5520182208603</c:v>
                </c:pt>
                <c:pt idx="36131">
                  <c:v>687.10227394072115</c:v>
                </c:pt>
                <c:pt idx="36132">
                  <c:v>711.64867962454014</c:v>
                </c:pt>
                <c:pt idx="36133">
                  <c:v>700.75380248014278</c:v>
                </c:pt>
                <c:pt idx="36134">
                  <c:v>685.7973888883871</c:v>
                </c:pt>
                <c:pt idx="36135">
                  <c:v>672.55429730018113</c:v>
                </c:pt>
                <c:pt idx="36136">
                  <c:v>661.73256935991014</c:v>
                </c:pt>
                <c:pt idx="36137">
                  <c:v>651.78781274978667</c:v>
                </c:pt>
                <c:pt idx="36138">
                  <c:v>642.44856056908088</c:v>
                </c:pt>
                <c:pt idx="36139">
                  <c:v>615.21440587398081</c:v>
                </c:pt>
                <c:pt idx="36140">
                  <c:v>589.17689154026073</c:v>
                </c:pt>
                <c:pt idx="36141">
                  <c:v>571.09180652028726</c:v>
                </c:pt>
                <c:pt idx="36142">
                  <c:v>557.29712513187769</c:v>
                </c:pt>
                <c:pt idx="36143">
                  <c:v>543.86834528934753</c:v>
                </c:pt>
                <c:pt idx="36144">
                  <c:v>515.34014289474965</c:v>
                </c:pt>
                <c:pt idx="36145">
                  <c:v>494.27254610884495</c:v>
                </c:pt>
                <c:pt idx="36146">
                  <c:v>478.58858837567317</c:v>
                </c:pt>
                <c:pt idx="36147">
                  <c:v>464.64967484806141</c:v>
                </c:pt>
                <c:pt idx="36148">
                  <c:v>451.08742624340823</c:v>
                </c:pt>
                <c:pt idx="36149">
                  <c:v>438.05363608055188</c:v>
                </c:pt>
                <c:pt idx="36150">
                  <c:v>437.2354310769822</c:v>
                </c:pt>
                <c:pt idx="36151">
                  <c:v>418.1412897888988</c:v>
                </c:pt>
                <c:pt idx="36152">
                  <c:v>396.34069585847487</c:v>
                </c:pt>
                <c:pt idx="36153">
                  <c:v>378.51934427233977</c:v>
                </c:pt>
                <c:pt idx="36154">
                  <c:v>363.29260874606888</c:v>
                </c:pt>
                <c:pt idx="36155">
                  <c:v>348.26235768460259</c:v>
                </c:pt>
                <c:pt idx="36156">
                  <c:v>334.36633009020801</c:v>
                </c:pt>
                <c:pt idx="36157">
                  <c:v>318.50069112163334</c:v>
                </c:pt>
                <c:pt idx="36158">
                  <c:v>301.23617429328965</c:v>
                </c:pt>
                <c:pt idx="36159">
                  <c:v>283.38815471656898</c:v>
                </c:pt>
                <c:pt idx="36160">
                  <c:v>265.41626035564451</c:v>
                </c:pt>
                <c:pt idx="36161">
                  <c:v>247.31949412184264</c:v>
                </c:pt>
                <c:pt idx="36162">
                  <c:v>220.97542161493672</c:v>
                </c:pt>
                <c:pt idx="36163">
                  <c:v>140.42962915482752</c:v>
                </c:pt>
                <c:pt idx="36164">
                  <c:v>89.87242523436953</c:v>
                </c:pt>
                <c:pt idx="36165">
                  <c:v>44.709680101529571</c:v>
                </c:pt>
                <c:pt idx="36166">
                  <c:v>3.2299470092599538</c:v>
                </c:pt>
                <c:pt idx="36167">
                  <c:v>0</c:v>
                </c:pt>
                <c:pt idx="36168">
                  <c:v>0</c:v>
                </c:pt>
                <c:pt idx="36169">
                  <c:v>0</c:v>
                </c:pt>
                <c:pt idx="36170">
                  <c:v>0</c:v>
                </c:pt>
                <c:pt idx="36171">
                  <c:v>0</c:v>
                </c:pt>
                <c:pt idx="36172">
                  <c:v>0</c:v>
                </c:pt>
                <c:pt idx="36173">
                  <c:v>0</c:v>
                </c:pt>
                <c:pt idx="36174">
                  <c:v>0</c:v>
                </c:pt>
                <c:pt idx="36175">
                  <c:v>0</c:v>
                </c:pt>
                <c:pt idx="36176">
                  <c:v>0</c:v>
                </c:pt>
                <c:pt idx="36177">
                  <c:v>0</c:v>
                </c:pt>
                <c:pt idx="36178">
                  <c:v>0</c:v>
                </c:pt>
                <c:pt idx="36179">
                  <c:v>0</c:v>
                </c:pt>
                <c:pt idx="36180">
                  <c:v>0</c:v>
                </c:pt>
                <c:pt idx="36181">
                  <c:v>0</c:v>
                </c:pt>
                <c:pt idx="36182">
                  <c:v>0</c:v>
                </c:pt>
                <c:pt idx="36183">
                  <c:v>0</c:v>
                </c:pt>
                <c:pt idx="36184">
                  <c:v>0</c:v>
                </c:pt>
                <c:pt idx="36185">
                  <c:v>0</c:v>
                </c:pt>
                <c:pt idx="36186">
                  <c:v>0</c:v>
                </c:pt>
                <c:pt idx="36187">
                  <c:v>0</c:v>
                </c:pt>
                <c:pt idx="36188">
                  <c:v>17.990013844167954</c:v>
                </c:pt>
                <c:pt idx="36189">
                  <c:v>90.855111314965285</c:v>
                </c:pt>
                <c:pt idx="36190">
                  <c:v>132.10198057922921</c:v>
                </c:pt>
                <c:pt idx="36191">
                  <c:v>168.56933368151948</c:v>
                </c:pt>
                <c:pt idx="36192">
                  <c:v>183.53559598272247</c:v>
                </c:pt>
                <c:pt idx="36193">
                  <c:v>166.37389150142661</c:v>
                </c:pt>
                <c:pt idx="36194">
                  <c:v>169.96180607786698</c:v>
                </c:pt>
                <c:pt idx="36195">
                  <c:v>188.50272367321529</c:v>
                </c:pt>
                <c:pt idx="36196">
                  <c:v>207.35316661445663</c:v>
                </c:pt>
                <c:pt idx="36197">
                  <c:v>224.88993087338557</c:v>
                </c:pt>
                <c:pt idx="36198">
                  <c:v>246.59427436324717</c:v>
                </c:pt>
                <c:pt idx="36199">
                  <c:v>257.12352096803357</c:v>
                </c:pt>
                <c:pt idx="36200">
                  <c:v>274.75466111024417</c:v>
                </c:pt>
                <c:pt idx="36201">
                  <c:v>291.28647004555955</c:v>
                </c:pt>
                <c:pt idx="36202">
                  <c:v>306.6666154324094</c:v>
                </c:pt>
                <c:pt idx="36203">
                  <c:v>322.01425313009662</c:v>
                </c:pt>
                <c:pt idx="36204">
                  <c:v>347.11844857635191</c:v>
                </c:pt>
                <c:pt idx="36205">
                  <c:v>362.97842341445602</c:v>
                </c:pt>
                <c:pt idx="36206">
                  <c:v>376.43772500474938</c:v>
                </c:pt>
                <c:pt idx="36207">
                  <c:v>394.38094307415531</c:v>
                </c:pt>
                <c:pt idx="36208">
                  <c:v>412.68699992420028</c:v>
                </c:pt>
                <c:pt idx="36209">
                  <c:v>422.02502332020043</c:v>
                </c:pt>
                <c:pt idx="36210">
                  <c:v>467.54828865378556</c:v>
                </c:pt>
                <c:pt idx="36211">
                  <c:v>503.55344396498992</c:v>
                </c:pt>
                <c:pt idx="36212">
                  <c:v>535.50927578891935</c:v>
                </c:pt>
                <c:pt idx="36213">
                  <c:v>567.42636499528669</c:v>
                </c:pt>
                <c:pt idx="36214">
                  <c:v>599.9548728576375</c:v>
                </c:pt>
                <c:pt idx="36215">
                  <c:v>632.79029569061379</c:v>
                </c:pt>
                <c:pt idx="36216">
                  <c:v>659.67496885091543</c:v>
                </c:pt>
                <c:pt idx="36217">
                  <c:v>689.44786662928198</c:v>
                </c:pt>
                <c:pt idx="36218">
                  <c:v>719.30066782393442</c:v>
                </c:pt>
                <c:pt idx="36219">
                  <c:v>748.44184180025218</c:v>
                </c:pt>
                <c:pt idx="36220">
                  <c:v>776.97735535840309</c:v>
                </c:pt>
                <c:pt idx="36221">
                  <c:v>804.90634565776566</c:v>
                </c:pt>
                <c:pt idx="36222">
                  <c:v>812.86793867058668</c:v>
                </c:pt>
                <c:pt idx="36223">
                  <c:v>825.93906567086765</c:v>
                </c:pt>
                <c:pt idx="36224">
                  <c:v>838.15683826625502</c:v>
                </c:pt>
                <c:pt idx="36225">
                  <c:v>848.10905724734164</c:v>
                </c:pt>
                <c:pt idx="36226">
                  <c:v>855.74606646911593</c:v>
                </c:pt>
                <c:pt idx="36227">
                  <c:v>861.26767755926835</c:v>
                </c:pt>
                <c:pt idx="36228">
                  <c:v>865.36655265315017</c:v>
                </c:pt>
                <c:pt idx="36229">
                  <c:v>876.05161823528374</c:v>
                </c:pt>
                <c:pt idx="36230">
                  <c:v>885.97832934496307</c:v>
                </c:pt>
                <c:pt idx="36231">
                  <c:v>885.41439844347713</c:v>
                </c:pt>
                <c:pt idx="36232">
                  <c:v>879.63978695100604</c:v>
                </c:pt>
                <c:pt idx="36233">
                  <c:v>871.72593367524121</c:v>
                </c:pt>
                <c:pt idx="36234">
                  <c:v>873.33303742044643</c:v>
                </c:pt>
                <c:pt idx="36235">
                  <c:v>877.43753851863482</c:v>
                </c:pt>
                <c:pt idx="36236">
                  <c:v>874.26787170151408</c:v>
                </c:pt>
                <c:pt idx="36237">
                  <c:v>859.54447147137989</c:v>
                </c:pt>
                <c:pt idx="36238">
                  <c:v>837.49648742040677</c:v>
                </c:pt>
                <c:pt idx="36239">
                  <c:v>810.99166516590003</c:v>
                </c:pt>
                <c:pt idx="36240">
                  <c:v>808.59452342693658</c:v>
                </c:pt>
                <c:pt idx="36241">
                  <c:v>785.45500360060123</c:v>
                </c:pt>
                <c:pt idx="36242">
                  <c:v>767.47007354177242</c:v>
                </c:pt>
                <c:pt idx="36243">
                  <c:v>758.53772863852782</c:v>
                </c:pt>
                <c:pt idx="36244">
                  <c:v>751.08696296920562</c:v>
                </c:pt>
                <c:pt idx="36245">
                  <c:v>745.16569028020422</c:v>
                </c:pt>
                <c:pt idx="36246">
                  <c:v>800.89660186542676</c:v>
                </c:pt>
                <c:pt idx="36247">
                  <c:v>858.54018605822068</c:v>
                </c:pt>
                <c:pt idx="36248">
                  <c:v>877.432571064473</c:v>
                </c:pt>
                <c:pt idx="36249">
                  <c:v>887.60995232685218</c:v>
                </c:pt>
                <c:pt idx="36250">
                  <c:v>898.39026736912194</c:v>
                </c:pt>
                <c:pt idx="36251">
                  <c:v>904.36476549458371</c:v>
                </c:pt>
                <c:pt idx="36252">
                  <c:v>1010.0758075636862</c:v>
                </c:pt>
                <c:pt idx="36253">
                  <c:v>1093.1636707935511</c:v>
                </c:pt>
                <c:pt idx="36254">
                  <c:v>1161.4673114045356</c:v>
                </c:pt>
                <c:pt idx="36255">
                  <c:v>1226.0162464127748</c:v>
                </c:pt>
                <c:pt idx="36256">
                  <c:v>1287.4611409357778</c:v>
                </c:pt>
                <c:pt idx="36257">
                  <c:v>1345.4196553727672</c:v>
                </c:pt>
                <c:pt idx="36258">
                  <c:v>1398.8542315474208</c:v>
                </c:pt>
                <c:pt idx="36259">
                  <c:v>1442.8945292502162</c:v>
                </c:pt>
                <c:pt idx="36260">
                  <c:v>1491.535730491192</c:v>
                </c:pt>
                <c:pt idx="36261">
                  <c:v>1541.5164425898683</c:v>
                </c:pt>
                <c:pt idx="36262">
                  <c:v>1589.1676603174942</c:v>
                </c:pt>
                <c:pt idx="36263">
                  <c:v>1634.0867019821042</c:v>
                </c:pt>
                <c:pt idx="36264">
                  <c:v>1575.860792788133</c:v>
                </c:pt>
                <c:pt idx="36265">
                  <c:v>1535.5322356598747</c:v>
                </c:pt>
                <c:pt idx="36266">
                  <c:v>1506.5898489998162</c:v>
                </c:pt>
                <c:pt idx="36267">
                  <c:v>1482.5150452914243</c:v>
                </c:pt>
                <c:pt idx="36268">
                  <c:v>1460.1280014418799</c:v>
                </c:pt>
                <c:pt idx="36269">
                  <c:v>1438.7672121638639</c:v>
                </c:pt>
                <c:pt idx="36270">
                  <c:v>1414.0913916714399</c:v>
                </c:pt>
                <c:pt idx="36271">
                  <c:v>1392.0456173259754</c:v>
                </c:pt>
                <c:pt idx="36272">
                  <c:v>1371.1331219221777</c:v>
                </c:pt>
                <c:pt idx="36273">
                  <c:v>1318.705223749419</c:v>
                </c:pt>
                <c:pt idx="36274">
                  <c:v>1299.2894528575134</c:v>
                </c:pt>
                <c:pt idx="36275">
                  <c:v>1281.1070629639573</c:v>
                </c:pt>
                <c:pt idx="36276">
                  <c:v>1273.22032399776</c:v>
                </c:pt>
                <c:pt idx="36277">
                  <c:v>1237.361511549208</c:v>
                </c:pt>
                <c:pt idx="36278">
                  <c:v>1204.6787937946426</c:v>
                </c:pt>
                <c:pt idx="36279">
                  <c:v>1175.7689826617238</c:v>
                </c:pt>
                <c:pt idx="36280">
                  <c:v>1149.5105777260535</c:v>
                </c:pt>
                <c:pt idx="36281">
                  <c:v>1124.74376250929</c:v>
                </c:pt>
                <c:pt idx="36282">
                  <c:v>1123.8084881450322</c:v>
                </c:pt>
                <c:pt idx="36283">
                  <c:v>1103.7161136293626</c:v>
                </c:pt>
                <c:pt idx="36284">
                  <c:v>1083.6328744604161</c:v>
                </c:pt>
                <c:pt idx="36285">
                  <c:v>1071.4467231832004</c:v>
                </c:pt>
                <c:pt idx="36286">
                  <c:v>1063.8443517600303</c:v>
                </c:pt>
                <c:pt idx="36287">
                  <c:v>1056.7616057519872</c:v>
                </c:pt>
                <c:pt idx="36288">
                  <c:v>1032.0006449376283</c:v>
                </c:pt>
                <c:pt idx="36289">
                  <c:v>1011.9490556698825</c:v>
                </c:pt>
                <c:pt idx="36290">
                  <c:v>994.83830247090316</c:v>
                </c:pt>
                <c:pt idx="36291">
                  <c:v>978.71866037521534</c:v>
                </c:pt>
                <c:pt idx="36292">
                  <c:v>963.09257979520703</c:v>
                </c:pt>
                <c:pt idx="36293">
                  <c:v>948.13388309150037</c:v>
                </c:pt>
                <c:pt idx="36294">
                  <c:v>943.93725924730802</c:v>
                </c:pt>
                <c:pt idx="36295">
                  <c:v>928.52697870916086</c:v>
                </c:pt>
                <c:pt idx="36296">
                  <c:v>914.37321543766302</c:v>
                </c:pt>
                <c:pt idx="36297">
                  <c:v>904.38280233024727</c:v>
                </c:pt>
                <c:pt idx="36298">
                  <c:v>896.23838890562149</c:v>
                </c:pt>
                <c:pt idx="36299">
                  <c:v>738.36685332416675</c:v>
                </c:pt>
                <c:pt idx="36300">
                  <c:v>656.6029973636912</c:v>
                </c:pt>
                <c:pt idx="36301">
                  <c:v>559.49362428698691</c:v>
                </c:pt>
                <c:pt idx="36302">
                  <c:v>469.17620021606206</c:v>
                </c:pt>
                <c:pt idx="36303">
                  <c:v>389.39603403551382</c:v>
                </c:pt>
                <c:pt idx="36304">
                  <c:v>316.91737711943273</c:v>
                </c:pt>
                <c:pt idx="36305">
                  <c:v>250.30723374936164</c:v>
                </c:pt>
                <c:pt idx="36306">
                  <c:v>209.36313413770833</c:v>
                </c:pt>
                <c:pt idx="36307">
                  <c:v>171.23577643237937</c:v>
                </c:pt>
                <c:pt idx="36308">
                  <c:v>137.03985341944389</c:v>
                </c:pt>
                <c:pt idx="36309">
                  <c:v>107.06548410014446</c:v>
                </c:pt>
                <c:pt idx="36310">
                  <c:v>80.573797134246789</c:v>
                </c:pt>
                <c:pt idx="36311">
                  <c:v>56.595232870789282</c:v>
                </c:pt>
                <c:pt idx="36312">
                  <c:v>34.668871101392199</c:v>
                </c:pt>
                <c:pt idx="36313">
                  <c:v>13.263905382566554</c:v>
                </c:pt>
                <c:pt idx="36314">
                  <c:v>0</c:v>
                </c:pt>
                <c:pt idx="36315">
                  <c:v>0</c:v>
                </c:pt>
                <c:pt idx="36316">
                  <c:v>0</c:v>
                </c:pt>
                <c:pt idx="36317">
                  <c:v>0</c:v>
                </c:pt>
                <c:pt idx="36318">
                  <c:v>0</c:v>
                </c:pt>
                <c:pt idx="36319">
                  <c:v>0</c:v>
                </c:pt>
                <c:pt idx="36320">
                  <c:v>0</c:v>
                </c:pt>
                <c:pt idx="36321">
                  <c:v>0</c:v>
                </c:pt>
                <c:pt idx="36322">
                  <c:v>0</c:v>
                </c:pt>
                <c:pt idx="36323">
                  <c:v>0</c:v>
                </c:pt>
                <c:pt idx="36324">
                  <c:v>4.7628119861974225</c:v>
                </c:pt>
                <c:pt idx="36325">
                  <c:v>29.454499739748368</c:v>
                </c:pt>
                <c:pt idx="36326">
                  <c:v>57.119874788299299</c:v>
                </c:pt>
                <c:pt idx="36327">
                  <c:v>76.869426134258887</c:v>
                </c:pt>
                <c:pt idx="36328">
                  <c:v>91.586740750313041</c:v>
                </c:pt>
                <c:pt idx="36329">
                  <c:v>105.56901476528493</c:v>
                </c:pt>
                <c:pt idx="36330">
                  <c:v>87.472738201089157</c:v>
                </c:pt>
                <c:pt idx="36331">
                  <c:v>100.93362471265417</c:v>
                </c:pt>
                <c:pt idx="36332">
                  <c:v>120.36562762253598</c:v>
                </c:pt>
                <c:pt idx="36333">
                  <c:v>178.79667976883681</c:v>
                </c:pt>
                <c:pt idx="36334">
                  <c:v>200.29431586198262</c:v>
                </c:pt>
                <c:pt idx="36335">
                  <c:v>221.80254646931408</c:v>
                </c:pt>
                <c:pt idx="36336">
                  <c:v>222.63642076757193</c:v>
                </c:pt>
                <c:pt idx="36337">
                  <c:v>204.71323841983255</c:v>
                </c:pt>
                <c:pt idx="36338">
                  <c:v>205.90394863940017</c:v>
                </c:pt>
                <c:pt idx="36339">
                  <c:v>216.82082178176037</c:v>
                </c:pt>
                <c:pt idx="36340">
                  <c:v>231.20134444114592</c:v>
                </c:pt>
                <c:pt idx="36341">
                  <c:v>246.37027525733572</c:v>
                </c:pt>
                <c:pt idx="36342">
                  <c:v>253.28744714533124</c:v>
                </c:pt>
                <c:pt idx="36343">
                  <c:v>266.70125383864581</c:v>
                </c:pt>
                <c:pt idx="36344">
                  <c:v>276.03545262140875</c:v>
                </c:pt>
                <c:pt idx="36345">
                  <c:v>278.92012082231741</c:v>
                </c:pt>
                <c:pt idx="36346">
                  <c:v>263.39956735771108</c:v>
                </c:pt>
                <c:pt idx="36347">
                  <c:v>258.36937131566953</c:v>
                </c:pt>
                <c:pt idx="36348">
                  <c:v>276.80604305571211</c:v>
                </c:pt>
                <c:pt idx="36349">
                  <c:v>273.99150921036932</c:v>
                </c:pt>
                <c:pt idx="36350">
                  <c:v>256.27700139804438</c:v>
                </c:pt>
                <c:pt idx="36351">
                  <c:v>251.42002559682635</c:v>
                </c:pt>
                <c:pt idx="36352">
                  <c:v>240.54297814602657</c:v>
                </c:pt>
                <c:pt idx="36353">
                  <c:v>224.39396303238274</c:v>
                </c:pt>
                <c:pt idx="36354">
                  <c:v>199.87025020818015</c:v>
                </c:pt>
                <c:pt idx="36355">
                  <c:v>173.13523362871791</c:v>
                </c:pt>
                <c:pt idx="36356">
                  <c:v>142.67160656842174</c:v>
                </c:pt>
                <c:pt idx="36357">
                  <c:v>107.71369946952798</c:v>
                </c:pt>
                <c:pt idx="36358">
                  <c:v>33.266329537859804</c:v>
                </c:pt>
                <c:pt idx="36359">
                  <c:v>8.4191786564030053</c:v>
                </c:pt>
                <c:pt idx="36360">
                  <c:v>98.714930668757972</c:v>
                </c:pt>
                <c:pt idx="36361">
                  <c:v>159.14651753411644</c:v>
                </c:pt>
                <c:pt idx="36362">
                  <c:v>208.58980238210535</c:v>
                </c:pt>
                <c:pt idx="36363">
                  <c:v>255.4364917839977</c:v>
                </c:pt>
                <c:pt idx="36364">
                  <c:v>304.57818928785241</c:v>
                </c:pt>
                <c:pt idx="36365">
                  <c:v>354.3491866290957</c:v>
                </c:pt>
                <c:pt idx="36366">
                  <c:v>285.08951039999067</c:v>
                </c:pt>
                <c:pt idx="36367">
                  <c:v>250.26647166769794</c:v>
                </c:pt>
                <c:pt idx="36368">
                  <c:v>214.62312232997846</c:v>
                </c:pt>
                <c:pt idx="36369">
                  <c:v>0</c:v>
                </c:pt>
                <c:pt idx="36370">
                  <c:v>0</c:v>
                </c:pt>
                <c:pt idx="36371">
                  <c:v>0</c:v>
                </c:pt>
                <c:pt idx="36372">
                  <c:v>0</c:v>
                </c:pt>
                <c:pt idx="36373">
                  <c:v>0</c:v>
                </c:pt>
                <c:pt idx="36374">
                  <c:v>0</c:v>
                </c:pt>
                <c:pt idx="36375">
                  <c:v>0</c:v>
                </c:pt>
                <c:pt idx="36376">
                  <c:v>0</c:v>
                </c:pt>
                <c:pt idx="36377">
                  <c:v>0</c:v>
                </c:pt>
                <c:pt idx="36378">
                  <c:v>0</c:v>
                </c:pt>
                <c:pt idx="36379">
                  <c:v>73.645078248164026</c:v>
                </c:pt>
                <c:pt idx="36380">
                  <c:v>119.86891702024562</c:v>
                </c:pt>
                <c:pt idx="36381">
                  <c:v>166.73936057617632</c:v>
                </c:pt>
                <c:pt idx="36382">
                  <c:v>211.53027801039548</c:v>
                </c:pt>
                <c:pt idx="36383">
                  <c:v>258.2607152459359</c:v>
                </c:pt>
                <c:pt idx="36384">
                  <c:v>369.31011875418079</c:v>
                </c:pt>
                <c:pt idx="36385">
                  <c:v>479.94000973128357</c:v>
                </c:pt>
                <c:pt idx="36386">
                  <c:v>588.25464642590418</c:v>
                </c:pt>
                <c:pt idx="36387">
                  <c:v>698.48312603657303</c:v>
                </c:pt>
                <c:pt idx="36388">
                  <c:v>799.13289517882879</c:v>
                </c:pt>
                <c:pt idx="36389">
                  <c:v>871.73124888030964</c:v>
                </c:pt>
                <c:pt idx="36390">
                  <c:v>914.25780155635869</c:v>
                </c:pt>
                <c:pt idx="36391">
                  <c:v>944.62312304973432</c:v>
                </c:pt>
                <c:pt idx="36392">
                  <c:v>967.73903753684897</c:v>
                </c:pt>
                <c:pt idx="36393">
                  <c:v>993.08679152508978</c:v>
                </c:pt>
                <c:pt idx="36394">
                  <c:v>1006.4708342469357</c:v>
                </c:pt>
                <c:pt idx="36395">
                  <c:v>1015.6579212117598</c:v>
                </c:pt>
                <c:pt idx="36396">
                  <c:v>1072.5732169539997</c:v>
                </c:pt>
                <c:pt idx="36397">
                  <c:v>1119.4441892957179</c:v>
                </c:pt>
                <c:pt idx="36398">
                  <c:v>1154.8979919018782</c:v>
                </c:pt>
                <c:pt idx="36399">
                  <c:v>1189.7525554841509</c:v>
                </c:pt>
                <c:pt idx="36400">
                  <c:v>1224.0318207020466</c:v>
                </c:pt>
                <c:pt idx="36401">
                  <c:v>1257.2005239218006</c:v>
                </c:pt>
                <c:pt idx="36402">
                  <c:v>1338.1446799450994</c:v>
                </c:pt>
                <c:pt idx="36403">
                  <c:v>1403.0488101963476</c:v>
                </c:pt>
                <c:pt idx="36404">
                  <c:v>1476.712957613953</c:v>
                </c:pt>
                <c:pt idx="36405">
                  <c:v>1552.0281693731463</c:v>
                </c:pt>
                <c:pt idx="36406">
                  <c:v>1626.3229771057649</c:v>
                </c:pt>
                <c:pt idx="36407">
                  <c:v>1699.8898593338909</c:v>
                </c:pt>
                <c:pt idx="36408">
                  <c:v>1636.0877694477465</c:v>
                </c:pt>
                <c:pt idx="36409">
                  <c:v>1597.6598114457283</c:v>
                </c:pt>
                <c:pt idx="36410">
                  <c:v>1568.029569646814</c:v>
                </c:pt>
                <c:pt idx="36411">
                  <c:v>1540.4057863983307</c:v>
                </c:pt>
                <c:pt idx="36412">
                  <c:v>1514.5258430952381</c:v>
                </c:pt>
                <c:pt idx="36413">
                  <c:v>1489.7626610527604</c:v>
                </c:pt>
                <c:pt idx="36414">
                  <c:v>1510.7471031343507</c:v>
                </c:pt>
                <c:pt idx="36415">
                  <c:v>1523.9305990062246</c:v>
                </c:pt>
                <c:pt idx="36416">
                  <c:v>1536.6182363523781</c:v>
                </c:pt>
                <c:pt idx="36417">
                  <c:v>1532.8015520505921</c:v>
                </c:pt>
                <c:pt idx="36418">
                  <c:v>1547.0084683846119</c:v>
                </c:pt>
                <c:pt idx="36419">
                  <c:v>1561.0523071469677</c:v>
                </c:pt>
                <c:pt idx="36420">
                  <c:v>1544.4937798000599</c:v>
                </c:pt>
                <c:pt idx="36421">
                  <c:v>1519.4526886246308</c:v>
                </c:pt>
                <c:pt idx="36422">
                  <c:v>1498.112360024131</c:v>
                </c:pt>
                <c:pt idx="36423">
                  <c:v>1477.4819600763133</c:v>
                </c:pt>
                <c:pt idx="36424">
                  <c:v>1457.4268506195945</c:v>
                </c:pt>
                <c:pt idx="36425">
                  <c:v>1438.3524708675363</c:v>
                </c:pt>
                <c:pt idx="36426">
                  <c:v>1413.0186955957913</c:v>
                </c:pt>
                <c:pt idx="36427">
                  <c:v>1384.8029355193453</c:v>
                </c:pt>
                <c:pt idx="36428">
                  <c:v>1366.8832358290781</c:v>
                </c:pt>
                <c:pt idx="36429">
                  <c:v>1356.3111308453024</c:v>
                </c:pt>
                <c:pt idx="36430">
                  <c:v>1347.5639556376418</c:v>
                </c:pt>
                <c:pt idx="36431">
                  <c:v>1338.6841713192821</c:v>
                </c:pt>
                <c:pt idx="36432">
                  <c:v>1362.0217898873727</c:v>
                </c:pt>
                <c:pt idx="36433">
                  <c:v>1379.0472869624894</c:v>
                </c:pt>
                <c:pt idx="36434">
                  <c:v>1395.19904611531</c:v>
                </c:pt>
                <c:pt idx="36435">
                  <c:v>1412.1497936987419</c:v>
                </c:pt>
                <c:pt idx="36436">
                  <c:v>1429.4247622898542</c:v>
                </c:pt>
                <c:pt idx="36437">
                  <c:v>1446.5608546513511</c:v>
                </c:pt>
                <c:pt idx="36438">
                  <c:v>1456.9599392403252</c:v>
                </c:pt>
                <c:pt idx="36439">
                  <c:v>1465.1673853693349</c:v>
                </c:pt>
                <c:pt idx="36440">
                  <c:v>1479.2752908187863</c:v>
                </c:pt>
                <c:pt idx="36441">
                  <c:v>1497.3718157676933</c:v>
                </c:pt>
                <c:pt idx="36442">
                  <c:v>1516.0928294902301</c:v>
                </c:pt>
                <c:pt idx="36443">
                  <c:v>1534.3268812378035</c:v>
                </c:pt>
                <c:pt idx="36444">
                  <c:v>1420.7769265021723</c:v>
                </c:pt>
                <c:pt idx="36445">
                  <c:v>1300.7170135827571</c:v>
                </c:pt>
                <c:pt idx="36446">
                  <c:v>1209.0379161628284</c:v>
                </c:pt>
                <c:pt idx="36447">
                  <c:v>1101.418980331433</c:v>
                </c:pt>
                <c:pt idx="36448">
                  <c:v>1012.565171160733</c:v>
                </c:pt>
                <c:pt idx="36449">
                  <c:v>935.39175313765475</c:v>
                </c:pt>
                <c:pt idx="36450">
                  <c:v>861.83053425043931</c:v>
                </c:pt>
                <c:pt idx="36451">
                  <c:v>795.02297889824001</c:v>
                </c:pt>
                <c:pt idx="36452">
                  <c:v>735.08261308445333</c:v>
                </c:pt>
                <c:pt idx="36453">
                  <c:v>681.6464536103656</c:v>
                </c:pt>
                <c:pt idx="36454">
                  <c:v>633.78559932153621</c:v>
                </c:pt>
                <c:pt idx="36455">
                  <c:v>590.53170239974997</c:v>
                </c:pt>
                <c:pt idx="36456">
                  <c:v>553.02420116915539</c:v>
                </c:pt>
                <c:pt idx="36457">
                  <c:v>517.6389480629208</c:v>
                </c:pt>
                <c:pt idx="36458">
                  <c:v>485.06149621822618</c:v>
                </c:pt>
                <c:pt idx="36459">
                  <c:v>455.66170211363726</c:v>
                </c:pt>
                <c:pt idx="36460">
                  <c:v>429.08038873876632</c:v>
                </c:pt>
                <c:pt idx="36461">
                  <c:v>404.78319377498468</c:v>
                </c:pt>
                <c:pt idx="36462">
                  <c:v>409.73167343264765</c:v>
                </c:pt>
                <c:pt idx="36463">
                  <c:v>404.8149101465641</c:v>
                </c:pt>
                <c:pt idx="36464">
                  <c:v>395.24357163551031</c:v>
                </c:pt>
                <c:pt idx="36465">
                  <c:v>391.56210154738432</c:v>
                </c:pt>
                <c:pt idx="36466">
                  <c:v>385.07532689220739</c:v>
                </c:pt>
                <c:pt idx="36467">
                  <c:v>377.98316812378846</c:v>
                </c:pt>
                <c:pt idx="36468">
                  <c:v>393.48105961381322</c:v>
                </c:pt>
                <c:pt idx="36469">
                  <c:v>447.68564150433764</c:v>
                </c:pt>
                <c:pt idx="36470">
                  <c:v>509.68312764323878</c:v>
                </c:pt>
                <c:pt idx="36471">
                  <c:v>543.88960313205712</c:v>
                </c:pt>
                <c:pt idx="36472">
                  <c:v>554.52410725380275</c:v>
                </c:pt>
                <c:pt idx="36473">
                  <c:v>557.75914331724766</c:v>
                </c:pt>
                <c:pt idx="36474">
                  <c:v>521.85674792920111</c:v>
                </c:pt>
                <c:pt idx="36475">
                  <c:v>514.95130972103289</c:v>
                </c:pt>
                <c:pt idx="36476">
                  <c:v>510.51756029106178</c:v>
                </c:pt>
                <c:pt idx="36477">
                  <c:v>538.39968085605187</c:v>
                </c:pt>
                <c:pt idx="36478">
                  <c:v>541.68110170157559</c:v>
                </c:pt>
                <c:pt idx="36479">
                  <c:v>546.14859374395849</c:v>
                </c:pt>
                <c:pt idx="36480">
                  <c:v>546.86222538154107</c:v>
                </c:pt>
                <c:pt idx="36481">
                  <c:v>510.41407319640984</c:v>
                </c:pt>
                <c:pt idx="36482">
                  <c:v>472.38127327198941</c:v>
                </c:pt>
                <c:pt idx="36483">
                  <c:v>454.14531665786808</c:v>
                </c:pt>
                <c:pt idx="36484">
                  <c:v>452.01627910580407</c:v>
                </c:pt>
                <c:pt idx="36485">
                  <c:v>455.46856739807555</c:v>
                </c:pt>
                <c:pt idx="36486">
                  <c:v>449.06993619455704</c:v>
                </c:pt>
                <c:pt idx="36487">
                  <c:v>446.62520531365459</c:v>
                </c:pt>
                <c:pt idx="36488">
                  <c:v>445.34397099848002</c:v>
                </c:pt>
                <c:pt idx="36489">
                  <c:v>446.46645119201492</c:v>
                </c:pt>
                <c:pt idx="36490">
                  <c:v>453.94299327583406</c:v>
                </c:pt>
                <c:pt idx="36491">
                  <c:v>460.93572826192957</c:v>
                </c:pt>
                <c:pt idx="36492">
                  <c:v>446.68848310069944</c:v>
                </c:pt>
                <c:pt idx="36493">
                  <c:v>441.41025616279308</c:v>
                </c:pt>
                <c:pt idx="36494">
                  <c:v>437.03609811214505</c:v>
                </c:pt>
                <c:pt idx="36495">
                  <c:v>437.8582488351081</c:v>
                </c:pt>
                <c:pt idx="36496">
                  <c:v>442.06961327056842</c:v>
                </c:pt>
                <c:pt idx="36497">
                  <c:v>444.33192562956827</c:v>
                </c:pt>
                <c:pt idx="36498">
                  <c:v>451.11564135858157</c:v>
                </c:pt>
                <c:pt idx="36499">
                  <c:v>453.05397553070105</c:v>
                </c:pt>
                <c:pt idx="36500">
                  <c:v>452.48149726423634</c:v>
                </c:pt>
                <c:pt idx="36501">
                  <c:v>447.87411864914861</c:v>
                </c:pt>
                <c:pt idx="36502">
                  <c:v>438.90229431105251</c:v>
                </c:pt>
                <c:pt idx="36503">
                  <c:v>426.60339420594318</c:v>
                </c:pt>
                <c:pt idx="36504">
                  <c:v>494.78006631580399</c:v>
                </c:pt>
                <c:pt idx="36505">
                  <c:v>539.95014848066057</c:v>
                </c:pt>
                <c:pt idx="36506">
                  <c:v>572.45575093221896</c:v>
                </c:pt>
                <c:pt idx="36507">
                  <c:v>601.82560210257054</c:v>
                </c:pt>
                <c:pt idx="36508">
                  <c:v>630.5335598357974</c:v>
                </c:pt>
                <c:pt idx="36509">
                  <c:v>657.46376534749493</c:v>
                </c:pt>
                <c:pt idx="36510">
                  <c:v>593.77415368599475</c:v>
                </c:pt>
                <c:pt idx="36511">
                  <c:v>561.90144099160216</c:v>
                </c:pt>
                <c:pt idx="36512">
                  <c:v>546.42003927067435</c:v>
                </c:pt>
                <c:pt idx="36513">
                  <c:v>531.09755878621024</c:v>
                </c:pt>
                <c:pt idx="36514">
                  <c:v>512.28949643283613</c:v>
                </c:pt>
                <c:pt idx="36515">
                  <c:v>491.67961346810881</c:v>
                </c:pt>
                <c:pt idx="36516">
                  <c:v>554.01425605792508</c:v>
                </c:pt>
                <c:pt idx="36517">
                  <c:v>595.00326846029873</c:v>
                </c:pt>
                <c:pt idx="36518">
                  <c:v>624.72181813075656</c:v>
                </c:pt>
                <c:pt idx="36519">
                  <c:v>648.76962099520517</c:v>
                </c:pt>
                <c:pt idx="36520">
                  <c:v>670.35457220844398</c:v>
                </c:pt>
                <c:pt idx="36521">
                  <c:v>691.16344451126633</c:v>
                </c:pt>
                <c:pt idx="36522">
                  <c:v>726.84243213848038</c:v>
                </c:pt>
                <c:pt idx="36523">
                  <c:v>761.47098901851507</c:v>
                </c:pt>
                <c:pt idx="36524">
                  <c:v>791.32231381425038</c:v>
                </c:pt>
                <c:pt idx="36525">
                  <c:v>816.50723074722498</c:v>
                </c:pt>
                <c:pt idx="36526">
                  <c:v>838.60024867755908</c:v>
                </c:pt>
                <c:pt idx="36527">
                  <c:v>858.78686724621355</c:v>
                </c:pt>
                <c:pt idx="36528">
                  <c:v>818.60986438008194</c:v>
                </c:pt>
                <c:pt idx="36529">
                  <c:v>789.26525039651244</c:v>
                </c:pt>
                <c:pt idx="36530">
                  <c:v>771.89726111898403</c:v>
                </c:pt>
                <c:pt idx="36531">
                  <c:v>758.61315930985575</c:v>
                </c:pt>
                <c:pt idx="36532">
                  <c:v>745.5010914121483</c:v>
                </c:pt>
                <c:pt idx="36533">
                  <c:v>731.82738184381969</c:v>
                </c:pt>
                <c:pt idx="36534">
                  <c:v>819.76119539618753</c:v>
                </c:pt>
                <c:pt idx="36535">
                  <c:v>908.54179052040956</c:v>
                </c:pt>
                <c:pt idx="36536">
                  <c:v>967.37818883207922</c:v>
                </c:pt>
                <c:pt idx="36537">
                  <c:v>1002.2181093005333</c:v>
                </c:pt>
                <c:pt idx="36538">
                  <c:v>1027.6947307389555</c:v>
                </c:pt>
                <c:pt idx="36539">
                  <c:v>1051.3885148865479</c:v>
                </c:pt>
                <c:pt idx="36540">
                  <c:v>1043.7511864726755</c:v>
                </c:pt>
                <c:pt idx="36541">
                  <c:v>1044.2162363670309</c:v>
                </c:pt>
                <c:pt idx="36542">
                  <c:v>1043.7600259198655</c:v>
                </c:pt>
                <c:pt idx="36543">
                  <c:v>1044.2983701506892</c:v>
                </c:pt>
                <c:pt idx="36544">
                  <c:v>1045.1290848854896</c:v>
                </c:pt>
                <c:pt idx="36545">
                  <c:v>1045.510279637208</c:v>
                </c:pt>
                <c:pt idx="36546">
                  <c:v>1095.6156214556347</c:v>
                </c:pt>
                <c:pt idx="36547">
                  <c:v>1123.6275245885561</c:v>
                </c:pt>
                <c:pt idx="36548">
                  <c:v>1155.7194395092595</c:v>
                </c:pt>
                <c:pt idx="36549">
                  <c:v>1189.251943340751</c:v>
                </c:pt>
                <c:pt idx="36550">
                  <c:v>1221.3513891229245</c:v>
                </c:pt>
                <c:pt idx="36551">
                  <c:v>1252.140347036242</c:v>
                </c:pt>
                <c:pt idx="36552">
                  <c:v>1241.6234686280727</c:v>
                </c:pt>
                <c:pt idx="36553">
                  <c:v>1232.4848880471536</c:v>
                </c:pt>
                <c:pt idx="36554">
                  <c:v>1225.82408695288</c:v>
                </c:pt>
                <c:pt idx="36555">
                  <c:v>1226.2734755472238</c:v>
                </c:pt>
                <c:pt idx="36556">
                  <c:v>1229.6639298902876</c:v>
                </c:pt>
                <c:pt idx="36557">
                  <c:v>1232.9147899439015</c:v>
                </c:pt>
                <c:pt idx="36558">
                  <c:v>1185.285379001253</c:v>
                </c:pt>
                <c:pt idx="36559">
                  <c:v>1150.4427631718224</c:v>
                </c:pt>
                <c:pt idx="36560">
                  <c:v>1122.7725618021936</c:v>
                </c:pt>
                <c:pt idx="36561">
                  <c:v>1071.0313786474599</c:v>
                </c:pt>
                <c:pt idx="36562">
                  <c:v>1046.3769206946783</c:v>
                </c:pt>
                <c:pt idx="36563">
                  <c:v>1022.5788966774722</c:v>
                </c:pt>
                <c:pt idx="36564">
                  <c:v>1113.5334587207856</c:v>
                </c:pt>
                <c:pt idx="36565">
                  <c:v>1152.2019015086698</c:v>
                </c:pt>
                <c:pt idx="36566">
                  <c:v>1178.1851614941834</c:v>
                </c:pt>
                <c:pt idx="36567">
                  <c:v>1203.9659974233573</c:v>
                </c:pt>
                <c:pt idx="36568">
                  <c:v>1231.119369101848</c:v>
                </c:pt>
                <c:pt idx="36569">
                  <c:v>1257.2977383389959</c:v>
                </c:pt>
                <c:pt idx="36570">
                  <c:v>1218.9632811348204</c:v>
                </c:pt>
                <c:pt idx="36571">
                  <c:v>1184.9774163205827</c:v>
                </c:pt>
                <c:pt idx="36572">
                  <c:v>1162.8267775294062</c:v>
                </c:pt>
                <c:pt idx="36573">
                  <c:v>1148.1927417905697</c:v>
                </c:pt>
                <c:pt idx="36574">
                  <c:v>1058.5286804038346</c:v>
                </c:pt>
                <c:pt idx="36575">
                  <c:v>926.72237078754688</c:v>
                </c:pt>
                <c:pt idx="36576">
                  <c:v>865.54943827270074</c:v>
                </c:pt>
                <c:pt idx="36577">
                  <c:v>788.37835634770022</c:v>
                </c:pt>
                <c:pt idx="36578">
                  <c:v>724.92430277709173</c:v>
                </c:pt>
                <c:pt idx="36579">
                  <c:v>670.21882616139817</c:v>
                </c:pt>
                <c:pt idx="36580">
                  <c:v>622.56625711675315</c:v>
                </c:pt>
                <c:pt idx="36581">
                  <c:v>581.0180110708194</c:v>
                </c:pt>
                <c:pt idx="36582">
                  <c:v>418.63011684544773</c:v>
                </c:pt>
                <c:pt idx="36583">
                  <c:v>338.94050381627375</c:v>
                </c:pt>
                <c:pt idx="36584">
                  <c:v>261.84994268468301</c:v>
                </c:pt>
                <c:pt idx="36585">
                  <c:v>188.02770805769919</c:v>
                </c:pt>
                <c:pt idx="36586">
                  <c:v>119.12115304114647</c:v>
                </c:pt>
                <c:pt idx="36587">
                  <c:v>54.736201843665917</c:v>
                </c:pt>
                <c:pt idx="36588">
                  <c:v>7.6084961199274597</c:v>
                </c:pt>
                <c:pt idx="36589">
                  <c:v>0</c:v>
                </c:pt>
                <c:pt idx="36590">
                  <c:v>0</c:v>
                </c:pt>
                <c:pt idx="36591">
                  <c:v>0</c:v>
                </c:pt>
                <c:pt idx="36592">
                  <c:v>0</c:v>
                </c:pt>
                <c:pt idx="36593">
                  <c:v>0</c:v>
                </c:pt>
                <c:pt idx="36594">
                  <c:v>0</c:v>
                </c:pt>
                <c:pt idx="36595">
                  <c:v>0</c:v>
                </c:pt>
                <c:pt idx="36596">
                  <c:v>0</c:v>
                </c:pt>
                <c:pt idx="36597">
                  <c:v>0</c:v>
                </c:pt>
                <c:pt idx="36598">
                  <c:v>0</c:v>
                </c:pt>
                <c:pt idx="36599">
                  <c:v>0</c:v>
                </c:pt>
                <c:pt idx="36600">
                  <c:v>0</c:v>
                </c:pt>
                <c:pt idx="36601">
                  <c:v>0</c:v>
                </c:pt>
                <c:pt idx="36602">
                  <c:v>0</c:v>
                </c:pt>
                <c:pt idx="36603">
                  <c:v>0</c:v>
                </c:pt>
                <c:pt idx="36604">
                  <c:v>0</c:v>
                </c:pt>
                <c:pt idx="36605">
                  <c:v>0</c:v>
                </c:pt>
                <c:pt idx="36606">
                  <c:v>0</c:v>
                </c:pt>
                <c:pt idx="36607">
                  <c:v>0</c:v>
                </c:pt>
                <c:pt idx="36608">
                  <c:v>0</c:v>
                </c:pt>
                <c:pt idx="36609">
                  <c:v>0</c:v>
                </c:pt>
                <c:pt idx="36610">
                  <c:v>0</c:v>
                </c:pt>
                <c:pt idx="36611">
                  <c:v>0</c:v>
                </c:pt>
                <c:pt idx="36612">
                  <c:v>3.0917857573403738</c:v>
                </c:pt>
                <c:pt idx="36613">
                  <c:v>11.204093519606205</c:v>
                </c:pt>
                <c:pt idx="36614">
                  <c:v>46.37015015348728</c:v>
                </c:pt>
                <c:pt idx="36615">
                  <c:v>77.169547078913325</c:v>
                </c:pt>
                <c:pt idx="36616">
                  <c:v>92.190507782590601</c:v>
                </c:pt>
                <c:pt idx="36617">
                  <c:v>99.144669003544863</c:v>
                </c:pt>
                <c:pt idx="36618">
                  <c:v>72.386674687615709</c:v>
                </c:pt>
                <c:pt idx="36619">
                  <c:v>73.175932587016987</c:v>
                </c:pt>
                <c:pt idx="36620">
                  <c:v>72.435738729398537</c:v>
                </c:pt>
                <c:pt idx="36621">
                  <c:v>108.72387013901255</c:v>
                </c:pt>
                <c:pt idx="36622">
                  <c:v>115.63266009632358</c:v>
                </c:pt>
                <c:pt idx="36623">
                  <c:v>123.48560778782789</c:v>
                </c:pt>
                <c:pt idx="36624">
                  <c:v>129.34976457117233</c:v>
                </c:pt>
                <c:pt idx="36625">
                  <c:v>30.928016050604608</c:v>
                </c:pt>
                <c:pt idx="36626">
                  <c:v>0</c:v>
                </c:pt>
                <c:pt idx="36627">
                  <c:v>0</c:v>
                </c:pt>
                <c:pt idx="36628">
                  <c:v>0</c:v>
                </c:pt>
                <c:pt idx="36629">
                  <c:v>0</c:v>
                </c:pt>
                <c:pt idx="36630">
                  <c:v>0</c:v>
                </c:pt>
                <c:pt idx="36631">
                  <c:v>3.4591293604620197</c:v>
                </c:pt>
                <c:pt idx="36632">
                  <c:v>5.2664109085727748</c:v>
                </c:pt>
                <c:pt idx="36633">
                  <c:v>8.2375748046951554</c:v>
                </c:pt>
                <c:pt idx="36634">
                  <c:v>12.919813878984735</c:v>
                </c:pt>
                <c:pt idx="36635">
                  <c:v>18.385748045945526</c:v>
                </c:pt>
                <c:pt idx="36636">
                  <c:v>24.02486978657409</c:v>
                </c:pt>
                <c:pt idx="36637">
                  <c:v>27.468609768804114</c:v>
                </c:pt>
                <c:pt idx="36638">
                  <c:v>22.717405813939049</c:v>
                </c:pt>
                <c:pt idx="36639">
                  <c:v>18.449757719141989</c:v>
                </c:pt>
                <c:pt idx="36640">
                  <c:v>18.081667298258854</c:v>
                </c:pt>
                <c:pt idx="36641">
                  <c:v>20.082713524243594</c:v>
                </c:pt>
                <c:pt idx="36642">
                  <c:v>21.648795942976559</c:v>
                </c:pt>
                <c:pt idx="36643">
                  <c:v>28.324586311975239</c:v>
                </c:pt>
                <c:pt idx="36644">
                  <c:v>39.32303256248219</c:v>
                </c:pt>
                <c:pt idx="36645">
                  <c:v>51.700943378770823</c:v>
                </c:pt>
                <c:pt idx="36646">
                  <c:v>64.527650259698703</c:v>
                </c:pt>
                <c:pt idx="36647">
                  <c:v>77.730671879713967</c:v>
                </c:pt>
                <c:pt idx="36648">
                  <c:v>94.820990766802609</c:v>
                </c:pt>
                <c:pt idx="36649">
                  <c:v>105.93456802649624</c:v>
                </c:pt>
                <c:pt idx="36650">
                  <c:v>112.47132762664783</c:v>
                </c:pt>
                <c:pt idx="36651">
                  <c:v>117.89880300860996</c:v>
                </c:pt>
                <c:pt idx="36652">
                  <c:v>123.10914442479256</c:v>
                </c:pt>
                <c:pt idx="36653">
                  <c:v>128.00821318564832</c:v>
                </c:pt>
                <c:pt idx="36654">
                  <c:v>127.95397887295989</c:v>
                </c:pt>
                <c:pt idx="36655">
                  <c:v>132.64048637048069</c:v>
                </c:pt>
                <c:pt idx="36656">
                  <c:v>144.04051149029499</c:v>
                </c:pt>
                <c:pt idx="36657">
                  <c:v>155.52722024330012</c:v>
                </c:pt>
                <c:pt idx="36658">
                  <c:v>164.84111180266183</c:v>
                </c:pt>
                <c:pt idx="36659">
                  <c:v>172.88409658897908</c:v>
                </c:pt>
                <c:pt idx="36660">
                  <c:v>185.76704563979064</c:v>
                </c:pt>
                <c:pt idx="36661">
                  <c:v>195.82790642993271</c:v>
                </c:pt>
                <c:pt idx="36662">
                  <c:v>208.88675348448075</c:v>
                </c:pt>
                <c:pt idx="36663">
                  <c:v>219.86276904550388</c:v>
                </c:pt>
                <c:pt idx="36664">
                  <c:v>227.97359265198071</c:v>
                </c:pt>
                <c:pt idx="36665">
                  <c:v>235.09174551692126</c:v>
                </c:pt>
                <c:pt idx="36666">
                  <c:v>245.19127453546693</c:v>
                </c:pt>
                <c:pt idx="36667">
                  <c:v>262.35316809079865</c:v>
                </c:pt>
                <c:pt idx="36668">
                  <c:v>278.30466396933696</c:v>
                </c:pt>
                <c:pt idx="36669">
                  <c:v>290.28318471792227</c:v>
                </c:pt>
                <c:pt idx="36670">
                  <c:v>298.69233015005807</c:v>
                </c:pt>
                <c:pt idx="36671">
                  <c:v>305.23790051500634</c:v>
                </c:pt>
                <c:pt idx="36672">
                  <c:v>309.93986277973767</c:v>
                </c:pt>
                <c:pt idx="36673">
                  <c:v>299.48287851469075</c:v>
                </c:pt>
                <c:pt idx="36674">
                  <c:v>294.75609997397339</c:v>
                </c:pt>
                <c:pt idx="36675">
                  <c:v>295.93764816724712</c:v>
                </c:pt>
                <c:pt idx="36676">
                  <c:v>298.60052832295582</c:v>
                </c:pt>
                <c:pt idx="36677">
                  <c:v>300.17308911112553</c:v>
                </c:pt>
                <c:pt idx="36678">
                  <c:v>329.71325421882062</c:v>
                </c:pt>
                <c:pt idx="36679">
                  <c:v>402.56297819775114</c:v>
                </c:pt>
                <c:pt idx="36680">
                  <c:v>457.29170881359448</c:v>
                </c:pt>
                <c:pt idx="36681">
                  <c:v>479.74368864419</c:v>
                </c:pt>
                <c:pt idx="36682">
                  <c:v>486.59305190064629</c:v>
                </c:pt>
                <c:pt idx="36683">
                  <c:v>491.50964293298523</c:v>
                </c:pt>
                <c:pt idx="36684">
                  <c:v>498.25721688765532</c:v>
                </c:pt>
                <c:pt idx="36685">
                  <c:v>516.6983457476457</c:v>
                </c:pt>
                <c:pt idx="36686">
                  <c:v>527.14656431589901</c:v>
                </c:pt>
                <c:pt idx="36687">
                  <c:v>531.93997961151058</c:v>
                </c:pt>
                <c:pt idx="36688">
                  <c:v>536.39871939653813</c:v>
                </c:pt>
                <c:pt idx="36689">
                  <c:v>541.87092891309328</c:v>
                </c:pt>
                <c:pt idx="36690">
                  <c:v>535.99169824571618</c:v>
                </c:pt>
                <c:pt idx="36691">
                  <c:v>521.69257341723187</c:v>
                </c:pt>
                <c:pt idx="36692">
                  <c:v>511.4931802271733</c:v>
                </c:pt>
                <c:pt idx="36693">
                  <c:v>508.44384050071125</c:v>
                </c:pt>
                <c:pt idx="36694">
                  <c:v>509.10114233979664</c:v>
                </c:pt>
                <c:pt idx="36695">
                  <c:v>510.22711085809249</c:v>
                </c:pt>
                <c:pt idx="36696">
                  <c:v>507.09201482127855</c:v>
                </c:pt>
                <c:pt idx="36697">
                  <c:v>490.3381682154826</c:v>
                </c:pt>
                <c:pt idx="36698">
                  <c:v>470.59287247494137</c:v>
                </c:pt>
                <c:pt idx="36699">
                  <c:v>458.87467356545187</c:v>
                </c:pt>
                <c:pt idx="36700">
                  <c:v>454.45556504090348</c:v>
                </c:pt>
                <c:pt idx="36701">
                  <c:v>452.57059118311929</c:v>
                </c:pt>
                <c:pt idx="36702">
                  <c:v>446.88699486238795</c:v>
                </c:pt>
                <c:pt idx="36703">
                  <c:v>440.76145973573716</c:v>
                </c:pt>
                <c:pt idx="36704">
                  <c:v>435.62545858858107</c:v>
                </c:pt>
                <c:pt idx="36705">
                  <c:v>407.11438545717664</c:v>
                </c:pt>
                <c:pt idx="36706">
                  <c:v>403.69100484517952</c:v>
                </c:pt>
                <c:pt idx="36707">
                  <c:v>400.42955157048175</c:v>
                </c:pt>
                <c:pt idx="36708">
                  <c:v>422.1413399321001</c:v>
                </c:pt>
                <c:pt idx="36709">
                  <c:v>415.12385673980742</c:v>
                </c:pt>
                <c:pt idx="36710">
                  <c:v>405.04789498384042</c:v>
                </c:pt>
                <c:pt idx="36711">
                  <c:v>396.91032404908634</c:v>
                </c:pt>
                <c:pt idx="36712">
                  <c:v>391.54857967073985</c:v>
                </c:pt>
                <c:pt idx="36713">
                  <c:v>387.53452713045976</c:v>
                </c:pt>
                <c:pt idx="36714">
                  <c:v>377.19207031101416</c:v>
                </c:pt>
                <c:pt idx="36715">
                  <c:v>350.67283895513498</c:v>
                </c:pt>
                <c:pt idx="36716">
                  <c:v>327.30604222668529</c:v>
                </c:pt>
                <c:pt idx="36717">
                  <c:v>313.88950998935252</c:v>
                </c:pt>
                <c:pt idx="36718">
                  <c:v>306.5775406390195</c:v>
                </c:pt>
                <c:pt idx="36719">
                  <c:v>300.91729588851234</c:v>
                </c:pt>
                <c:pt idx="36720">
                  <c:v>298.68835334269164</c:v>
                </c:pt>
                <c:pt idx="36721">
                  <c:v>294.49387461984065</c:v>
                </c:pt>
                <c:pt idx="36722">
                  <c:v>288.94540019177697</c:v>
                </c:pt>
                <c:pt idx="36723">
                  <c:v>283.10388080116536</c:v>
                </c:pt>
                <c:pt idx="36724">
                  <c:v>277.44657123367404</c:v>
                </c:pt>
                <c:pt idx="36725">
                  <c:v>271.99894041366031</c:v>
                </c:pt>
                <c:pt idx="36726">
                  <c:v>266.91751237525534</c:v>
                </c:pt>
                <c:pt idx="36727">
                  <c:v>248.11876373769687</c:v>
                </c:pt>
                <c:pt idx="36728">
                  <c:v>227.00095099149274</c:v>
                </c:pt>
                <c:pt idx="36729">
                  <c:v>211.54445272574605</c:v>
                </c:pt>
                <c:pt idx="36730">
                  <c:v>201.11196602439142</c:v>
                </c:pt>
                <c:pt idx="36731">
                  <c:v>192.46770406403894</c:v>
                </c:pt>
                <c:pt idx="36732">
                  <c:v>179.74597298970571</c:v>
                </c:pt>
                <c:pt idx="36733">
                  <c:v>170.96223372276577</c:v>
                </c:pt>
                <c:pt idx="36734">
                  <c:v>165.41212539796479</c:v>
                </c:pt>
                <c:pt idx="36735">
                  <c:v>161.1533992095622</c:v>
                </c:pt>
                <c:pt idx="36736">
                  <c:v>157.1235231159134</c:v>
                </c:pt>
                <c:pt idx="36737">
                  <c:v>153.13435345625061</c:v>
                </c:pt>
                <c:pt idx="36738">
                  <c:v>159.11160214417058</c:v>
                </c:pt>
                <c:pt idx="36739">
                  <c:v>154.43195495901224</c:v>
                </c:pt>
                <c:pt idx="36740">
                  <c:v>140.75671739921214</c:v>
                </c:pt>
                <c:pt idx="36741">
                  <c:v>123.30957598657193</c:v>
                </c:pt>
                <c:pt idx="36742">
                  <c:v>104.0424336463024</c:v>
                </c:pt>
                <c:pt idx="36743">
                  <c:v>0</c:v>
                </c:pt>
                <c:pt idx="36744">
                  <c:v>0</c:v>
                </c:pt>
                <c:pt idx="36745">
                  <c:v>2.4485318238135729</c:v>
                </c:pt>
                <c:pt idx="36746">
                  <c:v>7.9579375237559375</c:v>
                </c:pt>
                <c:pt idx="36747">
                  <c:v>12.80167759016409</c:v>
                </c:pt>
                <c:pt idx="36748">
                  <c:v>17.416581552077428</c:v>
                </c:pt>
                <c:pt idx="36749">
                  <c:v>22.252930760770425</c:v>
                </c:pt>
                <c:pt idx="36750">
                  <c:v>28.953185420015899</c:v>
                </c:pt>
                <c:pt idx="36751">
                  <c:v>22.981131789387703</c:v>
                </c:pt>
                <c:pt idx="36752">
                  <c:v>0</c:v>
                </c:pt>
                <c:pt idx="36753">
                  <c:v>0</c:v>
                </c:pt>
                <c:pt idx="36754">
                  <c:v>0</c:v>
                </c:pt>
                <c:pt idx="36755">
                  <c:v>0</c:v>
                </c:pt>
                <c:pt idx="36756">
                  <c:v>3.8851055718317955</c:v>
                </c:pt>
                <c:pt idx="36757">
                  <c:v>29.073164351316542</c:v>
                </c:pt>
                <c:pt idx="36758">
                  <c:v>73.436368824658416</c:v>
                </c:pt>
                <c:pt idx="36759">
                  <c:v>101.80017594674483</c:v>
                </c:pt>
                <c:pt idx="36760">
                  <c:v>110.54631486029834</c:v>
                </c:pt>
                <c:pt idx="36761">
                  <c:v>111.78832853310465</c:v>
                </c:pt>
                <c:pt idx="36762">
                  <c:v>75.165500529402081</c:v>
                </c:pt>
                <c:pt idx="36763">
                  <c:v>77.024789366597105</c:v>
                </c:pt>
                <c:pt idx="36764">
                  <c:v>85.430583947117526</c:v>
                </c:pt>
                <c:pt idx="36765">
                  <c:v>129.3842859688846</c:v>
                </c:pt>
                <c:pt idx="36766">
                  <c:v>146.73102176846547</c:v>
                </c:pt>
                <c:pt idx="36767">
                  <c:v>172.39437332359009</c:v>
                </c:pt>
                <c:pt idx="36768">
                  <c:v>174.58652292762451</c:v>
                </c:pt>
                <c:pt idx="36769">
                  <c:v>142.16875775644908</c:v>
                </c:pt>
                <c:pt idx="36770">
                  <c:v>124.75940233971518</c:v>
                </c:pt>
                <c:pt idx="36771">
                  <c:v>130.47058241005936</c:v>
                </c:pt>
                <c:pt idx="36772">
                  <c:v>141.82885558688375</c:v>
                </c:pt>
                <c:pt idx="36773">
                  <c:v>153.65706583807986</c:v>
                </c:pt>
                <c:pt idx="36774">
                  <c:v>169.761146685743</c:v>
                </c:pt>
                <c:pt idx="36775">
                  <c:v>180.53736522829138</c:v>
                </c:pt>
                <c:pt idx="36776">
                  <c:v>187.15199155774678</c:v>
                </c:pt>
                <c:pt idx="36777">
                  <c:v>195.55812911630312</c:v>
                </c:pt>
                <c:pt idx="36778">
                  <c:v>205.4145507254909</c:v>
                </c:pt>
                <c:pt idx="36779">
                  <c:v>215.15549466974852</c:v>
                </c:pt>
                <c:pt idx="36780">
                  <c:v>218.23061241897258</c:v>
                </c:pt>
                <c:pt idx="36781">
                  <c:v>224.57509704435847</c:v>
                </c:pt>
                <c:pt idx="36782">
                  <c:v>228.60454218146762</c:v>
                </c:pt>
                <c:pt idx="36783">
                  <c:v>236.39271466920025</c:v>
                </c:pt>
                <c:pt idx="36784">
                  <c:v>247.4146847436397</c:v>
                </c:pt>
                <c:pt idx="36785">
                  <c:v>258.74750179816687</c:v>
                </c:pt>
                <c:pt idx="36786">
                  <c:v>277.56733533311643</c:v>
                </c:pt>
                <c:pt idx="36787">
                  <c:v>291.07601819374412</c:v>
                </c:pt>
                <c:pt idx="36788">
                  <c:v>302.73758186674564</c:v>
                </c:pt>
                <c:pt idx="36789">
                  <c:v>316.18882708322548</c:v>
                </c:pt>
                <c:pt idx="36790">
                  <c:v>333.739980208899</c:v>
                </c:pt>
                <c:pt idx="36791">
                  <c:v>353.94338158652857</c:v>
                </c:pt>
                <c:pt idx="36792">
                  <c:v>370.44828721329338</c:v>
                </c:pt>
                <c:pt idx="36793">
                  <c:v>392.48293843990348</c:v>
                </c:pt>
                <c:pt idx="36794">
                  <c:v>416.99650483630666</c:v>
                </c:pt>
                <c:pt idx="36795">
                  <c:v>440.20556008764987</c:v>
                </c:pt>
                <c:pt idx="36796">
                  <c:v>456.78824066979257</c:v>
                </c:pt>
                <c:pt idx="36797">
                  <c:v>469.0250524378169</c:v>
                </c:pt>
                <c:pt idx="36798">
                  <c:v>549.05161760523924</c:v>
                </c:pt>
                <c:pt idx="36799">
                  <c:v>608.21442373928619</c:v>
                </c:pt>
                <c:pt idx="36800">
                  <c:v>658.80211671991026</c:v>
                </c:pt>
                <c:pt idx="36801">
                  <c:v>705.87284599234113</c:v>
                </c:pt>
                <c:pt idx="36802">
                  <c:v>753.95455127103628</c:v>
                </c:pt>
                <c:pt idx="36803">
                  <c:v>802.68254105704489</c:v>
                </c:pt>
                <c:pt idx="36804">
                  <c:v>825.16815789131442</c:v>
                </c:pt>
                <c:pt idx="36805">
                  <c:v>861.2543030467242</c:v>
                </c:pt>
                <c:pt idx="36806">
                  <c:v>899.59530926995672</c:v>
                </c:pt>
                <c:pt idx="36807">
                  <c:v>930.29862561711695</c:v>
                </c:pt>
                <c:pt idx="36808">
                  <c:v>955.49898658616144</c:v>
                </c:pt>
                <c:pt idx="36809">
                  <c:v>978.15090154263999</c:v>
                </c:pt>
                <c:pt idx="36810">
                  <c:v>947.11885818653741</c:v>
                </c:pt>
                <c:pt idx="36811">
                  <c:v>934.2616918118091</c:v>
                </c:pt>
                <c:pt idx="36812">
                  <c:v>918.52675548802961</c:v>
                </c:pt>
                <c:pt idx="36813">
                  <c:v>893.48163617425541</c:v>
                </c:pt>
                <c:pt idx="36814">
                  <c:v>861.29289714463141</c:v>
                </c:pt>
                <c:pt idx="36815">
                  <c:v>827.22653151711768</c:v>
                </c:pt>
                <c:pt idx="36816">
                  <c:v>840.83767163836637</c:v>
                </c:pt>
                <c:pt idx="36817">
                  <c:v>827.84482752722784</c:v>
                </c:pt>
                <c:pt idx="36818">
                  <c:v>818.48050963777996</c:v>
                </c:pt>
                <c:pt idx="36819">
                  <c:v>810.49099182928103</c:v>
                </c:pt>
                <c:pt idx="36820">
                  <c:v>801.78974844424545</c:v>
                </c:pt>
                <c:pt idx="36821">
                  <c:v>794.80159612224907</c:v>
                </c:pt>
                <c:pt idx="36822">
                  <c:v>851.15517284372027</c:v>
                </c:pt>
                <c:pt idx="36823">
                  <c:v>916.9936670180208</c:v>
                </c:pt>
                <c:pt idx="36824">
                  <c:v>943.05712960552967</c:v>
                </c:pt>
                <c:pt idx="36825">
                  <c:v>956.75248888088083</c:v>
                </c:pt>
                <c:pt idx="36826">
                  <c:v>971.54286610270253</c:v>
                </c:pt>
                <c:pt idx="36827">
                  <c:v>978.66415709761702</c:v>
                </c:pt>
                <c:pt idx="36828">
                  <c:v>1006.8392421761654</c:v>
                </c:pt>
                <c:pt idx="36829">
                  <c:v>1032.514495198538</c:v>
                </c:pt>
                <c:pt idx="36830">
                  <c:v>1045.6098612255769</c:v>
                </c:pt>
                <c:pt idx="36831">
                  <c:v>1059.0186649349175</c:v>
                </c:pt>
                <c:pt idx="36832">
                  <c:v>1073.1713494865669</c:v>
                </c:pt>
                <c:pt idx="36833">
                  <c:v>1085.8232572297479</c:v>
                </c:pt>
                <c:pt idx="36834">
                  <c:v>1100.7216318781479</c:v>
                </c:pt>
                <c:pt idx="36835">
                  <c:v>1104.5506490789567</c:v>
                </c:pt>
                <c:pt idx="36836">
                  <c:v>1113.650829393436</c:v>
                </c:pt>
                <c:pt idx="36837">
                  <c:v>1124.976046984099</c:v>
                </c:pt>
                <c:pt idx="36838">
                  <c:v>1135.0626640508017</c:v>
                </c:pt>
                <c:pt idx="36839">
                  <c:v>1143.8413208407067</c:v>
                </c:pt>
                <c:pt idx="36840">
                  <c:v>1091.6476261093092</c:v>
                </c:pt>
                <c:pt idx="36841">
                  <c:v>1047.5263575206973</c:v>
                </c:pt>
                <c:pt idx="36842">
                  <c:v>1013.9834736359887</c:v>
                </c:pt>
                <c:pt idx="36843">
                  <c:v>990.47605117737874</c:v>
                </c:pt>
                <c:pt idx="36844">
                  <c:v>970.47694141129227</c:v>
                </c:pt>
                <c:pt idx="36845">
                  <c:v>949.53536575869634</c:v>
                </c:pt>
                <c:pt idx="36846">
                  <c:v>932.10717386467877</c:v>
                </c:pt>
                <c:pt idx="36847">
                  <c:v>913.70682963081822</c:v>
                </c:pt>
                <c:pt idx="36848">
                  <c:v>896.0439978279868</c:v>
                </c:pt>
                <c:pt idx="36849">
                  <c:v>850.81238148277032</c:v>
                </c:pt>
                <c:pt idx="36850">
                  <c:v>835.81364983276114</c:v>
                </c:pt>
                <c:pt idx="36851">
                  <c:v>821.53550826560513</c:v>
                </c:pt>
                <c:pt idx="36852">
                  <c:v>842.51202530340242</c:v>
                </c:pt>
                <c:pt idx="36853">
                  <c:v>829.18258510473879</c:v>
                </c:pt>
                <c:pt idx="36854">
                  <c:v>813.36624035763202</c:v>
                </c:pt>
                <c:pt idx="36855">
                  <c:v>799.97738739817578</c:v>
                </c:pt>
                <c:pt idx="36856">
                  <c:v>789.22748788000638</c:v>
                </c:pt>
                <c:pt idx="36857">
                  <c:v>779.5396984658189</c:v>
                </c:pt>
                <c:pt idx="36858">
                  <c:v>812.87688546535901</c:v>
                </c:pt>
                <c:pt idx="36859">
                  <c:v>815.30523069879769</c:v>
                </c:pt>
                <c:pt idx="36860">
                  <c:v>809.10398228870406</c:v>
                </c:pt>
                <c:pt idx="36861">
                  <c:v>806.63879571646498</c:v>
                </c:pt>
                <c:pt idx="36862">
                  <c:v>806.8279430020458</c:v>
                </c:pt>
                <c:pt idx="36863">
                  <c:v>805.78016087127276</c:v>
                </c:pt>
                <c:pt idx="36864">
                  <c:v>740.65570625977978</c:v>
                </c:pt>
                <c:pt idx="36865">
                  <c:v>700.42851074329633</c:v>
                </c:pt>
                <c:pt idx="36866">
                  <c:v>634.95279170936442</c:v>
                </c:pt>
                <c:pt idx="36867">
                  <c:v>563.76601942885031</c:v>
                </c:pt>
                <c:pt idx="36868">
                  <c:v>515.48279696916245</c:v>
                </c:pt>
                <c:pt idx="36869">
                  <c:v>470.43550457296175</c:v>
                </c:pt>
                <c:pt idx="36870">
                  <c:v>282.92903136379101</c:v>
                </c:pt>
                <c:pt idx="36871">
                  <c:v>181.35599317634507</c:v>
                </c:pt>
                <c:pt idx="36872">
                  <c:v>83.604835006233927</c:v>
                </c:pt>
                <c:pt idx="36873">
                  <c:v>0</c:v>
                </c:pt>
                <c:pt idx="36874">
                  <c:v>0</c:v>
                </c:pt>
                <c:pt idx="36875">
                  <c:v>0</c:v>
                </c:pt>
                <c:pt idx="36876">
                  <c:v>0</c:v>
                </c:pt>
                <c:pt idx="36877">
                  <c:v>0</c:v>
                </c:pt>
                <c:pt idx="36878">
                  <c:v>0</c:v>
                </c:pt>
                <c:pt idx="36879">
                  <c:v>0</c:v>
                </c:pt>
                <c:pt idx="36880">
                  <c:v>0</c:v>
                </c:pt>
                <c:pt idx="36881">
                  <c:v>0</c:v>
                </c:pt>
                <c:pt idx="36882">
                  <c:v>0</c:v>
                </c:pt>
                <c:pt idx="36883">
                  <c:v>0</c:v>
                </c:pt>
                <c:pt idx="36884">
                  <c:v>0</c:v>
                </c:pt>
                <c:pt idx="36885">
                  <c:v>0</c:v>
                </c:pt>
                <c:pt idx="36886">
                  <c:v>0</c:v>
                </c:pt>
                <c:pt idx="36887">
                  <c:v>0</c:v>
                </c:pt>
                <c:pt idx="36888">
                  <c:v>0</c:v>
                </c:pt>
                <c:pt idx="36889">
                  <c:v>0</c:v>
                </c:pt>
                <c:pt idx="36890">
                  <c:v>0</c:v>
                </c:pt>
                <c:pt idx="36891">
                  <c:v>0</c:v>
                </c:pt>
                <c:pt idx="36892">
                  <c:v>0</c:v>
                </c:pt>
                <c:pt idx="36893">
                  <c:v>0</c:v>
                </c:pt>
                <c:pt idx="36894">
                  <c:v>0</c:v>
                </c:pt>
                <c:pt idx="36895">
                  <c:v>0</c:v>
                </c:pt>
                <c:pt idx="36896">
                  <c:v>0</c:v>
                </c:pt>
                <c:pt idx="36897">
                  <c:v>0</c:v>
                </c:pt>
                <c:pt idx="36898">
                  <c:v>0</c:v>
                </c:pt>
                <c:pt idx="36899">
                  <c:v>0</c:v>
                </c:pt>
                <c:pt idx="36900">
                  <c:v>0</c:v>
                </c:pt>
                <c:pt idx="36901">
                  <c:v>0</c:v>
                </c:pt>
                <c:pt idx="36902">
                  <c:v>0</c:v>
                </c:pt>
                <c:pt idx="36903">
                  <c:v>0</c:v>
                </c:pt>
                <c:pt idx="36904">
                  <c:v>0</c:v>
                </c:pt>
                <c:pt idx="36905">
                  <c:v>0</c:v>
                </c:pt>
                <c:pt idx="36906">
                  <c:v>0</c:v>
                </c:pt>
                <c:pt idx="36907">
                  <c:v>0</c:v>
                </c:pt>
                <c:pt idx="36908">
                  <c:v>0</c:v>
                </c:pt>
                <c:pt idx="36909">
                  <c:v>0</c:v>
                </c:pt>
                <c:pt idx="36910">
                  <c:v>7.2109984046389899</c:v>
                </c:pt>
                <c:pt idx="36911">
                  <c:v>31.27695417291012</c:v>
                </c:pt>
                <c:pt idx="36912">
                  <c:v>30.140042119203187</c:v>
                </c:pt>
                <c:pt idx="36913">
                  <c:v>4.7168819452422008</c:v>
                </c:pt>
                <c:pt idx="36914">
                  <c:v>13.683777205417796</c:v>
                </c:pt>
                <c:pt idx="36915">
                  <c:v>36.882477612444404</c:v>
                </c:pt>
                <c:pt idx="36916">
                  <c:v>64.802314709415299</c:v>
                </c:pt>
                <c:pt idx="36917">
                  <c:v>92.449597544673395</c:v>
                </c:pt>
                <c:pt idx="36918">
                  <c:v>122.08111817036074</c:v>
                </c:pt>
                <c:pt idx="36919">
                  <c:v>141.75863586888661</c:v>
                </c:pt>
                <c:pt idx="36920">
                  <c:v>157.74118065776472</c:v>
                </c:pt>
                <c:pt idx="36921">
                  <c:v>175.91963746303523</c:v>
                </c:pt>
                <c:pt idx="36922">
                  <c:v>195.59265229112214</c:v>
                </c:pt>
                <c:pt idx="36923">
                  <c:v>216.5763985620076</c:v>
                </c:pt>
                <c:pt idx="36924">
                  <c:v>242.41729369577166</c:v>
                </c:pt>
                <c:pt idx="36925">
                  <c:v>262.13355684254969</c:v>
                </c:pt>
                <c:pt idx="36926">
                  <c:v>279.10702600663876</c:v>
                </c:pt>
                <c:pt idx="36927">
                  <c:v>301.26145243004305</c:v>
                </c:pt>
                <c:pt idx="36928">
                  <c:v>325.18945892025289</c:v>
                </c:pt>
                <c:pt idx="36929">
                  <c:v>349.4211774864072</c:v>
                </c:pt>
                <c:pt idx="36930">
                  <c:v>368.90141778127401</c:v>
                </c:pt>
                <c:pt idx="36931">
                  <c:v>392.25132955026419</c:v>
                </c:pt>
                <c:pt idx="36932">
                  <c:v>416.65752298584721</c:v>
                </c:pt>
                <c:pt idx="36933">
                  <c:v>431.85130343148558</c:v>
                </c:pt>
                <c:pt idx="36934">
                  <c:v>457.74739454996853</c:v>
                </c:pt>
                <c:pt idx="36935">
                  <c:v>483.13994000831389</c:v>
                </c:pt>
                <c:pt idx="36936">
                  <c:v>519.00612446695357</c:v>
                </c:pt>
                <c:pt idx="36937">
                  <c:v>550.15142773464572</c:v>
                </c:pt>
                <c:pt idx="36938">
                  <c:v>579.55791156849762</c:v>
                </c:pt>
                <c:pt idx="36939">
                  <c:v>608.34833409630187</c:v>
                </c:pt>
                <c:pt idx="36940">
                  <c:v>636.2346776858019</c:v>
                </c:pt>
                <c:pt idx="36941">
                  <c:v>663.16699285928144</c:v>
                </c:pt>
                <c:pt idx="36942">
                  <c:v>673.81593168364373</c:v>
                </c:pt>
                <c:pt idx="36943">
                  <c:v>690.56195787708407</c:v>
                </c:pt>
                <c:pt idx="36944">
                  <c:v>707.1486232270172</c:v>
                </c:pt>
                <c:pt idx="36945">
                  <c:v>719.34132848775198</c:v>
                </c:pt>
                <c:pt idx="36946">
                  <c:v>728.33180528651485</c:v>
                </c:pt>
                <c:pt idx="36947">
                  <c:v>735.03661539664108</c:v>
                </c:pt>
                <c:pt idx="36948">
                  <c:v>765.08338978735321</c:v>
                </c:pt>
                <c:pt idx="36949">
                  <c:v>793.55500156404389</c:v>
                </c:pt>
                <c:pt idx="36950">
                  <c:v>817.23084143330379</c:v>
                </c:pt>
                <c:pt idx="36951">
                  <c:v>832.53335783428679</c:v>
                </c:pt>
                <c:pt idx="36952">
                  <c:v>844.30511906003824</c:v>
                </c:pt>
                <c:pt idx="36953">
                  <c:v>853.58133594950516</c:v>
                </c:pt>
                <c:pt idx="36954">
                  <c:v>868.87519986193217</c:v>
                </c:pt>
                <c:pt idx="36955">
                  <c:v>885.96427653632816</c:v>
                </c:pt>
                <c:pt idx="36956">
                  <c:v>895.19120017841601</c:v>
                </c:pt>
                <c:pt idx="36957">
                  <c:v>896.46893316159469</c:v>
                </c:pt>
                <c:pt idx="36958">
                  <c:v>890.20577021662632</c:v>
                </c:pt>
                <c:pt idx="36959">
                  <c:v>879.30494572792554</c:v>
                </c:pt>
                <c:pt idx="36960">
                  <c:v>873.86792328699767</c:v>
                </c:pt>
                <c:pt idx="36961">
                  <c:v>857.04781363895995</c:v>
                </c:pt>
                <c:pt idx="36962">
                  <c:v>845.37715080750036</c:v>
                </c:pt>
                <c:pt idx="36963">
                  <c:v>835.05507319524861</c:v>
                </c:pt>
                <c:pt idx="36964">
                  <c:v>827.15556711584179</c:v>
                </c:pt>
                <c:pt idx="36965">
                  <c:v>820.00243050453707</c:v>
                </c:pt>
                <c:pt idx="36966">
                  <c:v>890.87387930148054</c:v>
                </c:pt>
                <c:pt idx="36967">
                  <c:v>963.9735136405435</c:v>
                </c:pt>
                <c:pt idx="36968">
                  <c:v>996.30593103639626</c:v>
                </c:pt>
                <c:pt idx="36969">
                  <c:v>1017.4754505001072</c:v>
                </c:pt>
                <c:pt idx="36970">
                  <c:v>1035.1390589312166</c:v>
                </c:pt>
                <c:pt idx="36971">
                  <c:v>1050.5073045178792</c:v>
                </c:pt>
                <c:pt idx="36972">
                  <c:v>1111.2630507229389</c:v>
                </c:pt>
                <c:pt idx="36973">
                  <c:v>1158.4972461875436</c:v>
                </c:pt>
                <c:pt idx="36974">
                  <c:v>1203.4045423538539</c:v>
                </c:pt>
                <c:pt idx="36975">
                  <c:v>1233.537591166895</c:v>
                </c:pt>
                <c:pt idx="36976">
                  <c:v>1263.3865722202106</c:v>
                </c:pt>
                <c:pt idx="36977">
                  <c:v>1301.1463104549864</c:v>
                </c:pt>
                <c:pt idx="36978">
                  <c:v>1321.1834789795876</c:v>
                </c:pt>
                <c:pt idx="36979">
                  <c:v>1334.3932955271596</c:v>
                </c:pt>
                <c:pt idx="36980">
                  <c:v>1354.6117736926094</c:v>
                </c:pt>
                <c:pt idx="36981">
                  <c:v>1375.6272752525817</c:v>
                </c:pt>
                <c:pt idx="36982">
                  <c:v>1394.2378867815216</c:v>
                </c:pt>
                <c:pt idx="36983">
                  <c:v>1410.5404406148259</c:v>
                </c:pt>
                <c:pt idx="36984">
                  <c:v>1350.3181621041056</c:v>
                </c:pt>
                <c:pt idx="36985">
                  <c:v>1302.4141596375416</c:v>
                </c:pt>
                <c:pt idx="36986">
                  <c:v>1265.4433682323968</c:v>
                </c:pt>
                <c:pt idx="36987">
                  <c:v>1236.2185861742919</c:v>
                </c:pt>
                <c:pt idx="36988">
                  <c:v>1209.7660838740862</c:v>
                </c:pt>
                <c:pt idx="36989">
                  <c:v>1184.4242646999651</c:v>
                </c:pt>
                <c:pt idx="36990">
                  <c:v>1188.7442305337374</c:v>
                </c:pt>
                <c:pt idx="36991">
                  <c:v>1182.7581525306043</c:v>
                </c:pt>
                <c:pt idx="36992">
                  <c:v>1174.91928228556</c:v>
                </c:pt>
                <c:pt idx="36993">
                  <c:v>1126.7617535336251</c:v>
                </c:pt>
                <c:pt idx="36994">
                  <c:v>1122.5653059867336</c:v>
                </c:pt>
                <c:pt idx="36995">
                  <c:v>1119.2592645008988</c:v>
                </c:pt>
                <c:pt idx="36996">
                  <c:v>1091.1774134161426</c:v>
                </c:pt>
                <c:pt idx="36997">
                  <c:v>1038.3683739909886</c:v>
                </c:pt>
                <c:pt idx="36998">
                  <c:v>996.59116507446515</c:v>
                </c:pt>
                <c:pt idx="36999">
                  <c:v>960.17560872221679</c:v>
                </c:pt>
                <c:pt idx="37000">
                  <c:v>926.43485081302106</c:v>
                </c:pt>
                <c:pt idx="37001">
                  <c:v>894.71829404908021</c:v>
                </c:pt>
                <c:pt idx="37002">
                  <c:v>909.07467043464862</c:v>
                </c:pt>
                <c:pt idx="37003">
                  <c:v>893.62564533325326</c:v>
                </c:pt>
                <c:pt idx="37004">
                  <c:v>872.29145425088939</c:v>
                </c:pt>
                <c:pt idx="37005">
                  <c:v>857.3237351735595</c:v>
                </c:pt>
                <c:pt idx="37006">
                  <c:v>846.86241199760684</c:v>
                </c:pt>
                <c:pt idx="37007">
                  <c:v>813.0797112992276</c:v>
                </c:pt>
                <c:pt idx="37008">
                  <c:v>605.41604209284662</c:v>
                </c:pt>
                <c:pt idx="37009">
                  <c:v>534.86868799545095</c:v>
                </c:pt>
                <c:pt idx="37010">
                  <c:v>419.55067860609012</c:v>
                </c:pt>
                <c:pt idx="37011">
                  <c:v>322.86177198330864</c:v>
                </c:pt>
                <c:pt idx="37012">
                  <c:v>236.67933251356348</c:v>
                </c:pt>
                <c:pt idx="37013">
                  <c:v>158.12330915153083</c:v>
                </c:pt>
                <c:pt idx="37014">
                  <c:v>55.625868873294976</c:v>
                </c:pt>
                <c:pt idx="37015">
                  <c:v>39.141685925631769</c:v>
                </c:pt>
                <c:pt idx="37016">
                  <c:v>27.375899231026828</c:v>
                </c:pt>
                <c:pt idx="37017">
                  <c:v>20.589399167274628</c:v>
                </c:pt>
                <c:pt idx="37018">
                  <c:v>20.058640872126865</c:v>
                </c:pt>
                <c:pt idx="37019">
                  <c:v>24.986944677794106</c:v>
                </c:pt>
                <c:pt idx="37020">
                  <c:v>0</c:v>
                </c:pt>
                <c:pt idx="37021">
                  <c:v>0</c:v>
                </c:pt>
                <c:pt idx="37022">
                  <c:v>0</c:v>
                </c:pt>
                <c:pt idx="37023">
                  <c:v>0</c:v>
                </c:pt>
                <c:pt idx="37024">
                  <c:v>0</c:v>
                </c:pt>
                <c:pt idx="37025">
                  <c:v>0</c:v>
                </c:pt>
                <c:pt idx="37026">
                  <c:v>0</c:v>
                </c:pt>
                <c:pt idx="37027">
                  <c:v>0</c:v>
                </c:pt>
                <c:pt idx="37028">
                  <c:v>0</c:v>
                </c:pt>
                <c:pt idx="37029">
                  <c:v>0</c:v>
                </c:pt>
                <c:pt idx="37030">
                  <c:v>0</c:v>
                </c:pt>
                <c:pt idx="37031">
                  <c:v>0</c:v>
                </c:pt>
                <c:pt idx="37032">
                  <c:v>0</c:v>
                </c:pt>
                <c:pt idx="37033">
                  <c:v>0</c:v>
                </c:pt>
                <c:pt idx="37034">
                  <c:v>0</c:v>
                </c:pt>
                <c:pt idx="37035">
                  <c:v>0</c:v>
                </c:pt>
                <c:pt idx="37036">
                  <c:v>0</c:v>
                </c:pt>
                <c:pt idx="37037">
                  <c:v>0</c:v>
                </c:pt>
                <c:pt idx="37038">
                  <c:v>0</c:v>
                </c:pt>
                <c:pt idx="37039">
                  <c:v>0</c:v>
                </c:pt>
                <c:pt idx="37040">
                  <c:v>0</c:v>
                </c:pt>
                <c:pt idx="37041">
                  <c:v>0</c:v>
                </c:pt>
                <c:pt idx="37042">
                  <c:v>0</c:v>
                </c:pt>
                <c:pt idx="37043">
                  <c:v>0</c:v>
                </c:pt>
                <c:pt idx="37044">
                  <c:v>0</c:v>
                </c:pt>
                <c:pt idx="37045">
                  <c:v>0</c:v>
                </c:pt>
                <c:pt idx="37046">
                  <c:v>0</c:v>
                </c:pt>
                <c:pt idx="37047">
                  <c:v>0</c:v>
                </c:pt>
                <c:pt idx="37048">
                  <c:v>0</c:v>
                </c:pt>
                <c:pt idx="37049">
                  <c:v>0</c:v>
                </c:pt>
                <c:pt idx="37050">
                  <c:v>0</c:v>
                </c:pt>
                <c:pt idx="37051">
                  <c:v>0</c:v>
                </c:pt>
                <c:pt idx="37052">
                  <c:v>0</c:v>
                </c:pt>
                <c:pt idx="37053">
                  <c:v>0</c:v>
                </c:pt>
                <c:pt idx="37054">
                  <c:v>7.0650660674318084</c:v>
                </c:pt>
                <c:pt idx="37055">
                  <c:v>30.649082624417723</c:v>
                </c:pt>
                <c:pt idx="37056">
                  <c:v>26.361125160712533</c:v>
                </c:pt>
                <c:pt idx="37057">
                  <c:v>7.8232632934106316</c:v>
                </c:pt>
                <c:pt idx="37058">
                  <c:v>19.665192742219816</c:v>
                </c:pt>
                <c:pt idx="37059">
                  <c:v>44.628274428900596</c:v>
                </c:pt>
                <c:pt idx="37060">
                  <c:v>73.740652711851453</c:v>
                </c:pt>
                <c:pt idx="37061">
                  <c:v>102.67786960447701</c:v>
                </c:pt>
                <c:pt idx="37062">
                  <c:v>133.18581857217973</c:v>
                </c:pt>
                <c:pt idx="37063">
                  <c:v>153.35902491766885</c:v>
                </c:pt>
                <c:pt idx="37064">
                  <c:v>170.56285680530991</c:v>
                </c:pt>
                <c:pt idx="37065">
                  <c:v>189.99230965890544</c:v>
                </c:pt>
                <c:pt idx="37066">
                  <c:v>210.74425604183429</c:v>
                </c:pt>
                <c:pt idx="37067">
                  <c:v>232.86146582036466</c:v>
                </c:pt>
                <c:pt idx="37068">
                  <c:v>256.82617181960171</c:v>
                </c:pt>
                <c:pt idx="37069">
                  <c:v>275.66572613478218</c:v>
                </c:pt>
                <c:pt idx="37070">
                  <c:v>287.26465363557725</c:v>
                </c:pt>
                <c:pt idx="37071">
                  <c:v>310.65365639131801</c:v>
                </c:pt>
                <c:pt idx="37072">
                  <c:v>333.59277053740794</c:v>
                </c:pt>
                <c:pt idx="37073">
                  <c:v>354.81657315742643</c:v>
                </c:pt>
                <c:pt idx="37074">
                  <c:v>368.96505867489196</c:v>
                </c:pt>
                <c:pt idx="37075">
                  <c:v>384.51529445299184</c:v>
                </c:pt>
                <c:pt idx="37076">
                  <c:v>399.10662664925212</c:v>
                </c:pt>
                <c:pt idx="37077">
                  <c:v>411.74132265102486</c:v>
                </c:pt>
                <c:pt idx="37078">
                  <c:v>421.99517914244097</c:v>
                </c:pt>
                <c:pt idx="37079">
                  <c:v>429.92322759901498</c:v>
                </c:pt>
                <c:pt idx="37080">
                  <c:v>480.34252110177437</c:v>
                </c:pt>
                <c:pt idx="37081">
                  <c:v>516.95686375295918</c:v>
                </c:pt>
                <c:pt idx="37082">
                  <c:v>551.47021701858989</c:v>
                </c:pt>
                <c:pt idx="37083">
                  <c:v>579.67043918617719</c:v>
                </c:pt>
                <c:pt idx="37084">
                  <c:v>615.17023660698703</c:v>
                </c:pt>
                <c:pt idx="37085">
                  <c:v>648.16385532689321</c:v>
                </c:pt>
                <c:pt idx="37086">
                  <c:v>657.79207089619274</c:v>
                </c:pt>
                <c:pt idx="37087">
                  <c:v>671.94480996936113</c:v>
                </c:pt>
                <c:pt idx="37088">
                  <c:v>692.0223412126835</c:v>
                </c:pt>
                <c:pt idx="37089">
                  <c:v>704.47230310517148</c:v>
                </c:pt>
                <c:pt idx="37090">
                  <c:v>713.41241606635583</c:v>
                </c:pt>
                <c:pt idx="37091">
                  <c:v>719.9075684016002</c:v>
                </c:pt>
                <c:pt idx="37092">
                  <c:v>715.06461350438587</c:v>
                </c:pt>
                <c:pt idx="37093">
                  <c:v>715.80805642737027</c:v>
                </c:pt>
                <c:pt idx="37094">
                  <c:v>714.18412601142722</c:v>
                </c:pt>
                <c:pt idx="37095">
                  <c:v>704.76293480020308</c:v>
                </c:pt>
                <c:pt idx="37096">
                  <c:v>691.98743035065138</c:v>
                </c:pt>
                <c:pt idx="37097">
                  <c:v>676.63454945434762</c:v>
                </c:pt>
                <c:pt idx="37098">
                  <c:v>736.1192849634665</c:v>
                </c:pt>
                <c:pt idx="37099">
                  <c:v>776.65818640121904</c:v>
                </c:pt>
                <c:pt idx="37100">
                  <c:v>807.25775435973424</c:v>
                </c:pt>
                <c:pt idx="37101">
                  <c:v>828.71061857583891</c:v>
                </c:pt>
                <c:pt idx="37102">
                  <c:v>842.19422883740685</c:v>
                </c:pt>
                <c:pt idx="37103">
                  <c:v>850.12899900126001</c:v>
                </c:pt>
                <c:pt idx="37104">
                  <c:v>902.11803380358731</c:v>
                </c:pt>
                <c:pt idx="37105">
                  <c:v>947.39723083853039</c:v>
                </c:pt>
                <c:pt idx="37106">
                  <c:v>977.90409646279193</c:v>
                </c:pt>
                <c:pt idx="37107">
                  <c:v>1020.6909239309782</c:v>
                </c:pt>
                <c:pt idx="37108">
                  <c:v>1052.8942606387188</c:v>
                </c:pt>
                <c:pt idx="37109">
                  <c:v>1088.1013223331779</c:v>
                </c:pt>
                <c:pt idx="37110">
                  <c:v>1142.0326358891573</c:v>
                </c:pt>
                <c:pt idx="37111">
                  <c:v>1199.3218737430843</c:v>
                </c:pt>
                <c:pt idx="37112">
                  <c:v>1226.2236132740056</c:v>
                </c:pt>
                <c:pt idx="37113">
                  <c:v>1237.7126594153776</c:v>
                </c:pt>
                <c:pt idx="37114">
                  <c:v>1249.6896769092532</c:v>
                </c:pt>
                <c:pt idx="37115">
                  <c:v>1260.7777618147491</c:v>
                </c:pt>
                <c:pt idx="37116">
                  <c:v>1383.2550709261145</c:v>
                </c:pt>
                <c:pt idx="37117">
                  <c:v>1476.5803323523653</c:v>
                </c:pt>
                <c:pt idx="37118">
                  <c:v>1556.824304179165</c:v>
                </c:pt>
                <c:pt idx="37119">
                  <c:v>1637.2312400167132</c:v>
                </c:pt>
                <c:pt idx="37120">
                  <c:v>1714.5322822143726</c:v>
                </c:pt>
                <c:pt idx="37121">
                  <c:v>1788.8972732962188</c:v>
                </c:pt>
                <c:pt idx="37122">
                  <c:v>1759.8720369512034</c:v>
                </c:pt>
                <c:pt idx="37123">
                  <c:v>1734.8735499186405</c:v>
                </c:pt>
                <c:pt idx="37124">
                  <c:v>1723.6253198956115</c:v>
                </c:pt>
                <c:pt idx="37125">
                  <c:v>1715.4509345757233</c:v>
                </c:pt>
                <c:pt idx="37126">
                  <c:v>1707.9721992643381</c:v>
                </c:pt>
                <c:pt idx="37127">
                  <c:v>1701.1158698822887</c:v>
                </c:pt>
                <c:pt idx="37128">
                  <c:v>1746.2763512780418</c:v>
                </c:pt>
                <c:pt idx="37129">
                  <c:v>1771.1043072219338</c:v>
                </c:pt>
                <c:pt idx="37130">
                  <c:v>1800.6145925798451</c:v>
                </c:pt>
                <c:pt idx="37131">
                  <c:v>1833.9410431411904</c:v>
                </c:pt>
                <c:pt idx="37132">
                  <c:v>1865.7837274048165</c:v>
                </c:pt>
                <c:pt idx="37133">
                  <c:v>1895.7314674297861</c:v>
                </c:pt>
                <c:pt idx="37134">
                  <c:v>1851.8777878958213</c:v>
                </c:pt>
                <c:pt idx="37135">
                  <c:v>1824.3849553080447</c:v>
                </c:pt>
                <c:pt idx="37136">
                  <c:v>1799.7774040035795</c:v>
                </c:pt>
                <c:pt idx="37137">
                  <c:v>1739.2788774823589</c:v>
                </c:pt>
                <c:pt idx="37138">
                  <c:v>1716.801696003185</c:v>
                </c:pt>
                <c:pt idx="37139">
                  <c:v>1698.3902566966656</c:v>
                </c:pt>
                <c:pt idx="37140">
                  <c:v>1659.2380223427845</c:v>
                </c:pt>
                <c:pt idx="37141">
                  <c:v>1591.311181443454</c:v>
                </c:pt>
                <c:pt idx="37142">
                  <c:v>1531.448308906073</c:v>
                </c:pt>
                <c:pt idx="37143">
                  <c:v>1476.6534306919998</c:v>
                </c:pt>
                <c:pt idx="37144">
                  <c:v>1425.114953104536</c:v>
                </c:pt>
                <c:pt idx="37145">
                  <c:v>1376.0928410292956</c:v>
                </c:pt>
                <c:pt idx="37146">
                  <c:v>1367.5579687068528</c:v>
                </c:pt>
                <c:pt idx="37147">
                  <c:v>1146.8297682498426</c:v>
                </c:pt>
                <c:pt idx="37148">
                  <c:v>1048.3298834453988</c:v>
                </c:pt>
                <c:pt idx="37149">
                  <c:v>942.25727917016184</c:v>
                </c:pt>
                <c:pt idx="37150">
                  <c:v>834.22317506096795</c:v>
                </c:pt>
                <c:pt idx="37151">
                  <c:v>744.35657494965494</c:v>
                </c:pt>
                <c:pt idx="37152">
                  <c:v>641.2064905898161</c:v>
                </c:pt>
                <c:pt idx="37153">
                  <c:v>545.46988531140175</c:v>
                </c:pt>
                <c:pt idx="37154">
                  <c:v>455.87643395450033</c:v>
                </c:pt>
                <c:pt idx="37155">
                  <c:v>372.70382892556199</c:v>
                </c:pt>
                <c:pt idx="37156">
                  <c:v>295.1206096397176</c:v>
                </c:pt>
                <c:pt idx="37157">
                  <c:v>222.20687549874975</c:v>
                </c:pt>
                <c:pt idx="37158">
                  <c:v>106.5293709676444</c:v>
                </c:pt>
                <c:pt idx="37159">
                  <c:v>74.480725009974606</c:v>
                </c:pt>
                <c:pt idx="37160">
                  <c:v>48.496865853091776</c:v>
                </c:pt>
                <c:pt idx="37161">
                  <c:v>24.835445183623026</c:v>
                </c:pt>
                <c:pt idx="37162">
                  <c:v>3.8965053005287746</c:v>
                </c:pt>
                <c:pt idx="37163">
                  <c:v>0</c:v>
                </c:pt>
                <c:pt idx="37164">
                  <c:v>0</c:v>
                </c:pt>
                <c:pt idx="37165">
                  <c:v>0</c:v>
                </c:pt>
                <c:pt idx="37166">
                  <c:v>0</c:v>
                </c:pt>
                <c:pt idx="37167">
                  <c:v>0</c:v>
                </c:pt>
                <c:pt idx="37168">
                  <c:v>0</c:v>
                </c:pt>
                <c:pt idx="37169">
                  <c:v>0</c:v>
                </c:pt>
                <c:pt idx="37170">
                  <c:v>0</c:v>
                </c:pt>
                <c:pt idx="37171">
                  <c:v>0</c:v>
                </c:pt>
                <c:pt idx="37172">
                  <c:v>0</c:v>
                </c:pt>
                <c:pt idx="37173">
                  <c:v>0</c:v>
                </c:pt>
                <c:pt idx="37174">
                  <c:v>0</c:v>
                </c:pt>
                <c:pt idx="37175">
                  <c:v>0</c:v>
                </c:pt>
                <c:pt idx="37176">
                  <c:v>0</c:v>
                </c:pt>
                <c:pt idx="37177">
                  <c:v>0</c:v>
                </c:pt>
                <c:pt idx="37178">
                  <c:v>0</c:v>
                </c:pt>
                <c:pt idx="37179">
                  <c:v>0</c:v>
                </c:pt>
                <c:pt idx="37180">
                  <c:v>0</c:v>
                </c:pt>
                <c:pt idx="37181">
                  <c:v>0</c:v>
                </c:pt>
                <c:pt idx="37182">
                  <c:v>0</c:v>
                </c:pt>
                <c:pt idx="37183">
                  <c:v>0</c:v>
                </c:pt>
                <c:pt idx="37184">
                  <c:v>0</c:v>
                </c:pt>
                <c:pt idx="37185">
                  <c:v>0</c:v>
                </c:pt>
                <c:pt idx="37186">
                  <c:v>0</c:v>
                </c:pt>
                <c:pt idx="37187">
                  <c:v>0</c:v>
                </c:pt>
                <c:pt idx="37188">
                  <c:v>0</c:v>
                </c:pt>
                <c:pt idx="37189">
                  <c:v>0</c:v>
                </c:pt>
                <c:pt idx="37190">
                  <c:v>0</c:v>
                </c:pt>
                <c:pt idx="37191">
                  <c:v>0</c:v>
                </c:pt>
                <c:pt idx="37192">
                  <c:v>0</c:v>
                </c:pt>
                <c:pt idx="37193">
                  <c:v>0</c:v>
                </c:pt>
                <c:pt idx="37194">
                  <c:v>0</c:v>
                </c:pt>
                <c:pt idx="37195">
                  <c:v>0</c:v>
                </c:pt>
                <c:pt idx="37196">
                  <c:v>0</c:v>
                </c:pt>
                <c:pt idx="37197">
                  <c:v>0</c:v>
                </c:pt>
                <c:pt idx="37198">
                  <c:v>6.7062369923117382</c:v>
                </c:pt>
                <c:pt idx="37199">
                  <c:v>19.076664489971737</c:v>
                </c:pt>
                <c:pt idx="37200">
                  <c:v>0</c:v>
                </c:pt>
                <c:pt idx="37201">
                  <c:v>0</c:v>
                </c:pt>
                <c:pt idx="37202">
                  <c:v>8.5835565422455637</c:v>
                </c:pt>
                <c:pt idx="37203">
                  <c:v>24.021579281136365</c:v>
                </c:pt>
                <c:pt idx="37204">
                  <c:v>48.221692910637742</c:v>
                </c:pt>
                <c:pt idx="37205">
                  <c:v>74.849736870004065</c:v>
                </c:pt>
                <c:pt idx="37206">
                  <c:v>104.128280688592</c:v>
                </c:pt>
                <c:pt idx="37207">
                  <c:v>131.79499567058832</c:v>
                </c:pt>
                <c:pt idx="37208">
                  <c:v>157.89551682496057</c:v>
                </c:pt>
                <c:pt idx="37209">
                  <c:v>183.00358549430828</c:v>
                </c:pt>
                <c:pt idx="37210">
                  <c:v>207.1129119358668</c:v>
                </c:pt>
                <c:pt idx="37211">
                  <c:v>230.19923813309538</c:v>
                </c:pt>
                <c:pt idx="37212">
                  <c:v>250.69468764049958</c:v>
                </c:pt>
                <c:pt idx="37213">
                  <c:v>254.76392469276703</c:v>
                </c:pt>
                <c:pt idx="37214">
                  <c:v>268.74818579048372</c:v>
                </c:pt>
                <c:pt idx="37215">
                  <c:v>279.74903650897079</c:v>
                </c:pt>
                <c:pt idx="37216">
                  <c:v>277.17570295566588</c:v>
                </c:pt>
                <c:pt idx="37217">
                  <c:v>282.24202427942635</c:v>
                </c:pt>
                <c:pt idx="37218">
                  <c:v>291.0853898904715</c:v>
                </c:pt>
                <c:pt idx="37219">
                  <c:v>283.77725800359354</c:v>
                </c:pt>
                <c:pt idx="37220">
                  <c:v>253.2678667556072</c:v>
                </c:pt>
                <c:pt idx="37221">
                  <c:v>235.60978371270937</c:v>
                </c:pt>
                <c:pt idx="37222">
                  <c:v>202.43134794130728</c:v>
                </c:pt>
                <c:pt idx="37223">
                  <c:v>158.52303585337822</c:v>
                </c:pt>
                <c:pt idx="37224">
                  <c:v>313.71422581932717</c:v>
                </c:pt>
                <c:pt idx="37225">
                  <c:v>420.54201562583586</c:v>
                </c:pt>
                <c:pt idx="37226">
                  <c:v>524.53940626861413</c:v>
                </c:pt>
                <c:pt idx="37227">
                  <c:v>624.15609737202999</c:v>
                </c:pt>
                <c:pt idx="37228">
                  <c:v>719.06469337684166</c:v>
                </c:pt>
                <c:pt idx="37229">
                  <c:v>811.97105138508334</c:v>
                </c:pt>
                <c:pt idx="37230">
                  <c:v>673.27193621883669</c:v>
                </c:pt>
                <c:pt idx="37231">
                  <c:v>592.5320382063876</c:v>
                </c:pt>
                <c:pt idx="37232">
                  <c:v>511.99139732155851</c:v>
                </c:pt>
                <c:pt idx="37233">
                  <c:v>429.33374346944203</c:v>
                </c:pt>
                <c:pt idx="37234">
                  <c:v>335.56633914623143</c:v>
                </c:pt>
                <c:pt idx="37235">
                  <c:v>264.33693566596276</c:v>
                </c:pt>
                <c:pt idx="37236">
                  <c:v>303.32932933740949</c:v>
                </c:pt>
                <c:pt idx="37237">
                  <c:v>322.91231106978415</c:v>
                </c:pt>
                <c:pt idx="37238">
                  <c:v>339.24626274084642</c:v>
                </c:pt>
                <c:pt idx="37239">
                  <c:v>289.32998609962033</c:v>
                </c:pt>
                <c:pt idx="37240">
                  <c:v>0</c:v>
                </c:pt>
                <c:pt idx="37241">
                  <c:v>0</c:v>
                </c:pt>
                <c:pt idx="37242">
                  <c:v>0</c:v>
                </c:pt>
                <c:pt idx="37243">
                  <c:v>0</c:v>
                </c:pt>
                <c:pt idx="37244">
                  <c:v>0</c:v>
                </c:pt>
                <c:pt idx="37245">
                  <c:v>0</c:v>
                </c:pt>
                <c:pt idx="37246">
                  <c:v>0</c:v>
                </c:pt>
                <c:pt idx="37247">
                  <c:v>0</c:v>
                </c:pt>
                <c:pt idx="37248">
                  <c:v>0</c:v>
                </c:pt>
                <c:pt idx="37249">
                  <c:v>-18.220837990085645</c:v>
                </c:pt>
                <c:pt idx="37250">
                  <c:v>39.043171407863007</c:v>
                </c:pt>
                <c:pt idx="37251">
                  <c:v>111.58809881240235</c:v>
                </c:pt>
                <c:pt idx="37252">
                  <c:v>186.77467230105282</c:v>
                </c:pt>
                <c:pt idx="37253">
                  <c:v>266.52009757258071</c:v>
                </c:pt>
                <c:pt idx="37254">
                  <c:v>474.49480947896086</c:v>
                </c:pt>
                <c:pt idx="37255">
                  <c:v>699.44952611713802</c:v>
                </c:pt>
                <c:pt idx="37256">
                  <c:v>927.71829941107762</c:v>
                </c:pt>
                <c:pt idx="37257">
                  <c:v>1142.27893872344</c:v>
                </c:pt>
                <c:pt idx="37258">
                  <c:v>1305.0074289701568</c:v>
                </c:pt>
                <c:pt idx="37259">
                  <c:v>1428.0560527278999</c:v>
                </c:pt>
                <c:pt idx="37260">
                  <c:v>1544.7244899519367</c:v>
                </c:pt>
                <c:pt idx="37261">
                  <c:v>1650.7598340577406</c:v>
                </c:pt>
                <c:pt idx="37262">
                  <c:v>1751.0248598406652</c:v>
                </c:pt>
                <c:pt idx="37263">
                  <c:v>1835.0366434869948</c:v>
                </c:pt>
                <c:pt idx="37264">
                  <c:v>1927.867264275138</c:v>
                </c:pt>
                <c:pt idx="37265">
                  <c:v>2020.2842243397026</c:v>
                </c:pt>
                <c:pt idx="37266">
                  <c:v>2026.1392442736494</c:v>
                </c:pt>
                <c:pt idx="37267">
                  <c:v>2042.8891778752316</c:v>
                </c:pt>
                <c:pt idx="37268">
                  <c:v>2071.9843070231341</c:v>
                </c:pt>
                <c:pt idx="37269">
                  <c:v>2093.8851104703358</c:v>
                </c:pt>
                <c:pt idx="37270">
                  <c:v>2120.6232721537567</c:v>
                </c:pt>
                <c:pt idx="37271">
                  <c:v>2147.3929685305111</c:v>
                </c:pt>
                <c:pt idx="37272">
                  <c:v>2148.4865572015428</c:v>
                </c:pt>
                <c:pt idx="37273">
                  <c:v>2152.4965973905105</c:v>
                </c:pt>
                <c:pt idx="37274">
                  <c:v>2165.5999430880679</c:v>
                </c:pt>
                <c:pt idx="37275">
                  <c:v>2180.9853455106613</c:v>
                </c:pt>
                <c:pt idx="37276">
                  <c:v>2196.4397527096116</c:v>
                </c:pt>
                <c:pt idx="37277">
                  <c:v>2212.2259906977292</c:v>
                </c:pt>
                <c:pt idx="37278">
                  <c:v>2200.6297307897657</c:v>
                </c:pt>
                <c:pt idx="37279">
                  <c:v>2191.3005897213507</c:v>
                </c:pt>
                <c:pt idx="37280">
                  <c:v>2183.683463618248</c:v>
                </c:pt>
                <c:pt idx="37281">
                  <c:v>2154.1094211070149</c:v>
                </c:pt>
                <c:pt idx="37282">
                  <c:v>2150.5555591395942</c:v>
                </c:pt>
                <c:pt idx="37283">
                  <c:v>2146.8385641080927</c:v>
                </c:pt>
                <c:pt idx="37284">
                  <c:v>2119.3468328167287</c:v>
                </c:pt>
                <c:pt idx="37285">
                  <c:v>2073.8992506814307</c:v>
                </c:pt>
                <c:pt idx="37286">
                  <c:v>2033.2348079821686</c:v>
                </c:pt>
                <c:pt idx="37287">
                  <c:v>1995.6067547146961</c:v>
                </c:pt>
                <c:pt idx="37288">
                  <c:v>1960.0250804047043</c:v>
                </c:pt>
                <c:pt idx="37289">
                  <c:v>1926.0945342327507</c:v>
                </c:pt>
                <c:pt idx="37290">
                  <c:v>1750.1685130853864</c:v>
                </c:pt>
                <c:pt idx="37291">
                  <c:v>1520.4769126590413</c:v>
                </c:pt>
                <c:pt idx="37292">
                  <c:v>1416.4050563431069</c:v>
                </c:pt>
                <c:pt idx="37293">
                  <c:v>1272.2452196781587</c:v>
                </c:pt>
                <c:pt idx="37294">
                  <c:v>1154.9862088378252</c:v>
                </c:pt>
                <c:pt idx="37295">
                  <c:v>1054.0877202894742</c:v>
                </c:pt>
                <c:pt idx="37296">
                  <c:v>948.49400202823472</c:v>
                </c:pt>
                <c:pt idx="37297">
                  <c:v>851.91476676175955</c:v>
                </c:pt>
                <c:pt idx="37298">
                  <c:v>763.86459434059009</c:v>
                </c:pt>
                <c:pt idx="37299">
                  <c:v>684.04196095874056</c:v>
                </c:pt>
                <c:pt idx="37300">
                  <c:v>611.24502799915797</c:v>
                </c:pt>
                <c:pt idx="37301">
                  <c:v>544.26746279797749</c:v>
                </c:pt>
                <c:pt idx="37302">
                  <c:v>410.19245301897195</c:v>
                </c:pt>
                <c:pt idx="37303">
                  <c:v>359.36389569837746</c:v>
                </c:pt>
                <c:pt idx="37304">
                  <c:v>314.38135086468407</c:v>
                </c:pt>
                <c:pt idx="37305">
                  <c:v>272.62529131552139</c:v>
                </c:pt>
                <c:pt idx="37306">
                  <c:v>234.35518983635845</c:v>
                </c:pt>
                <c:pt idx="37307">
                  <c:v>199.56411667026185</c:v>
                </c:pt>
                <c:pt idx="37308">
                  <c:v>169.93831525116008</c:v>
                </c:pt>
                <c:pt idx="37309">
                  <c:v>141.44189122577887</c:v>
                </c:pt>
                <c:pt idx="37310">
                  <c:v>114.75430852919686</c:v>
                </c:pt>
                <c:pt idx="37311">
                  <c:v>90.62989176236151</c:v>
                </c:pt>
                <c:pt idx="37312">
                  <c:v>68.606467210650408</c:v>
                </c:pt>
                <c:pt idx="37313">
                  <c:v>48.264034742406189</c:v>
                </c:pt>
                <c:pt idx="37314">
                  <c:v>20.111124062340551</c:v>
                </c:pt>
                <c:pt idx="37315">
                  <c:v>0</c:v>
                </c:pt>
                <c:pt idx="37316">
                  <c:v>0</c:v>
                </c:pt>
                <c:pt idx="37317">
                  <c:v>0</c:v>
                </c:pt>
                <c:pt idx="37318">
                  <c:v>0</c:v>
                </c:pt>
                <c:pt idx="37319">
                  <c:v>0</c:v>
                </c:pt>
                <c:pt idx="37320">
                  <c:v>0</c:v>
                </c:pt>
                <c:pt idx="37321">
                  <c:v>0</c:v>
                </c:pt>
                <c:pt idx="37322">
                  <c:v>0</c:v>
                </c:pt>
                <c:pt idx="37323">
                  <c:v>0</c:v>
                </c:pt>
                <c:pt idx="37324">
                  <c:v>0</c:v>
                </c:pt>
                <c:pt idx="37325">
                  <c:v>0</c:v>
                </c:pt>
                <c:pt idx="37326">
                  <c:v>0</c:v>
                </c:pt>
                <c:pt idx="37327">
                  <c:v>0</c:v>
                </c:pt>
                <c:pt idx="37328">
                  <c:v>0</c:v>
                </c:pt>
                <c:pt idx="37329">
                  <c:v>0</c:v>
                </c:pt>
                <c:pt idx="37330">
                  <c:v>0</c:v>
                </c:pt>
                <c:pt idx="37331">
                  <c:v>0</c:v>
                </c:pt>
                <c:pt idx="37332">
                  <c:v>0</c:v>
                </c:pt>
                <c:pt idx="37333">
                  <c:v>0</c:v>
                </c:pt>
                <c:pt idx="37334">
                  <c:v>0</c:v>
                </c:pt>
                <c:pt idx="37335">
                  <c:v>0</c:v>
                </c:pt>
                <c:pt idx="37336">
                  <c:v>0</c:v>
                </c:pt>
                <c:pt idx="37337">
                  <c:v>0</c:v>
                </c:pt>
                <c:pt idx="37338">
                  <c:v>0</c:v>
                </c:pt>
                <c:pt idx="37339">
                  <c:v>0</c:v>
                </c:pt>
                <c:pt idx="37340">
                  <c:v>9.2374708955114286</c:v>
                </c:pt>
                <c:pt idx="37341">
                  <c:v>56.748076283309793</c:v>
                </c:pt>
                <c:pt idx="37342">
                  <c:v>76.696603741990103</c:v>
                </c:pt>
                <c:pt idx="37343">
                  <c:v>107.80362915088283</c:v>
                </c:pt>
                <c:pt idx="37344">
                  <c:v>115.26636412102404</c:v>
                </c:pt>
                <c:pt idx="37345">
                  <c:v>75.775777087034697</c:v>
                </c:pt>
                <c:pt idx="37346">
                  <c:v>76.208641832927015</c:v>
                </c:pt>
                <c:pt idx="37347">
                  <c:v>92.656383225831405</c:v>
                </c:pt>
                <c:pt idx="37348">
                  <c:v>108.95507748876346</c:v>
                </c:pt>
                <c:pt idx="37349">
                  <c:v>125.52333228810089</c:v>
                </c:pt>
                <c:pt idx="37350">
                  <c:v>143.61901882275359</c:v>
                </c:pt>
                <c:pt idx="37351">
                  <c:v>161.29293137493499</c:v>
                </c:pt>
                <c:pt idx="37352">
                  <c:v>178.5830970745231</c:v>
                </c:pt>
                <c:pt idx="37353">
                  <c:v>196.02253637872457</c:v>
                </c:pt>
                <c:pt idx="37354">
                  <c:v>214.49197069557087</c:v>
                </c:pt>
                <c:pt idx="37355">
                  <c:v>234.66292503961745</c:v>
                </c:pt>
                <c:pt idx="37356">
                  <c:v>256.85079469975619</c:v>
                </c:pt>
                <c:pt idx="37357">
                  <c:v>277.81192911956236</c:v>
                </c:pt>
                <c:pt idx="37358">
                  <c:v>296.92716417639724</c:v>
                </c:pt>
                <c:pt idx="37359">
                  <c:v>318.01023541693786</c:v>
                </c:pt>
                <c:pt idx="37360">
                  <c:v>340.02899659530186</c:v>
                </c:pt>
                <c:pt idx="37361">
                  <c:v>361.27388265378244</c:v>
                </c:pt>
                <c:pt idx="37362">
                  <c:v>380.64831063449009</c:v>
                </c:pt>
                <c:pt idx="37363">
                  <c:v>400.35792514947269</c:v>
                </c:pt>
                <c:pt idx="37364">
                  <c:v>419.3933498395777</c:v>
                </c:pt>
                <c:pt idx="37365">
                  <c:v>436.87562307118031</c:v>
                </c:pt>
                <c:pt idx="37366">
                  <c:v>451.40578295686396</c:v>
                </c:pt>
                <c:pt idx="37367">
                  <c:v>463.03068524091276</c:v>
                </c:pt>
                <c:pt idx="37368">
                  <c:v>510.8040406522216</c:v>
                </c:pt>
                <c:pt idx="37369">
                  <c:v>543.78437513702909</c:v>
                </c:pt>
                <c:pt idx="37370">
                  <c:v>571.82959259289373</c:v>
                </c:pt>
                <c:pt idx="37371">
                  <c:v>594.15301560768307</c:v>
                </c:pt>
                <c:pt idx="37372">
                  <c:v>610.39057891790412</c:v>
                </c:pt>
                <c:pt idx="37373">
                  <c:v>623.65391095480743</c:v>
                </c:pt>
                <c:pt idx="37374">
                  <c:v>616.82299464821745</c:v>
                </c:pt>
                <c:pt idx="37375">
                  <c:v>614.05617982568822</c:v>
                </c:pt>
                <c:pt idx="37376">
                  <c:v>613.7657017286183</c:v>
                </c:pt>
                <c:pt idx="37377">
                  <c:v>611.51460191503111</c:v>
                </c:pt>
                <c:pt idx="37378">
                  <c:v>608.28409747548483</c:v>
                </c:pt>
                <c:pt idx="37379">
                  <c:v>605.01261626333996</c:v>
                </c:pt>
                <c:pt idx="37380">
                  <c:v>615.72220647955123</c:v>
                </c:pt>
                <c:pt idx="37381">
                  <c:v>622.81086994050804</c:v>
                </c:pt>
                <c:pt idx="37382">
                  <c:v>628.27643859494879</c:v>
                </c:pt>
                <c:pt idx="37383">
                  <c:v>631.93907680983489</c:v>
                </c:pt>
                <c:pt idx="37384">
                  <c:v>633.34678748997192</c:v>
                </c:pt>
                <c:pt idx="37385">
                  <c:v>631.59077507696509</c:v>
                </c:pt>
                <c:pt idx="37386">
                  <c:v>637.28304987140007</c:v>
                </c:pt>
                <c:pt idx="37387">
                  <c:v>645.75228648777841</c:v>
                </c:pt>
                <c:pt idx="37388">
                  <c:v>651.80751080209859</c:v>
                </c:pt>
                <c:pt idx="37389">
                  <c:v>649.84903045535339</c:v>
                </c:pt>
                <c:pt idx="37390">
                  <c:v>647.02369775605518</c:v>
                </c:pt>
                <c:pt idx="37391">
                  <c:v>644.02415411681545</c:v>
                </c:pt>
                <c:pt idx="37392">
                  <c:v>633.12369282674069</c:v>
                </c:pt>
                <c:pt idx="37393">
                  <c:v>612.91640855281184</c:v>
                </c:pt>
                <c:pt idx="37394">
                  <c:v>602.82597540220593</c:v>
                </c:pt>
                <c:pt idx="37395">
                  <c:v>596.53801101825047</c:v>
                </c:pt>
                <c:pt idx="37396">
                  <c:v>591.94054545654558</c:v>
                </c:pt>
                <c:pt idx="37397">
                  <c:v>587.8841744753953</c:v>
                </c:pt>
                <c:pt idx="37398">
                  <c:v>581.1377707747755</c:v>
                </c:pt>
                <c:pt idx="37399">
                  <c:v>618.77721046140766</c:v>
                </c:pt>
                <c:pt idx="37400">
                  <c:v>642.89784970896255</c:v>
                </c:pt>
                <c:pt idx="37401">
                  <c:v>645.2961992867306</c:v>
                </c:pt>
                <c:pt idx="37402">
                  <c:v>639.10209198549001</c:v>
                </c:pt>
                <c:pt idx="37403">
                  <c:v>632.99036003940682</c:v>
                </c:pt>
                <c:pt idx="37404">
                  <c:v>635.92497246604842</c:v>
                </c:pt>
                <c:pt idx="37405">
                  <c:v>648.59220093778504</c:v>
                </c:pt>
                <c:pt idx="37406">
                  <c:v>656.20747995458021</c:v>
                </c:pt>
                <c:pt idx="37407">
                  <c:v>657.95015304832816</c:v>
                </c:pt>
                <c:pt idx="37408">
                  <c:v>657.78812535271948</c:v>
                </c:pt>
                <c:pt idx="37409">
                  <c:v>657.89282810461805</c:v>
                </c:pt>
                <c:pt idx="37410">
                  <c:v>660.54433741056755</c:v>
                </c:pt>
                <c:pt idx="37411">
                  <c:v>649.31338336204396</c:v>
                </c:pt>
                <c:pt idx="37412">
                  <c:v>637.18009997170202</c:v>
                </c:pt>
                <c:pt idx="37413">
                  <c:v>631.65807538328227</c:v>
                </c:pt>
                <c:pt idx="37414">
                  <c:v>630.85856343440344</c:v>
                </c:pt>
                <c:pt idx="37415">
                  <c:v>631.11054643856369</c:v>
                </c:pt>
                <c:pt idx="37416">
                  <c:v>614.71774626862759</c:v>
                </c:pt>
                <c:pt idx="37417">
                  <c:v>592.19391421462683</c:v>
                </c:pt>
                <c:pt idx="37418">
                  <c:v>575.59008547234635</c:v>
                </c:pt>
                <c:pt idx="37419">
                  <c:v>566.445532295524</c:v>
                </c:pt>
                <c:pt idx="37420">
                  <c:v>560.7860485361831</c:v>
                </c:pt>
                <c:pt idx="37421">
                  <c:v>555.76703338620223</c:v>
                </c:pt>
                <c:pt idx="37422">
                  <c:v>560.96432391996063</c:v>
                </c:pt>
                <c:pt idx="37423">
                  <c:v>560.39945055215935</c:v>
                </c:pt>
                <c:pt idx="37424">
                  <c:v>557.11217505664422</c:v>
                </c:pt>
                <c:pt idx="37425">
                  <c:v>533.11643694962675</c:v>
                </c:pt>
                <c:pt idx="37426">
                  <c:v>530.23261096509782</c:v>
                </c:pt>
                <c:pt idx="37427">
                  <c:v>527.49877413718912</c:v>
                </c:pt>
                <c:pt idx="37428">
                  <c:v>569.70442268539875</c:v>
                </c:pt>
                <c:pt idx="37429">
                  <c:v>577.1851504534925</c:v>
                </c:pt>
                <c:pt idx="37430">
                  <c:v>577.1007183292204</c:v>
                </c:pt>
                <c:pt idx="37431">
                  <c:v>575.53899079695191</c:v>
                </c:pt>
                <c:pt idx="37432">
                  <c:v>574.06639676523605</c:v>
                </c:pt>
                <c:pt idx="37433">
                  <c:v>572.00300095830028</c:v>
                </c:pt>
                <c:pt idx="37434">
                  <c:v>555.9169835013065</c:v>
                </c:pt>
                <c:pt idx="37435">
                  <c:v>526.82365200210222</c:v>
                </c:pt>
                <c:pt idx="37436">
                  <c:v>499.94666787405055</c:v>
                </c:pt>
                <c:pt idx="37437">
                  <c:v>482.46332801302947</c:v>
                </c:pt>
                <c:pt idx="37438">
                  <c:v>470.58820183004912</c:v>
                </c:pt>
                <c:pt idx="37439">
                  <c:v>459.4971612039825</c:v>
                </c:pt>
                <c:pt idx="37440">
                  <c:v>433.75113908707647</c:v>
                </c:pt>
                <c:pt idx="37441">
                  <c:v>415.80826586323593</c:v>
                </c:pt>
                <c:pt idx="37442">
                  <c:v>403.51707938344447</c:v>
                </c:pt>
                <c:pt idx="37443">
                  <c:v>392.86831388624648</c:v>
                </c:pt>
                <c:pt idx="37444">
                  <c:v>382.31128044186522</c:v>
                </c:pt>
                <c:pt idx="37445">
                  <c:v>371.97819451615112</c:v>
                </c:pt>
                <c:pt idx="37446">
                  <c:v>366.80635221051784</c:v>
                </c:pt>
                <c:pt idx="37447">
                  <c:v>346.00454228811924</c:v>
                </c:pt>
                <c:pt idx="37448">
                  <c:v>322.07738613715151</c:v>
                </c:pt>
                <c:pt idx="37449">
                  <c:v>303.59400944840291</c:v>
                </c:pt>
                <c:pt idx="37450">
                  <c:v>289.64202358119212</c:v>
                </c:pt>
                <c:pt idx="37451">
                  <c:v>276.98938390221218</c:v>
                </c:pt>
                <c:pt idx="37452">
                  <c:v>259.59535917914542</c:v>
                </c:pt>
                <c:pt idx="37453">
                  <c:v>245.54606217266601</c:v>
                </c:pt>
                <c:pt idx="37454">
                  <c:v>228.86857748775574</c:v>
                </c:pt>
                <c:pt idx="37455">
                  <c:v>149.93736544835377</c:v>
                </c:pt>
                <c:pt idx="37456">
                  <c:v>126.77528029024876</c:v>
                </c:pt>
                <c:pt idx="37457">
                  <c:v>89.646039597820206</c:v>
                </c:pt>
                <c:pt idx="37458">
                  <c:v>44.381764194190445</c:v>
                </c:pt>
                <c:pt idx="37459">
                  <c:v>2.806384014209538</c:v>
                </c:pt>
                <c:pt idx="37460">
                  <c:v>0</c:v>
                </c:pt>
                <c:pt idx="37461">
                  <c:v>0</c:v>
                </c:pt>
                <c:pt idx="37462">
                  <c:v>0</c:v>
                </c:pt>
                <c:pt idx="37463">
                  <c:v>0</c:v>
                </c:pt>
                <c:pt idx="37464">
                  <c:v>0</c:v>
                </c:pt>
                <c:pt idx="37465">
                  <c:v>0</c:v>
                </c:pt>
                <c:pt idx="37466">
                  <c:v>0</c:v>
                </c:pt>
                <c:pt idx="37467">
                  <c:v>0</c:v>
                </c:pt>
                <c:pt idx="37468">
                  <c:v>0</c:v>
                </c:pt>
                <c:pt idx="37469">
                  <c:v>0</c:v>
                </c:pt>
                <c:pt idx="37470">
                  <c:v>0</c:v>
                </c:pt>
                <c:pt idx="37471">
                  <c:v>0</c:v>
                </c:pt>
                <c:pt idx="37472">
                  <c:v>0</c:v>
                </c:pt>
                <c:pt idx="37473">
                  <c:v>0</c:v>
                </c:pt>
                <c:pt idx="37474">
                  <c:v>0</c:v>
                </c:pt>
                <c:pt idx="37475">
                  <c:v>0</c:v>
                </c:pt>
                <c:pt idx="37476">
                  <c:v>2.4632842188187452</c:v>
                </c:pt>
                <c:pt idx="37477">
                  <c:v>0</c:v>
                </c:pt>
                <c:pt idx="37478">
                  <c:v>24.787824627597708</c:v>
                </c:pt>
                <c:pt idx="37479">
                  <c:v>49.505763937303819</c:v>
                </c:pt>
                <c:pt idx="37480">
                  <c:v>62.56473970365073</c:v>
                </c:pt>
                <c:pt idx="37481">
                  <c:v>69.592397097045094</c:v>
                </c:pt>
                <c:pt idx="37482">
                  <c:v>38.477845716590537</c:v>
                </c:pt>
                <c:pt idx="37483">
                  <c:v>42.235894774739087</c:v>
                </c:pt>
                <c:pt idx="37484">
                  <c:v>47.726922008771872</c:v>
                </c:pt>
                <c:pt idx="37485">
                  <c:v>94.038303341874183</c:v>
                </c:pt>
                <c:pt idx="37486">
                  <c:v>108.17173668236087</c:v>
                </c:pt>
                <c:pt idx="37487">
                  <c:v>122.74327275851181</c:v>
                </c:pt>
                <c:pt idx="37488">
                  <c:v>134.31656832589863</c:v>
                </c:pt>
                <c:pt idx="37489">
                  <c:v>0</c:v>
                </c:pt>
                <c:pt idx="37490">
                  <c:v>1.7378427730128616</c:v>
                </c:pt>
                <c:pt idx="37491">
                  <c:v>11.259994869724901</c:v>
                </c:pt>
                <c:pt idx="37492">
                  <c:v>23.596083054476782</c:v>
                </c:pt>
                <c:pt idx="37493">
                  <c:v>35.832036218988691</c:v>
                </c:pt>
                <c:pt idx="37494">
                  <c:v>48.961354530126897</c:v>
                </c:pt>
                <c:pt idx="37495">
                  <c:v>61.144776284542019</c:v>
                </c:pt>
                <c:pt idx="37496">
                  <c:v>71.791466030820132</c:v>
                </c:pt>
                <c:pt idx="37497">
                  <c:v>86.399314339347114</c:v>
                </c:pt>
                <c:pt idx="37498">
                  <c:v>104.17397746827471</c:v>
                </c:pt>
                <c:pt idx="37499">
                  <c:v>123.23080798428484</c:v>
                </c:pt>
                <c:pt idx="37500">
                  <c:v>142.40018368378227</c:v>
                </c:pt>
                <c:pt idx="37501">
                  <c:v>162.97241465007895</c:v>
                </c:pt>
                <c:pt idx="37502">
                  <c:v>180.29371002656632</c:v>
                </c:pt>
                <c:pt idx="37503">
                  <c:v>202.34172991875701</c:v>
                </c:pt>
                <c:pt idx="37504">
                  <c:v>229.17568598604296</c:v>
                </c:pt>
                <c:pt idx="37505">
                  <c:v>257.28820615306688</c:v>
                </c:pt>
                <c:pt idx="37506">
                  <c:v>286.01073899782853</c:v>
                </c:pt>
                <c:pt idx="37507">
                  <c:v>315.54498230748749</c:v>
                </c:pt>
                <c:pt idx="37508">
                  <c:v>345.49812106252858</c:v>
                </c:pt>
                <c:pt idx="37509">
                  <c:v>375.58403023191948</c:v>
                </c:pt>
                <c:pt idx="37510">
                  <c:v>405.73494672336074</c:v>
                </c:pt>
                <c:pt idx="37511">
                  <c:v>435.79696874841932</c:v>
                </c:pt>
                <c:pt idx="37512">
                  <c:v>477.62040382920276</c:v>
                </c:pt>
                <c:pt idx="37513">
                  <c:v>508.78828601744289</c:v>
                </c:pt>
                <c:pt idx="37514">
                  <c:v>536.12381820581754</c:v>
                </c:pt>
                <c:pt idx="37515">
                  <c:v>568.38925789946256</c:v>
                </c:pt>
                <c:pt idx="37516">
                  <c:v>600.00343406537434</c:v>
                </c:pt>
                <c:pt idx="37517">
                  <c:v>630.73174934430506</c:v>
                </c:pt>
                <c:pt idx="37518">
                  <c:v>641.18602499136591</c:v>
                </c:pt>
                <c:pt idx="37519">
                  <c:v>659.72366119274056</c:v>
                </c:pt>
                <c:pt idx="37520">
                  <c:v>683.81647766363869</c:v>
                </c:pt>
                <c:pt idx="37521">
                  <c:v>705.31445702182566</c:v>
                </c:pt>
                <c:pt idx="37522">
                  <c:v>729.15967039927648</c:v>
                </c:pt>
                <c:pt idx="37523">
                  <c:v>740.54047442276055</c:v>
                </c:pt>
                <c:pt idx="37524">
                  <c:v>772.63348932143981</c:v>
                </c:pt>
                <c:pt idx="37525">
                  <c:v>795.81187134148718</c:v>
                </c:pt>
                <c:pt idx="37526">
                  <c:v>816.22962062463694</c:v>
                </c:pt>
                <c:pt idx="37527">
                  <c:v>828.20135435456973</c:v>
                </c:pt>
                <c:pt idx="37528">
                  <c:v>832.14968326398855</c:v>
                </c:pt>
                <c:pt idx="37529">
                  <c:v>831.26097352528495</c:v>
                </c:pt>
                <c:pt idx="37530">
                  <c:v>833.50548736744383</c:v>
                </c:pt>
                <c:pt idx="37531">
                  <c:v>836.91713211214562</c:v>
                </c:pt>
                <c:pt idx="37532">
                  <c:v>833.426266284647</c:v>
                </c:pt>
                <c:pt idx="37533">
                  <c:v>824.46757007357462</c:v>
                </c:pt>
                <c:pt idx="37534">
                  <c:v>812.38700792543204</c:v>
                </c:pt>
                <c:pt idx="37535">
                  <c:v>798.24355980946393</c:v>
                </c:pt>
                <c:pt idx="37536">
                  <c:v>778.11970717082772</c:v>
                </c:pt>
                <c:pt idx="37537">
                  <c:v>745.3312785520036</c:v>
                </c:pt>
                <c:pt idx="37538">
                  <c:v>711.70154349869779</c:v>
                </c:pt>
                <c:pt idx="37539">
                  <c:v>690.20275932225024</c:v>
                </c:pt>
                <c:pt idx="37540">
                  <c:v>670.00195811306924</c:v>
                </c:pt>
                <c:pt idx="37541">
                  <c:v>650.34340073741248</c:v>
                </c:pt>
                <c:pt idx="37542">
                  <c:v>676.00417084822709</c:v>
                </c:pt>
                <c:pt idx="37543">
                  <c:v>731.37448457388052</c:v>
                </c:pt>
                <c:pt idx="37544">
                  <c:v>753.13094771504552</c:v>
                </c:pt>
                <c:pt idx="37545">
                  <c:v>752.69625936039301</c:v>
                </c:pt>
                <c:pt idx="37546">
                  <c:v>748.92450786748668</c:v>
                </c:pt>
                <c:pt idx="37547">
                  <c:v>743.61575591735016</c:v>
                </c:pt>
                <c:pt idx="37548">
                  <c:v>757.45000538612135</c:v>
                </c:pt>
                <c:pt idx="37549">
                  <c:v>770.68331794754522</c:v>
                </c:pt>
                <c:pt idx="37550">
                  <c:v>769.7501103168006</c:v>
                </c:pt>
                <c:pt idx="37551">
                  <c:v>768.10160012702249</c:v>
                </c:pt>
                <c:pt idx="37552">
                  <c:v>768.12824295660459</c:v>
                </c:pt>
                <c:pt idx="37553">
                  <c:v>766.70048723355228</c:v>
                </c:pt>
                <c:pt idx="37554">
                  <c:v>742.78114096352226</c:v>
                </c:pt>
                <c:pt idx="37555">
                  <c:v>715.94695964175753</c:v>
                </c:pt>
                <c:pt idx="37556">
                  <c:v>698.3712006263155</c:v>
                </c:pt>
                <c:pt idx="37557">
                  <c:v>689.17064695610554</c:v>
                </c:pt>
                <c:pt idx="37558">
                  <c:v>681.8047025626654</c:v>
                </c:pt>
                <c:pt idx="37559">
                  <c:v>670.03082521419287</c:v>
                </c:pt>
                <c:pt idx="37560">
                  <c:v>666.92074654550402</c:v>
                </c:pt>
                <c:pt idx="37561">
                  <c:v>646.52024284604033</c:v>
                </c:pt>
                <c:pt idx="37562">
                  <c:v>620.29599235197588</c:v>
                </c:pt>
                <c:pt idx="37563">
                  <c:v>600.41224509666984</c:v>
                </c:pt>
                <c:pt idx="37564">
                  <c:v>586.26440927580597</c:v>
                </c:pt>
                <c:pt idx="37565">
                  <c:v>573.26312512956429</c:v>
                </c:pt>
                <c:pt idx="37566">
                  <c:v>542.78771927484433</c:v>
                </c:pt>
                <c:pt idx="37567">
                  <c:v>519.67437888332745</c:v>
                </c:pt>
                <c:pt idx="37568">
                  <c:v>502.90529982198029</c:v>
                </c:pt>
                <c:pt idx="37569">
                  <c:v>451.64494067221563</c:v>
                </c:pt>
                <c:pt idx="37570">
                  <c:v>437.6579842887557</c:v>
                </c:pt>
                <c:pt idx="37571">
                  <c:v>424.015796016092</c:v>
                </c:pt>
                <c:pt idx="37572">
                  <c:v>457.35462042331449</c:v>
                </c:pt>
                <c:pt idx="37573">
                  <c:v>443.74341932624304</c:v>
                </c:pt>
                <c:pt idx="37574">
                  <c:v>422.87330293369229</c:v>
                </c:pt>
                <c:pt idx="37575">
                  <c:v>402.86739753760867</c:v>
                </c:pt>
                <c:pt idx="37576">
                  <c:v>385.52000762482879</c:v>
                </c:pt>
                <c:pt idx="37577">
                  <c:v>369.12667213305525</c:v>
                </c:pt>
                <c:pt idx="37578">
                  <c:v>349.83030813424813</c:v>
                </c:pt>
                <c:pt idx="37579">
                  <c:v>311.81867426257855</c:v>
                </c:pt>
                <c:pt idx="37580">
                  <c:v>275.76366496598968</c:v>
                </c:pt>
                <c:pt idx="37581">
                  <c:v>248.98562235262665</c:v>
                </c:pt>
                <c:pt idx="37582">
                  <c:v>227.21163661403605</c:v>
                </c:pt>
                <c:pt idx="37583">
                  <c:v>205.96493913509929</c:v>
                </c:pt>
                <c:pt idx="37584">
                  <c:v>178.76882984483225</c:v>
                </c:pt>
                <c:pt idx="37585">
                  <c:v>159.06726484179453</c:v>
                </c:pt>
                <c:pt idx="37586">
                  <c:v>144.8473412728766</c:v>
                </c:pt>
                <c:pt idx="37587">
                  <c:v>132.36980041520337</c:v>
                </c:pt>
                <c:pt idx="37588">
                  <c:v>120.28984364961531</c:v>
                </c:pt>
                <c:pt idx="37589">
                  <c:v>85.464274523874664</c:v>
                </c:pt>
                <c:pt idx="37590">
                  <c:v>0</c:v>
                </c:pt>
                <c:pt idx="37591">
                  <c:v>0</c:v>
                </c:pt>
                <c:pt idx="37592">
                  <c:v>0</c:v>
                </c:pt>
                <c:pt idx="37593">
                  <c:v>0</c:v>
                </c:pt>
                <c:pt idx="37594">
                  <c:v>0</c:v>
                </c:pt>
                <c:pt idx="37595">
                  <c:v>0</c:v>
                </c:pt>
                <c:pt idx="37596">
                  <c:v>0</c:v>
                </c:pt>
                <c:pt idx="37597">
                  <c:v>0</c:v>
                </c:pt>
                <c:pt idx="37598">
                  <c:v>0</c:v>
                </c:pt>
                <c:pt idx="37599">
                  <c:v>0</c:v>
                </c:pt>
                <c:pt idx="37600">
                  <c:v>0</c:v>
                </c:pt>
                <c:pt idx="37601">
                  <c:v>0</c:v>
                </c:pt>
                <c:pt idx="37602">
                  <c:v>0</c:v>
                </c:pt>
                <c:pt idx="37603">
                  <c:v>0</c:v>
                </c:pt>
                <c:pt idx="37604">
                  <c:v>0</c:v>
                </c:pt>
                <c:pt idx="37605">
                  <c:v>0</c:v>
                </c:pt>
                <c:pt idx="37606">
                  <c:v>0</c:v>
                </c:pt>
                <c:pt idx="37607">
                  <c:v>0</c:v>
                </c:pt>
                <c:pt idx="37608">
                  <c:v>0</c:v>
                </c:pt>
                <c:pt idx="37609">
                  <c:v>0</c:v>
                </c:pt>
                <c:pt idx="37610">
                  <c:v>0</c:v>
                </c:pt>
                <c:pt idx="37611">
                  <c:v>0</c:v>
                </c:pt>
                <c:pt idx="37612">
                  <c:v>0</c:v>
                </c:pt>
                <c:pt idx="37613">
                  <c:v>0</c:v>
                </c:pt>
                <c:pt idx="37614">
                  <c:v>0</c:v>
                </c:pt>
                <c:pt idx="37615">
                  <c:v>0</c:v>
                </c:pt>
                <c:pt idx="37616">
                  <c:v>0</c:v>
                </c:pt>
                <c:pt idx="37617">
                  <c:v>0</c:v>
                </c:pt>
                <c:pt idx="37618">
                  <c:v>0</c:v>
                </c:pt>
                <c:pt idx="37619">
                  <c:v>0</c:v>
                </c:pt>
                <c:pt idx="37620">
                  <c:v>0</c:v>
                </c:pt>
                <c:pt idx="37621">
                  <c:v>0</c:v>
                </c:pt>
                <c:pt idx="37622">
                  <c:v>0</c:v>
                </c:pt>
                <c:pt idx="37623">
                  <c:v>0</c:v>
                </c:pt>
                <c:pt idx="37624">
                  <c:v>0</c:v>
                </c:pt>
                <c:pt idx="37625">
                  <c:v>0</c:v>
                </c:pt>
                <c:pt idx="37626">
                  <c:v>0</c:v>
                </c:pt>
                <c:pt idx="37627">
                  <c:v>0</c:v>
                </c:pt>
                <c:pt idx="37628">
                  <c:v>0</c:v>
                </c:pt>
                <c:pt idx="37629">
                  <c:v>0</c:v>
                </c:pt>
                <c:pt idx="37630">
                  <c:v>0</c:v>
                </c:pt>
                <c:pt idx="37631">
                  <c:v>0</c:v>
                </c:pt>
                <c:pt idx="37632">
                  <c:v>0</c:v>
                </c:pt>
                <c:pt idx="37633">
                  <c:v>0</c:v>
                </c:pt>
                <c:pt idx="37634">
                  <c:v>0</c:v>
                </c:pt>
                <c:pt idx="37635">
                  <c:v>0</c:v>
                </c:pt>
                <c:pt idx="37636">
                  <c:v>0</c:v>
                </c:pt>
                <c:pt idx="37637">
                  <c:v>0</c:v>
                </c:pt>
                <c:pt idx="37638">
                  <c:v>0</c:v>
                </c:pt>
                <c:pt idx="37639">
                  <c:v>0</c:v>
                </c:pt>
                <c:pt idx="37640">
                  <c:v>0</c:v>
                </c:pt>
                <c:pt idx="37641">
                  <c:v>0</c:v>
                </c:pt>
                <c:pt idx="37642">
                  <c:v>0</c:v>
                </c:pt>
                <c:pt idx="37643">
                  <c:v>0</c:v>
                </c:pt>
                <c:pt idx="37644">
                  <c:v>0</c:v>
                </c:pt>
                <c:pt idx="37645">
                  <c:v>0</c:v>
                </c:pt>
                <c:pt idx="37646">
                  <c:v>0</c:v>
                </c:pt>
                <c:pt idx="37647">
                  <c:v>0</c:v>
                </c:pt>
                <c:pt idx="37648">
                  <c:v>2.0338536417130659</c:v>
                </c:pt>
                <c:pt idx="37649">
                  <c:v>5.5525109088203148</c:v>
                </c:pt>
                <c:pt idx="37650">
                  <c:v>13.30919425100995</c:v>
                </c:pt>
                <c:pt idx="37651">
                  <c:v>20.021457462982216</c:v>
                </c:pt>
                <c:pt idx="37652">
                  <c:v>24.144324520478946</c:v>
                </c:pt>
                <c:pt idx="37653">
                  <c:v>28.281163314305623</c:v>
                </c:pt>
                <c:pt idx="37654">
                  <c:v>33.4520108790555</c:v>
                </c:pt>
                <c:pt idx="37655">
                  <c:v>39.623492282022994</c:v>
                </c:pt>
                <c:pt idx="37656">
                  <c:v>45.9349114964484</c:v>
                </c:pt>
                <c:pt idx="37657">
                  <c:v>77.247161898746839</c:v>
                </c:pt>
                <c:pt idx="37658">
                  <c:v>110.19456495530167</c:v>
                </c:pt>
                <c:pt idx="37659">
                  <c:v>145.60250262116955</c:v>
                </c:pt>
                <c:pt idx="37660">
                  <c:v>174.23280809380373</c:v>
                </c:pt>
                <c:pt idx="37661">
                  <c:v>197.57830110387891</c:v>
                </c:pt>
                <c:pt idx="37662">
                  <c:v>234.91034415356444</c:v>
                </c:pt>
                <c:pt idx="37663">
                  <c:v>257.3205695879243</c:v>
                </c:pt>
                <c:pt idx="37664">
                  <c:v>272.29295631567931</c:v>
                </c:pt>
                <c:pt idx="37665">
                  <c:v>282.4125298018875</c:v>
                </c:pt>
                <c:pt idx="37666">
                  <c:v>291.49355717918723</c:v>
                </c:pt>
                <c:pt idx="37667">
                  <c:v>296.14726332728452</c:v>
                </c:pt>
                <c:pt idx="37668">
                  <c:v>302.33935284016013</c:v>
                </c:pt>
                <c:pt idx="37669">
                  <c:v>304.56771407399236</c:v>
                </c:pt>
                <c:pt idx="37670">
                  <c:v>308.29876619201832</c:v>
                </c:pt>
                <c:pt idx="37671">
                  <c:v>308.3636005725275</c:v>
                </c:pt>
                <c:pt idx="37672">
                  <c:v>302.46528223795849</c:v>
                </c:pt>
                <c:pt idx="37673">
                  <c:v>296.9859911014675</c:v>
                </c:pt>
                <c:pt idx="37674">
                  <c:v>313.31411311889622</c:v>
                </c:pt>
                <c:pt idx="37675">
                  <c:v>317.20127480626303</c:v>
                </c:pt>
                <c:pt idx="37676">
                  <c:v>307.12598037349017</c:v>
                </c:pt>
                <c:pt idx="37677">
                  <c:v>290.1225869296498</c:v>
                </c:pt>
                <c:pt idx="37678">
                  <c:v>270.72944021472108</c:v>
                </c:pt>
                <c:pt idx="37679">
                  <c:v>249.55122680022015</c:v>
                </c:pt>
                <c:pt idx="37680">
                  <c:v>213.21420678097638</c:v>
                </c:pt>
                <c:pt idx="37681">
                  <c:v>175.14422578464718</c:v>
                </c:pt>
                <c:pt idx="37682">
                  <c:v>154.02604645074521</c:v>
                </c:pt>
                <c:pt idx="37683">
                  <c:v>137.10267792617515</c:v>
                </c:pt>
                <c:pt idx="37684">
                  <c:v>117.19412478448628</c:v>
                </c:pt>
                <c:pt idx="37685">
                  <c:v>96.694847648661153</c:v>
                </c:pt>
                <c:pt idx="37686">
                  <c:v>97.716145437047331</c:v>
                </c:pt>
                <c:pt idx="37687">
                  <c:v>155.08442712630671</c:v>
                </c:pt>
                <c:pt idx="37688">
                  <c:v>186.68403388231098</c:v>
                </c:pt>
                <c:pt idx="37689">
                  <c:v>190.02105333394996</c:v>
                </c:pt>
                <c:pt idx="37690">
                  <c:v>186.16560722671375</c:v>
                </c:pt>
                <c:pt idx="37691">
                  <c:v>181.65481589478401</c:v>
                </c:pt>
                <c:pt idx="37692">
                  <c:v>177.81481719348193</c:v>
                </c:pt>
                <c:pt idx="37693">
                  <c:v>188.83925295173117</c:v>
                </c:pt>
                <c:pt idx="37694">
                  <c:v>189.20573465969753</c:v>
                </c:pt>
                <c:pt idx="37695">
                  <c:v>183.09447310265881</c:v>
                </c:pt>
                <c:pt idx="37696">
                  <c:v>177.8116330508945</c:v>
                </c:pt>
                <c:pt idx="37697">
                  <c:v>175.373953188797</c:v>
                </c:pt>
                <c:pt idx="37698">
                  <c:v>173.12217827276802</c:v>
                </c:pt>
                <c:pt idx="37699">
                  <c:v>155.57598416268794</c:v>
                </c:pt>
                <c:pt idx="37700">
                  <c:v>138.77701777887606</c:v>
                </c:pt>
                <c:pt idx="37701">
                  <c:v>129.59330417288768</c:v>
                </c:pt>
                <c:pt idx="37702">
                  <c:v>125.42227283761636</c:v>
                </c:pt>
                <c:pt idx="37703">
                  <c:v>122.53157531895918</c:v>
                </c:pt>
                <c:pt idx="37704">
                  <c:v>119.97218177368218</c:v>
                </c:pt>
                <c:pt idx="37705">
                  <c:v>99.566362478915323</c:v>
                </c:pt>
                <c:pt idx="37706">
                  <c:v>71.247076697198423</c:v>
                </c:pt>
                <c:pt idx="37707">
                  <c:v>50.57078526321493</c:v>
                </c:pt>
                <c:pt idx="37708">
                  <c:v>38.727301471811778</c:v>
                </c:pt>
                <c:pt idx="37709">
                  <c:v>30.640407315731959</c:v>
                </c:pt>
                <c:pt idx="37710">
                  <c:v>22.477486059026109</c:v>
                </c:pt>
                <c:pt idx="37711">
                  <c:v>13.499524647826465</c:v>
                </c:pt>
                <c:pt idx="37712">
                  <c:v>5.5588996969148976</c:v>
                </c:pt>
                <c:pt idx="37713">
                  <c:v>0</c:v>
                </c:pt>
                <c:pt idx="37714">
                  <c:v>0</c:v>
                </c:pt>
                <c:pt idx="37715">
                  <c:v>0</c:v>
                </c:pt>
                <c:pt idx="37716">
                  <c:v>0</c:v>
                </c:pt>
                <c:pt idx="37717">
                  <c:v>0</c:v>
                </c:pt>
                <c:pt idx="37718">
                  <c:v>0</c:v>
                </c:pt>
                <c:pt idx="37719">
                  <c:v>0</c:v>
                </c:pt>
                <c:pt idx="37720">
                  <c:v>0</c:v>
                </c:pt>
                <c:pt idx="37721">
                  <c:v>0</c:v>
                </c:pt>
                <c:pt idx="37722">
                  <c:v>0</c:v>
                </c:pt>
                <c:pt idx="37723">
                  <c:v>0</c:v>
                </c:pt>
                <c:pt idx="37724">
                  <c:v>0</c:v>
                </c:pt>
                <c:pt idx="37725">
                  <c:v>0</c:v>
                </c:pt>
                <c:pt idx="37726">
                  <c:v>0</c:v>
                </c:pt>
                <c:pt idx="37727">
                  <c:v>0</c:v>
                </c:pt>
                <c:pt idx="37728">
                  <c:v>0</c:v>
                </c:pt>
                <c:pt idx="37729">
                  <c:v>0</c:v>
                </c:pt>
                <c:pt idx="37730">
                  <c:v>0</c:v>
                </c:pt>
                <c:pt idx="37731">
                  <c:v>0</c:v>
                </c:pt>
                <c:pt idx="37732">
                  <c:v>0</c:v>
                </c:pt>
                <c:pt idx="37733">
                  <c:v>0</c:v>
                </c:pt>
                <c:pt idx="37734">
                  <c:v>0</c:v>
                </c:pt>
                <c:pt idx="37735">
                  <c:v>0</c:v>
                </c:pt>
                <c:pt idx="37736">
                  <c:v>0</c:v>
                </c:pt>
                <c:pt idx="37737">
                  <c:v>0</c:v>
                </c:pt>
                <c:pt idx="37738">
                  <c:v>0</c:v>
                </c:pt>
                <c:pt idx="37739">
                  <c:v>0</c:v>
                </c:pt>
                <c:pt idx="37740">
                  <c:v>0</c:v>
                </c:pt>
                <c:pt idx="37741">
                  <c:v>0</c:v>
                </c:pt>
                <c:pt idx="37742">
                  <c:v>0</c:v>
                </c:pt>
                <c:pt idx="37743">
                  <c:v>0</c:v>
                </c:pt>
                <c:pt idx="37744">
                  <c:v>0</c:v>
                </c:pt>
                <c:pt idx="37745">
                  <c:v>0</c:v>
                </c:pt>
                <c:pt idx="37746">
                  <c:v>0</c:v>
                </c:pt>
                <c:pt idx="37747">
                  <c:v>0</c:v>
                </c:pt>
                <c:pt idx="37748">
                  <c:v>0</c:v>
                </c:pt>
                <c:pt idx="37749">
                  <c:v>0</c:v>
                </c:pt>
                <c:pt idx="37750">
                  <c:v>0</c:v>
                </c:pt>
                <c:pt idx="37751">
                  <c:v>0</c:v>
                </c:pt>
                <c:pt idx="37752">
                  <c:v>0</c:v>
                </c:pt>
                <c:pt idx="37753">
                  <c:v>0</c:v>
                </c:pt>
                <c:pt idx="37754">
                  <c:v>0</c:v>
                </c:pt>
                <c:pt idx="37755">
                  <c:v>0</c:v>
                </c:pt>
                <c:pt idx="37756">
                  <c:v>0</c:v>
                </c:pt>
                <c:pt idx="37757">
                  <c:v>0</c:v>
                </c:pt>
                <c:pt idx="37758">
                  <c:v>0</c:v>
                </c:pt>
                <c:pt idx="37759">
                  <c:v>0</c:v>
                </c:pt>
                <c:pt idx="37760">
                  <c:v>0</c:v>
                </c:pt>
                <c:pt idx="37761">
                  <c:v>0</c:v>
                </c:pt>
                <c:pt idx="37762">
                  <c:v>0</c:v>
                </c:pt>
                <c:pt idx="37763">
                  <c:v>0</c:v>
                </c:pt>
                <c:pt idx="37764">
                  <c:v>0</c:v>
                </c:pt>
                <c:pt idx="37765">
                  <c:v>0</c:v>
                </c:pt>
                <c:pt idx="37766">
                  <c:v>0</c:v>
                </c:pt>
                <c:pt idx="37767">
                  <c:v>0</c:v>
                </c:pt>
                <c:pt idx="37768">
                  <c:v>0</c:v>
                </c:pt>
                <c:pt idx="37769">
                  <c:v>0</c:v>
                </c:pt>
                <c:pt idx="37770">
                  <c:v>0</c:v>
                </c:pt>
                <c:pt idx="37771">
                  <c:v>0</c:v>
                </c:pt>
                <c:pt idx="37772">
                  <c:v>0</c:v>
                </c:pt>
                <c:pt idx="37773">
                  <c:v>0</c:v>
                </c:pt>
                <c:pt idx="37774">
                  <c:v>0</c:v>
                </c:pt>
                <c:pt idx="37775">
                  <c:v>0</c:v>
                </c:pt>
                <c:pt idx="37776">
                  <c:v>0</c:v>
                </c:pt>
                <c:pt idx="37777">
                  <c:v>0</c:v>
                </c:pt>
                <c:pt idx="37778">
                  <c:v>0</c:v>
                </c:pt>
                <c:pt idx="37779">
                  <c:v>0</c:v>
                </c:pt>
                <c:pt idx="37780">
                  <c:v>0</c:v>
                </c:pt>
                <c:pt idx="37781">
                  <c:v>0</c:v>
                </c:pt>
                <c:pt idx="37782">
                  <c:v>0</c:v>
                </c:pt>
                <c:pt idx="37783">
                  <c:v>0</c:v>
                </c:pt>
                <c:pt idx="37784">
                  <c:v>0</c:v>
                </c:pt>
                <c:pt idx="37785">
                  <c:v>0</c:v>
                </c:pt>
                <c:pt idx="37786">
                  <c:v>0</c:v>
                </c:pt>
                <c:pt idx="37787">
                  <c:v>0</c:v>
                </c:pt>
                <c:pt idx="37788">
                  <c:v>6.6490541681311299</c:v>
                </c:pt>
                <c:pt idx="37789">
                  <c:v>19.730955432494291</c:v>
                </c:pt>
                <c:pt idx="37790">
                  <c:v>29.621564361643387</c:v>
                </c:pt>
                <c:pt idx="37791">
                  <c:v>51.354225488655786</c:v>
                </c:pt>
                <c:pt idx="37792">
                  <c:v>80.208622671490247</c:v>
                </c:pt>
                <c:pt idx="37793">
                  <c:v>110.52956419310999</c:v>
                </c:pt>
                <c:pt idx="37794">
                  <c:v>142.14552549567938</c:v>
                </c:pt>
                <c:pt idx="37795">
                  <c:v>173.89493714992497</c:v>
                </c:pt>
                <c:pt idx="37796">
                  <c:v>206.132988199529</c:v>
                </c:pt>
                <c:pt idx="37797">
                  <c:v>238.78438575656776</c:v>
                </c:pt>
                <c:pt idx="37798">
                  <c:v>271.5190175628037</c:v>
                </c:pt>
                <c:pt idx="37799">
                  <c:v>304.03101142510701</c:v>
                </c:pt>
                <c:pt idx="37800">
                  <c:v>337.83215806489596</c:v>
                </c:pt>
                <c:pt idx="37801">
                  <c:v>365.7874328232532</c:v>
                </c:pt>
                <c:pt idx="37802">
                  <c:v>392.08925116400565</c:v>
                </c:pt>
                <c:pt idx="37803">
                  <c:v>425.0025286330013</c:v>
                </c:pt>
                <c:pt idx="37804">
                  <c:v>456.78837441220992</c:v>
                </c:pt>
                <c:pt idx="37805">
                  <c:v>487.41548625789369</c:v>
                </c:pt>
                <c:pt idx="37806">
                  <c:v>514.29373778501258</c:v>
                </c:pt>
                <c:pt idx="37807">
                  <c:v>542.78542728490629</c:v>
                </c:pt>
                <c:pt idx="37808">
                  <c:v>582.44210787128713</c:v>
                </c:pt>
                <c:pt idx="37809">
                  <c:v>608.50169335107046</c:v>
                </c:pt>
                <c:pt idx="37810">
                  <c:v>630.69947301139564</c:v>
                </c:pt>
                <c:pt idx="37811">
                  <c:v>649.77764375340723</c:v>
                </c:pt>
                <c:pt idx="37812">
                  <c:v>676.35499885718161</c:v>
                </c:pt>
                <c:pt idx="37813">
                  <c:v>698.36145755862231</c:v>
                </c:pt>
                <c:pt idx="37814">
                  <c:v>719.36958205102906</c:v>
                </c:pt>
                <c:pt idx="37815">
                  <c:v>732.41860436649688</c:v>
                </c:pt>
                <c:pt idx="37816">
                  <c:v>737.48446592879452</c:v>
                </c:pt>
                <c:pt idx="37817">
                  <c:v>738.27239568202435</c:v>
                </c:pt>
                <c:pt idx="37818">
                  <c:v>739.28225295807999</c:v>
                </c:pt>
                <c:pt idx="37819">
                  <c:v>742.52825263610282</c:v>
                </c:pt>
                <c:pt idx="37820">
                  <c:v>739.6927564553007</c:v>
                </c:pt>
                <c:pt idx="37821">
                  <c:v>731.90450064639697</c:v>
                </c:pt>
                <c:pt idx="37822">
                  <c:v>714.54939757973307</c:v>
                </c:pt>
                <c:pt idx="37823">
                  <c:v>695.89309762178732</c:v>
                </c:pt>
                <c:pt idx="37824">
                  <c:v>665.02675258610532</c:v>
                </c:pt>
                <c:pt idx="37825">
                  <c:v>624.67394218788854</c:v>
                </c:pt>
                <c:pt idx="37826">
                  <c:v>594.85613662794321</c:v>
                </c:pt>
                <c:pt idx="37827">
                  <c:v>568.71079394272795</c:v>
                </c:pt>
                <c:pt idx="37828">
                  <c:v>544.3653596289555</c:v>
                </c:pt>
                <c:pt idx="37829">
                  <c:v>522.11398245941893</c:v>
                </c:pt>
                <c:pt idx="37830">
                  <c:v>529.21113177235065</c:v>
                </c:pt>
                <c:pt idx="37831">
                  <c:v>577.42227580750864</c:v>
                </c:pt>
                <c:pt idx="37832">
                  <c:v>595.78282465382938</c:v>
                </c:pt>
                <c:pt idx="37833">
                  <c:v>590.45228529518386</c:v>
                </c:pt>
                <c:pt idx="37834">
                  <c:v>581.45834446312529</c:v>
                </c:pt>
                <c:pt idx="37835">
                  <c:v>570.8963755536123</c:v>
                </c:pt>
                <c:pt idx="37836">
                  <c:v>586.81413393654282</c:v>
                </c:pt>
                <c:pt idx="37837">
                  <c:v>597.50354146858638</c:v>
                </c:pt>
                <c:pt idx="37838">
                  <c:v>591.03538755294505</c:v>
                </c:pt>
                <c:pt idx="37839">
                  <c:v>583.40872340089334</c:v>
                </c:pt>
                <c:pt idx="37840">
                  <c:v>578.06538189552828</c:v>
                </c:pt>
                <c:pt idx="37841">
                  <c:v>571.26810245667969</c:v>
                </c:pt>
                <c:pt idx="37842">
                  <c:v>538.98405440611282</c:v>
                </c:pt>
                <c:pt idx="37843">
                  <c:v>508.29556340304958</c:v>
                </c:pt>
                <c:pt idx="37844">
                  <c:v>489.3012805846156</c:v>
                </c:pt>
                <c:pt idx="37845">
                  <c:v>476.43751065801325</c:v>
                </c:pt>
                <c:pt idx="37846">
                  <c:v>464.74366827532759</c:v>
                </c:pt>
                <c:pt idx="37847">
                  <c:v>453.77180208186712</c:v>
                </c:pt>
                <c:pt idx="37848">
                  <c:v>444.85447872327779</c:v>
                </c:pt>
                <c:pt idx="37849">
                  <c:v>416.48061557857909</c:v>
                </c:pt>
                <c:pt idx="37850">
                  <c:v>388.04913237569042</c:v>
                </c:pt>
                <c:pt idx="37851">
                  <c:v>372.04604651371739</c:v>
                </c:pt>
                <c:pt idx="37852">
                  <c:v>360.41369501353915</c:v>
                </c:pt>
                <c:pt idx="37853">
                  <c:v>344.47175062797771</c:v>
                </c:pt>
                <c:pt idx="37854">
                  <c:v>325.76607046047928</c:v>
                </c:pt>
                <c:pt idx="37855">
                  <c:v>307.60838117579021</c:v>
                </c:pt>
                <c:pt idx="37856">
                  <c:v>291.0806957951396</c:v>
                </c:pt>
                <c:pt idx="37857">
                  <c:v>239.11514470819827</c:v>
                </c:pt>
                <c:pt idx="37858">
                  <c:v>223.86292804439225</c:v>
                </c:pt>
                <c:pt idx="37859">
                  <c:v>208.58815794500967</c:v>
                </c:pt>
                <c:pt idx="37860">
                  <c:v>235.58307883712862</c:v>
                </c:pt>
                <c:pt idx="37861">
                  <c:v>216.08939936788047</c:v>
                </c:pt>
                <c:pt idx="37862">
                  <c:v>189.29105602856822</c:v>
                </c:pt>
                <c:pt idx="37863">
                  <c:v>162.82493207392133</c:v>
                </c:pt>
                <c:pt idx="37864">
                  <c:v>138.60880532882695</c:v>
                </c:pt>
                <c:pt idx="37865">
                  <c:v>115.12975369358689</c:v>
                </c:pt>
                <c:pt idx="37866">
                  <c:v>86.77221503762938</c:v>
                </c:pt>
                <c:pt idx="37867">
                  <c:v>47.051416267847756</c:v>
                </c:pt>
                <c:pt idx="37868">
                  <c:v>15.972407420440971</c:v>
                </c:pt>
                <c:pt idx="37869">
                  <c:v>0</c:v>
                </c:pt>
                <c:pt idx="37870">
                  <c:v>0</c:v>
                </c:pt>
                <c:pt idx="37871">
                  <c:v>0</c:v>
                </c:pt>
                <c:pt idx="37872">
                  <c:v>0</c:v>
                </c:pt>
                <c:pt idx="37873">
                  <c:v>0</c:v>
                </c:pt>
                <c:pt idx="37874">
                  <c:v>0</c:v>
                </c:pt>
                <c:pt idx="37875">
                  <c:v>0</c:v>
                </c:pt>
                <c:pt idx="37876">
                  <c:v>0</c:v>
                </c:pt>
                <c:pt idx="37877">
                  <c:v>0</c:v>
                </c:pt>
                <c:pt idx="37878">
                  <c:v>0</c:v>
                </c:pt>
                <c:pt idx="37879">
                  <c:v>0</c:v>
                </c:pt>
                <c:pt idx="37880">
                  <c:v>0</c:v>
                </c:pt>
                <c:pt idx="37881">
                  <c:v>0</c:v>
                </c:pt>
                <c:pt idx="37882">
                  <c:v>0</c:v>
                </c:pt>
                <c:pt idx="37883">
                  <c:v>0</c:v>
                </c:pt>
                <c:pt idx="37884">
                  <c:v>0</c:v>
                </c:pt>
                <c:pt idx="37885">
                  <c:v>0</c:v>
                </c:pt>
                <c:pt idx="37886">
                  <c:v>0</c:v>
                </c:pt>
                <c:pt idx="37887">
                  <c:v>0</c:v>
                </c:pt>
                <c:pt idx="37888">
                  <c:v>0</c:v>
                </c:pt>
                <c:pt idx="37889">
                  <c:v>0</c:v>
                </c:pt>
                <c:pt idx="37890">
                  <c:v>0</c:v>
                </c:pt>
                <c:pt idx="37891">
                  <c:v>0</c:v>
                </c:pt>
                <c:pt idx="37892">
                  <c:v>0</c:v>
                </c:pt>
                <c:pt idx="37893">
                  <c:v>0</c:v>
                </c:pt>
                <c:pt idx="37894">
                  <c:v>0</c:v>
                </c:pt>
                <c:pt idx="37895">
                  <c:v>0</c:v>
                </c:pt>
                <c:pt idx="37896">
                  <c:v>0</c:v>
                </c:pt>
                <c:pt idx="37897">
                  <c:v>0</c:v>
                </c:pt>
                <c:pt idx="37898">
                  <c:v>0</c:v>
                </c:pt>
                <c:pt idx="37899">
                  <c:v>0</c:v>
                </c:pt>
                <c:pt idx="37900">
                  <c:v>0</c:v>
                </c:pt>
                <c:pt idx="37901">
                  <c:v>0</c:v>
                </c:pt>
                <c:pt idx="37902">
                  <c:v>0</c:v>
                </c:pt>
                <c:pt idx="37903">
                  <c:v>0</c:v>
                </c:pt>
                <c:pt idx="37904">
                  <c:v>0</c:v>
                </c:pt>
                <c:pt idx="37905">
                  <c:v>0</c:v>
                </c:pt>
                <c:pt idx="37906">
                  <c:v>0</c:v>
                </c:pt>
                <c:pt idx="37907">
                  <c:v>0</c:v>
                </c:pt>
                <c:pt idx="37908">
                  <c:v>0</c:v>
                </c:pt>
                <c:pt idx="37909">
                  <c:v>0</c:v>
                </c:pt>
                <c:pt idx="37910">
                  <c:v>0</c:v>
                </c:pt>
                <c:pt idx="37911">
                  <c:v>0</c:v>
                </c:pt>
                <c:pt idx="37912">
                  <c:v>0</c:v>
                </c:pt>
                <c:pt idx="37913">
                  <c:v>0</c:v>
                </c:pt>
                <c:pt idx="37914">
                  <c:v>0</c:v>
                </c:pt>
                <c:pt idx="37915">
                  <c:v>0</c:v>
                </c:pt>
                <c:pt idx="37916">
                  <c:v>0</c:v>
                </c:pt>
                <c:pt idx="37917">
                  <c:v>0</c:v>
                </c:pt>
                <c:pt idx="37918">
                  <c:v>0</c:v>
                </c:pt>
                <c:pt idx="37919">
                  <c:v>0</c:v>
                </c:pt>
                <c:pt idx="37920">
                  <c:v>0</c:v>
                </c:pt>
                <c:pt idx="37921">
                  <c:v>0</c:v>
                </c:pt>
                <c:pt idx="37922">
                  <c:v>0</c:v>
                </c:pt>
                <c:pt idx="37923">
                  <c:v>0</c:v>
                </c:pt>
                <c:pt idx="37924">
                  <c:v>0</c:v>
                </c:pt>
                <c:pt idx="37925">
                  <c:v>0</c:v>
                </c:pt>
                <c:pt idx="37926">
                  <c:v>0</c:v>
                </c:pt>
                <c:pt idx="37927">
                  <c:v>0</c:v>
                </c:pt>
                <c:pt idx="37928">
                  <c:v>0</c:v>
                </c:pt>
                <c:pt idx="37929">
                  <c:v>0</c:v>
                </c:pt>
                <c:pt idx="37930">
                  <c:v>0</c:v>
                </c:pt>
                <c:pt idx="37931">
                  <c:v>0</c:v>
                </c:pt>
                <c:pt idx="37932">
                  <c:v>8.552514493722402</c:v>
                </c:pt>
                <c:pt idx="37933">
                  <c:v>31.231571625838406</c:v>
                </c:pt>
                <c:pt idx="37934">
                  <c:v>54.49485473781246</c:v>
                </c:pt>
                <c:pt idx="37935">
                  <c:v>81.829290934952866</c:v>
                </c:pt>
                <c:pt idx="37936">
                  <c:v>113.41818502239363</c:v>
                </c:pt>
                <c:pt idx="37937">
                  <c:v>146.29779017531368</c:v>
                </c:pt>
                <c:pt idx="37938">
                  <c:v>183.78370752849207</c:v>
                </c:pt>
                <c:pt idx="37939">
                  <c:v>215.67101496985453</c:v>
                </c:pt>
                <c:pt idx="37940">
                  <c:v>245.71249722955281</c:v>
                </c:pt>
                <c:pt idx="37941">
                  <c:v>276.3162846314965</c:v>
                </c:pt>
                <c:pt idx="37942">
                  <c:v>307.29686229613407</c:v>
                </c:pt>
                <c:pt idx="37943">
                  <c:v>338.35144062736026</c:v>
                </c:pt>
                <c:pt idx="37944">
                  <c:v>362.76425250354436</c:v>
                </c:pt>
                <c:pt idx="37945">
                  <c:v>386.98264531163329</c:v>
                </c:pt>
                <c:pt idx="37946">
                  <c:v>411.98669203840018</c:v>
                </c:pt>
                <c:pt idx="37947">
                  <c:v>445.32934194691512</c:v>
                </c:pt>
                <c:pt idx="37948">
                  <c:v>477.06085133161332</c:v>
                </c:pt>
                <c:pt idx="37949">
                  <c:v>507.05504036230099</c:v>
                </c:pt>
                <c:pt idx="37950">
                  <c:v>537.68838917994242</c:v>
                </c:pt>
                <c:pt idx="37951">
                  <c:v>579.49762876583259</c:v>
                </c:pt>
                <c:pt idx="37952">
                  <c:v>610.20424039050022</c:v>
                </c:pt>
                <c:pt idx="37953">
                  <c:v>635.92407708500082</c:v>
                </c:pt>
                <c:pt idx="37954">
                  <c:v>656.44231597919043</c:v>
                </c:pt>
                <c:pt idx="37955">
                  <c:v>674.55880551129849</c:v>
                </c:pt>
                <c:pt idx="37956">
                  <c:v>696.21192585914957</c:v>
                </c:pt>
                <c:pt idx="37957">
                  <c:v>715.81962474345767</c:v>
                </c:pt>
                <c:pt idx="37958">
                  <c:v>734.99134185524144</c:v>
                </c:pt>
                <c:pt idx="37959">
                  <c:v>745.01707774279555</c:v>
                </c:pt>
                <c:pt idx="37960">
                  <c:v>744.798959823117</c:v>
                </c:pt>
                <c:pt idx="37961">
                  <c:v>738.89955686884662</c:v>
                </c:pt>
                <c:pt idx="37962">
                  <c:v>748.60736976247949</c:v>
                </c:pt>
                <c:pt idx="37963">
                  <c:v>754.94184584181266</c:v>
                </c:pt>
                <c:pt idx="37964">
                  <c:v>751.2530364975504</c:v>
                </c:pt>
                <c:pt idx="37965">
                  <c:v>740.32164798614929</c:v>
                </c:pt>
                <c:pt idx="37966">
                  <c:v>721.9683436067088</c:v>
                </c:pt>
                <c:pt idx="37967">
                  <c:v>706.8958499167104</c:v>
                </c:pt>
                <c:pt idx="37968">
                  <c:v>678.46717864549692</c:v>
                </c:pt>
                <c:pt idx="37969">
                  <c:v>642.02970991515315</c:v>
                </c:pt>
                <c:pt idx="37970">
                  <c:v>616.12132366078765</c:v>
                </c:pt>
                <c:pt idx="37971">
                  <c:v>592.98409760256698</c:v>
                </c:pt>
                <c:pt idx="37972">
                  <c:v>570.14800113327453</c:v>
                </c:pt>
                <c:pt idx="37973">
                  <c:v>548.68963546846965</c:v>
                </c:pt>
                <c:pt idx="37974">
                  <c:v>562.43880950686355</c:v>
                </c:pt>
                <c:pt idx="37975">
                  <c:v>612.81944847741363</c:v>
                </c:pt>
                <c:pt idx="37976">
                  <c:v>631.44515725350811</c:v>
                </c:pt>
                <c:pt idx="37977">
                  <c:v>626.61737282652268</c:v>
                </c:pt>
                <c:pt idx="37978">
                  <c:v>618.64445567346195</c:v>
                </c:pt>
                <c:pt idx="37979">
                  <c:v>609.90481532689819</c:v>
                </c:pt>
                <c:pt idx="37980">
                  <c:v>617.27754422877842</c:v>
                </c:pt>
                <c:pt idx="37981">
                  <c:v>625.76422732669801</c:v>
                </c:pt>
                <c:pt idx="37982">
                  <c:v>619.70481085103791</c:v>
                </c:pt>
                <c:pt idx="37983">
                  <c:v>612.81438357434638</c:v>
                </c:pt>
                <c:pt idx="37984">
                  <c:v>608.39123711565856</c:v>
                </c:pt>
                <c:pt idx="37985">
                  <c:v>602.9620365171595</c:v>
                </c:pt>
                <c:pt idx="37986">
                  <c:v>602.17234384254391</c:v>
                </c:pt>
                <c:pt idx="37987">
                  <c:v>582.45372032452542</c:v>
                </c:pt>
                <c:pt idx="37988">
                  <c:v>564.8938576113718</c:v>
                </c:pt>
                <c:pt idx="37989">
                  <c:v>550.81469245080712</c:v>
                </c:pt>
                <c:pt idx="37990">
                  <c:v>535.49782408107149</c:v>
                </c:pt>
                <c:pt idx="37991">
                  <c:v>518.71074597139261</c:v>
                </c:pt>
                <c:pt idx="37992">
                  <c:v>475.8859573113088</c:v>
                </c:pt>
                <c:pt idx="37993">
                  <c:v>436.16742961348956</c:v>
                </c:pt>
                <c:pt idx="37994">
                  <c:v>405.69168055951735</c:v>
                </c:pt>
                <c:pt idx="37995">
                  <c:v>387.46154806906691</c:v>
                </c:pt>
                <c:pt idx="37996">
                  <c:v>373.74026172782908</c:v>
                </c:pt>
                <c:pt idx="37997">
                  <c:v>358.07710684120678</c:v>
                </c:pt>
                <c:pt idx="37998">
                  <c:v>348.06576411201678</c:v>
                </c:pt>
                <c:pt idx="37999">
                  <c:v>332.87437551554433</c:v>
                </c:pt>
                <c:pt idx="38000">
                  <c:v>315.30823157762154</c:v>
                </c:pt>
                <c:pt idx="38001">
                  <c:v>260.23436728931171</c:v>
                </c:pt>
                <c:pt idx="38002">
                  <c:v>243.47007429354855</c:v>
                </c:pt>
                <c:pt idx="38003">
                  <c:v>227.04626610833796</c:v>
                </c:pt>
                <c:pt idx="38004">
                  <c:v>246.81991466720447</c:v>
                </c:pt>
                <c:pt idx="38005">
                  <c:v>227.18931712514774</c:v>
                </c:pt>
                <c:pt idx="38006">
                  <c:v>206.88340033925274</c:v>
                </c:pt>
                <c:pt idx="38007">
                  <c:v>189.67996300623426</c:v>
                </c:pt>
                <c:pt idx="38008">
                  <c:v>175.57849241490857</c:v>
                </c:pt>
                <c:pt idx="38009">
                  <c:v>162.96725272751354</c:v>
                </c:pt>
                <c:pt idx="38010">
                  <c:v>153.31646446279532</c:v>
                </c:pt>
                <c:pt idx="38011">
                  <c:v>117.59147146659187</c:v>
                </c:pt>
                <c:pt idx="38012">
                  <c:v>78.501365133518206</c:v>
                </c:pt>
                <c:pt idx="38013">
                  <c:v>47.667908010978159</c:v>
                </c:pt>
                <c:pt idx="38014">
                  <c:v>22.561824076790028</c:v>
                </c:pt>
                <c:pt idx="38015">
                  <c:v>0</c:v>
                </c:pt>
                <c:pt idx="38016">
                  <c:v>0</c:v>
                </c:pt>
                <c:pt idx="38017">
                  <c:v>0</c:v>
                </c:pt>
                <c:pt idx="38018">
                  <c:v>0</c:v>
                </c:pt>
                <c:pt idx="38019">
                  <c:v>0</c:v>
                </c:pt>
                <c:pt idx="38020">
                  <c:v>0</c:v>
                </c:pt>
                <c:pt idx="38021">
                  <c:v>0</c:v>
                </c:pt>
                <c:pt idx="38022">
                  <c:v>0</c:v>
                </c:pt>
                <c:pt idx="38023">
                  <c:v>0</c:v>
                </c:pt>
                <c:pt idx="38024">
                  <c:v>0</c:v>
                </c:pt>
                <c:pt idx="38025">
                  <c:v>0</c:v>
                </c:pt>
                <c:pt idx="38026">
                  <c:v>0</c:v>
                </c:pt>
                <c:pt idx="38027">
                  <c:v>0</c:v>
                </c:pt>
                <c:pt idx="38028">
                  <c:v>0</c:v>
                </c:pt>
                <c:pt idx="38029">
                  <c:v>0</c:v>
                </c:pt>
                <c:pt idx="38030">
                  <c:v>0</c:v>
                </c:pt>
                <c:pt idx="38031">
                  <c:v>0</c:v>
                </c:pt>
                <c:pt idx="38032">
                  <c:v>0</c:v>
                </c:pt>
                <c:pt idx="38033">
                  <c:v>0</c:v>
                </c:pt>
                <c:pt idx="38034">
                  <c:v>0</c:v>
                </c:pt>
                <c:pt idx="38035">
                  <c:v>0</c:v>
                </c:pt>
                <c:pt idx="38036">
                  <c:v>0</c:v>
                </c:pt>
                <c:pt idx="38037">
                  <c:v>0</c:v>
                </c:pt>
                <c:pt idx="38038">
                  <c:v>0</c:v>
                </c:pt>
                <c:pt idx="38039">
                  <c:v>0</c:v>
                </c:pt>
                <c:pt idx="38040">
                  <c:v>0</c:v>
                </c:pt>
                <c:pt idx="38041">
                  <c:v>0</c:v>
                </c:pt>
                <c:pt idx="38042">
                  <c:v>0</c:v>
                </c:pt>
                <c:pt idx="38043">
                  <c:v>0</c:v>
                </c:pt>
                <c:pt idx="38044">
                  <c:v>0</c:v>
                </c:pt>
                <c:pt idx="38045">
                  <c:v>0</c:v>
                </c:pt>
                <c:pt idx="38046">
                  <c:v>0</c:v>
                </c:pt>
                <c:pt idx="38047">
                  <c:v>0</c:v>
                </c:pt>
                <c:pt idx="38048">
                  <c:v>0</c:v>
                </c:pt>
                <c:pt idx="38049">
                  <c:v>0</c:v>
                </c:pt>
                <c:pt idx="38050">
                  <c:v>0</c:v>
                </c:pt>
                <c:pt idx="38051">
                  <c:v>0</c:v>
                </c:pt>
                <c:pt idx="38052">
                  <c:v>0</c:v>
                </c:pt>
                <c:pt idx="38053">
                  <c:v>0</c:v>
                </c:pt>
                <c:pt idx="38054">
                  <c:v>0</c:v>
                </c:pt>
                <c:pt idx="38055">
                  <c:v>0</c:v>
                </c:pt>
                <c:pt idx="38056">
                  <c:v>0</c:v>
                </c:pt>
                <c:pt idx="38057">
                  <c:v>0</c:v>
                </c:pt>
                <c:pt idx="38058">
                  <c:v>0</c:v>
                </c:pt>
                <c:pt idx="38059">
                  <c:v>0</c:v>
                </c:pt>
                <c:pt idx="38060">
                  <c:v>0</c:v>
                </c:pt>
                <c:pt idx="38061">
                  <c:v>0</c:v>
                </c:pt>
                <c:pt idx="38062">
                  <c:v>0</c:v>
                </c:pt>
                <c:pt idx="38063">
                  <c:v>0</c:v>
                </c:pt>
                <c:pt idx="38064">
                  <c:v>0</c:v>
                </c:pt>
                <c:pt idx="38065">
                  <c:v>0</c:v>
                </c:pt>
                <c:pt idx="38066">
                  <c:v>0</c:v>
                </c:pt>
                <c:pt idx="38067">
                  <c:v>0</c:v>
                </c:pt>
                <c:pt idx="38068">
                  <c:v>0</c:v>
                </c:pt>
                <c:pt idx="38069">
                  <c:v>0</c:v>
                </c:pt>
                <c:pt idx="38070">
                  <c:v>0</c:v>
                </c:pt>
                <c:pt idx="38071">
                  <c:v>0</c:v>
                </c:pt>
                <c:pt idx="38072">
                  <c:v>0</c:v>
                </c:pt>
                <c:pt idx="38073">
                  <c:v>14.763607468594078</c:v>
                </c:pt>
                <c:pt idx="38074">
                  <c:v>48.413569116826629</c:v>
                </c:pt>
                <c:pt idx="38075">
                  <c:v>84.125173512879641</c:v>
                </c:pt>
                <c:pt idx="38076">
                  <c:v>122.70138191975126</c:v>
                </c:pt>
                <c:pt idx="38077">
                  <c:v>152.32968764131627</c:v>
                </c:pt>
                <c:pt idx="38078">
                  <c:v>171.30000484216711</c:v>
                </c:pt>
                <c:pt idx="38079">
                  <c:v>202.22581101970576</c:v>
                </c:pt>
                <c:pt idx="38080">
                  <c:v>232.44942972663142</c:v>
                </c:pt>
                <c:pt idx="38081">
                  <c:v>260.03107208041752</c:v>
                </c:pt>
                <c:pt idx="38082">
                  <c:v>328.53569927734594</c:v>
                </c:pt>
                <c:pt idx="38083">
                  <c:v>375.88419713031993</c:v>
                </c:pt>
                <c:pt idx="38084">
                  <c:v>418.28106041503236</c:v>
                </c:pt>
                <c:pt idx="38085">
                  <c:v>458.16746040891189</c:v>
                </c:pt>
                <c:pt idx="38086">
                  <c:v>499.81516874165106</c:v>
                </c:pt>
                <c:pt idx="38087">
                  <c:v>541.14936423945016</c:v>
                </c:pt>
                <c:pt idx="38088">
                  <c:v>484.8830960650784</c:v>
                </c:pt>
                <c:pt idx="38089">
                  <c:v>473.99453918138846</c:v>
                </c:pt>
                <c:pt idx="38090">
                  <c:v>468.72729395426325</c:v>
                </c:pt>
                <c:pt idx="38091">
                  <c:v>451.92760142562662</c:v>
                </c:pt>
                <c:pt idx="38092">
                  <c:v>421.97125345389821</c:v>
                </c:pt>
                <c:pt idx="38093">
                  <c:v>376.36049673896821</c:v>
                </c:pt>
                <c:pt idx="38094">
                  <c:v>457.71275634433965</c:v>
                </c:pt>
                <c:pt idx="38095">
                  <c:v>496.56587055761804</c:v>
                </c:pt>
                <c:pt idx="38096">
                  <c:v>527.26111448423501</c:v>
                </c:pt>
                <c:pt idx="38097">
                  <c:v>553.88863459169409</c:v>
                </c:pt>
                <c:pt idx="38098">
                  <c:v>574.34363890864995</c:v>
                </c:pt>
                <c:pt idx="38099">
                  <c:v>596.65505083796586</c:v>
                </c:pt>
                <c:pt idx="38100">
                  <c:v>698.5327492337442</c:v>
                </c:pt>
                <c:pt idx="38101">
                  <c:v>781.58668286219188</c:v>
                </c:pt>
                <c:pt idx="38102">
                  <c:v>857.8486045834353</c:v>
                </c:pt>
                <c:pt idx="38103">
                  <c:v>920.23714236160515</c:v>
                </c:pt>
                <c:pt idx="38104">
                  <c:v>977.06858300954741</c:v>
                </c:pt>
                <c:pt idx="38105">
                  <c:v>1020.2600701363069</c:v>
                </c:pt>
                <c:pt idx="38106">
                  <c:v>961.81464919522045</c:v>
                </c:pt>
                <c:pt idx="38107">
                  <c:v>926.37404388733773</c:v>
                </c:pt>
                <c:pt idx="38108">
                  <c:v>889.73423236585586</c:v>
                </c:pt>
                <c:pt idx="38109">
                  <c:v>854.35937211527607</c:v>
                </c:pt>
                <c:pt idx="38110">
                  <c:v>815.71140509533529</c:v>
                </c:pt>
                <c:pt idx="38111">
                  <c:v>775.55614315681407</c:v>
                </c:pt>
                <c:pt idx="38112">
                  <c:v>749.86541952012169</c:v>
                </c:pt>
                <c:pt idx="38113">
                  <c:v>716.70455632871438</c:v>
                </c:pt>
                <c:pt idx="38114">
                  <c:v>694.03873235120534</c:v>
                </c:pt>
                <c:pt idx="38115">
                  <c:v>672.94690805729817</c:v>
                </c:pt>
                <c:pt idx="38116">
                  <c:v>653.12005516196075</c:v>
                </c:pt>
                <c:pt idx="38117">
                  <c:v>634.25402690662952</c:v>
                </c:pt>
                <c:pt idx="38118">
                  <c:v>778.39204259883195</c:v>
                </c:pt>
                <c:pt idx="38119">
                  <c:v>900.72475968149206</c:v>
                </c:pt>
                <c:pt idx="38120">
                  <c:v>975.24274947534548</c:v>
                </c:pt>
                <c:pt idx="38121">
                  <c:v>1035.7405779773044</c:v>
                </c:pt>
                <c:pt idx="38122">
                  <c:v>1093.8963476214094</c:v>
                </c:pt>
                <c:pt idx="38123">
                  <c:v>1148.2316079964648</c:v>
                </c:pt>
                <c:pt idx="38124">
                  <c:v>1242.4260468348484</c:v>
                </c:pt>
                <c:pt idx="38125">
                  <c:v>1324.5205568805127</c:v>
                </c:pt>
                <c:pt idx="38126">
                  <c:v>1393.4772592305158</c:v>
                </c:pt>
                <c:pt idx="38127">
                  <c:v>1462.1257245275956</c:v>
                </c:pt>
                <c:pt idx="38128">
                  <c:v>1528.6451653319966</c:v>
                </c:pt>
                <c:pt idx="38129">
                  <c:v>1591.8238754291076</c:v>
                </c:pt>
                <c:pt idx="38130">
                  <c:v>1601.1546355115981</c:v>
                </c:pt>
                <c:pt idx="38131">
                  <c:v>1615.9995351779082</c:v>
                </c:pt>
                <c:pt idx="38132">
                  <c:v>1638.1919662429707</c:v>
                </c:pt>
                <c:pt idx="38133">
                  <c:v>1660.8269102068823</c:v>
                </c:pt>
                <c:pt idx="38134">
                  <c:v>1682.1038706256224</c:v>
                </c:pt>
                <c:pt idx="38135">
                  <c:v>1702.1290707254809</c:v>
                </c:pt>
                <c:pt idx="38136">
                  <c:v>1623.8477598123498</c:v>
                </c:pt>
                <c:pt idx="38137">
                  <c:v>1561.6468954780723</c:v>
                </c:pt>
                <c:pt idx="38138">
                  <c:v>1511.2519184975067</c:v>
                </c:pt>
                <c:pt idx="38139">
                  <c:v>1468.7991307368134</c:v>
                </c:pt>
                <c:pt idx="38140">
                  <c:v>1429.443176337187</c:v>
                </c:pt>
                <c:pt idx="38141">
                  <c:v>1391.8944471248385</c:v>
                </c:pt>
                <c:pt idx="38142">
                  <c:v>1372.4546566779352</c:v>
                </c:pt>
                <c:pt idx="38143">
                  <c:v>1349.6813647174565</c:v>
                </c:pt>
                <c:pt idx="38144">
                  <c:v>1325.2281207985427</c:v>
                </c:pt>
                <c:pt idx="38145">
                  <c:v>1274.7751312230632</c:v>
                </c:pt>
                <c:pt idx="38146">
                  <c:v>1253.9105354204594</c:v>
                </c:pt>
                <c:pt idx="38147">
                  <c:v>1234.0444228448368</c:v>
                </c:pt>
                <c:pt idx="38148">
                  <c:v>1279.9792874753139</c:v>
                </c:pt>
                <c:pt idx="38149">
                  <c:v>1284.9558885811571</c:v>
                </c:pt>
                <c:pt idx="38150">
                  <c:v>1284.7349887273178</c:v>
                </c:pt>
                <c:pt idx="38151">
                  <c:v>1286.2080635403165</c:v>
                </c:pt>
                <c:pt idx="38152">
                  <c:v>1289.5255837561253</c:v>
                </c:pt>
                <c:pt idx="38153">
                  <c:v>1292.8558744543616</c:v>
                </c:pt>
                <c:pt idx="38154">
                  <c:v>1158.0512238482597</c:v>
                </c:pt>
                <c:pt idx="38155">
                  <c:v>966.5588149734532</c:v>
                </c:pt>
                <c:pt idx="38156">
                  <c:v>911.16817294371253</c:v>
                </c:pt>
                <c:pt idx="38157">
                  <c:v>808.06816751539736</c:v>
                </c:pt>
                <c:pt idx="38158">
                  <c:v>727.40008394079086</c:v>
                </c:pt>
                <c:pt idx="38159">
                  <c:v>659.851265897997</c:v>
                </c:pt>
                <c:pt idx="38160">
                  <c:v>580.64158409579773</c:v>
                </c:pt>
                <c:pt idx="38161">
                  <c:v>507.9890192321671</c:v>
                </c:pt>
                <c:pt idx="38162">
                  <c:v>441.52450093783489</c:v>
                </c:pt>
                <c:pt idx="38163">
                  <c:v>380.98995052599929</c:v>
                </c:pt>
                <c:pt idx="38164">
                  <c:v>325.78647011723859</c:v>
                </c:pt>
                <c:pt idx="38165">
                  <c:v>275.1470710058511</c:v>
                </c:pt>
                <c:pt idx="38166">
                  <c:v>166.23081140786331</c:v>
                </c:pt>
                <c:pt idx="38167">
                  <c:v>141.79024718287792</c:v>
                </c:pt>
                <c:pt idx="38168">
                  <c:v>123.25472374577558</c:v>
                </c:pt>
                <c:pt idx="38169">
                  <c:v>107.04528218335952</c:v>
                </c:pt>
                <c:pt idx="38170">
                  <c:v>92.940829411490299</c:v>
                </c:pt>
                <c:pt idx="38171">
                  <c:v>81.637833801903071</c:v>
                </c:pt>
                <c:pt idx="38172">
                  <c:v>61.282089127768216</c:v>
                </c:pt>
                <c:pt idx="38173">
                  <c:v>41.865994276147198</c:v>
                </c:pt>
                <c:pt idx="38174">
                  <c:v>23.695204578269973</c:v>
                </c:pt>
                <c:pt idx="38175">
                  <c:v>7.2241809682163201</c:v>
                </c:pt>
                <c:pt idx="38176">
                  <c:v>0</c:v>
                </c:pt>
                <c:pt idx="38177">
                  <c:v>0</c:v>
                </c:pt>
                <c:pt idx="38178">
                  <c:v>0</c:v>
                </c:pt>
                <c:pt idx="38179">
                  <c:v>0</c:v>
                </c:pt>
                <c:pt idx="38180">
                  <c:v>0</c:v>
                </c:pt>
                <c:pt idx="38181">
                  <c:v>0</c:v>
                </c:pt>
                <c:pt idx="38182">
                  <c:v>0</c:v>
                </c:pt>
                <c:pt idx="38183">
                  <c:v>0</c:v>
                </c:pt>
                <c:pt idx="38184">
                  <c:v>0</c:v>
                </c:pt>
                <c:pt idx="38185">
                  <c:v>0</c:v>
                </c:pt>
                <c:pt idx="38186">
                  <c:v>0</c:v>
                </c:pt>
                <c:pt idx="38187">
                  <c:v>0</c:v>
                </c:pt>
                <c:pt idx="38188">
                  <c:v>0</c:v>
                </c:pt>
                <c:pt idx="38189">
                  <c:v>0</c:v>
                </c:pt>
                <c:pt idx="38190">
                  <c:v>0</c:v>
                </c:pt>
                <c:pt idx="38191">
                  <c:v>0</c:v>
                </c:pt>
                <c:pt idx="38192">
                  <c:v>0</c:v>
                </c:pt>
                <c:pt idx="38193">
                  <c:v>0</c:v>
                </c:pt>
                <c:pt idx="38194">
                  <c:v>0</c:v>
                </c:pt>
                <c:pt idx="38195">
                  <c:v>0</c:v>
                </c:pt>
                <c:pt idx="38196">
                  <c:v>1.5754914329171492</c:v>
                </c:pt>
                <c:pt idx="38197">
                  <c:v>0</c:v>
                </c:pt>
                <c:pt idx="38198">
                  <c:v>4.4808990288254016</c:v>
                </c:pt>
                <c:pt idx="38199">
                  <c:v>16.050244822681936</c:v>
                </c:pt>
                <c:pt idx="38200">
                  <c:v>26.702338010128592</c:v>
                </c:pt>
                <c:pt idx="38201">
                  <c:v>34.567992157690263</c:v>
                </c:pt>
                <c:pt idx="38202">
                  <c:v>15.048120590238838</c:v>
                </c:pt>
                <c:pt idx="38203">
                  <c:v>15.73095331604021</c:v>
                </c:pt>
                <c:pt idx="38204">
                  <c:v>25.929999094577578</c:v>
                </c:pt>
                <c:pt idx="38205">
                  <c:v>65.715388330708109</c:v>
                </c:pt>
                <c:pt idx="38206">
                  <c:v>73.97854404704951</c:v>
                </c:pt>
                <c:pt idx="38207">
                  <c:v>79.908773715750115</c:v>
                </c:pt>
                <c:pt idx="38208">
                  <c:v>70.97861199972715</c:v>
                </c:pt>
                <c:pt idx="38209">
                  <c:v>0</c:v>
                </c:pt>
                <c:pt idx="38210">
                  <c:v>0</c:v>
                </c:pt>
                <c:pt idx="38211">
                  <c:v>0</c:v>
                </c:pt>
                <c:pt idx="38212">
                  <c:v>1.1205009073813943</c:v>
                </c:pt>
                <c:pt idx="38213">
                  <c:v>8.7754450127510761</c:v>
                </c:pt>
                <c:pt idx="38214">
                  <c:v>21.154439616012223</c:v>
                </c:pt>
                <c:pt idx="38215">
                  <c:v>35.854486252261516</c:v>
                </c:pt>
                <c:pt idx="38216">
                  <c:v>51.436308770529024</c:v>
                </c:pt>
                <c:pt idx="38217">
                  <c:v>72.764054092159071</c:v>
                </c:pt>
                <c:pt idx="38218">
                  <c:v>87.1647268102395</c:v>
                </c:pt>
                <c:pt idx="38219">
                  <c:v>101.17628234545283</c:v>
                </c:pt>
                <c:pt idx="38220">
                  <c:v>113.84358130765438</c:v>
                </c:pt>
                <c:pt idx="38221">
                  <c:v>122.21077707302393</c:v>
                </c:pt>
                <c:pt idx="38222">
                  <c:v>122.80662324868349</c:v>
                </c:pt>
                <c:pt idx="38223">
                  <c:v>126.84925427644653</c:v>
                </c:pt>
                <c:pt idx="38224">
                  <c:v>133.98197051632584</c:v>
                </c:pt>
                <c:pt idx="38225">
                  <c:v>142.43980713482694</c:v>
                </c:pt>
                <c:pt idx="38226">
                  <c:v>155.98492337614263</c:v>
                </c:pt>
                <c:pt idx="38227">
                  <c:v>162.51433240951332</c:v>
                </c:pt>
                <c:pt idx="38228">
                  <c:v>163.57743826628894</c:v>
                </c:pt>
                <c:pt idx="38229">
                  <c:v>162.71624221014918</c:v>
                </c:pt>
                <c:pt idx="38230">
                  <c:v>162.92016691947975</c:v>
                </c:pt>
                <c:pt idx="38231">
                  <c:v>164.46680288527929</c:v>
                </c:pt>
                <c:pt idx="38232">
                  <c:v>180.68216527543532</c:v>
                </c:pt>
                <c:pt idx="38233">
                  <c:v>183.67903393713922</c:v>
                </c:pt>
                <c:pt idx="38234">
                  <c:v>174.28405856448805</c:v>
                </c:pt>
                <c:pt idx="38235">
                  <c:v>158.41984956586421</c:v>
                </c:pt>
                <c:pt idx="38236">
                  <c:v>139.39730363795607</c:v>
                </c:pt>
                <c:pt idx="38237">
                  <c:v>117.50379636393579</c:v>
                </c:pt>
                <c:pt idx="38238">
                  <c:v>86.026797466480645</c:v>
                </c:pt>
                <c:pt idx="38239">
                  <c:v>69.283536676808779</c:v>
                </c:pt>
                <c:pt idx="38240">
                  <c:v>64.341439135428857</c:v>
                </c:pt>
                <c:pt idx="38241">
                  <c:v>62.954292555949266</c:v>
                </c:pt>
                <c:pt idx="38242">
                  <c:v>62.049976156626307</c:v>
                </c:pt>
                <c:pt idx="38243">
                  <c:v>61.470294899906989</c:v>
                </c:pt>
                <c:pt idx="38244">
                  <c:v>61.02577055775545</c:v>
                </c:pt>
                <c:pt idx="38245">
                  <c:v>63.078263957736382</c:v>
                </c:pt>
                <c:pt idx="38246">
                  <c:v>81.28668535611726</c:v>
                </c:pt>
                <c:pt idx="38247">
                  <c:v>100.44118034883452</c:v>
                </c:pt>
                <c:pt idx="38248">
                  <c:v>109.53154983245004</c:v>
                </c:pt>
                <c:pt idx="38249">
                  <c:v>110.71295047361278</c:v>
                </c:pt>
                <c:pt idx="38250">
                  <c:v>110.60807424980929</c:v>
                </c:pt>
                <c:pt idx="38251">
                  <c:v>116.84472126370757</c:v>
                </c:pt>
                <c:pt idx="38252">
                  <c:v>128.10466637813474</c:v>
                </c:pt>
                <c:pt idx="38253">
                  <c:v>133.78571201995365</c:v>
                </c:pt>
                <c:pt idx="38254">
                  <c:v>134.98053198075345</c:v>
                </c:pt>
                <c:pt idx="38255">
                  <c:v>135.15523867180093</c:v>
                </c:pt>
                <c:pt idx="38256">
                  <c:v>135.10928873190338</c:v>
                </c:pt>
                <c:pt idx="38257">
                  <c:v>83.951408072639353</c:v>
                </c:pt>
                <c:pt idx="38258">
                  <c:v>69.562778268883662</c:v>
                </c:pt>
                <c:pt idx="38259">
                  <c:v>63.434338571507404</c:v>
                </c:pt>
                <c:pt idx="38260">
                  <c:v>61.544135400262725</c:v>
                </c:pt>
                <c:pt idx="38261">
                  <c:v>59.926611357555295</c:v>
                </c:pt>
                <c:pt idx="38262">
                  <c:v>60.229238929791634</c:v>
                </c:pt>
                <c:pt idx="38263">
                  <c:v>116.80696409607373</c:v>
                </c:pt>
                <c:pt idx="38264">
                  <c:v>166.88776892566187</c:v>
                </c:pt>
                <c:pt idx="38265">
                  <c:v>185.3884166370878</c:v>
                </c:pt>
                <c:pt idx="38266">
                  <c:v>183.55567491245733</c:v>
                </c:pt>
                <c:pt idx="38267">
                  <c:v>176.26186565860777</c:v>
                </c:pt>
                <c:pt idx="38268">
                  <c:v>168.07406714869495</c:v>
                </c:pt>
                <c:pt idx="38269">
                  <c:v>177.35346754654637</c:v>
                </c:pt>
                <c:pt idx="38270">
                  <c:v>185.62666399031235</c:v>
                </c:pt>
                <c:pt idx="38271">
                  <c:v>187.97291969987756</c:v>
                </c:pt>
                <c:pt idx="38272">
                  <c:v>187.04402996076561</c:v>
                </c:pt>
                <c:pt idx="38273">
                  <c:v>185.45651849323184</c:v>
                </c:pt>
                <c:pt idx="38274">
                  <c:v>182.20557113807996</c:v>
                </c:pt>
                <c:pt idx="38275">
                  <c:v>164.6142332155942</c:v>
                </c:pt>
                <c:pt idx="38276">
                  <c:v>145.37449104285648</c:v>
                </c:pt>
                <c:pt idx="38277">
                  <c:v>133.94885777041389</c:v>
                </c:pt>
                <c:pt idx="38278">
                  <c:v>129.00628036799532</c:v>
                </c:pt>
                <c:pt idx="38279">
                  <c:v>126.21029130966613</c:v>
                </c:pt>
                <c:pt idx="38280">
                  <c:v>122.62374898578496</c:v>
                </c:pt>
                <c:pt idx="38281">
                  <c:v>102.93022848741225</c:v>
                </c:pt>
                <c:pt idx="38282">
                  <c:v>80.289935627890998</c:v>
                </c:pt>
                <c:pt idx="38283">
                  <c:v>65.441485229413615</c:v>
                </c:pt>
                <c:pt idx="38284">
                  <c:v>57.617597242656302</c:v>
                </c:pt>
                <c:pt idx="38285">
                  <c:v>52.439421120805171</c:v>
                </c:pt>
                <c:pt idx="38286">
                  <c:v>47.251488885942209</c:v>
                </c:pt>
                <c:pt idx="38287">
                  <c:v>39.890478276138303</c:v>
                </c:pt>
                <c:pt idx="38288">
                  <c:v>28.777486163496633</c:v>
                </c:pt>
                <c:pt idx="38289">
                  <c:v>0</c:v>
                </c:pt>
                <c:pt idx="38290">
                  <c:v>0</c:v>
                </c:pt>
                <c:pt idx="38291">
                  <c:v>0</c:v>
                </c:pt>
                <c:pt idx="38292">
                  <c:v>26.744881566137703</c:v>
                </c:pt>
                <c:pt idx="38293">
                  <c:v>12.669870592421182</c:v>
                </c:pt>
                <c:pt idx="38294">
                  <c:v>0</c:v>
                </c:pt>
                <c:pt idx="38295">
                  <c:v>0</c:v>
                </c:pt>
                <c:pt idx="38296">
                  <c:v>0</c:v>
                </c:pt>
                <c:pt idx="38297">
                  <c:v>0</c:v>
                </c:pt>
                <c:pt idx="38298">
                  <c:v>0</c:v>
                </c:pt>
                <c:pt idx="38299">
                  <c:v>0</c:v>
                </c:pt>
                <c:pt idx="38300">
                  <c:v>0</c:v>
                </c:pt>
                <c:pt idx="38301">
                  <c:v>0</c:v>
                </c:pt>
                <c:pt idx="38302">
                  <c:v>0</c:v>
                </c:pt>
                <c:pt idx="38303">
                  <c:v>0</c:v>
                </c:pt>
                <c:pt idx="38304">
                  <c:v>0</c:v>
                </c:pt>
                <c:pt idx="38305">
                  <c:v>0</c:v>
                </c:pt>
                <c:pt idx="38306">
                  <c:v>0</c:v>
                </c:pt>
                <c:pt idx="38307">
                  <c:v>0</c:v>
                </c:pt>
                <c:pt idx="38308">
                  <c:v>0</c:v>
                </c:pt>
                <c:pt idx="38309">
                  <c:v>0</c:v>
                </c:pt>
                <c:pt idx="38310">
                  <c:v>0</c:v>
                </c:pt>
                <c:pt idx="38311">
                  <c:v>0</c:v>
                </c:pt>
                <c:pt idx="38312">
                  <c:v>0</c:v>
                </c:pt>
                <c:pt idx="38313">
                  <c:v>0</c:v>
                </c:pt>
                <c:pt idx="38314">
                  <c:v>0</c:v>
                </c:pt>
                <c:pt idx="38315">
                  <c:v>0</c:v>
                </c:pt>
                <c:pt idx="38316">
                  <c:v>0</c:v>
                </c:pt>
                <c:pt idx="38317">
                  <c:v>0</c:v>
                </c:pt>
                <c:pt idx="38318">
                  <c:v>0</c:v>
                </c:pt>
                <c:pt idx="38319">
                  <c:v>0</c:v>
                </c:pt>
                <c:pt idx="38320">
                  <c:v>0</c:v>
                </c:pt>
                <c:pt idx="38321">
                  <c:v>0</c:v>
                </c:pt>
                <c:pt idx="38322">
                  <c:v>0</c:v>
                </c:pt>
                <c:pt idx="38323">
                  <c:v>0</c:v>
                </c:pt>
                <c:pt idx="38324">
                  <c:v>0</c:v>
                </c:pt>
                <c:pt idx="38325">
                  <c:v>0</c:v>
                </c:pt>
                <c:pt idx="38326">
                  <c:v>0</c:v>
                </c:pt>
                <c:pt idx="38327">
                  <c:v>0</c:v>
                </c:pt>
                <c:pt idx="38328">
                  <c:v>0</c:v>
                </c:pt>
                <c:pt idx="38329">
                  <c:v>0</c:v>
                </c:pt>
                <c:pt idx="38330">
                  <c:v>0</c:v>
                </c:pt>
                <c:pt idx="38331">
                  <c:v>0</c:v>
                </c:pt>
                <c:pt idx="38332">
                  <c:v>0</c:v>
                </c:pt>
                <c:pt idx="38333">
                  <c:v>0</c:v>
                </c:pt>
                <c:pt idx="38334">
                  <c:v>0</c:v>
                </c:pt>
                <c:pt idx="38335">
                  <c:v>0</c:v>
                </c:pt>
                <c:pt idx="38336">
                  <c:v>0</c:v>
                </c:pt>
                <c:pt idx="38337">
                  <c:v>0</c:v>
                </c:pt>
                <c:pt idx="38338">
                  <c:v>0</c:v>
                </c:pt>
                <c:pt idx="38339">
                  <c:v>0</c:v>
                </c:pt>
                <c:pt idx="38340">
                  <c:v>0</c:v>
                </c:pt>
                <c:pt idx="38341">
                  <c:v>0</c:v>
                </c:pt>
                <c:pt idx="38342">
                  <c:v>0</c:v>
                </c:pt>
                <c:pt idx="38343">
                  <c:v>0</c:v>
                </c:pt>
                <c:pt idx="38344">
                  <c:v>0</c:v>
                </c:pt>
                <c:pt idx="38345">
                  <c:v>0</c:v>
                </c:pt>
                <c:pt idx="38346">
                  <c:v>0</c:v>
                </c:pt>
                <c:pt idx="38347">
                  <c:v>0</c:v>
                </c:pt>
                <c:pt idx="38348">
                  <c:v>0</c:v>
                </c:pt>
                <c:pt idx="38349">
                  <c:v>0</c:v>
                </c:pt>
                <c:pt idx="38350">
                  <c:v>0</c:v>
                </c:pt>
                <c:pt idx="38351">
                  <c:v>0</c:v>
                </c:pt>
                <c:pt idx="38352">
                  <c:v>0</c:v>
                </c:pt>
                <c:pt idx="38353">
                  <c:v>0</c:v>
                </c:pt>
                <c:pt idx="38354">
                  <c:v>0</c:v>
                </c:pt>
                <c:pt idx="38355">
                  <c:v>0</c:v>
                </c:pt>
                <c:pt idx="38356">
                  <c:v>0</c:v>
                </c:pt>
                <c:pt idx="38357">
                  <c:v>0</c:v>
                </c:pt>
                <c:pt idx="38358">
                  <c:v>0</c:v>
                </c:pt>
                <c:pt idx="38359">
                  <c:v>0</c:v>
                </c:pt>
                <c:pt idx="38360">
                  <c:v>0</c:v>
                </c:pt>
                <c:pt idx="38361">
                  <c:v>0</c:v>
                </c:pt>
                <c:pt idx="38362">
                  <c:v>0</c:v>
                </c:pt>
                <c:pt idx="38363">
                  <c:v>0</c:v>
                </c:pt>
                <c:pt idx="38364">
                  <c:v>0</c:v>
                </c:pt>
                <c:pt idx="38365">
                  <c:v>0</c:v>
                </c:pt>
                <c:pt idx="38366">
                  <c:v>2.4877687813831231</c:v>
                </c:pt>
                <c:pt idx="38367">
                  <c:v>25.858709341221939</c:v>
                </c:pt>
                <c:pt idx="38368">
                  <c:v>63.103866416525726</c:v>
                </c:pt>
                <c:pt idx="38369">
                  <c:v>102.5585474761907</c:v>
                </c:pt>
                <c:pt idx="38370">
                  <c:v>143.46668507088037</c:v>
                </c:pt>
                <c:pt idx="38371">
                  <c:v>178.29030017334117</c:v>
                </c:pt>
                <c:pt idx="38372">
                  <c:v>211.8681544383706</c:v>
                </c:pt>
                <c:pt idx="38373">
                  <c:v>244.13287564761333</c:v>
                </c:pt>
                <c:pt idx="38374">
                  <c:v>273.6375509031003</c:v>
                </c:pt>
                <c:pt idx="38375">
                  <c:v>292.7241417649509</c:v>
                </c:pt>
                <c:pt idx="38376">
                  <c:v>314.74810095840684</c:v>
                </c:pt>
                <c:pt idx="38377">
                  <c:v>339.91198085475719</c:v>
                </c:pt>
                <c:pt idx="38378">
                  <c:v>363.61348298709771</c:v>
                </c:pt>
                <c:pt idx="38379">
                  <c:v>382.88163335435854</c:v>
                </c:pt>
                <c:pt idx="38380">
                  <c:v>398.18786040449305</c:v>
                </c:pt>
                <c:pt idx="38381">
                  <c:v>410.5011635557446</c:v>
                </c:pt>
                <c:pt idx="38382">
                  <c:v>427.83777826462466</c:v>
                </c:pt>
                <c:pt idx="38383">
                  <c:v>441.13131972221271</c:v>
                </c:pt>
                <c:pt idx="38384">
                  <c:v>451.42071654015109</c:v>
                </c:pt>
                <c:pt idx="38385">
                  <c:v>454.90400570626588</c:v>
                </c:pt>
                <c:pt idx="38386">
                  <c:v>453.1223225049655</c:v>
                </c:pt>
                <c:pt idx="38387">
                  <c:v>447.93645825561919</c:v>
                </c:pt>
                <c:pt idx="38388">
                  <c:v>465.65932490412041</c:v>
                </c:pt>
                <c:pt idx="38389">
                  <c:v>471.61107495208091</c:v>
                </c:pt>
                <c:pt idx="38390">
                  <c:v>474.8272010804431</c:v>
                </c:pt>
                <c:pt idx="38391">
                  <c:v>474.53754830182942</c:v>
                </c:pt>
                <c:pt idx="38392">
                  <c:v>473.04903593543514</c:v>
                </c:pt>
                <c:pt idx="38393">
                  <c:v>471.34070724701456</c:v>
                </c:pt>
                <c:pt idx="38394">
                  <c:v>492.65893972398413</c:v>
                </c:pt>
                <c:pt idx="38395">
                  <c:v>511.29869939696283</c:v>
                </c:pt>
                <c:pt idx="38396">
                  <c:v>523.30295658689511</c:v>
                </c:pt>
                <c:pt idx="38397">
                  <c:v>528.98480177402269</c:v>
                </c:pt>
                <c:pt idx="38398">
                  <c:v>531.33107614069559</c:v>
                </c:pt>
                <c:pt idx="38399">
                  <c:v>531.87944371988397</c:v>
                </c:pt>
                <c:pt idx="38400">
                  <c:v>513.47842090398149</c:v>
                </c:pt>
                <c:pt idx="38401">
                  <c:v>490.01325997375545</c:v>
                </c:pt>
                <c:pt idx="38402">
                  <c:v>478.26572938782857</c:v>
                </c:pt>
                <c:pt idx="38403">
                  <c:v>470.95079217676124</c:v>
                </c:pt>
                <c:pt idx="38404">
                  <c:v>463.12892178283278</c:v>
                </c:pt>
                <c:pt idx="38405">
                  <c:v>455.24569991436852</c:v>
                </c:pt>
                <c:pt idx="38406">
                  <c:v>527.28318906797483</c:v>
                </c:pt>
                <c:pt idx="38407">
                  <c:v>605.07678622243679</c:v>
                </c:pt>
                <c:pt idx="38408">
                  <c:v>636.42716685565188</c:v>
                </c:pt>
                <c:pt idx="38409">
                  <c:v>646.10534571698702</c:v>
                </c:pt>
                <c:pt idx="38410">
                  <c:v>654.48794538189304</c:v>
                </c:pt>
                <c:pt idx="38411">
                  <c:v>660.17102067607118</c:v>
                </c:pt>
                <c:pt idx="38412">
                  <c:v>636.10726200362967</c:v>
                </c:pt>
                <c:pt idx="38413">
                  <c:v>638.24709514761651</c:v>
                </c:pt>
                <c:pt idx="38414">
                  <c:v>637.45799417826652</c:v>
                </c:pt>
                <c:pt idx="38415">
                  <c:v>632.5018173527817</c:v>
                </c:pt>
                <c:pt idx="38416">
                  <c:v>627.78553790347746</c:v>
                </c:pt>
                <c:pt idx="38417">
                  <c:v>622.58076940870842</c:v>
                </c:pt>
                <c:pt idx="38418">
                  <c:v>614.68034343608963</c:v>
                </c:pt>
                <c:pt idx="38419">
                  <c:v>595.85766220588675</c:v>
                </c:pt>
                <c:pt idx="38420">
                  <c:v>573.80333979682302</c:v>
                </c:pt>
                <c:pt idx="38421">
                  <c:v>558.80187754515555</c:v>
                </c:pt>
                <c:pt idx="38422">
                  <c:v>548.64751871520457</c:v>
                </c:pt>
                <c:pt idx="38423">
                  <c:v>539.57296928258972</c:v>
                </c:pt>
                <c:pt idx="38424">
                  <c:v>508.37806800621587</c:v>
                </c:pt>
                <c:pt idx="38425">
                  <c:v>474.97956292218362</c:v>
                </c:pt>
                <c:pt idx="38426">
                  <c:v>451.34994345272332</c:v>
                </c:pt>
                <c:pt idx="38427">
                  <c:v>437.04270592193359</c:v>
                </c:pt>
                <c:pt idx="38428">
                  <c:v>426.8281034998958</c:v>
                </c:pt>
                <c:pt idx="38429">
                  <c:v>417.71245544335613</c:v>
                </c:pt>
                <c:pt idx="38430">
                  <c:v>428.40047080249161</c:v>
                </c:pt>
                <c:pt idx="38431">
                  <c:v>426.92805733030553</c:v>
                </c:pt>
                <c:pt idx="38432">
                  <c:v>417.76189875653762</c:v>
                </c:pt>
                <c:pt idx="38433">
                  <c:v>378.07459968999575</c:v>
                </c:pt>
                <c:pt idx="38434">
                  <c:v>367.51787175697228</c:v>
                </c:pt>
                <c:pt idx="38435">
                  <c:v>357.26026064378095</c:v>
                </c:pt>
                <c:pt idx="38436">
                  <c:v>373.92906477617561</c:v>
                </c:pt>
                <c:pt idx="38437">
                  <c:v>359.0350550344146</c:v>
                </c:pt>
                <c:pt idx="38438">
                  <c:v>345.65018377950048</c:v>
                </c:pt>
                <c:pt idx="38439">
                  <c:v>334.1618982125504</c:v>
                </c:pt>
                <c:pt idx="38440">
                  <c:v>323.56061906104873</c:v>
                </c:pt>
                <c:pt idx="38441">
                  <c:v>313.10203548788371</c:v>
                </c:pt>
                <c:pt idx="38442">
                  <c:v>292.52768191331967</c:v>
                </c:pt>
                <c:pt idx="38443">
                  <c:v>259.4170328993024</c:v>
                </c:pt>
                <c:pt idx="38444">
                  <c:v>230.29636405893868</c:v>
                </c:pt>
                <c:pt idx="38445">
                  <c:v>213.25839352488126</c:v>
                </c:pt>
                <c:pt idx="38446">
                  <c:v>204.17894639655415</c:v>
                </c:pt>
                <c:pt idx="38447">
                  <c:v>197.63712649524251</c:v>
                </c:pt>
                <c:pt idx="38448">
                  <c:v>194.30929741980097</c:v>
                </c:pt>
                <c:pt idx="38449">
                  <c:v>188.28976537400521</c:v>
                </c:pt>
                <c:pt idx="38450">
                  <c:v>180.52029670180238</c:v>
                </c:pt>
                <c:pt idx="38451">
                  <c:v>172.65506981422283</c:v>
                </c:pt>
                <c:pt idx="38452">
                  <c:v>165.40578024399954</c:v>
                </c:pt>
                <c:pt idx="38453">
                  <c:v>158.76567675559465</c:v>
                </c:pt>
                <c:pt idx="38454">
                  <c:v>109.50126993337057</c:v>
                </c:pt>
                <c:pt idx="38455">
                  <c:v>9.1674756590783559</c:v>
                </c:pt>
                <c:pt idx="38456">
                  <c:v>1.2684040143125359</c:v>
                </c:pt>
                <c:pt idx="38457">
                  <c:v>0</c:v>
                </c:pt>
                <c:pt idx="38458">
                  <c:v>0</c:v>
                </c:pt>
                <c:pt idx="38459">
                  <c:v>0</c:v>
                </c:pt>
                <c:pt idx="38460">
                  <c:v>0</c:v>
                </c:pt>
                <c:pt idx="38461">
                  <c:v>0</c:v>
                </c:pt>
                <c:pt idx="38462">
                  <c:v>0</c:v>
                </c:pt>
                <c:pt idx="38463">
                  <c:v>0</c:v>
                </c:pt>
                <c:pt idx="38464">
                  <c:v>0</c:v>
                </c:pt>
                <c:pt idx="38465">
                  <c:v>0</c:v>
                </c:pt>
                <c:pt idx="38466">
                  <c:v>0</c:v>
                </c:pt>
                <c:pt idx="38467">
                  <c:v>0</c:v>
                </c:pt>
                <c:pt idx="38468">
                  <c:v>0</c:v>
                </c:pt>
                <c:pt idx="38469">
                  <c:v>0</c:v>
                </c:pt>
                <c:pt idx="38470">
                  <c:v>0</c:v>
                </c:pt>
                <c:pt idx="38471">
                  <c:v>0</c:v>
                </c:pt>
                <c:pt idx="38472">
                  <c:v>0</c:v>
                </c:pt>
                <c:pt idx="38473">
                  <c:v>0</c:v>
                </c:pt>
                <c:pt idx="38474">
                  <c:v>0</c:v>
                </c:pt>
                <c:pt idx="38475">
                  <c:v>0</c:v>
                </c:pt>
                <c:pt idx="38476">
                  <c:v>0</c:v>
                </c:pt>
                <c:pt idx="38477">
                  <c:v>0</c:v>
                </c:pt>
                <c:pt idx="38478">
                  <c:v>0</c:v>
                </c:pt>
                <c:pt idx="38479">
                  <c:v>0</c:v>
                </c:pt>
                <c:pt idx="38480">
                  <c:v>0</c:v>
                </c:pt>
                <c:pt idx="38481">
                  <c:v>0</c:v>
                </c:pt>
                <c:pt idx="38482">
                  <c:v>0</c:v>
                </c:pt>
                <c:pt idx="38483">
                  <c:v>0</c:v>
                </c:pt>
                <c:pt idx="38484">
                  <c:v>0</c:v>
                </c:pt>
                <c:pt idx="38485">
                  <c:v>0</c:v>
                </c:pt>
                <c:pt idx="38486">
                  <c:v>7.4393614976412143</c:v>
                </c:pt>
                <c:pt idx="38487">
                  <c:v>26.728977636402593</c:v>
                </c:pt>
                <c:pt idx="38488">
                  <c:v>34.383759173773051</c:v>
                </c:pt>
                <c:pt idx="38489">
                  <c:v>38.121493124581342</c:v>
                </c:pt>
                <c:pt idx="38490">
                  <c:v>18.155699342759934</c:v>
                </c:pt>
                <c:pt idx="38491">
                  <c:v>18.712734096149855</c:v>
                </c:pt>
                <c:pt idx="38492">
                  <c:v>18.270572717493636</c:v>
                </c:pt>
                <c:pt idx="38493">
                  <c:v>46.328685406827752</c:v>
                </c:pt>
                <c:pt idx="38494">
                  <c:v>53.528218589412951</c:v>
                </c:pt>
                <c:pt idx="38495">
                  <c:v>61.726362524344935</c:v>
                </c:pt>
                <c:pt idx="38496">
                  <c:v>1.7664595499326792</c:v>
                </c:pt>
                <c:pt idx="38497">
                  <c:v>0</c:v>
                </c:pt>
                <c:pt idx="38498">
                  <c:v>0</c:v>
                </c:pt>
                <c:pt idx="38499">
                  <c:v>0</c:v>
                </c:pt>
                <c:pt idx="38500">
                  <c:v>0</c:v>
                </c:pt>
                <c:pt idx="38501">
                  <c:v>0</c:v>
                </c:pt>
                <c:pt idx="38502">
                  <c:v>0</c:v>
                </c:pt>
                <c:pt idx="38503">
                  <c:v>0</c:v>
                </c:pt>
                <c:pt idx="38504">
                  <c:v>0</c:v>
                </c:pt>
                <c:pt idx="38505">
                  <c:v>0</c:v>
                </c:pt>
                <c:pt idx="38506">
                  <c:v>0</c:v>
                </c:pt>
                <c:pt idx="38507">
                  <c:v>0</c:v>
                </c:pt>
                <c:pt idx="38508">
                  <c:v>0</c:v>
                </c:pt>
                <c:pt idx="38509">
                  <c:v>0</c:v>
                </c:pt>
                <c:pt idx="38510">
                  <c:v>0</c:v>
                </c:pt>
                <c:pt idx="38511">
                  <c:v>0</c:v>
                </c:pt>
                <c:pt idx="38512">
                  <c:v>0</c:v>
                </c:pt>
                <c:pt idx="38513">
                  <c:v>0</c:v>
                </c:pt>
                <c:pt idx="38514">
                  <c:v>0</c:v>
                </c:pt>
                <c:pt idx="38515">
                  <c:v>0</c:v>
                </c:pt>
                <c:pt idx="38516">
                  <c:v>0</c:v>
                </c:pt>
                <c:pt idx="38517">
                  <c:v>0</c:v>
                </c:pt>
                <c:pt idx="38518">
                  <c:v>0</c:v>
                </c:pt>
                <c:pt idx="38519">
                  <c:v>0</c:v>
                </c:pt>
                <c:pt idx="38520">
                  <c:v>0</c:v>
                </c:pt>
                <c:pt idx="38521">
                  <c:v>0</c:v>
                </c:pt>
                <c:pt idx="38522">
                  <c:v>0</c:v>
                </c:pt>
                <c:pt idx="38523">
                  <c:v>0</c:v>
                </c:pt>
                <c:pt idx="38524">
                  <c:v>0</c:v>
                </c:pt>
                <c:pt idx="38525">
                  <c:v>0</c:v>
                </c:pt>
                <c:pt idx="38526">
                  <c:v>0</c:v>
                </c:pt>
                <c:pt idx="38527">
                  <c:v>0</c:v>
                </c:pt>
                <c:pt idx="38528">
                  <c:v>0</c:v>
                </c:pt>
                <c:pt idx="38529">
                  <c:v>0</c:v>
                </c:pt>
                <c:pt idx="38530">
                  <c:v>0</c:v>
                </c:pt>
                <c:pt idx="38531">
                  <c:v>0</c:v>
                </c:pt>
                <c:pt idx="38532">
                  <c:v>0</c:v>
                </c:pt>
                <c:pt idx="38533">
                  <c:v>0</c:v>
                </c:pt>
                <c:pt idx="38534">
                  <c:v>0</c:v>
                </c:pt>
                <c:pt idx="38535">
                  <c:v>0</c:v>
                </c:pt>
                <c:pt idx="38536">
                  <c:v>0</c:v>
                </c:pt>
                <c:pt idx="38537">
                  <c:v>0</c:v>
                </c:pt>
                <c:pt idx="38538">
                  <c:v>0</c:v>
                </c:pt>
                <c:pt idx="38539">
                  <c:v>0</c:v>
                </c:pt>
                <c:pt idx="38540">
                  <c:v>0</c:v>
                </c:pt>
                <c:pt idx="38541">
                  <c:v>0</c:v>
                </c:pt>
                <c:pt idx="38542">
                  <c:v>0</c:v>
                </c:pt>
                <c:pt idx="38543">
                  <c:v>0.39628496089666537</c:v>
                </c:pt>
                <c:pt idx="38544">
                  <c:v>0</c:v>
                </c:pt>
                <c:pt idx="38545">
                  <c:v>0</c:v>
                </c:pt>
                <c:pt idx="38546">
                  <c:v>0</c:v>
                </c:pt>
                <c:pt idx="38547">
                  <c:v>0</c:v>
                </c:pt>
                <c:pt idx="38548">
                  <c:v>0</c:v>
                </c:pt>
                <c:pt idx="38549">
                  <c:v>0</c:v>
                </c:pt>
                <c:pt idx="38550">
                  <c:v>0</c:v>
                </c:pt>
                <c:pt idx="38551">
                  <c:v>26.638911203070812</c:v>
                </c:pt>
                <c:pt idx="38552">
                  <c:v>51.694347659246418</c:v>
                </c:pt>
                <c:pt idx="38553">
                  <c:v>61.585614153241508</c:v>
                </c:pt>
                <c:pt idx="38554">
                  <c:v>61.400460081638819</c:v>
                </c:pt>
                <c:pt idx="38555">
                  <c:v>58.748808704391472</c:v>
                </c:pt>
                <c:pt idx="38556">
                  <c:v>56.510848903782836</c:v>
                </c:pt>
                <c:pt idx="38557">
                  <c:v>72.191152970010464</c:v>
                </c:pt>
                <c:pt idx="38558">
                  <c:v>79.513539191987505</c:v>
                </c:pt>
                <c:pt idx="38559">
                  <c:v>81.270070490411797</c:v>
                </c:pt>
                <c:pt idx="38560">
                  <c:v>83.477511970683139</c:v>
                </c:pt>
                <c:pt idx="38561">
                  <c:v>87.235900253246484</c:v>
                </c:pt>
                <c:pt idx="38562">
                  <c:v>90.437436143774889</c:v>
                </c:pt>
                <c:pt idx="38563">
                  <c:v>78.645953895359156</c:v>
                </c:pt>
                <c:pt idx="38564">
                  <c:v>68.010185874257559</c:v>
                </c:pt>
                <c:pt idx="38565">
                  <c:v>64.578886140853072</c:v>
                </c:pt>
                <c:pt idx="38566">
                  <c:v>65.16209138017355</c:v>
                </c:pt>
                <c:pt idx="38567">
                  <c:v>66.03780774845265</c:v>
                </c:pt>
                <c:pt idx="38568">
                  <c:v>66.224684164859411</c:v>
                </c:pt>
                <c:pt idx="38569">
                  <c:v>49.193072361359931</c:v>
                </c:pt>
                <c:pt idx="38570">
                  <c:v>25.100766630947447</c:v>
                </c:pt>
                <c:pt idx="38571">
                  <c:v>8.2789167518234059</c:v>
                </c:pt>
                <c:pt idx="38572">
                  <c:v>0</c:v>
                </c:pt>
                <c:pt idx="38573">
                  <c:v>0</c:v>
                </c:pt>
                <c:pt idx="38574">
                  <c:v>0</c:v>
                </c:pt>
                <c:pt idx="38575">
                  <c:v>0</c:v>
                </c:pt>
                <c:pt idx="38576">
                  <c:v>0</c:v>
                </c:pt>
                <c:pt idx="38577">
                  <c:v>0</c:v>
                </c:pt>
                <c:pt idx="38578">
                  <c:v>0</c:v>
                </c:pt>
                <c:pt idx="38579">
                  <c:v>0</c:v>
                </c:pt>
                <c:pt idx="38580">
                  <c:v>0</c:v>
                </c:pt>
                <c:pt idx="38581">
                  <c:v>0</c:v>
                </c:pt>
                <c:pt idx="38582">
                  <c:v>0</c:v>
                </c:pt>
                <c:pt idx="38583">
                  <c:v>0</c:v>
                </c:pt>
                <c:pt idx="38584">
                  <c:v>0</c:v>
                </c:pt>
                <c:pt idx="38585">
                  <c:v>0</c:v>
                </c:pt>
                <c:pt idx="38586">
                  <c:v>0</c:v>
                </c:pt>
                <c:pt idx="38587">
                  <c:v>0</c:v>
                </c:pt>
                <c:pt idx="38588">
                  <c:v>0</c:v>
                </c:pt>
                <c:pt idx="38589">
                  <c:v>0</c:v>
                </c:pt>
                <c:pt idx="38590">
                  <c:v>0</c:v>
                </c:pt>
                <c:pt idx="38591">
                  <c:v>0</c:v>
                </c:pt>
                <c:pt idx="38592">
                  <c:v>0</c:v>
                </c:pt>
                <c:pt idx="38593">
                  <c:v>0</c:v>
                </c:pt>
                <c:pt idx="38594">
                  <c:v>0</c:v>
                </c:pt>
                <c:pt idx="38595">
                  <c:v>0</c:v>
                </c:pt>
                <c:pt idx="38596">
                  <c:v>0</c:v>
                </c:pt>
                <c:pt idx="38597">
                  <c:v>0</c:v>
                </c:pt>
                <c:pt idx="38598">
                  <c:v>0</c:v>
                </c:pt>
                <c:pt idx="38599">
                  <c:v>0</c:v>
                </c:pt>
                <c:pt idx="38600">
                  <c:v>0</c:v>
                </c:pt>
                <c:pt idx="38601">
                  <c:v>0</c:v>
                </c:pt>
                <c:pt idx="38602">
                  <c:v>0</c:v>
                </c:pt>
                <c:pt idx="38603">
                  <c:v>0</c:v>
                </c:pt>
                <c:pt idx="38604">
                  <c:v>0</c:v>
                </c:pt>
                <c:pt idx="38605">
                  <c:v>0</c:v>
                </c:pt>
                <c:pt idx="38606">
                  <c:v>0</c:v>
                </c:pt>
                <c:pt idx="38607">
                  <c:v>0</c:v>
                </c:pt>
                <c:pt idx="38608">
                  <c:v>0</c:v>
                </c:pt>
                <c:pt idx="38609">
                  <c:v>0</c:v>
                </c:pt>
                <c:pt idx="38610">
                  <c:v>0</c:v>
                </c:pt>
                <c:pt idx="38611">
                  <c:v>0</c:v>
                </c:pt>
                <c:pt idx="38612">
                  <c:v>0</c:v>
                </c:pt>
                <c:pt idx="38613">
                  <c:v>0</c:v>
                </c:pt>
                <c:pt idx="38614">
                  <c:v>0</c:v>
                </c:pt>
                <c:pt idx="38615">
                  <c:v>0</c:v>
                </c:pt>
                <c:pt idx="38616">
                  <c:v>0</c:v>
                </c:pt>
                <c:pt idx="38617">
                  <c:v>0</c:v>
                </c:pt>
                <c:pt idx="38618">
                  <c:v>0</c:v>
                </c:pt>
                <c:pt idx="38619">
                  <c:v>0</c:v>
                </c:pt>
                <c:pt idx="38620">
                  <c:v>0</c:v>
                </c:pt>
                <c:pt idx="38621">
                  <c:v>0</c:v>
                </c:pt>
                <c:pt idx="38622">
                  <c:v>0</c:v>
                </c:pt>
                <c:pt idx="38623">
                  <c:v>0</c:v>
                </c:pt>
                <c:pt idx="38624">
                  <c:v>0</c:v>
                </c:pt>
                <c:pt idx="38625">
                  <c:v>0</c:v>
                </c:pt>
                <c:pt idx="38626">
                  <c:v>0</c:v>
                </c:pt>
                <c:pt idx="38627">
                  <c:v>0</c:v>
                </c:pt>
                <c:pt idx="38628">
                  <c:v>0</c:v>
                </c:pt>
                <c:pt idx="38629">
                  <c:v>0</c:v>
                </c:pt>
                <c:pt idx="38630">
                  <c:v>0</c:v>
                </c:pt>
                <c:pt idx="38631">
                  <c:v>0</c:v>
                </c:pt>
                <c:pt idx="38632">
                  <c:v>0</c:v>
                </c:pt>
                <c:pt idx="38633">
                  <c:v>0</c:v>
                </c:pt>
                <c:pt idx="38634">
                  <c:v>0</c:v>
                </c:pt>
                <c:pt idx="38635">
                  <c:v>0</c:v>
                </c:pt>
                <c:pt idx="38636">
                  <c:v>0</c:v>
                </c:pt>
                <c:pt idx="38637">
                  <c:v>0</c:v>
                </c:pt>
                <c:pt idx="38638">
                  <c:v>0</c:v>
                </c:pt>
                <c:pt idx="38639">
                  <c:v>0</c:v>
                </c:pt>
                <c:pt idx="38640">
                  <c:v>0</c:v>
                </c:pt>
                <c:pt idx="38641">
                  <c:v>0</c:v>
                </c:pt>
                <c:pt idx="38642">
                  <c:v>0</c:v>
                </c:pt>
                <c:pt idx="38643">
                  <c:v>0</c:v>
                </c:pt>
                <c:pt idx="38644">
                  <c:v>0</c:v>
                </c:pt>
                <c:pt idx="38645">
                  <c:v>0</c:v>
                </c:pt>
                <c:pt idx="38646">
                  <c:v>0</c:v>
                </c:pt>
                <c:pt idx="38647">
                  <c:v>0</c:v>
                </c:pt>
                <c:pt idx="38648">
                  <c:v>0</c:v>
                </c:pt>
                <c:pt idx="38649">
                  <c:v>0</c:v>
                </c:pt>
                <c:pt idx="38650">
                  <c:v>0</c:v>
                </c:pt>
                <c:pt idx="38651">
                  <c:v>0</c:v>
                </c:pt>
                <c:pt idx="38652">
                  <c:v>0</c:v>
                </c:pt>
                <c:pt idx="38653">
                  <c:v>0</c:v>
                </c:pt>
                <c:pt idx="38654">
                  <c:v>0</c:v>
                </c:pt>
                <c:pt idx="38655">
                  <c:v>0</c:v>
                </c:pt>
                <c:pt idx="38656">
                  <c:v>0</c:v>
                </c:pt>
                <c:pt idx="38657">
                  <c:v>0</c:v>
                </c:pt>
                <c:pt idx="38658">
                  <c:v>0</c:v>
                </c:pt>
                <c:pt idx="38659">
                  <c:v>0</c:v>
                </c:pt>
                <c:pt idx="38660">
                  <c:v>0</c:v>
                </c:pt>
                <c:pt idx="38661">
                  <c:v>0</c:v>
                </c:pt>
                <c:pt idx="38662">
                  <c:v>0</c:v>
                </c:pt>
                <c:pt idx="38663">
                  <c:v>1.7030036893710734</c:v>
                </c:pt>
                <c:pt idx="38664">
                  <c:v>0</c:v>
                </c:pt>
                <c:pt idx="38665">
                  <c:v>0</c:v>
                </c:pt>
                <c:pt idx="38666">
                  <c:v>0</c:v>
                </c:pt>
                <c:pt idx="38667">
                  <c:v>0</c:v>
                </c:pt>
                <c:pt idx="38668">
                  <c:v>0</c:v>
                </c:pt>
                <c:pt idx="38669">
                  <c:v>0</c:v>
                </c:pt>
                <c:pt idx="38670">
                  <c:v>0</c:v>
                </c:pt>
                <c:pt idx="38671">
                  <c:v>0</c:v>
                </c:pt>
                <c:pt idx="38672">
                  <c:v>0</c:v>
                </c:pt>
                <c:pt idx="38673">
                  <c:v>13.791331036583239</c:v>
                </c:pt>
                <c:pt idx="38674">
                  <c:v>22.754839027137486</c:v>
                </c:pt>
                <c:pt idx="38675">
                  <c:v>26.801286653262213</c:v>
                </c:pt>
                <c:pt idx="38676">
                  <c:v>28.155022504986686</c:v>
                </c:pt>
                <c:pt idx="38677">
                  <c:v>31.422249352728194</c:v>
                </c:pt>
                <c:pt idx="38678">
                  <c:v>43.116121704381854</c:v>
                </c:pt>
                <c:pt idx="38679">
                  <c:v>53.766028869896701</c:v>
                </c:pt>
                <c:pt idx="38680">
                  <c:v>62.377677674443945</c:v>
                </c:pt>
                <c:pt idx="38681">
                  <c:v>70.244805160933154</c:v>
                </c:pt>
                <c:pt idx="38682">
                  <c:v>83.098628722582646</c:v>
                </c:pt>
                <c:pt idx="38683">
                  <c:v>98.43900334669236</c:v>
                </c:pt>
                <c:pt idx="38684">
                  <c:v>108.50764078563458</c:v>
                </c:pt>
                <c:pt idx="38685">
                  <c:v>113.45137316515675</c:v>
                </c:pt>
                <c:pt idx="38686">
                  <c:v>115.83894556093206</c:v>
                </c:pt>
                <c:pt idx="38687">
                  <c:v>116.28317232623014</c:v>
                </c:pt>
                <c:pt idx="38688">
                  <c:v>112.01495751693908</c:v>
                </c:pt>
                <c:pt idx="38689">
                  <c:v>91.926604334129465</c:v>
                </c:pt>
                <c:pt idx="38690">
                  <c:v>80.109691592934965</c:v>
                </c:pt>
                <c:pt idx="38691">
                  <c:v>74.453372846946337</c:v>
                </c:pt>
                <c:pt idx="38692">
                  <c:v>67.974375566405357</c:v>
                </c:pt>
                <c:pt idx="38693">
                  <c:v>58.686068112385662</c:v>
                </c:pt>
                <c:pt idx="38694">
                  <c:v>51.467288701981317</c:v>
                </c:pt>
                <c:pt idx="38695">
                  <c:v>104.44358551445555</c:v>
                </c:pt>
                <c:pt idx="38696">
                  <c:v>149.32751960984908</c:v>
                </c:pt>
                <c:pt idx="38697">
                  <c:v>158.82729564893154</c:v>
                </c:pt>
                <c:pt idx="38698">
                  <c:v>147.87526664805321</c:v>
                </c:pt>
                <c:pt idx="38699">
                  <c:v>132.88540951236016</c:v>
                </c:pt>
                <c:pt idx="38700">
                  <c:v>116.30392856861992</c:v>
                </c:pt>
                <c:pt idx="38701">
                  <c:v>122.45563000996684</c:v>
                </c:pt>
                <c:pt idx="38702">
                  <c:v>123.80926559603759</c:v>
                </c:pt>
                <c:pt idx="38703">
                  <c:v>120.08225511585839</c:v>
                </c:pt>
                <c:pt idx="38704">
                  <c:v>116.16094805806885</c:v>
                </c:pt>
                <c:pt idx="38705">
                  <c:v>113.6043219694335</c:v>
                </c:pt>
                <c:pt idx="38706">
                  <c:v>111.31513242889184</c:v>
                </c:pt>
                <c:pt idx="38707">
                  <c:v>92.777297417915889</c:v>
                </c:pt>
                <c:pt idx="38708">
                  <c:v>73.888105439369511</c:v>
                </c:pt>
                <c:pt idx="38709">
                  <c:v>62.159323625613212</c:v>
                </c:pt>
                <c:pt idx="38710">
                  <c:v>55.263672591756055</c:v>
                </c:pt>
                <c:pt idx="38711">
                  <c:v>49.417744237675187</c:v>
                </c:pt>
                <c:pt idx="38712">
                  <c:v>42.390692583465508</c:v>
                </c:pt>
                <c:pt idx="38713">
                  <c:v>21.392240521993944</c:v>
                </c:pt>
                <c:pt idx="38714">
                  <c:v>0</c:v>
                </c:pt>
                <c:pt idx="38715">
                  <c:v>0</c:v>
                </c:pt>
                <c:pt idx="38716">
                  <c:v>0</c:v>
                </c:pt>
                <c:pt idx="38717">
                  <c:v>0</c:v>
                </c:pt>
                <c:pt idx="38718">
                  <c:v>0</c:v>
                </c:pt>
                <c:pt idx="38719">
                  <c:v>0</c:v>
                </c:pt>
                <c:pt idx="38720">
                  <c:v>0</c:v>
                </c:pt>
                <c:pt idx="38721">
                  <c:v>0</c:v>
                </c:pt>
                <c:pt idx="38722">
                  <c:v>0</c:v>
                </c:pt>
                <c:pt idx="38723">
                  <c:v>0</c:v>
                </c:pt>
                <c:pt idx="38724">
                  <c:v>0</c:v>
                </c:pt>
                <c:pt idx="38725">
                  <c:v>0</c:v>
                </c:pt>
                <c:pt idx="38726">
                  <c:v>0</c:v>
                </c:pt>
                <c:pt idx="38727">
                  <c:v>0</c:v>
                </c:pt>
                <c:pt idx="38728">
                  <c:v>0</c:v>
                </c:pt>
                <c:pt idx="38729">
                  <c:v>0</c:v>
                </c:pt>
                <c:pt idx="38730">
                  <c:v>0</c:v>
                </c:pt>
                <c:pt idx="38731">
                  <c:v>0</c:v>
                </c:pt>
                <c:pt idx="38732">
                  <c:v>0</c:v>
                </c:pt>
                <c:pt idx="38733">
                  <c:v>0</c:v>
                </c:pt>
                <c:pt idx="38734">
                  <c:v>0</c:v>
                </c:pt>
                <c:pt idx="38735">
                  <c:v>0</c:v>
                </c:pt>
                <c:pt idx="38736">
                  <c:v>0</c:v>
                </c:pt>
                <c:pt idx="38737">
                  <c:v>0</c:v>
                </c:pt>
                <c:pt idx="38738">
                  <c:v>0</c:v>
                </c:pt>
                <c:pt idx="38739">
                  <c:v>0</c:v>
                </c:pt>
                <c:pt idx="38740">
                  <c:v>0</c:v>
                </c:pt>
                <c:pt idx="38741">
                  <c:v>0</c:v>
                </c:pt>
                <c:pt idx="38742">
                  <c:v>0</c:v>
                </c:pt>
                <c:pt idx="38743">
                  <c:v>0</c:v>
                </c:pt>
                <c:pt idx="38744">
                  <c:v>0</c:v>
                </c:pt>
                <c:pt idx="38745">
                  <c:v>0</c:v>
                </c:pt>
                <c:pt idx="38746">
                  <c:v>0</c:v>
                </c:pt>
                <c:pt idx="38747">
                  <c:v>0</c:v>
                </c:pt>
                <c:pt idx="38748">
                  <c:v>0</c:v>
                </c:pt>
                <c:pt idx="38749">
                  <c:v>0</c:v>
                </c:pt>
                <c:pt idx="38750">
                  <c:v>0</c:v>
                </c:pt>
                <c:pt idx="38751">
                  <c:v>0</c:v>
                </c:pt>
                <c:pt idx="38752">
                  <c:v>0</c:v>
                </c:pt>
                <c:pt idx="38753">
                  <c:v>0</c:v>
                </c:pt>
                <c:pt idx="38754">
                  <c:v>0</c:v>
                </c:pt>
                <c:pt idx="38755">
                  <c:v>0</c:v>
                </c:pt>
                <c:pt idx="38756">
                  <c:v>0</c:v>
                </c:pt>
                <c:pt idx="38757">
                  <c:v>0</c:v>
                </c:pt>
                <c:pt idx="38758">
                  <c:v>0</c:v>
                </c:pt>
                <c:pt idx="38759">
                  <c:v>0</c:v>
                </c:pt>
                <c:pt idx="38760">
                  <c:v>0</c:v>
                </c:pt>
                <c:pt idx="38761">
                  <c:v>0</c:v>
                </c:pt>
                <c:pt idx="38762">
                  <c:v>0</c:v>
                </c:pt>
                <c:pt idx="38763">
                  <c:v>0</c:v>
                </c:pt>
                <c:pt idx="38764">
                  <c:v>0</c:v>
                </c:pt>
                <c:pt idx="38765">
                  <c:v>0</c:v>
                </c:pt>
                <c:pt idx="38766">
                  <c:v>0</c:v>
                </c:pt>
                <c:pt idx="38767">
                  <c:v>0</c:v>
                </c:pt>
                <c:pt idx="38768">
                  <c:v>0</c:v>
                </c:pt>
                <c:pt idx="38769">
                  <c:v>0</c:v>
                </c:pt>
                <c:pt idx="38770">
                  <c:v>0</c:v>
                </c:pt>
                <c:pt idx="38771">
                  <c:v>0</c:v>
                </c:pt>
                <c:pt idx="38772">
                  <c:v>0</c:v>
                </c:pt>
                <c:pt idx="38773">
                  <c:v>0</c:v>
                </c:pt>
                <c:pt idx="38774">
                  <c:v>0</c:v>
                </c:pt>
                <c:pt idx="38775">
                  <c:v>0</c:v>
                </c:pt>
                <c:pt idx="38776">
                  <c:v>0</c:v>
                </c:pt>
                <c:pt idx="38777">
                  <c:v>0</c:v>
                </c:pt>
                <c:pt idx="38778">
                  <c:v>0</c:v>
                </c:pt>
                <c:pt idx="38779">
                  <c:v>0</c:v>
                </c:pt>
                <c:pt idx="38780">
                  <c:v>0</c:v>
                </c:pt>
                <c:pt idx="38781">
                  <c:v>0</c:v>
                </c:pt>
                <c:pt idx="38782">
                  <c:v>0</c:v>
                </c:pt>
                <c:pt idx="38783">
                  <c:v>0</c:v>
                </c:pt>
                <c:pt idx="38784">
                  <c:v>0</c:v>
                </c:pt>
                <c:pt idx="38785">
                  <c:v>0</c:v>
                </c:pt>
                <c:pt idx="38786">
                  <c:v>0</c:v>
                </c:pt>
                <c:pt idx="38787">
                  <c:v>0</c:v>
                </c:pt>
                <c:pt idx="38788">
                  <c:v>0</c:v>
                </c:pt>
                <c:pt idx="38789">
                  <c:v>0</c:v>
                </c:pt>
                <c:pt idx="38790">
                  <c:v>0</c:v>
                </c:pt>
                <c:pt idx="38791">
                  <c:v>0</c:v>
                </c:pt>
                <c:pt idx="38792">
                  <c:v>0</c:v>
                </c:pt>
                <c:pt idx="38793">
                  <c:v>0</c:v>
                </c:pt>
                <c:pt idx="38794">
                  <c:v>0</c:v>
                </c:pt>
                <c:pt idx="38795">
                  <c:v>0</c:v>
                </c:pt>
                <c:pt idx="38796">
                  <c:v>0</c:v>
                </c:pt>
                <c:pt idx="38797">
                  <c:v>0</c:v>
                </c:pt>
                <c:pt idx="38798">
                  <c:v>0</c:v>
                </c:pt>
                <c:pt idx="38799">
                  <c:v>0</c:v>
                </c:pt>
                <c:pt idx="38800">
                  <c:v>0</c:v>
                </c:pt>
                <c:pt idx="38801">
                  <c:v>0</c:v>
                </c:pt>
                <c:pt idx="38802">
                  <c:v>0</c:v>
                </c:pt>
                <c:pt idx="38803">
                  <c:v>0</c:v>
                </c:pt>
                <c:pt idx="38804">
                  <c:v>0</c:v>
                </c:pt>
                <c:pt idx="38805">
                  <c:v>0</c:v>
                </c:pt>
                <c:pt idx="38806">
                  <c:v>0</c:v>
                </c:pt>
                <c:pt idx="38807">
                  <c:v>0</c:v>
                </c:pt>
                <c:pt idx="38808">
                  <c:v>0</c:v>
                </c:pt>
                <c:pt idx="38809">
                  <c:v>0</c:v>
                </c:pt>
                <c:pt idx="38810">
                  <c:v>0</c:v>
                </c:pt>
                <c:pt idx="38811">
                  <c:v>0</c:v>
                </c:pt>
                <c:pt idx="38812">
                  <c:v>0</c:v>
                </c:pt>
                <c:pt idx="38813">
                  <c:v>0</c:v>
                </c:pt>
                <c:pt idx="38814">
                  <c:v>0</c:v>
                </c:pt>
                <c:pt idx="38815">
                  <c:v>0</c:v>
                </c:pt>
                <c:pt idx="38816">
                  <c:v>0</c:v>
                </c:pt>
                <c:pt idx="38817">
                  <c:v>7.2185515012589363</c:v>
                </c:pt>
                <c:pt idx="38818">
                  <c:v>12.325026887521943</c:v>
                </c:pt>
                <c:pt idx="38819">
                  <c:v>13.585470424779237</c:v>
                </c:pt>
                <c:pt idx="38820">
                  <c:v>12.762376102482525</c:v>
                </c:pt>
                <c:pt idx="38821">
                  <c:v>4.5437494901547284</c:v>
                </c:pt>
                <c:pt idx="38822">
                  <c:v>0</c:v>
                </c:pt>
                <c:pt idx="38823">
                  <c:v>0</c:v>
                </c:pt>
                <c:pt idx="38824">
                  <c:v>0</c:v>
                </c:pt>
                <c:pt idx="38825">
                  <c:v>0</c:v>
                </c:pt>
                <c:pt idx="38826">
                  <c:v>0</c:v>
                </c:pt>
                <c:pt idx="38827">
                  <c:v>0</c:v>
                </c:pt>
                <c:pt idx="38828">
                  <c:v>0</c:v>
                </c:pt>
                <c:pt idx="38829">
                  <c:v>0</c:v>
                </c:pt>
                <c:pt idx="38830">
                  <c:v>0</c:v>
                </c:pt>
                <c:pt idx="38831">
                  <c:v>0</c:v>
                </c:pt>
                <c:pt idx="38832">
                  <c:v>0</c:v>
                </c:pt>
                <c:pt idx="38833">
                  <c:v>0</c:v>
                </c:pt>
                <c:pt idx="38834">
                  <c:v>0</c:v>
                </c:pt>
                <c:pt idx="38835">
                  <c:v>0</c:v>
                </c:pt>
                <c:pt idx="38836">
                  <c:v>0</c:v>
                </c:pt>
                <c:pt idx="38837">
                  <c:v>0</c:v>
                </c:pt>
                <c:pt idx="38838">
                  <c:v>0</c:v>
                </c:pt>
                <c:pt idx="38839">
                  <c:v>0</c:v>
                </c:pt>
                <c:pt idx="38840">
                  <c:v>0</c:v>
                </c:pt>
                <c:pt idx="38841">
                  <c:v>0</c:v>
                </c:pt>
                <c:pt idx="38842">
                  <c:v>0</c:v>
                </c:pt>
                <c:pt idx="38843">
                  <c:v>0</c:v>
                </c:pt>
                <c:pt idx="38844">
                  <c:v>0</c:v>
                </c:pt>
                <c:pt idx="38845">
                  <c:v>0</c:v>
                </c:pt>
                <c:pt idx="38846">
                  <c:v>0</c:v>
                </c:pt>
                <c:pt idx="38847">
                  <c:v>0</c:v>
                </c:pt>
                <c:pt idx="38848">
                  <c:v>0</c:v>
                </c:pt>
                <c:pt idx="38849">
                  <c:v>0</c:v>
                </c:pt>
                <c:pt idx="38850">
                  <c:v>0</c:v>
                </c:pt>
                <c:pt idx="38851">
                  <c:v>0</c:v>
                </c:pt>
                <c:pt idx="38852">
                  <c:v>0</c:v>
                </c:pt>
                <c:pt idx="38853">
                  <c:v>0</c:v>
                </c:pt>
                <c:pt idx="38854">
                  <c:v>0</c:v>
                </c:pt>
                <c:pt idx="38855">
                  <c:v>0</c:v>
                </c:pt>
                <c:pt idx="38856">
                  <c:v>0</c:v>
                </c:pt>
                <c:pt idx="38857">
                  <c:v>0</c:v>
                </c:pt>
                <c:pt idx="38858">
                  <c:v>0</c:v>
                </c:pt>
                <c:pt idx="38859">
                  <c:v>0</c:v>
                </c:pt>
                <c:pt idx="38860">
                  <c:v>0</c:v>
                </c:pt>
                <c:pt idx="38861">
                  <c:v>0</c:v>
                </c:pt>
                <c:pt idx="38862">
                  <c:v>0</c:v>
                </c:pt>
                <c:pt idx="38863">
                  <c:v>0</c:v>
                </c:pt>
                <c:pt idx="38864">
                  <c:v>0</c:v>
                </c:pt>
                <c:pt idx="38865">
                  <c:v>0</c:v>
                </c:pt>
                <c:pt idx="38866">
                  <c:v>0</c:v>
                </c:pt>
                <c:pt idx="38867">
                  <c:v>0</c:v>
                </c:pt>
                <c:pt idx="38868">
                  <c:v>0</c:v>
                </c:pt>
                <c:pt idx="38869">
                  <c:v>0</c:v>
                </c:pt>
                <c:pt idx="38870">
                  <c:v>0</c:v>
                </c:pt>
                <c:pt idx="38871">
                  <c:v>0</c:v>
                </c:pt>
                <c:pt idx="38872">
                  <c:v>0</c:v>
                </c:pt>
                <c:pt idx="38873">
                  <c:v>0</c:v>
                </c:pt>
                <c:pt idx="38874">
                  <c:v>0</c:v>
                </c:pt>
                <c:pt idx="38875">
                  <c:v>0</c:v>
                </c:pt>
                <c:pt idx="38876">
                  <c:v>0</c:v>
                </c:pt>
                <c:pt idx="38877">
                  <c:v>0</c:v>
                </c:pt>
                <c:pt idx="38878">
                  <c:v>0</c:v>
                </c:pt>
                <c:pt idx="38879">
                  <c:v>0</c:v>
                </c:pt>
                <c:pt idx="38880">
                  <c:v>0</c:v>
                </c:pt>
                <c:pt idx="38881">
                  <c:v>0</c:v>
                </c:pt>
                <c:pt idx="38882">
                  <c:v>0</c:v>
                </c:pt>
                <c:pt idx="38883">
                  <c:v>0</c:v>
                </c:pt>
                <c:pt idx="38884">
                  <c:v>0</c:v>
                </c:pt>
                <c:pt idx="38885">
                  <c:v>0</c:v>
                </c:pt>
                <c:pt idx="38886">
                  <c:v>0</c:v>
                </c:pt>
                <c:pt idx="38887">
                  <c:v>0</c:v>
                </c:pt>
                <c:pt idx="38888">
                  <c:v>0</c:v>
                </c:pt>
                <c:pt idx="38889">
                  <c:v>0</c:v>
                </c:pt>
                <c:pt idx="38890">
                  <c:v>0</c:v>
                </c:pt>
                <c:pt idx="38891">
                  <c:v>0</c:v>
                </c:pt>
                <c:pt idx="38892">
                  <c:v>0</c:v>
                </c:pt>
                <c:pt idx="38893">
                  <c:v>0</c:v>
                </c:pt>
                <c:pt idx="38894">
                  <c:v>0</c:v>
                </c:pt>
                <c:pt idx="38895">
                  <c:v>0</c:v>
                </c:pt>
                <c:pt idx="38896">
                  <c:v>0</c:v>
                </c:pt>
                <c:pt idx="38897">
                  <c:v>0</c:v>
                </c:pt>
                <c:pt idx="38898">
                  <c:v>0</c:v>
                </c:pt>
                <c:pt idx="38899">
                  <c:v>0</c:v>
                </c:pt>
                <c:pt idx="38900">
                  <c:v>0</c:v>
                </c:pt>
                <c:pt idx="38901">
                  <c:v>0</c:v>
                </c:pt>
                <c:pt idx="38902">
                  <c:v>0</c:v>
                </c:pt>
                <c:pt idx="38903">
                  <c:v>0</c:v>
                </c:pt>
                <c:pt idx="38904">
                  <c:v>0</c:v>
                </c:pt>
                <c:pt idx="38905">
                  <c:v>0</c:v>
                </c:pt>
                <c:pt idx="38906">
                  <c:v>0</c:v>
                </c:pt>
                <c:pt idx="38907">
                  <c:v>0</c:v>
                </c:pt>
                <c:pt idx="38908">
                  <c:v>0</c:v>
                </c:pt>
                <c:pt idx="38909">
                  <c:v>0</c:v>
                </c:pt>
                <c:pt idx="38910">
                  <c:v>0</c:v>
                </c:pt>
                <c:pt idx="38911">
                  <c:v>0</c:v>
                </c:pt>
                <c:pt idx="38912">
                  <c:v>0</c:v>
                </c:pt>
                <c:pt idx="38913">
                  <c:v>0</c:v>
                </c:pt>
                <c:pt idx="38914">
                  <c:v>0</c:v>
                </c:pt>
                <c:pt idx="38915">
                  <c:v>0</c:v>
                </c:pt>
                <c:pt idx="38916">
                  <c:v>0</c:v>
                </c:pt>
                <c:pt idx="38917">
                  <c:v>0</c:v>
                </c:pt>
                <c:pt idx="38918">
                  <c:v>0</c:v>
                </c:pt>
                <c:pt idx="38919">
                  <c:v>0</c:v>
                </c:pt>
                <c:pt idx="38920">
                  <c:v>0</c:v>
                </c:pt>
                <c:pt idx="38921">
                  <c:v>0</c:v>
                </c:pt>
                <c:pt idx="38922">
                  <c:v>0</c:v>
                </c:pt>
                <c:pt idx="38923">
                  <c:v>0</c:v>
                </c:pt>
                <c:pt idx="38924">
                  <c:v>0</c:v>
                </c:pt>
                <c:pt idx="38925">
                  <c:v>0</c:v>
                </c:pt>
                <c:pt idx="38926">
                  <c:v>0</c:v>
                </c:pt>
                <c:pt idx="38927">
                  <c:v>0</c:v>
                </c:pt>
                <c:pt idx="38928">
                  <c:v>0</c:v>
                </c:pt>
                <c:pt idx="38929">
                  <c:v>0</c:v>
                </c:pt>
                <c:pt idx="38930">
                  <c:v>0</c:v>
                </c:pt>
                <c:pt idx="38931">
                  <c:v>0</c:v>
                </c:pt>
                <c:pt idx="38932">
                  <c:v>0</c:v>
                </c:pt>
                <c:pt idx="38933">
                  <c:v>0</c:v>
                </c:pt>
                <c:pt idx="38934">
                  <c:v>0</c:v>
                </c:pt>
                <c:pt idx="38935">
                  <c:v>0</c:v>
                </c:pt>
                <c:pt idx="38936">
                  <c:v>0</c:v>
                </c:pt>
                <c:pt idx="38937">
                  <c:v>0</c:v>
                </c:pt>
                <c:pt idx="38938">
                  <c:v>0</c:v>
                </c:pt>
                <c:pt idx="38939">
                  <c:v>0</c:v>
                </c:pt>
                <c:pt idx="38940">
                  <c:v>0</c:v>
                </c:pt>
                <c:pt idx="38941">
                  <c:v>0</c:v>
                </c:pt>
                <c:pt idx="38942">
                  <c:v>0</c:v>
                </c:pt>
                <c:pt idx="38943">
                  <c:v>0</c:v>
                </c:pt>
                <c:pt idx="38944">
                  <c:v>0</c:v>
                </c:pt>
                <c:pt idx="38945">
                  <c:v>0</c:v>
                </c:pt>
                <c:pt idx="38946">
                  <c:v>0</c:v>
                </c:pt>
                <c:pt idx="38947">
                  <c:v>0</c:v>
                </c:pt>
                <c:pt idx="38948">
                  <c:v>0</c:v>
                </c:pt>
                <c:pt idx="38949">
                  <c:v>0</c:v>
                </c:pt>
                <c:pt idx="38950">
                  <c:v>0</c:v>
                </c:pt>
                <c:pt idx="38951">
                  <c:v>0</c:v>
                </c:pt>
                <c:pt idx="38952">
                  <c:v>0</c:v>
                </c:pt>
                <c:pt idx="38953">
                  <c:v>0</c:v>
                </c:pt>
                <c:pt idx="38954">
                  <c:v>0</c:v>
                </c:pt>
                <c:pt idx="38955">
                  <c:v>0</c:v>
                </c:pt>
                <c:pt idx="38956">
                  <c:v>0</c:v>
                </c:pt>
                <c:pt idx="38957">
                  <c:v>14.409361832649481</c:v>
                </c:pt>
                <c:pt idx="38958">
                  <c:v>36.095004877928581</c:v>
                </c:pt>
                <c:pt idx="38959">
                  <c:v>76.221594291719086</c:v>
                </c:pt>
                <c:pt idx="38960">
                  <c:v>112.08168919137572</c:v>
                </c:pt>
                <c:pt idx="38961">
                  <c:v>146.3226070801847</c:v>
                </c:pt>
                <c:pt idx="38962">
                  <c:v>174.12877778229532</c:v>
                </c:pt>
                <c:pt idx="38963">
                  <c:v>199.56083021350409</c:v>
                </c:pt>
                <c:pt idx="38964">
                  <c:v>224.46262522544274</c:v>
                </c:pt>
                <c:pt idx="38965">
                  <c:v>251.05029392772255</c:v>
                </c:pt>
                <c:pt idx="38966">
                  <c:v>280.16793296652276</c:v>
                </c:pt>
                <c:pt idx="38967">
                  <c:v>300.92530178225996</c:v>
                </c:pt>
                <c:pt idx="38968">
                  <c:v>311.13540316397689</c:v>
                </c:pt>
                <c:pt idx="38969">
                  <c:v>314.94974468916564</c:v>
                </c:pt>
                <c:pt idx="38970">
                  <c:v>328.62585390425045</c:v>
                </c:pt>
                <c:pt idx="38971">
                  <c:v>339.9825800385135</c:v>
                </c:pt>
                <c:pt idx="38972">
                  <c:v>340.41614230508833</c:v>
                </c:pt>
                <c:pt idx="38973">
                  <c:v>332.51123281566385</c:v>
                </c:pt>
                <c:pt idx="38974">
                  <c:v>314.68549860267728</c:v>
                </c:pt>
                <c:pt idx="38975">
                  <c:v>300.49325937367712</c:v>
                </c:pt>
                <c:pt idx="38976">
                  <c:v>273.67818923043143</c:v>
                </c:pt>
                <c:pt idx="38977">
                  <c:v>237.22151963281189</c:v>
                </c:pt>
                <c:pt idx="38978">
                  <c:v>213.16284510434187</c:v>
                </c:pt>
                <c:pt idx="38979">
                  <c:v>192.3787985165076</c:v>
                </c:pt>
                <c:pt idx="38980">
                  <c:v>170.39970939244694</c:v>
                </c:pt>
                <c:pt idx="38981">
                  <c:v>149.114908338041</c:v>
                </c:pt>
                <c:pt idx="38982">
                  <c:v>152.55010140398636</c:v>
                </c:pt>
                <c:pt idx="38983">
                  <c:v>203.23794026576721</c:v>
                </c:pt>
                <c:pt idx="38984">
                  <c:v>224.61869016777965</c:v>
                </c:pt>
                <c:pt idx="38985">
                  <c:v>214.9548008981582</c:v>
                </c:pt>
                <c:pt idx="38986">
                  <c:v>198.77624420575563</c:v>
                </c:pt>
                <c:pt idx="38987">
                  <c:v>180.69083022714244</c:v>
                </c:pt>
                <c:pt idx="38988">
                  <c:v>165.92397595845426</c:v>
                </c:pt>
                <c:pt idx="38989">
                  <c:v>162.80927789347399</c:v>
                </c:pt>
                <c:pt idx="38990">
                  <c:v>146.05784703307043</c:v>
                </c:pt>
                <c:pt idx="38991">
                  <c:v>126.94620516940225</c:v>
                </c:pt>
                <c:pt idx="38992">
                  <c:v>112.55211410379439</c:v>
                </c:pt>
                <c:pt idx="38993">
                  <c:v>98.491986869557437</c:v>
                </c:pt>
                <c:pt idx="38994">
                  <c:v>78.26223145074654</c:v>
                </c:pt>
                <c:pt idx="38995">
                  <c:v>48.042640410601855</c:v>
                </c:pt>
                <c:pt idx="38996">
                  <c:v>25.635174647352031</c:v>
                </c:pt>
                <c:pt idx="38997">
                  <c:v>10.31037587639136</c:v>
                </c:pt>
                <c:pt idx="38998">
                  <c:v>0</c:v>
                </c:pt>
                <c:pt idx="38999">
                  <c:v>0</c:v>
                </c:pt>
                <c:pt idx="39000">
                  <c:v>0</c:v>
                </c:pt>
                <c:pt idx="39001">
                  <c:v>0</c:v>
                </c:pt>
                <c:pt idx="39002">
                  <c:v>0</c:v>
                </c:pt>
                <c:pt idx="39003">
                  <c:v>0</c:v>
                </c:pt>
                <c:pt idx="39004">
                  <c:v>0</c:v>
                </c:pt>
                <c:pt idx="39005">
                  <c:v>0</c:v>
                </c:pt>
                <c:pt idx="39006">
                  <c:v>0</c:v>
                </c:pt>
                <c:pt idx="39007">
                  <c:v>0</c:v>
                </c:pt>
                <c:pt idx="39008">
                  <c:v>0</c:v>
                </c:pt>
                <c:pt idx="39009">
                  <c:v>0</c:v>
                </c:pt>
                <c:pt idx="39010">
                  <c:v>0</c:v>
                </c:pt>
                <c:pt idx="39011">
                  <c:v>0</c:v>
                </c:pt>
                <c:pt idx="39012">
                  <c:v>0</c:v>
                </c:pt>
                <c:pt idx="39013">
                  <c:v>0</c:v>
                </c:pt>
                <c:pt idx="39014">
                  <c:v>0</c:v>
                </c:pt>
                <c:pt idx="39015">
                  <c:v>0</c:v>
                </c:pt>
                <c:pt idx="39016">
                  <c:v>0</c:v>
                </c:pt>
                <c:pt idx="39017">
                  <c:v>0</c:v>
                </c:pt>
                <c:pt idx="39018">
                  <c:v>0</c:v>
                </c:pt>
                <c:pt idx="39019">
                  <c:v>0</c:v>
                </c:pt>
                <c:pt idx="39020">
                  <c:v>0</c:v>
                </c:pt>
                <c:pt idx="39021">
                  <c:v>0</c:v>
                </c:pt>
                <c:pt idx="39022">
                  <c:v>0</c:v>
                </c:pt>
                <c:pt idx="39023">
                  <c:v>0</c:v>
                </c:pt>
                <c:pt idx="39024">
                  <c:v>0</c:v>
                </c:pt>
                <c:pt idx="39025">
                  <c:v>0</c:v>
                </c:pt>
                <c:pt idx="39026">
                  <c:v>0</c:v>
                </c:pt>
                <c:pt idx="39027">
                  <c:v>0</c:v>
                </c:pt>
                <c:pt idx="39028">
                  <c:v>0</c:v>
                </c:pt>
                <c:pt idx="39029">
                  <c:v>0</c:v>
                </c:pt>
                <c:pt idx="39030">
                  <c:v>0</c:v>
                </c:pt>
                <c:pt idx="39031">
                  <c:v>0</c:v>
                </c:pt>
                <c:pt idx="39032">
                  <c:v>0</c:v>
                </c:pt>
                <c:pt idx="39033">
                  <c:v>0</c:v>
                </c:pt>
                <c:pt idx="39034">
                  <c:v>0</c:v>
                </c:pt>
                <c:pt idx="39035">
                  <c:v>0</c:v>
                </c:pt>
                <c:pt idx="39036">
                  <c:v>0</c:v>
                </c:pt>
                <c:pt idx="39037">
                  <c:v>0</c:v>
                </c:pt>
                <c:pt idx="39038">
                  <c:v>0</c:v>
                </c:pt>
                <c:pt idx="39039">
                  <c:v>0</c:v>
                </c:pt>
                <c:pt idx="39040">
                  <c:v>0</c:v>
                </c:pt>
                <c:pt idx="39041">
                  <c:v>0</c:v>
                </c:pt>
                <c:pt idx="39042">
                  <c:v>0</c:v>
                </c:pt>
                <c:pt idx="39043">
                  <c:v>0</c:v>
                </c:pt>
                <c:pt idx="39044">
                  <c:v>0</c:v>
                </c:pt>
                <c:pt idx="39045">
                  <c:v>0</c:v>
                </c:pt>
                <c:pt idx="39046">
                  <c:v>0</c:v>
                </c:pt>
                <c:pt idx="39047">
                  <c:v>0</c:v>
                </c:pt>
                <c:pt idx="39048">
                  <c:v>0</c:v>
                </c:pt>
                <c:pt idx="39049">
                  <c:v>0</c:v>
                </c:pt>
                <c:pt idx="39050">
                  <c:v>0</c:v>
                </c:pt>
                <c:pt idx="39051">
                  <c:v>0</c:v>
                </c:pt>
                <c:pt idx="39052">
                  <c:v>0</c:v>
                </c:pt>
                <c:pt idx="39053">
                  <c:v>0</c:v>
                </c:pt>
                <c:pt idx="39054">
                  <c:v>0</c:v>
                </c:pt>
                <c:pt idx="39055">
                  <c:v>0</c:v>
                </c:pt>
                <c:pt idx="39056">
                  <c:v>0</c:v>
                </c:pt>
                <c:pt idx="39057">
                  <c:v>0</c:v>
                </c:pt>
                <c:pt idx="39058">
                  <c:v>0</c:v>
                </c:pt>
                <c:pt idx="39059">
                  <c:v>0</c:v>
                </c:pt>
                <c:pt idx="39060">
                  <c:v>0</c:v>
                </c:pt>
                <c:pt idx="39061">
                  <c:v>0</c:v>
                </c:pt>
                <c:pt idx="39062">
                  <c:v>0</c:v>
                </c:pt>
                <c:pt idx="39063">
                  <c:v>0</c:v>
                </c:pt>
                <c:pt idx="39064">
                  <c:v>0</c:v>
                </c:pt>
                <c:pt idx="39065">
                  <c:v>0</c:v>
                </c:pt>
                <c:pt idx="39066">
                  <c:v>0</c:v>
                </c:pt>
                <c:pt idx="39067">
                  <c:v>0</c:v>
                </c:pt>
                <c:pt idx="39068">
                  <c:v>0</c:v>
                </c:pt>
                <c:pt idx="39069">
                  <c:v>0</c:v>
                </c:pt>
                <c:pt idx="39070">
                  <c:v>0</c:v>
                </c:pt>
                <c:pt idx="39071">
                  <c:v>0</c:v>
                </c:pt>
                <c:pt idx="39072">
                  <c:v>0</c:v>
                </c:pt>
                <c:pt idx="39073">
                  <c:v>0</c:v>
                </c:pt>
                <c:pt idx="39074">
                  <c:v>0</c:v>
                </c:pt>
                <c:pt idx="39075">
                  <c:v>0</c:v>
                </c:pt>
                <c:pt idx="39076">
                  <c:v>0</c:v>
                </c:pt>
                <c:pt idx="39077">
                  <c:v>0</c:v>
                </c:pt>
                <c:pt idx="39078">
                  <c:v>0</c:v>
                </c:pt>
                <c:pt idx="39079">
                  <c:v>0</c:v>
                </c:pt>
                <c:pt idx="39080">
                  <c:v>0</c:v>
                </c:pt>
                <c:pt idx="39081">
                  <c:v>0</c:v>
                </c:pt>
                <c:pt idx="39082">
                  <c:v>0</c:v>
                </c:pt>
                <c:pt idx="39083">
                  <c:v>0</c:v>
                </c:pt>
                <c:pt idx="39084">
                  <c:v>0</c:v>
                </c:pt>
                <c:pt idx="39085">
                  <c:v>0</c:v>
                </c:pt>
                <c:pt idx="39086">
                  <c:v>0</c:v>
                </c:pt>
                <c:pt idx="39087">
                  <c:v>0</c:v>
                </c:pt>
                <c:pt idx="39088">
                  <c:v>0</c:v>
                </c:pt>
                <c:pt idx="39089">
                  <c:v>0</c:v>
                </c:pt>
                <c:pt idx="39090">
                  <c:v>0</c:v>
                </c:pt>
                <c:pt idx="39091">
                  <c:v>0</c:v>
                </c:pt>
                <c:pt idx="39092">
                  <c:v>0</c:v>
                </c:pt>
                <c:pt idx="39093">
                  <c:v>0</c:v>
                </c:pt>
                <c:pt idx="39094">
                  <c:v>7.5223299010016271</c:v>
                </c:pt>
                <c:pt idx="39095">
                  <c:v>26.557040037327049</c:v>
                </c:pt>
                <c:pt idx="39096">
                  <c:v>55.522684122060397</c:v>
                </c:pt>
                <c:pt idx="39097">
                  <c:v>88.35466394276196</c:v>
                </c:pt>
                <c:pt idx="39098">
                  <c:v>120.61127715440128</c:v>
                </c:pt>
                <c:pt idx="39099">
                  <c:v>151.40882283185769</c:v>
                </c:pt>
                <c:pt idx="39100">
                  <c:v>181.41451112004177</c:v>
                </c:pt>
                <c:pt idx="39101">
                  <c:v>210.90556787523957</c:v>
                </c:pt>
                <c:pt idx="39102">
                  <c:v>243.12183580644106</c:v>
                </c:pt>
                <c:pt idx="39103">
                  <c:v>271.9157308213895</c:v>
                </c:pt>
                <c:pt idx="39104">
                  <c:v>307.36616925269885</c:v>
                </c:pt>
                <c:pt idx="39105">
                  <c:v>329.9866928470376</c:v>
                </c:pt>
                <c:pt idx="39106">
                  <c:v>347.10127301774651</c:v>
                </c:pt>
                <c:pt idx="39107">
                  <c:v>359.7830102307525</c:v>
                </c:pt>
                <c:pt idx="39108">
                  <c:v>368.47444224184102</c:v>
                </c:pt>
                <c:pt idx="39109">
                  <c:v>377.32219594024247</c:v>
                </c:pt>
                <c:pt idx="39110">
                  <c:v>387.22935810333729</c:v>
                </c:pt>
                <c:pt idx="39111">
                  <c:v>390.43469041932377</c:v>
                </c:pt>
                <c:pt idx="39112">
                  <c:v>386.53031239785093</c:v>
                </c:pt>
                <c:pt idx="39113">
                  <c:v>375.72900337637776</c:v>
                </c:pt>
                <c:pt idx="39114">
                  <c:v>358.49042843773719</c:v>
                </c:pt>
                <c:pt idx="39115">
                  <c:v>348.3114184413227</c:v>
                </c:pt>
                <c:pt idx="39116">
                  <c:v>332.46547406165098</c:v>
                </c:pt>
                <c:pt idx="39117">
                  <c:v>311.91808545551692</c:v>
                </c:pt>
                <c:pt idx="39118">
                  <c:v>291.54316171794767</c:v>
                </c:pt>
                <c:pt idx="39119">
                  <c:v>271.15815412214721</c:v>
                </c:pt>
                <c:pt idx="39120">
                  <c:v>245.19233475719403</c:v>
                </c:pt>
                <c:pt idx="39121">
                  <c:v>203.65220730943108</c:v>
                </c:pt>
                <c:pt idx="39122">
                  <c:v>172.96051465015395</c:v>
                </c:pt>
                <c:pt idx="39123">
                  <c:v>146.63558870642055</c:v>
                </c:pt>
                <c:pt idx="39124">
                  <c:v>119.7495680615761</c:v>
                </c:pt>
                <c:pt idx="39125">
                  <c:v>94.023611490857107</c:v>
                </c:pt>
                <c:pt idx="39126">
                  <c:v>91.11078269284765</c:v>
                </c:pt>
                <c:pt idx="39127">
                  <c:v>138.29647904305003</c:v>
                </c:pt>
                <c:pt idx="39128">
                  <c:v>157.53924039638801</c:v>
                </c:pt>
                <c:pt idx="39129">
                  <c:v>146.88536294330396</c:v>
                </c:pt>
                <c:pt idx="39130">
                  <c:v>130.81830891377072</c:v>
                </c:pt>
                <c:pt idx="39131">
                  <c:v>113.74283247010027</c:v>
                </c:pt>
                <c:pt idx="39132">
                  <c:v>101.24550084853718</c:v>
                </c:pt>
                <c:pt idx="39133">
                  <c:v>99.173091970106071</c:v>
                </c:pt>
                <c:pt idx="39134">
                  <c:v>86.412427740009619</c:v>
                </c:pt>
                <c:pt idx="39135">
                  <c:v>74.079461984765217</c:v>
                </c:pt>
                <c:pt idx="39136">
                  <c:v>56.122092816187447</c:v>
                </c:pt>
                <c:pt idx="39137">
                  <c:v>40.905994627277508</c:v>
                </c:pt>
                <c:pt idx="39138">
                  <c:v>26.584537442354954</c:v>
                </c:pt>
                <c:pt idx="39139">
                  <c:v>0</c:v>
                </c:pt>
                <c:pt idx="39140">
                  <c:v>0</c:v>
                </c:pt>
                <c:pt idx="39141">
                  <c:v>0</c:v>
                </c:pt>
                <c:pt idx="39142">
                  <c:v>0</c:v>
                </c:pt>
                <c:pt idx="39143">
                  <c:v>0</c:v>
                </c:pt>
                <c:pt idx="39144">
                  <c:v>0</c:v>
                </c:pt>
                <c:pt idx="39145">
                  <c:v>0</c:v>
                </c:pt>
                <c:pt idx="39146">
                  <c:v>0</c:v>
                </c:pt>
                <c:pt idx="39147">
                  <c:v>0</c:v>
                </c:pt>
                <c:pt idx="39148">
                  <c:v>0</c:v>
                </c:pt>
                <c:pt idx="39149">
                  <c:v>0</c:v>
                </c:pt>
                <c:pt idx="39150">
                  <c:v>0</c:v>
                </c:pt>
                <c:pt idx="39151">
                  <c:v>0</c:v>
                </c:pt>
                <c:pt idx="39152">
                  <c:v>0</c:v>
                </c:pt>
                <c:pt idx="39153">
                  <c:v>0</c:v>
                </c:pt>
                <c:pt idx="39154">
                  <c:v>0</c:v>
                </c:pt>
                <c:pt idx="39155">
                  <c:v>0</c:v>
                </c:pt>
                <c:pt idx="39156">
                  <c:v>0</c:v>
                </c:pt>
                <c:pt idx="39157">
                  <c:v>0</c:v>
                </c:pt>
                <c:pt idx="39158">
                  <c:v>0</c:v>
                </c:pt>
                <c:pt idx="39159">
                  <c:v>0</c:v>
                </c:pt>
                <c:pt idx="39160">
                  <c:v>0</c:v>
                </c:pt>
                <c:pt idx="39161">
                  <c:v>0</c:v>
                </c:pt>
                <c:pt idx="39162">
                  <c:v>0</c:v>
                </c:pt>
                <c:pt idx="39163">
                  <c:v>0</c:v>
                </c:pt>
                <c:pt idx="39164">
                  <c:v>0</c:v>
                </c:pt>
                <c:pt idx="39165">
                  <c:v>0</c:v>
                </c:pt>
                <c:pt idx="39166">
                  <c:v>0</c:v>
                </c:pt>
                <c:pt idx="39167">
                  <c:v>0</c:v>
                </c:pt>
                <c:pt idx="39168">
                  <c:v>0</c:v>
                </c:pt>
                <c:pt idx="39169">
                  <c:v>0</c:v>
                </c:pt>
                <c:pt idx="39170">
                  <c:v>0</c:v>
                </c:pt>
                <c:pt idx="39171">
                  <c:v>0</c:v>
                </c:pt>
                <c:pt idx="39172">
                  <c:v>0</c:v>
                </c:pt>
                <c:pt idx="39173">
                  <c:v>0</c:v>
                </c:pt>
                <c:pt idx="39174">
                  <c:v>0</c:v>
                </c:pt>
                <c:pt idx="39175">
                  <c:v>0</c:v>
                </c:pt>
                <c:pt idx="39176">
                  <c:v>0</c:v>
                </c:pt>
                <c:pt idx="39177">
                  <c:v>0</c:v>
                </c:pt>
                <c:pt idx="39178">
                  <c:v>0</c:v>
                </c:pt>
                <c:pt idx="39179">
                  <c:v>0</c:v>
                </c:pt>
                <c:pt idx="39180">
                  <c:v>0</c:v>
                </c:pt>
                <c:pt idx="39181">
                  <c:v>0</c:v>
                </c:pt>
                <c:pt idx="39182">
                  <c:v>0</c:v>
                </c:pt>
                <c:pt idx="39183">
                  <c:v>0</c:v>
                </c:pt>
                <c:pt idx="39184">
                  <c:v>0</c:v>
                </c:pt>
                <c:pt idx="39185">
                  <c:v>0</c:v>
                </c:pt>
                <c:pt idx="39186">
                  <c:v>0</c:v>
                </c:pt>
                <c:pt idx="39187">
                  <c:v>0</c:v>
                </c:pt>
                <c:pt idx="39188">
                  <c:v>0</c:v>
                </c:pt>
                <c:pt idx="39189">
                  <c:v>0</c:v>
                </c:pt>
                <c:pt idx="39190">
                  <c:v>0</c:v>
                </c:pt>
                <c:pt idx="39191">
                  <c:v>0</c:v>
                </c:pt>
                <c:pt idx="39192">
                  <c:v>0</c:v>
                </c:pt>
                <c:pt idx="39193">
                  <c:v>0</c:v>
                </c:pt>
                <c:pt idx="39194">
                  <c:v>0</c:v>
                </c:pt>
                <c:pt idx="39195">
                  <c:v>0</c:v>
                </c:pt>
                <c:pt idx="39196">
                  <c:v>0</c:v>
                </c:pt>
                <c:pt idx="39197">
                  <c:v>0</c:v>
                </c:pt>
                <c:pt idx="39198">
                  <c:v>0</c:v>
                </c:pt>
                <c:pt idx="39199">
                  <c:v>0</c:v>
                </c:pt>
                <c:pt idx="39200">
                  <c:v>0</c:v>
                </c:pt>
                <c:pt idx="39201">
                  <c:v>0</c:v>
                </c:pt>
                <c:pt idx="39202">
                  <c:v>0</c:v>
                </c:pt>
                <c:pt idx="39203">
                  <c:v>0</c:v>
                </c:pt>
                <c:pt idx="39204">
                  <c:v>0</c:v>
                </c:pt>
                <c:pt idx="39205">
                  <c:v>0</c:v>
                </c:pt>
                <c:pt idx="39206">
                  <c:v>0</c:v>
                </c:pt>
                <c:pt idx="39207">
                  <c:v>0</c:v>
                </c:pt>
                <c:pt idx="39208">
                  <c:v>0</c:v>
                </c:pt>
                <c:pt idx="39209">
                  <c:v>0</c:v>
                </c:pt>
                <c:pt idx="39210">
                  <c:v>0</c:v>
                </c:pt>
                <c:pt idx="39211">
                  <c:v>0</c:v>
                </c:pt>
                <c:pt idx="39212">
                  <c:v>0</c:v>
                </c:pt>
                <c:pt idx="39213">
                  <c:v>0</c:v>
                </c:pt>
                <c:pt idx="39214">
                  <c:v>0</c:v>
                </c:pt>
                <c:pt idx="39215">
                  <c:v>0</c:v>
                </c:pt>
                <c:pt idx="39216">
                  <c:v>0</c:v>
                </c:pt>
                <c:pt idx="39217">
                  <c:v>0</c:v>
                </c:pt>
                <c:pt idx="39218">
                  <c:v>0</c:v>
                </c:pt>
                <c:pt idx="39219">
                  <c:v>0</c:v>
                </c:pt>
                <c:pt idx="39220">
                  <c:v>0</c:v>
                </c:pt>
                <c:pt idx="39221">
                  <c:v>0</c:v>
                </c:pt>
                <c:pt idx="39222">
                  <c:v>0</c:v>
                </c:pt>
                <c:pt idx="39223">
                  <c:v>0</c:v>
                </c:pt>
                <c:pt idx="39224">
                  <c:v>0</c:v>
                </c:pt>
                <c:pt idx="39225">
                  <c:v>0</c:v>
                </c:pt>
                <c:pt idx="39226">
                  <c:v>0</c:v>
                </c:pt>
                <c:pt idx="39227">
                  <c:v>0</c:v>
                </c:pt>
                <c:pt idx="39228">
                  <c:v>0</c:v>
                </c:pt>
                <c:pt idx="39229">
                  <c:v>0</c:v>
                </c:pt>
                <c:pt idx="39230">
                  <c:v>0</c:v>
                </c:pt>
                <c:pt idx="39231">
                  <c:v>0</c:v>
                </c:pt>
                <c:pt idx="39232">
                  <c:v>0</c:v>
                </c:pt>
                <c:pt idx="39233">
                  <c:v>0</c:v>
                </c:pt>
                <c:pt idx="39234">
                  <c:v>0</c:v>
                </c:pt>
                <c:pt idx="39235">
                  <c:v>0</c:v>
                </c:pt>
                <c:pt idx="39236">
                  <c:v>0</c:v>
                </c:pt>
                <c:pt idx="39237">
                  <c:v>9.3967276579018932</c:v>
                </c:pt>
                <c:pt idx="39238">
                  <c:v>38.188835905148061</c:v>
                </c:pt>
                <c:pt idx="39239">
                  <c:v>73.1606526406689</c:v>
                </c:pt>
                <c:pt idx="39240">
                  <c:v>108.60095079156183</c:v>
                </c:pt>
                <c:pt idx="39241">
                  <c:v>140.21221253445302</c:v>
                </c:pt>
                <c:pt idx="39242">
                  <c:v>169.89562394659356</c:v>
                </c:pt>
                <c:pt idx="39243">
                  <c:v>199.06020746614155</c:v>
                </c:pt>
                <c:pt idx="39244">
                  <c:v>222.98906185673653</c:v>
                </c:pt>
                <c:pt idx="39245">
                  <c:v>245.8641741944171</c:v>
                </c:pt>
                <c:pt idx="39246">
                  <c:v>269.5055022469424</c:v>
                </c:pt>
                <c:pt idx="39247">
                  <c:v>296.16735894441166</c:v>
                </c:pt>
                <c:pt idx="39248">
                  <c:v>333.69108911456169</c:v>
                </c:pt>
                <c:pt idx="39249">
                  <c:v>358.15439754572213</c:v>
                </c:pt>
                <c:pt idx="39250">
                  <c:v>377.31589535010505</c:v>
                </c:pt>
                <c:pt idx="39251">
                  <c:v>390.8334572057563</c:v>
                </c:pt>
                <c:pt idx="39252">
                  <c:v>405.99063911851033</c:v>
                </c:pt>
                <c:pt idx="39253">
                  <c:v>417.92462404397327</c:v>
                </c:pt>
                <c:pt idx="39254">
                  <c:v>432.04870048899244</c:v>
                </c:pt>
                <c:pt idx="39255">
                  <c:v>435.86735436171978</c:v>
                </c:pt>
                <c:pt idx="39256">
                  <c:v>432.45071799024862</c:v>
                </c:pt>
                <c:pt idx="39257">
                  <c:v>426.14307782830076</c:v>
                </c:pt>
                <c:pt idx="39258">
                  <c:v>423.04189033966094</c:v>
                </c:pt>
                <c:pt idx="39259">
                  <c:v>420.95566660471189</c:v>
                </c:pt>
                <c:pt idx="39260">
                  <c:v>418.47875119688103</c:v>
                </c:pt>
                <c:pt idx="39261">
                  <c:v>402.47704592495029</c:v>
                </c:pt>
                <c:pt idx="39262">
                  <c:v>383.60190524544697</c:v>
                </c:pt>
                <c:pt idx="39263">
                  <c:v>362.99230013023544</c:v>
                </c:pt>
                <c:pt idx="39264">
                  <c:v>331.07098905583581</c:v>
                </c:pt>
                <c:pt idx="39265">
                  <c:v>286.6719497815883</c:v>
                </c:pt>
                <c:pt idx="39266">
                  <c:v>246.62468356977158</c:v>
                </c:pt>
                <c:pt idx="39267">
                  <c:v>218.12186505014191</c:v>
                </c:pt>
                <c:pt idx="39268">
                  <c:v>195.6318168813703</c:v>
                </c:pt>
                <c:pt idx="39269">
                  <c:v>174.93696389672786</c:v>
                </c:pt>
                <c:pt idx="39270">
                  <c:v>178.54124173601775</c:v>
                </c:pt>
                <c:pt idx="39271">
                  <c:v>224.62433042373399</c:v>
                </c:pt>
                <c:pt idx="39272">
                  <c:v>243.06767824097804</c:v>
                </c:pt>
                <c:pt idx="39273">
                  <c:v>234.28295968211302</c:v>
                </c:pt>
                <c:pt idx="39274">
                  <c:v>220.86445137609843</c:v>
                </c:pt>
                <c:pt idx="39275">
                  <c:v>206.68574256158541</c:v>
                </c:pt>
                <c:pt idx="39276">
                  <c:v>201.50325880325394</c:v>
                </c:pt>
                <c:pt idx="39277">
                  <c:v>199.59338729762393</c:v>
                </c:pt>
                <c:pt idx="39278">
                  <c:v>184.57779817021185</c:v>
                </c:pt>
                <c:pt idx="39279">
                  <c:v>162.56975351590324</c:v>
                </c:pt>
                <c:pt idx="39280">
                  <c:v>140.2477389661338</c:v>
                </c:pt>
                <c:pt idx="39281">
                  <c:v>117.18658769036206</c:v>
                </c:pt>
                <c:pt idx="39282">
                  <c:v>86.845308848335605</c:v>
                </c:pt>
                <c:pt idx="39283">
                  <c:v>59.150823712263367</c:v>
                </c:pt>
                <c:pt idx="39284">
                  <c:v>42.954368364197883</c:v>
                </c:pt>
                <c:pt idx="39285">
                  <c:v>36.494712285378</c:v>
                </c:pt>
                <c:pt idx="39286">
                  <c:v>33.630439120574728</c:v>
                </c:pt>
                <c:pt idx="39287">
                  <c:v>32.022954456025502</c:v>
                </c:pt>
                <c:pt idx="39288">
                  <c:v>32.102690084565907</c:v>
                </c:pt>
                <c:pt idx="39289">
                  <c:v>9.2000035618281508</c:v>
                </c:pt>
                <c:pt idx="39290">
                  <c:v>0</c:v>
                </c:pt>
                <c:pt idx="39291">
                  <c:v>0</c:v>
                </c:pt>
                <c:pt idx="39292">
                  <c:v>0</c:v>
                </c:pt>
                <c:pt idx="39293">
                  <c:v>0</c:v>
                </c:pt>
                <c:pt idx="39294">
                  <c:v>0</c:v>
                </c:pt>
                <c:pt idx="39295">
                  <c:v>0</c:v>
                </c:pt>
                <c:pt idx="39296">
                  <c:v>0</c:v>
                </c:pt>
                <c:pt idx="39297">
                  <c:v>0</c:v>
                </c:pt>
                <c:pt idx="39298">
                  <c:v>0</c:v>
                </c:pt>
                <c:pt idx="39299">
                  <c:v>0</c:v>
                </c:pt>
                <c:pt idx="39300">
                  <c:v>0</c:v>
                </c:pt>
                <c:pt idx="39301">
                  <c:v>0</c:v>
                </c:pt>
                <c:pt idx="39302">
                  <c:v>0</c:v>
                </c:pt>
                <c:pt idx="39303">
                  <c:v>0</c:v>
                </c:pt>
                <c:pt idx="39304">
                  <c:v>0</c:v>
                </c:pt>
                <c:pt idx="39305">
                  <c:v>0</c:v>
                </c:pt>
                <c:pt idx="39306">
                  <c:v>0</c:v>
                </c:pt>
                <c:pt idx="39307">
                  <c:v>0</c:v>
                </c:pt>
                <c:pt idx="39308">
                  <c:v>0</c:v>
                </c:pt>
                <c:pt idx="39309">
                  <c:v>0</c:v>
                </c:pt>
                <c:pt idx="39310">
                  <c:v>0</c:v>
                </c:pt>
                <c:pt idx="39311">
                  <c:v>0</c:v>
                </c:pt>
                <c:pt idx="39312">
                  <c:v>0</c:v>
                </c:pt>
                <c:pt idx="39313">
                  <c:v>0</c:v>
                </c:pt>
                <c:pt idx="39314">
                  <c:v>0</c:v>
                </c:pt>
                <c:pt idx="39315">
                  <c:v>0</c:v>
                </c:pt>
                <c:pt idx="39316">
                  <c:v>0</c:v>
                </c:pt>
                <c:pt idx="39317">
                  <c:v>0</c:v>
                </c:pt>
                <c:pt idx="39318">
                  <c:v>0</c:v>
                </c:pt>
                <c:pt idx="39319">
                  <c:v>0</c:v>
                </c:pt>
                <c:pt idx="39320">
                  <c:v>0</c:v>
                </c:pt>
                <c:pt idx="39321">
                  <c:v>0</c:v>
                </c:pt>
                <c:pt idx="39322">
                  <c:v>0</c:v>
                </c:pt>
                <c:pt idx="39323">
                  <c:v>0</c:v>
                </c:pt>
                <c:pt idx="39324">
                  <c:v>0</c:v>
                </c:pt>
                <c:pt idx="39325">
                  <c:v>0</c:v>
                </c:pt>
                <c:pt idx="39326">
                  <c:v>0</c:v>
                </c:pt>
                <c:pt idx="39327">
                  <c:v>0</c:v>
                </c:pt>
                <c:pt idx="39328">
                  <c:v>0</c:v>
                </c:pt>
                <c:pt idx="39329">
                  <c:v>0</c:v>
                </c:pt>
                <c:pt idx="39330">
                  <c:v>0</c:v>
                </c:pt>
                <c:pt idx="39331">
                  <c:v>0</c:v>
                </c:pt>
                <c:pt idx="39332">
                  <c:v>0</c:v>
                </c:pt>
                <c:pt idx="39333">
                  <c:v>0</c:v>
                </c:pt>
                <c:pt idx="39334">
                  <c:v>0</c:v>
                </c:pt>
                <c:pt idx="39335">
                  <c:v>0</c:v>
                </c:pt>
                <c:pt idx="39336">
                  <c:v>0</c:v>
                </c:pt>
                <c:pt idx="39337">
                  <c:v>0</c:v>
                </c:pt>
                <c:pt idx="39338">
                  <c:v>0</c:v>
                </c:pt>
                <c:pt idx="39339">
                  <c:v>0</c:v>
                </c:pt>
                <c:pt idx="39340">
                  <c:v>0</c:v>
                </c:pt>
                <c:pt idx="39341">
                  <c:v>0</c:v>
                </c:pt>
                <c:pt idx="39342">
                  <c:v>0</c:v>
                </c:pt>
                <c:pt idx="39343">
                  <c:v>0</c:v>
                </c:pt>
                <c:pt idx="39344">
                  <c:v>0</c:v>
                </c:pt>
                <c:pt idx="39345">
                  <c:v>0</c:v>
                </c:pt>
                <c:pt idx="39346">
                  <c:v>0</c:v>
                </c:pt>
                <c:pt idx="39347">
                  <c:v>0</c:v>
                </c:pt>
                <c:pt idx="39348">
                  <c:v>0</c:v>
                </c:pt>
                <c:pt idx="39349">
                  <c:v>0</c:v>
                </c:pt>
                <c:pt idx="39350">
                  <c:v>0</c:v>
                </c:pt>
                <c:pt idx="39351">
                  <c:v>0</c:v>
                </c:pt>
                <c:pt idx="39352">
                  <c:v>0</c:v>
                </c:pt>
                <c:pt idx="39353">
                  <c:v>0</c:v>
                </c:pt>
                <c:pt idx="39354">
                  <c:v>0</c:v>
                </c:pt>
                <c:pt idx="39355">
                  <c:v>0</c:v>
                </c:pt>
                <c:pt idx="39356">
                  <c:v>0</c:v>
                </c:pt>
                <c:pt idx="39357">
                  <c:v>0</c:v>
                </c:pt>
                <c:pt idx="39358">
                  <c:v>0</c:v>
                </c:pt>
                <c:pt idx="39359">
                  <c:v>0</c:v>
                </c:pt>
                <c:pt idx="39360">
                  <c:v>0</c:v>
                </c:pt>
                <c:pt idx="39361">
                  <c:v>0</c:v>
                </c:pt>
                <c:pt idx="39362">
                  <c:v>0</c:v>
                </c:pt>
                <c:pt idx="39363">
                  <c:v>0</c:v>
                </c:pt>
                <c:pt idx="39364">
                  <c:v>0</c:v>
                </c:pt>
                <c:pt idx="39365">
                  <c:v>0</c:v>
                </c:pt>
                <c:pt idx="39366">
                  <c:v>0</c:v>
                </c:pt>
                <c:pt idx="39367">
                  <c:v>0</c:v>
                </c:pt>
                <c:pt idx="39368">
                  <c:v>0</c:v>
                </c:pt>
                <c:pt idx="39369">
                  <c:v>0</c:v>
                </c:pt>
                <c:pt idx="39370">
                  <c:v>0</c:v>
                </c:pt>
                <c:pt idx="39371">
                  <c:v>0</c:v>
                </c:pt>
                <c:pt idx="39372">
                  <c:v>0</c:v>
                </c:pt>
                <c:pt idx="39373">
                  <c:v>0</c:v>
                </c:pt>
                <c:pt idx="39374">
                  <c:v>0</c:v>
                </c:pt>
                <c:pt idx="39375">
                  <c:v>0</c:v>
                </c:pt>
                <c:pt idx="39376">
                  <c:v>0</c:v>
                </c:pt>
                <c:pt idx="39377">
                  <c:v>0</c:v>
                </c:pt>
                <c:pt idx="39378">
                  <c:v>9.4306298805194118</c:v>
                </c:pt>
                <c:pt idx="39379">
                  <c:v>31.359441960954651</c:v>
                </c:pt>
                <c:pt idx="39380">
                  <c:v>52.820397792038527</c:v>
                </c:pt>
                <c:pt idx="39381">
                  <c:v>84.268312078028771</c:v>
                </c:pt>
                <c:pt idx="39382">
                  <c:v>117.47533231565392</c:v>
                </c:pt>
                <c:pt idx="39383">
                  <c:v>149.48556291492946</c:v>
                </c:pt>
                <c:pt idx="39384">
                  <c:v>176.88548331194667</c:v>
                </c:pt>
                <c:pt idx="39385">
                  <c:v>203.71681353837897</c:v>
                </c:pt>
                <c:pt idx="39386">
                  <c:v>239.92878659874853</c:v>
                </c:pt>
                <c:pt idx="39387">
                  <c:v>274.77260305641192</c:v>
                </c:pt>
                <c:pt idx="39388">
                  <c:v>307.5483496441687</c:v>
                </c:pt>
                <c:pt idx="39389">
                  <c:v>338.53021769971332</c:v>
                </c:pt>
                <c:pt idx="39390">
                  <c:v>373.65493488883516</c:v>
                </c:pt>
                <c:pt idx="39391">
                  <c:v>405.01201510746318</c:v>
                </c:pt>
                <c:pt idx="39392">
                  <c:v>438.27789352555953</c:v>
                </c:pt>
                <c:pt idx="39393">
                  <c:v>464.28604249435278</c:v>
                </c:pt>
                <c:pt idx="39394">
                  <c:v>480.82051848781265</c:v>
                </c:pt>
                <c:pt idx="39395">
                  <c:v>490.68773077628322</c:v>
                </c:pt>
                <c:pt idx="39396">
                  <c:v>502.33211885082773</c:v>
                </c:pt>
                <c:pt idx="39397">
                  <c:v>506.64357372983926</c:v>
                </c:pt>
                <c:pt idx="39398">
                  <c:v>507.33633371440254</c:v>
                </c:pt>
                <c:pt idx="39399">
                  <c:v>504.34170527868861</c:v>
                </c:pt>
                <c:pt idx="39400">
                  <c:v>501.5944536384672</c:v>
                </c:pt>
                <c:pt idx="39401">
                  <c:v>496.78153814004833</c:v>
                </c:pt>
                <c:pt idx="39402">
                  <c:v>500.15393210176131</c:v>
                </c:pt>
                <c:pt idx="39403">
                  <c:v>505.35690337387996</c:v>
                </c:pt>
                <c:pt idx="39404">
                  <c:v>505.96881400595782</c:v>
                </c:pt>
                <c:pt idx="39405">
                  <c:v>499.30612357147226</c:v>
                </c:pt>
                <c:pt idx="39406">
                  <c:v>487.3042398760856</c:v>
                </c:pt>
                <c:pt idx="39407">
                  <c:v>472.31667995928024</c:v>
                </c:pt>
                <c:pt idx="39408">
                  <c:v>451.23632336368934</c:v>
                </c:pt>
                <c:pt idx="39409">
                  <c:v>412.16915695846211</c:v>
                </c:pt>
                <c:pt idx="39410">
                  <c:v>380.04782324002065</c:v>
                </c:pt>
                <c:pt idx="39411">
                  <c:v>351.80270265397274</c:v>
                </c:pt>
                <c:pt idx="39412">
                  <c:v>322.1347566752134</c:v>
                </c:pt>
                <c:pt idx="39413">
                  <c:v>292.32427115491515</c:v>
                </c:pt>
                <c:pt idx="39414">
                  <c:v>280.97819114203924</c:v>
                </c:pt>
                <c:pt idx="39415">
                  <c:v>313.8871227877525</c:v>
                </c:pt>
                <c:pt idx="39416">
                  <c:v>314.84995809601656</c:v>
                </c:pt>
                <c:pt idx="39417">
                  <c:v>297.53357859500784</c:v>
                </c:pt>
                <c:pt idx="39418">
                  <c:v>281.6821148993476</c:v>
                </c:pt>
                <c:pt idx="39419">
                  <c:v>264.85922206016727</c:v>
                </c:pt>
                <c:pt idx="39420">
                  <c:v>255.45259043029449</c:v>
                </c:pt>
                <c:pt idx="39421">
                  <c:v>256.11443136748323</c:v>
                </c:pt>
                <c:pt idx="39422">
                  <c:v>247.76016659673684</c:v>
                </c:pt>
                <c:pt idx="39423">
                  <c:v>234.79104440676267</c:v>
                </c:pt>
                <c:pt idx="39424">
                  <c:v>222.41757477338965</c:v>
                </c:pt>
                <c:pt idx="39425">
                  <c:v>209.75726810129308</c:v>
                </c:pt>
                <c:pt idx="39426">
                  <c:v>190.39517262278585</c:v>
                </c:pt>
                <c:pt idx="39427">
                  <c:v>159.45383383532288</c:v>
                </c:pt>
                <c:pt idx="39428">
                  <c:v>133.54158923293775</c:v>
                </c:pt>
                <c:pt idx="39429">
                  <c:v>116.09423753840886</c:v>
                </c:pt>
                <c:pt idx="39430">
                  <c:v>101.16286602063398</c:v>
                </c:pt>
                <c:pt idx="39431">
                  <c:v>86.559928647880866</c:v>
                </c:pt>
                <c:pt idx="39432">
                  <c:v>66.948270925505028</c:v>
                </c:pt>
                <c:pt idx="39433">
                  <c:v>34.437141253643581</c:v>
                </c:pt>
                <c:pt idx="39434">
                  <c:v>8.9624922780541389</c:v>
                </c:pt>
                <c:pt idx="39435">
                  <c:v>0</c:v>
                </c:pt>
                <c:pt idx="39436">
                  <c:v>0</c:v>
                </c:pt>
                <c:pt idx="39437">
                  <c:v>0</c:v>
                </c:pt>
                <c:pt idx="39438">
                  <c:v>0</c:v>
                </c:pt>
                <c:pt idx="39439">
                  <c:v>0</c:v>
                </c:pt>
                <c:pt idx="39440">
                  <c:v>0</c:v>
                </c:pt>
                <c:pt idx="39441">
                  <c:v>0</c:v>
                </c:pt>
                <c:pt idx="39442">
                  <c:v>0</c:v>
                </c:pt>
                <c:pt idx="39443">
                  <c:v>0</c:v>
                </c:pt>
                <c:pt idx="39444">
                  <c:v>28.713766873787787</c:v>
                </c:pt>
                <c:pt idx="39445">
                  <c:v>18.807738903808954</c:v>
                </c:pt>
                <c:pt idx="39446">
                  <c:v>7.8160124167186549</c:v>
                </c:pt>
                <c:pt idx="39447">
                  <c:v>0</c:v>
                </c:pt>
                <c:pt idx="39448">
                  <c:v>0</c:v>
                </c:pt>
                <c:pt idx="39449">
                  <c:v>0</c:v>
                </c:pt>
                <c:pt idx="39450">
                  <c:v>0</c:v>
                </c:pt>
                <c:pt idx="39451">
                  <c:v>0</c:v>
                </c:pt>
                <c:pt idx="39452">
                  <c:v>0</c:v>
                </c:pt>
                <c:pt idx="39453">
                  <c:v>0</c:v>
                </c:pt>
                <c:pt idx="39454">
                  <c:v>0</c:v>
                </c:pt>
                <c:pt idx="39455">
                  <c:v>0</c:v>
                </c:pt>
                <c:pt idx="39456">
                  <c:v>0</c:v>
                </c:pt>
                <c:pt idx="39457">
                  <c:v>0</c:v>
                </c:pt>
                <c:pt idx="39458">
                  <c:v>0</c:v>
                </c:pt>
                <c:pt idx="39459">
                  <c:v>0</c:v>
                </c:pt>
                <c:pt idx="39460">
                  <c:v>0</c:v>
                </c:pt>
                <c:pt idx="39461">
                  <c:v>0</c:v>
                </c:pt>
                <c:pt idx="39462">
                  <c:v>0</c:v>
                </c:pt>
                <c:pt idx="39463">
                  <c:v>0</c:v>
                </c:pt>
                <c:pt idx="39464">
                  <c:v>0</c:v>
                </c:pt>
                <c:pt idx="39465">
                  <c:v>0</c:v>
                </c:pt>
                <c:pt idx="39466">
                  <c:v>0</c:v>
                </c:pt>
                <c:pt idx="39467">
                  <c:v>0</c:v>
                </c:pt>
                <c:pt idx="39468">
                  <c:v>0</c:v>
                </c:pt>
                <c:pt idx="39469">
                  <c:v>0</c:v>
                </c:pt>
                <c:pt idx="39470">
                  <c:v>0</c:v>
                </c:pt>
                <c:pt idx="39471">
                  <c:v>0</c:v>
                </c:pt>
                <c:pt idx="39472">
                  <c:v>0</c:v>
                </c:pt>
                <c:pt idx="39473">
                  <c:v>0</c:v>
                </c:pt>
                <c:pt idx="39474">
                  <c:v>0</c:v>
                </c:pt>
                <c:pt idx="39475">
                  <c:v>0</c:v>
                </c:pt>
                <c:pt idx="39476">
                  <c:v>0</c:v>
                </c:pt>
                <c:pt idx="39477">
                  <c:v>0</c:v>
                </c:pt>
                <c:pt idx="39478">
                  <c:v>0</c:v>
                </c:pt>
                <c:pt idx="39479">
                  <c:v>0</c:v>
                </c:pt>
                <c:pt idx="39480">
                  <c:v>0</c:v>
                </c:pt>
                <c:pt idx="39481">
                  <c:v>0</c:v>
                </c:pt>
                <c:pt idx="39482">
                  <c:v>0</c:v>
                </c:pt>
                <c:pt idx="39483">
                  <c:v>0</c:v>
                </c:pt>
                <c:pt idx="39484">
                  <c:v>0</c:v>
                </c:pt>
                <c:pt idx="39485">
                  <c:v>0</c:v>
                </c:pt>
                <c:pt idx="39486">
                  <c:v>0</c:v>
                </c:pt>
                <c:pt idx="39487">
                  <c:v>0</c:v>
                </c:pt>
                <c:pt idx="39488">
                  <c:v>0</c:v>
                </c:pt>
                <c:pt idx="39489">
                  <c:v>0</c:v>
                </c:pt>
                <c:pt idx="39490">
                  <c:v>0</c:v>
                </c:pt>
                <c:pt idx="39491">
                  <c:v>0</c:v>
                </c:pt>
                <c:pt idx="39492">
                  <c:v>0</c:v>
                </c:pt>
                <c:pt idx="39493">
                  <c:v>0</c:v>
                </c:pt>
                <c:pt idx="39494">
                  <c:v>0</c:v>
                </c:pt>
                <c:pt idx="39495">
                  <c:v>0</c:v>
                </c:pt>
                <c:pt idx="39496">
                  <c:v>0</c:v>
                </c:pt>
                <c:pt idx="39497">
                  <c:v>0</c:v>
                </c:pt>
                <c:pt idx="39498">
                  <c:v>0</c:v>
                </c:pt>
                <c:pt idx="39499">
                  <c:v>0</c:v>
                </c:pt>
                <c:pt idx="39500">
                  <c:v>0</c:v>
                </c:pt>
                <c:pt idx="39501">
                  <c:v>0</c:v>
                </c:pt>
                <c:pt idx="39502">
                  <c:v>0</c:v>
                </c:pt>
                <c:pt idx="39503">
                  <c:v>0</c:v>
                </c:pt>
                <c:pt idx="39504">
                  <c:v>0</c:v>
                </c:pt>
                <c:pt idx="39505">
                  <c:v>0</c:v>
                </c:pt>
                <c:pt idx="39506">
                  <c:v>0</c:v>
                </c:pt>
                <c:pt idx="39507">
                  <c:v>0</c:v>
                </c:pt>
                <c:pt idx="39508">
                  <c:v>0</c:v>
                </c:pt>
                <c:pt idx="39509">
                  <c:v>0</c:v>
                </c:pt>
                <c:pt idx="39510">
                  <c:v>0</c:v>
                </c:pt>
                <c:pt idx="39511">
                  <c:v>0</c:v>
                </c:pt>
                <c:pt idx="39512">
                  <c:v>0</c:v>
                </c:pt>
                <c:pt idx="39513">
                  <c:v>0</c:v>
                </c:pt>
                <c:pt idx="39514">
                  <c:v>0</c:v>
                </c:pt>
                <c:pt idx="39515">
                  <c:v>0</c:v>
                </c:pt>
                <c:pt idx="39516">
                  <c:v>0</c:v>
                </c:pt>
                <c:pt idx="39517">
                  <c:v>0</c:v>
                </c:pt>
                <c:pt idx="39518">
                  <c:v>0</c:v>
                </c:pt>
                <c:pt idx="39519">
                  <c:v>0</c:v>
                </c:pt>
                <c:pt idx="39520">
                  <c:v>0</c:v>
                </c:pt>
                <c:pt idx="39521">
                  <c:v>0</c:v>
                </c:pt>
                <c:pt idx="39522">
                  <c:v>0</c:v>
                </c:pt>
                <c:pt idx="39523">
                  <c:v>0</c:v>
                </c:pt>
                <c:pt idx="39524">
                  <c:v>0</c:v>
                </c:pt>
                <c:pt idx="39525">
                  <c:v>0</c:v>
                </c:pt>
                <c:pt idx="39526">
                  <c:v>0</c:v>
                </c:pt>
                <c:pt idx="39527">
                  <c:v>0</c:v>
                </c:pt>
                <c:pt idx="39528">
                  <c:v>0</c:v>
                </c:pt>
                <c:pt idx="39529">
                  <c:v>0</c:v>
                </c:pt>
                <c:pt idx="39530">
                  <c:v>0</c:v>
                </c:pt>
                <c:pt idx="39531">
                  <c:v>0</c:v>
                </c:pt>
                <c:pt idx="39532">
                  <c:v>0</c:v>
                </c:pt>
                <c:pt idx="39533">
                  <c:v>0</c:v>
                </c:pt>
                <c:pt idx="39534">
                  <c:v>0</c:v>
                </c:pt>
                <c:pt idx="39535">
                  <c:v>0</c:v>
                </c:pt>
                <c:pt idx="39536">
                  <c:v>0</c:v>
                </c:pt>
                <c:pt idx="39537">
                  <c:v>0</c:v>
                </c:pt>
                <c:pt idx="39538">
                  <c:v>0</c:v>
                </c:pt>
                <c:pt idx="39539">
                  <c:v>0</c:v>
                </c:pt>
                <c:pt idx="39540">
                  <c:v>0</c:v>
                </c:pt>
                <c:pt idx="39541">
                  <c:v>0</c:v>
                </c:pt>
                <c:pt idx="39542">
                  <c:v>0</c:v>
                </c:pt>
                <c:pt idx="39543">
                  <c:v>0</c:v>
                </c:pt>
                <c:pt idx="39544">
                  <c:v>0</c:v>
                </c:pt>
                <c:pt idx="39545">
                  <c:v>0</c:v>
                </c:pt>
                <c:pt idx="39546">
                  <c:v>0</c:v>
                </c:pt>
                <c:pt idx="39547">
                  <c:v>0</c:v>
                </c:pt>
                <c:pt idx="39548">
                  <c:v>0</c:v>
                </c:pt>
                <c:pt idx="39549">
                  <c:v>0</c:v>
                </c:pt>
                <c:pt idx="39550">
                  <c:v>0</c:v>
                </c:pt>
                <c:pt idx="39551">
                  <c:v>0</c:v>
                </c:pt>
                <c:pt idx="39552">
                  <c:v>0</c:v>
                </c:pt>
                <c:pt idx="39553">
                  <c:v>0</c:v>
                </c:pt>
                <c:pt idx="39554">
                  <c:v>0</c:v>
                </c:pt>
                <c:pt idx="39555">
                  <c:v>0</c:v>
                </c:pt>
                <c:pt idx="39556">
                  <c:v>0</c:v>
                </c:pt>
                <c:pt idx="39557">
                  <c:v>0</c:v>
                </c:pt>
                <c:pt idx="39558">
                  <c:v>0</c:v>
                </c:pt>
                <c:pt idx="39559">
                  <c:v>0</c:v>
                </c:pt>
                <c:pt idx="39560">
                  <c:v>0</c:v>
                </c:pt>
                <c:pt idx="39561">
                  <c:v>0</c:v>
                </c:pt>
                <c:pt idx="39562">
                  <c:v>0</c:v>
                </c:pt>
                <c:pt idx="39563">
                  <c:v>0</c:v>
                </c:pt>
                <c:pt idx="39564">
                  <c:v>0</c:v>
                </c:pt>
                <c:pt idx="39565">
                  <c:v>0</c:v>
                </c:pt>
                <c:pt idx="39566">
                  <c:v>0</c:v>
                </c:pt>
                <c:pt idx="39567">
                  <c:v>0</c:v>
                </c:pt>
                <c:pt idx="39568">
                  <c:v>0</c:v>
                </c:pt>
                <c:pt idx="39569">
                  <c:v>0</c:v>
                </c:pt>
                <c:pt idx="39570">
                  <c:v>0</c:v>
                </c:pt>
                <c:pt idx="39571">
                  <c:v>0</c:v>
                </c:pt>
                <c:pt idx="39572">
                  <c:v>0</c:v>
                </c:pt>
                <c:pt idx="39573">
                  <c:v>0</c:v>
                </c:pt>
                <c:pt idx="39574">
                  <c:v>0</c:v>
                </c:pt>
                <c:pt idx="39575">
                  <c:v>0</c:v>
                </c:pt>
                <c:pt idx="39576">
                  <c:v>0</c:v>
                </c:pt>
                <c:pt idx="39577">
                  <c:v>0</c:v>
                </c:pt>
                <c:pt idx="39578">
                  <c:v>0</c:v>
                </c:pt>
                <c:pt idx="39579">
                  <c:v>0</c:v>
                </c:pt>
                <c:pt idx="39580">
                  <c:v>0</c:v>
                </c:pt>
                <c:pt idx="39581">
                  <c:v>0</c:v>
                </c:pt>
                <c:pt idx="39582">
                  <c:v>0</c:v>
                </c:pt>
                <c:pt idx="39583">
                  <c:v>0</c:v>
                </c:pt>
                <c:pt idx="39584">
                  <c:v>0</c:v>
                </c:pt>
                <c:pt idx="39585">
                  <c:v>0</c:v>
                </c:pt>
                <c:pt idx="39586">
                  <c:v>0</c:v>
                </c:pt>
                <c:pt idx="39587">
                  <c:v>0</c:v>
                </c:pt>
                <c:pt idx="39588">
                  <c:v>0</c:v>
                </c:pt>
                <c:pt idx="39589">
                  <c:v>0</c:v>
                </c:pt>
                <c:pt idx="39590">
                  <c:v>0</c:v>
                </c:pt>
                <c:pt idx="39591">
                  <c:v>0</c:v>
                </c:pt>
                <c:pt idx="39592">
                  <c:v>0</c:v>
                </c:pt>
                <c:pt idx="39593">
                  <c:v>0</c:v>
                </c:pt>
                <c:pt idx="39594">
                  <c:v>0</c:v>
                </c:pt>
                <c:pt idx="39595">
                  <c:v>0</c:v>
                </c:pt>
                <c:pt idx="39596">
                  <c:v>0</c:v>
                </c:pt>
                <c:pt idx="39597">
                  <c:v>0</c:v>
                </c:pt>
                <c:pt idx="39598">
                  <c:v>0</c:v>
                </c:pt>
                <c:pt idx="39599">
                  <c:v>0</c:v>
                </c:pt>
                <c:pt idx="39600">
                  <c:v>0</c:v>
                </c:pt>
                <c:pt idx="39601">
                  <c:v>0</c:v>
                </c:pt>
                <c:pt idx="39602">
                  <c:v>0</c:v>
                </c:pt>
                <c:pt idx="39603">
                  <c:v>0</c:v>
                </c:pt>
                <c:pt idx="39604">
                  <c:v>0</c:v>
                </c:pt>
                <c:pt idx="39605">
                  <c:v>0</c:v>
                </c:pt>
                <c:pt idx="39606">
                  <c:v>0</c:v>
                </c:pt>
                <c:pt idx="39607">
                  <c:v>0</c:v>
                </c:pt>
                <c:pt idx="39608">
                  <c:v>0</c:v>
                </c:pt>
                <c:pt idx="39609">
                  <c:v>0</c:v>
                </c:pt>
                <c:pt idx="39610">
                  <c:v>0</c:v>
                </c:pt>
                <c:pt idx="39611">
                  <c:v>0</c:v>
                </c:pt>
                <c:pt idx="39612">
                  <c:v>0</c:v>
                </c:pt>
                <c:pt idx="39613">
                  <c:v>0</c:v>
                </c:pt>
                <c:pt idx="39614">
                  <c:v>0</c:v>
                </c:pt>
                <c:pt idx="39615">
                  <c:v>0</c:v>
                </c:pt>
                <c:pt idx="39616">
                  <c:v>0</c:v>
                </c:pt>
                <c:pt idx="39617">
                  <c:v>0</c:v>
                </c:pt>
                <c:pt idx="39618">
                  <c:v>0</c:v>
                </c:pt>
                <c:pt idx="39619">
                  <c:v>0</c:v>
                </c:pt>
                <c:pt idx="39620">
                  <c:v>0</c:v>
                </c:pt>
                <c:pt idx="39621">
                  <c:v>0</c:v>
                </c:pt>
                <c:pt idx="39622">
                  <c:v>0</c:v>
                </c:pt>
                <c:pt idx="39623">
                  <c:v>0</c:v>
                </c:pt>
                <c:pt idx="39624">
                  <c:v>0</c:v>
                </c:pt>
                <c:pt idx="39625">
                  <c:v>0</c:v>
                </c:pt>
                <c:pt idx="39626">
                  <c:v>0</c:v>
                </c:pt>
                <c:pt idx="39627">
                  <c:v>0</c:v>
                </c:pt>
                <c:pt idx="39628">
                  <c:v>0</c:v>
                </c:pt>
                <c:pt idx="39629">
                  <c:v>0</c:v>
                </c:pt>
                <c:pt idx="39630">
                  <c:v>0</c:v>
                </c:pt>
                <c:pt idx="39631">
                  <c:v>0</c:v>
                </c:pt>
                <c:pt idx="39632">
                  <c:v>0</c:v>
                </c:pt>
                <c:pt idx="39633">
                  <c:v>0</c:v>
                </c:pt>
                <c:pt idx="39634">
                  <c:v>0</c:v>
                </c:pt>
                <c:pt idx="39635">
                  <c:v>0</c:v>
                </c:pt>
                <c:pt idx="39636">
                  <c:v>0</c:v>
                </c:pt>
                <c:pt idx="39637">
                  <c:v>0</c:v>
                </c:pt>
                <c:pt idx="39638">
                  <c:v>0</c:v>
                </c:pt>
                <c:pt idx="39639">
                  <c:v>0</c:v>
                </c:pt>
                <c:pt idx="39640">
                  <c:v>0</c:v>
                </c:pt>
                <c:pt idx="39641">
                  <c:v>0</c:v>
                </c:pt>
                <c:pt idx="39642">
                  <c:v>0</c:v>
                </c:pt>
                <c:pt idx="39643">
                  <c:v>0</c:v>
                </c:pt>
                <c:pt idx="39644">
                  <c:v>0</c:v>
                </c:pt>
                <c:pt idx="39645">
                  <c:v>0</c:v>
                </c:pt>
                <c:pt idx="39646">
                  <c:v>0</c:v>
                </c:pt>
                <c:pt idx="39647">
                  <c:v>0</c:v>
                </c:pt>
                <c:pt idx="39648">
                  <c:v>0</c:v>
                </c:pt>
                <c:pt idx="39649">
                  <c:v>0</c:v>
                </c:pt>
                <c:pt idx="39650">
                  <c:v>0</c:v>
                </c:pt>
                <c:pt idx="39651">
                  <c:v>0</c:v>
                </c:pt>
                <c:pt idx="39652">
                  <c:v>0</c:v>
                </c:pt>
                <c:pt idx="39653">
                  <c:v>0</c:v>
                </c:pt>
                <c:pt idx="39654">
                  <c:v>0</c:v>
                </c:pt>
                <c:pt idx="39655">
                  <c:v>0</c:v>
                </c:pt>
                <c:pt idx="39656">
                  <c:v>0</c:v>
                </c:pt>
                <c:pt idx="39657">
                  <c:v>0</c:v>
                </c:pt>
                <c:pt idx="39658">
                  <c:v>0</c:v>
                </c:pt>
                <c:pt idx="39659">
                  <c:v>0</c:v>
                </c:pt>
                <c:pt idx="39660">
                  <c:v>0</c:v>
                </c:pt>
                <c:pt idx="39661">
                  <c:v>0</c:v>
                </c:pt>
                <c:pt idx="39662">
                  <c:v>0</c:v>
                </c:pt>
                <c:pt idx="39663">
                  <c:v>0</c:v>
                </c:pt>
                <c:pt idx="39664">
                  <c:v>0</c:v>
                </c:pt>
                <c:pt idx="39665">
                  <c:v>0</c:v>
                </c:pt>
                <c:pt idx="39666">
                  <c:v>0</c:v>
                </c:pt>
                <c:pt idx="39667">
                  <c:v>0</c:v>
                </c:pt>
                <c:pt idx="39668">
                  <c:v>0</c:v>
                </c:pt>
                <c:pt idx="39669">
                  <c:v>0</c:v>
                </c:pt>
                <c:pt idx="39670">
                  <c:v>0</c:v>
                </c:pt>
                <c:pt idx="39671">
                  <c:v>0</c:v>
                </c:pt>
                <c:pt idx="39672">
                  <c:v>0</c:v>
                </c:pt>
                <c:pt idx="39673">
                  <c:v>0</c:v>
                </c:pt>
                <c:pt idx="39674">
                  <c:v>0</c:v>
                </c:pt>
                <c:pt idx="39675">
                  <c:v>0</c:v>
                </c:pt>
                <c:pt idx="39676">
                  <c:v>0</c:v>
                </c:pt>
                <c:pt idx="39677">
                  <c:v>0</c:v>
                </c:pt>
                <c:pt idx="39678">
                  <c:v>0</c:v>
                </c:pt>
                <c:pt idx="39679">
                  <c:v>0</c:v>
                </c:pt>
                <c:pt idx="39680">
                  <c:v>0</c:v>
                </c:pt>
                <c:pt idx="39681">
                  <c:v>0</c:v>
                </c:pt>
                <c:pt idx="39682">
                  <c:v>0</c:v>
                </c:pt>
                <c:pt idx="39683">
                  <c:v>0</c:v>
                </c:pt>
                <c:pt idx="39684">
                  <c:v>0</c:v>
                </c:pt>
                <c:pt idx="39685">
                  <c:v>0</c:v>
                </c:pt>
                <c:pt idx="39686">
                  <c:v>0</c:v>
                </c:pt>
                <c:pt idx="39687">
                  <c:v>0</c:v>
                </c:pt>
                <c:pt idx="39688">
                  <c:v>0</c:v>
                </c:pt>
                <c:pt idx="39689">
                  <c:v>0</c:v>
                </c:pt>
                <c:pt idx="39690">
                  <c:v>0</c:v>
                </c:pt>
                <c:pt idx="39691">
                  <c:v>0</c:v>
                </c:pt>
                <c:pt idx="39692">
                  <c:v>0</c:v>
                </c:pt>
                <c:pt idx="39693">
                  <c:v>0</c:v>
                </c:pt>
                <c:pt idx="39694">
                  <c:v>0</c:v>
                </c:pt>
                <c:pt idx="39695">
                  <c:v>0</c:v>
                </c:pt>
                <c:pt idx="39696">
                  <c:v>0</c:v>
                </c:pt>
                <c:pt idx="39697">
                  <c:v>0</c:v>
                </c:pt>
                <c:pt idx="39698">
                  <c:v>0</c:v>
                </c:pt>
                <c:pt idx="39699">
                  <c:v>0</c:v>
                </c:pt>
                <c:pt idx="39700">
                  <c:v>0</c:v>
                </c:pt>
                <c:pt idx="39701">
                  <c:v>0</c:v>
                </c:pt>
                <c:pt idx="39702">
                  <c:v>0</c:v>
                </c:pt>
                <c:pt idx="39703">
                  <c:v>6.9243686900035808</c:v>
                </c:pt>
                <c:pt idx="39704">
                  <c:v>14.934622694852699</c:v>
                </c:pt>
                <c:pt idx="39705">
                  <c:v>15.045063571492967</c:v>
                </c:pt>
                <c:pt idx="39706">
                  <c:v>8.465944573373525</c:v>
                </c:pt>
                <c:pt idx="39707">
                  <c:v>0</c:v>
                </c:pt>
                <c:pt idx="39708">
                  <c:v>0</c:v>
                </c:pt>
                <c:pt idx="39709">
                  <c:v>8.6654561954213509</c:v>
                </c:pt>
                <c:pt idx="39710">
                  <c:v>7.7827942358533431</c:v>
                </c:pt>
                <c:pt idx="39711">
                  <c:v>8.0767865900025928</c:v>
                </c:pt>
                <c:pt idx="39712">
                  <c:v>9.8139195508035879</c:v>
                </c:pt>
                <c:pt idx="39713">
                  <c:v>10.997783041662904</c:v>
                </c:pt>
                <c:pt idx="39714">
                  <c:v>11.448758374913194</c:v>
                </c:pt>
                <c:pt idx="39715">
                  <c:v>0</c:v>
                </c:pt>
                <c:pt idx="39716">
                  <c:v>0</c:v>
                </c:pt>
                <c:pt idx="39717">
                  <c:v>0</c:v>
                </c:pt>
                <c:pt idx="39718">
                  <c:v>0</c:v>
                </c:pt>
                <c:pt idx="39719">
                  <c:v>0</c:v>
                </c:pt>
                <c:pt idx="39720">
                  <c:v>0</c:v>
                </c:pt>
                <c:pt idx="39721">
                  <c:v>0</c:v>
                </c:pt>
                <c:pt idx="39722">
                  <c:v>0</c:v>
                </c:pt>
                <c:pt idx="39723">
                  <c:v>0</c:v>
                </c:pt>
                <c:pt idx="39724">
                  <c:v>0</c:v>
                </c:pt>
                <c:pt idx="39725">
                  <c:v>0</c:v>
                </c:pt>
                <c:pt idx="39726">
                  <c:v>0</c:v>
                </c:pt>
                <c:pt idx="39727">
                  <c:v>0</c:v>
                </c:pt>
                <c:pt idx="39728">
                  <c:v>0</c:v>
                </c:pt>
                <c:pt idx="39729">
                  <c:v>0</c:v>
                </c:pt>
                <c:pt idx="39730">
                  <c:v>0</c:v>
                </c:pt>
                <c:pt idx="39731">
                  <c:v>0</c:v>
                </c:pt>
                <c:pt idx="39732">
                  <c:v>0</c:v>
                </c:pt>
                <c:pt idx="39733">
                  <c:v>0</c:v>
                </c:pt>
                <c:pt idx="39734">
                  <c:v>0</c:v>
                </c:pt>
                <c:pt idx="39735">
                  <c:v>0</c:v>
                </c:pt>
                <c:pt idx="39736">
                  <c:v>0</c:v>
                </c:pt>
                <c:pt idx="39737">
                  <c:v>0</c:v>
                </c:pt>
                <c:pt idx="39738">
                  <c:v>0</c:v>
                </c:pt>
                <c:pt idx="39739">
                  <c:v>0</c:v>
                </c:pt>
                <c:pt idx="39740">
                  <c:v>0</c:v>
                </c:pt>
                <c:pt idx="39741">
                  <c:v>0</c:v>
                </c:pt>
                <c:pt idx="39742">
                  <c:v>0</c:v>
                </c:pt>
                <c:pt idx="39743">
                  <c:v>0</c:v>
                </c:pt>
                <c:pt idx="39744">
                  <c:v>0</c:v>
                </c:pt>
                <c:pt idx="39745">
                  <c:v>0</c:v>
                </c:pt>
                <c:pt idx="39746">
                  <c:v>0</c:v>
                </c:pt>
                <c:pt idx="39747">
                  <c:v>0</c:v>
                </c:pt>
                <c:pt idx="39748">
                  <c:v>0</c:v>
                </c:pt>
                <c:pt idx="39749">
                  <c:v>0</c:v>
                </c:pt>
                <c:pt idx="39750">
                  <c:v>0</c:v>
                </c:pt>
                <c:pt idx="39751">
                  <c:v>0</c:v>
                </c:pt>
                <c:pt idx="39752">
                  <c:v>0</c:v>
                </c:pt>
                <c:pt idx="39753">
                  <c:v>0</c:v>
                </c:pt>
                <c:pt idx="39754">
                  <c:v>0</c:v>
                </c:pt>
                <c:pt idx="39755">
                  <c:v>0</c:v>
                </c:pt>
                <c:pt idx="39756">
                  <c:v>0</c:v>
                </c:pt>
                <c:pt idx="39757">
                  <c:v>0</c:v>
                </c:pt>
                <c:pt idx="39758">
                  <c:v>0</c:v>
                </c:pt>
                <c:pt idx="39759">
                  <c:v>0</c:v>
                </c:pt>
                <c:pt idx="39760">
                  <c:v>0</c:v>
                </c:pt>
                <c:pt idx="39761">
                  <c:v>0</c:v>
                </c:pt>
                <c:pt idx="39762">
                  <c:v>0</c:v>
                </c:pt>
                <c:pt idx="39763">
                  <c:v>0</c:v>
                </c:pt>
                <c:pt idx="39764">
                  <c:v>0</c:v>
                </c:pt>
                <c:pt idx="39765">
                  <c:v>0</c:v>
                </c:pt>
                <c:pt idx="39766">
                  <c:v>0</c:v>
                </c:pt>
                <c:pt idx="39767">
                  <c:v>0</c:v>
                </c:pt>
                <c:pt idx="39768">
                  <c:v>0</c:v>
                </c:pt>
                <c:pt idx="39769">
                  <c:v>0</c:v>
                </c:pt>
                <c:pt idx="39770">
                  <c:v>0</c:v>
                </c:pt>
                <c:pt idx="39771">
                  <c:v>0</c:v>
                </c:pt>
                <c:pt idx="39772">
                  <c:v>0</c:v>
                </c:pt>
                <c:pt idx="39773">
                  <c:v>0</c:v>
                </c:pt>
                <c:pt idx="39774">
                  <c:v>0</c:v>
                </c:pt>
                <c:pt idx="39775">
                  <c:v>0</c:v>
                </c:pt>
                <c:pt idx="39776">
                  <c:v>0</c:v>
                </c:pt>
                <c:pt idx="39777">
                  <c:v>0</c:v>
                </c:pt>
                <c:pt idx="39778">
                  <c:v>0</c:v>
                </c:pt>
                <c:pt idx="39779">
                  <c:v>0</c:v>
                </c:pt>
                <c:pt idx="39780">
                  <c:v>0</c:v>
                </c:pt>
                <c:pt idx="39781">
                  <c:v>0</c:v>
                </c:pt>
                <c:pt idx="39782">
                  <c:v>0</c:v>
                </c:pt>
                <c:pt idx="39783">
                  <c:v>0</c:v>
                </c:pt>
                <c:pt idx="39784">
                  <c:v>0</c:v>
                </c:pt>
                <c:pt idx="39785">
                  <c:v>0</c:v>
                </c:pt>
                <c:pt idx="39786">
                  <c:v>0</c:v>
                </c:pt>
                <c:pt idx="39787">
                  <c:v>0</c:v>
                </c:pt>
                <c:pt idx="39788">
                  <c:v>0</c:v>
                </c:pt>
                <c:pt idx="39789">
                  <c:v>0</c:v>
                </c:pt>
                <c:pt idx="39790">
                  <c:v>0</c:v>
                </c:pt>
                <c:pt idx="39791">
                  <c:v>0</c:v>
                </c:pt>
                <c:pt idx="39792">
                  <c:v>0</c:v>
                </c:pt>
                <c:pt idx="39793">
                  <c:v>0</c:v>
                </c:pt>
                <c:pt idx="39794">
                  <c:v>0</c:v>
                </c:pt>
                <c:pt idx="39795">
                  <c:v>0</c:v>
                </c:pt>
                <c:pt idx="39796">
                  <c:v>0</c:v>
                </c:pt>
                <c:pt idx="39797">
                  <c:v>0</c:v>
                </c:pt>
                <c:pt idx="39798">
                  <c:v>0</c:v>
                </c:pt>
                <c:pt idx="39799">
                  <c:v>0</c:v>
                </c:pt>
                <c:pt idx="39800">
                  <c:v>0</c:v>
                </c:pt>
                <c:pt idx="39801">
                  <c:v>0</c:v>
                </c:pt>
                <c:pt idx="39802">
                  <c:v>0</c:v>
                </c:pt>
                <c:pt idx="39803">
                  <c:v>0</c:v>
                </c:pt>
                <c:pt idx="39804">
                  <c:v>0</c:v>
                </c:pt>
                <c:pt idx="39805">
                  <c:v>0</c:v>
                </c:pt>
                <c:pt idx="39806">
                  <c:v>0</c:v>
                </c:pt>
                <c:pt idx="39807">
                  <c:v>0</c:v>
                </c:pt>
                <c:pt idx="39808">
                  <c:v>0</c:v>
                </c:pt>
                <c:pt idx="39809">
                  <c:v>0</c:v>
                </c:pt>
                <c:pt idx="39810">
                  <c:v>0</c:v>
                </c:pt>
                <c:pt idx="39811">
                  <c:v>0</c:v>
                </c:pt>
                <c:pt idx="39812">
                  <c:v>0</c:v>
                </c:pt>
                <c:pt idx="39813">
                  <c:v>0</c:v>
                </c:pt>
                <c:pt idx="39814">
                  <c:v>0</c:v>
                </c:pt>
                <c:pt idx="39815">
                  <c:v>0</c:v>
                </c:pt>
                <c:pt idx="39816">
                  <c:v>0</c:v>
                </c:pt>
                <c:pt idx="39817">
                  <c:v>0</c:v>
                </c:pt>
                <c:pt idx="39818">
                  <c:v>0</c:v>
                </c:pt>
                <c:pt idx="39819">
                  <c:v>0</c:v>
                </c:pt>
                <c:pt idx="39820">
                  <c:v>0</c:v>
                </c:pt>
                <c:pt idx="39821">
                  <c:v>0</c:v>
                </c:pt>
                <c:pt idx="39822">
                  <c:v>0</c:v>
                </c:pt>
                <c:pt idx="39823">
                  <c:v>0</c:v>
                </c:pt>
                <c:pt idx="39824">
                  <c:v>0</c:v>
                </c:pt>
                <c:pt idx="39825">
                  <c:v>0</c:v>
                </c:pt>
                <c:pt idx="39826">
                  <c:v>0</c:v>
                </c:pt>
                <c:pt idx="39827">
                  <c:v>0</c:v>
                </c:pt>
                <c:pt idx="39828">
                  <c:v>0</c:v>
                </c:pt>
                <c:pt idx="39829">
                  <c:v>0</c:v>
                </c:pt>
                <c:pt idx="39830">
                  <c:v>0</c:v>
                </c:pt>
                <c:pt idx="39831">
                  <c:v>0</c:v>
                </c:pt>
                <c:pt idx="39832">
                  <c:v>0</c:v>
                </c:pt>
                <c:pt idx="39833">
                  <c:v>0</c:v>
                </c:pt>
                <c:pt idx="39834">
                  <c:v>0</c:v>
                </c:pt>
                <c:pt idx="39835">
                  <c:v>0</c:v>
                </c:pt>
                <c:pt idx="39836">
                  <c:v>0</c:v>
                </c:pt>
                <c:pt idx="39837">
                  <c:v>0</c:v>
                </c:pt>
                <c:pt idx="39838">
                  <c:v>0</c:v>
                </c:pt>
                <c:pt idx="39839">
                  <c:v>0</c:v>
                </c:pt>
                <c:pt idx="39840">
                  <c:v>0</c:v>
                </c:pt>
                <c:pt idx="39841">
                  <c:v>0</c:v>
                </c:pt>
                <c:pt idx="39842">
                  <c:v>0</c:v>
                </c:pt>
                <c:pt idx="39843">
                  <c:v>0</c:v>
                </c:pt>
                <c:pt idx="39844">
                  <c:v>0</c:v>
                </c:pt>
                <c:pt idx="39845">
                  <c:v>0</c:v>
                </c:pt>
                <c:pt idx="39846">
                  <c:v>0</c:v>
                </c:pt>
                <c:pt idx="39847">
                  <c:v>0</c:v>
                </c:pt>
                <c:pt idx="39848">
                  <c:v>0</c:v>
                </c:pt>
                <c:pt idx="39849">
                  <c:v>6.4833181904666199</c:v>
                </c:pt>
                <c:pt idx="39850">
                  <c:v>13.094770943652208</c:v>
                </c:pt>
                <c:pt idx="39851">
                  <c:v>17.113534132879174</c:v>
                </c:pt>
                <c:pt idx="39852">
                  <c:v>21.047432908281532</c:v>
                </c:pt>
                <c:pt idx="39853">
                  <c:v>34.947181206223945</c:v>
                </c:pt>
                <c:pt idx="39854">
                  <c:v>34.860981114451839</c:v>
                </c:pt>
                <c:pt idx="39855">
                  <c:v>27.542486242141827</c:v>
                </c:pt>
                <c:pt idx="39856">
                  <c:v>20.696835639372566</c:v>
                </c:pt>
                <c:pt idx="39857">
                  <c:v>15.434798274225756</c:v>
                </c:pt>
                <c:pt idx="39858">
                  <c:v>9.2477265425629671</c:v>
                </c:pt>
                <c:pt idx="39859">
                  <c:v>0</c:v>
                </c:pt>
                <c:pt idx="39860">
                  <c:v>0</c:v>
                </c:pt>
                <c:pt idx="39861">
                  <c:v>1.1864595858540263</c:v>
                </c:pt>
                <c:pt idx="39862">
                  <c:v>7.1253410106025212</c:v>
                </c:pt>
                <c:pt idx="39863">
                  <c:v>14.027825725005309</c:v>
                </c:pt>
                <c:pt idx="39864">
                  <c:v>20.891230466763322</c:v>
                </c:pt>
                <c:pt idx="39865">
                  <c:v>6.072247913303058</c:v>
                </c:pt>
                <c:pt idx="39866">
                  <c:v>0</c:v>
                </c:pt>
                <c:pt idx="39867">
                  <c:v>0</c:v>
                </c:pt>
                <c:pt idx="39868">
                  <c:v>0</c:v>
                </c:pt>
                <c:pt idx="39869">
                  <c:v>0</c:v>
                </c:pt>
                <c:pt idx="39870">
                  <c:v>0</c:v>
                </c:pt>
                <c:pt idx="39871">
                  <c:v>0</c:v>
                </c:pt>
                <c:pt idx="39872">
                  <c:v>0</c:v>
                </c:pt>
                <c:pt idx="39873">
                  <c:v>0</c:v>
                </c:pt>
                <c:pt idx="39874">
                  <c:v>0</c:v>
                </c:pt>
                <c:pt idx="39875">
                  <c:v>0</c:v>
                </c:pt>
                <c:pt idx="39876">
                  <c:v>0</c:v>
                </c:pt>
                <c:pt idx="39877">
                  <c:v>0</c:v>
                </c:pt>
                <c:pt idx="39878">
                  <c:v>0</c:v>
                </c:pt>
                <c:pt idx="39879">
                  <c:v>0</c:v>
                </c:pt>
                <c:pt idx="39880">
                  <c:v>0</c:v>
                </c:pt>
                <c:pt idx="39881">
                  <c:v>0</c:v>
                </c:pt>
                <c:pt idx="39882">
                  <c:v>0</c:v>
                </c:pt>
                <c:pt idx="39883">
                  <c:v>0</c:v>
                </c:pt>
                <c:pt idx="39884">
                  <c:v>0</c:v>
                </c:pt>
                <c:pt idx="39885">
                  <c:v>0</c:v>
                </c:pt>
                <c:pt idx="39886">
                  <c:v>0</c:v>
                </c:pt>
                <c:pt idx="39887">
                  <c:v>0</c:v>
                </c:pt>
                <c:pt idx="39888">
                  <c:v>0</c:v>
                </c:pt>
                <c:pt idx="39889">
                  <c:v>0</c:v>
                </c:pt>
                <c:pt idx="39890">
                  <c:v>0</c:v>
                </c:pt>
                <c:pt idx="39891">
                  <c:v>0</c:v>
                </c:pt>
                <c:pt idx="39892">
                  <c:v>0</c:v>
                </c:pt>
                <c:pt idx="39893">
                  <c:v>0</c:v>
                </c:pt>
                <c:pt idx="39894">
                  <c:v>0</c:v>
                </c:pt>
                <c:pt idx="39895">
                  <c:v>0</c:v>
                </c:pt>
                <c:pt idx="39896">
                  <c:v>0</c:v>
                </c:pt>
                <c:pt idx="39897">
                  <c:v>0</c:v>
                </c:pt>
                <c:pt idx="39898">
                  <c:v>0</c:v>
                </c:pt>
                <c:pt idx="39899">
                  <c:v>0</c:v>
                </c:pt>
                <c:pt idx="39900">
                  <c:v>0</c:v>
                </c:pt>
                <c:pt idx="39901">
                  <c:v>0</c:v>
                </c:pt>
                <c:pt idx="39902">
                  <c:v>0</c:v>
                </c:pt>
                <c:pt idx="39903">
                  <c:v>0</c:v>
                </c:pt>
                <c:pt idx="39904">
                  <c:v>0</c:v>
                </c:pt>
                <c:pt idx="39905">
                  <c:v>0</c:v>
                </c:pt>
                <c:pt idx="39906">
                  <c:v>0</c:v>
                </c:pt>
                <c:pt idx="39907">
                  <c:v>0</c:v>
                </c:pt>
                <c:pt idx="39908">
                  <c:v>0</c:v>
                </c:pt>
                <c:pt idx="39909">
                  <c:v>0</c:v>
                </c:pt>
                <c:pt idx="39910">
                  <c:v>0</c:v>
                </c:pt>
                <c:pt idx="39911">
                  <c:v>0</c:v>
                </c:pt>
                <c:pt idx="39912">
                  <c:v>0</c:v>
                </c:pt>
                <c:pt idx="39913">
                  <c:v>0</c:v>
                </c:pt>
                <c:pt idx="39914">
                  <c:v>0</c:v>
                </c:pt>
                <c:pt idx="39915">
                  <c:v>0</c:v>
                </c:pt>
                <c:pt idx="39916">
                  <c:v>0</c:v>
                </c:pt>
                <c:pt idx="39917">
                  <c:v>0</c:v>
                </c:pt>
                <c:pt idx="39918">
                  <c:v>0</c:v>
                </c:pt>
                <c:pt idx="39919">
                  <c:v>0</c:v>
                </c:pt>
                <c:pt idx="39920">
                  <c:v>0</c:v>
                </c:pt>
                <c:pt idx="39921">
                  <c:v>0</c:v>
                </c:pt>
                <c:pt idx="39922">
                  <c:v>0</c:v>
                </c:pt>
                <c:pt idx="39923">
                  <c:v>0</c:v>
                </c:pt>
                <c:pt idx="39924">
                  <c:v>0</c:v>
                </c:pt>
                <c:pt idx="39925">
                  <c:v>0</c:v>
                </c:pt>
                <c:pt idx="39926">
                  <c:v>0</c:v>
                </c:pt>
                <c:pt idx="39927">
                  <c:v>0</c:v>
                </c:pt>
                <c:pt idx="39928">
                  <c:v>0</c:v>
                </c:pt>
                <c:pt idx="39929">
                  <c:v>0</c:v>
                </c:pt>
                <c:pt idx="39930">
                  <c:v>0</c:v>
                </c:pt>
                <c:pt idx="39931">
                  <c:v>0</c:v>
                </c:pt>
                <c:pt idx="39932">
                  <c:v>0</c:v>
                </c:pt>
                <c:pt idx="39933">
                  <c:v>0</c:v>
                </c:pt>
                <c:pt idx="39934">
                  <c:v>0</c:v>
                </c:pt>
                <c:pt idx="39935">
                  <c:v>0</c:v>
                </c:pt>
                <c:pt idx="39936">
                  <c:v>0</c:v>
                </c:pt>
                <c:pt idx="39937">
                  <c:v>0</c:v>
                </c:pt>
                <c:pt idx="39938">
                  <c:v>0</c:v>
                </c:pt>
                <c:pt idx="39939">
                  <c:v>0</c:v>
                </c:pt>
                <c:pt idx="39940">
                  <c:v>0</c:v>
                </c:pt>
                <c:pt idx="39941">
                  <c:v>0</c:v>
                </c:pt>
                <c:pt idx="39942">
                  <c:v>0</c:v>
                </c:pt>
                <c:pt idx="39943">
                  <c:v>0</c:v>
                </c:pt>
                <c:pt idx="39944">
                  <c:v>0</c:v>
                </c:pt>
                <c:pt idx="39945">
                  <c:v>0</c:v>
                </c:pt>
                <c:pt idx="39946">
                  <c:v>0</c:v>
                </c:pt>
                <c:pt idx="39947">
                  <c:v>0</c:v>
                </c:pt>
                <c:pt idx="39948">
                  <c:v>0</c:v>
                </c:pt>
                <c:pt idx="39949">
                  <c:v>0</c:v>
                </c:pt>
                <c:pt idx="39950">
                  <c:v>0</c:v>
                </c:pt>
                <c:pt idx="39951">
                  <c:v>2.1225437311381077</c:v>
                </c:pt>
                <c:pt idx="39952">
                  <c:v>21.569874991738324</c:v>
                </c:pt>
                <c:pt idx="39953">
                  <c:v>52.196314030226731</c:v>
                </c:pt>
                <c:pt idx="39954">
                  <c:v>85.102275249079327</c:v>
                </c:pt>
                <c:pt idx="39955">
                  <c:v>114.64898170106082</c:v>
                </c:pt>
                <c:pt idx="39956">
                  <c:v>143.78685963677444</c:v>
                </c:pt>
                <c:pt idx="39957">
                  <c:v>173.47763157263725</c:v>
                </c:pt>
                <c:pt idx="39958">
                  <c:v>203.86464486735477</c:v>
                </c:pt>
                <c:pt idx="39959">
                  <c:v>228.22207229030923</c:v>
                </c:pt>
                <c:pt idx="39960">
                  <c:v>258.22231248181072</c:v>
                </c:pt>
                <c:pt idx="39961">
                  <c:v>292.23484429303511</c:v>
                </c:pt>
                <c:pt idx="39962">
                  <c:v>325.82077213452936</c:v>
                </c:pt>
                <c:pt idx="39963">
                  <c:v>358.88347489635152</c:v>
                </c:pt>
                <c:pt idx="39964">
                  <c:v>390.56345596783405</c:v>
                </c:pt>
                <c:pt idx="39965">
                  <c:v>415.6607236866468</c:v>
                </c:pt>
                <c:pt idx="39966">
                  <c:v>442.83081899831643</c:v>
                </c:pt>
                <c:pt idx="39967">
                  <c:v>481.81791164369417</c:v>
                </c:pt>
                <c:pt idx="39968">
                  <c:v>511.12857384446284</c:v>
                </c:pt>
                <c:pt idx="39969">
                  <c:v>532.16398495973215</c:v>
                </c:pt>
                <c:pt idx="39970">
                  <c:v>541.28685430512974</c:v>
                </c:pt>
                <c:pt idx="39971">
                  <c:v>543.39741380168118</c:v>
                </c:pt>
                <c:pt idx="39972">
                  <c:v>534.33684660395727</c:v>
                </c:pt>
                <c:pt idx="39973">
                  <c:v>524.39810503988645</c:v>
                </c:pt>
                <c:pt idx="39974">
                  <c:v>513.93553481626441</c:v>
                </c:pt>
                <c:pt idx="39975">
                  <c:v>500.92538122650529</c:v>
                </c:pt>
                <c:pt idx="39976">
                  <c:v>490.52876358955984</c:v>
                </c:pt>
                <c:pt idx="39977">
                  <c:v>481.39080022487025</c:v>
                </c:pt>
                <c:pt idx="39978">
                  <c:v>490.21995510228993</c:v>
                </c:pt>
                <c:pt idx="39979">
                  <c:v>497.80362469090801</c:v>
                </c:pt>
                <c:pt idx="39980">
                  <c:v>498.17035299804957</c:v>
                </c:pt>
                <c:pt idx="39981">
                  <c:v>493.10387358102878</c:v>
                </c:pt>
                <c:pt idx="39982">
                  <c:v>483.52641485319441</c:v>
                </c:pt>
                <c:pt idx="39983">
                  <c:v>470.89579318156535</c:v>
                </c:pt>
                <c:pt idx="39984">
                  <c:v>445.19257722394144</c:v>
                </c:pt>
                <c:pt idx="39985">
                  <c:v>410.48929428865432</c:v>
                </c:pt>
                <c:pt idx="39986">
                  <c:v>387.62474286571785</c:v>
                </c:pt>
                <c:pt idx="39987">
                  <c:v>367.800826933856</c:v>
                </c:pt>
                <c:pt idx="39988">
                  <c:v>347.59961281093274</c:v>
                </c:pt>
                <c:pt idx="39989">
                  <c:v>328.50858537744864</c:v>
                </c:pt>
                <c:pt idx="39990">
                  <c:v>344.35179757706214</c:v>
                </c:pt>
                <c:pt idx="39991">
                  <c:v>399.64112958662315</c:v>
                </c:pt>
                <c:pt idx="39992">
                  <c:v>422.85447604975042</c:v>
                </c:pt>
                <c:pt idx="39993">
                  <c:v>417.70188574939067</c:v>
                </c:pt>
                <c:pt idx="39994">
                  <c:v>407.41499838513721</c:v>
                </c:pt>
                <c:pt idx="39995">
                  <c:v>395.85060070983843</c:v>
                </c:pt>
                <c:pt idx="39996">
                  <c:v>390.98160388885003</c:v>
                </c:pt>
                <c:pt idx="39997">
                  <c:v>393.25165424309819</c:v>
                </c:pt>
                <c:pt idx="39998">
                  <c:v>381.09241075202476</c:v>
                </c:pt>
                <c:pt idx="39999">
                  <c:v>366.85808337096557</c:v>
                </c:pt>
                <c:pt idx="40000">
                  <c:v>356.2853520112007</c:v>
                </c:pt>
                <c:pt idx="40001">
                  <c:v>345.40575491996333</c:v>
                </c:pt>
                <c:pt idx="40002">
                  <c:v>325.39033094985518</c:v>
                </c:pt>
                <c:pt idx="40003">
                  <c:v>300.64440980820046</c:v>
                </c:pt>
                <c:pt idx="40004">
                  <c:v>278.61912018984839</c:v>
                </c:pt>
                <c:pt idx="40005">
                  <c:v>265.49538853949707</c:v>
                </c:pt>
                <c:pt idx="40006">
                  <c:v>256.4223579348299</c:v>
                </c:pt>
                <c:pt idx="40007">
                  <c:v>247.9497234282085</c:v>
                </c:pt>
                <c:pt idx="40008">
                  <c:v>240.54649757015346</c:v>
                </c:pt>
                <c:pt idx="40009">
                  <c:v>216.45511415553742</c:v>
                </c:pt>
                <c:pt idx="40010">
                  <c:v>186.00652199668127</c:v>
                </c:pt>
                <c:pt idx="40011">
                  <c:v>163.22228915618564</c:v>
                </c:pt>
                <c:pt idx="40012">
                  <c:v>148.3997808833218</c:v>
                </c:pt>
                <c:pt idx="40013">
                  <c:v>136.55789901443399</c:v>
                </c:pt>
                <c:pt idx="40014">
                  <c:v>122.98437186017132</c:v>
                </c:pt>
                <c:pt idx="40015">
                  <c:v>109.94488904109816</c:v>
                </c:pt>
                <c:pt idx="40016">
                  <c:v>98.923750679739996</c:v>
                </c:pt>
                <c:pt idx="40017">
                  <c:v>59.967750100903835</c:v>
                </c:pt>
                <c:pt idx="40018">
                  <c:v>51.853663811859505</c:v>
                </c:pt>
                <c:pt idx="40019">
                  <c:v>44.281937693525471</c:v>
                </c:pt>
                <c:pt idx="40020">
                  <c:v>66.450590290096216</c:v>
                </c:pt>
                <c:pt idx="40021">
                  <c:v>55.225294800975306</c:v>
                </c:pt>
                <c:pt idx="40022">
                  <c:v>40.275108199378671</c:v>
                </c:pt>
                <c:pt idx="40023">
                  <c:v>27.419655911981103</c:v>
                </c:pt>
                <c:pt idx="40024">
                  <c:v>18.020325040274095</c:v>
                </c:pt>
                <c:pt idx="40025">
                  <c:v>10.667014151075016</c:v>
                </c:pt>
                <c:pt idx="40026">
                  <c:v>4.0284292878164987</c:v>
                </c:pt>
                <c:pt idx="40027">
                  <c:v>0</c:v>
                </c:pt>
                <c:pt idx="40028">
                  <c:v>0</c:v>
                </c:pt>
                <c:pt idx="40029">
                  <c:v>0</c:v>
                </c:pt>
                <c:pt idx="40030">
                  <c:v>0</c:v>
                </c:pt>
                <c:pt idx="40031">
                  <c:v>0</c:v>
                </c:pt>
                <c:pt idx="40032">
                  <c:v>0</c:v>
                </c:pt>
                <c:pt idx="40033">
                  <c:v>0</c:v>
                </c:pt>
                <c:pt idx="40034">
                  <c:v>0</c:v>
                </c:pt>
                <c:pt idx="40035">
                  <c:v>0</c:v>
                </c:pt>
                <c:pt idx="40036">
                  <c:v>0</c:v>
                </c:pt>
                <c:pt idx="40037">
                  <c:v>0</c:v>
                </c:pt>
                <c:pt idx="40038">
                  <c:v>0</c:v>
                </c:pt>
                <c:pt idx="40039">
                  <c:v>0</c:v>
                </c:pt>
                <c:pt idx="40040">
                  <c:v>0</c:v>
                </c:pt>
                <c:pt idx="40041">
                  <c:v>0</c:v>
                </c:pt>
                <c:pt idx="40042">
                  <c:v>0</c:v>
                </c:pt>
                <c:pt idx="40043">
                  <c:v>0</c:v>
                </c:pt>
                <c:pt idx="40044">
                  <c:v>0</c:v>
                </c:pt>
                <c:pt idx="40045">
                  <c:v>0</c:v>
                </c:pt>
                <c:pt idx="40046">
                  <c:v>0</c:v>
                </c:pt>
                <c:pt idx="40047">
                  <c:v>0</c:v>
                </c:pt>
                <c:pt idx="40048">
                  <c:v>0</c:v>
                </c:pt>
                <c:pt idx="40049">
                  <c:v>0</c:v>
                </c:pt>
                <c:pt idx="40050">
                  <c:v>0</c:v>
                </c:pt>
                <c:pt idx="40051">
                  <c:v>0</c:v>
                </c:pt>
                <c:pt idx="40052">
                  <c:v>0</c:v>
                </c:pt>
                <c:pt idx="40053">
                  <c:v>0</c:v>
                </c:pt>
                <c:pt idx="40054">
                  <c:v>0</c:v>
                </c:pt>
                <c:pt idx="40055">
                  <c:v>0</c:v>
                </c:pt>
                <c:pt idx="40056">
                  <c:v>0</c:v>
                </c:pt>
                <c:pt idx="40057">
                  <c:v>0</c:v>
                </c:pt>
                <c:pt idx="40058">
                  <c:v>0</c:v>
                </c:pt>
                <c:pt idx="40059">
                  <c:v>0</c:v>
                </c:pt>
                <c:pt idx="40060">
                  <c:v>0</c:v>
                </c:pt>
                <c:pt idx="40061">
                  <c:v>0</c:v>
                </c:pt>
                <c:pt idx="40062">
                  <c:v>0</c:v>
                </c:pt>
                <c:pt idx="40063">
                  <c:v>0</c:v>
                </c:pt>
                <c:pt idx="40064">
                  <c:v>0</c:v>
                </c:pt>
                <c:pt idx="40065">
                  <c:v>0</c:v>
                </c:pt>
                <c:pt idx="40066">
                  <c:v>0</c:v>
                </c:pt>
                <c:pt idx="40067">
                  <c:v>0</c:v>
                </c:pt>
                <c:pt idx="40068">
                  <c:v>0</c:v>
                </c:pt>
                <c:pt idx="40069">
                  <c:v>0</c:v>
                </c:pt>
                <c:pt idx="40070">
                  <c:v>0</c:v>
                </c:pt>
                <c:pt idx="40071">
                  <c:v>0</c:v>
                </c:pt>
                <c:pt idx="40072">
                  <c:v>0</c:v>
                </c:pt>
                <c:pt idx="40073">
                  <c:v>0</c:v>
                </c:pt>
                <c:pt idx="40074">
                  <c:v>0</c:v>
                </c:pt>
                <c:pt idx="40075">
                  <c:v>0</c:v>
                </c:pt>
                <c:pt idx="40076">
                  <c:v>0</c:v>
                </c:pt>
                <c:pt idx="40077">
                  <c:v>0</c:v>
                </c:pt>
                <c:pt idx="40078">
                  <c:v>0</c:v>
                </c:pt>
                <c:pt idx="40079">
                  <c:v>0</c:v>
                </c:pt>
                <c:pt idx="40080">
                  <c:v>0</c:v>
                </c:pt>
                <c:pt idx="40081">
                  <c:v>0</c:v>
                </c:pt>
                <c:pt idx="40082">
                  <c:v>0</c:v>
                </c:pt>
                <c:pt idx="40083">
                  <c:v>0</c:v>
                </c:pt>
                <c:pt idx="40084">
                  <c:v>0</c:v>
                </c:pt>
                <c:pt idx="40085">
                  <c:v>0</c:v>
                </c:pt>
                <c:pt idx="40086">
                  <c:v>0</c:v>
                </c:pt>
                <c:pt idx="40087">
                  <c:v>0</c:v>
                </c:pt>
                <c:pt idx="40088">
                  <c:v>0</c:v>
                </c:pt>
                <c:pt idx="40089">
                  <c:v>0</c:v>
                </c:pt>
                <c:pt idx="40090">
                  <c:v>0</c:v>
                </c:pt>
                <c:pt idx="40091">
                  <c:v>0</c:v>
                </c:pt>
                <c:pt idx="40092">
                  <c:v>0</c:v>
                </c:pt>
                <c:pt idx="40093">
                  <c:v>0</c:v>
                </c:pt>
                <c:pt idx="40094">
                  <c:v>0</c:v>
                </c:pt>
                <c:pt idx="40095">
                  <c:v>0</c:v>
                </c:pt>
                <c:pt idx="40096">
                  <c:v>0</c:v>
                </c:pt>
                <c:pt idx="40097">
                  <c:v>10.822109916697425</c:v>
                </c:pt>
                <c:pt idx="40098">
                  <c:v>28.845164397615903</c:v>
                </c:pt>
                <c:pt idx="40099">
                  <c:v>58.657325008086261</c:v>
                </c:pt>
                <c:pt idx="40100">
                  <c:v>90.363951430977806</c:v>
                </c:pt>
                <c:pt idx="40101">
                  <c:v>120.96331575994486</c:v>
                </c:pt>
                <c:pt idx="40102">
                  <c:v>151.87265118404596</c:v>
                </c:pt>
                <c:pt idx="40103">
                  <c:v>183.10393779483707</c:v>
                </c:pt>
                <c:pt idx="40104">
                  <c:v>211.4406171007291</c:v>
                </c:pt>
                <c:pt idx="40105">
                  <c:v>244.73064846011874</c:v>
                </c:pt>
                <c:pt idx="40106">
                  <c:v>278.505491233866</c:v>
                </c:pt>
                <c:pt idx="40107">
                  <c:v>310.93104856424196</c:v>
                </c:pt>
                <c:pt idx="40108">
                  <c:v>342.74928486947863</c:v>
                </c:pt>
                <c:pt idx="40109">
                  <c:v>372.88813868714476</c:v>
                </c:pt>
                <c:pt idx="40110">
                  <c:v>415.0794368510729</c:v>
                </c:pt>
                <c:pt idx="40111">
                  <c:v>449.58745465272415</c:v>
                </c:pt>
                <c:pt idx="40112">
                  <c:v>481.1014162549331</c:v>
                </c:pt>
                <c:pt idx="40113">
                  <c:v>504.4644094502666</c:v>
                </c:pt>
                <c:pt idx="40114">
                  <c:v>515.8939938428623</c:v>
                </c:pt>
                <c:pt idx="40115">
                  <c:v>519.89105373061182</c:v>
                </c:pt>
                <c:pt idx="40116">
                  <c:v>514.63188165422343</c:v>
                </c:pt>
                <c:pt idx="40117">
                  <c:v>508.02168864839825</c:v>
                </c:pt>
                <c:pt idx="40118">
                  <c:v>503.41038517737024</c:v>
                </c:pt>
                <c:pt idx="40119">
                  <c:v>490.32802469408438</c:v>
                </c:pt>
                <c:pt idx="40120">
                  <c:v>480.942845449576</c:v>
                </c:pt>
                <c:pt idx="40121">
                  <c:v>473.52701364392067</c:v>
                </c:pt>
                <c:pt idx="40122">
                  <c:v>472.49922420585398</c:v>
                </c:pt>
                <c:pt idx="40123">
                  <c:v>476.81493474760617</c:v>
                </c:pt>
                <c:pt idx="40124">
                  <c:v>476.52960309502191</c:v>
                </c:pt>
                <c:pt idx="40125">
                  <c:v>471.05984855282333</c:v>
                </c:pt>
                <c:pt idx="40126">
                  <c:v>461.13842721319088</c:v>
                </c:pt>
                <c:pt idx="40127">
                  <c:v>448.49385955599672</c:v>
                </c:pt>
                <c:pt idx="40128">
                  <c:v>433.22213660923768</c:v>
                </c:pt>
                <c:pt idx="40129">
                  <c:v>402.25578837434358</c:v>
                </c:pt>
                <c:pt idx="40130">
                  <c:v>380.64276475016726</c:v>
                </c:pt>
                <c:pt idx="40131">
                  <c:v>361.93039523166686</c:v>
                </c:pt>
                <c:pt idx="40132">
                  <c:v>342.44365802761916</c:v>
                </c:pt>
                <c:pt idx="40133">
                  <c:v>323.58319316955846</c:v>
                </c:pt>
                <c:pt idx="40134">
                  <c:v>336.95087277655023</c:v>
                </c:pt>
                <c:pt idx="40135">
                  <c:v>391.25640439492742</c:v>
                </c:pt>
                <c:pt idx="40136">
                  <c:v>414.13593518857186</c:v>
                </c:pt>
                <c:pt idx="40137">
                  <c:v>408.37803169983516</c:v>
                </c:pt>
                <c:pt idx="40138">
                  <c:v>397.26061220926186</c:v>
                </c:pt>
                <c:pt idx="40139">
                  <c:v>385.09325711061496</c:v>
                </c:pt>
                <c:pt idx="40140">
                  <c:v>382.53859221112145</c:v>
                </c:pt>
                <c:pt idx="40141">
                  <c:v>384.13979397695198</c:v>
                </c:pt>
                <c:pt idx="40142">
                  <c:v>369.91521270962744</c:v>
                </c:pt>
                <c:pt idx="40143">
                  <c:v>353.2056810667807</c:v>
                </c:pt>
                <c:pt idx="40144">
                  <c:v>339.55177866732703</c:v>
                </c:pt>
                <c:pt idx="40145">
                  <c:v>324.91047596454899</c:v>
                </c:pt>
                <c:pt idx="40146">
                  <c:v>299.53679929345338</c:v>
                </c:pt>
                <c:pt idx="40147">
                  <c:v>266.56388961004814</c:v>
                </c:pt>
                <c:pt idx="40148">
                  <c:v>241.48356069145601</c:v>
                </c:pt>
                <c:pt idx="40149">
                  <c:v>222.11413958223196</c:v>
                </c:pt>
                <c:pt idx="40150">
                  <c:v>203.0198204189434</c:v>
                </c:pt>
                <c:pt idx="40151">
                  <c:v>183.69238628688868</c:v>
                </c:pt>
                <c:pt idx="40152">
                  <c:v>164.27890551513008</c:v>
                </c:pt>
                <c:pt idx="40153">
                  <c:v>136.08696975195053</c:v>
                </c:pt>
                <c:pt idx="40154">
                  <c:v>101.21026563034799</c:v>
                </c:pt>
                <c:pt idx="40155">
                  <c:v>75.767633028973108</c:v>
                </c:pt>
                <c:pt idx="40156">
                  <c:v>58.447770003872805</c:v>
                </c:pt>
                <c:pt idx="40157">
                  <c:v>44.066247649734983</c:v>
                </c:pt>
                <c:pt idx="40158">
                  <c:v>29.002914496656658</c:v>
                </c:pt>
                <c:pt idx="40159">
                  <c:v>16.91925739990069</c:v>
                </c:pt>
                <c:pt idx="40160">
                  <c:v>8.9734677715891316</c:v>
                </c:pt>
                <c:pt idx="40161">
                  <c:v>0</c:v>
                </c:pt>
                <c:pt idx="40162">
                  <c:v>0</c:v>
                </c:pt>
                <c:pt idx="40163">
                  <c:v>0</c:v>
                </c:pt>
                <c:pt idx="40164">
                  <c:v>25.876225251920854</c:v>
                </c:pt>
                <c:pt idx="40165">
                  <c:v>11.615623772938278</c:v>
                </c:pt>
                <c:pt idx="40166">
                  <c:v>0</c:v>
                </c:pt>
                <c:pt idx="40167">
                  <c:v>0</c:v>
                </c:pt>
                <c:pt idx="40168">
                  <c:v>0</c:v>
                </c:pt>
                <c:pt idx="40169">
                  <c:v>0</c:v>
                </c:pt>
                <c:pt idx="40170">
                  <c:v>0</c:v>
                </c:pt>
                <c:pt idx="40171">
                  <c:v>0</c:v>
                </c:pt>
                <c:pt idx="40172">
                  <c:v>0</c:v>
                </c:pt>
                <c:pt idx="40173">
                  <c:v>0</c:v>
                </c:pt>
                <c:pt idx="40174">
                  <c:v>0</c:v>
                </c:pt>
                <c:pt idx="40175">
                  <c:v>0</c:v>
                </c:pt>
                <c:pt idx="40176">
                  <c:v>0</c:v>
                </c:pt>
                <c:pt idx="40177">
                  <c:v>0</c:v>
                </c:pt>
                <c:pt idx="40178">
                  <c:v>0</c:v>
                </c:pt>
                <c:pt idx="40179">
                  <c:v>0</c:v>
                </c:pt>
                <c:pt idx="40180">
                  <c:v>0</c:v>
                </c:pt>
                <c:pt idx="40181">
                  <c:v>0</c:v>
                </c:pt>
                <c:pt idx="40182">
                  <c:v>0</c:v>
                </c:pt>
                <c:pt idx="40183">
                  <c:v>0</c:v>
                </c:pt>
                <c:pt idx="40184">
                  <c:v>0</c:v>
                </c:pt>
                <c:pt idx="40185">
                  <c:v>0</c:v>
                </c:pt>
                <c:pt idx="40186">
                  <c:v>0</c:v>
                </c:pt>
                <c:pt idx="40187">
                  <c:v>0</c:v>
                </c:pt>
                <c:pt idx="40188">
                  <c:v>0</c:v>
                </c:pt>
                <c:pt idx="40189">
                  <c:v>0</c:v>
                </c:pt>
                <c:pt idx="40190">
                  <c:v>0</c:v>
                </c:pt>
                <c:pt idx="40191">
                  <c:v>0</c:v>
                </c:pt>
                <c:pt idx="40192">
                  <c:v>0</c:v>
                </c:pt>
                <c:pt idx="40193">
                  <c:v>0</c:v>
                </c:pt>
                <c:pt idx="40194">
                  <c:v>0</c:v>
                </c:pt>
                <c:pt idx="40195">
                  <c:v>0</c:v>
                </c:pt>
                <c:pt idx="40196">
                  <c:v>0</c:v>
                </c:pt>
                <c:pt idx="40197">
                  <c:v>0</c:v>
                </c:pt>
                <c:pt idx="40198">
                  <c:v>0</c:v>
                </c:pt>
                <c:pt idx="40199">
                  <c:v>0</c:v>
                </c:pt>
                <c:pt idx="40200">
                  <c:v>0</c:v>
                </c:pt>
                <c:pt idx="40201">
                  <c:v>0</c:v>
                </c:pt>
                <c:pt idx="40202">
                  <c:v>0</c:v>
                </c:pt>
                <c:pt idx="40203">
                  <c:v>0</c:v>
                </c:pt>
                <c:pt idx="40204">
                  <c:v>0</c:v>
                </c:pt>
                <c:pt idx="40205">
                  <c:v>0</c:v>
                </c:pt>
                <c:pt idx="40206">
                  <c:v>0</c:v>
                </c:pt>
                <c:pt idx="40207">
                  <c:v>0</c:v>
                </c:pt>
                <c:pt idx="40208">
                  <c:v>0</c:v>
                </c:pt>
                <c:pt idx="40209">
                  <c:v>0</c:v>
                </c:pt>
                <c:pt idx="40210">
                  <c:v>0</c:v>
                </c:pt>
                <c:pt idx="40211">
                  <c:v>0</c:v>
                </c:pt>
                <c:pt idx="40212">
                  <c:v>0</c:v>
                </c:pt>
                <c:pt idx="40213">
                  <c:v>0</c:v>
                </c:pt>
                <c:pt idx="40214">
                  <c:v>0</c:v>
                </c:pt>
                <c:pt idx="40215">
                  <c:v>0</c:v>
                </c:pt>
                <c:pt idx="40216">
                  <c:v>0</c:v>
                </c:pt>
                <c:pt idx="40217">
                  <c:v>0</c:v>
                </c:pt>
                <c:pt idx="40218">
                  <c:v>0</c:v>
                </c:pt>
                <c:pt idx="40219">
                  <c:v>0</c:v>
                </c:pt>
                <c:pt idx="40220">
                  <c:v>0</c:v>
                </c:pt>
                <c:pt idx="40221">
                  <c:v>0</c:v>
                </c:pt>
                <c:pt idx="40222">
                  <c:v>0</c:v>
                </c:pt>
                <c:pt idx="40223">
                  <c:v>0</c:v>
                </c:pt>
                <c:pt idx="40224">
                  <c:v>0</c:v>
                </c:pt>
                <c:pt idx="40225">
                  <c:v>0</c:v>
                </c:pt>
                <c:pt idx="40226">
                  <c:v>0</c:v>
                </c:pt>
                <c:pt idx="40227">
                  <c:v>0</c:v>
                </c:pt>
                <c:pt idx="40228">
                  <c:v>0</c:v>
                </c:pt>
                <c:pt idx="40229">
                  <c:v>0</c:v>
                </c:pt>
                <c:pt idx="40230">
                  <c:v>0</c:v>
                </c:pt>
                <c:pt idx="40231">
                  <c:v>0</c:v>
                </c:pt>
                <c:pt idx="40232">
                  <c:v>0</c:v>
                </c:pt>
                <c:pt idx="40233">
                  <c:v>0</c:v>
                </c:pt>
                <c:pt idx="40234">
                  <c:v>0</c:v>
                </c:pt>
                <c:pt idx="40235">
                  <c:v>0</c:v>
                </c:pt>
                <c:pt idx="40236">
                  <c:v>0</c:v>
                </c:pt>
                <c:pt idx="40237">
                  <c:v>0</c:v>
                </c:pt>
                <c:pt idx="40238">
                  <c:v>15.338757842311747</c:v>
                </c:pt>
                <c:pt idx="40239">
                  <c:v>50.216889328999969</c:v>
                </c:pt>
                <c:pt idx="40240">
                  <c:v>89.085311871633081</c:v>
                </c:pt>
                <c:pt idx="40241">
                  <c:v>127.5065076894635</c:v>
                </c:pt>
                <c:pt idx="40242">
                  <c:v>162.48772266812915</c:v>
                </c:pt>
                <c:pt idx="40243">
                  <c:v>201.31401687552696</c:v>
                </c:pt>
                <c:pt idx="40244">
                  <c:v>238.50577234894308</c:v>
                </c:pt>
                <c:pt idx="40245">
                  <c:v>273.87008186336226</c:v>
                </c:pt>
                <c:pt idx="40246">
                  <c:v>308.62877016198433</c:v>
                </c:pt>
                <c:pt idx="40247">
                  <c:v>343.64055657187919</c:v>
                </c:pt>
                <c:pt idx="40248">
                  <c:v>365.41677724982628</c:v>
                </c:pt>
                <c:pt idx="40249">
                  <c:v>383.2354098290582</c:v>
                </c:pt>
                <c:pt idx="40250">
                  <c:v>416.10468678229068</c:v>
                </c:pt>
                <c:pt idx="40251">
                  <c:v>447.9433107777358</c:v>
                </c:pt>
                <c:pt idx="40252">
                  <c:v>474.99336045867381</c:v>
                </c:pt>
                <c:pt idx="40253">
                  <c:v>498.9488432080019</c:v>
                </c:pt>
                <c:pt idx="40254">
                  <c:v>533.58114483711472</c:v>
                </c:pt>
                <c:pt idx="40255">
                  <c:v>561.39341090650248</c:v>
                </c:pt>
                <c:pt idx="40256">
                  <c:v>585.98637196513221</c:v>
                </c:pt>
                <c:pt idx="40257">
                  <c:v>602.0482438632132</c:v>
                </c:pt>
                <c:pt idx="40258">
                  <c:v>606.09968245372386</c:v>
                </c:pt>
                <c:pt idx="40259">
                  <c:v>602.37956815218081</c:v>
                </c:pt>
                <c:pt idx="40260">
                  <c:v>602.18743518465556</c:v>
                </c:pt>
                <c:pt idx="40261">
                  <c:v>598.59765697794489</c:v>
                </c:pt>
                <c:pt idx="40262">
                  <c:v>595.20968742804928</c:v>
                </c:pt>
                <c:pt idx="40263">
                  <c:v>586.6548879073033</c:v>
                </c:pt>
                <c:pt idx="40264">
                  <c:v>579.78200775044513</c:v>
                </c:pt>
                <c:pt idx="40265">
                  <c:v>573.82228944446149</c:v>
                </c:pt>
                <c:pt idx="40266">
                  <c:v>601.09506624982828</c:v>
                </c:pt>
                <c:pt idx="40267">
                  <c:v>626.34066234986869</c:v>
                </c:pt>
                <c:pt idx="40268">
                  <c:v>645.70303520348966</c:v>
                </c:pt>
                <c:pt idx="40269">
                  <c:v>655.40043778920187</c:v>
                </c:pt>
                <c:pt idx="40270">
                  <c:v>657.8613709941294</c:v>
                </c:pt>
                <c:pt idx="40271">
                  <c:v>656.85502452971866</c:v>
                </c:pt>
                <c:pt idx="40272">
                  <c:v>644.93054889230427</c:v>
                </c:pt>
                <c:pt idx="40273">
                  <c:v>618.45600748096672</c:v>
                </c:pt>
                <c:pt idx="40274">
                  <c:v>597.43908368498694</c:v>
                </c:pt>
                <c:pt idx="40275">
                  <c:v>584.1325565981731</c:v>
                </c:pt>
                <c:pt idx="40276">
                  <c:v>573.61786613375409</c:v>
                </c:pt>
                <c:pt idx="40277">
                  <c:v>563.67103886937775</c:v>
                </c:pt>
                <c:pt idx="40278">
                  <c:v>610.34750801765665</c:v>
                </c:pt>
                <c:pt idx="40279">
                  <c:v>671.86095108854806</c:v>
                </c:pt>
                <c:pt idx="40280">
                  <c:v>694.50099174910076</c:v>
                </c:pt>
                <c:pt idx="40281">
                  <c:v>702.1148177900568</c:v>
                </c:pt>
                <c:pt idx="40282">
                  <c:v>706.06336547504191</c:v>
                </c:pt>
                <c:pt idx="40283">
                  <c:v>714.7690015370431</c:v>
                </c:pt>
                <c:pt idx="40284">
                  <c:v>715.64084450086762</c:v>
                </c:pt>
                <c:pt idx="40285">
                  <c:v>727.62722550688136</c:v>
                </c:pt>
                <c:pt idx="40286">
                  <c:v>732.38420478371984</c:v>
                </c:pt>
                <c:pt idx="40287">
                  <c:v>733.15550312530695</c:v>
                </c:pt>
                <c:pt idx="40288">
                  <c:v>733.81242910989999</c:v>
                </c:pt>
                <c:pt idx="40289">
                  <c:v>733.63389936489955</c:v>
                </c:pt>
                <c:pt idx="40290">
                  <c:v>738.66625316868351</c:v>
                </c:pt>
                <c:pt idx="40291">
                  <c:v>726.7513685277371</c:v>
                </c:pt>
                <c:pt idx="40292">
                  <c:v>717.08789057824163</c:v>
                </c:pt>
                <c:pt idx="40293">
                  <c:v>712.4772972125096</c:v>
                </c:pt>
                <c:pt idx="40294">
                  <c:v>707.83725871772606</c:v>
                </c:pt>
                <c:pt idx="40295">
                  <c:v>701.79185125991376</c:v>
                </c:pt>
                <c:pt idx="40296">
                  <c:v>689.12942550208822</c:v>
                </c:pt>
                <c:pt idx="40297">
                  <c:v>664.10823779849727</c:v>
                </c:pt>
                <c:pt idx="40298">
                  <c:v>642.53346720394779</c:v>
                </c:pt>
                <c:pt idx="40299">
                  <c:v>626.53766307725243</c:v>
                </c:pt>
                <c:pt idx="40300">
                  <c:v>611.12776718191742</c:v>
                </c:pt>
                <c:pt idx="40301">
                  <c:v>594.77572853673598</c:v>
                </c:pt>
                <c:pt idx="40302">
                  <c:v>542.54585419489763</c:v>
                </c:pt>
                <c:pt idx="40303">
                  <c:v>511.34648567375996</c:v>
                </c:pt>
                <c:pt idx="40304">
                  <c:v>487.74459419884522</c:v>
                </c:pt>
                <c:pt idx="40305">
                  <c:v>438.38350433896306</c:v>
                </c:pt>
                <c:pt idx="40306">
                  <c:v>422.5357467953217</c:v>
                </c:pt>
                <c:pt idx="40307">
                  <c:v>409.34942006799344</c:v>
                </c:pt>
                <c:pt idx="40308">
                  <c:v>456.27674152147677</c:v>
                </c:pt>
                <c:pt idx="40309">
                  <c:v>454.68864077924002</c:v>
                </c:pt>
                <c:pt idx="40310">
                  <c:v>437.28138538380551</c:v>
                </c:pt>
                <c:pt idx="40311">
                  <c:v>417.99971633946274</c:v>
                </c:pt>
                <c:pt idx="40312">
                  <c:v>401.35717966854776</c:v>
                </c:pt>
                <c:pt idx="40313">
                  <c:v>385.81955140169185</c:v>
                </c:pt>
                <c:pt idx="40314">
                  <c:v>360.9329532725252</c:v>
                </c:pt>
                <c:pt idx="40315">
                  <c:v>321.19861333979287</c:v>
                </c:pt>
                <c:pt idx="40316">
                  <c:v>283.14065497132697</c:v>
                </c:pt>
                <c:pt idx="40317">
                  <c:v>255.70623125068255</c:v>
                </c:pt>
                <c:pt idx="40318">
                  <c:v>235.32196275602686</c:v>
                </c:pt>
                <c:pt idx="40319">
                  <c:v>216.75237705293085</c:v>
                </c:pt>
                <c:pt idx="40320">
                  <c:v>174.24566798773287</c:v>
                </c:pt>
                <c:pt idx="40321">
                  <c:v>75.10108204721999</c:v>
                </c:pt>
                <c:pt idx="40322">
                  <c:v>42.600959135123496</c:v>
                </c:pt>
                <c:pt idx="40323">
                  <c:v>0</c:v>
                </c:pt>
                <c:pt idx="40324">
                  <c:v>0</c:v>
                </c:pt>
                <c:pt idx="40325">
                  <c:v>0</c:v>
                </c:pt>
                <c:pt idx="40326">
                  <c:v>0</c:v>
                </c:pt>
                <c:pt idx="40327">
                  <c:v>0</c:v>
                </c:pt>
                <c:pt idx="40328">
                  <c:v>0</c:v>
                </c:pt>
                <c:pt idx="40329">
                  <c:v>0</c:v>
                </c:pt>
                <c:pt idx="40330">
                  <c:v>0</c:v>
                </c:pt>
                <c:pt idx="40331">
                  <c:v>0</c:v>
                </c:pt>
                <c:pt idx="40332">
                  <c:v>0</c:v>
                </c:pt>
                <c:pt idx="40333">
                  <c:v>0</c:v>
                </c:pt>
                <c:pt idx="40334">
                  <c:v>0</c:v>
                </c:pt>
                <c:pt idx="40335">
                  <c:v>0</c:v>
                </c:pt>
                <c:pt idx="40336">
                  <c:v>0</c:v>
                </c:pt>
                <c:pt idx="40337">
                  <c:v>0</c:v>
                </c:pt>
                <c:pt idx="40338">
                  <c:v>0</c:v>
                </c:pt>
                <c:pt idx="40339">
                  <c:v>0</c:v>
                </c:pt>
                <c:pt idx="40340">
                  <c:v>0</c:v>
                </c:pt>
                <c:pt idx="40341">
                  <c:v>0</c:v>
                </c:pt>
                <c:pt idx="40342">
                  <c:v>0</c:v>
                </c:pt>
                <c:pt idx="40343">
                  <c:v>0</c:v>
                </c:pt>
                <c:pt idx="40344">
                  <c:v>0</c:v>
                </c:pt>
                <c:pt idx="40345">
                  <c:v>0</c:v>
                </c:pt>
                <c:pt idx="40346">
                  <c:v>0</c:v>
                </c:pt>
                <c:pt idx="40347">
                  <c:v>0</c:v>
                </c:pt>
                <c:pt idx="40348">
                  <c:v>0</c:v>
                </c:pt>
                <c:pt idx="40349">
                  <c:v>0</c:v>
                </c:pt>
                <c:pt idx="40350">
                  <c:v>0</c:v>
                </c:pt>
                <c:pt idx="40351">
                  <c:v>0</c:v>
                </c:pt>
                <c:pt idx="40352">
                  <c:v>0</c:v>
                </c:pt>
                <c:pt idx="40353">
                  <c:v>0</c:v>
                </c:pt>
                <c:pt idx="40354">
                  <c:v>0</c:v>
                </c:pt>
                <c:pt idx="40355">
                  <c:v>0</c:v>
                </c:pt>
                <c:pt idx="40356">
                  <c:v>0</c:v>
                </c:pt>
                <c:pt idx="40357">
                  <c:v>0</c:v>
                </c:pt>
                <c:pt idx="40358">
                  <c:v>0</c:v>
                </c:pt>
                <c:pt idx="40359">
                  <c:v>0</c:v>
                </c:pt>
                <c:pt idx="40360">
                  <c:v>0</c:v>
                </c:pt>
                <c:pt idx="40361">
                  <c:v>0</c:v>
                </c:pt>
                <c:pt idx="40362">
                  <c:v>0</c:v>
                </c:pt>
                <c:pt idx="40363">
                  <c:v>0</c:v>
                </c:pt>
                <c:pt idx="40364">
                  <c:v>0</c:v>
                </c:pt>
                <c:pt idx="40365">
                  <c:v>0</c:v>
                </c:pt>
                <c:pt idx="40366">
                  <c:v>0</c:v>
                </c:pt>
                <c:pt idx="40367">
                  <c:v>0</c:v>
                </c:pt>
                <c:pt idx="40368">
                  <c:v>0</c:v>
                </c:pt>
                <c:pt idx="40369">
                  <c:v>0</c:v>
                </c:pt>
                <c:pt idx="40370">
                  <c:v>0</c:v>
                </c:pt>
                <c:pt idx="40371">
                  <c:v>0</c:v>
                </c:pt>
                <c:pt idx="40372">
                  <c:v>0</c:v>
                </c:pt>
                <c:pt idx="40373">
                  <c:v>0</c:v>
                </c:pt>
                <c:pt idx="40374">
                  <c:v>0</c:v>
                </c:pt>
                <c:pt idx="40375">
                  <c:v>0</c:v>
                </c:pt>
                <c:pt idx="40376">
                  <c:v>0</c:v>
                </c:pt>
                <c:pt idx="40377">
                  <c:v>0</c:v>
                </c:pt>
                <c:pt idx="40378">
                  <c:v>0</c:v>
                </c:pt>
                <c:pt idx="40379">
                  <c:v>9.9003965978249333</c:v>
                </c:pt>
                <c:pt idx="40380">
                  <c:v>24.401170801197672</c:v>
                </c:pt>
                <c:pt idx="40381">
                  <c:v>38.467458205440813</c:v>
                </c:pt>
                <c:pt idx="40382">
                  <c:v>51.370606299449214</c:v>
                </c:pt>
                <c:pt idx="40383">
                  <c:v>67.083294891654219</c:v>
                </c:pt>
                <c:pt idx="40384">
                  <c:v>87.385714944900101</c:v>
                </c:pt>
                <c:pt idx="40385">
                  <c:v>109.6939025878297</c:v>
                </c:pt>
                <c:pt idx="40386">
                  <c:v>135.34812125022012</c:v>
                </c:pt>
                <c:pt idx="40387">
                  <c:v>162.72099129518227</c:v>
                </c:pt>
                <c:pt idx="40388">
                  <c:v>191.22347882436165</c:v>
                </c:pt>
                <c:pt idx="40389">
                  <c:v>221.51729365660151</c:v>
                </c:pt>
                <c:pt idx="40390">
                  <c:v>253.40107319787376</c:v>
                </c:pt>
                <c:pt idx="40391">
                  <c:v>288.49966669876579</c:v>
                </c:pt>
                <c:pt idx="40392">
                  <c:v>304.03228350869608</c:v>
                </c:pt>
                <c:pt idx="40393">
                  <c:v>333.71176822794155</c:v>
                </c:pt>
                <c:pt idx="40394">
                  <c:v>363.10142495906462</c:v>
                </c:pt>
                <c:pt idx="40395">
                  <c:v>382.99107053974603</c:v>
                </c:pt>
                <c:pt idx="40396">
                  <c:v>393.37944447894301</c:v>
                </c:pt>
                <c:pt idx="40397">
                  <c:v>395.91615275391678</c:v>
                </c:pt>
                <c:pt idx="40398">
                  <c:v>494.88353651217813</c:v>
                </c:pt>
                <c:pt idx="40399">
                  <c:v>572.79422184682232</c:v>
                </c:pt>
                <c:pt idx="40400">
                  <c:v>639.16982566854188</c:v>
                </c:pt>
                <c:pt idx="40401">
                  <c:v>693.22311363899109</c:v>
                </c:pt>
                <c:pt idx="40402">
                  <c:v>734.26083373308813</c:v>
                </c:pt>
                <c:pt idx="40403">
                  <c:v>766.88306969669998</c:v>
                </c:pt>
                <c:pt idx="40404">
                  <c:v>765.23202141535876</c:v>
                </c:pt>
                <c:pt idx="40405">
                  <c:v>768.86688445898858</c:v>
                </c:pt>
                <c:pt idx="40406">
                  <c:v>770.06767103348864</c:v>
                </c:pt>
                <c:pt idx="40407">
                  <c:v>769.33847930026047</c:v>
                </c:pt>
                <c:pt idx="40408">
                  <c:v>767.16003371861439</c:v>
                </c:pt>
                <c:pt idx="40409">
                  <c:v>768.8138819310368</c:v>
                </c:pt>
                <c:pt idx="40410">
                  <c:v>735.94236596863084</c:v>
                </c:pt>
                <c:pt idx="40411">
                  <c:v>723.53142817892899</c:v>
                </c:pt>
                <c:pt idx="40412">
                  <c:v>710.68714516649209</c:v>
                </c:pt>
                <c:pt idx="40413">
                  <c:v>690.49243414593002</c:v>
                </c:pt>
                <c:pt idx="40414">
                  <c:v>665.54324931785493</c:v>
                </c:pt>
                <c:pt idx="40415">
                  <c:v>639.36119215330234</c:v>
                </c:pt>
                <c:pt idx="40416">
                  <c:v>664.89194711390644</c:v>
                </c:pt>
                <c:pt idx="40417">
                  <c:v>657.12924116035038</c:v>
                </c:pt>
                <c:pt idx="40418">
                  <c:v>647.58560721019933</c:v>
                </c:pt>
                <c:pt idx="40419">
                  <c:v>641.3304492692356</c:v>
                </c:pt>
                <c:pt idx="40420">
                  <c:v>637.33242793586351</c:v>
                </c:pt>
                <c:pt idx="40421">
                  <c:v>632.96277749824856</c:v>
                </c:pt>
                <c:pt idx="40422">
                  <c:v>656.47785033846867</c:v>
                </c:pt>
                <c:pt idx="40423">
                  <c:v>705.36409949727147</c:v>
                </c:pt>
                <c:pt idx="40424">
                  <c:v>718.68273643611212</c:v>
                </c:pt>
                <c:pt idx="40425">
                  <c:v>718.02939912461193</c:v>
                </c:pt>
                <c:pt idx="40426">
                  <c:v>718.25127056627548</c:v>
                </c:pt>
                <c:pt idx="40427">
                  <c:v>717.65517799080033</c:v>
                </c:pt>
                <c:pt idx="40428">
                  <c:v>756.71187451935396</c:v>
                </c:pt>
                <c:pt idx="40429">
                  <c:v>789.58044863245357</c:v>
                </c:pt>
                <c:pt idx="40430">
                  <c:v>808.30905591912767</c:v>
                </c:pt>
                <c:pt idx="40431">
                  <c:v>821.68453618027797</c:v>
                </c:pt>
                <c:pt idx="40432">
                  <c:v>833.11248994734819</c:v>
                </c:pt>
                <c:pt idx="40433">
                  <c:v>841.82379916876357</c:v>
                </c:pt>
                <c:pt idx="40434">
                  <c:v>806.0798498701763</c:v>
                </c:pt>
                <c:pt idx="40435">
                  <c:v>774.85322853633329</c:v>
                </c:pt>
                <c:pt idx="40436">
                  <c:v>753.77691337895214</c:v>
                </c:pt>
                <c:pt idx="40437">
                  <c:v>739.54705197178066</c:v>
                </c:pt>
                <c:pt idx="40438">
                  <c:v>730.01259891860059</c:v>
                </c:pt>
                <c:pt idx="40439">
                  <c:v>721.81216211505239</c:v>
                </c:pt>
                <c:pt idx="40440">
                  <c:v>706.48562853267492</c:v>
                </c:pt>
                <c:pt idx="40441">
                  <c:v>680.52947194855892</c:v>
                </c:pt>
                <c:pt idx="40442">
                  <c:v>657.38393988660607</c:v>
                </c:pt>
                <c:pt idx="40443">
                  <c:v>640.70475819052763</c:v>
                </c:pt>
                <c:pt idx="40444">
                  <c:v>627.36940678184146</c:v>
                </c:pt>
                <c:pt idx="40445">
                  <c:v>614.63937245925968</c:v>
                </c:pt>
                <c:pt idx="40446">
                  <c:v>598.2818696467001</c:v>
                </c:pt>
                <c:pt idx="40447">
                  <c:v>582.55832737337414</c:v>
                </c:pt>
                <c:pt idx="40448">
                  <c:v>568.49464903419641</c:v>
                </c:pt>
                <c:pt idx="40449">
                  <c:v>526.72469785874296</c:v>
                </c:pt>
                <c:pt idx="40450">
                  <c:v>514.65116533561047</c:v>
                </c:pt>
                <c:pt idx="40451">
                  <c:v>502.86637497258744</c:v>
                </c:pt>
                <c:pt idx="40452">
                  <c:v>508.06677837215665</c:v>
                </c:pt>
                <c:pt idx="40453">
                  <c:v>487.60033943542408</c:v>
                </c:pt>
                <c:pt idx="40454">
                  <c:v>471.98557445680439</c:v>
                </c:pt>
                <c:pt idx="40455">
                  <c:v>459.63126980824973</c:v>
                </c:pt>
                <c:pt idx="40456">
                  <c:v>448.81477366291932</c:v>
                </c:pt>
                <c:pt idx="40457">
                  <c:v>438.80724506673585</c:v>
                </c:pt>
                <c:pt idx="40458">
                  <c:v>445.79128921285474</c:v>
                </c:pt>
                <c:pt idx="40459">
                  <c:v>403.60988314085319</c:v>
                </c:pt>
                <c:pt idx="40460">
                  <c:v>243.90661183516642</c:v>
                </c:pt>
                <c:pt idx="40461">
                  <c:v>209.60487169413597</c:v>
                </c:pt>
                <c:pt idx="40462">
                  <c:v>127.36643304178175</c:v>
                </c:pt>
                <c:pt idx="40463">
                  <c:v>62.371375653594505</c:v>
                </c:pt>
                <c:pt idx="40464">
                  <c:v>31.00710889924455</c:v>
                </c:pt>
                <c:pt idx="40465">
                  <c:v>4.1996859001720379</c:v>
                </c:pt>
                <c:pt idx="40466">
                  <c:v>0</c:v>
                </c:pt>
                <c:pt idx="40467">
                  <c:v>0</c:v>
                </c:pt>
                <c:pt idx="40468">
                  <c:v>0</c:v>
                </c:pt>
                <c:pt idx="40469">
                  <c:v>0</c:v>
                </c:pt>
                <c:pt idx="40470">
                  <c:v>0</c:v>
                </c:pt>
                <c:pt idx="40471">
                  <c:v>0</c:v>
                </c:pt>
                <c:pt idx="40472">
                  <c:v>0</c:v>
                </c:pt>
                <c:pt idx="40473">
                  <c:v>0</c:v>
                </c:pt>
                <c:pt idx="40474">
                  <c:v>0</c:v>
                </c:pt>
                <c:pt idx="40475">
                  <c:v>0</c:v>
                </c:pt>
                <c:pt idx="40476">
                  <c:v>0</c:v>
                </c:pt>
                <c:pt idx="40477">
                  <c:v>0</c:v>
                </c:pt>
                <c:pt idx="40478">
                  <c:v>0</c:v>
                </c:pt>
                <c:pt idx="40479">
                  <c:v>0</c:v>
                </c:pt>
                <c:pt idx="40480">
                  <c:v>0</c:v>
                </c:pt>
                <c:pt idx="40481">
                  <c:v>0</c:v>
                </c:pt>
                <c:pt idx="40482">
                  <c:v>0</c:v>
                </c:pt>
                <c:pt idx="40483">
                  <c:v>0</c:v>
                </c:pt>
                <c:pt idx="40484">
                  <c:v>0</c:v>
                </c:pt>
                <c:pt idx="40485">
                  <c:v>0</c:v>
                </c:pt>
                <c:pt idx="40486">
                  <c:v>0</c:v>
                </c:pt>
                <c:pt idx="40487">
                  <c:v>0</c:v>
                </c:pt>
                <c:pt idx="40488">
                  <c:v>0</c:v>
                </c:pt>
                <c:pt idx="40489">
                  <c:v>0</c:v>
                </c:pt>
                <c:pt idx="40490">
                  <c:v>0</c:v>
                </c:pt>
                <c:pt idx="40491">
                  <c:v>0</c:v>
                </c:pt>
                <c:pt idx="40492">
                  <c:v>0</c:v>
                </c:pt>
                <c:pt idx="40493">
                  <c:v>0</c:v>
                </c:pt>
                <c:pt idx="40494">
                  <c:v>0</c:v>
                </c:pt>
                <c:pt idx="40495">
                  <c:v>0</c:v>
                </c:pt>
                <c:pt idx="40496">
                  <c:v>0</c:v>
                </c:pt>
                <c:pt idx="40497">
                  <c:v>0</c:v>
                </c:pt>
                <c:pt idx="40498">
                  <c:v>0</c:v>
                </c:pt>
                <c:pt idx="40499">
                  <c:v>0</c:v>
                </c:pt>
                <c:pt idx="40500">
                  <c:v>2.6132062343813134</c:v>
                </c:pt>
                <c:pt idx="40501">
                  <c:v>15.721735497193523</c:v>
                </c:pt>
                <c:pt idx="40502">
                  <c:v>53.7899897224654</c:v>
                </c:pt>
                <c:pt idx="40503">
                  <c:v>84.117740188789213</c:v>
                </c:pt>
                <c:pt idx="40504">
                  <c:v>98.403806010167841</c:v>
                </c:pt>
                <c:pt idx="40505">
                  <c:v>105.90947637343677</c:v>
                </c:pt>
                <c:pt idx="40506">
                  <c:v>98.815166784224829</c:v>
                </c:pt>
                <c:pt idx="40507">
                  <c:v>101.73564532131731</c:v>
                </c:pt>
                <c:pt idx="40508">
                  <c:v>106.04327680885153</c:v>
                </c:pt>
                <c:pt idx="40509">
                  <c:v>125.53299219886036</c:v>
                </c:pt>
                <c:pt idx="40510">
                  <c:v>137.18184675932162</c:v>
                </c:pt>
                <c:pt idx="40511">
                  <c:v>149.15091040790554</c:v>
                </c:pt>
                <c:pt idx="40512">
                  <c:v>170.01813800359039</c:v>
                </c:pt>
                <c:pt idx="40513">
                  <c:v>143.95832783579067</c:v>
                </c:pt>
                <c:pt idx="40514">
                  <c:v>107.43369891261911</c:v>
                </c:pt>
                <c:pt idx="40515">
                  <c:v>86.333445207141935</c:v>
                </c:pt>
                <c:pt idx="40516">
                  <c:v>78.511487874633559</c:v>
                </c:pt>
                <c:pt idx="40517">
                  <c:v>73.849883587657089</c:v>
                </c:pt>
                <c:pt idx="40518">
                  <c:v>64.419767770256541</c:v>
                </c:pt>
                <c:pt idx="40519">
                  <c:v>58.857326085994011</c:v>
                </c:pt>
                <c:pt idx="40520">
                  <c:v>53.922602728112309</c:v>
                </c:pt>
                <c:pt idx="40521">
                  <c:v>50.835192364555667</c:v>
                </c:pt>
                <c:pt idx="40522">
                  <c:v>42.481936983131156</c:v>
                </c:pt>
                <c:pt idx="40523">
                  <c:v>36.954166604792917</c:v>
                </c:pt>
                <c:pt idx="40524">
                  <c:v>22.187474765414233</c:v>
                </c:pt>
                <c:pt idx="40525">
                  <c:v>6.3930489762839908</c:v>
                </c:pt>
                <c:pt idx="40526">
                  <c:v>0</c:v>
                </c:pt>
                <c:pt idx="40527">
                  <c:v>0</c:v>
                </c:pt>
                <c:pt idx="40528">
                  <c:v>0</c:v>
                </c:pt>
                <c:pt idx="40529">
                  <c:v>0</c:v>
                </c:pt>
                <c:pt idx="40530">
                  <c:v>0</c:v>
                </c:pt>
                <c:pt idx="40531">
                  <c:v>0</c:v>
                </c:pt>
                <c:pt idx="40532">
                  <c:v>0</c:v>
                </c:pt>
                <c:pt idx="40533">
                  <c:v>0</c:v>
                </c:pt>
                <c:pt idx="40534">
                  <c:v>0</c:v>
                </c:pt>
                <c:pt idx="40535">
                  <c:v>0</c:v>
                </c:pt>
                <c:pt idx="40536">
                  <c:v>0</c:v>
                </c:pt>
                <c:pt idx="40537">
                  <c:v>0</c:v>
                </c:pt>
                <c:pt idx="40538">
                  <c:v>0</c:v>
                </c:pt>
                <c:pt idx="40539">
                  <c:v>0</c:v>
                </c:pt>
                <c:pt idx="40540">
                  <c:v>0</c:v>
                </c:pt>
                <c:pt idx="40541">
                  <c:v>0</c:v>
                </c:pt>
                <c:pt idx="40542">
                  <c:v>0</c:v>
                </c:pt>
                <c:pt idx="40543">
                  <c:v>0</c:v>
                </c:pt>
                <c:pt idx="40544">
                  <c:v>0</c:v>
                </c:pt>
                <c:pt idx="40545">
                  <c:v>0</c:v>
                </c:pt>
                <c:pt idx="40546">
                  <c:v>0</c:v>
                </c:pt>
                <c:pt idx="40547">
                  <c:v>1.6037711059840549</c:v>
                </c:pt>
                <c:pt idx="40548">
                  <c:v>5.3761403692124254</c:v>
                </c:pt>
                <c:pt idx="40549">
                  <c:v>7.0812189814470488</c:v>
                </c:pt>
                <c:pt idx="40550">
                  <c:v>13.134079626258357</c:v>
                </c:pt>
                <c:pt idx="40551">
                  <c:v>17.184228925717534</c:v>
                </c:pt>
                <c:pt idx="40552">
                  <c:v>17.616870798593236</c:v>
                </c:pt>
                <c:pt idx="40553">
                  <c:v>16.347425860700287</c:v>
                </c:pt>
                <c:pt idx="40554">
                  <c:v>14.994569379437106</c:v>
                </c:pt>
                <c:pt idx="40555">
                  <c:v>22.394940472722375</c:v>
                </c:pt>
                <c:pt idx="40556">
                  <c:v>29.707234199239849</c:v>
                </c:pt>
                <c:pt idx="40557">
                  <c:v>33.207450537086629</c:v>
                </c:pt>
                <c:pt idx="40558">
                  <c:v>34.599054984406422</c:v>
                </c:pt>
                <c:pt idx="40559">
                  <c:v>35.881977433776186</c:v>
                </c:pt>
                <c:pt idx="40560">
                  <c:v>39.078891444420201</c:v>
                </c:pt>
                <c:pt idx="40561">
                  <c:v>0</c:v>
                </c:pt>
                <c:pt idx="40562">
                  <c:v>0</c:v>
                </c:pt>
                <c:pt idx="40563">
                  <c:v>0</c:v>
                </c:pt>
                <c:pt idx="40564">
                  <c:v>0</c:v>
                </c:pt>
                <c:pt idx="40565">
                  <c:v>0</c:v>
                </c:pt>
                <c:pt idx="40566">
                  <c:v>0</c:v>
                </c:pt>
                <c:pt idx="40567">
                  <c:v>29.906015396241752</c:v>
                </c:pt>
                <c:pt idx="40568">
                  <c:v>56.952633785704947</c:v>
                </c:pt>
                <c:pt idx="40569">
                  <c:v>66.84387932981727</c:v>
                </c:pt>
                <c:pt idx="40570">
                  <c:v>66.126060852704512</c:v>
                </c:pt>
                <c:pt idx="40571">
                  <c:v>63.326585166706195</c:v>
                </c:pt>
                <c:pt idx="40572">
                  <c:v>61.717508802953816</c:v>
                </c:pt>
                <c:pt idx="40573">
                  <c:v>77.104879551942432</c:v>
                </c:pt>
                <c:pt idx="40574">
                  <c:v>83.494070829794211</c:v>
                </c:pt>
                <c:pt idx="40575">
                  <c:v>84.047827366091624</c:v>
                </c:pt>
                <c:pt idx="40576">
                  <c:v>85.026390043181209</c:v>
                </c:pt>
                <c:pt idx="40577">
                  <c:v>87.573611139405202</c:v>
                </c:pt>
                <c:pt idx="40578">
                  <c:v>89.771696583133775</c:v>
                </c:pt>
                <c:pt idx="40579">
                  <c:v>76.471860744430074</c:v>
                </c:pt>
                <c:pt idx="40580">
                  <c:v>63.783602471624292</c:v>
                </c:pt>
                <c:pt idx="40581">
                  <c:v>58.034206324425419</c:v>
                </c:pt>
                <c:pt idx="40582">
                  <c:v>56.165459623023146</c:v>
                </c:pt>
                <c:pt idx="40583">
                  <c:v>54.567692503177767</c:v>
                </c:pt>
                <c:pt idx="40584">
                  <c:v>50.893225428339164</c:v>
                </c:pt>
                <c:pt idx="40585">
                  <c:v>34.59137829119517</c:v>
                </c:pt>
                <c:pt idx="40586">
                  <c:v>15.210861829684134</c:v>
                </c:pt>
                <c:pt idx="40587">
                  <c:v>5.0139216369271962</c:v>
                </c:pt>
                <c:pt idx="40588">
                  <c:v>3.1647143876798047</c:v>
                </c:pt>
                <c:pt idx="40589">
                  <c:v>4.2885464415556447</c:v>
                </c:pt>
                <c:pt idx="40590">
                  <c:v>5.276535440885886</c:v>
                </c:pt>
                <c:pt idx="40591">
                  <c:v>0</c:v>
                </c:pt>
                <c:pt idx="40592">
                  <c:v>0</c:v>
                </c:pt>
                <c:pt idx="40593">
                  <c:v>0</c:v>
                </c:pt>
                <c:pt idx="40594">
                  <c:v>0</c:v>
                </c:pt>
                <c:pt idx="40595">
                  <c:v>0</c:v>
                </c:pt>
                <c:pt idx="40596">
                  <c:v>12.202243630284052</c:v>
                </c:pt>
                <c:pt idx="40597">
                  <c:v>0</c:v>
                </c:pt>
                <c:pt idx="40598">
                  <c:v>0</c:v>
                </c:pt>
                <c:pt idx="40599">
                  <c:v>0</c:v>
                </c:pt>
                <c:pt idx="40600">
                  <c:v>0</c:v>
                </c:pt>
                <c:pt idx="40601">
                  <c:v>0</c:v>
                </c:pt>
                <c:pt idx="40602">
                  <c:v>0</c:v>
                </c:pt>
                <c:pt idx="40603">
                  <c:v>0</c:v>
                </c:pt>
                <c:pt idx="40604">
                  <c:v>0</c:v>
                </c:pt>
                <c:pt idx="40605">
                  <c:v>0</c:v>
                </c:pt>
                <c:pt idx="40606">
                  <c:v>0</c:v>
                </c:pt>
                <c:pt idx="40607">
                  <c:v>0</c:v>
                </c:pt>
                <c:pt idx="40608">
                  <c:v>0</c:v>
                </c:pt>
                <c:pt idx="40609">
                  <c:v>0</c:v>
                </c:pt>
                <c:pt idx="40610">
                  <c:v>0</c:v>
                </c:pt>
                <c:pt idx="40611">
                  <c:v>0</c:v>
                </c:pt>
                <c:pt idx="40612">
                  <c:v>0</c:v>
                </c:pt>
                <c:pt idx="40613">
                  <c:v>0</c:v>
                </c:pt>
                <c:pt idx="40614">
                  <c:v>0</c:v>
                </c:pt>
                <c:pt idx="40615">
                  <c:v>0</c:v>
                </c:pt>
                <c:pt idx="40616">
                  <c:v>0</c:v>
                </c:pt>
                <c:pt idx="40617">
                  <c:v>0</c:v>
                </c:pt>
                <c:pt idx="40618">
                  <c:v>0</c:v>
                </c:pt>
                <c:pt idx="40619">
                  <c:v>0</c:v>
                </c:pt>
                <c:pt idx="40620">
                  <c:v>0</c:v>
                </c:pt>
                <c:pt idx="40621">
                  <c:v>0</c:v>
                </c:pt>
                <c:pt idx="40622">
                  <c:v>0</c:v>
                </c:pt>
                <c:pt idx="40623">
                  <c:v>0</c:v>
                </c:pt>
                <c:pt idx="40624">
                  <c:v>0</c:v>
                </c:pt>
                <c:pt idx="40625">
                  <c:v>0</c:v>
                </c:pt>
                <c:pt idx="40626">
                  <c:v>0</c:v>
                </c:pt>
                <c:pt idx="40627">
                  <c:v>0</c:v>
                </c:pt>
                <c:pt idx="40628">
                  <c:v>0</c:v>
                </c:pt>
                <c:pt idx="40629">
                  <c:v>0</c:v>
                </c:pt>
                <c:pt idx="40630">
                  <c:v>0</c:v>
                </c:pt>
                <c:pt idx="40631">
                  <c:v>0</c:v>
                </c:pt>
                <c:pt idx="40632">
                  <c:v>0</c:v>
                </c:pt>
                <c:pt idx="40633">
                  <c:v>0</c:v>
                </c:pt>
                <c:pt idx="40634">
                  <c:v>0</c:v>
                </c:pt>
                <c:pt idx="40635">
                  <c:v>0</c:v>
                </c:pt>
                <c:pt idx="40636">
                  <c:v>0</c:v>
                </c:pt>
                <c:pt idx="40637">
                  <c:v>0</c:v>
                </c:pt>
                <c:pt idx="40638">
                  <c:v>0</c:v>
                </c:pt>
                <c:pt idx="40639">
                  <c:v>0</c:v>
                </c:pt>
                <c:pt idx="40640">
                  <c:v>0</c:v>
                </c:pt>
                <c:pt idx="40641">
                  <c:v>0</c:v>
                </c:pt>
                <c:pt idx="40642">
                  <c:v>0</c:v>
                </c:pt>
                <c:pt idx="40643">
                  <c:v>0</c:v>
                </c:pt>
                <c:pt idx="40644">
                  <c:v>0</c:v>
                </c:pt>
                <c:pt idx="40645">
                  <c:v>0</c:v>
                </c:pt>
                <c:pt idx="40646">
                  <c:v>0</c:v>
                </c:pt>
                <c:pt idx="40647">
                  <c:v>0</c:v>
                </c:pt>
                <c:pt idx="40648">
                  <c:v>0</c:v>
                </c:pt>
                <c:pt idx="40649">
                  <c:v>0</c:v>
                </c:pt>
                <c:pt idx="40650">
                  <c:v>0</c:v>
                </c:pt>
                <c:pt idx="40651">
                  <c:v>0</c:v>
                </c:pt>
                <c:pt idx="40652">
                  <c:v>0</c:v>
                </c:pt>
                <c:pt idx="40653">
                  <c:v>0</c:v>
                </c:pt>
                <c:pt idx="40654">
                  <c:v>0</c:v>
                </c:pt>
                <c:pt idx="40655">
                  <c:v>0</c:v>
                </c:pt>
                <c:pt idx="40656">
                  <c:v>0</c:v>
                </c:pt>
                <c:pt idx="40657">
                  <c:v>0</c:v>
                </c:pt>
                <c:pt idx="40658">
                  <c:v>0</c:v>
                </c:pt>
                <c:pt idx="40659">
                  <c:v>0</c:v>
                </c:pt>
                <c:pt idx="40660">
                  <c:v>0</c:v>
                </c:pt>
                <c:pt idx="40661">
                  <c:v>0</c:v>
                </c:pt>
                <c:pt idx="40662">
                  <c:v>0</c:v>
                </c:pt>
                <c:pt idx="40663">
                  <c:v>0</c:v>
                </c:pt>
                <c:pt idx="40664">
                  <c:v>0</c:v>
                </c:pt>
                <c:pt idx="40665">
                  <c:v>0</c:v>
                </c:pt>
                <c:pt idx="40666">
                  <c:v>0</c:v>
                </c:pt>
                <c:pt idx="40667">
                  <c:v>0</c:v>
                </c:pt>
                <c:pt idx="40668">
                  <c:v>0</c:v>
                </c:pt>
                <c:pt idx="40669">
                  <c:v>0</c:v>
                </c:pt>
                <c:pt idx="40670">
                  <c:v>0</c:v>
                </c:pt>
                <c:pt idx="40671">
                  <c:v>0</c:v>
                </c:pt>
                <c:pt idx="40672">
                  <c:v>0</c:v>
                </c:pt>
                <c:pt idx="40673">
                  <c:v>0</c:v>
                </c:pt>
                <c:pt idx="40674">
                  <c:v>0</c:v>
                </c:pt>
                <c:pt idx="40675">
                  <c:v>0</c:v>
                </c:pt>
                <c:pt idx="40676">
                  <c:v>0</c:v>
                </c:pt>
                <c:pt idx="40677">
                  <c:v>0</c:v>
                </c:pt>
                <c:pt idx="40678">
                  <c:v>0</c:v>
                </c:pt>
                <c:pt idx="40679">
                  <c:v>0</c:v>
                </c:pt>
                <c:pt idx="40680">
                  <c:v>0</c:v>
                </c:pt>
                <c:pt idx="40681">
                  <c:v>0</c:v>
                </c:pt>
                <c:pt idx="40682">
                  <c:v>0</c:v>
                </c:pt>
                <c:pt idx="40683">
                  <c:v>0</c:v>
                </c:pt>
                <c:pt idx="40684">
                  <c:v>0</c:v>
                </c:pt>
                <c:pt idx="40685">
                  <c:v>0</c:v>
                </c:pt>
                <c:pt idx="40686">
                  <c:v>0</c:v>
                </c:pt>
                <c:pt idx="40687">
                  <c:v>0</c:v>
                </c:pt>
                <c:pt idx="40688">
                  <c:v>0</c:v>
                </c:pt>
                <c:pt idx="40689">
                  <c:v>0</c:v>
                </c:pt>
                <c:pt idx="40690">
                  <c:v>0</c:v>
                </c:pt>
                <c:pt idx="40691">
                  <c:v>0</c:v>
                </c:pt>
                <c:pt idx="40692">
                  <c:v>0</c:v>
                </c:pt>
                <c:pt idx="40693">
                  <c:v>0</c:v>
                </c:pt>
                <c:pt idx="40694">
                  <c:v>9.737850337468954</c:v>
                </c:pt>
                <c:pt idx="40695">
                  <c:v>16.047059804594973</c:v>
                </c:pt>
                <c:pt idx="40696">
                  <c:v>21.846871797032136</c:v>
                </c:pt>
                <c:pt idx="40697">
                  <c:v>30.978159678842196</c:v>
                </c:pt>
                <c:pt idx="40698">
                  <c:v>46.419444678951542</c:v>
                </c:pt>
                <c:pt idx="40699">
                  <c:v>59.95070342593425</c:v>
                </c:pt>
                <c:pt idx="40700">
                  <c:v>63.772609828277119</c:v>
                </c:pt>
                <c:pt idx="40701">
                  <c:v>61.177497268410164</c:v>
                </c:pt>
                <c:pt idx="40702">
                  <c:v>52.724934060423628</c:v>
                </c:pt>
                <c:pt idx="40703">
                  <c:v>40.462868490043249</c:v>
                </c:pt>
                <c:pt idx="40704">
                  <c:v>26.042199715998688</c:v>
                </c:pt>
                <c:pt idx="40705">
                  <c:v>0</c:v>
                </c:pt>
                <c:pt idx="40706">
                  <c:v>0</c:v>
                </c:pt>
                <c:pt idx="40707">
                  <c:v>0</c:v>
                </c:pt>
                <c:pt idx="40708">
                  <c:v>0</c:v>
                </c:pt>
                <c:pt idx="40709">
                  <c:v>0</c:v>
                </c:pt>
                <c:pt idx="40710">
                  <c:v>0</c:v>
                </c:pt>
                <c:pt idx="40711">
                  <c:v>0</c:v>
                </c:pt>
                <c:pt idx="40712">
                  <c:v>0</c:v>
                </c:pt>
                <c:pt idx="40713">
                  <c:v>0</c:v>
                </c:pt>
                <c:pt idx="40714">
                  <c:v>0</c:v>
                </c:pt>
                <c:pt idx="40715">
                  <c:v>0</c:v>
                </c:pt>
                <c:pt idx="40716">
                  <c:v>0</c:v>
                </c:pt>
                <c:pt idx="40717">
                  <c:v>4.9420467689699406</c:v>
                </c:pt>
                <c:pt idx="40718">
                  <c:v>6.7056413019143388</c:v>
                </c:pt>
                <c:pt idx="40719">
                  <c:v>6.0273150152766082</c:v>
                </c:pt>
                <c:pt idx="40720">
                  <c:v>6.5020589288860657</c:v>
                </c:pt>
                <c:pt idx="40721">
                  <c:v>8.5654059566557521</c:v>
                </c:pt>
                <c:pt idx="40722">
                  <c:v>11.115511768368693</c:v>
                </c:pt>
                <c:pt idx="40723">
                  <c:v>0</c:v>
                </c:pt>
                <c:pt idx="40724">
                  <c:v>0</c:v>
                </c:pt>
                <c:pt idx="40725">
                  <c:v>0</c:v>
                </c:pt>
                <c:pt idx="40726">
                  <c:v>0</c:v>
                </c:pt>
                <c:pt idx="40727">
                  <c:v>0</c:v>
                </c:pt>
                <c:pt idx="40728">
                  <c:v>0</c:v>
                </c:pt>
                <c:pt idx="40729">
                  <c:v>0</c:v>
                </c:pt>
                <c:pt idx="40730">
                  <c:v>0</c:v>
                </c:pt>
                <c:pt idx="40731">
                  <c:v>0</c:v>
                </c:pt>
                <c:pt idx="40732">
                  <c:v>0</c:v>
                </c:pt>
                <c:pt idx="40733">
                  <c:v>0</c:v>
                </c:pt>
                <c:pt idx="40734">
                  <c:v>0</c:v>
                </c:pt>
                <c:pt idx="40735">
                  <c:v>0</c:v>
                </c:pt>
                <c:pt idx="40736">
                  <c:v>0</c:v>
                </c:pt>
                <c:pt idx="40737">
                  <c:v>0</c:v>
                </c:pt>
                <c:pt idx="40738">
                  <c:v>0</c:v>
                </c:pt>
                <c:pt idx="40739">
                  <c:v>0</c:v>
                </c:pt>
                <c:pt idx="40740">
                  <c:v>0</c:v>
                </c:pt>
                <c:pt idx="40741">
                  <c:v>0</c:v>
                </c:pt>
                <c:pt idx="40742">
                  <c:v>0</c:v>
                </c:pt>
                <c:pt idx="40743">
                  <c:v>0</c:v>
                </c:pt>
                <c:pt idx="40744">
                  <c:v>0</c:v>
                </c:pt>
                <c:pt idx="40745">
                  <c:v>0</c:v>
                </c:pt>
                <c:pt idx="40746">
                  <c:v>0</c:v>
                </c:pt>
                <c:pt idx="40747">
                  <c:v>0</c:v>
                </c:pt>
                <c:pt idx="40748">
                  <c:v>0</c:v>
                </c:pt>
                <c:pt idx="40749">
                  <c:v>0</c:v>
                </c:pt>
                <c:pt idx="40750">
                  <c:v>0</c:v>
                </c:pt>
                <c:pt idx="40751">
                  <c:v>0</c:v>
                </c:pt>
                <c:pt idx="40752">
                  <c:v>0</c:v>
                </c:pt>
                <c:pt idx="40753">
                  <c:v>0</c:v>
                </c:pt>
                <c:pt idx="40754">
                  <c:v>0</c:v>
                </c:pt>
                <c:pt idx="40755">
                  <c:v>0</c:v>
                </c:pt>
                <c:pt idx="40756">
                  <c:v>0</c:v>
                </c:pt>
                <c:pt idx="40757">
                  <c:v>0</c:v>
                </c:pt>
                <c:pt idx="40758">
                  <c:v>0</c:v>
                </c:pt>
                <c:pt idx="40759">
                  <c:v>0</c:v>
                </c:pt>
                <c:pt idx="40760">
                  <c:v>0</c:v>
                </c:pt>
                <c:pt idx="40761">
                  <c:v>0</c:v>
                </c:pt>
                <c:pt idx="40762">
                  <c:v>0</c:v>
                </c:pt>
                <c:pt idx="40763">
                  <c:v>0</c:v>
                </c:pt>
                <c:pt idx="40764">
                  <c:v>0</c:v>
                </c:pt>
                <c:pt idx="40765">
                  <c:v>0</c:v>
                </c:pt>
                <c:pt idx="40766">
                  <c:v>0</c:v>
                </c:pt>
                <c:pt idx="40767">
                  <c:v>0</c:v>
                </c:pt>
                <c:pt idx="40768">
                  <c:v>0</c:v>
                </c:pt>
                <c:pt idx="40769">
                  <c:v>0</c:v>
                </c:pt>
                <c:pt idx="40770">
                  <c:v>0</c:v>
                </c:pt>
                <c:pt idx="40771">
                  <c:v>0</c:v>
                </c:pt>
                <c:pt idx="40772">
                  <c:v>0</c:v>
                </c:pt>
                <c:pt idx="40773">
                  <c:v>0</c:v>
                </c:pt>
                <c:pt idx="40774">
                  <c:v>0</c:v>
                </c:pt>
                <c:pt idx="40775">
                  <c:v>0</c:v>
                </c:pt>
                <c:pt idx="40776">
                  <c:v>0</c:v>
                </c:pt>
                <c:pt idx="40777">
                  <c:v>0</c:v>
                </c:pt>
                <c:pt idx="40778">
                  <c:v>0</c:v>
                </c:pt>
                <c:pt idx="40779">
                  <c:v>0</c:v>
                </c:pt>
                <c:pt idx="40780">
                  <c:v>0</c:v>
                </c:pt>
                <c:pt idx="40781">
                  <c:v>0</c:v>
                </c:pt>
                <c:pt idx="40782">
                  <c:v>0</c:v>
                </c:pt>
                <c:pt idx="40783">
                  <c:v>0</c:v>
                </c:pt>
                <c:pt idx="40784">
                  <c:v>0</c:v>
                </c:pt>
                <c:pt idx="40785">
                  <c:v>0</c:v>
                </c:pt>
                <c:pt idx="40786">
                  <c:v>0</c:v>
                </c:pt>
                <c:pt idx="40787">
                  <c:v>0</c:v>
                </c:pt>
                <c:pt idx="40788">
                  <c:v>0</c:v>
                </c:pt>
                <c:pt idx="40789">
                  <c:v>0</c:v>
                </c:pt>
                <c:pt idx="40790">
                  <c:v>0</c:v>
                </c:pt>
                <c:pt idx="40791">
                  <c:v>0</c:v>
                </c:pt>
                <c:pt idx="40792">
                  <c:v>0</c:v>
                </c:pt>
                <c:pt idx="40793">
                  <c:v>0</c:v>
                </c:pt>
                <c:pt idx="40794">
                  <c:v>0</c:v>
                </c:pt>
                <c:pt idx="40795">
                  <c:v>0</c:v>
                </c:pt>
                <c:pt idx="40796">
                  <c:v>0</c:v>
                </c:pt>
                <c:pt idx="40797">
                  <c:v>0</c:v>
                </c:pt>
                <c:pt idx="40798">
                  <c:v>0</c:v>
                </c:pt>
                <c:pt idx="40799">
                  <c:v>0</c:v>
                </c:pt>
                <c:pt idx="40800">
                  <c:v>0</c:v>
                </c:pt>
                <c:pt idx="40801">
                  <c:v>0</c:v>
                </c:pt>
                <c:pt idx="40802">
                  <c:v>0</c:v>
                </c:pt>
                <c:pt idx="40803">
                  <c:v>0</c:v>
                </c:pt>
                <c:pt idx="40804">
                  <c:v>0</c:v>
                </c:pt>
                <c:pt idx="40805">
                  <c:v>0</c:v>
                </c:pt>
                <c:pt idx="40806">
                  <c:v>0</c:v>
                </c:pt>
                <c:pt idx="40807">
                  <c:v>0</c:v>
                </c:pt>
                <c:pt idx="40808">
                  <c:v>0</c:v>
                </c:pt>
                <c:pt idx="40809">
                  <c:v>0</c:v>
                </c:pt>
                <c:pt idx="40810">
                  <c:v>0</c:v>
                </c:pt>
                <c:pt idx="40811">
                  <c:v>0</c:v>
                </c:pt>
                <c:pt idx="40812">
                  <c:v>0</c:v>
                </c:pt>
                <c:pt idx="40813">
                  <c:v>0</c:v>
                </c:pt>
                <c:pt idx="40814">
                  <c:v>0</c:v>
                </c:pt>
                <c:pt idx="40815">
                  <c:v>2.1757154910883831</c:v>
                </c:pt>
                <c:pt idx="40816">
                  <c:v>14.960761459178853</c:v>
                </c:pt>
                <c:pt idx="40817">
                  <c:v>33.808751068051279</c:v>
                </c:pt>
                <c:pt idx="40818">
                  <c:v>52.213276027403928</c:v>
                </c:pt>
                <c:pt idx="40819">
                  <c:v>60.905600622531182</c:v>
                </c:pt>
                <c:pt idx="40820">
                  <c:v>66.062442686578322</c:v>
                </c:pt>
                <c:pt idx="40821">
                  <c:v>66.258193140762245</c:v>
                </c:pt>
                <c:pt idx="40822">
                  <c:v>67.206637714572977</c:v>
                </c:pt>
                <c:pt idx="40823">
                  <c:v>69.339011283777182</c:v>
                </c:pt>
                <c:pt idx="40824">
                  <c:v>68.288950194632875</c:v>
                </c:pt>
                <c:pt idx="40825">
                  <c:v>77.257699359377028</c:v>
                </c:pt>
                <c:pt idx="40826">
                  <c:v>93.633931344299882</c:v>
                </c:pt>
                <c:pt idx="40827">
                  <c:v>112.11292849613869</c:v>
                </c:pt>
                <c:pt idx="40828">
                  <c:v>134.34384271069626</c:v>
                </c:pt>
                <c:pt idx="40829">
                  <c:v>159.2031544818573</c:v>
                </c:pt>
                <c:pt idx="40830">
                  <c:v>188.63033694306711</c:v>
                </c:pt>
                <c:pt idx="40831">
                  <c:v>219.13888183975553</c:v>
                </c:pt>
                <c:pt idx="40832">
                  <c:v>252.06519096747388</c:v>
                </c:pt>
                <c:pt idx="40833">
                  <c:v>282.83873146631896</c:v>
                </c:pt>
                <c:pt idx="40834">
                  <c:v>300.02466038645053</c:v>
                </c:pt>
                <c:pt idx="40835">
                  <c:v>304.36213283018583</c:v>
                </c:pt>
                <c:pt idx="40836">
                  <c:v>297.2772408230602</c:v>
                </c:pt>
                <c:pt idx="40837">
                  <c:v>288.62655993351962</c:v>
                </c:pt>
                <c:pt idx="40838">
                  <c:v>282.60719690005305</c:v>
                </c:pt>
                <c:pt idx="40839">
                  <c:v>272.63784372448754</c:v>
                </c:pt>
                <c:pt idx="40840">
                  <c:v>264.31402461456696</c:v>
                </c:pt>
                <c:pt idx="40841">
                  <c:v>258.78254973587468</c:v>
                </c:pt>
                <c:pt idx="40842">
                  <c:v>259.42152962755557</c:v>
                </c:pt>
                <c:pt idx="40843">
                  <c:v>264.777340285337</c:v>
                </c:pt>
                <c:pt idx="40844">
                  <c:v>268.22647058678228</c:v>
                </c:pt>
                <c:pt idx="40845">
                  <c:v>266.97921884575283</c:v>
                </c:pt>
                <c:pt idx="40846">
                  <c:v>260.19525297899179</c:v>
                </c:pt>
                <c:pt idx="40847">
                  <c:v>249.51293770697239</c:v>
                </c:pt>
                <c:pt idx="40848">
                  <c:v>237.95776480094153</c:v>
                </c:pt>
                <c:pt idx="40849">
                  <c:v>206.24570297939417</c:v>
                </c:pt>
                <c:pt idx="40850">
                  <c:v>178.83330674994085</c:v>
                </c:pt>
                <c:pt idx="40851">
                  <c:v>158.62360361455308</c:v>
                </c:pt>
                <c:pt idx="40852">
                  <c:v>140.93341250094124</c:v>
                </c:pt>
                <c:pt idx="40853">
                  <c:v>122.7748661205994</c:v>
                </c:pt>
                <c:pt idx="40854">
                  <c:v>107.02667426523423</c:v>
                </c:pt>
                <c:pt idx="40855">
                  <c:v>153.81716307679349</c:v>
                </c:pt>
                <c:pt idx="40856">
                  <c:v>196.5196418497878</c:v>
                </c:pt>
                <c:pt idx="40857">
                  <c:v>206.28342004127165</c:v>
                </c:pt>
                <c:pt idx="40858">
                  <c:v>195.25181271757458</c:v>
                </c:pt>
                <c:pt idx="40859">
                  <c:v>179.64405150646357</c:v>
                </c:pt>
                <c:pt idx="40860">
                  <c:v>170.73156882566423</c:v>
                </c:pt>
                <c:pt idx="40861">
                  <c:v>173.31345898779256</c:v>
                </c:pt>
                <c:pt idx="40862">
                  <c:v>162.55999640838752</c:v>
                </c:pt>
                <c:pt idx="40863">
                  <c:v>143.03603371796123</c:v>
                </c:pt>
                <c:pt idx="40864">
                  <c:v>122.3070175609424</c:v>
                </c:pt>
                <c:pt idx="40865">
                  <c:v>102.96902685476107</c:v>
                </c:pt>
                <c:pt idx="40866">
                  <c:v>80.922314544127502</c:v>
                </c:pt>
                <c:pt idx="40867">
                  <c:v>50.854040038221704</c:v>
                </c:pt>
                <c:pt idx="40868">
                  <c:v>27.14003946077684</c:v>
                </c:pt>
                <c:pt idx="40869">
                  <c:v>12.690241886509039</c:v>
                </c:pt>
                <c:pt idx="40870">
                  <c:v>2.929730586172159</c:v>
                </c:pt>
                <c:pt idx="40871">
                  <c:v>0</c:v>
                </c:pt>
                <c:pt idx="40872">
                  <c:v>0</c:v>
                </c:pt>
                <c:pt idx="40873">
                  <c:v>0</c:v>
                </c:pt>
                <c:pt idx="40874">
                  <c:v>0</c:v>
                </c:pt>
                <c:pt idx="40875">
                  <c:v>0</c:v>
                </c:pt>
                <c:pt idx="40876">
                  <c:v>0</c:v>
                </c:pt>
                <c:pt idx="40877">
                  <c:v>0</c:v>
                </c:pt>
                <c:pt idx="40878">
                  <c:v>0</c:v>
                </c:pt>
                <c:pt idx="40879">
                  <c:v>0</c:v>
                </c:pt>
                <c:pt idx="40880">
                  <c:v>0</c:v>
                </c:pt>
                <c:pt idx="40881">
                  <c:v>0</c:v>
                </c:pt>
                <c:pt idx="40882">
                  <c:v>0</c:v>
                </c:pt>
                <c:pt idx="40883">
                  <c:v>0</c:v>
                </c:pt>
                <c:pt idx="40884">
                  <c:v>0</c:v>
                </c:pt>
                <c:pt idx="40885">
                  <c:v>0</c:v>
                </c:pt>
                <c:pt idx="40886">
                  <c:v>0</c:v>
                </c:pt>
                <c:pt idx="40887">
                  <c:v>0</c:v>
                </c:pt>
                <c:pt idx="40888">
                  <c:v>0</c:v>
                </c:pt>
                <c:pt idx="40889">
                  <c:v>0</c:v>
                </c:pt>
                <c:pt idx="40890">
                  <c:v>0</c:v>
                </c:pt>
                <c:pt idx="40891">
                  <c:v>0</c:v>
                </c:pt>
                <c:pt idx="40892">
                  <c:v>0</c:v>
                </c:pt>
                <c:pt idx="40893">
                  <c:v>0</c:v>
                </c:pt>
                <c:pt idx="40894">
                  <c:v>0</c:v>
                </c:pt>
                <c:pt idx="40895">
                  <c:v>0</c:v>
                </c:pt>
                <c:pt idx="40896">
                  <c:v>0</c:v>
                </c:pt>
                <c:pt idx="40897">
                  <c:v>0</c:v>
                </c:pt>
                <c:pt idx="40898">
                  <c:v>0</c:v>
                </c:pt>
                <c:pt idx="40899">
                  <c:v>0</c:v>
                </c:pt>
                <c:pt idx="40900">
                  <c:v>0</c:v>
                </c:pt>
                <c:pt idx="40901">
                  <c:v>0</c:v>
                </c:pt>
                <c:pt idx="40902">
                  <c:v>0</c:v>
                </c:pt>
                <c:pt idx="40903">
                  <c:v>0</c:v>
                </c:pt>
                <c:pt idx="40904">
                  <c:v>0</c:v>
                </c:pt>
                <c:pt idx="40905">
                  <c:v>0</c:v>
                </c:pt>
                <c:pt idx="40906">
                  <c:v>0</c:v>
                </c:pt>
                <c:pt idx="40907">
                  <c:v>0</c:v>
                </c:pt>
                <c:pt idx="40908">
                  <c:v>0</c:v>
                </c:pt>
                <c:pt idx="40909">
                  <c:v>0</c:v>
                </c:pt>
                <c:pt idx="40910">
                  <c:v>0</c:v>
                </c:pt>
                <c:pt idx="40911">
                  <c:v>0</c:v>
                </c:pt>
                <c:pt idx="40912">
                  <c:v>0</c:v>
                </c:pt>
                <c:pt idx="40913">
                  <c:v>0</c:v>
                </c:pt>
                <c:pt idx="40914">
                  <c:v>0</c:v>
                </c:pt>
                <c:pt idx="40915">
                  <c:v>0</c:v>
                </c:pt>
                <c:pt idx="40916">
                  <c:v>0</c:v>
                </c:pt>
                <c:pt idx="40917">
                  <c:v>0</c:v>
                </c:pt>
                <c:pt idx="40918">
                  <c:v>0</c:v>
                </c:pt>
                <c:pt idx="40919">
                  <c:v>0</c:v>
                </c:pt>
                <c:pt idx="40920">
                  <c:v>0</c:v>
                </c:pt>
                <c:pt idx="40921">
                  <c:v>0</c:v>
                </c:pt>
                <c:pt idx="40922">
                  <c:v>0</c:v>
                </c:pt>
                <c:pt idx="40923">
                  <c:v>0</c:v>
                </c:pt>
                <c:pt idx="40924">
                  <c:v>0</c:v>
                </c:pt>
                <c:pt idx="40925">
                  <c:v>0</c:v>
                </c:pt>
                <c:pt idx="40926">
                  <c:v>0</c:v>
                </c:pt>
                <c:pt idx="40927">
                  <c:v>0</c:v>
                </c:pt>
                <c:pt idx="40928">
                  <c:v>0</c:v>
                </c:pt>
                <c:pt idx="40929">
                  <c:v>0</c:v>
                </c:pt>
                <c:pt idx="40930">
                  <c:v>0</c:v>
                </c:pt>
                <c:pt idx="40931">
                  <c:v>0</c:v>
                </c:pt>
                <c:pt idx="40932">
                  <c:v>0</c:v>
                </c:pt>
                <c:pt idx="40933">
                  <c:v>0</c:v>
                </c:pt>
                <c:pt idx="40934">
                  <c:v>0</c:v>
                </c:pt>
                <c:pt idx="40935">
                  <c:v>0</c:v>
                </c:pt>
                <c:pt idx="40936">
                  <c:v>0</c:v>
                </c:pt>
                <c:pt idx="40937">
                  <c:v>0</c:v>
                </c:pt>
                <c:pt idx="40938">
                  <c:v>0</c:v>
                </c:pt>
                <c:pt idx="40939">
                  <c:v>0</c:v>
                </c:pt>
                <c:pt idx="40940">
                  <c:v>0</c:v>
                </c:pt>
                <c:pt idx="40941">
                  <c:v>0</c:v>
                </c:pt>
                <c:pt idx="40942">
                  <c:v>0</c:v>
                </c:pt>
                <c:pt idx="40943">
                  <c:v>0</c:v>
                </c:pt>
                <c:pt idx="40944">
                  <c:v>0</c:v>
                </c:pt>
                <c:pt idx="40945">
                  <c:v>0</c:v>
                </c:pt>
                <c:pt idx="40946">
                  <c:v>0</c:v>
                </c:pt>
                <c:pt idx="40947">
                  <c:v>0</c:v>
                </c:pt>
                <c:pt idx="40948">
                  <c:v>0</c:v>
                </c:pt>
                <c:pt idx="40949">
                  <c:v>0</c:v>
                </c:pt>
                <c:pt idx="40950">
                  <c:v>0</c:v>
                </c:pt>
                <c:pt idx="40951">
                  <c:v>0</c:v>
                </c:pt>
                <c:pt idx="40952">
                  <c:v>0</c:v>
                </c:pt>
                <c:pt idx="40953">
                  <c:v>0</c:v>
                </c:pt>
                <c:pt idx="40954">
                  <c:v>0</c:v>
                </c:pt>
                <c:pt idx="40955">
                  <c:v>0</c:v>
                </c:pt>
                <c:pt idx="40956">
                  <c:v>0</c:v>
                </c:pt>
                <c:pt idx="40957">
                  <c:v>0</c:v>
                </c:pt>
                <c:pt idx="40958">
                  <c:v>0</c:v>
                </c:pt>
                <c:pt idx="40959">
                  <c:v>0</c:v>
                </c:pt>
                <c:pt idx="40960">
                  <c:v>0</c:v>
                </c:pt>
                <c:pt idx="40961">
                  <c:v>0</c:v>
                </c:pt>
                <c:pt idx="40962">
                  <c:v>16.25765511841837</c:v>
                </c:pt>
                <c:pt idx="40963">
                  <c:v>41.150983336060101</c:v>
                </c:pt>
                <c:pt idx="40964">
                  <c:v>76.809756528672764</c:v>
                </c:pt>
                <c:pt idx="40965">
                  <c:v>116.12485733104255</c:v>
                </c:pt>
                <c:pt idx="40966">
                  <c:v>155.59244219784301</c:v>
                </c:pt>
                <c:pt idx="40967">
                  <c:v>184.12077359864233</c:v>
                </c:pt>
                <c:pt idx="40968">
                  <c:v>237.3331852613253</c:v>
                </c:pt>
                <c:pt idx="40969">
                  <c:v>276.81540935131255</c:v>
                </c:pt>
                <c:pt idx="40970">
                  <c:v>307.82876541165592</c:v>
                </c:pt>
                <c:pt idx="40971">
                  <c:v>335.5139107112463</c:v>
                </c:pt>
                <c:pt idx="40972">
                  <c:v>360.53578905698498</c:v>
                </c:pt>
                <c:pt idx="40973">
                  <c:v>386.03676850995066</c:v>
                </c:pt>
                <c:pt idx="40974">
                  <c:v>387.22043931122425</c:v>
                </c:pt>
                <c:pt idx="40975">
                  <c:v>403.34119348695265</c:v>
                </c:pt>
                <c:pt idx="40976">
                  <c:v>431.07894256557501</c:v>
                </c:pt>
                <c:pt idx="40977">
                  <c:v>462.23203494677199</c:v>
                </c:pt>
                <c:pt idx="40978">
                  <c:v>467.5550694849349</c:v>
                </c:pt>
                <c:pt idx="40979">
                  <c:v>464.64579553132216</c:v>
                </c:pt>
                <c:pt idx="40980">
                  <c:v>474.24361011981762</c:v>
                </c:pt>
                <c:pt idx="40981">
                  <c:v>465.11909185978163</c:v>
                </c:pt>
                <c:pt idx="40982">
                  <c:v>455.22524073772689</c:v>
                </c:pt>
                <c:pt idx="40983">
                  <c:v>427.90550526547884</c:v>
                </c:pt>
                <c:pt idx="40984">
                  <c:v>407.76341899810348</c:v>
                </c:pt>
                <c:pt idx="40985">
                  <c:v>388.64422535457311</c:v>
                </c:pt>
                <c:pt idx="40986">
                  <c:v>364.35771958805441</c:v>
                </c:pt>
                <c:pt idx="40987">
                  <c:v>354.17950617698153</c:v>
                </c:pt>
                <c:pt idx="40988">
                  <c:v>343.30734853596437</c:v>
                </c:pt>
                <c:pt idx="40989">
                  <c:v>328.43348502183238</c:v>
                </c:pt>
                <c:pt idx="40990">
                  <c:v>311.04554414238686</c:v>
                </c:pt>
                <c:pt idx="40991">
                  <c:v>292.08796717092787</c:v>
                </c:pt>
                <c:pt idx="40992">
                  <c:v>264.71743685891551</c:v>
                </c:pt>
                <c:pt idx="40993">
                  <c:v>226.43023481821521</c:v>
                </c:pt>
                <c:pt idx="40994">
                  <c:v>201.15677546415927</c:v>
                </c:pt>
                <c:pt idx="40995">
                  <c:v>180.89180010190805</c:v>
                </c:pt>
                <c:pt idx="40996">
                  <c:v>160.37358235563318</c:v>
                </c:pt>
                <c:pt idx="40997">
                  <c:v>141.30359007715069</c:v>
                </c:pt>
                <c:pt idx="40998">
                  <c:v>149.56143671327183</c:v>
                </c:pt>
                <c:pt idx="40999">
                  <c:v>197.86682577006616</c:v>
                </c:pt>
                <c:pt idx="41000">
                  <c:v>213.47269680803379</c:v>
                </c:pt>
                <c:pt idx="41001">
                  <c:v>197.89921191919905</c:v>
                </c:pt>
                <c:pt idx="41002">
                  <c:v>176.31408480813681</c:v>
                </c:pt>
                <c:pt idx="41003">
                  <c:v>153.18204321415271</c:v>
                </c:pt>
                <c:pt idx="41004">
                  <c:v>134.26718357569879</c:v>
                </c:pt>
                <c:pt idx="41005">
                  <c:v>124.74342720072011</c:v>
                </c:pt>
                <c:pt idx="41006">
                  <c:v>100.30957083646815</c:v>
                </c:pt>
                <c:pt idx="41007">
                  <c:v>73.200050425980152</c:v>
                </c:pt>
                <c:pt idx="41008">
                  <c:v>49.799214195471286</c:v>
                </c:pt>
                <c:pt idx="41009">
                  <c:v>25.638482600138143</c:v>
                </c:pt>
                <c:pt idx="41010">
                  <c:v>4.8650365507376563</c:v>
                </c:pt>
                <c:pt idx="41011">
                  <c:v>4.7979811276438253</c:v>
                </c:pt>
                <c:pt idx="41012">
                  <c:v>3.6795148616768989</c:v>
                </c:pt>
                <c:pt idx="41013">
                  <c:v>2.9014384863458083</c:v>
                </c:pt>
                <c:pt idx="41014">
                  <c:v>0</c:v>
                </c:pt>
                <c:pt idx="41015">
                  <c:v>0</c:v>
                </c:pt>
                <c:pt idx="41016">
                  <c:v>0</c:v>
                </c:pt>
                <c:pt idx="41017">
                  <c:v>0</c:v>
                </c:pt>
                <c:pt idx="41018">
                  <c:v>0</c:v>
                </c:pt>
                <c:pt idx="41019">
                  <c:v>0</c:v>
                </c:pt>
                <c:pt idx="41020">
                  <c:v>0</c:v>
                </c:pt>
                <c:pt idx="41021">
                  <c:v>0</c:v>
                </c:pt>
                <c:pt idx="41022">
                  <c:v>0</c:v>
                </c:pt>
                <c:pt idx="41023">
                  <c:v>0</c:v>
                </c:pt>
                <c:pt idx="41024">
                  <c:v>0</c:v>
                </c:pt>
                <c:pt idx="41025">
                  <c:v>0</c:v>
                </c:pt>
                <c:pt idx="41026">
                  <c:v>0</c:v>
                </c:pt>
                <c:pt idx="41027">
                  <c:v>0</c:v>
                </c:pt>
                <c:pt idx="41028">
                  <c:v>0</c:v>
                </c:pt>
                <c:pt idx="41029">
                  <c:v>0</c:v>
                </c:pt>
                <c:pt idx="41030">
                  <c:v>0</c:v>
                </c:pt>
                <c:pt idx="41031">
                  <c:v>0</c:v>
                </c:pt>
                <c:pt idx="41032">
                  <c:v>0</c:v>
                </c:pt>
                <c:pt idx="41033">
                  <c:v>0</c:v>
                </c:pt>
                <c:pt idx="41034">
                  <c:v>0</c:v>
                </c:pt>
                <c:pt idx="41035">
                  <c:v>0</c:v>
                </c:pt>
                <c:pt idx="41036">
                  <c:v>0</c:v>
                </c:pt>
                <c:pt idx="41037">
                  <c:v>0</c:v>
                </c:pt>
                <c:pt idx="41038">
                  <c:v>0</c:v>
                </c:pt>
                <c:pt idx="41039">
                  <c:v>0</c:v>
                </c:pt>
                <c:pt idx="41040">
                  <c:v>0</c:v>
                </c:pt>
                <c:pt idx="41041">
                  <c:v>0</c:v>
                </c:pt>
                <c:pt idx="41042">
                  <c:v>0</c:v>
                </c:pt>
                <c:pt idx="41043">
                  <c:v>0</c:v>
                </c:pt>
                <c:pt idx="41044">
                  <c:v>0</c:v>
                </c:pt>
                <c:pt idx="41045">
                  <c:v>0</c:v>
                </c:pt>
                <c:pt idx="41046">
                  <c:v>0</c:v>
                </c:pt>
                <c:pt idx="41047">
                  <c:v>0</c:v>
                </c:pt>
                <c:pt idx="41048">
                  <c:v>0</c:v>
                </c:pt>
                <c:pt idx="41049">
                  <c:v>0</c:v>
                </c:pt>
                <c:pt idx="41050">
                  <c:v>0</c:v>
                </c:pt>
                <c:pt idx="41051">
                  <c:v>0</c:v>
                </c:pt>
                <c:pt idx="41052">
                  <c:v>0</c:v>
                </c:pt>
                <c:pt idx="41053">
                  <c:v>0</c:v>
                </c:pt>
                <c:pt idx="41054">
                  <c:v>0</c:v>
                </c:pt>
                <c:pt idx="41055">
                  <c:v>0</c:v>
                </c:pt>
                <c:pt idx="41056">
                  <c:v>0</c:v>
                </c:pt>
                <c:pt idx="41057">
                  <c:v>0</c:v>
                </c:pt>
                <c:pt idx="41058">
                  <c:v>0</c:v>
                </c:pt>
                <c:pt idx="41059">
                  <c:v>0</c:v>
                </c:pt>
                <c:pt idx="41060">
                  <c:v>0</c:v>
                </c:pt>
                <c:pt idx="41061">
                  <c:v>0</c:v>
                </c:pt>
                <c:pt idx="41062">
                  <c:v>0</c:v>
                </c:pt>
                <c:pt idx="41063">
                  <c:v>0</c:v>
                </c:pt>
                <c:pt idx="41064">
                  <c:v>0</c:v>
                </c:pt>
                <c:pt idx="41065">
                  <c:v>0</c:v>
                </c:pt>
                <c:pt idx="41066">
                  <c:v>0</c:v>
                </c:pt>
                <c:pt idx="41067">
                  <c:v>0</c:v>
                </c:pt>
                <c:pt idx="41068">
                  <c:v>0</c:v>
                </c:pt>
                <c:pt idx="41069">
                  <c:v>0</c:v>
                </c:pt>
                <c:pt idx="41070">
                  <c:v>0</c:v>
                </c:pt>
                <c:pt idx="41071">
                  <c:v>0</c:v>
                </c:pt>
                <c:pt idx="41072">
                  <c:v>0</c:v>
                </c:pt>
                <c:pt idx="41073">
                  <c:v>0</c:v>
                </c:pt>
                <c:pt idx="41074">
                  <c:v>0</c:v>
                </c:pt>
                <c:pt idx="41075">
                  <c:v>0</c:v>
                </c:pt>
                <c:pt idx="41076">
                  <c:v>0</c:v>
                </c:pt>
                <c:pt idx="41077">
                  <c:v>0</c:v>
                </c:pt>
                <c:pt idx="41078">
                  <c:v>0</c:v>
                </c:pt>
                <c:pt idx="41079">
                  <c:v>0</c:v>
                </c:pt>
                <c:pt idx="41080">
                  <c:v>0</c:v>
                </c:pt>
                <c:pt idx="41081">
                  <c:v>0</c:v>
                </c:pt>
                <c:pt idx="41082">
                  <c:v>0</c:v>
                </c:pt>
                <c:pt idx="41083">
                  <c:v>0</c:v>
                </c:pt>
                <c:pt idx="41084">
                  <c:v>0</c:v>
                </c:pt>
                <c:pt idx="41085">
                  <c:v>0</c:v>
                </c:pt>
                <c:pt idx="41086">
                  <c:v>0</c:v>
                </c:pt>
                <c:pt idx="41087">
                  <c:v>0</c:v>
                </c:pt>
                <c:pt idx="41088">
                  <c:v>0</c:v>
                </c:pt>
                <c:pt idx="41089">
                  <c:v>0</c:v>
                </c:pt>
                <c:pt idx="41090">
                  <c:v>0</c:v>
                </c:pt>
                <c:pt idx="41091">
                  <c:v>0</c:v>
                </c:pt>
                <c:pt idx="41092">
                  <c:v>0</c:v>
                </c:pt>
                <c:pt idx="41093">
                  <c:v>0</c:v>
                </c:pt>
                <c:pt idx="41094">
                  <c:v>0</c:v>
                </c:pt>
                <c:pt idx="41095">
                  <c:v>0</c:v>
                </c:pt>
                <c:pt idx="41096">
                  <c:v>0</c:v>
                </c:pt>
                <c:pt idx="41097">
                  <c:v>0</c:v>
                </c:pt>
                <c:pt idx="41098">
                  <c:v>0</c:v>
                </c:pt>
                <c:pt idx="41099">
                  <c:v>0</c:v>
                </c:pt>
                <c:pt idx="41100">
                  <c:v>0</c:v>
                </c:pt>
                <c:pt idx="41101">
                  <c:v>0</c:v>
                </c:pt>
                <c:pt idx="41102">
                  <c:v>0</c:v>
                </c:pt>
                <c:pt idx="41103">
                  <c:v>0</c:v>
                </c:pt>
                <c:pt idx="41104">
                  <c:v>0</c:v>
                </c:pt>
                <c:pt idx="41105">
                  <c:v>18.248473702032378</c:v>
                </c:pt>
                <c:pt idx="41106">
                  <c:v>53.820747629067327</c:v>
                </c:pt>
                <c:pt idx="41107">
                  <c:v>84.198761110879232</c:v>
                </c:pt>
                <c:pt idx="41108">
                  <c:v>124.49319271804939</c:v>
                </c:pt>
                <c:pt idx="41109">
                  <c:v>160.19979981825102</c:v>
                </c:pt>
                <c:pt idx="41110">
                  <c:v>185.98851326486005</c:v>
                </c:pt>
                <c:pt idx="41111">
                  <c:v>204.55937652673856</c:v>
                </c:pt>
                <c:pt idx="41112">
                  <c:v>224.3489363480748</c:v>
                </c:pt>
                <c:pt idx="41113">
                  <c:v>237.11602091437172</c:v>
                </c:pt>
                <c:pt idx="41114">
                  <c:v>242.3094021603207</c:v>
                </c:pt>
                <c:pt idx="41115">
                  <c:v>241.96117886274794</c:v>
                </c:pt>
                <c:pt idx="41116">
                  <c:v>244.71546600242769</c:v>
                </c:pt>
                <c:pt idx="41117">
                  <c:v>251.05045369939066</c:v>
                </c:pt>
                <c:pt idx="41118">
                  <c:v>244.11527724848091</c:v>
                </c:pt>
                <c:pt idx="41119">
                  <c:v>252.89613292124568</c:v>
                </c:pt>
                <c:pt idx="41120">
                  <c:v>265.23730708137634</c:v>
                </c:pt>
                <c:pt idx="41121">
                  <c:v>275.42424452145968</c:v>
                </c:pt>
                <c:pt idx="41122">
                  <c:v>280.90308242422719</c:v>
                </c:pt>
                <c:pt idx="41123">
                  <c:v>284.63988204108267</c:v>
                </c:pt>
                <c:pt idx="41124">
                  <c:v>330.58683734438171</c:v>
                </c:pt>
                <c:pt idx="41125">
                  <c:v>354.50212977315482</c:v>
                </c:pt>
                <c:pt idx="41126">
                  <c:v>369.65323053795373</c:v>
                </c:pt>
                <c:pt idx="41127">
                  <c:v>376.38761362317342</c:v>
                </c:pt>
                <c:pt idx="41128">
                  <c:v>376.52065541704417</c:v>
                </c:pt>
                <c:pt idx="41129">
                  <c:v>363.24322534723581</c:v>
                </c:pt>
                <c:pt idx="41130">
                  <c:v>352.13651261826345</c:v>
                </c:pt>
                <c:pt idx="41131">
                  <c:v>349.22038195093785</c:v>
                </c:pt>
                <c:pt idx="41132">
                  <c:v>343.20327032133576</c:v>
                </c:pt>
                <c:pt idx="41133">
                  <c:v>331.85150790414156</c:v>
                </c:pt>
                <c:pt idx="41134">
                  <c:v>318.56090059213255</c:v>
                </c:pt>
                <c:pt idx="41135">
                  <c:v>303.60708506152451</c:v>
                </c:pt>
                <c:pt idx="41136">
                  <c:v>275.01900233335107</c:v>
                </c:pt>
                <c:pt idx="41137">
                  <c:v>240.07343987316233</c:v>
                </c:pt>
                <c:pt idx="41138">
                  <c:v>218.43687049341662</c:v>
                </c:pt>
                <c:pt idx="41139">
                  <c:v>200.13744939439476</c:v>
                </c:pt>
                <c:pt idx="41140">
                  <c:v>179.95401524136855</c:v>
                </c:pt>
                <c:pt idx="41141">
                  <c:v>159.9821638630691</c:v>
                </c:pt>
                <c:pt idx="41142">
                  <c:v>161.78142694147908</c:v>
                </c:pt>
                <c:pt idx="41143">
                  <c:v>217.45101962914404</c:v>
                </c:pt>
                <c:pt idx="41144">
                  <c:v>245.83499161960043</c:v>
                </c:pt>
                <c:pt idx="41145">
                  <c:v>245.18570570133241</c:v>
                </c:pt>
                <c:pt idx="41146">
                  <c:v>240.09643959581931</c:v>
                </c:pt>
                <c:pt idx="41147">
                  <c:v>234.66877849568382</c:v>
                </c:pt>
                <c:pt idx="41148">
                  <c:v>226.47150121901666</c:v>
                </c:pt>
                <c:pt idx="41149">
                  <c:v>240.5942878807426</c:v>
                </c:pt>
                <c:pt idx="41150">
                  <c:v>242.99657188486142</c:v>
                </c:pt>
                <c:pt idx="41151">
                  <c:v>245.79487908350285</c:v>
                </c:pt>
                <c:pt idx="41152">
                  <c:v>251.49210528466577</c:v>
                </c:pt>
                <c:pt idx="41153">
                  <c:v>258.94594009757469</c:v>
                </c:pt>
                <c:pt idx="41154">
                  <c:v>290.07540322079041</c:v>
                </c:pt>
                <c:pt idx="41155">
                  <c:v>289.79926862250426</c:v>
                </c:pt>
                <c:pt idx="41156">
                  <c:v>277.33253805499896</c:v>
                </c:pt>
                <c:pt idx="41157">
                  <c:v>267.82501969207561</c:v>
                </c:pt>
                <c:pt idx="41158">
                  <c:v>263.10628733389979</c:v>
                </c:pt>
                <c:pt idx="41159">
                  <c:v>259.82404672562012</c:v>
                </c:pt>
                <c:pt idx="41160">
                  <c:v>253.38331061424685</c:v>
                </c:pt>
                <c:pt idx="41161">
                  <c:v>232.47541932673963</c:v>
                </c:pt>
                <c:pt idx="41162">
                  <c:v>206.69307681329789</c:v>
                </c:pt>
                <c:pt idx="41163">
                  <c:v>188.25177798638239</c:v>
                </c:pt>
                <c:pt idx="41164">
                  <c:v>177.27587828457675</c:v>
                </c:pt>
                <c:pt idx="41165">
                  <c:v>169.48420663837226</c:v>
                </c:pt>
                <c:pt idx="41166">
                  <c:v>164.73114760440629</c:v>
                </c:pt>
                <c:pt idx="41167">
                  <c:v>154.02257235393557</c:v>
                </c:pt>
                <c:pt idx="41168">
                  <c:v>139.46942300068883</c:v>
                </c:pt>
                <c:pt idx="41169">
                  <c:v>98.907168806778088</c:v>
                </c:pt>
                <c:pt idx="41170">
                  <c:v>82.728846959787788</c:v>
                </c:pt>
                <c:pt idx="41171">
                  <c:v>66.326687224456236</c:v>
                </c:pt>
                <c:pt idx="41172">
                  <c:v>74.83018087169431</c:v>
                </c:pt>
                <c:pt idx="41173">
                  <c:v>57.442598304552668</c:v>
                </c:pt>
                <c:pt idx="41174">
                  <c:v>40.20026468082181</c:v>
                </c:pt>
                <c:pt idx="41175">
                  <c:v>26.014870224558848</c:v>
                </c:pt>
                <c:pt idx="41176">
                  <c:v>14.930678358985412</c:v>
                </c:pt>
                <c:pt idx="41177">
                  <c:v>5.45114742680658</c:v>
                </c:pt>
                <c:pt idx="41178">
                  <c:v>0</c:v>
                </c:pt>
                <c:pt idx="41179">
                  <c:v>0</c:v>
                </c:pt>
                <c:pt idx="41180">
                  <c:v>0</c:v>
                </c:pt>
                <c:pt idx="41181">
                  <c:v>0</c:v>
                </c:pt>
                <c:pt idx="41182">
                  <c:v>0</c:v>
                </c:pt>
                <c:pt idx="41183">
                  <c:v>0</c:v>
                </c:pt>
                <c:pt idx="41184">
                  <c:v>0</c:v>
                </c:pt>
                <c:pt idx="41185">
                  <c:v>0</c:v>
                </c:pt>
                <c:pt idx="41186">
                  <c:v>0</c:v>
                </c:pt>
                <c:pt idx="41187">
                  <c:v>0</c:v>
                </c:pt>
                <c:pt idx="41188">
                  <c:v>0</c:v>
                </c:pt>
                <c:pt idx="41189">
                  <c:v>0</c:v>
                </c:pt>
                <c:pt idx="41190">
                  <c:v>0</c:v>
                </c:pt>
                <c:pt idx="41191">
                  <c:v>0</c:v>
                </c:pt>
                <c:pt idx="41192">
                  <c:v>0</c:v>
                </c:pt>
                <c:pt idx="41193">
                  <c:v>0</c:v>
                </c:pt>
                <c:pt idx="41194">
                  <c:v>0</c:v>
                </c:pt>
                <c:pt idx="41195">
                  <c:v>0</c:v>
                </c:pt>
                <c:pt idx="41196">
                  <c:v>0</c:v>
                </c:pt>
                <c:pt idx="41197">
                  <c:v>0</c:v>
                </c:pt>
                <c:pt idx="41198">
                  <c:v>0</c:v>
                </c:pt>
                <c:pt idx="41199">
                  <c:v>0</c:v>
                </c:pt>
                <c:pt idx="41200">
                  <c:v>0</c:v>
                </c:pt>
                <c:pt idx="41201">
                  <c:v>0</c:v>
                </c:pt>
                <c:pt idx="41202">
                  <c:v>0</c:v>
                </c:pt>
                <c:pt idx="41203">
                  <c:v>0</c:v>
                </c:pt>
                <c:pt idx="41204">
                  <c:v>0</c:v>
                </c:pt>
                <c:pt idx="41205">
                  <c:v>0</c:v>
                </c:pt>
                <c:pt idx="41206">
                  <c:v>0</c:v>
                </c:pt>
                <c:pt idx="41207">
                  <c:v>0</c:v>
                </c:pt>
                <c:pt idx="41208">
                  <c:v>0</c:v>
                </c:pt>
                <c:pt idx="41209">
                  <c:v>0</c:v>
                </c:pt>
                <c:pt idx="41210">
                  <c:v>0</c:v>
                </c:pt>
                <c:pt idx="41211">
                  <c:v>0</c:v>
                </c:pt>
                <c:pt idx="41212">
                  <c:v>0</c:v>
                </c:pt>
                <c:pt idx="41213">
                  <c:v>0</c:v>
                </c:pt>
                <c:pt idx="41214">
                  <c:v>0</c:v>
                </c:pt>
                <c:pt idx="41215">
                  <c:v>0</c:v>
                </c:pt>
                <c:pt idx="41216">
                  <c:v>0</c:v>
                </c:pt>
                <c:pt idx="41217">
                  <c:v>0</c:v>
                </c:pt>
                <c:pt idx="41218">
                  <c:v>0</c:v>
                </c:pt>
                <c:pt idx="41219">
                  <c:v>0</c:v>
                </c:pt>
                <c:pt idx="41220">
                  <c:v>0</c:v>
                </c:pt>
                <c:pt idx="41221">
                  <c:v>0</c:v>
                </c:pt>
                <c:pt idx="41222">
                  <c:v>0</c:v>
                </c:pt>
                <c:pt idx="41223">
                  <c:v>0</c:v>
                </c:pt>
                <c:pt idx="41224">
                  <c:v>0</c:v>
                </c:pt>
                <c:pt idx="41225">
                  <c:v>0</c:v>
                </c:pt>
                <c:pt idx="41226">
                  <c:v>0</c:v>
                </c:pt>
                <c:pt idx="41227">
                  <c:v>0</c:v>
                </c:pt>
                <c:pt idx="41228">
                  <c:v>0</c:v>
                </c:pt>
                <c:pt idx="41229">
                  <c:v>0</c:v>
                </c:pt>
                <c:pt idx="41230">
                  <c:v>0</c:v>
                </c:pt>
                <c:pt idx="41231">
                  <c:v>0</c:v>
                </c:pt>
                <c:pt idx="41232">
                  <c:v>0</c:v>
                </c:pt>
                <c:pt idx="41233">
                  <c:v>0</c:v>
                </c:pt>
                <c:pt idx="41234">
                  <c:v>0</c:v>
                </c:pt>
                <c:pt idx="41235">
                  <c:v>0</c:v>
                </c:pt>
                <c:pt idx="41236">
                  <c:v>0</c:v>
                </c:pt>
                <c:pt idx="41237">
                  <c:v>0</c:v>
                </c:pt>
                <c:pt idx="41238">
                  <c:v>0</c:v>
                </c:pt>
                <c:pt idx="41239">
                  <c:v>0</c:v>
                </c:pt>
                <c:pt idx="41240">
                  <c:v>0</c:v>
                </c:pt>
                <c:pt idx="41241">
                  <c:v>0</c:v>
                </c:pt>
                <c:pt idx="41242">
                  <c:v>0</c:v>
                </c:pt>
                <c:pt idx="41243">
                  <c:v>0</c:v>
                </c:pt>
                <c:pt idx="41244">
                  <c:v>0</c:v>
                </c:pt>
                <c:pt idx="41245">
                  <c:v>0</c:v>
                </c:pt>
                <c:pt idx="41246">
                  <c:v>0</c:v>
                </c:pt>
                <c:pt idx="41247">
                  <c:v>0</c:v>
                </c:pt>
                <c:pt idx="41248">
                  <c:v>0</c:v>
                </c:pt>
                <c:pt idx="41249">
                  <c:v>0</c:v>
                </c:pt>
                <c:pt idx="41250">
                  <c:v>0</c:v>
                </c:pt>
                <c:pt idx="41251">
                  <c:v>0</c:v>
                </c:pt>
                <c:pt idx="41252">
                  <c:v>0</c:v>
                </c:pt>
                <c:pt idx="41253">
                  <c:v>0</c:v>
                </c:pt>
                <c:pt idx="41254">
                  <c:v>0</c:v>
                </c:pt>
                <c:pt idx="41255">
                  <c:v>3.1275668096147218</c:v>
                </c:pt>
                <c:pt idx="41256">
                  <c:v>7.9154772905412116</c:v>
                </c:pt>
                <c:pt idx="41257">
                  <c:v>15.286408374061292</c:v>
                </c:pt>
                <c:pt idx="41258">
                  <c:v>23.356226081557637</c:v>
                </c:pt>
                <c:pt idx="41259">
                  <c:v>31.108784838599838</c:v>
                </c:pt>
                <c:pt idx="41260">
                  <c:v>41.28260460268681</c:v>
                </c:pt>
                <c:pt idx="41261">
                  <c:v>51.599755214646535</c:v>
                </c:pt>
                <c:pt idx="41262">
                  <c:v>60.717316708072779</c:v>
                </c:pt>
                <c:pt idx="41263">
                  <c:v>73.887713265043402</c:v>
                </c:pt>
                <c:pt idx="41264">
                  <c:v>89.146804458211577</c:v>
                </c:pt>
                <c:pt idx="41265">
                  <c:v>103.9466070139795</c:v>
                </c:pt>
                <c:pt idx="41266">
                  <c:v>115.6538589156137</c:v>
                </c:pt>
                <c:pt idx="41267">
                  <c:v>124.39358841698146</c:v>
                </c:pt>
                <c:pt idx="41268">
                  <c:v>139.09210937821149</c:v>
                </c:pt>
                <c:pt idx="41269">
                  <c:v>146.68412725793223</c:v>
                </c:pt>
                <c:pt idx="41270">
                  <c:v>159.45234665629562</c:v>
                </c:pt>
                <c:pt idx="41271">
                  <c:v>167.2919921579871</c:v>
                </c:pt>
                <c:pt idx="41272">
                  <c:v>168.59840733431577</c:v>
                </c:pt>
                <c:pt idx="41273">
                  <c:v>167.07560100098533</c:v>
                </c:pt>
                <c:pt idx="41274">
                  <c:v>171.94309670135758</c:v>
                </c:pt>
                <c:pt idx="41275">
                  <c:v>180.28940694485416</c:v>
                </c:pt>
                <c:pt idx="41276">
                  <c:v>189.65363809421541</c:v>
                </c:pt>
                <c:pt idx="41277">
                  <c:v>192.46864918127704</c:v>
                </c:pt>
                <c:pt idx="41278">
                  <c:v>189.06203411912099</c:v>
                </c:pt>
                <c:pt idx="41279">
                  <c:v>182.93842373576851</c:v>
                </c:pt>
                <c:pt idx="41280">
                  <c:v>169.75223557054542</c:v>
                </c:pt>
                <c:pt idx="41281">
                  <c:v>144.21331882266995</c:v>
                </c:pt>
                <c:pt idx="41282">
                  <c:v>117.53823972422917</c:v>
                </c:pt>
                <c:pt idx="41283">
                  <c:v>100.93165876159476</c:v>
                </c:pt>
                <c:pt idx="41284">
                  <c:v>92.578610670378794</c:v>
                </c:pt>
                <c:pt idx="41285">
                  <c:v>86.744114856806362</c:v>
                </c:pt>
                <c:pt idx="41286">
                  <c:v>82.319443237131608</c:v>
                </c:pt>
                <c:pt idx="41287">
                  <c:v>136.54366207481738</c:v>
                </c:pt>
                <c:pt idx="41288">
                  <c:v>181.78588013732235</c:v>
                </c:pt>
                <c:pt idx="41289">
                  <c:v>195.26624446449139</c:v>
                </c:pt>
                <c:pt idx="41290">
                  <c:v>192.81813389685325</c:v>
                </c:pt>
                <c:pt idx="41291">
                  <c:v>189.46648039989987</c:v>
                </c:pt>
                <c:pt idx="41292">
                  <c:v>198.68059831511457</c:v>
                </c:pt>
                <c:pt idx="41293">
                  <c:v>216.66017766341673</c:v>
                </c:pt>
                <c:pt idx="41294">
                  <c:v>225.89926922535795</c:v>
                </c:pt>
                <c:pt idx="41295">
                  <c:v>226.4571642714632</c:v>
                </c:pt>
                <c:pt idx="41296">
                  <c:v>223.58618297724186</c:v>
                </c:pt>
                <c:pt idx="41297">
                  <c:v>220.03955905412377</c:v>
                </c:pt>
                <c:pt idx="41298">
                  <c:v>210.38325353642759</c:v>
                </c:pt>
                <c:pt idx="41299">
                  <c:v>189.76229389366534</c:v>
                </c:pt>
                <c:pt idx="41300">
                  <c:v>169.82702991308986</c:v>
                </c:pt>
                <c:pt idx="41301">
                  <c:v>157.99689767087673</c:v>
                </c:pt>
                <c:pt idx="41302">
                  <c:v>151.81283993765206</c:v>
                </c:pt>
                <c:pt idx="41303">
                  <c:v>146.86822395959078</c:v>
                </c:pt>
                <c:pt idx="41304">
                  <c:v>137.68200815899073</c:v>
                </c:pt>
                <c:pt idx="41305">
                  <c:v>116.98871222749683</c:v>
                </c:pt>
                <c:pt idx="41306">
                  <c:v>97.209344580437275</c:v>
                </c:pt>
                <c:pt idx="41307">
                  <c:v>86.568759447784771</c:v>
                </c:pt>
                <c:pt idx="41308">
                  <c:v>82.704315268353241</c:v>
                </c:pt>
                <c:pt idx="41309">
                  <c:v>80.941239728480923</c:v>
                </c:pt>
                <c:pt idx="41310">
                  <c:v>77.94004374421192</c:v>
                </c:pt>
                <c:pt idx="41311">
                  <c:v>74.812684285400096</c:v>
                </c:pt>
                <c:pt idx="41312">
                  <c:v>69.94402710255487</c:v>
                </c:pt>
                <c:pt idx="41313">
                  <c:v>43.080348034330136</c:v>
                </c:pt>
                <c:pt idx="41314">
                  <c:v>43.336414656069039</c:v>
                </c:pt>
                <c:pt idx="41315">
                  <c:v>44.944984807140344</c:v>
                </c:pt>
                <c:pt idx="41316">
                  <c:v>72.295149101733287</c:v>
                </c:pt>
                <c:pt idx="41317">
                  <c:v>64.946638122933393</c:v>
                </c:pt>
                <c:pt idx="41318">
                  <c:v>47.432239785303409</c:v>
                </c:pt>
                <c:pt idx="41319">
                  <c:v>29.334674455177122</c:v>
                </c:pt>
                <c:pt idx="41320">
                  <c:v>14.024942660870957</c:v>
                </c:pt>
                <c:pt idx="41321">
                  <c:v>0.28845252067050214</c:v>
                </c:pt>
                <c:pt idx="41322">
                  <c:v>0</c:v>
                </c:pt>
                <c:pt idx="41323">
                  <c:v>0</c:v>
                </c:pt>
                <c:pt idx="41324">
                  <c:v>0</c:v>
                </c:pt>
                <c:pt idx="41325">
                  <c:v>0</c:v>
                </c:pt>
                <c:pt idx="41326">
                  <c:v>0</c:v>
                </c:pt>
                <c:pt idx="41327">
                  <c:v>0</c:v>
                </c:pt>
                <c:pt idx="41328">
                  <c:v>0</c:v>
                </c:pt>
                <c:pt idx="41329">
                  <c:v>0</c:v>
                </c:pt>
                <c:pt idx="41330">
                  <c:v>0</c:v>
                </c:pt>
                <c:pt idx="41331">
                  <c:v>0</c:v>
                </c:pt>
                <c:pt idx="41332">
                  <c:v>0</c:v>
                </c:pt>
                <c:pt idx="41333">
                  <c:v>0</c:v>
                </c:pt>
                <c:pt idx="41334">
                  <c:v>0</c:v>
                </c:pt>
                <c:pt idx="41335">
                  <c:v>0</c:v>
                </c:pt>
                <c:pt idx="41336">
                  <c:v>0</c:v>
                </c:pt>
                <c:pt idx="41337">
                  <c:v>0</c:v>
                </c:pt>
                <c:pt idx="41338">
                  <c:v>0</c:v>
                </c:pt>
                <c:pt idx="41339">
                  <c:v>0</c:v>
                </c:pt>
                <c:pt idx="41340">
                  <c:v>0</c:v>
                </c:pt>
                <c:pt idx="41341">
                  <c:v>0</c:v>
                </c:pt>
                <c:pt idx="41342">
                  <c:v>0</c:v>
                </c:pt>
                <c:pt idx="41343">
                  <c:v>0</c:v>
                </c:pt>
                <c:pt idx="41344">
                  <c:v>0</c:v>
                </c:pt>
                <c:pt idx="41345">
                  <c:v>0</c:v>
                </c:pt>
                <c:pt idx="41346">
                  <c:v>0</c:v>
                </c:pt>
                <c:pt idx="41347">
                  <c:v>0</c:v>
                </c:pt>
                <c:pt idx="41348">
                  <c:v>0</c:v>
                </c:pt>
                <c:pt idx="41349">
                  <c:v>0</c:v>
                </c:pt>
                <c:pt idx="41350">
                  <c:v>0</c:v>
                </c:pt>
                <c:pt idx="41351">
                  <c:v>0</c:v>
                </c:pt>
                <c:pt idx="41352">
                  <c:v>0</c:v>
                </c:pt>
                <c:pt idx="41353">
                  <c:v>0</c:v>
                </c:pt>
                <c:pt idx="41354">
                  <c:v>0</c:v>
                </c:pt>
                <c:pt idx="41355">
                  <c:v>0</c:v>
                </c:pt>
                <c:pt idx="41356">
                  <c:v>0</c:v>
                </c:pt>
                <c:pt idx="41357">
                  <c:v>0</c:v>
                </c:pt>
                <c:pt idx="41358">
                  <c:v>0</c:v>
                </c:pt>
                <c:pt idx="41359">
                  <c:v>0</c:v>
                </c:pt>
                <c:pt idx="41360">
                  <c:v>0</c:v>
                </c:pt>
                <c:pt idx="41361">
                  <c:v>0</c:v>
                </c:pt>
                <c:pt idx="41362">
                  <c:v>0</c:v>
                </c:pt>
                <c:pt idx="41363">
                  <c:v>0</c:v>
                </c:pt>
                <c:pt idx="41364">
                  <c:v>0</c:v>
                </c:pt>
                <c:pt idx="41365">
                  <c:v>0</c:v>
                </c:pt>
                <c:pt idx="41366">
                  <c:v>0</c:v>
                </c:pt>
                <c:pt idx="41367">
                  <c:v>0</c:v>
                </c:pt>
                <c:pt idx="41368">
                  <c:v>0</c:v>
                </c:pt>
                <c:pt idx="41369">
                  <c:v>0</c:v>
                </c:pt>
                <c:pt idx="41370">
                  <c:v>0</c:v>
                </c:pt>
                <c:pt idx="41371">
                  <c:v>0</c:v>
                </c:pt>
                <c:pt idx="41372">
                  <c:v>0</c:v>
                </c:pt>
                <c:pt idx="41373">
                  <c:v>0</c:v>
                </c:pt>
                <c:pt idx="41374">
                  <c:v>0</c:v>
                </c:pt>
                <c:pt idx="41375">
                  <c:v>0</c:v>
                </c:pt>
                <c:pt idx="41376">
                  <c:v>0</c:v>
                </c:pt>
                <c:pt idx="41377">
                  <c:v>0</c:v>
                </c:pt>
                <c:pt idx="41378">
                  <c:v>0</c:v>
                </c:pt>
                <c:pt idx="41379">
                  <c:v>0</c:v>
                </c:pt>
                <c:pt idx="41380">
                  <c:v>0</c:v>
                </c:pt>
                <c:pt idx="41381">
                  <c:v>0</c:v>
                </c:pt>
                <c:pt idx="41382">
                  <c:v>0</c:v>
                </c:pt>
                <c:pt idx="41383">
                  <c:v>0</c:v>
                </c:pt>
                <c:pt idx="41384">
                  <c:v>0</c:v>
                </c:pt>
                <c:pt idx="41385">
                  <c:v>0</c:v>
                </c:pt>
                <c:pt idx="41386">
                  <c:v>0</c:v>
                </c:pt>
                <c:pt idx="41387">
                  <c:v>0</c:v>
                </c:pt>
                <c:pt idx="41388">
                  <c:v>0</c:v>
                </c:pt>
                <c:pt idx="41389">
                  <c:v>0</c:v>
                </c:pt>
                <c:pt idx="41390">
                  <c:v>0</c:v>
                </c:pt>
                <c:pt idx="41391">
                  <c:v>8.5621895966846413</c:v>
                </c:pt>
                <c:pt idx="41392">
                  <c:v>33.117356443449665</c:v>
                </c:pt>
                <c:pt idx="41393">
                  <c:v>59.482543277158911</c:v>
                </c:pt>
                <c:pt idx="41394">
                  <c:v>84.814469833897846</c:v>
                </c:pt>
                <c:pt idx="41395">
                  <c:v>101.40280247242146</c:v>
                </c:pt>
                <c:pt idx="41396">
                  <c:v>125.51786446658339</c:v>
                </c:pt>
                <c:pt idx="41397">
                  <c:v>148.88505435348981</c:v>
                </c:pt>
                <c:pt idx="41398">
                  <c:v>170.23228467373255</c:v>
                </c:pt>
                <c:pt idx="41399">
                  <c:v>190.1911080110371</c:v>
                </c:pt>
                <c:pt idx="41400">
                  <c:v>218.41734985466275</c:v>
                </c:pt>
                <c:pt idx="41401">
                  <c:v>241.45316959686417</c:v>
                </c:pt>
                <c:pt idx="41402">
                  <c:v>263.78864541759503</c:v>
                </c:pt>
                <c:pt idx="41403">
                  <c:v>281.52534250820804</c:v>
                </c:pt>
                <c:pt idx="41404">
                  <c:v>292.89144838887319</c:v>
                </c:pt>
                <c:pt idx="41405">
                  <c:v>297.82795249938823</c:v>
                </c:pt>
                <c:pt idx="41406">
                  <c:v>317.38848603423418</c:v>
                </c:pt>
                <c:pt idx="41407">
                  <c:v>332.33398428298506</c:v>
                </c:pt>
                <c:pt idx="41408">
                  <c:v>342.59781455491623</c:v>
                </c:pt>
                <c:pt idx="41409">
                  <c:v>348.94159721494185</c:v>
                </c:pt>
                <c:pt idx="41410">
                  <c:v>353.76126234310266</c:v>
                </c:pt>
                <c:pt idx="41411">
                  <c:v>357.83136979793056</c:v>
                </c:pt>
                <c:pt idx="41412">
                  <c:v>365.91684697959556</c:v>
                </c:pt>
                <c:pt idx="41413">
                  <c:v>372.47137047822798</c:v>
                </c:pt>
                <c:pt idx="41414">
                  <c:v>378.71886432453107</c:v>
                </c:pt>
                <c:pt idx="41415">
                  <c:v>382.69880715242391</c:v>
                </c:pt>
                <c:pt idx="41416">
                  <c:v>384.1293612152931</c:v>
                </c:pt>
                <c:pt idx="41417">
                  <c:v>383.74068722359607</c:v>
                </c:pt>
                <c:pt idx="41418">
                  <c:v>422.99836722043574</c:v>
                </c:pt>
                <c:pt idx="41419">
                  <c:v>452.36361122565</c:v>
                </c:pt>
                <c:pt idx="41420">
                  <c:v>470.14121418177575</c:v>
                </c:pt>
                <c:pt idx="41421">
                  <c:v>478.12268959968901</c:v>
                </c:pt>
                <c:pt idx="41422">
                  <c:v>471.55840090589578</c:v>
                </c:pt>
                <c:pt idx="41423">
                  <c:v>469.14043256605436</c:v>
                </c:pt>
                <c:pt idx="41424">
                  <c:v>444.93455176462476</c:v>
                </c:pt>
                <c:pt idx="41425">
                  <c:v>417.04925336535581</c:v>
                </c:pt>
                <c:pt idx="41426">
                  <c:v>400.48368454025422</c:v>
                </c:pt>
                <c:pt idx="41427">
                  <c:v>388.12015906223519</c:v>
                </c:pt>
                <c:pt idx="41428">
                  <c:v>374.52627623852391</c:v>
                </c:pt>
                <c:pt idx="41429">
                  <c:v>360.21019946828523</c:v>
                </c:pt>
                <c:pt idx="41430">
                  <c:v>358.95269535384699</c:v>
                </c:pt>
                <c:pt idx="41431">
                  <c:v>404.33360678874328</c:v>
                </c:pt>
                <c:pt idx="41432">
                  <c:v>417.20619235623536</c:v>
                </c:pt>
                <c:pt idx="41433">
                  <c:v>410.45003709382451</c:v>
                </c:pt>
                <c:pt idx="41434">
                  <c:v>405.64797911424643</c:v>
                </c:pt>
                <c:pt idx="41435">
                  <c:v>401.16945072936329</c:v>
                </c:pt>
                <c:pt idx="41436">
                  <c:v>402.78345325984026</c:v>
                </c:pt>
                <c:pt idx="41437">
                  <c:v>415.15550656907595</c:v>
                </c:pt>
                <c:pt idx="41438">
                  <c:v>422.18951867983992</c:v>
                </c:pt>
                <c:pt idx="41439">
                  <c:v>422.50983033364332</c:v>
                </c:pt>
                <c:pt idx="41440">
                  <c:v>420.46798659027843</c:v>
                </c:pt>
                <c:pt idx="41441">
                  <c:v>418.67243830831131</c:v>
                </c:pt>
                <c:pt idx="41442">
                  <c:v>423.82903288368465</c:v>
                </c:pt>
                <c:pt idx="41443">
                  <c:v>410.42726129053318</c:v>
                </c:pt>
                <c:pt idx="41444">
                  <c:v>391.49188115248859</c:v>
                </c:pt>
                <c:pt idx="41445">
                  <c:v>378.44110068489414</c:v>
                </c:pt>
                <c:pt idx="41446">
                  <c:v>370.90640061291566</c:v>
                </c:pt>
                <c:pt idx="41447">
                  <c:v>364.75230201471618</c:v>
                </c:pt>
                <c:pt idx="41448">
                  <c:v>341.86170664252012</c:v>
                </c:pt>
                <c:pt idx="41449">
                  <c:v>314.64999824638375</c:v>
                </c:pt>
                <c:pt idx="41450">
                  <c:v>296.07130241366667</c:v>
                </c:pt>
                <c:pt idx="41451">
                  <c:v>286.7620886068176</c:v>
                </c:pt>
                <c:pt idx="41452">
                  <c:v>281.54728650026846</c:v>
                </c:pt>
                <c:pt idx="41453">
                  <c:v>277.07362479003507</c:v>
                </c:pt>
                <c:pt idx="41454">
                  <c:v>275.78750062217637</c:v>
                </c:pt>
                <c:pt idx="41455">
                  <c:v>270.63110365713686</c:v>
                </c:pt>
                <c:pt idx="41456">
                  <c:v>263.90937815569799</c:v>
                </c:pt>
                <c:pt idx="41457">
                  <c:v>233.37265271889942</c:v>
                </c:pt>
                <c:pt idx="41458">
                  <c:v>228.0674736107691</c:v>
                </c:pt>
                <c:pt idx="41459">
                  <c:v>223.24269820097859</c:v>
                </c:pt>
                <c:pt idx="41460">
                  <c:v>243.78344648356006</c:v>
                </c:pt>
                <c:pt idx="41461">
                  <c:v>235.5098915136594</c:v>
                </c:pt>
                <c:pt idx="41462">
                  <c:v>226.30601800144788</c:v>
                </c:pt>
                <c:pt idx="41463">
                  <c:v>218.48772171329722</c:v>
                </c:pt>
                <c:pt idx="41464">
                  <c:v>211.94812040549147</c:v>
                </c:pt>
                <c:pt idx="41465">
                  <c:v>181.32376244019815</c:v>
                </c:pt>
                <c:pt idx="41466">
                  <c:v>20.286407799615933</c:v>
                </c:pt>
                <c:pt idx="41467">
                  <c:v>0</c:v>
                </c:pt>
                <c:pt idx="41468">
                  <c:v>0</c:v>
                </c:pt>
                <c:pt idx="41469">
                  <c:v>0</c:v>
                </c:pt>
                <c:pt idx="41470">
                  <c:v>0</c:v>
                </c:pt>
                <c:pt idx="41471">
                  <c:v>0</c:v>
                </c:pt>
                <c:pt idx="41472">
                  <c:v>0</c:v>
                </c:pt>
                <c:pt idx="41473">
                  <c:v>0</c:v>
                </c:pt>
                <c:pt idx="41474">
                  <c:v>0</c:v>
                </c:pt>
                <c:pt idx="41475">
                  <c:v>0</c:v>
                </c:pt>
                <c:pt idx="41476">
                  <c:v>0</c:v>
                </c:pt>
                <c:pt idx="41477">
                  <c:v>0</c:v>
                </c:pt>
                <c:pt idx="41478">
                  <c:v>0</c:v>
                </c:pt>
                <c:pt idx="41479">
                  <c:v>0</c:v>
                </c:pt>
                <c:pt idx="41480">
                  <c:v>0</c:v>
                </c:pt>
                <c:pt idx="41481">
                  <c:v>0</c:v>
                </c:pt>
                <c:pt idx="41482">
                  <c:v>0</c:v>
                </c:pt>
                <c:pt idx="41483">
                  <c:v>0</c:v>
                </c:pt>
                <c:pt idx="41484">
                  <c:v>0</c:v>
                </c:pt>
                <c:pt idx="41485">
                  <c:v>0</c:v>
                </c:pt>
                <c:pt idx="41486">
                  <c:v>0</c:v>
                </c:pt>
                <c:pt idx="41487">
                  <c:v>0</c:v>
                </c:pt>
                <c:pt idx="41488">
                  <c:v>0</c:v>
                </c:pt>
                <c:pt idx="41489">
                  <c:v>0</c:v>
                </c:pt>
                <c:pt idx="41490">
                  <c:v>0</c:v>
                </c:pt>
                <c:pt idx="41491">
                  <c:v>0</c:v>
                </c:pt>
                <c:pt idx="41492">
                  <c:v>0</c:v>
                </c:pt>
                <c:pt idx="41493">
                  <c:v>0</c:v>
                </c:pt>
                <c:pt idx="41494">
                  <c:v>0</c:v>
                </c:pt>
                <c:pt idx="41495">
                  <c:v>0</c:v>
                </c:pt>
                <c:pt idx="41496">
                  <c:v>0</c:v>
                </c:pt>
                <c:pt idx="41497">
                  <c:v>0</c:v>
                </c:pt>
                <c:pt idx="41498">
                  <c:v>0</c:v>
                </c:pt>
                <c:pt idx="41499">
                  <c:v>0</c:v>
                </c:pt>
                <c:pt idx="41500">
                  <c:v>0</c:v>
                </c:pt>
                <c:pt idx="41501">
                  <c:v>0</c:v>
                </c:pt>
                <c:pt idx="41502">
                  <c:v>0</c:v>
                </c:pt>
                <c:pt idx="41503">
                  <c:v>0</c:v>
                </c:pt>
                <c:pt idx="41504">
                  <c:v>0</c:v>
                </c:pt>
                <c:pt idx="41505">
                  <c:v>0</c:v>
                </c:pt>
                <c:pt idx="41506">
                  <c:v>0</c:v>
                </c:pt>
                <c:pt idx="41507">
                  <c:v>0</c:v>
                </c:pt>
                <c:pt idx="41508">
                  <c:v>0</c:v>
                </c:pt>
                <c:pt idx="41509">
                  <c:v>0</c:v>
                </c:pt>
                <c:pt idx="41510">
                  <c:v>0</c:v>
                </c:pt>
                <c:pt idx="41511">
                  <c:v>0</c:v>
                </c:pt>
                <c:pt idx="41512">
                  <c:v>0</c:v>
                </c:pt>
                <c:pt idx="41513">
                  <c:v>0</c:v>
                </c:pt>
                <c:pt idx="41514">
                  <c:v>0</c:v>
                </c:pt>
                <c:pt idx="41515">
                  <c:v>0</c:v>
                </c:pt>
                <c:pt idx="41516">
                  <c:v>0</c:v>
                </c:pt>
                <c:pt idx="41517">
                  <c:v>0</c:v>
                </c:pt>
                <c:pt idx="41518">
                  <c:v>0</c:v>
                </c:pt>
                <c:pt idx="41519">
                  <c:v>0</c:v>
                </c:pt>
                <c:pt idx="41520">
                  <c:v>0</c:v>
                </c:pt>
                <c:pt idx="41521">
                  <c:v>0</c:v>
                </c:pt>
                <c:pt idx="41522">
                  <c:v>0</c:v>
                </c:pt>
                <c:pt idx="41523">
                  <c:v>0</c:v>
                </c:pt>
                <c:pt idx="41524">
                  <c:v>0</c:v>
                </c:pt>
                <c:pt idx="41525">
                  <c:v>0</c:v>
                </c:pt>
                <c:pt idx="41526">
                  <c:v>0</c:v>
                </c:pt>
                <c:pt idx="41527">
                  <c:v>0</c:v>
                </c:pt>
                <c:pt idx="41528">
                  <c:v>0</c:v>
                </c:pt>
                <c:pt idx="41529">
                  <c:v>0</c:v>
                </c:pt>
                <c:pt idx="41530">
                  <c:v>0</c:v>
                </c:pt>
                <c:pt idx="41531">
                  <c:v>0</c:v>
                </c:pt>
                <c:pt idx="41532">
                  <c:v>0</c:v>
                </c:pt>
                <c:pt idx="41533">
                  <c:v>0</c:v>
                </c:pt>
                <c:pt idx="41534">
                  <c:v>0</c:v>
                </c:pt>
                <c:pt idx="41535">
                  <c:v>0</c:v>
                </c:pt>
                <c:pt idx="41536">
                  <c:v>0</c:v>
                </c:pt>
                <c:pt idx="41537">
                  <c:v>0</c:v>
                </c:pt>
                <c:pt idx="41538">
                  <c:v>0</c:v>
                </c:pt>
                <c:pt idx="41539">
                  <c:v>0</c:v>
                </c:pt>
                <c:pt idx="41540">
                  <c:v>0</c:v>
                </c:pt>
                <c:pt idx="41541">
                  <c:v>0</c:v>
                </c:pt>
                <c:pt idx="41542">
                  <c:v>0</c:v>
                </c:pt>
                <c:pt idx="41543">
                  <c:v>0</c:v>
                </c:pt>
                <c:pt idx="41544">
                  <c:v>0</c:v>
                </c:pt>
                <c:pt idx="41545">
                  <c:v>0</c:v>
                </c:pt>
                <c:pt idx="41546">
                  <c:v>0</c:v>
                </c:pt>
                <c:pt idx="41547">
                  <c:v>0</c:v>
                </c:pt>
                <c:pt idx="41548">
                  <c:v>0</c:v>
                </c:pt>
                <c:pt idx="41549">
                  <c:v>0</c:v>
                </c:pt>
                <c:pt idx="41550">
                  <c:v>0</c:v>
                </c:pt>
                <c:pt idx="41551">
                  <c:v>0</c:v>
                </c:pt>
                <c:pt idx="41552">
                  <c:v>0</c:v>
                </c:pt>
                <c:pt idx="41553">
                  <c:v>0</c:v>
                </c:pt>
                <c:pt idx="41554">
                  <c:v>0</c:v>
                </c:pt>
                <c:pt idx="41555">
                  <c:v>0</c:v>
                </c:pt>
                <c:pt idx="41556">
                  <c:v>0</c:v>
                </c:pt>
                <c:pt idx="41557">
                  <c:v>0</c:v>
                </c:pt>
                <c:pt idx="41558">
                  <c:v>0</c:v>
                </c:pt>
                <c:pt idx="41559">
                  <c:v>0</c:v>
                </c:pt>
                <c:pt idx="41560">
                  <c:v>0</c:v>
                </c:pt>
                <c:pt idx="41561">
                  <c:v>0</c:v>
                </c:pt>
                <c:pt idx="41562">
                  <c:v>0</c:v>
                </c:pt>
                <c:pt idx="41563">
                  <c:v>0</c:v>
                </c:pt>
                <c:pt idx="41564">
                  <c:v>0</c:v>
                </c:pt>
                <c:pt idx="41565">
                  <c:v>0</c:v>
                </c:pt>
                <c:pt idx="41566">
                  <c:v>0</c:v>
                </c:pt>
                <c:pt idx="41567">
                  <c:v>0.54258290607380799</c:v>
                </c:pt>
                <c:pt idx="41568">
                  <c:v>0</c:v>
                </c:pt>
                <c:pt idx="41569">
                  <c:v>0</c:v>
                </c:pt>
                <c:pt idx="41570">
                  <c:v>0</c:v>
                </c:pt>
                <c:pt idx="41571">
                  <c:v>0</c:v>
                </c:pt>
                <c:pt idx="41572">
                  <c:v>0</c:v>
                </c:pt>
                <c:pt idx="41573">
                  <c:v>0</c:v>
                </c:pt>
                <c:pt idx="41574">
                  <c:v>0</c:v>
                </c:pt>
                <c:pt idx="41575">
                  <c:v>10.702321104373048</c:v>
                </c:pt>
                <c:pt idx="41576">
                  <c:v>21.517225462854888</c:v>
                </c:pt>
                <c:pt idx="41577">
                  <c:v>24.054425773740356</c:v>
                </c:pt>
                <c:pt idx="41578">
                  <c:v>19.698098408709981</c:v>
                </c:pt>
                <c:pt idx="41579">
                  <c:v>12.837292249783532</c:v>
                </c:pt>
                <c:pt idx="41580">
                  <c:v>5.8025427083718926</c:v>
                </c:pt>
                <c:pt idx="41581">
                  <c:v>17.168700727689775</c:v>
                </c:pt>
                <c:pt idx="41582">
                  <c:v>20.089534929131482</c:v>
                </c:pt>
                <c:pt idx="41583">
                  <c:v>17.084901101323158</c:v>
                </c:pt>
                <c:pt idx="41584">
                  <c:v>14.313467951223009</c:v>
                </c:pt>
                <c:pt idx="41585">
                  <c:v>13.085841363878016</c:v>
                </c:pt>
                <c:pt idx="41586">
                  <c:v>12.07828601902084</c:v>
                </c:pt>
                <c:pt idx="41587">
                  <c:v>0</c:v>
                </c:pt>
                <c:pt idx="41588">
                  <c:v>0</c:v>
                </c:pt>
                <c:pt idx="41589">
                  <c:v>0</c:v>
                </c:pt>
                <c:pt idx="41590">
                  <c:v>0</c:v>
                </c:pt>
                <c:pt idx="41591">
                  <c:v>0</c:v>
                </c:pt>
                <c:pt idx="41592">
                  <c:v>0</c:v>
                </c:pt>
                <c:pt idx="41593">
                  <c:v>0</c:v>
                </c:pt>
                <c:pt idx="41594">
                  <c:v>0</c:v>
                </c:pt>
                <c:pt idx="41595">
                  <c:v>0</c:v>
                </c:pt>
                <c:pt idx="41596">
                  <c:v>0</c:v>
                </c:pt>
                <c:pt idx="41597">
                  <c:v>0</c:v>
                </c:pt>
                <c:pt idx="41598">
                  <c:v>0</c:v>
                </c:pt>
                <c:pt idx="41599">
                  <c:v>0</c:v>
                </c:pt>
                <c:pt idx="41600">
                  <c:v>0</c:v>
                </c:pt>
                <c:pt idx="41601">
                  <c:v>0</c:v>
                </c:pt>
                <c:pt idx="41602">
                  <c:v>0</c:v>
                </c:pt>
                <c:pt idx="41603">
                  <c:v>0</c:v>
                </c:pt>
                <c:pt idx="41604">
                  <c:v>0</c:v>
                </c:pt>
                <c:pt idx="41605">
                  <c:v>0</c:v>
                </c:pt>
                <c:pt idx="41606">
                  <c:v>0</c:v>
                </c:pt>
                <c:pt idx="41607">
                  <c:v>0</c:v>
                </c:pt>
                <c:pt idx="41608">
                  <c:v>0</c:v>
                </c:pt>
                <c:pt idx="41609">
                  <c:v>0</c:v>
                </c:pt>
                <c:pt idx="41610">
                  <c:v>0</c:v>
                </c:pt>
                <c:pt idx="41611">
                  <c:v>0</c:v>
                </c:pt>
                <c:pt idx="41612">
                  <c:v>0</c:v>
                </c:pt>
                <c:pt idx="41613">
                  <c:v>0</c:v>
                </c:pt>
                <c:pt idx="41614">
                  <c:v>0</c:v>
                </c:pt>
                <c:pt idx="41615">
                  <c:v>0</c:v>
                </c:pt>
                <c:pt idx="41616">
                  <c:v>0</c:v>
                </c:pt>
                <c:pt idx="41617">
                  <c:v>0</c:v>
                </c:pt>
                <c:pt idx="41618">
                  <c:v>0</c:v>
                </c:pt>
                <c:pt idx="41619">
                  <c:v>0</c:v>
                </c:pt>
                <c:pt idx="41620">
                  <c:v>0</c:v>
                </c:pt>
                <c:pt idx="41621">
                  <c:v>0</c:v>
                </c:pt>
                <c:pt idx="41622">
                  <c:v>0</c:v>
                </c:pt>
                <c:pt idx="41623">
                  <c:v>0</c:v>
                </c:pt>
                <c:pt idx="41624">
                  <c:v>0</c:v>
                </c:pt>
                <c:pt idx="41625">
                  <c:v>0</c:v>
                </c:pt>
                <c:pt idx="41626">
                  <c:v>0</c:v>
                </c:pt>
                <c:pt idx="41627">
                  <c:v>0</c:v>
                </c:pt>
                <c:pt idx="41628">
                  <c:v>0</c:v>
                </c:pt>
                <c:pt idx="41629">
                  <c:v>0</c:v>
                </c:pt>
                <c:pt idx="41630">
                  <c:v>0</c:v>
                </c:pt>
                <c:pt idx="41631">
                  <c:v>0</c:v>
                </c:pt>
                <c:pt idx="41632">
                  <c:v>0</c:v>
                </c:pt>
                <c:pt idx="41633">
                  <c:v>0</c:v>
                </c:pt>
                <c:pt idx="41634">
                  <c:v>0</c:v>
                </c:pt>
                <c:pt idx="41635">
                  <c:v>0</c:v>
                </c:pt>
                <c:pt idx="41636">
                  <c:v>0</c:v>
                </c:pt>
                <c:pt idx="41637">
                  <c:v>0</c:v>
                </c:pt>
                <c:pt idx="41638">
                  <c:v>0</c:v>
                </c:pt>
                <c:pt idx="41639">
                  <c:v>0</c:v>
                </c:pt>
                <c:pt idx="41640">
                  <c:v>0</c:v>
                </c:pt>
                <c:pt idx="41641">
                  <c:v>0</c:v>
                </c:pt>
                <c:pt idx="41642">
                  <c:v>0</c:v>
                </c:pt>
                <c:pt idx="41643">
                  <c:v>0</c:v>
                </c:pt>
                <c:pt idx="41644">
                  <c:v>0</c:v>
                </c:pt>
                <c:pt idx="41645">
                  <c:v>0</c:v>
                </c:pt>
                <c:pt idx="41646">
                  <c:v>0</c:v>
                </c:pt>
                <c:pt idx="41647">
                  <c:v>0</c:v>
                </c:pt>
                <c:pt idx="41648">
                  <c:v>0</c:v>
                </c:pt>
                <c:pt idx="41649">
                  <c:v>0</c:v>
                </c:pt>
                <c:pt idx="41650">
                  <c:v>0</c:v>
                </c:pt>
                <c:pt idx="41651">
                  <c:v>0</c:v>
                </c:pt>
                <c:pt idx="41652">
                  <c:v>0</c:v>
                </c:pt>
                <c:pt idx="41653">
                  <c:v>0</c:v>
                </c:pt>
                <c:pt idx="41654">
                  <c:v>0</c:v>
                </c:pt>
                <c:pt idx="41655">
                  <c:v>0</c:v>
                </c:pt>
                <c:pt idx="41656">
                  <c:v>0</c:v>
                </c:pt>
                <c:pt idx="41657">
                  <c:v>0</c:v>
                </c:pt>
                <c:pt idx="41658">
                  <c:v>0</c:v>
                </c:pt>
                <c:pt idx="41659">
                  <c:v>0</c:v>
                </c:pt>
                <c:pt idx="41660">
                  <c:v>0</c:v>
                </c:pt>
                <c:pt idx="41661">
                  <c:v>0</c:v>
                </c:pt>
                <c:pt idx="41662">
                  <c:v>0</c:v>
                </c:pt>
                <c:pt idx="41663">
                  <c:v>0</c:v>
                </c:pt>
                <c:pt idx="41664">
                  <c:v>0</c:v>
                </c:pt>
                <c:pt idx="41665">
                  <c:v>0</c:v>
                </c:pt>
                <c:pt idx="41666">
                  <c:v>0</c:v>
                </c:pt>
                <c:pt idx="41667">
                  <c:v>0</c:v>
                </c:pt>
                <c:pt idx="41668">
                  <c:v>0</c:v>
                </c:pt>
                <c:pt idx="41669">
                  <c:v>0</c:v>
                </c:pt>
                <c:pt idx="41670">
                  <c:v>0</c:v>
                </c:pt>
                <c:pt idx="41671">
                  <c:v>0</c:v>
                </c:pt>
                <c:pt idx="41672">
                  <c:v>0</c:v>
                </c:pt>
                <c:pt idx="41673">
                  <c:v>0</c:v>
                </c:pt>
                <c:pt idx="41674">
                  <c:v>0</c:v>
                </c:pt>
                <c:pt idx="41675">
                  <c:v>0</c:v>
                </c:pt>
                <c:pt idx="41676">
                  <c:v>0</c:v>
                </c:pt>
                <c:pt idx="41677">
                  <c:v>0</c:v>
                </c:pt>
                <c:pt idx="41678">
                  <c:v>0</c:v>
                </c:pt>
                <c:pt idx="41679">
                  <c:v>0</c:v>
                </c:pt>
                <c:pt idx="41680">
                  <c:v>0</c:v>
                </c:pt>
                <c:pt idx="41681">
                  <c:v>0</c:v>
                </c:pt>
                <c:pt idx="41682">
                  <c:v>0</c:v>
                </c:pt>
                <c:pt idx="41683">
                  <c:v>0</c:v>
                </c:pt>
                <c:pt idx="41684">
                  <c:v>0</c:v>
                </c:pt>
                <c:pt idx="41685">
                  <c:v>0</c:v>
                </c:pt>
                <c:pt idx="41686">
                  <c:v>0</c:v>
                </c:pt>
                <c:pt idx="41687">
                  <c:v>0</c:v>
                </c:pt>
                <c:pt idx="41688">
                  <c:v>0</c:v>
                </c:pt>
                <c:pt idx="41689">
                  <c:v>0</c:v>
                </c:pt>
                <c:pt idx="41690">
                  <c:v>0</c:v>
                </c:pt>
                <c:pt idx="41691">
                  <c:v>0</c:v>
                </c:pt>
                <c:pt idx="41692">
                  <c:v>0</c:v>
                </c:pt>
                <c:pt idx="41693">
                  <c:v>0</c:v>
                </c:pt>
                <c:pt idx="41694">
                  <c:v>0</c:v>
                </c:pt>
                <c:pt idx="41695">
                  <c:v>0</c:v>
                </c:pt>
                <c:pt idx="41696">
                  <c:v>0</c:v>
                </c:pt>
                <c:pt idx="41697">
                  <c:v>0</c:v>
                </c:pt>
                <c:pt idx="41698">
                  <c:v>0</c:v>
                </c:pt>
                <c:pt idx="41699">
                  <c:v>0</c:v>
                </c:pt>
                <c:pt idx="41700">
                  <c:v>0</c:v>
                </c:pt>
                <c:pt idx="41701">
                  <c:v>0</c:v>
                </c:pt>
                <c:pt idx="41702">
                  <c:v>0</c:v>
                </c:pt>
                <c:pt idx="41703">
                  <c:v>0</c:v>
                </c:pt>
                <c:pt idx="41704">
                  <c:v>0</c:v>
                </c:pt>
                <c:pt idx="41705">
                  <c:v>0</c:v>
                </c:pt>
                <c:pt idx="41706">
                  <c:v>0</c:v>
                </c:pt>
                <c:pt idx="41707">
                  <c:v>0</c:v>
                </c:pt>
                <c:pt idx="41708">
                  <c:v>0</c:v>
                </c:pt>
                <c:pt idx="41709">
                  <c:v>0</c:v>
                </c:pt>
                <c:pt idx="41710">
                  <c:v>0</c:v>
                </c:pt>
                <c:pt idx="41711">
                  <c:v>0</c:v>
                </c:pt>
                <c:pt idx="41712">
                  <c:v>0</c:v>
                </c:pt>
                <c:pt idx="41713">
                  <c:v>0</c:v>
                </c:pt>
                <c:pt idx="41714">
                  <c:v>0</c:v>
                </c:pt>
                <c:pt idx="41715">
                  <c:v>0</c:v>
                </c:pt>
                <c:pt idx="41716">
                  <c:v>0</c:v>
                </c:pt>
                <c:pt idx="41717">
                  <c:v>0</c:v>
                </c:pt>
                <c:pt idx="41718">
                  <c:v>0</c:v>
                </c:pt>
                <c:pt idx="41719">
                  <c:v>0</c:v>
                </c:pt>
                <c:pt idx="41720">
                  <c:v>0</c:v>
                </c:pt>
                <c:pt idx="41721">
                  <c:v>0</c:v>
                </c:pt>
                <c:pt idx="41722">
                  <c:v>0</c:v>
                </c:pt>
                <c:pt idx="41723">
                  <c:v>0</c:v>
                </c:pt>
                <c:pt idx="41724">
                  <c:v>0</c:v>
                </c:pt>
                <c:pt idx="41725">
                  <c:v>0</c:v>
                </c:pt>
                <c:pt idx="41726">
                  <c:v>0</c:v>
                </c:pt>
                <c:pt idx="41727">
                  <c:v>0</c:v>
                </c:pt>
                <c:pt idx="41728">
                  <c:v>0</c:v>
                </c:pt>
                <c:pt idx="41729">
                  <c:v>0</c:v>
                </c:pt>
                <c:pt idx="41730">
                  <c:v>0</c:v>
                </c:pt>
                <c:pt idx="41731">
                  <c:v>0</c:v>
                </c:pt>
                <c:pt idx="41732">
                  <c:v>0</c:v>
                </c:pt>
                <c:pt idx="41733">
                  <c:v>0</c:v>
                </c:pt>
                <c:pt idx="41734">
                  <c:v>0</c:v>
                </c:pt>
                <c:pt idx="41735">
                  <c:v>0</c:v>
                </c:pt>
                <c:pt idx="41736">
                  <c:v>0</c:v>
                </c:pt>
                <c:pt idx="41737">
                  <c:v>0</c:v>
                </c:pt>
                <c:pt idx="41738">
                  <c:v>0</c:v>
                </c:pt>
                <c:pt idx="41739">
                  <c:v>0</c:v>
                </c:pt>
                <c:pt idx="41740">
                  <c:v>0</c:v>
                </c:pt>
                <c:pt idx="41741">
                  <c:v>0</c:v>
                </c:pt>
                <c:pt idx="41742">
                  <c:v>0</c:v>
                </c:pt>
                <c:pt idx="41743">
                  <c:v>0</c:v>
                </c:pt>
                <c:pt idx="41744">
                  <c:v>0</c:v>
                </c:pt>
                <c:pt idx="41745">
                  <c:v>0</c:v>
                </c:pt>
                <c:pt idx="41746">
                  <c:v>0</c:v>
                </c:pt>
                <c:pt idx="41747">
                  <c:v>0</c:v>
                </c:pt>
                <c:pt idx="41748">
                  <c:v>0</c:v>
                </c:pt>
                <c:pt idx="41749">
                  <c:v>0</c:v>
                </c:pt>
                <c:pt idx="41750">
                  <c:v>0</c:v>
                </c:pt>
                <c:pt idx="41751">
                  <c:v>0</c:v>
                </c:pt>
                <c:pt idx="41752">
                  <c:v>0</c:v>
                </c:pt>
                <c:pt idx="41753">
                  <c:v>0</c:v>
                </c:pt>
                <c:pt idx="41754">
                  <c:v>0</c:v>
                </c:pt>
                <c:pt idx="41755">
                  <c:v>0</c:v>
                </c:pt>
                <c:pt idx="41756">
                  <c:v>0</c:v>
                </c:pt>
                <c:pt idx="41757">
                  <c:v>0</c:v>
                </c:pt>
                <c:pt idx="41758">
                  <c:v>0</c:v>
                </c:pt>
                <c:pt idx="41759">
                  <c:v>0</c:v>
                </c:pt>
                <c:pt idx="41760">
                  <c:v>0</c:v>
                </c:pt>
                <c:pt idx="41761">
                  <c:v>0</c:v>
                </c:pt>
                <c:pt idx="41762">
                  <c:v>0</c:v>
                </c:pt>
                <c:pt idx="41763">
                  <c:v>0</c:v>
                </c:pt>
                <c:pt idx="41764">
                  <c:v>0</c:v>
                </c:pt>
                <c:pt idx="41765">
                  <c:v>0</c:v>
                </c:pt>
                <c:pt idx="41766">
                  <c:v>0</c:v>
                </c:pt>
                <c:pt idx="41767">
                  <c:v>0</c:v>
                </c:pt>
                <c:pt idx="41768">
                  <c:v>0</c:v>
                </c:pt>
                <c:pt idx="41769">
                  <c:v>0</c:v>
                </c:pt>
                <c:pt idx="41770">
                  <c:v>0</c:v>
                </c:pt>
                <c:pt idx="41771">
                  <c:v>0</c:v>
                </c:pt>
                <c:pt idx="41772">
                  <c:v>0</c:v>
                </c:pt>
                <c:pt idx="41773">
                  <c:v>0</c:v>
                </c:pt>
                <c:pt idx="41774">
                  <c:v>0</c:v>
                </c:pt>
                <c:pt idx="41775">
                  <c:v>0</c:v>
                </c:pt>
                <c:pt idx="41776">
                  <c:v>0</c:v>
                </c:pt>
                <c:pt idx="41777">
                  <c:v>0</c:v>
                </c:pt>
                <c:pt idx="41778">
                  <c:v>0</c:v>
                </c:pt>
                <c:pt idx="41779">
                  <c:v>0</c:v>
                </c:pt>
                <c:pt idx="41780">
                  <c:v>0</c:v>
                </c:pt>
                <c:pt idx="41781">
                  <c:v>0</c:v>
                </c:pt>
                <c:pt idx="41782">
                  <c:v>0</c:v>
                </c:pt>
                <c:pt idx="41783">
                  <c:v>0</c:v>
                </c:pt>
                <c:pt idx="41784">
                  <c:v>0</c:v>
                </c:pt>
                <c:pt idx="41785">
                  <c:v>0</c:v>
                </c:pt>
                <c:pt idx="41786">
                  <c:v>0</c:v>
                </c:pt>
                <c:pt idx="41787">
                  <c:v>0</c:v>
                </c:pt>
                <c:pt idx="41788">
                  <c:v>0</c:v>
                </c:pt>
                <c:pt idx="41789">
                  <c:v>0</c:v>
                </c:pt>
                <c:pt idx="41790">
                  <c:v>0</c:v>
                </c:pt>
                <c:pt idx="41791">
                  <c:v>0</c:v>
                </c:pt>
                <c:pt idx="41792">
                  <c:v>0</c:v>
                </c:pt>
                <c:pt idx="41793">
                  <c:v>0</c:v>
                </c:pt>
                <c:pt idx="41794">
                  <c:v>0</c:v>
                </c:pt>
                <c:pt idx="41795">
                  <c:v>0</c:v>
                </c:pt>
                <c:pt idx="41796">
                  <c:v>0</c:v>
                </c:pt>
                <c:pt idx="41797">
                  <c:v>0</c:v>
                </c:pt>
                <c:pt idx="41798">
                  <c:v>0</c:v>
                </c:pt>
                <c:pt idx="41799">
                  <c:v>0</c:v>
                </c:pt>
                <c:pt idx="41800">
                  <c:v>0</c:v>
                </c:pt>
                <c:pt idx="41801">
                  <c:v>0</c:v>
                </c:pt>
                <c:pt idx="41802">
                  <c:v>0</c:v>
                </c:pt>
                <c:pt idx="41803">
                  <c:v>0</c:v>
                </c:pt>
                <c:pt idx="41804">
                  <c:v>0</c:v>
                </c:pt>
                <c:pt idx="41805">
                  <c:v>0</c:v>
                </c:pt>
                <c:pt idx="41806">
                  <c:v>0</c:v>
                </c:pt>
                <c:pt idx="41807">
                  <c:v>0</c:v>
                </c:pt>
                <c:pt idx="41808">
                  <c:v>0</c:v>
                </c:pt>
                <c:pt idx="41809">
                  <c:v>0</c:v>
                </c:pt>
                <c:pt idx="41810">
                  <c:v>0</c:v>
                </c:pt>
                <c:pt idx="41811">
                  <c:v>0</c:v>
                </c:pt>
                <c:pt idx="41812">
                  <c:v>0</c:v>
                </c:pt>
                <c:pt idx="41813">
                  <c:v>0</c:v>
                </c:pt>
                <c:pt idx="41814">
                  <c:v>0</c:v>
                </c:pt>
                <c:pt idx="41815">
                  <c:v>0</c:v>
                </c:pt>
                <c:pt idx="41816">
                  <c:v>0</c:v>
                </c:pt>
                <c:pt idx="41817">
                  <c:v>0</c:v>
                </c:pt>
                <c:pt idx="41818">
                  <c:v>0</c:v>
                </c:pt>
                <c:pt idx="41819">
                  <c:v>0</c:v>
                </c:pt>
                <c:pt idx="41820">
                  <c:v>0</c:v>
                </c:pt>
                <c:pt idx="41821">
                  <c:v>0</c:v>
                </c:pt>
                <c:pt idx="41822">
                  <c:v>0</c:v>
                </c:pt>
                <c:pt idx="41823">
                  <c:v>0</c:v>
                </c:pt>
                <c:pt idx="41824">
                  <c:v>0</c:v>
                </c:pt>
                <c:pt idx="41825">
                  <c:v>0</c:v>
                </c:pt>
                <c:pt idx="41826">
                  <c:v>0</c:v>
                </c:pt>
                <c:pt idx="41827">
                  <c:v>0</c:v>
                </c:pt>
                <c:pt idx="41828">
                  <c:v>0</c:v>
                </c:pt>
                <c:pt idx="41829">
                  <c:v>0</c:v>
                </c:pt>
                <c:pt idx="41830">
                  <c:v>0</c:v>
                </c:pt>
                <c:pt idx="41831">
                  <c:v>0</c:v>
                </c:pt>
                <c:pt idx="41832">
                  <c:v>0</c:v>
                </c:pt>
                <c:pt idx="41833">
                  <c:v>0</c:v>
                </c:pt>
                <c:pt idx="41834">
                  <c:v>0</c:v>
                </c:pt>
                <c:pt idx="41835">
                  <c:v>0</c:v>
                </c:pt>
                <c:pt idx="41836">
                  <c:v>0</c:v>
                </c:pt>
                <c:pt idx="41837">
                  <c:v>0</c:v>
                </c:pt>
                <c:pt idx="41838">
                  <c:v>0</c:v>
                </c:pt>
                <c:pt idx="41839">
                  <c:v>0</c:v>
                </c:pt>
                <c:pt idx="41840">
                  <c:v>0</c:v>
                </c:pt>
                <c:pt idx="41841">
                  <c:v>0</c:v>
                </c:pt>
                <c:pt idx="41842">
                  <c:v>0</c:v>
                </c:pt>
                <c:pt idx="41843">
                  <c:v>0</c:v>
                </c:pt>
                <c:pt idx="41844">
                  <c:v>0</c:v>
                </c:pt>
                <c:pt idx="41845">
                  <c:v>0</c:v>
                </c:pt>
                <c:pt idx="41846">
                  <c:v>0</c:v>
                </c:pt>
                <c:pt idx="41847">
                  <c:v>0</c:v>
                </c:pt>
                <c:pt idx="41848">
                  <c:v>0</c:v>
                </c:pt>
                <c:pt idx="41849">
                  <c:v>0</c:v>
                </c:pt>
                <c:pt idx="41850">
                  <c:v>0</c:v>
                </c:pt>
                <c:pt idx="41851">
                  <c:v>0</c:v>
                </c:pt>
                <c:pt idx="41852">
                  <c:v>0</c:v>
                </c:pt>
                <c:pt idx="41853">
                  <c:v>0</c:v>
                </c:pt>
                <c:pt idx="41854">
                  <c:v>0</c:v>
                </c:pt>
                <c:pt idx="41855">
                  <c:v>0</c:v>
                </c:pt>
                <c:pt idx="41856">
                  <c:v>0</c:v>
                </c:pt>
                <c:pt idx="41857">
                  <c:v>0</c:v>
                </c:pt>
                <c:pt idx="41858">
                  <c:v>0</c:v>
                </c:pt>
                <c:pt idx="41859">
                  <c:v>0</c:v>
                </c:pt>
                <c:pt idx="41860">
                  <c:v>0</c:v>
                </c:pt>
                <c:pt idx="41861">
                  <c:v>0</c:v>
                </c:pt>
                <c:pt idx="41862">
                  <c:v>0</c:v>
                </c:pt>
                <c:pt idx="41863">
                  <c:v>0</c:v>
                </c:pt>
                <c:pt idx="41864">
                  <c:v>0</c:v>
                </c:pt>
                <c:pt idx="41865">
                  <c:v>0</c:v>
                </c:pt>
                <c:pt idx="41866">
                  <c:v>0</c:v>
                </c:pt>
                <c:pt idx="41867">
                  <c:v>0</c:v>
                </c:pt>
                <c:pt idx="41868">
                  <c:v>0</c:v>
                </c:pt>
                <c:pt idx="41869">
                  <c:v>0</c:v>
                </c:pt>
                <c:pt idx="41870">
                  <c:v>0</c:v>
                </c:pt>
                <c:pt idx="41871">
                  <c:v>0</c:v>
                </c:pt>
                <c:pt idx="41872">
                  <c:v>0</c:v>
                </c:pt>
                <c:pt idx="41873">
                  <c:v>0</c:v>
                </c:pt>
                <c:pt idx="41874">
                  <c:v>0</c:v>
                </c:pt>
                <c:pt idx="41875">
                  <c:v>0</c:v>
                </c:pt>
                <c:pt idx="41876">
                  <c:v>0</c:v>
                </c:pt>
                <c:pt idx="41877">
                  <c:v>0</c:v>
                </c:pt>
                <c:pt idx="41878">
                  <c:v>0</c:v>
                </c:pt>
                <c:pt idx="41879">
                  <c:v>0</c:v>
                </c:pt>
                <c:pt idx="41880">
                  <c:v>0</c:v>
                </c:pt>
                <c:pt idx="41881">
                  <c:v>0</c:v>
                </c:pt>
                <c:pt idx="41882">
                  <c:v>0</c:v>
                </c:pt>
                <c:pt idx="41883">
                  <c:v>0</c:v>
                </c:pt>
                <c:pt idx="41884">
                  <c:v>0</c:v>
                </c:pt>
                <c:pt idx="41885">
                  <c:v>0</c:v>
                </c:pt>
                <c:pt idx="41886">
                  <c:v>0</c:v>
                </c:pt>
                <c:pt idx="41887">
                  <c:v>0</c:v>
                </c:pt>
                <c:pt idx="41888">
                  <c:v>0</c:v>
                </c:pt>
                <c:pt idx="41889">
                  <c:v>0</c:v>
                </c:pt>
                <c:pt idx="41890">
                  <c:v>0</c:v>
                </c:pt>
                <c:pt idx="41891">
                  <c:v>0</c:v>
                </c:pt>
                <c:pt idx="41892">
                  <c:v>0</c:v>
                </c:pt>
                <c:pt idx="41893">
                  <c:v>0</c:v>
                </c:pt>
                <c:pt idx="41894">
                  <c:v>0</c:v>
                </c:pt>
                <c:pt idx="41895">
                  <c:v>0</c:v>
                </c:pt>
                <c:pt idx="41896">
                  <c:v>0</c:v>
                </c:pt>
                <c:pt idx="41897">
                  <c:v>0</c:v>
                </c:pt>
                <c:pt idx="41898">
                  <c:v>0</c:v>
                </c:pt>
                <c:pt idx="41899">
                  <c:v>0</c:v>
                </c:pt>
                <c:pt idx="41900">
                  <c:v>0</c:v>
                </c:pt>
                <c:pt idx="41901">
                  <c:v>0</c:v>
                </c:pt>
                <c:pt idx="41902">
                  <c:v>0</c:v>
                </c:pt>
                <c:pt idx="41903">
                  <c:v>0</c:v>
                </c:pt>
                <c:pt idx="41904">
                  <c:v>0</c:v>
                </c:pt>
                <c:pt idx="41905">
                  <c:v>0</c:v>
                </c:pt>
                <c:pt idx="41906">
                  <c:v>0</c:v>
                </c:pt>
                <c:pt idx="41907">
                  <c:v>0</c:v>
                </c:pt>
                <c:pt idx="41908">
                  <c:v>0</c:v>
                </c:pt>
                <c:pt idx="41909">
                  <c:v>0</c:v>
                </c:pt>
                <c:pt idx="41910">
                  <c:v>0</c:v>
                </c:pt>
                <c:pt idx="41911">
                  <c:v>0</c:v>
                </c:pt>
                <c:pt idx="41912">
                  <c:v>0</c:v>
                </c:pt>
                <c:pt idx="41913">
                  <c:v>0</c:v>
                </c:pt>
                <c:pt idx="41914">
                  <c:v>0</c:v>
                </c:pt>
                <c:pt idx="41915">
                  <c:v>0</c:v>
                </c:pt>
                <c:pt idx="41916">
                  <c:v>0</c:v>
                </c:pt>
                <c:pt idx="41917">
                  <c:v>0</c:v>
                </c:pt>
                <c:pt idx="41918">
                  <c:v>0</c:v>
                </c:pt>
                <c:pt idx="41919">
                  <c:v>0</c:v>
                </c:pt>
                <c:pt idx="41920">
                  <c:v>0</c:v>
                </c:pt>
                <c:pt idx="41921">
                  <c:v>0</c:v>
                </c:pt>
                <c:pt idx="41922">
                  <c:v>0</c:v>
                </c:pt>
                <c:pt idx="41923">
                  <c:v>0</c:v>
                </c:pt>
                <c:pt idx="41924">
                  <c:v>0</c:v>
                </c:pt>
                <c:pt idx="41925">
                  <c:v>0</c:v>
                </c:pt>
                <c:pt idx="41926">
                  <c:v>0</c:v>
                </c:pt>
                <c:pt idx="41927">
                  <c:v>0</c:v>
                </c:pt>
                <c:pt idx="41928">
                  <c:v>0</c:v>
                </c:pt>
                <c:pt idx="41929">
                  <c:v>0</c:v>
                </c:pt>
                <c:pt idx="41930">
                  <c:v>0</c:v>
                </c:pt>
                <c:pt idx="41931">
                  <c:v>0</c:v>
                </c:pt>
                <c:pt idx="41932">
                  <c:v>0</c:v>
                </c:pt>
                <c:pt idx="41933">
                  <c:v>0</c:v>
                </c:pt>
                <c:pt idx="41934">
                  <c:v>0</c:v>
                </c:pt>
                <c:pt idx="41935">
                  <c:v>0</c:v>
                </c:pt>
                <c:pt idx="41936">
                  <c:v>0</c:v>
                </c:pt>
                <c:pt idx="41937">
                  <c:v>0</c:v>
                </c:pt>
                <c:pt idx="41938">
                  <c:v>0</c:v>
                </c:pt>
                <c:pt idx="41939">
                  <c:v>0</c:v>
                </c:pt>
                <c:pt idx="41940">
                  <c:v>0</c:v>
                </c:pt>
                <c:pt idx="41941">
                  <c:v>0</c:v>
                </c:pt>
                <c:pt idx="41942">
                  <c:v>0</c:v>
                </c:pt>
                <c:pt idx="41943">
                  <c:v>0</c:v>
                </c:pt>
                <c:pt idx="41944">
                  <c:v>0</c:v>
                </c:pt>
                <c:pt idx="41945">
                  <c:v>0</c:v>
                </c:pt>
                <c:pt idx="41946">
                  <c:v>0</c:v>
                </c:pt>
                <c:pt idx="41947">
                  <c:v>0</c:v>
                </c:pt>
                <c:pt idx="41948">
                  <c:v>0</c:v>
                </c:pt>
                <c:pt idx="41949">
                  <c:v>0</c:v>
                </c:pt>
                <c:pt idx="41950">
                  <c:v>0</c:v>
                </c:pt>
                <c:pt idx="41951">
                  <c:v>0</c:v>
                </c:pt>
                <c:pt idx="41952">
                  <c:v>0</c:v>
                </c:pt>
                <c:pt idx="41953">
                  <c:v>0</c:v>
                </c:pt>
                <c:pt idx="41954">
                  <c:v>0</c:v>
                </c:pt>
                <c:pt idx="41955">
                  <c:v>0</c:v>
                </c:pt>
                <c:pt idx="41956">
                  <c:v>0</c:v>
                </c:pt>
                <c:pt idx="41957">
                  <c:v>0</c:v>
                </c:pt>
                <c:pt idx="41958">
                  <c:v>0</c:v>
                </c:pt>
                <c:pt idx="41959">
                  <c:v>0</c:v>
                </c:pt>
                <c:pt idx="41960">
                  <c:v>0</c:v>
                </c:pt>
                <c:pt idx="41961">
                  <c:v>0</c:v>
                </c:pt>
                <c:pt idx="41962">
                  <c:v>0</c:v>
                </c:pt>
                <c:pt idx="41963">
                  <c:v>0</c:v>
                </c:pt>
                <c:pt idx="41964">
                  <c:v>0</c:v>
                </c:pt>
                <c:pt idx="41965">
                  <c:v>0</c:v>
                </c:pt>
                <c:pt idx="41966">
                  <c:v>0</c:v>
                </c:pt>
                <c:pt idx="41967">
                  <c:v>0</c:v>
                </c:pt>
                <c:pt idx="41968">
                  <c:v>0</c:v>
                </c:pt>
                <c:pt idx="41969">
                  <c:v>0</c:v>
                </c:pt>
                <c:pt idx="41970">
                  <c:v>0</c:v>
                </c:pt>
                <c:pt idx="41971">
                  <c:v>0</c:v>
                </c:pt>
                <c:pt idx="41972">
                  <c:v>0</c:v>
                </c:pt>
                <c:pt idx="41973">
                  <c:v>0</c:v>
                </c:pt>
                <c:pt idx="41974">
                  <c:v>0</c:v>
                </c:pt>
                <c:pt idx="41975">
                  <c:v>0</c:v>
                </c:pt>
                <c:pt idx="41976">
                  <c:v>0</c:v>
                </c:pt>
                <c:pt idx="41977">
                  <c:v>0</c:v>
                </c:pt>
                <c:pt idx="41978">
                  <c:v>0</c:v>
                </c:pt>
                <c:pt idx="41979">
                  <c:v>0</c:v>
                </c:pt>
                <c:pt idx="41980">
                  <c:v>0</c:v>
                </c:pt>
                <c:pt idx="41981">
                  <c:v>0</c:v>
                </c:pt>
                <c:pt idx="41982">
                  <c:v>0</c:v>
                </c:pt>
                <c:pt idx="41983">
                  <c:v>0</c:v>
                </c:pt>
                <c:pt idx="41984">
                  <c:v>0</c:v>
                </c:pt>
                <c:pt idx="41985">
                  <c:v>0</c:v>
                </c:pt>
                <c:pt idx="41986">
                  <c:v>0</c:v>
                </c:pt>
                <c:pt idx="41987">
                  <c:v>0</c:v>
                </c:pt>
                <c:pt idx="41988">
                  <c:v>0</c:v>
                </c:pt>
                <c:pt idx="41989">
                  <c:v>0</c:v>
                </c:pt>
                <c:pt idx="41990">
                  <c:v>0</c:v>
                </c:pt>
                <c:pt idx="41991">
                  <c:v>0</c:v>
                </c:pt>
                <c:pt idx="41992">
                  <c:v>0</c:v>
                </c:pt>
                <c:pt idx="41993">
                  <c:v>0</c:v>
                </c:pt>
                <c:pt idx="41994">
                  <c:v>0</c:v>
                </c:pt>
                <c:pt idx="41995">
                  <c:v>0</c:v>
                </c:pt>
                <c:pt idx="41996">
                  <c:v>0</c:v>
                </c:pt>
                <c:pt idx="41997">
                  <c:v>0</c:v>
                </c:pt>
                <c:pt idx="41998">
                  <c:v>0</c:v>
                </c:pt>
                <c:pt idx="41999">
                  <c:v>0</c:v>
                </c:pt>
                <c:pt idx="42000">
                  <c:v>0</c:v>
                </c:pt>
                <c:pt idx="42001">
                  <c:v>0</c:v>
                </c:pt>
                <c:pt idx="42002">
                  <c:v>0</c:v>
                </c:pt>
                <c:pt idx="42003">
                  <c:v>0</c:v>
                </c:pt>
                <c:pt idx="42004">
                  <c:v>0</c:v>
                </c:pt>
                <c:pt idx="42005">
                  <c:v>0</c:v>
                </c:pt>
                <c:pt idx="42006">
                  <c:v>0</c:v>
                </c:pt>
                <c:pt idx="42007">
                  <c:v>0</c:v>
                </c:pt>
                <c:pt idx="42008">
                  <c:v>2.1763234230784776</c:v>
                </c:pt>
                <c:pt idx="42009">
                  <c:v>4.7284314653595736</c:v>
                </c:pt>
                <c:pt idx="42010">
                  <c:v>3.9468302641342241</c:v>
                </c:pt>
                <c:pt idx="42011">
                  <c:v>0.43024592117118488</c:v>
                </c:pt>
                <c:pt idx="42012">
                  <c:v>0</c:v>
                </c:pt>
                <c:pt idx="42013">
                  <c:v>11.282288524140355</c:v>
                </c:pt>
                <c:pt idx="42014">
                  <c:v>13.146478961801542</c:v>
                </c:pt>
                <c:pt idx="42015">
                  <c:v>9.2253941039093768</c:v>
                </c:pt>
                <c:pt idx="42016">
                  <c:v>5.6518145282801768</c:v>
                </c:pt>
                <c:pt idx="42017">
                  <c:v>3.4037382157700291</c:v>
                </c:pt>
                <c:pt idx="42018">
                  <c:v>0.97730860758656712</c:v>
                </c:pt>
                <c:pt idx="42019">
                  <c:v>0</c:v>
                </c:pt>
                <c:pt idx="42020">
                  <c:v>0</c:v>
                </c:pt>
                <c:pt idx="42021">
                  <c:v>0</c:v>
                </c:pt>
                <c:pt idx="42022">
                  <c:v>0</c:v>
                </c:pt>
                <c:pt idx="42023">
                  <c:v>0</c:v>
                </c:pt>
                <c:pt idx="42024">
                  <c:v>0</c:v>
                </c:pt>
                <c:pt idx="42025">
                  <c:v>0</c:v>
                </c:pt>
                <c:pt idx="42026">
                  <c:v>0</c:v>
                </c:pt>
                <c:pt idx="42027">
                  <c:v>0</c:v>
                </c:pt>
                <c:pt idx="42028">
                  <c:v>0</c:v>
                </c:pt>
                <c:pt idx="42029">
                  <c:v>0</c:v>
                </c:pt>
                <c:pt idx="42030">
                  <c:v>0</c:v>
                </c:pt>
                <c:pt idx="42031">
                  <c:v>0</c:v>
                </c:pt>
                <c:pt idx="42032">
                  <c:v>0</c:v>
                </c:pt>
                <c:pt idx="42033">
                  <c:v>0</c:v>
                </c:pt>
                <c:pt idx="42034">
                  <c:v>0</c:v>
                </c:pt>
                <c:pt idx="42035">
                  <c:v>0</c:v>
                </c:pt>
                <c:pt idx="42036">
                  <c:v>0</c:v>
                </c:pt>
                <c:pt idx="42037">
                  <c:v>0</c:v>
                </c:pt>
                <c:pt idx="42038">
                  <c:v>0</c:v>
                </c:pt>
                <c:pt idx="42039">
                  <c:v>0</c:v>
                </c:pt>
                <c:pt idx="42040">
                  <c:v>0</c:v>
                </c:pt>
                <c:pt idx="42041">
                  <c:v>0</c:v>
                </c:pt>
                <c:pt idx="42042">
                  <c:v>0</c:v>
                </c:pt>
                <c:pt idx="42043">
                  <c:v>0</c:v>
                </c:pt>
                <c:pt idx="42044">
                  <c:v>0</c:v>
                </c:pt>
                <c:pt idx="42045">
                  <c:v>0</c:v>
                </c:pt>
                <c:pt idx="42046">
                  <c:v>0</c:v>
                </c:pt>
                <c:pt idx="42047">
                  <c:v>0</c:v>
                </c:pt>
                <c:pt idx="42048">
                  <c:v>0</c:v>
                </c:pt>
                <c:pt idx="42049">
                  <c:v>0</c:v>
                </c:pt>
                <c:pt idx="42050">
                  <c:v>0</c:v>
                </c:pt>
                <c:pt idx="42051">
                  <c:v>0</c:v>
                </c:pt>
                <c:pt idx="42052">
                  <c:v>0</c:v>
                </c:pt>
                <c:pt idx="42053">
                  <c:v>0</c:v>
                </c:pt>
                <c:pt idx="42054">
                  <c:v>0</c:v>
                </c:pt>
                <c:pt idx="42055">
                  <c:v>0</c:v>
                </c:pt>
                <c:pt idx="42056">
                  <c:v>0</c:v>
                </c:pt>
                <c:pt idx="42057">
                  <c:v>0</c:v>
                </c:pt>
                <c:pt idx="42058">
                  <c:v>0</c:v>
                </c:pt>
                <c:pt idx="42059">
                  <c:v>0</c:v>
                </c:pt>
                <c:pt idx="42060">
                  <c:v>0</c:v>
                </c:pt>
                <c:pt idx="42061">
                  <c:v>0</c:v>
                </c:pt>
                <c:pt idx="42062">
                  <c:v>0</c:v>
                </c:pt>
                <c:pt idx="42063">
                  <c:v>0</c:v>
                </c:pt>
                <c:pt idx="42064">
                  <c:v>0</c:v>
                </c:pt>
                <c:pt idx="42065">
                  <c:v>0</c:v>
                </c:pt>
                <c:pt idx="42066">
                  <c:v>0</c:v>
                </c:pt>
                <c:pt idx="42067">
                  <c:v>0</c:v>
                </c:pt>
                <c:pt idx="42068">
                  <c:v>0</c:v>
                </c:pt>
                <c:pt idx="42069">
                  <c:v>0</c:v>
                </c:pt>
                <c:pt idx="42070">
                  <c:v>0</c:v>
                </c:pt>
                <c:pt idx="42071">
                  <c:v>0</c:v>
                </c:pt>
                <c:pt idx="42072">
                  <c:v>0</c:v>
                </c:pt>
                <c:pt idx="42073">
                  <c:v>0</c:v>
                </c:pt>
                <c:pt idx="42074">
                  <c:v>0</c:v>
                </c:pt>
                <c:pt idx="42075">
                  <c:v>0</c:v>
                </c:pt>
                <c:pt idx="42076">
                  <c:v>0</c:v>
                </c:pt>
                <c:pt idx="42077">
                  <c:v>0</c:v>
                </c:pt>
                <c:pt idx="42078">
                  <c:v>0</c:v>
                </c:pt>
                <c:pt idx="42079">
                  <c:v>0</c:v>
                </c:pt>
                <c:pt idx="42080">
                  <c:v>0</c:v>
                </c:pt>
                <c:pt idx="42081">
                  <c:v>0</c:v>
                </c:pt>
                <c:pt idx="42082">
                  <c:v>0</c:v>
                </c:pt>
                <c:pt idx="42083">
                  <c:v>0</c:v>
                </c:pt>
                <c:pt idx="42084">
                  <c:v>0</c:v>
                </c:pt>
                <c:pt idx="42085">
                  <c:v>0</c:v>
                </c:pt>
                <c:pt idx="42086">
                  <c:v>0</c:v>
                </c:pt>
                <c:pt idx="42087">
                  <c:v>0</c:v>
                </c:pt>
                <c:pt idx="42088">
                  <c:v>0</c:v>
                </c:pt>
                <c:pt idx="42089">
                  <c:v>0</c:v>
                </c:pt>
                <c:pt idx="42090">
                  <c:v>0</c:v>
                </c:pt>
                <c:pt idx="42091">
                  <c:v>0</c:v>
                </c:pt>
                <c:pt idx="42092">
                  <c:v>0</c:v>
                </c:pt>
                <c:pt idx="42093">
                  <c:v>0</c:v>
                </c:pt>
                <c:pt idx="42094">
                  <c:v>0</c:v>
                </c:pt>
                <c:pt idx="42095">
                  <c:v>0</c:v>
                </c:pt>
                <c:pt idx="42096">
                  <c:v>0</c:v>
                </c:pt>
                <c:pt idx="42097">
                  <c:v>0</c:v>
                </c:pt>
                <c:pt idx="42098">
                  <c:v>0</c:v>
                </c:pt>
                <c:pt idx="42099">
                  <c:v>0</c:v>
                </c:pt>
                <c:pt idx="42100">
                  <c:v>0</c:v>
                </c:pt>
                <c:pt idx="42101">
                  <c:v>0</c:v>
                </c:pt>
                <c:pt idx="42102">
                  <c:v>0</c:v>
                </c:pt>
                <c:pt idx="42103">
                  <c:v>0</c:v>
                </c:pt>
                <c:pt idx="42104">
                  <c:v>0</c:v>
                </c:pt>
                <c:pt idx="42105">
                  <c:v>0</c:v>
                </c:pt>
                <c:pt idx="42106">
                  <c:v>0</c:v>
                </c:pt>
                <c:pt idx="42107">
                  <c:v>0</c:v>
                </c:pt>
                <c:pt idx="42108">
                  <c:v>0</c:v>
                </c:pt>
                <c:pt idx="42109">
                  <c:v>0</c:v>
                </c:pt>
                <c:pt idx="42110">
                  <c:v>0</c:v>
                </c:pt>
                <c:pt idx="42111">
                  <c:v>0</c:v>
                </c:pt>
                <c:pt idx="42112">
                  <c:v>0</c:v>
                </c:pt>
                <c:pt idx="42113">
                  <c:v>0</c:v>
                </c:pt>
                <c:pt idx="42114">
                  <c:v>0</c:v>
                </c:pt>
                <c:pt idx="42115">
                  <c:v>0</c:v>
                </c:pt>
                <c:pt idx="42116">
                  <c:v>0</c:v>
                </c:pt>
                <c:pt idx="42117">
                  <c:v>0</c:v>
                </c:pt>
                <c:pt idx="42118">
                  <c:v>0</c:v>
                </c:pt>
                <c:pt idx="42119">
                  <c:v>0</c:v>
                </c:pt>
                <c:pt idx="42120">
                  <c:v>0</c:v>
                </c:pt>
                <c:pt idx="42121">
                  <c:v>0</c:v>
                </c:pt>
                <c:pt idx="42122">
                  <c:v>0</c:v>
                </c:pt>
                <c:pt idx="42123">
                  <c:v>0</c:v>
                </c:pt>
                <c:pt idx="42124">
                  <c:v>0</c:v>
                </c:pt>
                <c:pt idx="42125">
                  <c:v>0</c:v>
                </c:pt>
                <c:pt idx="42126">
                  <c:v>0</c:v>
                </c:pt>
                <c:pt idx="42127">
                  <c:v>0</c:v>
                </c:pt>
                <c:pt idx="42128">
                  <c:v>0</c:v>
                </c:pt>
                <c:pt idx="42129">
                  <c:v>0</c:v>
                </c:pt>
                <c:pt idx="42130">
                  <c:v>0</c:v>
                </c:pt>
                <c:pt idx="42131">
                  <c:v>0</c:v>
                </c:pt>
                <c:pt idx="42132">
                  <c:v>0</c:v>
                </c:pt>
                <c:pt idx="42133">
                  <c:v>0</c:v>
                </c:pt>
                <c:pt idx="42134">
                  <c:v>0</c:v>
                </c:pt>
                <c:pt idx="42135">
                  <c:v>0</c:v>
                </c:pt>
                <c:pt idx="42136">
                  <c:v>0</c:v>
                </c:pt>
                <c:pt idx="42137">
                  <c:v>0</c:v>
                </c:pt>
                <c:pt idx="42138">
                  <c:v>0</c:v>
                </c:pt>
                <c:pt idx="42139">
                  <c:v>0</c:v>
                </c:pt>
                <c:pt idx="42140">
                  <c:v>0</c:v>
                </c:pt>
                <c:pt idx="42141">
                  <c:v>0</c:v>
                </c:pt>
                <c:pt idx="42142">
                  <c:v>0</c:v>
                </c:pt>
                <c:pt idx="42143">
                  <c:v>0</c:v>
                </c:pt>
                <c:pt idx="42144">
                  <c:v>0</c:v>
                </c:pt>
                <c:pt idx="42145">
                  <c:v>0</c:v>
                </c:pt>
                <c:pt idx="42146">
                  <c:v>0</c:v>
                </c:pt>
                <c:pt idx="42147">
                  <c:v>0</c:v>
                </c:pt>
                <c:pt idx="42148">
                  <c:v>0</c:v>
                </c:pt>
                <c:pt idx="42149">
                  <c:v>0</c:v>
                </c:pt>
                <c:pt idx="42150">
                  <c:v>0</c:v>
                </c:pt>
                <c:pt idx="42151">
                  <c:v>0</c:v>
                </c:pt>
                <c:pt idx="42152">
                  <c:v>0</c:v>
                </c:pt>
                <c:pt idx="42153">
                  <c:v>0</c:v>
                </c:pt>
                <c:pt idx="42154">
                  <c:v>0</c:v>
                </c:pt>
                <c:pt idx="42155">
                  <c:v>0</c:v>
                </c:pt>
                <c:pt idx="42156">
                  <c:v>0</c:v>
                </c:pt>
                <c:pt idx="42157">
                  <c:v>0</c:v>
                </c:pt>
                <c:pt idx="42158">
                  <c:v>0</c:v>
                </c:pt>
                <c:pt idx="42159">
                  <c:v>0</c:v>
                </c:pt>
                <c:pt idx="42160">
                  <c:v>0</c:v>
                </c:pt>
                <c:pt idx="42161">
                  <c:v>0</c:v>
                </c:pt>
                <c:pt idx="42162">
                  <c:v>0</c:v>
                </c:pt>
                <c:pt idx="42163">
                  <c:v>0</c:v>
                </c:pt>
                <c:pt idx="42164">
                  <c:v>0</c:v>
                </c:pt>
                <c:pt idx="42165">
                  <c:v>0</c:v>
                </c:pt>
                <c:pt idx="42166">
                  <c:v>0</c:v>
                </c:pt>
                <c:pt idx="42167">
                  <c:v>0</c:v>
                </c:pt>
                <c:pt idx="42168">
                  <c:v>0</c:v>
                </c:pt>
                <c:pt idx="42169">
                  <c:v>0</c:v>
                </c:pt>
                <c:pt idx="42170">
                  <c:v>0</c:v>
                </c:pt>
                <c:pt idx="42171">
                  <c:v>0</c:v>
                </c:pt>
                <c:pt idx="42172">
                  <c:v>0</c:v>
                </c:pt>
                <c:pt idx="42173">
                  <c:v>0</c:v>
                </c:pt>
                <c:pt idx="42174">
                  <c:v>0</c:v>
                </c:pt>
                <c:pt idx="42175">
                  <c:v>0</c:v>
                </c:pt>
                <c:pt idx="42176">
                  <c:v>0</c:v>
                </c:pt>
                <c:pt idx="42177">
                  <c:v>0</c:v>
                </c:pt>
                <c:pt idx="42178">
                  <c:v>0</c:v>
                </c:pt>
                <c:pt idx="42179">
                  <c:v>0</c:v>
                </c:pt>
                <c:pt idx="42180">
                  <c:v>0</c:v>
                </c:pt>
                <c:pt idx="42181">
                  <c:v>0</c:v>
                </c:pt>
                <c:pt idx="42182">
                  <c:v>0</c:v>
                </c:pt>
                <c:pt idx="42183">
                  <c:v>0</c:v>
                </c:pt>
                <c:pt idx="42184">
                  <c:v>0</c:v>
                </c:pt>
                <c:pt idx="42185">
                  <c:v>0</c:v>
                </c:pt>
                <c:pt idx="42186">
                  <c:v>0</c:v>
                </c:pt>
                <c:pt idx="42187">
                  <c:v>0</c:v>
                </c:pt>
                <c:pt idx="42188">
                  <c:v>0</c:v>
                </c:pt>
                <c:pt idx="42189">
                  <c:v>0</c:v>
                </c:pt>
                <c:pt idx="42190">
                  <c:v>0</c:v>
                </c:pt>
                <c:pt idx="42191">
                  <c:v>0</c:v>
                </c:pt>
                <c:pt idx="42192">
                  <c:v>0</c:v>
                </c:pt>
                <c:pt idx="42193">
                  <c:v>0</c:v>
                </c:pt>
                <c:pt idx="42194">
                  <c:v>0</c:v>
                </c:pt>
                <c:pt idx="42195">
                  <c:v>0</c:v>
                </c:pt>
                <c:pt idx="42196">
                  <c:v>0</c:v>
                </c:pt>
                <c:pt idx="42197">
                  <c:v>0</c:v>
                </c:pt>
                <c:pt idx="42198">
                  <c:v>0</c:v>
                </c:pt>
                <c:pt idx="42199">
                  <c:v>0</c:v>
                </c:pt>
                <c:pt idx="42200">
                  <c:v>0</c:v>
                </c:pt>
                <c:pt idx="42201">
                  <c:v>0</c:v>
                </c:pt>
                <c:pt idx="42202">
                  <c:v>0</c:v>
                </c:pt>
                <c:pt idx="42203">
                  <c:v>0</c:v>
                </c:pt>
                <c:pt idx="42204">
                  <c:v>0</c:v>
                </c:pt>
                <c:pt idx="42205">
                  <c:v>0</c:v>
                </c:pt>
                <c:pt idx="42206">
                  <c:v>0</c:v>
                </c:pt>
                <c:pt idx="42207">
                  <c:v>0</c:v>
                </c:pt>
                <c:pt idx="42208">
                  <c:v>0</c:v>
                </c:pt>
                <c:pt idx="42209">
                  <c:v>0</c:v>
                </c:pt>
                <c:pt idx="42210">
                  <c:v>0</c:v>
                </c:pt>
                <c:pt idx="42211">
                  <c:v>0</c:v>
                </c:pt>
                <c:pt idx="42212">
                  <c:v>0</c:v>
                </c:pt>
                <c:pt idx="42213">
                  <c:v>0</c:v>
                </c:pt>
                <c:pt idx="42214">
                  <c:v>0</c:v>
                </c:pt>
                <c:pt idx="42215">
                  <c:v>0</c:v>
                </c:pt>
                <c:pt idx="42216">
                  <c:v>0</c:v>
                </c:pt>
                <c:pt idx="42217">
                  <c:v>0</c:v>
                </c:pt>
                <c:pt idx="42218">
                  <c:v>0</c:v>
                </c:pt>
                <c:pt idx="42219">
                  <c:v>0</c:v>
                </c:pt>
                <c:pt idx="42220">
                  <c:v>0</c:v>
                </c:pt>
                <c:pt idx="42221">
                  <c:v>0</c:v>
                </c:pt>
                <c:pt idx="42222">
                  <c:v>0</c:v>
                </c:pt>
                <c:pt idx="42223">
                  <c:v>0</c:v>
                </c:pt>
                <c:pt idx="42224">
                  <c:v>0</c:v>
                </c:pt>
                <c:pt idx="42225">
                  <c:v>0</c:v>
                </c:pt>
                <c:pt idx="42226">
                  <c:v>0</c:v>
                </c:pt>
                <c:pt idx="42227">
                  <c:v>0</c:v>
                </c:pt>
                <c:pt idx="42228">
                  <c:v>0</c:v>
                </c:pt>
                <c:pt idx="42229">
                  <c:v>0</c:v>
                </c:pt>
                <c:pt idx="42230">
                  <c:v>0</c:v>
                </c:pt>
                <c:pt idx="42231">
                  <c:v>0</c:v>
                </c:pt>
                <c:pt idx="42232">
                  <c:v>0</c:v>
                </c:pt>
                <c:pt idx="42233">
                  <c:v>0</c:v>
                </c:pt>
                <c:pt idx="42234">
                  <c:v>0</c:v>
                </c:pt>
                <c:pt idx="42235">
                  <c:v>0</c:v>
                </c:pt>
                <c:pt idx="42236">
                  <c:v>0</c:v>
                </c:pt>
                <c:pt idx="42237">
                  <c:v>0</c:v>
                </c:pt>
                <c:pt idx="42238">
                  <c:v>0</c:v>
                </c:pt>
                <c:pt idx="42239">
                  <c:v>0</c:v>
                </c:pt>
                <c:pt idx="42240">
                  <c:v>0</c:v>
                </c:pt>
                <c:pt idx="42241">
                  <c:v>0</c:v>
                </c:pt>
                <c:pt idx="42242">
                  <c:v>0</c:v>
                </c:pt>
                <c:pt idx="42243">
                  <c:v>0</c:v>
                </c:pt>
                <c:pt idx="42244">
                  <c:v>0</c:v>
                </c:pt>
                <c:pt idx="42245">
                  <c:v>0</c:v>
                </c:pt>
                <c:pt idx="42246">
                  <c:v>0</c:v>
                </c:pt>
                <c:pt idx="42247">
                  <c:v>0</c:v>
                </c:pt>
                <c:pt idx="42248">
                  <c:v>0</c:v>
                </c:pt>
                <c:pt idx="42249">
                  <c:v>0</c:v>
                </c:pt>
                <c:pt idx="42250">
                  <c:v>0</c:v>
                </c:pt>
                <c:pt idx="42251">
                  <c:v>0</c:v>
                </c:pt>
                <c:pt idx="42252">
                  <c:v>0</c:v>
                </c:pt>
                <c:pt idx="42253">
                  <c:v>0</c:v>
                </c:pt>
                <c:pt idx="42254">
                  <c:v>0</c:v>
                </c:pt>
                <c:pt idx="42255">
                  <c:v>0</c:v>
                </c:pt>
                <c:pt idx="42256">
                  <c:v>0</c:v>
                </c:pt>
                <c:pt idx="42257">
                  <c:v>0</c:v>
                </c:pt>
                <c:pt idx="42258">
                  <c:v>0</c:v>
                </c:pt>
                <c:pt idx="42259">
                  <c:v>0</c:v>
                </c:pt>
                <c:pt idx="42260">
                  <c:v>0</c:v>
                </c:pt>
                <c:pt idx="42261">
                  <c:v>0</c:v>
                </c:pt>
                <c:pt idx="42262">
                  <c:v>0</c:v>
                </c:pt>
                <c:pt idx="42263">
                  <c:v>0</c:v>
                </c:pt>
                <c:pt idx="42264">
                  <c:v>0</c:v>
                </c:pt>
                <c:pt idx="42265">
                  <c:v>0</c:v>
                </c:pt>
                <c:pt idx="42266">
                  <c:v>0</c:v>
                </c:pt>
                <c:pt idx="42267">
                  <c:v>0</c:v>
                </c:pt>
                <c:pt idx="42268">
                  <c:v>0</c:v>
                </c:pt>
                <c:pt idx="42269">
                  <c:v>0</c:v>
                </c:pt>
                <c:pt idx="42270">
                  <c:v>0</c:v>
                </c:pt>
                <c:pt idx="42271">
                  <c:v>0</c:v>
                </c:pt>
                <c:pt idx="42272">
                  <c:v>0</c:v>
                </c:pt>
                <c:pt idx="42273">
                  <c:v>0</c:v>
                </c:pt>
                <c:pt idx="42274">
                  <c:v>0</c:v>
                </c:pt>
                <c:pt idx="42275">
                  <c:v>0</c:v>
                </c:pt>
                <c:pt idx="42276">
                  <c:v>0</c:v>
                </c:pt>
                <c:pt idx="42277">
                  <c:v>0</c:v>
                </c:pt>
                <c:pt idx="42278">
                  <c:v>0</c:v>
                </c:pt>
                <c:pt idx="42279">
                  <c:v>0</c:v>
                </c:pt>
                <c:pt idx="42280">
                  <c:v>0</c:v>
                </c:pt>
                <c:pt idx="42281">
                  <c:v>0</c:v>
                </c:pt>
                <c:pt idx="42282">
                  <c:v>0</c:v>
                </c:pt>
                <c:pt idx="42283">
                  <c:v>0</c:v>
                </c:pt>
                <c:pt idx="42284">
                  <c:v>0</c:v>
                </c:pt>
                <c:pt idx="42285">
                  <c:v>0</c:v>
                </c:pt>
                <c:pt idx="42286">
                  <c:v>0</c:v>
                </c:pt>
                <c:pt idx="42287">
                  <c:v>0</c:v>
                </c:pt>
                <c:pt idx="42288">
                  <c:v>0</c:v>
                </c:pt>
                <c:pt idx="42289">
                  <c:v>0</c:v>
                </c:pt>
                <c:pt idx="42290">
                  <c:v>0</c:v>
                </c:pt>
                <c:pt idx="42291">
                  <c:v>0</c:v>
                </c:pt>
                <c:pt idx="42292">
                  <c:v>0</c:v>
                </c:pt>
                <c:pt idx="42293">
                  <c:v>0</c:v>
                </c:pt>
                <c:pt idx="42294">
                  <c:v>0</c:v>
                </c:pt>
                <c:pt idx="42295">
                  <c:v>0</c:v>
                </c:pt>
                <c:pt idx="42296">
                  <c:v>0</c:v>
                </c:pt>
                <c:pt idx="42297">
                  <c:v>0</c:v>
                </c:pt>
                <c:pt idx="42298">
                  <c:v>0</c:v>
                </c:pt>
                <c:pt idx="42299">
                  <c:v>0</c:v>
                </c:pt>
                <c:pt idx="42300">
                  <c:v>0</c:v>
                </c:pt>
                <c:pt idx="42301">
                  <c:v>0</c:v>
                </c:pt>
                <c:pt idx="42302">
                  <c:v>0</c:v>
                </c:pt>
                <c:pt idx="42303">
                  <c:v>0</c:v>
                </c:pt>
                <c:pt idx="42304">
                  <c:v>0</c:v>
                </c:pt>
                <c:pt idx="42305">
                  <c:v>0</c:v>
                </c:pt>
                <c:pt idx="42306">
                  <c:v>0</c:v>
                </c:pt>
                <c:pt idx="42307">
                  <c:v>0</c:v>
                </c:pt>
                <c:pt idx="42308">
                  <c:v>0</c:v>
                </c:pt>
                <c:pt idx="42309">
                  <c:v>0</c:v>
                </c:pt>
                <c:pt idx="42310">
                  <c:v>0</c:v>
                </c:pt>
                <c:pt idx="42311">
                  <c:v>0</c:v>
                </c:pt>
                <c:pt idx="42312">
                  <c:v>0</c:v>
                </c:pt>
                <c:pt idx="42313">
                  <c:v>0</c:v>
                </c:pt>
                <c:pt idx="42314">
                  <c:v>0</c:v>
                </c:pt>
                <c:pt idx="42315">
                  <c:v>0</c:v>
                </c:pt>
                <c:pt idx="42316">
                  <c:v>0</c:v>
                </c:pt>
                <c:pt idx="42317">
                  <c:v>0</c:v>
                </c:pt>
                <c:pt idx="42318">
                  <c:v>0</c:v>
                </c:pt>
                <c:pt idx="42319">
                  <c:v>0</c:v>
                </c:pt>
                <c:pt idx="42320">
                  <c:v>0</c:v>
                </c:pt>
                <c:pt idx="42321">
                  <c:v>0</c:v>
                </c:pt>
                <c:pt idx="42322">
                  <c:v>0</c:v>
                </c:pt>
                <c:pt idx="42323">
                  <c:v>0</c:v>
                </c:pt>
                <c:pt idx="42324">
                  <c:v>0</c:v>
                </c:pt>
                <c:pt idx="42325">
                  <c:v>0</c:v>
                </c:pt>
                <c:pt idx="42326">
                  <c:v>0</c:v>
                </c:pt>
                <c:pt idx="42327">
                  <c:v>0</c:v>
                </c:pt>
                <c:pt idx="42328">
                  <c:v>0</c:v>
                </c:pt>
                <c:pt idx="42329">
                  <c:v>0</c:v>
                </c:pt>
                <c:pt idx="42330">
                  <c:v>0</c:v>
                </c:pt>
                <c:pt idx="42331">
                  <c:v>0</c:v>
                </c:pt>
                <c:pt idx="42332">
                  <c:v>0</c:v>
                </c:pt>
                <c:pt idx="42333">
                  <c:v>0</c:v>
                </c:pt>
                <c:pt idx="42334">
                  <c:v>0</c:v>
                </c:pt>
                <c:pt idx="42335">
                  <c:v>0</c:v>
                </c:pt>
                <c:pt idx="42336">
                  <c:v>0</c:v>
                </c:pt>
                <c:pt idx="42337">
                  <c:v>0</c:v>
                </c:pt>
                <c:pt idx="42338">
                  <c:v>0</c:v>
                </c:pt>
                <c:pt idx="42339">
                  <c:v>0</c:v>
                </c:pt>
                <c:pt idx="42340">
                  <c:v>0</c:v>
                </c:pt>
                <c:pt idx="42341">
                  <c:v>0</c:v>
                </c:pt>
                <c:pt idx="42342">
                  <c:v>0</c:v>
                </c:pt>
                <c:pt idx="42343">
                  <c:v>0</c:v>
                </c:pt>
                <c:pt idx="42344">
                  <c:v>0</c:v>
                </c:pt>
                <c:pt idx="42345">
                  <c:v>0</c:v>
                </c:pt>
                <c:pt idx="42346">
                  <c:v>0</c:v>
                </c:pt>
                <c:pt idx="42347">
                  <c:v>0</c:v>
                </c:pt>
                <c:pt idx="42348">
                  <c:v>0</c:v>
                </c:pt>
                <c:pt idx="42349">
                  <c:v>0</c:v>
                </c:pt>
                <c:pt idx="42350">
                  <c:v>0</c:v>
                </c:pt>
                <c:pt idx="42351">
                  <c:v>0</c:v>
                </c:pt>
                <c:pt idx="42352">
                  <c:v>0</c:v>
                </c:pt>
                <c:pt idx="42353">
                  <c:v>0</c:v>
                </c:pt>
                <c:pt idx="42354">
                  <c:v>0</c:v>
                </c:pt>
                <c:pt idx="42355">
                  <c:v>0</c:v>
                </c:pt>
                <c:pt idx="42356">
                  <c:v>0</c:v>
                </c:pt>
                <c:pt idx="42357">
                  <c:v>0</c:v>
                </c:pt>
                <c:pt idx="42358">
                  <c:v>0</c:v>
                </c:pt>
                <c:pt idx="42359">
                  <c:v>0</c:v>
                </c:pt>
                <c:pt idx="42360">
                  <c:v>0</c:v>
                </c:pt>
                <c:pt idx="42361">
                  <c:v>0</c:v>
                </c:pt>
                <c:pt idx="42362">
                  <c:v>0</c:v>
                </c:pt>
                <c:pt idx="42363">
                  <c:v>0</c:v>
                </c:pt>
                <c:pt idx="42364">
                  <c:v>0</c:v>
                </c:pt>
                <c:pt idx="42365">
                  <c:v>0</c:v>
                </c:pt>
                <c:pt idx="42366">
                  <c:v>0</c:v>
                </c:pt>
                <c:pt idx="42367">
                  <c:v>0</c:v>
                </c:pt>
                <c:pt idx="42368">
                  <c:v>0</c:v>
                </c:pt>
                <c:pt idx="42369">
                  <c:v>0</c:v>
                </c:pt>
                <c:pt idx="42370">
                  <c:v>0</c:v>
                </c:pt>
                <c:pt idx="42371">
                  <c:v>0</c:v>
                </c:pt>
                <c:pt idx="42372">
                  <c:v>0</c:v>
                </c:pt>
                <c:pt idx="42373">
                  <c:v>0</c:v>
                </c:pt>
                <c:pt idx="42374">
                  <c:v>0</c:v>
                </c:pt>
                <c:pt idx="42375">
                  <c:v>0</c:v>
                </c:pt>
                <c:pt idx="42376">
                  <c:v>0</c:v>
                </c:pt>
                <c:pt idx="42377">
                  <c:v>0</c:v>
                </c:pt>
                <c:pt idx="42378">
                  <c:v>0</c:v>
                </c:pt>
                <c:pt idx="42379">
                  <c:v>0</c:v>
                </c:pt>
                <c:pt idx="42380">
                  <c:v>0</c:v>
                </c:pt>
                <c:pt idx="42381">
                  <c:v>0</c:v>
                </c:pt>
                <c:pt idx="42382">
                  <c:v>0</c:v>
                </c:pt>
                <c:pt idx="42383">
                  <c:v>0</c:v>
                </c:pt>
                <c:pt idx="42384">
                  <c:v>0</c:v>
                </c:pt>
                <c:pt idx="42385">
                  <c:v>0</c:v>
                </c:pt>
                <c:pt idx="42386">
                  <c:v>0</c:v>
                </c:pt>
                <c:pt idx="42387">
                  <c:v>0</c:v>
                </c:pt>
                <c:pt idx="42388">
                  <c:v>0</c:v>
                </c:pt>
                <c:pt idx="42389">
                  <c:v>0</c:v>
                </c:pt>
                <c:pt idx="42390">
                  <c:v>0</c:v>
                </c:pt>
                <c:pt idx="42391">
                  <c:v>0</c:v>
                </c:pt>
                <c:pt idx="42392">
                  <c:v>0</c:v>
                </c:pt>
                <c:pt idx="42393">
                  <c:v>0</c:v>
                </c:pt>
                <c:pt idx="42394">
                  <c:v>0</c:v>
                </c:pt>
                <c:pt idx="42395">
                  <c:v>0</c:v>
                </c:pt>
                <c:pt idx="42396">
                  <c:v>0</c:v>
                </c:pt>
                <c:pt idx="42397">
                  <c:v>0</c:v>
                </c:pt>
                <c:pt idx="42398">
                  <c:v>0</c:v>
                </c:pt>
                <c:pt idx="42399">
                  <c:v>0</c:v>
                </c:pt>
                <c:pt idx="42400">
                  <c:v>0</c:v>
                </c:pt>
                <c:pt idx="42401">
                  <c:v>0</c:v>
                </c:pt>
                <c:pt idx="42402">
                  <c:v>0</c:v>
                </c:pt>
                <c:pt idx="42403">
                  <c:v>0</c:v>
                </c:pt>
                <c:pt idx="42404">
                  <c:v>0</c:v>
                </c:pt>
                <c:pt idx="42405">
                  <c:v>0</c:v>
                </c:pt>
                <c:pt idx="42406">
                  <c:v>0</c:v>
                </c:pt>
                <c:pt idx="42407">
                  <c:v>0</c:v>
                </c:pt>
                <c:pt idx="42408">
                  <c:v>0</c:v>
                </c:pt>
                <c:pt idx="42409">
                  <c:v>0</c:v>
                </c:pt>
                <c:pt idx="42410">
                  <c:v>0</c:v>
                </c:pt>
                <c:pt idx="42411">
                  <c:v>0</c:v>
                </c:pt>
                <c:pt idx="42412">
                  <c:v>0</c:v>
                </c:pt>
                <c:pt idx="42413">
                  <c:v>0</c:v>
                </c:pt>
                <c:pt idx="42414">
                  <c:v>0</c:v>
                </c:pt>
                <c:pt idx="42415">
                  <c:v>0</c:v>
                </c:pt>
                <c:pt idx="42416">
                  <c:v>0</c:v>
                </c:pt>
                <c:pt idx="42417">
                  <c:v>0</c:v>
                </c:pt>
                <c:pt idx="42418">
                  <c:v>0</c:v>
                </c:pt>
                <c:pt idx="42419">
                  <c:v>0</c:v>
                </c:pt>
                <c:pt idx="42420">
                  <c:v>0</c:v>
                </c:pt>
                <c:pt idx="42421">
                  <c:v>0</c:v>
                </c:pt>
                <c:pt idx="42422">
                  <c:v>0</c:v>
                </c:pt>
                <c:pt idx="42423">
                  <c:v>0</c:v>
                </c:pt>
                <c:pt idx="42424">
                  <c:v>0</c:v>
                </c:pt>
                <c:pt idx="42425">
                  <c:v>0</c:v>
                </c:pt>
                <c:pt idx="42426">
                  <c:v>0</c:v>
                </c:pt>
                <c:pt idx="42427">
                  <c:v>0</c:v>
                </c:pt>
                <c:pt idx="42428">
                  <c:v>0</c:v>
                </c:pt>
                <c:pt idx="42429">
                  <c:v>0</c:v>
                </c:pt>
                <c:pt idx="42430">
                  <c:v>0</c:v>
                </c:pt>
                <c:pt idx="42431">
                  <c:v>0</c:v>
                </c:pt>
                <c:pt idx="42432">
                  <c:v>0</c:v>
                </c:pt>
                <c:pt idx="42433">
                  <c:v>0</c:v>
                </c:pt>
                <c:pt idx="42434">
                  <c:v>0</c:v>
                </c:pt>
                <c:pt idx="42435">
                  <c:v>0</c:v>
                </c:pt>
                <c:pt idx="42436">
                  <c:v>0</c:v>
                </c:pt>
                <c:pt idx="42437">
                  <c:v>0</c:v>
                </c:pt>
                <c:pt idx="42438">
                  <c:v>0</c:v>
                </c:pt>
                <c:pt idx="42439">
                  <c:v>0</c:v>
                </c:pt>
                <c:pt idx="42440">
                  <c:v>0</c:v>
                </c:pt>
                <c:pt idx="42441">
                  <c:v>0</c:v>
                </c:pt>
                <c:pt idx="42442">
                  <c:v>0</c:v>
                </c:pt>
                <c:pt idx="42443">
                  <c:v>0</c:v>
                </c:pt>
                <c:pt idx="42444">
                  <c:v>0</c:v>
                </c:pt>
                <c:pt idx="42445">
                  <c:v>0</c:v>
                </c:pt>
                <c:pt idx="42446">
                  <c:v>0</c:v>
                </c:pt>
                <c:pt idx="42447">
                  <c:v>0</c:v>
                </c:pt>
                <c:pt idx="42448">
                  <c:v>0</c:v>
                </c:pt>
                <c:pt idx="42449">
                  <c:v>0</c:v>
                </c:pt>
                <c:pt idx="42450">
                  <c:v>0</c:v>
                </c:pt>
                <c:pt idx="42451">
                  <c:v>0</c:v>
                </c:pt>
                <c:pt idx="42452">
                  <c:v>0</c:v>
                </c:pt>
                <c:pt idx="42453">
                  <c:v>0</c:v>
                </c:pt>
                <c:pt idx="42454">
                  <c:v>0</c:v>
                </c:pt>
                <c:pt idx="42455">
                  <c:v>0</c:v>
                </c:pt>
                <c:pt idx="42456">
                  <c:v>0</c:v>
                </c:pt>
                <c:pt idx="42457">
                  <c:v>0</c:v>
                </c:pt>
                <c:pt idx="42458">
                  <c:v>0</c:v>
                </c:pt>
                <c:pt idx="42459">
                  <c:v>0</c:v>
                </c:pt>
                <c:pt idx="42460">
                  <c:v>0</c:v>
                </c:pt>
                <c:pt idx="42461">
                  <c:v>0</c:v>
                </c:pt>
                <c:pt idx="42462">
                  <c:v>0</c:v>
                </c:pt>
                <c:pt idx="42463">
                  <c:v>0</c:v>
                </c:pt>
                <c:pt idx="42464">
                  <c:v>0</c:v>
                </c:pt>
                <c:pt idx="42465">
                  <c:v>0</c:v>
                </c:pt>
                <c:pt idx="42466">
                  <c:v>0</c:v>
                </c:pt>
                <c:pt idx="42467">
                  <c:v>0</c:v>
                </c:pt>
                <c:pt idx="42468">
                  <c:v>0</c:v>
                </c:pt>
                <c:pt idx="42469">
                  <c:v>0</c:v>
                </c:pt>
                <c:pt idx="42470">
                  <c:v>0</c:v>
                </c:pt>
                <c:pt idx="42471">
                  <c:v>0</c:v>
                </c:pt>
                <c:pt idx="42472">
                  <c:v>0</c:v>
                </c:pt>
                <c:pt idx="42473">
                  <c:v>0</c:v>
                </c:pt>
                <c:pt idx="42474">
                  <c:v>0</c:v>
                </c:pt>
                <c:pt idx="42475">
                  <c:v>0</c:v>
                </c:pt>
                <c:pt idx="42476">
                  <c:v>0</c:v>
                </c:pt>
                <c:pt idx="42477">
                  <c:v>0</c:v>
                </c:pt>
                <c:pt idx="42478">
                  <c:v>0</c:v>
                </c:pt>
                <c:pt idx="42479">
                  <c:v>0</c:v>
                </c:pt>
                <c:pt idx="42480">
                  <c:v>0</c:v>
                </c:pt>
                <c:pt idx="42481">
                  <c:v>0</c:v>
                </c:pt>
                <c:pt idx="42482">
                  <c:v>0</c:v>
                </c:pt>
                <c:pt idx="42483">
                  <c:v>0</c:v>
                </c:pt>
                <c:pt idx="42484">
                  <c:v>0</c:v>
                </c:pt>
                <c:pt idx="42485">
                  <c:v>0</c:v>
                </c:pt>
                <c:pt idx="42486">
                  <c:v>0</c:v>
                </c:pt>
                <c:pt idx="42487">
                  <c:v>0</c:v>
                </c:pt>
                <c:pt idx="42488">
                  <c:v>0</c:v>
                </c:pt>
                <c:pt idx="42489">
                  <c:v>0</c:v>
                </c:pt>
                <c:pt idx="42490">
                  <c:v>0</c:v>
                </c:pt>
                <c:pt idx="42491">
                  <c:v>0</c:v>
                </c:pt>
                <c:pt idx="42492">
                  <c:v>0</c:v>
                </c:pt>
                <c:pt idx="42493">
                  <c:v>0</c:v>
                </c:pt>
                <c:pt idx="42494">
                  <c:v>0</c:v>
                </c:pt>
                <c:pt idx="42495">
                  <c:v>0</c:v>
                </c:pt>
                <c:pt idx="42496">
                  <c:v>0</c:v>
                </c:pt>
                <c:pt idx="42497">
                  <c:v>0</c:v>
                </c:pt>
                <c:pt idx="42498">
                  <c:v>0</c:v>
                </c:pt>
                <c:pt idx="42499">
                  <c:v>0</c:v>
                </c:pt>
                <c:pt idx="42500">
                  <c:v>0</c:v>
                </c:pt>
                <c:pt idx="42501">
                  <c:v>0</c:v>
                </c:pt>
                <c:pt idx="42502">
                  <c:v>0</c:v>
                </c:pt>
                <c:pt idx="42503">
                  <c:v>0</c:v>
                </c:pt>
                <c:pt idx="42504">
                  <c:v>0</c:v>
                </c:pt>
                <c:pt idx="42505">
                  <c:v>0</c:v>
                </c:pt>
                <c:pt idx="42506">
                  <c:v>0</c:v>
                </c:pt>
                <c:pt idx="42507">
                  <c:v>0</c:v>
                </c:pt>
                <c:pt idx="42508">
                  <c:v>0</c:v>
                </c:pt>
                <c:pt idx="42509">
                  <c:v>0</c:v>
                </c:pt>
                <c:pt idx="42510">
                  <c:v>0</c:v>
                </c:pt>
                <c:pt idx="42511">
                  <c:v>0</c:v>
                </c:pt>
                <c:pt idx="42512">
                  <c:v>0</c:v>
                </c:pt>
                <c:pt idx="42513">
                  <c:v>0</c:v>
                </c:pt>
                <c:pt idx="42514">
                  <c:v>0</c:v>
                </c:pt>
                <c:pt idx="42515">
                  <c:v>0</c:v>
                </c:pt>
                <c:pt idx="42516">
                  <c:v>0</c:v>
                </c:pt>
                <c:pt idx="42517">
                  <c:v>0</c:v>
                </c:pt>
                <c:pt idx="42518">
                  <c:v>0</c:v>
                </c:pt>
                <c:pt idx="42519">
                  <c:v>0</c:v>
                </c:pt>
                <c:pt idx="42520">
                  <c:v>0</c:v>
                </c:pt>
                <c:pt idx="42521">
                  <c:v>0</c:v>
                </c:pt>
                <c:pt idx="42522">
                  <c:v>0</c:v>
                </c:pt>
                <c:pt idx="42523">
                  <c:v>0</c:v>
                </c:pt>
                <c:pt idx="42524">
                  <c:v>0</c:v>
                </c:pt>
                <c:pt idx="42525">
                  <c:v>0</c:v>
                </c:pt>
                <c:pt idx="42526">
                  <c:v>0</c:v>
                </c:pt>
                <c:pt idx="42527">
                  <c:v>0</c:v>
                </c:pt>
                <c:pt idx="42528">
                  <c:v>0</c:v>
                </c:pt>
                <c:pt idx="42529">
                  <c:v>0</c:v>
                </c:pt>
                <c:pt idx="42530">
                  <c:v>0</c:v>
                </c:pt>
                <c:pt idx="42531">
                  <c:v>0</c:v>
                </c:pt>
                <c:pt idx="42532">
                  <c:v>0</c:v>
                </c:pt>
                <c:pt idx="42533">
                  <c:v>0</c:v>
                </c:pt>
                <c:pt idx="42534">
                  <c:v>0</c:v>
                </c:pt>
                <c:pt idx="42535">
                  <c:v>0</c:v>
                </c:pt>
                <c:pt idx="42536">
                  <c:v>0</c:v>
                </c:pt>
                <c:pt idx="42537">
                  <c:v>0</c:v>
                </c:pt>
                <c:pt idx="42538">
                  <c:v>0</c:v>
                </c:pt>
                <c:pt idx="42539">
                  <c:v>0</c:v>
                </c:pt>
                <c:pt idx="42540">
                  <c:v>0</c:v>
                </c:pt>
                <c:pt idx="42541">
                  <c:v>0</c:v>
                </c:pt>
                <c:pt idx="42542">
                  <c:v>0</c:v>
                </c:pt>
                <c:pt idx="42543">
                  <c:v>0</c:v>
                </c:pt>
                <c:pt idx="42544">
                  <c:v>0</c:v>
                </c:pt>
                <c:pt idx="42545">
                  <c:v>0</c:v>
                </c:pt>
                <c:pt idx="42546">
                  <c:v>0</c:v>
                </c:pt>
                <c:pt idx="42547">
                  <c:v>0</c:v>
                </c:pt>
                <c:pt idx="42548">
                  <c:v>0</c:v>
                </c:pt>
                <c:pt idx="42549">
                  <c:v>0</c:v>
                </c:pt>
                <c:pt idx="42550">
                  <c:v>0</c:v>
                </c:pt>
                <c:pt idx="42551">
                  <c:v>0</c:v>
                </c:pt>
                <c:pt idx="42552">
                  <c:v>0</c:v>
                </c:pt>
                <c:pt idx="42553">
                  <c:v>0</c:v>
                </c:pt>
                <c:pt idx="42554">
                  <c:v>0</c:v>
                </c:pt>
                <c:pt idx="42555">
                  <c:v>0</c:v>
                </c:pt>
                <c:pt idx="42556">
                  <c:v>0</c:v>
                </c:pt>
                <c:pt idx="42557">
                  <c:v>0</c:v>
                </c:pt>
                <c:pt idx="42558">
                  <c:v>0</c:v>
                </c:pt>
                <c:pt idx="42559">
                  <c:v>0</c:v>
                </c:pt>
                <c:pt idx="42560">
                  <c:v>0</c:v>
                </c:pt>
                <c:pt idx="42561">
                  <c:v>0</c:v>
                </c:pt>
                <c:pt idx="42562">
                  <c:v>0</c:v>
                </c:pt>
                <c:pt idx="42563">
                  <c:v>0</c:v>
                </c:pt>
                <c:pt idx="42564">
                  <c:v>0</c:v>
                </c:pt>
                <c:pt idx="42565">
                  <c:v>0</c:v>
                </c:pt>
                <c:pt idx="42566">
                  <c:v>0</c:v>
                </c:pt>
                <c:pt idx="42567">
                  <c:v>0</c:v>
                </c:pt>
                <c:pt idx="42568">
                  <c:v>0</c:v>
                </c:pt>
                <c:pt idx="42569">
                  <c:v>0</c:v>
                </c:pt>
                <c:pt idx="42570">
                  <c:v>0</c:v>
                </c:pt>
                <c:pt idx="42571">
                  <c:v>0</c:v>
                </c:pt>
                <c:pt idx="42572">
                  <c:v>0</c:v>
                </c:pt>
                <c:pt idx="42573">
                  <c:v>0</c:v>
                </c:pt>
                <c:pt idx="42574">
                  <c:v>0</c:v>
                </c:pt>
                <c:pt idx="42575">
                  <c:v>0</c:v>
                </c:pt>
                <c:pt idx="42576">
                  <c:v>0</c:v>
                </c:pt>
                <c:pt idx="42577">
                  <c:v>0</c:v>
                </c:pt>
                <c:pt idx="42578">
                  <c:v>0</c:v>
                </c:pt>
                <c:pt idx="42579">
                  <c:v>0</c:v>
                </c:pt>
                <c:pt idx="42580">
                  <c:v>0</c:v>
                </c:pt>
                <c:pt idx="42581">
                  <c:v>0</c:v>
                </c:pt>
                <c:pt idx="42582">
                  <c:v>0</c:v>
                </c:pt>
                <c:pt idx="42583">
                  <c:v>0</c:v>
                </c:pt>
                <c:pt idx="42584">
                  <c:v>0</c:v>
                </c:pt>
                <c:pt idx="42585">
                  <c:v>0</c:v>
                </c:pt>
                <c:pt idx="42586">
                  <c:v>0</c:v>
                </c:pt>
                <c:pt idx="42587">
                  <c:v>0</c:v>
                </c:pt>
                <c:pt idx="42588">
                  <c:v>0</c:v>
                </c:pt>
                <c:pt idx="42589">
                  <c:v>0</c:v>
                </c:pt>
                <c:pt idx="42590">
                  <c:v>0</c:v>
                </c:pt>
                <c:pt idx="42591">
                  <c:v>0</c:v>
                </c:pt>
                <c:pt idx="42592">
                  <c:v>0</c:v>
                </c:pt>
                <c:pt idx="42593">
                  <c:v>0</c:v>
                </c:pt>
                <c:pt idx="42594">
                  <c:v>0</c:v>
                </c:pt>
                <c:pt idx="42595">
                  <c:v>0</c:v>
                </c:pt>
                <c:pt idx="42596">
                  <c:v>0</c:v>
                </c:pt>
                <c:pt idx="42597">
                  <c:v>0</c:v>
                </c:pt>
                <c:pt idx="42598">
                  <c:v>0</c:v>
                </c:pt>
                <c:pt idx="42599">
                  <c:v>0</c:v>
                </c:pt>
                <c:pt idx="42600">
                  <c:v>0</c:v>
                </c:pt>
                <c:pt idx="42601">
                  <c:v>0</c:v>
                </c:pt>
                <c:pt idx="42602">
                  <c:v>0</c:v>
                </c:pt>
                <c:pt idx="42603">
                  <c:v>0</c:v>
                </c:pt>
                <c:pt idx="42604">
                  <c:v>0</c:v>
                </c:pt>
                <c:pt idx="42605">
                  <c:v>0</c:v>
                </c:pt>
                <c:pt idx="42606">
                  <c:v>0</c:v>
                </c:pt>
                <c:pt idx="42607">
                  <c:v>0</c:v>
                </c:pt>
                <c:pt idx="42608">
                  <c:v>0</c:v>
                </c:pt>
                <c:pt idx="42609">
                  <c:v>0</c:v>
                </c:pt>
                <c:pt idx="42610">
                  <c:v>0</c:v>
                </c:pt>
                <c:pt idx="42611">
                  <c:v>0</c:v>
                </c:pt>
                <c:pt idx="42612">
                  <c:v>0</c:v>
                </c:pt>
                <c:pt idx="42613">
                  <c:v>0</c:v>
                </c:pt>
                <c:pt idx="42614">
                  <c:v>0</c:v>
                </c:pt>
                <c:pt idx="42615">
                  <c:v>0</c:v>
                </c:pt>
                <c:pt idx="42616">
                  <c:v>0</c:v>
                </c:pt>
                <c:pt idx="42617">
                  <c:v>0</c:v>
                </c:pt>
                <c:pt idx="42618">
                  <c:v>0</c:v>
                </c:pt>
                <c:pt idx="42619">
                  <c:v>0</c:v>
                </c:pt>
                <c:pt idx="42620">
                  <c:v>0</c:v>
                </c:pt>
                <c:pt idx="42621">
                  <c:v>0</c:v>
                </c:pt>
                <c:pt idx="42622">
                  <c:v>0</c:v>
                </c:pt>
                <c:pt idx="42623">
                  <c:v>0</c:v>
                </c:pt>
                <c:pt idx="42624">
                  <c:v>0</c:v>
                </c:pt>
                <c:pt idx="42625">
                  <c:v>0</c:v>
                </c:pt>
                <c:pt idx="42626">
                  <c:v>0</c:v>
                </c:pt>
                <c:pt idx="42627">
                  <c:v>0</c:v>
                </c:pt>
                <c:pt idx="42628">
                  <c:v>0</c:v>
                </c:pt>
                <c:pt idx="42629">
                  <c:v>0</c:v>
                </c:pt>
                <c:pt idx="42630">
                  <c:v>0</c:v>
                </c:pt>
                <c:pt idx="42631">
                  <c:v>0</c:v>
                </c:pt>
                <c:pt idx="42632">
                  <c:v>0</c:v>
                </c:pt>
                <c:pt idx="42633">
                  <c:v>0</c:v>
                </c:pt>
                <c:pt idx="42634">
                  <c:v>0</c:v>
                </c:pt>
                <c:pt idx="42635">
                  <c:v>0</c:v>
                </c:pt>
                <c:pt idx="42636">
                  <c:v>0</c:v>
                </c:pt>
                <c:pt idx="42637">
                  <c:v>0</c:v>
                </c:pt>
                <c:pt idx="42638">
                  <c:v>0</c:v>
                </c:pt>
                <c:pt idx="42639">
                  <c:v>0</c:v>
                </c:pt>
                <c:pt idx="42640">
                  <c:v>0</c:v>
                </c:pt>
                <c:pt idx="42641">
                  <c:v>0</c:v>
                </c:pt>
                <c:pt idx="42642">
                  <c:v>0</c:v>
                </c:pt>
                <c:pt idx="42643">
                  <c:v>0</c:v>
                </c:pt>
                <c:pt idx="42644">
                  <c:v>0</c:v>
                </c:pt>
                <c:pt idx="42645">
                  <c:v>0</c:v>
                </c:pt>
                <c:pt idx="42646">
                  <c:v>0</c:v>
                </c:pt>
                <c:pt idx="42647">
                  <c:v>0</c:v>
                </c:pt>
                <c:pt idx="42648">
                  <c:v>0</c:v>
                </c:pt>
                <c:pt idx="42649">
                  <c:v>0</c:v>
                </c:pt>
                <c:pt idx="42650">
                  <c:v>0</c:v>
                </c:pt>
                <c:pt idx="42651">
                  <c:v>0</c:v>
                </c:pt>
                <c:pt idx="42652">
                  <c:v>0</c:v>
                </c:pt>
                <c:pt idx="42653">
                  <c:v>0</c:v>
                </c:pt>
                <c:pt idx="42654">
                  <c:v>0</c:v>
                </c:pt>
                <c:pt idx="42655">
                  <c:v>0</c:v>
                </c:pt>
                <c:pt idx="42656">
                  <c:v>0</c:v>
                </c:pt>
                <c:pt idx="42657">
                  <c:v>0</c:v>
                </c:pt>
                <c:pt idx="42658">
                  <c:v>0</c:v>
                </c:pt>
                <c:pt idx="42659">
                  <c:v>0</c:v>
                </c:pt>
                <c:pt idx="42660">
                  <c:v>0</c:v>
                </c:pt>
                <c:pt idx="42661">
                  <c:v>0</c:v>
                </c:pt>
                <c:pt idx="42662">
                  <c:v>0</c:v>
                </c:pt>
                <c:pt idx="42663">
                  <c:v>0</c:v>
                </c:pt>
                <c:pt idx="42664">
                  <c:v>0</c:v>
                </c:pt>
                <c:pt idx="42665">
                  <c:v>0</c:v>
                </c:pt>
                <c:pt idx="42666">
                  <c:v>0</c:v>
                </c:pt>
                <c:pt idx="42667">
                  <c:v>0</c:v>
                </c:pt>
                <c:pt idx="42668">
                  <c:v>0</c:v>
                </c:pt>
                <c:pt idx="42669">
                  <c:v>0</c:v>
                </c:pt>
                <c:pt idx="42670">
                  <c:v>0</c:v>
                </c:pt>
                <c:pt idx="42671">
                  <c:v>0</c:v>
                </c:pt>
                <c:pt idx="42672">
                  <c:v>0</c:v>
                </c:pt>
                <c:pt idx="42673">
                  <c:v>0</c:v>
                </c:pt>
                <c:pt idx="42674">
                  <c:v>0</c:v>
                </c:pt>
                <c:pt idx="42675">
                  <c:v>0</c:v>
                </c:pt>
                <c:pt idx="42676">
                  <c:v>0</c:v>
                </c:pt>
                <c:pt idx="42677">
                  <c:v>0</c:v>
                </c:pt>
                <c:pt idx="42678">
                  <c:v>0</c:v>
                </c:pt>
                <c:pt idx="42679">
                  <c:v>0</c:v>
                </c:pt>
                <c:pt idx="42680">
                  <c:v>0</c:v>
                </c:pt>
                <c:pt idx="42681">
                  <c:v>0</c:v>
                </c:pt>
                <c:pt idx="42682">
                  <c:v>0</c:v>
                </c:pt>
                <c:pt idx="42683">
                  <c:v>0</c:v>
                </c:pt>
                <c:pt idx="42684">
                  <c:v>0</c:v>
                </c:pt>
                <c:pt idx="42685">
                  <c:v>0</c:v>
                </c:pt>
                <c:pt idx="42686">
                  <c:v>0</c:v>
                </c:pt>
                <c:pt idx="42687">
                  <c:v>0</c:v>
                </c:pt>
                <c:pt idx="42688">
                  <c:v>0</c:v>
                </c:pt>
                <c:pt idx="42689">
                  <c:v>0</c:v>
                </c:pt>
                <c:pt idx="42690">
                  <c:v>0</c:v>
                </c:pt>
                <c:pt idx="42691">
                  <c:v>0</c:v>
                </c:pt>
                <c:pt idx="42692">
                  <c:v>0</c:v>
                </c:pt>
                <c:pt idx="42693">
                  <c:v>0</c:v>
                </c:pt>
                <c:pt idx="42694">
                  <c:v>0</c:v>
                </c:pt>
                <c:pt idx="42695">
                  <c:v>0</c:v>
                </c:pt>
                <c:pt idx="42696">
                  <c:v>0</c:v>
                </c:pt>
                <c:pt idx="42697">
                  <c:v>0</c:v>
                </c:pt>
                <c:pt idx="42698">
                  <c:v>0</c:v>
                </c:pt>
                <c:pt idx="42699">
                  <c:v>0</c:v>
                </c:pt>
                <c:pt idx="42700">
                  <c:v>0</c:v>
                </c:pt>
                <c:pt idx="42701">
                  <c:v>0</c:v>
                </c:pt>
                <c:pt idx="42702">
                  <c:v>0</c:v>
                </c:pt>
                <c:pt idx="42703">
                  <c:v>0</c:v>
                </c:pt>
                <c:pt idx="42704">
                  <c:v>0</c:v>
                </c:pt>
                <c:pt idx="42705">
                  <c:v>0</c:v>
                </c:pt>
                <c:pt idx="42706">
                  <c:v>0</c:v>
                </c:pt>
                <c:pt idx="42707">
                  <c:v>0</c:v>
                </c:pt>
                <c:pt idx="42708">
                  <c:v>0</c:v>
                </c:pt>
                <c:pt idx="42709">
                  <c:v>0</c:v>
                </c:pt>
                <c:pt idx="42710">
                  <c:v>0</c:v>
                </c:pt>
                <c:pt idx="42711">
                  <c:v>0</c:v>
                </c:pt>
                <c:pt idx="42712">
                  <c:v>0</c:v>
                </c:pt>
                <c:pt idx="42713">
                  <c:v>0</c:v>
                </c:pt>
                <c:pt idx="42714">
                  <c:v>0</c:v>
                </c:pt>
                <c:pt idx="42715">
                  <c:v>0</c:v>
                </c:pt>
                <c:pt idx="42716">
                  <c:v>0</c:v>
                </c:pt>
                <c:pt idx="42717">
                  <c:v>0</c:v>
                </c:pt>
                <c:pt idx="42718">
                  <c:v>0</c:v>
                </c:pt>
                <c:pt idx="42719">
                  <c:v>0</c:v>
                </c:pt>
                <c:pt idx="42720">
                  <c:v>0</c:v>
                </c:pt>
                <c:pt idx="42721">
                  <c:v>0</c:v>
                </c:pt>
                <c:pt idx="42722">
                  <c:v>0</c:v>
                </c:pt>
                <c:pt idx="42723">
                  <c:v>0</c:v>
                </c:pt>
                <c:pt idx="42724">
                  <c:v>0</c:v>
                </c:pt>
                <c:pt idx="42725">
                  <c:v>0</c:v>
                </c:pt>
                <c:pt idx="42726">
                  <c:v>0</c:v>
                </c:pt>
                <c:pt idx="42727">
                  <c:v>0</c:v>
                </c:pt>
                <c:pt idx="42728">
                  <c:v>0</c:v>
                </c:pt>
                <c:pt idx="42729">
                  <c:v>0</c:v>
                </c:pt>
                <c:pt idx="42730">
                  <c:v>0</c:v>
                </c:pt>
                <c:pt idx="42731">
                  <c:v>0</c:v>
                </c:pt>
                <c:pt idx="42732">
                  <c:v>0</c:v>
                </c:pt>
                <c:pt idx="42733">
                  <c:v>0</c:v>
                </c:pt>
                <c:pt idx="42734">
                  <c:v>0</c:v>
                </c:pt>
                <c:pt idx="42735">
                  <c:v>0</c:v>
                </c:pt>
                <c:pt idx="42736">
                  <c:v>0</c:v>
                </c:pt>
                <c:pt idx="42737">
                  <c:v>0</c:v>
                </c:pt>
                <c:pt idx="42738">
                  <c:v>0</c:v>
                </c:pt>
                <c:pt idx="42739">
                  <c:v>0</c:v>
                </c:pt>
                <c:pt idx="42740">
                  <c:v>0</c:v>
                </c:pt>
                <c:pt idx="42741">
                  <c:v>0</c:v>
                </c:pt>
                <c:pt idx="42742">
                  <c:v>0</c:v>
                </c:pt>
                <c:pt idx="42743">
                  <c:v>0</c:v>
                </c:pt>
                <c:pt idx="42744">
                  <c:v>0</c:v>
                </c:pt>
                <c:pt idx="42745">
                  <c:v>0</c:v>
                </c:pt>
                <c:pt idx="42746">
                  <c:v>0</c:v>
                </c:pt>
                <c:pt idx="42747">
                  <c:v>0</c:v>
                </c:pt>
                <c:pt idx="42748">
                  <c:v>0</c:v>
                </c:pt>
                <c:pt idx="42749">
                  <c:v>0</c:v>
                </c:pt>
                <c:pt idx="42750">
                  <c:v>0</c:v>
                </c:pt>
                <c:pt idx="42751">
                  <c:v>0</c:v>
                </c:pt>
                <c:pt idx="42752">
                  <c:v>0</c:v>
                </c:pt>
                <c:pt idx="42753">
                  <c:v>0</c:v>
                </c:pt>
                <c:pt idx="42754">
                  <c:v>0</c:v>
                </c:pt>
                <c:pt idx="42755">
                  <c:v>0</c:v>
                </c:pt>
                <c:pt idx="42756">
                  <c:v>0</c:v>
                </c:pt>
                <c:pt idx="42757">
                  <c:v>0</c:v>
                </c:pt>
                <c:pt idx="42758">
                  <c:v>0</c:v>
                </c:pt>
                <c:pt idx="42759">
                  <c:v>0</c:v>
                </c:pt>
                <c:pt idx="42760">
                  <c:v>0</c:v>
                </c:pt>
                <c:pt idx="42761">
                  <c:v>0</c:v>
                </c:pt>
                <c:pt idx="42762">
                  <c:v>0</c:v>
                </c:pt>
                <c:pt idx="42763">
                  <c:v>0</c:v>
                </c:pt>
                <c:pt idx="42764">
                  <c:v>0</c:v>
                </c:pt>
                <c:pt idx="42765">
                  <c:v>0</c:v>
                </c:pt>
                <c:pt idx="42766">
                  <c:v>0</c:v>
                </c:pt>
                <c:pt idx="42767">
                  <c:v>0</c:v>
                </c:pt>
                <c:pt idx="42768">
                  <c:v>0</c:v>
                </c:pt>
                <c:pt idx="42769">
                  <c:v>0</c:v>
                </c:pt>
                <c:pt idx="42770">
                  <c:v>0</c:v>
                </c:pt>
                <c:pt idx="42771">
                  <c:v>0</c:v>
                </c:pt>
                <c:pt idx="42772">
                  <c:v>0</c:v>
                </c:pt>
                <c:pt idx="42773">
                  <c:v>0</c:v>
                </c:pt>
                <c:pt idx="42774">
                  <c:v>0</c:v>
                </c:pt>
                <c:pt idx="42775">
                  <c:v>0</c:v>
                </c:pt>
                <c:pt idx="42776">
                  <c:v>0</c:v>
                </c:pt>
                <c:pt idx="42777">
                  <c:v>0</c:v>
                </c:pt>
                <c:pt idx="42778">
                  <c:v>0</c:v>
                </c:pt>
                <c:pt idx="42779">
                  <c:v>0</c:v>
                </c:pt>
                <c:pt idx="42780">
                  <c:v>0</c:v>
                </c:pt>
                <c:pt idx="42781">
                  <c:v>0</c:v>
                </c:pt>
                <c:pt idx="42782">
                  <c:v>0</c:v>
                </c:pt>
                <c:pt idx="42783">
                  <c:v>0</c:v>
                </c:pt>
                <c:pt idx="42784">
                  <c:v>0</c:v>
                </c:pt>
                <c:pt idx="42785">
                  <c:v>0</c:v>
                </c:pt>
                <c:pt idx="42786">
                  <c:v>0</c:v>
                </c:pt>
                <c:pt idx="42787">
                  <c:v>0</c:v>
                </c:pt>
                <c:pt idx="42788">
                  <c:v>0</c:v>
                </c:pt>
                <c:pt idx="42789">
                  <c:v>0</c:v>
                </c:pt>
                <c:pt idx="42790">
                  <c:v>0</c:v>
                </c:pt>
                <c:pt idx="42791">
                  <c:v>0</c:v>
                </c:pt>
                <c:pt idx="42792">
                  <c:v>0</c:v>
                </c:pt>
                <c:pt idx="42793">
                  <c:v>0</c:v>
                </c:pt>
                <c:pt idx="42794">
                  <c:v>0</c:v>
                </c:pt>
                <c:pt idx="42795">
                  <c:v>0</c:v>
                </c:pt>
                <c:pt idx="42796">
                  <c:v>0</c:v>
                </c:pt>
                <c:pt idx="42797">
                  <c:v>0</c:v>
                </c:pt>
                <c:pt idx="42798">
                  <c:v>0</c:v>
                </c:pt>
                <c:pt idx="42799">
                  <c:v>0</c:v>
                </c:pt>
                <c:pt idx="42800">
                  <c:v>0</c:v>
                </c:pt>
                <c:pt idx="42801">
                  <c:v>0</c:v>
                </c:pt>
                <c:pt idx="42802">
                  <c:v>0</c:v>
                </c:pt>
                <c:pt idx="42803">
                  <c:v>0</c:v>
                </c:pt>
                <c:pt idx="42804">
                  <c:v>0</c:v>
                </c:pt>
                <c:pt idx="42805">
                  <c:v>0</c:v>
                </c:pt>
                <c:pt idx="42806">
                  <c:v>0</c:v>
                </c:pt>
                <c:pt idx="42807">
                  <c:v>0</c:v>
                </c:pt>
                <c:pt idx="42808">
                  <c:v>0</c:v>
                </c:pt>
                <c:pt idx="42809">
                  <c:v>0</c:v>
                </c:pt>
                <c:pt idx="42810">
                  <c:v>0</c:v>
                </c:pt>
                <c:pt idx="42811">
                  <c:v>0</c:v>
                </c:pt>
                <c:pt idx="42812">
                  <c:v>0</c:v>
                </c:pt>
                <c:pt idx="42813">
                  <c:v>0</c:v>
                </c:pt>
                <c:pt idx="42814">
                  <c:v>0</c:v>
                </c:pt>
                <c:pt idx="42815">
                  <c:v>0</c:v>
                </c:pt>
                <c:pt idx="42816">
                  <c:v>0</c:v>
                </c:pt>
                <c:pt idx="42817">
                  <c:v>0</c:v>
                </c:pt>
                <c:pt idx="42818">
                  <c:v>0</c:v>
                </c:pt>
                <c:pt idx="42819">
                  <c:v>0</c:v>
                </c:pt>
                <c:pt idx="42820">
                  <c:v>0</c:v>
                </c:pt>
                <c:pt idx="42821">
                  <c:v>0</c:v>
                </c:pt>
                <c:pt idx="42822">
                  <c:v>0</c:v>
                </c:pt>
                <c:pt idx="42823">
                  <c:v>0</c:v>
                </c:pt>
                <c:pt idx="42824">
                  <c:v>0</c:v>
                </c:pt>
                <c:pt idx="42825">
                  <c:v>0</c:v>
                </c:pt>
                <c:pt idx="42826">
                  <c:v>0</c:v>
                </c:pt>
                <c:pt idx="42827">
                  <c:v>0</c:v>
                </c:pt>
                <c:pt idx="42828">
                  <c:v>0</c:v>
                </c:pt>
                <c:pt idx="42829">
                  <c:v>0</c:v>
                </c:pt>
                <c:pt idx="42830">
                  <c:v>0</c:v>
                </c:pt>
                <c:pt idx="42831">
                  <c:v>0</c:v>
                </c:pt>
                <c:pt idx="42832">
                  <c:v>0</c:v>
                </c:pt>
                <c:pt idx="42833">
                  <c:v>0</c:v>
                </c:pt>
                <c:pt idx="42834">
                  <c:v>0</c:v>
                </c:pt>
                <c:pt idx="42835">
                  <c:v>0</c:v>
                </c:pt>
                <c:pt idx="42836">
                  <c:v>0</c:v>
                </c:pt>
                <c:pt idx="42837">
                  <c:v>0</c:v>
                </c:pt>
                <c:pt idx="42838">
                  <c:v>0</c:v>
                </c:pt>
                <c:pt idx="42839">
                  <c:v>0</c:v>
                </c:pt>
                <c:pt idx="42840">
                  <c:v>0</c:v>
                </c:pt>
                <c:pt idx="42841">
                  <c:v>0</c:v>
                </c:pt>
                <c:pt idx="42842">
                  <c:v>0</c:v>
                </c:pt>
                <c:pt idx="42843">
                  <c:v>0</c:v>
                </c:pt>
                <c:pt idx="42844">
                  <c:v>0</c:v>
                </c:pt>
                <c:pt idx="42845">
                  <c:v>0</c:v>
                </c:pt>
                <c:pt idx="42846">
                  <c:v>0</c:v>
                </c:pt>
                <c:pt idx="42847">
                  <c:v>0</c:v>
                </c:pt>
                <c:pt idx="42848">
                  <c:v>0</c:v>
                </c:pt>
                <c:pt idx="42849">
                  <c:v>0</c:v>
                </c:pt>
                <c:pt idx="42850">
                  <c:v>0</c:v>
                </c:pt>
                <c:pt idx="42851">
                  <c:v>0</c:v>
                </c:pt>
                <c:pt idx="42852">
                  <c:v>0</c:v>
                </c:pt>
                <c:pt idx="42853">
                  <c:v>0</c:v>
                </c:pt>
                <c:pt idx="42854">
                  <c:v>0</c:v>
                </c:pt>
                <c:pt idx="42855">
                  <c:v>0</c:v>
                </c:pt>
                <c:pt idx="42856">
                  <c:v>0</c:v>
                </c:pt>
                <c:pt idx="42857">
                  <c:v>0</c:v>
                </c:pt>
                <c:pt idx="42858">
                  <c:v>0</c:v>
                </c:pt>
                <c:pt idx="42859">
                  <c:v>0</c:v>
                </c:pt>
                <c:pt idx="42860">
                  <c:v>0</c:v>
                </c:pt>
                <c:pt idx="42861">
                  <c:v>0</c:v>
                </c:pt>
                <c:pt idx="42862">
                  <c:v>0</c:v>
                </c:pt>
                <c:pt idx="42863">
                  <c:v>0</c:v>
                </c:pt>
                <c:pt idx="42864">
                  <c:v>0</c:v>
                </c:pt>
                <c:pt idx="42865">
                  <c:v>0</c:v>
                </c:pt>
                <c:pt idx="42866">
                  <c:v>0</c:v>
                </c:pt>
                <c:pt idx="42867">
                  <c:v>0</c:v>
                </c:pt>
                <c:pt idx="42868">
                  <c:v>0</c:v>
                </c:pt>
                <c:pt idx="42869">
                  <c:v>0</c:v>
                </c:pt>
                <c:pt idx="42870">
                  <c:v>0</c:v>
                </c:pt>
                <c:pt idx="42871">
                  <c:v>0</c:v>
                </c:pt>
                <c:pt idx="42872">
                  <c:v>0</c:v>
                </c:pt>
                <c:pt idx="42873">
                  <c:v>0</c:v>
                </c:pt>
                <c:pt idx="42874">
                  <c:v>0</c:v>
                </c:pt>
                <c:pt idx="42875">
                  <c:v>0</c:v>
                </c:pt>
                <c:pt idx="42876">
                  <c:v>0</c:v>
                </c:pt>
                <c:pt idx="42877">
                  <c:v>0</c:v>
                </c:pt>
                <c:pt idx="42878">
                  <c:v>0</c:v>
                </c:pt>
                <c:pt idx="42879">
                  <c:v>0</c:v>
                </c:pt>
                <c:pt idx="42880">
                  <c:v>0</c:v>
                </c:pt>
                <c:pt idx="42881">
                  <c:v>0</c:v>
                </c:pt>
                <c:pt idx="42882">
                  <c:v>0</c:v>
                </c:pt>
                <c:pt idx="42883">
                  <c:v>0</c:v>
                </c:pt>
                <c:pt idx="42884">
                  <c:v>0</c:v>
                </c:pt>
                <c:pt idx="42885">
                  <c:v>0</c:v>
                </c:pt>
                <c:pt idx="42886">
                  <c:v>0</c:v>
                </c:pt>
                <c:pt idx="42887">
                  <c:v>0</c:v>
                </c:pt>
                <c:pt idx="42888">
                  <c:v>0</c:v>
                </c:pt>
                <c:pt idx="42889">
                  <c:v>0</c:v>
                </c:pt>
                <c:pt idx="42890">
                  <c:v>0</c:v>
                </c:pt>
                <c:pt idx="42891">
                  <c:v>0</c:v>
                </c:pt>
                <c:pt idx="42892">
                  <c:v>0</c:v>
                </c:pt>
                <c:pt idx="42893">
                  <c:v>0</c:v>
                </c:pt>
                <c:pt idx="42894">
                  <c:v>0</c:v>
                </c:pt>
                <c:pt idx="42895">
                  <c:v>0</c:v>
                </c:pt>
                <c:pt idx="42896">
                  <c:v>0</c:v>
                </c:pt>
                <c:pt idx="42897">
                  <c:v>0</c:v>
                </c:pt>
                <c:pt idx="42898">
                  <c:v>0</c:v>
                </c:pt>
                <c:pt idx="42899">
                  <c:v>0</c:v>
                </c:pt>
                <c:pt idx="42900">
                  <c:v>0</c:v>
                </c:pt>
                <c:pt idx="42901">
                  <c:v>0</c:v>
                </c:pt>
                <c:pt idx="42902">
                  <c:v>0</c:v>
                </c:pt>
                <c:pt idx="42903">
                  <c:v>0</c:v>
                </c:pt>
                <c:pt idx="42904">
                  <c:v>0</c:v>
                </c:pt>
                <c:pt idx="42905">
                  <c:v>0</c:v>
                </c:pt>
                <c:pt idx="42906">
                  <c:v>0</c:v>
                </c:pt>
                <c:pt idx="42907">
                  <c:v>0</c:v>
                </c:pt>
                <c:pt idx="42908">
                  <c:v>0</c:v>
                </c:pt>
                <c:pt idx="42909">
                  <c:v>0</c:v>
                </c:pt>
                <c:pt idx="42910">
                  <c:v>0</c:v>
                </c:pt>
                <c:pt idx="42911">
                  <c:v>0</c:v>
                </c:pt>
                <c:pt idx="42912">
                  <c:v>0</c:v>
                </c:pt>
                <c:pt idx="42913">
                  <c:v>0</c:v>
                </c:pt>
                <c:pt idx="42914">
                  <c:v>0</c:v>
                </c:pt>
                <c:pt idx="42915">
                  <c:v>0</c:v>
                </c:pt>
                <c:pt idx="42916">
                  <c:v>0</c:v>
                </c:pt>
                <c:pt idx="42917">
                  <c:v>0</c:v>
                </c:pt>
                <c:pt idx="42918">
                  <c:v>0</c:v>
                </c:pt>
                <c:pt idx="42919">
                  <c:v>0</c:v>
                </c:pt>
                <c:pt idx="42920">
                  <c:v>0</c:v>
                </c:pt>
                <c:pt idx="42921">
                  <c:v>0</c:v>
                </c:pt>
                <c:pt idx="42922">
                  <c:v>0</c:v>
                </c:pt>
                <c:pt idx="42923">
                  <c:v>0</c:v>
                </c:pt>
                <c:pt idx="42924">
                  <c:v>0</c:v>
                </c:pt>
                <c:pt idx="42925">
                  <c:v>0</c:v>
                </c:pt>
                <c:pt idx="42926">
                  <c:v>0</c:v>
                </c:pt>
                <c:pt idx="42927">
                  <c:v>0</c:v>
                </c:pt>
                <c:pt idx="42928">
                  <c:v>0</c:v>
                </c:pt>
                <c:pt idx="42929">
                  <c:v>0</c:v>
                </c:pt>
                <c:pt idx="42930">
                  <c:v>0</c:v>
                </c:pt>
                <c:pt idx="42931">
                  <c:v>0</c:v>
                </c:pt>
                <c:pt idx="42932">
                  <c:v>0</c:v>
                </c:pt>
                <c:pt idx="42933">
                  <c:v>0</c:v>
                </c:pt>
                <c:pt idx="42934">
                  <c:v>0</c:v>
                </c:pt>
                <c:pt idx="42935">
                  <c:v>0</c:v>
                </c:pt>
                <c:pt idx="42936">
                  <c:v>0</c:v>
                </c:pt>
                <c:pt idx="42937">
                  <c:v>0</c:v>
                </c:pt>
                <c:pt idx="42938">
                  <c:v>0</c:v>
                </c:pt>
                <c:pt idx="42939">
                  <c:v>0</c:v>
                </c:pt>
                <c:pt idx="42940">
                  <c:v>0</c:v>
                </c:pt>
                <c:pt idx="42941">
                  <c:v>0</c:v>
                </c:pt>
                <c:pt idx="42942">
                  <c:v>0</c:v>
                </c:pt>
                <c:pt idx="42943">
                  <c:v>0</c:v>
                </c:pt>
                <c:pt idx="42944">
                  <c:v>0</c:v>
                </c:pt>
                <c:pt idx="42945">
                  <c:v>0</c:v>
                </c:pt>
                <c:pt idx="42946">
                  <c:v>0</c:v>
                </c:pt>
                <c:pt idx="42947">
                  <c:v>0</c:v>
                </c:pt>
                <c:pt idx="42948">
                  <c:v>0</c:v>
                </c:pt>
                <c:pt idx="42949">
                  <c:v>0</c:v>
                </c:pt>
                <c:pt idx="42950">
                  <c:v>0</c:v>
                </c:pt>
                <c:pt idx="42951">
                  <c:v>0</c:v>
                </c:pt>
                <c:pt idx="42952">
                  <c:v>0</c:v>
                </c:pt>
                <c:pt idx="42953">
                  <c:v>0</c:v>
                </c:pt>
                <c:pt idx="42954">
                  <c:v>0</c:v>
                </c:pt>
                <c:pt idx="42955">
                  <c:v>0</c:v>
                </c:pt>
                <c:pt idx="42956">
                  <c:v>0</c:v>
                </c:pt>
                <c:pt idx="42957">
                  <c:v>0</c:v>
                </c:pt>
                <c:pt idx="42958">
                  <c:v>0</c:v>
                </c:pt>
                <c:pt idx="42959">
                  <c:v>0</c:v>
                </c:pt>
                <c:pt idx="42960">
                  <c:v>0</c:v>
                </c:pt>
                <c:pt idx="42961">
                  <c:v>0</c:v>
                </c:pt>
                <c:pt idx="42962">
                  <c:v>0</c:v>
                </c:pt>
                <c:pt idx="42963">
                  <c:v>0</c:v>
                </c:pt>
                <c:pt idx="42964">
                  <c:v>0</c:v>
                </c:pt>
                <c:pt idx="42965">
                  <c:v>0</c:v>
                </c:pt>
                <c:pt idx="42966">
                  <c:v>0</c:v>
                </c:pt>
                <c:pt idx="42967">
                  <c:v>0</c:v>
                </c:pt>
                <c:pt idx="42968">
                  <c:v>0</c:v>
                </c:pt>
                <c:pt idx="42969">
                  <c:v>0</c:v>
                </c:pt>
                <c:pt idx="42970">
                  <c:v>0</c:v>
                </c:pt>
                <c:pt idx="42971">
                  <c:v>0</c:v>
                </c:pt>
                <c:pt idx="42972">
                  <c:v>0</c:v>
                </c:pt>
                <c:pt idx="42973">
                  <c:v>0</c:v>
                </c:pt>
                <c:pt idx="42974">
                  <c:v>0</c:v>
                </c:pt>
                <c:pt idx="42975">
                  <c:v>0</c:v>
                </c:pt>
                <c:pt idx="42976">
                  <c:v>0</c:v>
                </c:pt>
                <c:pt idx="42977">
                  <c:v>0</c:v>
                </c:pt>
                <c:pt idx="42978">
                  <c:v>0</c:v>
                </c:pt>
                <c:pt idx="42979">
                  <c:v>0</c:v>
                </c:pt>
                <c:pt idx="42980">
                  <c:v>0</c:v>
                </c:pt>
                <c:pt idx="42981">
                  <c:v>0</c:v>
                </c:pt>
                <c:pt idx="42982">
                  <c:v>0</c:v>
                </c:pt>
                <c:pt idx="42983">
                  <c:v>0</c:v>
                </c:pt>
                <c:pt idx="42984">
                  <c:v>0</c:v>
                </c:pt>
                <c:pt idx="42985">
                  <c:v>0</c:v>
                </c:pt>
                <c:pt idx="42986">
                  <c:v>0</c:v>
                </c:pt>
                <c:pt idx="42987">
                  <c:v>0</c:v>
                </c:pt>
                <c:pt idx="42988">
                  <c:v>0</c:v>
                </c:pt>
                <c:pt idx="42989">
                  <c:v>0</c:v>
                </c:pt>
                <c:pt idx="42990">
                  <c:v>0</c:v>
                </c:pt>
                <c:pt idx="42991">
                  <c:v>0</c:v>
                </c:pt>
                <c:pt idx="42992">
                  <c:v>0</c:v>
                </c:pt>
                <c:pt idx="42993">
                  <c:v>0</c:v>
                </c:pt>
                <c:pt idx="42994">
                  <c:v>0</c:v>
                </c:pt>
                <c:pt idx="42995">
                  <c:v>0</c:v>
                </c:pt>
                <c:pt idx="42996">
                  <c:v>0</c:v>
                </c:pt>
                <c:pt idx="42997">
                  <c:v>0</c:v>
                </c:pt>
                <c:pt idx="42998">
                  <c:v>0</c:v>
                </c:pt>
                <c:pt idx="42999">
                  <c:v>0</c:v>
                </c:pt>
                <c:pt idx="43000">
                  <c:v>0</c:v>
                </c:pt>
                <c:pt idx="43001">
                  <c:v>0</c:v>
                </c:pt>
                <c:pt idx="43002">
                  <c:v>0</c:v>
                </c:pt>
                <c:pt idx="43003">
                  <c:v>0</c:v>
                </c:pt>
                <c:pt idx="43004">
                  <c:v>0</c:v>
                </c:pt>
                <c:pt idx="43005">
                  <c:v>0</c:v>
                </c:pt>
                <c:pt idx="43006">
                  <c:v>0</c:v>
                </c:pt>
                <c:pt idx="43007">
                  <c:v>0</c:v>
                </c:pt>
                <c:pt idx="43008">
                  <c:v>0</c:v>
                </c:pt>
                <c:pt idx="43009">
                  <c:v>0</c:v>
                </c:pt>
                <c:pt idx="43010">
                  <c:v>0</c:v>
                </c:pt>
                <c:pt idx="43011">
                  <c:v>0</c:v>
                </c:pt>
                <c:pt idx="43012">
                  <c:v>0</c:v>
                </c:pt>
                <c:pt idx="43013">
                  <c:v>0</c:v>
                </c:pt>
                <c:pt idx="43014">
                  <c:v>0</c:v>
                </c:pt>
                <c:pt idx="43015">
                  <c:v>0</c:v>
                </c:pt>
                <c:pt idx="43016">
                  <c:v>0</c:v>
                </c:pt>
                <c:pt idx="43017">
                  <c:v>0</c:v>
                </c:pt>
                <c:pt idx="43018">
                  <c:v>0</c:v>
                </c:pt>
                <c:pt idx="43019">
                  <c:v>0</c:v>
                </c:pt>
                <c:pt idx="43020">
                  <c:v>0</c:v>
                </c:pt>
                <c:pt idx="43021">
                  <c:v>0</c:v>
                </c:pt>
                <c:pt idx="43022">
                  <c:v>0</c:v>
                </c:pt>
                <c:pt idx="43023">
                  <c:v>0</c:v>
                </c:pt>
                <c:pt idx="43024">
                  <c:v>0</c:v>
                </c:pt>
                <c:pt idx="43025">
                  <c:v>0</c:v>
                </c:pt>
                <c:pt idx="43026">
                  <c:v>0</c:v>
                </c:pt>
                <c:pt idx="43027">
                  <c:v>0</c:v>
                </c:pt>
                <c:pt idx="43028">
                  <c:v>0</c:v>
                </c:pt>
                <c:pt idx="43029">
                  <c:v>0</c:v>
                </c:pt>
                <c:pt idx="43030">
                  <c:v>0</c:v>
                </c:pt>
                <c:pt idx="43031">
                  <c:v>0</c:v>
                </c:pt>
                <c:pt idx="43032">
                  <c:v>0</c:v>
                </c:pt>
                <c:pt idx="43033">
                  <c:v>0</c:v>
                </c:pt>
                <c:pt idx="43034">
                  <c:v>0</c:v>
                </c:pt>
                <c:pt idx="43035">
                  <c:v>0</c:v>
                </c:pt>
                <c:pt idx="43036">
                  <c:v>0</c:v>
                </c:pt>
                <c:pt idx="43037">
                  <c:v>0</c:v>
                </c:pt>
                <c:pt idx="43038">
                  <c:v>0</c:v>
                </c:pt>
                <c:pt idx="43039">
                  <c:v>0</c:v>
                </c:pt>
                <c:pt idx="43040">
                  <c:v>0</c:v>
                </c:pt>
                <c:pt idx="43041">
                  <c:v>0</c:v>
                </c:pt>
                <c:pt idx="43042">
                  <c:v>0</c:v>
                </c:pt>
                <c:pt idx="43043">
                  <c:v>0</c:v>
                </c:pt>
                <c:pt idx="43044">
                  <c:v>0</c:v>
                </c:pt>
                <c:pt idx="43045">
                  <c:v>0</c:v>
                </c:pt>
                <c:pt idx="43046">
                  <c:v>0</c:v>
                </c:pt>
                <c:pt idx="43047">
                  <c:v>0</c:v>
                </c:pt>
                <c:pt idx="43048">
                  <c:v>0</c:v>
                </c:pt>
                <c:pt idx="43049">
                  <c:v>0</c:v>
                </c:pt>
                <c:pt idx="43050">
                  <c:v>0</c:v>
                </c:pt>
                <c:pt idx="43051">
                  <c:v>0</c:v>
                </c:pt>
                <c:pt idx="43052">
                  <c:v>0</c:v>
                </c:pt>
                <c:pt idx="43053">
                  <c:v>0</c:v>
                </c:pt>
                <c:pt idx="43054">
                  <c:v>0</c:v>
                </c:pt>
                <c:pt idx="43055">
                  <c:v>0</c:v>
                </c:pt>
                <c:pt idx="43056">
                  <c:v>0</c:v>
                </c:pt>
                <c:pt idx="43057">
                  <c:v>0</c:v>
                </c:pt>
                <c:pt idx="43058">
                  <c:v>0</c:v>
                </c:pt>
                <c:pt idx="43059">
                  <c:v>0</c:v>
                </c:pt>
                <c:pt idx="43060">
                  <c:v>0</c:v>
                </c:pt>
                <c:pt idx="43061">
                  <c:v>0</c:v>
                </c:pt>
                <c:pt idx="43062">
                  <c:v>0</c:v>
                </c:pt>
                <c:pt idx="43063">
                  <c:v>0</c:v>
                </c:pt>
                <c:pt idx="43064">
                  <c:v>0</c:v>
                </c:pt>
                <c:pt idx="43065">
                  <c:v>0</c:v>
                </c:pt>
                <c:pt idx="43066">
                  <c:v>0</c:v>
                </c:pt>
                <c:pt idx="43067">
                  <c:v>0</c:v>
                </c:pt>
                <c:pt idx="43068">
                  <c:v>0</c:v>
                </c:pt>
                <c:pt idx="43069">
                  <c:v>0</c:v>
                </c:pt>
                <c:pt idx="43070">
                  <c:v>0</c:v>
                </c:pt>
                <c:pt idx="43071">
                  <c:v>0</c:v>
                </c:pt>
                <c:pt idx="43072">
                  <c:v>0</c:v>
                </c:pt>
                <c:pt idx="43073">
                  <c:v>0</c:v>
                </c:pt>
                <c:pt idx="43074">
                  <c:v>0</c:v>
                </c:pt>
                <c:pt idx="43075">
                  <c:v>0</c:v>
                </c:pt>
                <c:pt idx="43076">
                  <c:v>0</c:v>
                </c:pt>
                <c:pt idx="43077">
                  <c:v>0</c:v>
                </c:pt>
                <c:pt idx="43078">
                  <c:v>0</c:v>
                </c:pt>
                <c:pt idx="43079">
                  <c:v>0</c:v>
                </c:pt>
                <c:pt idx="43080">
                  <c:v>0</c:v>
                </c:pt>
                <c:pt idx="43081">
                  <c:v>0</c:v>
                </c:pt>
                <c:pt idx="43082">
                  <c:v>0</c:v>
                </c:pt>
                <c:pt idx="43083">
                  <c:v>0</c:v>
                </c:pt>
                <c:pt idx="43084">
                  <c:v>0</c:v>
                </c:pt>
                <c:pt idx="43085">
                  <c:v>0</c:v>
                </c:pt>
                <c:pt idx="43086">
                  <c:v>0</c:v>
                </c:pt>
                <c:pt idx="43087">
                  <c:v>0</c:v>
                </c:pt>
                <c:pt idx="43088">
                  <c:v>0</c:v>
                </c:pt>
                <c:pt idx="43089">
                  <c:v>0</c:v>
                </c:pt>
                <c:pt idx="43090">
                  <c:v>0</c:v>
                </c:pt>
                <c:pt idx="43091">
                  <c:v>0</c:v>
                </c:pt>
                <c:pt idx="43092">
                  <c:v>0</c:v>
                </c:pt>
                <c:pt idx="43093">
                  <c:v>0</c:v>
                </c:pt>
                <c:pt idx="43094">
                  <c:v>0</c:v>
                </c:pt>
                <c:pt idx="43095">
                  <c:v>0</c:v>
                </c:pt>
                <c:pt idx="43096">
                  <c:v>0</c:v>
                </c:pt>
                <c:pt idx="43097">
                  <c:v>0</c:v>
                </c:pt>
                <c:pt idx="43098">
                  <c:v>0</c:v>
                </c:pt>
                <c:pt idx="43099">
                  <c:v>0</c:v>
                </c:pt>
                <c:pt idx="43100">
                  <c:v>0</c:v>
                </c:pt>
                <c:pt idx="43101">
                  <c:v>0</c:v>
                </c:pt>
                <c:pt idx="43102">
                  <c:v>0</c:v>
                </c:pt>
                <c:pt idx="43103">
                  <c:v>0</c:v>
                </c:pt>
                <c:pt idx="43104">
                  <c:v>0</c:v>
                </c:pt>
                <c:pt idx="43105">
                  <c:v>0</c:v>
                </c:pt>
                <c:pt idx="43106">
                  <c:v>0</c:v>
                </c:pt>
                <c:pt idx="43107">
                  <c:v>0</c:v>
                </c:pt>
                <c:pt idx="43108">
                  <c:v>0</c:v>
                </c:pt>
                <c:pt idx="43109">
                  <c:v>0</c:v>
                </c:pt>
                <c:pt idx="43110">
                  <c:v>0</c:v>
                </c:pt>
                <c:pt idx="43111">
                  <c:v>0</c:v>
                </c:pt>
                <c:pt idx="43112">
                  <c:v>0</c:v>
                </c:pt>
                <c:pt idx="43113">
                  <c:v>0</c:v>
                </c:pt>
                <c:pt idx="43114">
                  <c:v>0</c:v>
                </c:pt>
                <c:pt idx="43115">
                  <c:v>0</c:v>
                </c:pt>
                <c:pt idx="43116">
                  <c:v>0</c:v>
                </c:pt>
                <c:pt idx="43117">
                  <c:v>0</c:v>
                </c:pt>
                <c:pt idx="43118">
                  <c:v>0</c:v>
                </c:pt>
                <c:pt idx="43119">
                  <c:v>0</c:v>
                </c:pt>
                <c:pt idx="43120">
                  <c:v>0</c:v>
                </c:pt>
                <c:pt idx="43121">
                  <c:v>0</c:v>
                </c:pt>
                <c:pt idx="43122">
                  <c:v>0</c:v>
                </c:pt>
                <c:pt idx="43123">
                  <c:v>0</c:v>
                </c:pt>
                <c:pt idx="43124">
                  <c:v>0</c:v>
                </c:pt>
                <c:pt idx="43125">
                  <c:v>0</c:v>
                </c:pt>
                <c:pt idx="43126">
                  <c:v>0</c:v>
                </c:pt>
                <c:pt idx="43127">
                  <c:v>0</c:v>
                </c:pt>
                <c:pt idx="43128">
                  <c:v>0</c:v>
                </c:pt>
                <c:pt idx="43129">
                  <c:v>0</c:v>
                </c:pt>
                <c:pt idx="43130">
                  <c:v>0</c:v>
                </c:pt>
                <c:pt idx="43131">
                  <c:v>0</c:v>
                </c:pt>
                <c:pt idx="43132">
                  <c:v>0</c:v>
                </c:pt>
                <c:pt idx="43133">
                  <c:v>0</c:v>
                </c:pt>
                <c:pt idx="43134">
                  <c:v>0</c:v>
                </c:pt>
                <c:pt idx="43135">
                  <c:v>0</c:v>
                </c:pt>
                <c:pt idx="43136">
                  <c:v>0</c:v>
                </c:pt>
                <c:pt idx="43137">
                  <c:v>0</c:v>
                </c:pt>
                <c:pt idx="43138">
                  <c:v>0</c:v>
                </c:pt>
                <c:pt idx="43139">
                  <c:v>0</c:v>
                </c:pt>
                <c:pt idx="43140">
                  <c:v>0</c:v>
                </c:pt>
                <c:pt idx="43141">
                  <c:v>0</c:v>
                </c:pt>
                <c:pt idx="43142">
                  <c:v>0</c:v>
                </c:pt>
                <c:pt idx="43143">
                  <c:v>0</c:v>
                </c:pt>
                <c:pt idx="43144">
                  <c:v>0</c:v>
                </c:pt>
                <c:pt idx="43145">
                  <c:v>0</c:v>
                </c:pt>
                <c:pt idx="43146">
                  <c:v>0</c:v>
                </c:pt>
                <c:pt idx="43147">
                  <c:v>0</c:v>
                </c:pt>
                <c:pt idx="43148">
                  <c:v>0</c:v>
                </c:pt>
                <c:pt idx="43149">
                  <c:v>0</c:v>
                </c:pt>
                <c:pt idx="43150">
                  <c:v>0</c:v>
                </c:pt>
                <c:pt idx="43151">
                  <c:v>0</c:v>
                </c:pt>
                <c:pt idx="43152">
                  <c:v>0</c:v>
                </c:pt>
                <c:pt idx="43153">
                  <c:v>0</c:v>
                </c:pt>
                <c:pt idx="43154">
                  <c:v>0</c:v>
                </c:pt>
                <c:pt idx="43155">
                  <c:v>0</c:v>
                </c:pt>
                <c:pt idx="43156">
                  <c:v>0</c:v>
                </c:pt>
                <c:pt idx="43157">
                  <c:v>0</c:v>
                </c:pt>
                <c:pt idx="43158">
                  <c:v>0</c:v>
                </c:pt>
                <c:pt idx="43159">
                  <c:v>0</c:v>
                </c:pt>
                <c:pt idx="43160">
                  <c:v>0</c:v>
                </c:pt>
                <c:pt idx="43161">
                  <c:v>0</c:v>
                </c:pt>
                <c:pt idx="43162">
                  <c:v>0</c:v>
                </c:pt>
                <c:pt idx="43163">
                  <c:v>0</c:v>
                </c:pt>
                <c:pt idx="43164">
                  <c:v>0</c:v>
                </c:pt>
                <c:pt idx="43165">
                  <c:v>0</c:v>
                </c:pt>
                <c:pt idx="43166">
                  <c:v>0</c:v>
                </c:pt>
                <c:pt idx="43167">
                  <c:v>0</c:v>
                </c:pt>
                <c:pt idx="43168">
                  <c:v>0</c:v>
                </c:pt>
                <c:pt idx="43169">
                  <c:v>0</c:v>
                </c:pt>
                <c:pt idx="43170">
                  <c:v>0</c:v>
                </c:pt>
                <c:pt idx="43171">
                  <c:v>0</c:v>
                </c:pt>
                <c:pt idx="43172">
                  <c:v>0</c:v>
                </c:pt>
                <c:pt idx="43173">
                  <c:v>0</c:v>
                </c:pt>
                <c:pt idx="43174">
                  <c:v>0</c:v>
                </c:pt>
                <c:pt idx="43175">
                  <c:v>0</c:v>
                </c:pt>
                <c:pt idx="43176">
                  <c:v>0</c:v>
                </c:pt>
                <c:pt idx="43177">
                  <c:v>0</c:v>
                </c:pt>
                <c:pt idx="43178">
                  <c:v>0</c:v>
                </c:pt>
                <c:pt idx="43179">
                  <c:v>0</c:v>
                </c:pt>
                <c:pt idx="43180">
                  <c:v>0</c:v>
                </c:pt>
                <c:pt idx="43181">
                  <c:v>0</c:v>
                </c:pt>
                <c:pt idx="43182">
                  <c:v>0</c:v>
                </c:pt>
                <c:pt idx="43183">
                  <c:v>0</c:v>
                </c:pt>
                <c:pt idx="43184">
                  <c:v>0</c:v>
                </c:pt>
                <c:pt idx="43185">
                  <c:v>0</c:v>
                </c:pt>
                <c:pt idx="43186">
                  <c:v>0</c:v>
                </c:pt>
                <c:pt idx="43187">
                  <c:v>0</c:v>
                </c:pt>
                <c:pt idx="43188">
                  <c:v>0</c:v>
                </c:pt>
                <c:pt idx="43189">
                  <c:v>0</c:v>
                </c:pt>
                <c:pt idx="43190">
                  <c:v>0</c:v>
                </c:pt>
                <c:pt idx="43191">
                  <c:v>0</c:v>
                </c:pt>
                <c:pt idx="43192">
                  <c:v>0</c:v>
                </c:pt>
                <c:pt idx="43193">
                  <c:v>0</c:v>
                </c:pt>
                <c:pt idx="43194">
                  <c:v>0</c:v>
                </c:pt>
                <c:pt idx="43195">
                  <c:v>0</c:v>
                </c:pt>
                <c:pt idx="43196">
                  <c:v>0</c:v>
                </c:pt>
                <c:pt idx="43197">
                  <c:v>0</c:v>
                </c:pt>
                <c:pt idx="43198">
                  <c:v>0</c:v>
                </c:pt>
                <c:pt idx="43199">
                  <c:v>0</c:v>
                </c:pt>
                <c:pt idx="43200">
                  <c:v>0</c:v>
                </c:pt>
                <c:pt idx="43201">
                  <c:v>0</c:v>
                </c:pt>
                <c:pt idx="43202">
                  <c:v>0</c:v>
                </c:pt>
                <c:pt idx="43203">
                  <c:v>0</c:v>
                </c:pt>
                <c:pt idx="43204">
                  <c:v>0</c:v>
                </c:pt>
                <c:pt idx="43205">
                  <c:v>0</c:v>
                </c:pt>
                <c:pt idx="43206">
                  <c:v>0</c:v>
                </c:pt>
                <c:pt idx="43207">
                  <c:v>0</c:v>
                </c:pt>
                <c:pt idx="43208">
                  <c:v>0</c:v>
                </c:pt>
                <c:pt idx="43209">
                  <c:v>0</c:v>
                </c:pt>
                <c:pt idx="43210">
                  <c:v>0</c:v>
                </c:pt>
                <c:pt idx="43211">
                  <c:v>0</c:v>
                </c:pt>
                <c:pt idx="43212">
                  <c:v>0</c:v>
                </c:pt>
                <c:pt idx="43213">
                  <c:v>0</c:v>
                </c:pt>
                <c:pt idx="43214">
                  <c:v>0</c:v>
                </c:pt>
                <c:pt idx="43215">
                  <c:v>0</c:v>
                </c:pt>
                <c:pt idx="43216">
                  <c:v>0</c:v>
                </c:pt>
                <c:pt idx="43217">
                  <c:v>0</c:v>
                </c:pt>
                <c:pt idx="43218">
                  <c:v>0</c:v>
                </c:pt>
                <c:pt idx="43219">
                  <c:v>0</c:v>
                </c:pt>
                <c:pt idx="43220">
                  <c:v>0</c:v>
                </c:pt>
                <c:pt idx="43221">
                  <c:v>0</c:v>
                </c:pt>
                <c:pt idx="43222">
                  <c:v>0</c:v>
                </c:pt>
                <c:pt idx="43223">
                  <c:v>0</c:v>
                </c:pt>
                <c:pt idx="43224">
                  <c:v>0</c:v>
                </c:pt>
                <c:pt idx="43225">
                  <c:v>0</c:v>
                </c:pt>
                <c:pt idx="43226">
                  <c:v>0</c:v>
                </c:pt>
                <c:pt idx="43227">
                  <c:v>0</c:v>
                </c:pt>
                <c:pt idx="43228">
                  <c:v>0</c:v>
                </c:pt>
                <c:pt idx="43229">
                  <c:v>0</c:v>
                </c:pt>
                <c:pt idx="43230">
                  <c:v>0</c:v>
                </c:pt>
                <c:pt idx="43231">
                  <c:v>0</c:v>
                </c:pt>
                <c:pt idx="43232">
                  <c:v>0</c:v>
                </c:pt>
                <c:pt idx="43233">
                  <c:v>0</c:v>
                </c:pt>
                <c:pt idx="43234">
                  <c:v>0</c:v>
                </c:pt>
                <c:pt idx="43235">
                  <c:v>0</c:v>
                </c:pt>
                <c:pt idx="43236">
                  <c:v>0</c:v>
                </c:pt>
                <c:pt idx="43237">
                  <c:v>0</c:v>
                </c:pt>
                <c:pt idx="43238">
                  <c:v>0</c:v>
                </c:pt>
                <c:pt idx="43239">
                  <c:v>0</c:v>
                </c:pt>
                <c:pt idx="43240">
                  <c:v>0</c:v>
                </c:pt>
                <c:pt idx="43241">
                  <c:v>0</c:v>
                </c:pt>
                <c:pt idx="43242">
                  <c:v>0</c:v>
                </c:pt>
                <c:pt idx="43243">
                  <c:v>0</c:v>
                </c:pt>
                <c:pt idx="43244">
                  <c:v>0</c:v>
                </c:pt>
                <c:pt idx="43245">
                  <c:v>0</c:v>
                </c:pt>
                <c:pt idx="43246">
                  <c:v>0</c:v>
                </c:pt>
                <c:pt idx="43247">
                  <c:v>0</c:v>
                </c:pt>
                <c:pt idx="43248">
                  <c:v>0</c:v>
                </c:pt>
                <c:pt idx="43249">
                  <c:v>0</c:v>
                </c:pt>
                <c:pt idx="43250">
                  <c:v>0</c:v>
                </c:pt>
                <c:pt idx="43251">
                  <c:v>0</c:v>
                </c:pt>
                <c:pt idx="43252">
                  <c:v>0</c:v>
                </c:pt>
                <c:pt idx="43253">
                  <c:v>0</c:v>
                </c:pt>
                <c:pt idx="43254">
                  <c:v>0</c:v>
                </c:pt>
                <c:pt idx="43255">
                  <c:v>0</c:v>
                </c:pt>
                <c:pt idx="43256">
                  <c:v>0</c:v>
                </c:pt>
                <c:pt idx="43257">
                  <c:v>0</c:v>
                </c:pt>
                <c:pt idx="43258">
                  <c:v>0</c:v>
                </c:pt>
                <c:pt idx="43259">
                  <c:v>0</c:v>
                </c:pt>
                <c:pt idx="43260">
                  <c:v>0</c:v>
                </c:pt>
                <c:pt idx="43261">
                  <c:v>0</c:v>
                </c:pt>
                <c:pt idx="43262">
                  <c:v>0</c:v>
                </c:pt>
                <c:pt idx="43263">
                  <c:v>0</c:v>
                </c:pt>
                <c:pt idx="43264">
                  <c:v>0</c:v>
                </c:pt>
                <c:pt idx="43265">
                  <c:v>0</c:v>
                </c:pt>
                <c:pt idx="43266">
                  <c:v>0</c:v>
                </c:pt>
                <c:pt idx="43267">
                  <c:v>0</c:v>
                </c:pt>
                <c:pt idx="43268">
                  <c:v>0</c:v>
                </c:pt>
                <c:pt idx="43269">
                  <c:v>0</c:v>
                </c:pt>
                <c:pt idx="43270">
                  <c:v>0</c:v>
                </c:pt>
                <c:pt idx="43271">
                  <c:v>0</c:v>
                </c:pt>
                <c:pt idx="43272">
                  <c:v>0</c:v>
                </c:pt>
                <c:pt idx="43273">
                  <c:v>0</c:v>
                </c:pt>
                <c:pt idx="43274">
                  <c:v>0</c:v>
                </c:pt>
                <c:pt idx="43275">
                  <c:v>0</c:v>
                </c:pt>
                <c:pt idx="43276">
                  <c:v>0</c:v>
                </c:pt>
                <c:pt idx="43277">
                  <c:v>0</c:v>
                </c:pt>
                <c:pt idx="43278">
                  <c:v>0</c:v>
                </c:pt>
                <c:pt idx="43279">
                  <c:v>0</c:v>
                </c:pt>
                <c:pt idx="43280">
                  <c:v>0</c:v>
                </c:pt>
                <c:pt idx="43281">
                  <c:v>0</c:v>
                </c:pt>
                <c:pt idx="43282">
                  <c:v>0</c:v>
                </c:pt>
                <c:pt idx="43283">
                  <c:v>0</c:v>
                </c:pt>
                <c:pt idx="43284">
                  <c:v>0</c:v>
                </c:pt>
                <c:pt idx="43285">
                  <c:v>0</c:v>
                </c:pt>
                <c:pt idx="43286">
                  <c:v>0</c:v>
                </c:pt>
                <c:pt idx="43287">
                  <c:v>0</c:v>
                </c:pt>
                <c:pt idx="43288">
                  <c:v>0</c:v>
                </c:pt>
                <c:pt idx="43289">
                  <c:v>0</c:v>
                </c:pt>
                <c:pt idx="43290">
                  <c:v>0</c:v>
                </c:pt>
                <c:pt idx="43291">
                  <c:v>0</c:v>
                </c:pt>
                <c:pt idx="43292">
                  <c:v>0</c:v>
                </c:pt>
                <c:pt idx="43293">
                  <c:v>0</c:v>
                </c:pt>
                <c:pt idx="43294">
                  <c:v>0</c:v>
                </c:pt>
                <c:pt idx="43295">
                  <c:v>0</c:v>
                </c:pt>
                <c:pt idx="43296">
                  <c:v>0</c:v>
                </c:pt>
                <c:pt idx="43297">
                  <c:v>0</c:v>
                </c:pt>
                <c:pt idx="43298">
                  <c:v>0</c:v>
                </c:pt>
                <c:pt idx="43299">
                  <c:v>0</c:v>
                </c:pt>
                <c:pt idx="43300">
                  <c:v>0</c:v>
                </c:pt>
                <c:pt idx="43301">
                  <c:v>0</c:v>
                </c:pt>
                <c:pt idx="43302">
                  <c:v>0</c:v>
                </c:pt>
                <c:pt idx="43303">
                  <c:v>0</c:v>
                </c:pt>
                <c:pt idx="43304">
                  <c:v>0</c:v>
                </c:pt>
                <c:pt idx="43305">
                  <c:v>0</c:v>
                </c:pt>
                <c:pt idx="43306">
                  <c:v>0</c:v>
                </c:pt>
                <c:pt idx="43307">
                  <c:v>0</c:v>
                </c:pt>
                <c:pt idx="43308">
                  <c:v>0</c:v>
                </c:pt>
                <c:pt idx="43309">
                  <c:v>0</c:v>
                </c:pt>
                <c:pt idx="43310">
                  <c:v>0</c:v>
                </c:pt>
                <c:pt idx="43311">
                  <c:v>0</c:v>
                </c:pt>
                <c:pt idx="43312">
                  <c:v>0</c:v>
                </c:pt>
                <c:pt idx="43313">
                  <c:v>0</c:v>
                </c:pt>
                <c:pt idx="43314">
                  <c:v>0</c:v>
                </c:pt>
                <c:pt idx="43315">
                  <c:v>0</c:v>
                </c:pt>
                <c:pt idx="43316">
                  <c:v>0</c:v>
                </c:pt>
                <c:pt idx="43317">
                  <c:v>0</c:v>
                </c:pt>
                <c:pt idx="43318">
                  <c:v>0</c:v>
                </c:pt>
                <c:pt idx="43319">
                  <c:v>0</c:v>
                </c:pt>
                <c:pt idx="43320">
                  <c:v>0</c:v>
                </c:pt>
                <c:pt idx="43321">
                  <c:v>0</c:v>
                </c:pt>
                <c:pt idx="43322">
                  <c:v>0</c:v>
                </c:pt>
                <c:pt idx="43323">
                  <c:v>0</c:v>
                </c:pt>
                <c:pt idx="43324">
                  <c:v>0</c:v>
                </c:pt>
                <c:pt idx="43325">
                  <c:v>0</c:v>
                </c:pt>
                <c:pt idx="43326">
                  <c:v>0</c:v>
                </c:pt>
                <c:pt idx="43327">
                  <c:v>0</c:v>
                </c:pt>
                <c:pt idx="43328">
                  <c:v>0</c:v>
                </c:pt>
                <c:pt idx="43329">
                  <c:v>0</c:v>
                </c:pt>
                <c:pt idx="43330">
                  <c:v>0</c:v>
                </c:pt>
                <c:pt idx="43331">
                  <c:v>0</c:v>
                </c:pt>
                <c:pt idx="43332">
                  <c:v>0</c:v>
                </c:pt>
                <c:pt idx="43333">
                  <c:v>0</c:v>
                </c:pt>
                <c:pt idx="43334">
                  <c:v>0</c:v>
                </c:pt>
                <c:pt idx="43335">
                  <c:v>0</c:v>
                </c:pt>
                <c:pt idx="43336">
                  <c:v>0</c:v>
                </c:pt>
                <c:pt idx="43337">
                  <c:v>0</c:v>
                </c:pt>
                <c:pt idx="43338">
                  <c:v>0</c:v>
                </c:pt>
                <c:pt idx="43339">
                  <c:v>0</c:v>
                </c:pt>
                <c:pt idx="43340">
                  <c:v>0</c:v>
                </c:pt>
                <c:pt idx="43341">
                  <c:v>0</c:v>
                </c:pt>
                <c:pt idx="43342">
                  <c:v>0</c:v>
                </c:pt>
                <c:pt idx="43343">
                  <c:v>0</c:v>
                </c:pt>
                <c:pt idx="43344">
                  <c:v>0</c:v>
                </c:pt>
                <c:pt idx="43345">
                  <c:v>0</c:v>
                </c:pt>
                <c:pt idx="43346">
                  <c:v>0</c:v>
                </c:pt>
                <c:pt idx="43347">
                  <c:v>0</c:v>
                </c:pt>
                <c:pt idx="43348">
                  <c:v>0</c:v>
                </c:pt>
                <c:pt idx="43349">
                  <c:v>0</c:v>
                </c:pt>
                <c:pt idx="43350">
                  <c:v>0</c:v>
                </c:pt>
                <c:pt idx="43351">
                  <c:v>0</c:v>
                </c:pt>
                <c:pt idx="43352">
                  <c:v>0</c:v>
                </c:pt>
                <c:pt idx="43353">
                  <c:v>0</c:v>
                </c:pt>
                <c:pt idx="43354">
                  <c:v>0</c:v>
                </c:pt>
                <c:pt idx="43355">
                  <c:v>0</c:v>
                </c:pt>
                <c:pt idx="43356">
                  <c:v>0</c:v>
                </c:pt>
                <c:pt idx="43357">
                  <c:v>0</c:v>
                </c:pt>
                <c:pt idx="43358">
                  <c:v>0</c:v>
                </c:pt>
                <c:pt idx="43359">
                  <c:v>0</c:v>
                </c:pt>
                <c:pt idx="43360">
                  <c:v>0</c:v>
                </c:pt>
                <c:pt idx="43361">
                  <c:v>0</c:v>
                </c:pt>
                <c:pt idx="43362">
                  <c:v>0</c:v>
                </c:pt>
                <c:pt idx="43363">
                  <c:v>0</c:v>
                </c:pt>
                <c:pt idx="43364">
                  <c:v>0</c:v>
                </c:pt>
                <c:pt idx="43365">
                  <c:v>0</c:v>
                </c:pt>
                <c:pt idx="43366">
                  <c:v>0</c:v>
                </c:pt>
                <c:pt idx="43367">
                  <c:v>0</c:v>
                </c:pt>
                <c:pt idx="43368">
                  <c:v>0</c:v>
                </c:pt>
                <c:pt idx="43369">
                  <c:v>0</c:v>
                </c:pt>
                <c:pt idx="43370">
                  <c:v>0</c:v>
                </c:pt>
                <c:pt idx="43371">
                  <c:v>0</c:v>
                </c:pt>
                <c:pt idx="43372">
                  <c:v>0</c:v>
                </c:pt>
                <c:pt idx="43373">
                  <c:v>0</c:v>
                </c:pt>
                <c:pt idx="43374">
                  <c:v>0</c:v>
                </c:pt>
                <c:pt idx="43375">
                  <c:v>0</c:v>
                </c:pt>
                <c:pt idx="43376">
                  <c:v>0</c:v>
                </c:pt>
                <c:pt idx="43377">
                  <c:v>0</c:v>
                </c:pt>
                <c:pt idx="43378">
                  <c:v>0</c:v>
                </c:pt>
                <c:pt idx="43379">
                  <c:v>0</c:v>
                </c:pt>
                <c:pt idx="43380">
                  <c:v>0</c:v>
                </c:pt>
                <c:pt idx="43381">
                  <c:v>0</c:v>
                </c:pt>
                <c:pt idx="43382">
                  <c:v>0</c:v>
                </c:pt>
                <c:pt idx="43383">
                  <c:v>0</c:v>
                </c:pt>
                <c:pt idx="43384">
                  <c:v>0</c:v>
                </c:pt>
                <c:pt idx="43385">
                  <c:v>0</c:v>
                </c:pt>
                <c:pt idx="43386">
                  <c:v>0</c:v>
                </c:pt>
                <c:pt idx="43387">
                  <c:v>0</c:v>
                </c:pt>
                <c:pt idx="43388">
                  <c:v>0</c:v>
                </c:pt>
                <c:pt idx="43389">
                  <c:v>0</c:v>
                </c:pt>
                <c:pt idx="43390">
                  <c:v>0</c:v>
                </c:pt>
                <c:pt idx="43391">
                  <c:v>0</c:v>
                </c:pt>
                <c:pt idx="43392">
                  <c:v>0</c:v>
                </c:pt>
                <c:pt idx="43393">
                  <c:v>0</c:v>
                </c:pt>
                <c:pt idx="43394">
                  <c:v>0</c:v>
                </c:pt>
                <c:pt idx="43395">
                  <c:v>0</c:v>
                </c:pt>
                <c:pt idx="43396">
                  <c:v>0</c:v>
                </c:pt>
                <c:pt idx="43397">
                  <c:v>0</c:v>
                </c:pt>
                <c:pt idx="43398">
                  <c:v>0</c:v>
                </c:pt>
                <c:pt idx="43399">
                  <c:v>0</c:v>
                </c:pt>
                <c:pt idx="43400">
                  <c:v>0</c:v>
                </c:pt>
                <c:pt idx="43401">
                  <c:v>0</c:v>
                </c:pt>
                <c:pt idx="43402">
                  <c:v>0</c:v>
                </c:pt>
                <c:pt idx="43403">
                  <c:v>0</c:v>
                </c:pt>
                <c:pt idx="43404">
                  <c:v>0</c:v>
                </c:pt>
                <c:pt idx="43405">
                  <c:v>0</c:v>
                </c:pt>
                <c:pt idx="43406">
                  <c:v>0</c:v>
                </c:pt>
                <c:pt idx="43407">
                  <c:v>0</c:v>
                </c:pt>
                <c:pt idx="43408">
                  <c:v>0</c:v>
                </c:pt>
                <c:pt idx="43409">
                  <c:v>0</c:v>
                </c:pt>
                <c:pt idx="43410">
                  <c:v>0</c:v>
                </c:pt>
                <c:pt idx="43411">
                  <c:v>0</c:v>
                </c:pt>
                <c:pt idx="43412">
                  <c:v>0</c:v>
                </c:pt>
                <c:pt idx="43413">
                  <c:v>0</c:v>
                </c:pt>
                <c:pt idx="43414">
                  <c:v>0</c:v>
                </c:pt>
                <c:pt idx="43415">
                  <c:v>0</c:v>
                </c:pt>
                <c:pt idx="43416">
                  <c:v>0</c:v>
                </c:pt>
                <c:pt idx="43417">
                  <c:v>0</c:v>
                </c:pt>
                <c:pt idx="43418">
                  <c:v>0</c:v>
                </c:pt>
                <c:pt idx="43419">
                  <c:v>0</c:v>
                </c:pt>
                <c:pt idx="43420">
                  <c:v>0</c:v>
                </c:pt>
                <c:pt idx="43421">
                  <c:v>0</c:v>
                </c:pt>
                <c:pt idx="43422">
                  <c:v>0</c:v>
                </c:pt>
                <c:pt idx="43423">
                  <c:v>0</c:v>
                </c:pt>
                <c:pt idx="43424">
                  <c:v>0</c:v>
                </c:pt>
                <c:pt idx="43425">
                  <c:v>0</c:v>
                </c:pt>
                <c:pt idx="43426">
                  <c:v>0</c:v>
                </c:pt>
                <c:pt idx="43427">
                  <c:v>0</c:v>
                </c:pt>
                <c:pt idx="43428">
                  <c:v>0</c:v>
                </c:pt>
                <c:pt idx="43429">
                  <c:v>0</c:v>
                </c:pt>
                <c:pt idx="43430">
                  <c:v>0</c:v>
                </c:pt>
                <c:pt idx="43431">
                  <c:v>0</c:v>
                </c:pt>
                <c:pt idx="43432">
                  <c:v>0</c:v>
                </c:pt>
                <c:pt idx="43433">
                  <c:v>0</c:v>
                </c:pt>
                <c:pt idx="43434">
                  <c:v>0</c:v>
                </c:pt>
                <c:pt idx="43435">
                  <c:v>0</c:v>
                </c:pt>
                <c:pt idx="43436">
                  <c:v>0</c:v>
                </c:pt>
                <c:pt idx="43437">
                  <c:v>0</c:v>
                </c:pt>
                <c:pt idx="43438">
                  <c:v>0</c:v>
                </c:pt>
                <c:pt idx="43439">
                  <c:v>0</c:v>
                </c:pt>
                <c:pt idx="43440">
                  <c:v>0</c:v>
                </c:pt>
                <c:pt idx="43441">
                  <c:v>0</c:v>
                </c:pt>
                <c:pt idx="43442">
                  <c:v>0</c:v>
                </c:pt>
                <c:pt idx="43443">
                  <c:v>0</c:v>
                </c:pt>
                <c:pt idx="43444">
                  <c:v>0</c:v>
                </c:pt>
                <c:pt idx="43445">
                  <c:v>0</c:v>
                </c:pt>
                <c:pt idx="43446">
                  <c:v>0</c:v>
                </c:pt>
                <c:pt idx="43447">
                  <c:v>0</c:v>
                </c:pt>
                <c:pt idx="43448">
                  <c:v>0</c:v>
                </c:pt>
                <c:pt idx="43449">
                  <c:v>0</c:v>
                </c:pt>
                <c:pt idx="43450">
                  <c:v>0</c:v>
                </c:pt>
                <c:pt idx="43451">
                  <c:v>0</c:v>
                </c:pt>
                <c:pt idx="43452">
                  <c:v>0</c:v>
                </c:pt>
                <c:pt idx="43453">
                  <c:v>0</c:v>
                </c:pt>
                <c:pt idx="43454">
                  <c:v>0</c:v>
                </c:pt>
                <c:pt idx="43455">
                  <c:v>0</c:v>
                </c:pt>
                <c:pt idx="43456">
                  <c:v>0</c:v>
                </c:pt>
                <c:pt idx="43457">
                  <c:v>0</c:v>
                </c:pt>
                <c:pt idx="43458">
                  <c:v>0</c:v>
                </c:pt>
                <c:pt idx="43459">
                  <c:v>0</c:v>
                </c:pt>
                <c:pt idx="43460">
                  <c:v>0</c:v>
                </c:pt>
                <c:pt idx="43461">
                  <c:v>0</c:v>
                </c:pt>
                <c:pt idx="43462">
                  <c:v>0</c:v>
                </c:pt>
                <c:pt idx="43463">
                  <c:v>0</c:v>
                </c:pt>
                <c:pt idx="43464">
                  <c:v>0</c:v>
                </c:pt>
                <c:pt idx="43465">
                  <c:v>0</c:v>
                </c:pt>
                <c:pt idx="43466">
                  <c:v>0</c:v>
                </c:pt>
                <c:pt idx="43467">
                  <c:v>0</c:v>
                </c:pt>
                <c:pt idx="43468">
                  <c:v>0</c:v>
                </c:pt>
                <c:pt idx="43469">
                  <c:v>0</c:v>
                </c:pt>
                <c:pt idx="43470">
                  <c:v>0</c:v>
                </c:pt>
                <c:pt idx="43471">
                  <c:v>0</c:v>
                </c:pt>
                <c:pt idx="43472">
                  <c:v>0</c:v>
                </c:pt>
                <c:pt idx="43473">
                  <c:v>0</c:v>
                </c:pt>
                <c:pt idx="43474">
                  <c:v>0</c:v>
                </c:pt>
                <c:pt idx="43475">
                  <c:v>0</c:v>
                </c:pt>
                <c:pt idx="43476">
                  <c:v>0</c:v>
                </c:pt>
                <c:pt idx="43477">
                  <c:v>0</c:v>
                </c:pt>
                <c:pt idx="43478">
                  <c:v>0</c:v>
                </c:pt>
                <c:pt idx="43479">
                  <c:v>0</c:v>
                </c:pt>
                <c:pt idx="43480">
                  <c:v>0</c:v>
                </c:pt>
                <c:pt idx="43481">
                  <c:v>0</c:v>
                </c:pt>
                <c:pt idx="43482">
                  <c:v>0</c:v>
                </c:pt>
                <c:pt idx="43483">
                  <c:v>0</c:v>
                </c:pt>
                <c:pt idx="43484">
                  <c:v>0</c:v>
                </c:pt>
                <c:pt idx="43485">
                  <c:v>0</c:v>
                </c:pt>
                <c:pt idx="43486">
                  <c:v>0</c:v>
                </c:pt>
                <c:pt idx="43487">
                  <c:v>0</c:v>
                </c:pt>
                <c:pt idx="43488">
                  <c:v>0</c:v>
                </c:pt>
                <c:pt idx="43489">
                  <c:v>0</c:v>
                </c:pt>
                <c:pt idx="43490">
                  <c:v>0</c:v>
                </c:pt>
                <c:pt idx="43491">
                  <c:v>0</c:v>
                </c:pt>
                <c:pt idx="43492">
                  <c:v>0</c:v>
                </c:pt>
                <c:pt idx="43493">
                  <c:v>0</c:v>
                </c:pt>
                <c:pt idx="43494">
                  <c:v>0</c:v>
                </c:pt>
                <c:pt idx="43495">
                  <c:v>0</c:v>
                </c:pt>
                <c:pt idx="43496">
                  <c:v>0</c:v>
                </c:pt>
                <c:pt idx="43497">
                  <c:v>0</c:v>
                </c:pt>
                <c:pt idx="43498">
                  <c:v>0</c:v>
                </c:pt>
                <c:pt idx="43499">
                  <c:v>0</c:v>
                </c:pt>
                <c:pt idx="43500">
                  <c:v>0</c:v>
                </c:pt>
                <c:pt idx="43501">
                  <c:v>0</c:v>
                </c:pt>
                <c:pt idx="43502">
                  <c:v>0</c:v>
                </c:pt>
                <c:pt idx="43503">
                  <c:v>0</c:v>
                </c:pt>
                <c:pt idx="43504">
                  <c:v>0</c:v>
                </c:pt>
                <c:pt idx="43505">
                  <c:v>0</c:v>
                </c:pt>
                <c:pt idx="43506">
                  <c:v>0</c:v>
                </c:pt>
                <c:pt idx="43507">
                  <c:v>0</c:v>
                </c:pt>
                <c:pt idx="43508">
                  <c:v>0</c:v>
                </c:pt>
                <c:pt idx="43509">
                  <c:v>0</c:v>
                </c:pt>
                <c:pt idx="43510">
                  <c:v>0</c:v>
                </c:pt>
                <c:pt idx="43511">
                  <c:v>0</c:v>
                </c:pt>
                <c:pt idx="43512">
                  <c:v>0</c:v>
                </c:pt>
                <c:pt idx="43513">
                  <c:v>0</c:v>
                </c:pt>
                <c:pt idx="43514">
                  <c:v>0</c:v>
                </c:pt>
                <c:pt idx="43515">
                  <c:v>0</c:v>
                </c:pt>
                <c:pt idx="43516">
                  <c:v>0</c:v>
                </c:pt>
                <c:pt idx="43517">
                  <c:v>0</c:v>
                </c:pt>
                <c:pt idx="43518">
                  <c:v>0</c:v>
                </c:pt>
                <c:pt idx="43519">
                  <c:v>0</c:v>
                </c:pt>
                <c:pt idx="43520">
                  <c:v>0</c:v>
                </c:pt>
                <c:pt idx="43521">
                  <c:v>0</c:v>
                </c:pt>
                <c:pt idx="43522">
                  <c:v>0</c:v>
                </c:pt>
                <c:pt idx="43523">
                  <c:v>0</c:v>
                </c:pt>
                <c:pt idx="43524">
                  <c:v>0</c:v>
                </c:pt>
                <c:pt idx="43525">
                  <c:v>0</c:v>
                </c:pt>
                <c:pt idx="43526">
                  <c:v>0</c:v>
                </c:pt>
                <c:pt idx="43527">
                  <c:v>0</c:v>
                </c:pt>
                <c:pt idx="43528">
                  <c:v>0</c:v>
                </c:pt>
                <c:pt idx="43529">
                  <c:v>0</c:v>
                </c:pt>
                <c:pt idx="43530">
                  <c:v>0</c:v>
                </c:pt>
                <c:pt idx="43531">
                  <c:v>0</c:v>
                </c:pt>
                <c:pt idx="43532">
                  <c:v>0</c:v>
                </c:pt>
                <c:pt idx="43533">
                  <c:v>0</c:v>
                </c:pt>
                <c:pt idx="43534">
                  <c:v>0</c:v>
                </c:pt>
                <c:pt idx="43535">
                  <c:v>0</c:v>
                </c:pt>
                <c:pt idx="43536">
                  <c:v>0</c:v>
                </c:pt>
                <c:pt idx="43537">
                  <c:v>0</c:v>
                </c:pt>
                <c:pt idx="43538">
                  <c:v>0</c:v>
                </c:pt>
                <c:pt idx="43539">
                  <c:v>0</c:v>
                </c:pt>
                <c:pt idx="43540">
                  <c:v>0</c:v>
                </c:pt>
                <c:pt idx="43541">
                  <c:v>0</c:v>
                </c:pt>
                <c:pt idx="43542">
                  <c:v>0</c:v>
                </c:pt>
                <c:pt idx="43543">
                  <c:v>0</c:v>
                </c:pt>
                <c:pt idx="43544">
                  <c:v>0</c:v>
                </c:pt>
                <c:pt idx="43545">
                  <c:v>0</c:v>
                </c:pt>
                <c:pt idx="43546">
                  <c:v>0</c:v>
                </c:pt>
                <c:pt idx="43547">
                  <c:v>0</c:v>
                </c:pt>
                <c:pt idx="43548">
                  <c:v>0</c:v>
                </c:pt>
                <c:pt idx="43549">
                  <c:v>0</c:v>
                </c:pt>
                <c:pt idx="43550">
                  <c:v>0</c:v>
                </c:pt>
                <c:pt idx="43551">
                  <c:v>0</c:v>
                </c:pt>
                <c:pt idx="43552">
                  <c:v>0</c:v>
                </c:pt>
                <c:pt idx="43553">
                  <c:v>0</c:v>
                </c:pt>
                <c:pt idx="43554">
                  <c:v>0</c:v>
                </c:pt>
                <c:pt idx="43555">
                  <c:v>0</c:v>
                </c:pt>
                <c:pt idx="43556">
                  <c:v>0</c:v>
                </c:pt>
                <c:pt idx="43557">
                  <c:v>0</c:v>
                </c:pt>
                <c:pt idx="43558">
                  <c:v>0</c:v>
                </c:pt>
                <c:pt idx="43559">
                  <c:v>0</c:v>
                </c:pt>
                <c:pt idx="43560">
                  <c:v>0</c:v>
                </c:pt>
                <c:pt idx="43561">
                  <c:v>0</c:v>
                </c:pt>
                <c:pt idx="43562">
                  <c:v>0</c:v>
                </c:pt>
                <c:pt idx="43563">
                  <c:v>0</c:v>
                </c:pt>
                <c:pt idx="43564">
                  <c:v>0</c:v>
                </c:pt>
                <c:pt idx="43565">
                  <c:v>0</c:v>
                </c:pt>
                <c:pt idx="43566">
                  <c:v>0</c:v>
                </c:pt>
                <c:pt idx="43567">
                  <c:v>0</c:v>
                </c:pt>
                <c:pt idx="43568">
                  <c:v>0</c:v>
                </c:pt>
                <c:pt idx="43569">
                  <c:v>0</c:v>
                </c:pt>
                <c:pt idx="43570">
                  <c:v>0</c:v>
                </c:pt>
                <c:pt idx="43571">
                  <c:v>0</c:v>
                </c:pt>
                <c:pt idx="43572">
                  <c:v>0</c:v>
                </c:pt>
                <c:pt idx="43573">
                  <c:v>0</c:v>
                </c:pt>
                <c:pt idx="43574">
                  <c:v>0</c:v>
                </c:pt>
                <c:pt idx="43575">
                  <c:v>0</c:v>
                </c:pt>
                <c:pt idx="43576">
                  <c:v>0</c:v>
                </c:pt>
                <c:pt idx="43577">
                  <c:v>0</c:v>
                </c:pt>
                <c:pt idx="43578">
                  <c:v>0</c:v>
                </c:pt>
                <c:pt idx="43579">
                  <c:v>0</c:v>
                </c:pt>
                <c:pt idx="43580">
                  <c:v>0</c:v>
                </c:pt>
                <c:pt idx="43581">
                  <c:v>0</c:v>
                </c:pt>
                <c:pt idx="43582">
                  <c:v>0</c:v>
                </c:pt>
                <c:pt idx="43583">
                  <c:v>0</c:v>
                </c:pt>
                <c:pt idx="43584">
                  <c:v>0</c:v>
                </c:pt>
                <c:pt idx="43585">
                  <c:v>0</c:v>
                </c:pt>
                <c:pt idx="43586">
                  <c:v>0</c:v>
                </c:pt>
                <c:pt idx="43587">
                  <c:v>0</c:v>
                </c:pt>
                <c:pt idx="43588">
                  <c:v>0</c:v>
                </c:pt>
                <c:pt idx="43589">
                  <c:v>0</c:v>
                </c:pt>
                <c:pt idx="43590">
                  <c:v>0</c:v>
                </c:pt>
                <c:pt idx="43591">
                  <c:v>0</c:v>
                </c:pt>
                <c:pt idx="43592">
                  <c:v>0</c:v>
                </c:pt>
                <c:pt idx="43593">
                  <c:v>0</c:v>
                </c:pt>
                <c:pt idx="43594">
                  <c:v>0</c:v>
                </c:pt>
                <c:pt idx="43595">
                  <c:v>0</c:v>
                </c:pt>
                <c:pt idx="43596">
                  <c:v>0</c:v>
                </c:pt>
                <c:pt idx="43597">
                  <c:v>0</c:v>
                </c:pt>
                <c:pt idx="43598">
                  <c:v>0</c:v>
                </c:pt>
                <c:pt idx="43599">
                  <c:v>0</c:v>
                </c:pt>
                <c:pt idx="43600">
                  <c:v>0</c:v>
                </c:pt>
                <c:pt idx="43601">
                  <c:v>0</c:v>
                </c:pt>
                <c:pt idx="43602">
                  <c:v>0</c:v>
                </c:pt>
                <c:pt idx="43603">
                  <c:v>0</c:v>
                </c:pt>
                <c:pt idx="43604">
                  <c:v>0</c:v>
                </c:pt>
                <c:pt idx="43605">
                  <c:v>0</c:v>
                </c:pt>
                <c:pt idx="43606">
                  <c:v>0</c:v>
                </c:pt>
                <c:pt idx="43607">
                  <c:v>0</c:v>
                </c:pt>
                <c:pt idx="43608">
                  <c:v>0</c:v>
                </c:pt>
                <c:pt idx="43609">
                  <c:v>0</c:v>
                </c:pt>
                <c:pt idx="43610">
                  <c:v>0</c:v>
                </c:pt>
                <c:pt idx="43611">
                  <c:v>0</c:v>
                </c:pt>
                <c:pt idx="43612">
                  <c:v>0</c:v>
                </c:pt>
                <c:pt idx="43613">
                  <c:v>0</c:v>
                </c:pt>
                <c:pt idx="43614">
                  <c:v>0</c:v>
                </c:pt>
                <c:pt idx="43615">
                  <c:v>0</c:v>
                </c:pt>
                <c:pt idx="43616">
                  <c:v>0</c:v>
                </c:pt>
                <c:pt idx="43617">
                  <c:v>0</c:v>
                </c:pt>
                <c:pt idx="43618">
                  <c:v>0</c:v>
                </c:pt>
                <c:pt idx="43619">
                  <c:v>0</c:v>
                </c:pt>
                <c:pt idx="43620">
                  <c:v>0</c:v>
                </c:pt>
                <c:pt idx="43621">
                  <c:v>0</c:v>
                </c:pt>
                <c:pt idx="43622">
                  <c:v>0</c:v>
                </c:pt>
                <c:pt idx="43623">
                  <c:v>0</c:v>
                </c:pt>
                <c:pt idx="43624">
                  <c:v>0</c:v>
                </c:pt>
                <c:pt idx="43625">
                  <c:v>0</c:v>
                </c:pt>
                <c:pt idx="43626">
                  <c:v>0</c:v>
                </c:pt>
                <c:pt idx="43627">
                  <c:v>0</c:v>
                </c:pt>
                <c:pt idx="43628">
                  <c:v>0</c:v>
                </c:pt>
                <c:pt idx="43629">
                  <c:v>0</c:v>
                </c:pt>
                <c:pt idx="43630">
                  <c:v>0</c:v>
                </c:pt>
                <c:pt idx="43631">
                  <c:v>0</c:v>
                </c:pt>
                <c:pt idx="43632">
                  <c:v>0</c:v>
                </c:pt>
                <c:pt idx="43633">
                  <c:v>0</c:v>
                </c:pt>
                <c:pt idx="43634">
                  <c:v>0</c:v>
                </c:pt>
                <c:pt idx="43635">
                  <c:v>0</c:v>
                </c:pt>
                <c:pt idx="43636">
                  <c:v>0</c:v>
                </c:pt>
                <c:pt idx="43637">
                  <c:v>0</c:v>
                </c:pt>
                <c:pt idx="43638">
                  <c:v>0</c:v>
                </c:pt>
                <c:pt idx="43639">
                  <c:v>0</c:v>
                </c:pt>
                <c:pt idx="43640">
                  <c:v>0</c:v>
                </c:pt>
                <c:pt idx="43641">
                  <c:v>0</c:v>
                </c:pt>
                <c:pt idx="43642">
                  <c:v>0</c:v>
                </c:pt>
                <c:pt idx="43643">
                  <c:v>0</c:v>
                </c:pt>
                <c:pt idx="43644">
                  <c:v>0</c:v>
                </c:pt>
                <c:pt idx="43645">
                  <c:v>0</c:v>
                </c:pt>
                <c:pt idx="43646">
                  <c:v>0</c:v>
                </c:pt>
                <c:pt idx="43647">
                  <c:v>0</c:v>
                </c:pt>
                <c:pt idx="43648">
                  <c:v>0</c:v>
                </c:pt>
                <c:pt idx="43649">
                  <c:v>0</c:v>
                </c:pt>
                <c:pt idx="43650">
                  <c:v>0</c:v>
                </c:pt>
                <c:pt idx="43651">
                  <c:v>0</c:v>
                </c:pt>
                <c:pt idx="43652">
                  <c:v>0</c:v>
                </c:pt>
                <c:pt idx="43653">
                  <c:v>0</c:v>
                </c:pt>
                <c:pt idx="43654">
                  <c:v>0</c:v>
                </c:pt>
                <c:pt idx="43655">
                  <c:v>0</c:v>
                </c:pt>
                <c:pt idx="43656">
                  <c:v>0</c:v>
                </c:pt>
                <c:pt idx="43657">
                  <c:v>0</c:v>
                </c:pt>
                <c:pt idx="43658">
                  <c:v>0</c:v>
                </c:pt>
                <c:pt idx="43659">
                  <c:v>0</c:v>
                </c:pt>
                <c:pt idx="43660">
                  <c:v>0</c:v>
                </c:pt>
                <c:pt idx="43661">
                  <c:v>0</c:v>
                </c:pt>
                <c:pt idx="43662">
                  <c:v>0</c:v>
                </c:pt>
                <c:pt idx="43663">
                  <c:v>0</c:v>
                </c:pt>
                <c:pt idx="43664">
                  <c:v>0</c:v>
                </c:pt>
                <c:pt idx="43665">
                  <c:v>0</c:v>
                </c:pt>
                <c:pt idx="43666">
                  <c:v>0</c:v>
                </c:pt>
                <c:pt idx="43667">
                  <c:v>0</c:v>
                </c:pt>
                <c:pt idx="43668">
                  <c:v>0</c:v>
                </c:pt>
                <c:pt idx="43669">
                  <c:v>0</c:v>
                </c:pt>
                <c:pt idx="43670">
                  <c:v>0</c:v>
                </c:pt>
                <c:pt idx="43671">
                  <c:v>0</c:v>
                </c:pt>
                <c:pt idx="43672">
                  <c:v>0</c:v>
                </c:pt>
                <c:pt idx="43673">
                  <c:v>0</c:v>
                </c:pt>
                <c:pt idx="43674">
                  <c:v>0</c:v>
                </c:pt>
                <c:pt idx="43675">
                  <c:v>0</c:v>
                </c:pt>
                <c:pt idx="43676">
                  <c:v>0</c:v>
                </c:pt>
                <c:pt idx="43677">
                  <c:v>0</c:v>
                </c:pt>
                <c:pt idx="43678">
                  <c:v>0</c:v>
                </c:pt>
                <c:pt idx="43679">
                  <c:v>0</c:v>
                </c:pt>
                <c:pt idx="43680">
                  <c:v>0</c:v>
                </c:pt>
                <c:pt idx="43681">
                  <c:v>0</c:v>
                </c:pt>
                <c:pt idx="43682">
                  <c:v>0</c:v>
                </c:pt>
                <c:pt idx="43683">
                  <c:v>0</c:v>
                </c:pt>
                <c:pt idx="43684">
                  <c:v>0</c:v>
                </c:pt>
                <c:pt idx="43685">
                  <c:v>0</c:v>
                </c:pt>
                <c:pt idx="43686">
                  <c:v>0</c:v>
                </c:pt>
                <c:pt idx="43687">
                  <c:v>0</c:v>
                </c:pt>
                <c:pt idx="43688">
                  <c:v>0</c:v>
                </c:pt>
                <c:pt idx="43689">
                  <c:v>0</c:v>
                </c:pt>
                <c:pt idx="43690">
                  <c:v>0</c:v>
                </c:pt>
                <c:pt idx="43691">
                  <c:v>0</c:v>
                </c:pt>
                <c:pt idx="43692">
                  <c:v>0</c:v>
                </c:pt>
                <c:pt idx="43693">
                  <c:v>0</c:v>
                </c:pt>
                <c:pt idx="43694">
                  <c:v>0</c:v>
                </c:pt>
                <c:pt idx="43695">
                  <c:v>0</c:v>
                </c:pt>
                <c:pt idx="43696">
                  <c:v>0</c:v>
                </c:pt>
                <c:pt idx="43697">
                  <c:v>0</c:v>
                </c:pt>
                <c:pt idx="43698">
                  <c:v>0</c:v>
                </c:pt>
                <c:pt idx="43699">
                  <c:v>0</c:v>
                </c:pt>
                <c:pt idx="43700">
                  <c:v>0</c:v>
                </c:pt>
                <c:pt idx="43701">
                  <c:v>0</c:v>
                </c:pt>
                <c:pt idx="43702">
                  <c:v>0</c:v>
                </c:pt>
                <c:pt idx="43703">
                  <c:v>0</c:v>
                </c:pt>
                <c:pt idx="43704">
                  <c:v>0</c:v>
                </c:pt>
                <c:pt idx="43705">
                  <c:v>0</c:v>
                </c:pt>
                <c:pt idx="43706">
                  <c:v>0</c:v>
                </c:pt>
                <c:pt idx="43707">
                  <c:v>0</c:v>
                </c:pt>
                <c:pt idx="43708">
                  <c:v>0</c:v>
                </c:pt>
                <c:pt idx="43709">
                  <c:v>0</c:v>
                </c:pt>
                <c:pt idx="43710">
                  <c:v>0</c:v>
                </c:pt>
                <c:pt idx="43711">
                  <c:v>0</c:v>
                </c:pt>
                <c:pt idx="43712">
                  <c:v>0</c:v>
                </c:pt>
                <c:pt idx="43713">
                  <c:v>0</c:v>
                </c:pt>
                <c:pt idx="43714">
                  <c:v>0</c:v>
                </c:pt>
                <c:pt idx="43715">
                  <c:v>0</c:v>
                </c:pt>
                <c:pt idx="43716">
                  <c:v>0</c:v>
                </c:pt>
                <c:pt idx="43717">
                  <c:v>0</c:v>
                </c:pt>
                <c:pt idx="43718">
                  <c:v>0</c:v>
                </c:pt>
                <c:pt idx="43719">
                  <c:v>0</c:v>
                </c:pt>
                <c:pt idx="43720">
                  <c:v>0</c:v>
                </c:pt>
                <c:pt idx="43721">
                  <c:v>0</c:v>
                </c:pt>
                <c:pt idx="43722">
                  <c:v>0</c:v>
                </c:pt>
                <c:pt idx="43723">
                  <c:v>0</c:v>
                </c:pt>
                <c:pt idx="43724">
                  <c:v>0</c:v>
                </c:pt>
                <c:pt idx="43725">
                  <c:v>0</c:v>
                </c:pt>
                <c:pt idx="43726">
                  <c:v>0</c:v>
                </c:pt>
                <c:pt idx="43727">
                  <c:v>0</c:v>
                </c:pt>
                <c:pt idx="43728">
                  <c:v>0</c:v>
                </c:pt>
                <c:pt idx="43729">
                  <c:v>0</c:v>
                </c:pt>
                <c:pt idx="43730">
                  <c:v>0</c:v>
                </c:pt>
                <c:pt idx="43731">
                  <c:v>0</c:v>
                </c:pt>
                <c:pt idx="43732">
                  <c:v>0</c:v>
                </c:pt>
                <c:pt idx="43733">
                  <c:v>0</c:v>
                </c:pt>
                <c:pt idx="43734">
                  <c:v>0</c:v>
                </c:pt>
                <c:pt idx="43735">
                  <c:v>0</c:v>
                </c:pt>
                <c:pt idx="43736">
                  <c:v>0</c:v>
                </c:pt>
                <c:pt idx="43737">
                  <c:v>0</c:v>
                </c:pt>
                <c:pt idx="43738">
                  <c:v>0</c:v>
                </c:pt>
                <c:pt idx="43739">
                  <c:v>0</c:v>
                </c:pt>
                <c:pt idx="43740">
                  <c:v>0</c:v>
                </c:pt>
                <c:pt idx="43741">
                  <c:v>0</c:v>
                </c:pt>
                <c:pt idx="43742">
                  <c:v>0</c:v>
                </c:pt>
                <c:pt idx="43743">
                  <c:v>0</c:v>
                </c:pt>
                <c:pt idx="43744">
                  <c:v>0</c:v>
                </c:pt>
                <c:pt idx="43745">
                  <c:v>0</c:v>
                </c:pt>
                <c:pt idx="43746">
                  <c:v>0</c:v>
                </c:pt>
                <c:pt idx="43747">
                  <c:v>0</c:v>
                </c:pt>
                <c:pt idx="43748">
                  <c:v>0</c:v>
                </c:pt>
                <c:pt idx="43749">
                  <c:v>0</c:v>
                </c:pt>
                <c:pt idx="43750">
                  <c:v>0</c:v>
                </c:pt>
                <c:pt idx="43751">
                  <c:v>0</c:v>
                </c:pt>
                <c:pt idx="43752">
                  <c:v>0</c:v>
                </c:pt>
                <c:pt idx="43753">
                  <c:v>0</c:v>
                </c:pt>
                <c:pt idx="43754">
                  <c:v>0</c:v>
                </c:pt>
                <c:pt idx="43755">
                  <c:v>0</c:v>
                </c:pt>
                <c:pt idx="43756">
                  <c:v>0</c:v>
                </c:pt>
                <c:pt idx="43757">
                  <c:v>0</c:v>
                </c:pt>
                <c:pt idx="43758">
                  <c:v>0</c:v>
                </c:pt>
                <c:pt idx="43759">
                  <c:v>0</c:v>
                </c:pt>
                <c:pt idx="43760">
                  <c:v>0</c:v>
                </c:pt>
                <c:pt idx="43761">
                  <c:v>0</c:v>
                </c:pt>
                <c:pt idx="43762">
                  <c:v>0</c:v>
                </c:pt>
                <c:pt idx="43763">
                  <c:v>0</c:v>
                </c:pt>
                <c:pt idx="43764">
                  <c:v>0</c:v>
                </c:pt>
                <c:pt idx="43765">
                  <c:v>0</c:v>
                </c:pt>
                <c:pt idx="43766">
                  <c:v>0</c:v>
                </c:pt>
                <c:pt idx="43767">
                  <c:v>0</c:v>
                </c:pt>
                <c:pt idx="43768">
                  <c:v>0</c:v>
                </c:pt>
                <c:pt idx="43769">
                  <c:v>0</c:v>
                </c:pt>
                <c:pt idx="43770">
                  <c:v>0</c:v>
                </c:pt>
                <c:pt idx="43771">
                  <c:v>0</c:v>
                </c:pt>
                <c:pt idx="43772">
                  <c:v>0</c:v>
                </c:pt>
                <c:pt idx="43773">
                  <c:v>0</c:v>
                </c:pt>
                <c:pt idx="43774">
                  <c:v>0</c:v>
                </c:pt>
                <c:pt idx="43775">
                  <c:v>0</c:v>
                </c:pt>
                <c:pt idx="43776">
                  <c:v>0</c:v>
                </c:pt>
                <c:pt idx="43777">
                  <c:v>0</c:v>
                </c:pt>
                <c:pt idx="43778">
                  <c:v>0</c:v>
                </c:pt>
                <c:pt idx="43779">
                  <c:v>0</c:v>
                </c:pt>
                <c:pt idx="43780">
                  <c:v>0</c:v>
                </c:pt>
                <c:pt idx="43781">
                  <c:v>0</c:v>
                </c:pt>
                <c:pt idx="43782">
                  <c:v>0</c:v>
                </c:pt>
                <c:pt idx="43783">
                  <c:v>0</c:v>
                </c:pt>
                <c:pt idx="43784">
                  <c:v>0</c:v>
                </c:pt>
                <c:pt idx="43785">
                  <c:v>0</c:v>
                </c:pt>
                <c:pt idx="43786">
                  <c:v>0</c:v>
                </c:pt>
                <c:pt idx="43787">
                  <c:v>0</c:v>
                </c:pt>
                <c:pt idx="43788">
                  <c:v>0</c:v>
                </c:pt>
                <c:pt idx="43789">
                  <c:v>0</c:v>
                </c:pt>
                <c:pt idx="43790">
                  <c:v>0</c:v>
                </c:pt>
                <c:pt idx="43791">
                  <c:v>0</c:v>
                </c:pt>
                <c:pt idx="43792">
                  <c:v>0</c:v>
                </c:pt>
                <c:pt idx="43793">
                  <c:v>0</c:v>
                </c:pt>
                <c:pt idx="43794">
                  <c:v>0</c:v>
                </c:pt>
                <c:pt idx="43795">
                  <c:v>0</c:v>
                </c:pt>
                <c:pt idx="43796">
                  <c:v>0</c:v>
                </c:pt>
                <c:pt idx="43797">
                  <c:v>0</c:v>
                </c:pt>
                <c:pt idx="43798">
                  <c:v>0</c:v>
                </c:pt>
                <c:pt idx="43799">
                  <c:v>0</c:v>
                </c:pt>
                <c:pt idx="43800">
                  <c:v>0</c:v>
                </c:pt>
                <c:pt idx="43801">
                  <c:v>0</c:v>
                </c:pt>
                <c:pt idx="43802">
                  <c:v>0</c:v>
                </c:pt>
                <c:pt idx="43803">
                  <c:v>0</c:v>
                </c:pt>
                <c:pt idx="43804">
                  <c:v>0</c:v>
                </c:pt>
                <c:pt idx="43805">
                  <c:v>0</c:v>
                </c:pt>
                <c:pt idx="43806">
                  <c:v>0</c:v>
                </c:pt>
                <c:pt idx="43807">
                  <c:v>0</c:v>
                </c:pt>
                <c:pt idx="43808">
                  <c:v>0</c:v>
                </c:pt>
                <c:pt idx="43809">
                  <c:v>0</c:v>
                </c:pt>
                <c:pt idx="43810">
                  <c:v>0</c:v>
                </c:pt>
                <c:pt idx="43811">
                  <c:v>0</c:v>
                </c:pt>
                <c:pt idx="43812">
                  <c:v>0</c:v>
                </c:pt>
                <c:pt idx="43813">
                  <c:v>0</c:v>
                </c:pt>
                <c:pt idx="43814">
                  <c:v>0</c:v>
                </c:pt>
                <c:pt idx="43815">
                  <c:v>0</c:v>
                </c:pt>
                <c:pt idx="43816">
                  <c:v>0</c:v>
                </c:pt>
                <c:pt idx="43817">
                  <c:v>0</c:v>
                </c:pt>
                <c:pt idx="43818">
                  <c:v>0</c:v>
                </c:pt>
                <c:pt idx="43819">
                  <c:v>0</c:v>
                </c:pt>
                <c:pt idx="43820">
                  <c:v>0</c:v>
                </c:pt>
                <c:pt idx="43821">
                  <c:v>0</c:v>
                </c:pt>
                <c:pt idx="43822">
                  <c:v>0</c:v>
                </c:pt>
                <c:pt idx="43823">
                  <c:v>0</c:v>
                </c:pt>
                <c:pt idx="43824">
                  <c:v>0</c:v>
                </c:pt>
                <c:pt idx="43825">
                  <c:v>0</c:v>
                </c:pt>
                <c:pt idx="43826">
                  <c:v>0</c:v>
                </c:pt>
                <c:pt idx="43827">
                  <c:v>0</c:v>
                </c:pt>
                <c:pt idx="43828">
                  <c:v>0</c:v>
                </c:pt>
                <c:pt idx="43829">
                  <c:v>0</c:v>
                </c:pt>
                <c:pt idx="43830">
                  <c:v>0</c:v>
                </c:pt>
                <c:pt idx="43831">
                  <c:v>0</c:v>
                </c:pt>
                <c:pt idx="43832">
                  <c:v>0</c:v>
                </c:pt>
                <c:pt idx="43833">
                  <c:v>0</c:v>
                </c:pt>
                <c:pt idx="43834">
                  <c:v>0</c:v>
                </c:pt>
                <c:pt idx="43835">
                  <c:v>0</c:v>
                </c:pt>
                <c:pt idx="43836">
                  <c:v>0</c:v>
                </c:pt>
                <c:pt idx="43837">
                  <c:v>0</c:v>
                </c:pt>
                <c:pt idx="43838">
                  <c:v>0</c:v>
                </c:pt>
                <c:pt idx="43839">
                  <c:v>0</c:v>
                </c:pt>
                <c:pt idx="43840">
                  <c:v>0</c:v>
                </c:pt>
                <c:pt idx="43841">
                  <c:v>0</c:v>
                </c:pt>
                <c:pt idx="43842">
                  <c:v>0</c:v>
                </c:pt>
                <c:pt idx="43843">
                  <c:v>0</c:v>
                </c:pt>
                <c:pt idx="43844">
                  <c:v>0</c:v>
                </c:pt>
                <c:pt idx="43845">
                  <c:v>0</c:v>
                </c:pt>
                <c:pt idx="43846">
                  <c:v>0</c:v>
                </c:pt>
                <c:pt idx="43847">
                  <c:v>0</c:v>
                </c:pt>
                <c:pt idx="43848">
                  <c:v>0</c:v>
                </c:pt>
                <c:pt idx="43849">
                  <c:v>0</c:v>
                </c:pt>
                <c:pt idx="43850">
                  <c:v>0</c:v>
                </c:pt>
                <c:pt idx="43851">
                  <c:v>0</c:v>
                </c:pt>
                <c:pt idx="43852">
                  <c:v>0</c:v>
                </c:pt>
                <c:pt idx="43853">
                  <c:v>0</c:v>
                </c:pt>
                <c:pt idx="43854">
                  <c:v>0</c:v>
                </c:pt>
                <c:pt idx="43855">
                  <c:v>0</c:v>
                </c:pt>
                <c:pt idx="43856">
                  <c:v>0</c:v>
                </c:pt>
                <c:pt idx="43857">
                  <c:v>0</c:v>
                </c:pt>
                <c:pt idx="43858">
                  <c:v>0</c:v>
                </c:pt>
                <c:pt idx="43859">
                  <c:v>0</c:v>
                </c:pt>
                <c:pt idx="43860">
                  <c:v>0</c:v>
                </c:pt>
                <c:pt idx="43861">
                  <c:v>0</c:v>
                </c:pt>
                <c:pt idx="43862">
                  <c:v>0</c:v>
                </c:pt>
                <c:pt idx="43863">
                  <c:v>0</c:v>
                </c:pt>
                <c:pt idx="43864">
                  <c:v>0</c:v>
                </c:pt>
                <c:pt idx="43865">
                  <c:v>0</c:v>
                </c:pt>
                <c:pt idx="43866">
                  <c:v>0</c:v>
                </c:pt>
                <c:pt idx="43867">
                  <c:v>0</c:v>
                </c:pt>
                <c:pt idx="43868">
                  <c:v>0</c:v>
                </c:pt>
                <c:pt idx="43869">
                  <c:v>0</c:v>
                </c:pt>
                <c:pt idx="43870">
                  <c:v>0</c:v>
                </c:pt>
                <c:pt idx="43871">
                  <c:v>0</c:v>
                </c:pt>
                <c:pt idx="43872">
                  <c:v>0</c:v>
                </c:pt>
                <c:pt idx="43873">
                  <c:v>0</c:v>
                </c:pt>
                <c:pt idx="43874">
                  <c:v>0</c:v>
                </c:pt>
                <c:pt idx="43875">
                  <c:v>0</c:v>
                </c:pt>
                <c:pt idx="43876">
                  <c:v>0</c:v>
                </c:pt>
                <c:pt idx="43877">
                  <c:v>0</c:v>
                </c:pt>
                <c:pt idx="43878">
                  <c:v>0</c:v>
                </c:pt>
                <c:pt idx="43879">
                  <c:v>0</c:v>
                </c:pt>
                <c:pt idx="43880">
                  <c:v>0</c:v>
                </c:pt>
                <c:pt idx="43881">
                  <c:v>0</c:v>
                </c:pt>
                <c:pt idx="43882">
                  <c:v>0</c:v>
                </c:pt>
                <c:pt idx="43883">
                  <c:v>0</c:v>
                </c:pt>
                <c:pt idx="43884">
                  <c:v>0</c:v>
                </c:pt>
                <c:pt idx="43885">
                  <c:v>0</c:v>
                </c:pt>
                <c:pt idx="43886">
                  <c:v>0</c:v>
                </c:pt>
                <c:pt idx="43887">
                  <c:v>0</c:v>
                </c:pt>
                <c:pt idx="43888">
                  <c:v>0</c:v>
                </c:pt>
                <c:pt idx="43889">
                  <c:v>0</c:v>
                </c:pt>
                <c:pt idx="43890">
                  <c:v>0</c:v>
                </c:pt>
                <c:pt idx="43891">
                  <c:v>0</c:v>
                </c:pt>
                <c:pt idx="43892">
                  <c:v>0</c:v>
                </c:pt>
                <c:pt idx="43893">
                  <c:v>0</c:v>
                </c:pt>
                <c:pt idx="43894">
                  <c:v>0</c:v>
                </c:pt>
                <c:pt idx="43895">
                  <c:v>0</c:v>
                </c:pt>
                <c:pt idx="43896">
                  <c:v>0</c:v>
                </c:pt>
                <c:pt idx="43897">
                  <c:v>0</c:v>
                </c:pt>
                <c:pt idx="43898">
                  <c:v>0</c:v>
                </c:pt>
                <c:pt idx="43899">
                  <c:v>0</c:v>
                </c:pt>
                <c:pt idx="43900">
                  <c:v>0</c:v>
                </c:pt>
                <c:pt idx="43901">
                  <c:v>0</c:v>
                </c:pt>
                <c:pt idx="43902">
                  <c:v>0</c:v>
                </c:pt>
                <c:pt idx="43903">
                  <c:v>0</c:v>
                </c:pt>
                <c:pt idx="43904">
                  <c:v>0</c:v>
                </c:pt>
                <c:pt idx="43905">
                  <c:v>0</c:v>
                </c:pt>
                <c:pt idx="43906">
                  <c:v>0</c:v>
                </c:pt>
                <c:pt idx="43907">
                  <c:v>0</c:v>
                </c:pt>
                <c:pt idx="43908">
                  <c:v>0</c:v>
                </c:pt>
                <c:pt idx="43909">
                  <c:v>0</c:v>
                </c:pt>
                <c:pt idx="43910">
                  <c:v>0</c:v>
                </c:pt>
                <c:pt idx="43911">
                  <c:v>0</c:v>
                </c:pt>
                <c:pt idx="43912">
                  <c:v>0</c:v>
                </c:pt>
                <c:pt idx="43913">
                  <c:v>0</c:v>
                </c:pt>
                <c:pt idx="43914">
                  <c:v>0</c:v>
                </c:pt>
                <c:pt idx="43915">
                  <c:v>0</c:v>
                </c:pt>
                <c:pt idx="43916">
                  <c:v>0</c:v>
                </c:pt>
                <c:pt idx="43917">
                  <c:v>0</c:v>
                </c:pt>
                <c:pt idx="43918">
                  <c:v>0</c:v>
                </c:pt>
                <c:pt idx="43919">
                  <c:v>0</c:v>
                </c:pt>
                <c:pt idx="43920">
                  <c:v>0</c:v>
                </c:pt>
                <c:pt idx="43921">
                  <c:v>0</c:v>
                </c:pt>
                <c:pt idx="43922">
                  <c:v>0</c:v>
                </c:pt>
                <c:pt idx="43923">
                  <c:v>0</c:v>
                </c:pt>
                <c:pt idx="43924">
                  <c:v>0</c:v>
                </c:pt>
                <c:pt idx="43925">
                  <c:v>0</c:v>
                </c:pt>
                <c:pt idx="43926">
                  <c:v>0</c:v>
                </c:pt>
                <c:pt idx="43927">
                  <c:v>0</c:v>
                </c:pt>
                <c:pt idx="43928">
                  <c:v>0</c:v>
                </c:pt>
                <c:pt idx="43929">
                  <c:v>0</c:v>
                </c:pt>
                <c:pt idx="43930">
                  <c:v>0</c:v>
                </c:pt>
                <c:pt idx="43931">
                  <c:v>0</c:v>
                </c:pt>
                <c:pt idx="43932">
                  <c:v>0</c:v>
                </c:pt>
                <c:pt idx="43933">
                  <c:v>0</c:v>
                </c:pt>
                <c:pt idx="43934">
                  <c:v>0</c:v>
                </c:pt>
                <c:pt idx="43935">
                  <c:v>0</c:v>
                </c:pt>
                <c:pt idx="43936">
                  <c:v>0</c:v>
                </c:pt>
                <c:pt idx="43937">
                  <c:v>0</c:v>
                </c:pt>
                <c:pt idx="43938">
                  <c:v>0</c:v>
                </c:pt>
                <c:pt idx="43939">
                  <c:v>0</c:v>
                </c:pt>
                <c:pt idx="43940">
                  <c:v>0</c:v>
                </c:pt>
                <c:pt idx="43941">
                  <c:v>0</c:v>
                </c:pt>
                <c:pt idx="43942">
                  <c:v>0</c:v>
                </c:pt>
                <c:pt idx="43943">
                  <c:v>0</c:v>
                </c:pt>
                <c:pt idx="43944">
                  <c:v>0</c:v>
                </c:pt>
                <c:pt idx="43945">
                  <c:v>0</c:v>
                </c:pt>
                <c:pt idx="43946">
                  <c:v>0</c:v>
                </c:pt>
                <c:pt idx="43947">
                  <c:v>0</c:v>
                </c:pt>
                <c:pt idx="43948">
                  <c:v>0</c:v>
                </c:pt>
                <c:pt idx="43949">
                  <c:v>0</c:v>
                </c:pt>
                <c:pt idx="43950">
                  <c:v>0</c:v>
                </c:pt>
                <c:pt idx="43951">
                  <c:v>0</c:v>
                </c:pt>
                <c:pt idx="43952">
                  <c:v>0</c:v>
                </c:pt>
                <c:pt idx="43953">
                  <c:v>0</c:v>
                </c:pt>
                <c:pt idx="43954">
                  <c:v>0</c:v>
                </c:pt>
                <c:pt idx="43955">
                  <c:v>0</c:v>
                </c:pt>
                <c:pt idx="43956">
                  <c:v>0</c:v>
                </c:pt>
                <c:pt idx="43957">
                  <c:v>0</c:v>
                </c:pt>
                <c:pt idx="43958">
                  <c:v>0</c:v>
                </c:pt>
                <c:pt idx="43959">
                  <c:v>0</c:v>
                </c:pt>
                <c:pt idx="43960">
                  <c:v>0</c:v>
                </c:pt>
                <c:pt idx="43961">
                  <c:v>0</c:v>
                </c:pt>
                <c:pt idx="43962">
                  <c:v>0</c:v>
                </c:pt>
                <c:pt idx="43963">
                  <c:v>0</c:v>
                </c:pt>
                <c:pt idx="43964">
                  <c:v>0</c:v>
                </c:pt>
                <c:pt idx="43965">
                  <c:v>0</c:v>
                </c:pt>
                <c:pt idx="43966">
                  <c:v>0</c:v>
                </c:pt>
                <c:pt idx="43967">
                  <c:v>0</c:v>
                </c:pt>
                <c:pt idx="43968">
                  <c:v>0</c:v>
                </c:pt>
                <c:pt idx="43969">
                  <c:v>0</c:v>
                </c:pt>
                <c:pt idx="43970">
                  <c:v>0</c:v>
                </c:pt>
                <c:pt idx="43971">
                  <c:v>0</c:v>
                </c:pt>
                <c:pt idx="43972">
                  <c:v>0</c:v>
                </c:pt>
                <c:pt idx="43973">
                  <c:v>0</c:v>
                </c:pt>
                <c:pt idx="43974">
                  <c:v>0</c:v>
                </c:pt>
                <c:pt idx="43975">
                  <c:v>0</c:v>
                </c:pt>
                <c:pt idx="43976">
                  <c:v>0</c:v>
                </c:pt>
                <c:pt idx="43977">
                  <c:v>0</c:v>
                </c:pt>
                <c:pt idx="43978">
                  <c:v>0</c:v>
                </c:pt>
                <c:pt idx="43979">
                  <c:v>0</c:v>
                </c:pt>
                <c:pt idx="43980">
                  <c:v>0</c:v>
                </c:pt>
                <c:pt idx="43981">
                  <c:v>0</c:v>
                </c:pt>
                <c:pt idx="43982">
                  <c:v>0</c:v>
                </c:pt>
                <c:pt idx="43983">
                  <c:v>0</c:v>
                </c:pt>
                <c:pt idx="43984">
                  <c:v>0</c:v>
                </c:pt>
                <c:pt idx="43985">
                  <c:v>0</c:v>
                </c:pt>
                <c:pt idx="43986">
                  <c:v>0</c:v>
                </c:pt>
                <c:pt idx="43987">
                  <c:v>0</c:v>
                </c:pt>
                <c:pt idx="43988">
                  <c:v>0</c:v>
                </c:pt>
                <c:pt idx="43989">
                  <c:v>0</c:v>
                </c:pt>
                <c:pt idx="43990">
                  <c:v>0</c:v>
                </c:pt>
                <c:pt idx="43991">
                  <c:v>0</c:v>
                </c:pt>
                <c:pt idx="43992">
                  <c:v>0</c:v>
                </c:pt>
                <c:pt idx="43993">
                  <c:v>0</c:v>
                </c:pt>
                <c:pt idx="43994">
                  <c:v>0</c:v>
                </c:pt>
                <c:pt idx="43995">
                  <c:v>0</c:v>
                </c:pt>
                <c:pt idx="43996">
                  <c:v>0</c:v>
                </c:pt>
                <c:pt idx="43997">
                  <c:v>0</c:v>
                </c:pt>
                <c:pt idx="43998">
                  <c:v>0</c:v>
                </c:pt>
                <c:pt idx="43999">
                  <c:v>0</c:v>
                </c:pt>
                <c:pt idx="44000">
                  <c:v>0</c:v>
                </c:pt>
                <c:pt idx="44001">
                  <c:v>0</c:v>
                </c:pt>
                <c:pt idx="44002">
                  <c:v>0</c:v>
                </c:pt>
                <c:pt idx="44003">
                  <c:v>0</c:v>
                </c:pt>
                <c:pt idx="44004">
                  <c:v>0</c:v>
                </c:pt>
                <c:pt idx="44005">
                  <c:v>0</c:v>
                </c:pt>
                <c:pt idx="44006">
                  <c:v>0</c:v>
                </c:pt>
                <c:pt idx="44007">
                  <c:v>0</c:v>
                </c:pt>
                <c:pt idx="44008">
                  <c:v>0</c:v>
                </c:pt>
                <c:pt idx="44009">
                  <c:v>0</c:v>
                </c:pt>
                <c:pt idx="44010">
                  <c:v>0</c:v>
                </c:pt>
                <c:pt idx="44011">
                  <c:v>0</c:v>
                </c:pt>
                <c:pt idx="44012">
                  <c:v>0</c:v>
                </c:pt>
                <c:pt idx="44013">
                  <c:v>0</c:v>
                </c:pt>
                <c:pt idx="44014">
                  <c:v>0</c:v>
                </c:pt>
                <c:pt idx="44015">
                  <c:v>0</c:v>
                </c:pt>
                <c:pt idx="44016">
                  <c:v>0</c:v>
                </c:pt>
                <c:pt idx="44017">
                  <c:v>0</c:v>
                </c:pt>
                <c:pt idx="44018">
                  <c:v>0</c:v>
                </c:pt>
                <c:pt idx="44019">
                  <c:v>0</c:v>
                </c:pt>
                <c:pt idx="44020">
                  <c:v>0</c:v>
                </c:pt>
                <c:pt idx="44021">
                  <c:v>0</c:v>
                </c:pt>
                <c:pt idx="44022">
                  <c:v>0</c:v>
                </c:pt>
                <c:pt idx="44023">
                  <c:v>0</c:v>
                </c:pt>
                <c:pt idx="44024">
                  <c:v>0</c:v>
                </c:pt>
                <c:pt idx="44025">
                  <c:v>0</c:v>
                </c:pt>
                <c:pt idx="44026">
                  <c:v>0</c:v>
                </c:pt>
                <c:pt idx="44027">
                  <c:v>0</c:v>
                </c:pt>
                <c:pt idx="44028">
                  <c:v>0</c:v>
                </c:pt>
                <c:pt idx="44029">
                  <c:v>0</c:v>
                </c:pt>
                <c:pt idx="44030">
                  <c:v>0</c:v>
                </c:pt>
                <c:pt idx="44031">
                  <c:v>0</c:v>
                </c:pt>
                <c:pt idx="44032">
                  <c:v>0</c:v>
                </c:pt>
                <c:pt idx="44033">
                  <c:v>0</c:v>
                </c:pt>
                <c:pt idx="44034">
                  <c:v>0</c:v>
                </c:pt>
                <c:pt idx="44035">
                  <c:v>0</c:v>
                </c:pt>
                <c:pt idx="44036">
                  <c:v>0</c:v>
                </c:pt>
                <c:pt idx="44037">
                  <c:v>0</c:v>
                </c:pt>
                <c:pt idx="44038">
                  <c:v>0</c:v>
                </c:pt>
                <c:pt idx="44039">
                  <c:v>0</c:v>
                </c:pt>
                <c:pt idx="44040">
                  <c:v>0</c:v>
                </c:pt>
                <c:pt idx="44041">
                  <c:v>0</c:v>
                </c:pt>
                <c:pt idx="44042">
                  <c:v>0</c:v>
                </c:pt>
                <c:pt idx="44043">
                  <c:v>0</c:v>
                </c:pt>
                <c:pt idx="44044">
                  <c:v>0</c:v>
                </c:pt>
                <c:pt idx="44045">
                  <c:v>0</c:v>
                </c:pt>
                <c:pt idx="44046">
                  <c:v>0</c:v>
                </c:pt>
                <c:pt idx="44047">
                  <c:v>0</c:v>
                </c:pt>
                <c:pt idx="44048">
                  <c:v>0</c:v>
                </c:pt>
                <c:pt idx="44049">
                  <c:v>0</c:v>
                </c:pt>
                <c:pt idx="44050">
                  <c:v>0</c:v>
                </c:pt>
                <c:pt idx="44051">
                  <c:v>0</c:v>
                </c:pt>
                <c:pt idx="44052">
                  <c:v>0</c:v>
                </c:pt>
                <c:pt idx="44053">
                  <c:v>0</c:v>
                </c:pt>
                <c:pt idx="44054">
                  <c:v>0</c:v>
                </c:pt>
                <c:pt idx="44055">
                  <c:v>0</c:v>
                </c:pt>
                <c:pt idx="44056">
                  <c:v>0</c:v>
                </c:pt>
                <c:pt idx="44057">
                  <c:v>0</c:v>
                </c:pt>
                <c:pt idx="44058">
                  <c:v>0</c:v>
                </c:pt>
                <c:pt idx="44059">
                  <c:v>0</c:v>
                </c:pt>
                <c:pt idx="44060">
                  <c:v>0</c:v>
                </c:pt>
                <c:pt idx="44061">
                  <c:v>0</c:v>
                </c:pt>
                <c:pt idx="44062">
                  <c:v>0</c:v>
                </c:pt>
                <c:pt idx="44063">
                  <c:v>0</c:v>
                </c:pt>
                <c:pt idx="44064">
                  <c:v>0</c:v>
                </c:pt>
                <c:pt idx="44065">
                  <c:v>0</c:v>
                </c:pt>
                <c:pt idx="44066">
                  <c:v>0</c:v>
                </c:pt>
                <c:pt idx="44067">
                  <c:v>0</c:v>
                </c:pt>
                <c:pt idx="44068">
                  <c:v>0</c:v>
                </c:pt>
                <c:pt idx="44069">
                  <c:v>0</c:v>
                </c:pt>
                <c:pt idx="44070">
                  <c:v>0</c:v>
                </c:pt>
                <c:pt idx="44071">
                  <c:v>0</c:v>
                </c:pt>
                <c:pt idx="44072">
                  <c:v>0</c:v>
                </c:pt>
                <c:pt idx="44073">
                  <c:v>0</c:v>
                </c:pt>
                <c:pt idx="44074">
                  <c:v>0</c:v>
                </c:pt>
                <c:pt idx="44075">
                  <c:v>0</c:v>
                </c:pt>
                <c:pt idx="44076">
                  <c:v>0</c:v>
                </c:pt>
                <c:pt idx="44077">
                  <c:v>0</c:v>
                </c:pt>
                <c:pt idx="44078">
                  <c:v>0</c:v>
                </c:pt>
                <c:pt idx="44079">
                  <c:v>0</c:v>
                </c:pt>
                <c:pt idx="44080">
                  <c:v>0</c:v>
                </c:pt>
                <c:pt idx="44081">
                  <c:v>0</c:v>
                </c:pt>
                <c:pt idx="44082">
                  <c:v>0</c:v>
                </c:pt>
                <c:pt idx="44083">
                  <c:v>0</c:v>
                </c:pt>
                <c:pt idx="44084">
                  <c:v>0</c:v>
                </c:pt>
                <c:pt idx="44085">
                  <c:v>0</c:v>
                </c:pt>
                <c:pt idx="44086">
                  <c:v>0</c:v>
                </c:pt>
                <c:pt idx="44087">
                  <c:v>0</c:v>
                </c:pt>
                <c:pt idx="44088">
                  <c:v>0</c:v>
                </c:pt>
                <c:pt idx="44089">
                  <c:v>0</c:v>
                </c:pt>
                <c:pt idx="44090">
                  <c:v>0</c:v>
                </c:pt>
                <c:pt idx="44091">
                  <c:v>0</c:v>
                </c:pt>
                <c:pt idx="44092">
                  <c:v>0</c:v>
                </c:pt>
                <c:pt idx="44093">
                  <c:v>0</c:v>
                </c:pt>
                <c:pt idx="44094">
                  <c:v>0</c:v>
                </c:pt>
                <c:pt idx="44095">
                  <c:v>0</c:v>
                </c:pt>
                <c:pt idx="44096">
                  <c:v>0</c:v>
                </c:pt>
                <c:pt idx="44097">
                  <c:v>0</c:v>
                </c:pt>
                <c:pt idx="44098">
                  <c:v>0</c:v>
                </c:pt>
                <c:pt idx="44099">
                  <c:v>0</c:v>
                </c:pt>
                <c:pt idx="44100">
                  <c:v>0</c:v>
                </c:pt>
                <c:pt idx="44101">
                  <c:v>0</c:v>
                </c:pt>
                <c:pt idx="44102">
                  <c:v>0</c:v>
                </c:pt>
                <c:pt idx="44103">
                  <c:v>0</c:v>
                </c:pt>
                <c:pt idx="44104">
                  <c:v>0</c:v>
                </c:pt>
                <c:pt idx="44105">
                  <c:v>0</c:v>
                </c:pt>
                <c:pt idx="44106">
                  <c:v>0</c:v>
                </c:pt>
                <c:pt idx="44107">
                  <c:v>0</c:v>
                </c:pt>
                <c:pt idx="44108">
                  <c:v>0</c:v>
                </c:pt>
                <c:pt idx="44109">
                  <c:v>0</c:v>
                </c:pt>
                <c:pt idx="44110">
                  <c:v>0</c:v>
                </c:pt>
                <c:pt idx="44111">
                  <c:v>0</c:v>
                </c:pt>
                <c:pt idx="44112">
                  <c:v>0</c:v>
                </c:pt>
                <c:pt idx="44113">
                  <c:v>0</c:v>
                </c:pt>
                <c:pt idx="44114">
                  <c:v>0</c:v>
                </c:pt>
                <c:pt idx="44115">
                  <c:v>0</c:v>
                </c:pt>
                <c:pt idx="44116">
                  <c:v>0</c:v>
                </c:pt>
                <c:pt idx="44117">
                  <c:v>0</c:v>
                </c:pt>
                <c:pt idx="44118">
                  <c:v>0</c:v>
                </c:pt>
                <c:pt idx="44119">
                  <c:v>0</c:v>
                </c:pt>
                <c:pt idx="44120">
                  <c:v>0</c:v>
                </c:pt>
                <c:pt idx="44121">
                  <c:v>0</c:v>
                </c:pt>
                <c:pt idx="44122">
                  <c:v>0</c:v>
                </c:pt>
                <c:pt idx="44123">
                  <c:v>0</c:v>
                </c:pt>
                <c:pt idx="44124">
                  <c:v>0</c:v>
                </c:pt>
                <c:pt idx="44125">
                  <c:v>0</c:v>
                </c:pt>
                <c:pt idx="44126">
                  <c:v>0</c:v>
                </c:pt>
                <c:pt idx="44127">
                  <c:v>0</c:v>
                </c:pt>
                <c:pt idx="44128">
                  <c:v>0</c:v>
                </c:pt>
                <c:pt idx="44129">
                  <c:v>0</c:v>
                </c:pt>
                <c:pt idx="44130">
                  <c:v>0</c:v>
                </c:pt>
                <c:pt idx="44131">
                  <c:v>0</c:v>
                </c:pt>
                <c:pt idx="44132">
                  <c:v>0</c:v>
                </c:pt>
                <c:pt idx="44133">
                  <c:v>0</c:v>
                </c:pt>
                <c:pt idx="44134">
                  <c:v>0</c:v>
                </c:pt>
                <c:pt idx="44135">
                  <c:v>0</c:v>
                </c:pt>
                <c:pt idx="44136">
                  <c:v>0</c:v>
                </c:pt>
                <c:pt idx="44137">
                  <c:v>0</c:v>
                </c:pt>
                <c:pt idx="44138">
                  <c:v>0</c:v>
                </c:pt>
                <c:pt idx="44139">
                  <c:v>0</c:v>
                </c:pt>
                <c:pt idx="44140">
                  <c:v>0</c:v>
                </c:pt>
                <c:pt idx="44141">
                  <c:v>0</c:v>
                </c:pt>
                <c:pt idx="44142">
                  <c:v>0</c:v>
                </c:pt>
                <c:pt idx="44143">
                  <c:v>0</c:v>
                </c:pt>
                <c:pt idx="44144">
                  <c:v>0</c:v>
                </c:pt>
                <c:pt idx="44145">
                  <c:v>0</c:v>
                </c:pt>
                <c:pt idx="44146">
                  <c:v>0</c:v>
                </c:pt>
                <c:pt idx="44147">
                  <c:v>0</c:v>
                </c:pt>
                <c:pt idx="44148">
                  <c:v>0</c:v>
                </c:pt>
                <c:pt idx="44149">
                  <c:v>0</c:v>
                </c:pt>
                <c:pt idx="44150">
                  <c:v>0</c:v>
                </c:pt>
                <c:pt idx="44151">
                  <c:v>0</c:v>
                </c:pt>
                <c:pt idx="44152">
                  <c:v>0</c:v>
                </c:pt>
                <c:pt idx="44153">
                  <c:v>0</c:v>
                </c:pt>
                <c:pt idx="44154">
                  <c:v>0</c:v>
                </c:pt>
                <c:pt idx="44155">
                  <c:v>0</c:v>
                </c:pt>
                <c:pt idx="44156">
                  <c:v>0</c:v>
                </c:pt>
                <c:pt idx="44157">
                  <c:v>0</c:v>
                </c:pt>
                <c:pt idx="44158">
                  <c:v>0</c:v>
                </c:pt>
                <c:pt idx="44159">
                  <c:v>0</c:v>
                </c:pt>
                <c:pt idx="44160">
                  <c:v>0</c:v>
                </c:pt>
                <c:pt idx="44161">
                  <c:v>0</c:v>
                </c:pt>
                <c:pt idx="44162">
                  <c:v>0</c:v>
                </c:pt>
                <c:pt idx="44163">
                  <c:v>0</c:v>
                </c:pt>
                <c:pt idx="44164">
                  <c:v>0</c:v>
                </c:pt>
                <c:pt idx="44165">
                  <c:v>0</c:v>
                </c:pt>
                <c:pt idx="44166">
                  <c:v>0</c:v>
                </c:pt>
                <c:pt idx="44167">
                  <c:v>0</c:v>
                </c:pt>
                <c:pt idx="44168">
                  <c:v>0</c:v>
                </c:pt>
                <c:pt idx="44169">
                  <c:v>0</c:v>
                </c:pt>
                <c:pt idx="44170">
                  <c:v>0</c:v>
                </c:pt>
                <c:pt idx="44171">
                  <c:v>0</c:v>
                </c:pt>
                <c:pt idx="44172">
                  <c:v>0</c:v>
                </c:pt>
                <c:pt idx="44173">
                  <c:v>0</c:v>
                </c:pt>
                <c:pt idx="44174">
                  <c:v>0</c:v>
                </c:pt>
                <c:pt idx="44175">
                  <c:v>0</c:v>
                </c:pt>
                <c:pt idx="44176">
                  <c:v>0</c:v>
                </c:pt>
                <c:pt idx="44177">
                  <c:v>0</c:v>
                </c:pt>
                <c:pt idx="44178">
                  <c:v>0</c:v>
                </c:pt>
                <c:pt idx="44179">
                  <c:v>0</c:v>
                </c:pt>
                <c:pt idx="44180">
                  <c:v>0</c:v>
                </c:pt>
                <c:pt idx="44181">
                  <c:v>0</c:v>
                </c:pt>
                <c:pt idx="44182">
                  <c:v>0</c:v>
                </c:pt>
                <c:pt idx="44183">
                  <c:v>0</c:v>
                </c:pt>
                <c:pt idx="44184">
                  <c:v>0</c:v>
                </c:pt>
                <c:pt idx="44185">
                  <c:v>0</c:v>
                </c:pt>
                <c:pt idx="44186">
                  <c:v>0</c:v>
                </c:pt>
                <c:pt idx="44187">
                  <c:v>0</c:v>
                </c:pt>
                <c:pt idx="44188">
                  <c:v>0</c:v>
                </c:pt>
                <c:pt idx="44189">
                  <c:v>0</c:v>
                </c:pt>
                <c:pt idx="44190">
                  <c:v>0</c:v>
                </c:pt>
                <c:pt idx="44191">
                  <c:v>0</c:v>
                </c:pt>
                <c:pt idx="44192">
                  <c:v>0</c:v>
                </c:pt>
                <c:pt idx="44193">
                  <c:v>0</c:v>
                </c:pt>
                <c:pt idx="44194">
                  <c:v>0</c:v>
                </c:pt>
                <c:pt idx="44195">
                  <c:v>0</c:v>
                </c:pt>
                <c:pt idx="44196">
                  <c:v>0</c:v>
                </c:pt>
                <c:pt idx="44197">
                  <c:v>0</c:v>
                </c:pt>
                <c:pt idx="44198">
                  <c:v>0</c:v>
                </c:pt>
                <c:pt idx="44199">
                  <c:v>0</c:v>
                </c:pt>
                <c:pt idx="44200">
                  <c:v>0</c:v>
                </c:pt>
                <c:pt idx="44201">
                  <c:v>0</c:v>
                </c:pt>
                <c:pt idx="44202">
                  <c:v>0</c:v>
                </c:pt>
                <c:pt idx="44203">
                  <c:v>0</c:v>
                </c:pt>
                <c:pt idx="44204">
                  <c:v>0</c:v>
                </c:pt>
                <c:pt idx="44205">
                  <c:v>0</c:v>
                </c:pt>
                <c:pt idx="44206">
                  <c:v>0</c:v>
                </c:pt>
                <c:pt idx="44207">
                  <c:v>0</c:v>
                </c:pt>
                <c:pt idx="44208">
                  <c:v>0</c:v>
                </c:pt>
                <c:pt idx="44209">
                  <c:v>0</c:v>
                </c:pt>
                <c:pt idx="44210">
                  <c:v>0</c:v>
                </c:pt>
                <c:pt idx="44211">
                  <c:v>0</c:v>
                </c:pt>
                <c:pt idx="44212">
                  <c:v>0</c:v>
                </c:pt>
                <c:pt idx="44213">
                  <c:v>0</c:v>
                </c:pt>
                <c:pt idx="44214">
                  <c:v>0</c:v>
                </c:pt>
                <c:pt idx="44215">
                  <c:v>0</c:v>
                </c:pt>
                <c:pt idx="44216">
                  <c:v>0</c:v>
                </c:pt>
                <c:pt idx="44217">
                  <c:v>0</c:v>
                </c:pt>
                <c:pt idx="44218">
                  <c:v>0</c:v>
                </c:pt>
                <c:pt idx="44219">
                  <c:v>0</c:v>
                </c:pt>
                <c:pt idx="44220">
                  <c:v>0</c:v>
                </c:pt>
                <c:pt idx="44221">
                  <c:v>0</c:v>
                </c:pt>
                <c:pt idx="44222">
                  <c:v>0</c:v>
                </c:pt>
                <c:pt idx="44223">
                  <c:v>0</c:v>
                </c:pt>
                <c:pt idx="44224">
                  <c:v>0</c:v>
                </c:pt>
                <c:pt idx="44225">
                  <c:v>0</c:v>
                </c:pt>
                <c:pt idx="44226">
                  <c:v>0</c:v>
                </c:pt>
                <c:pt idx="44227">
                  <c:v>0</c:v>
                </c:pt>
                <c:pt idx="44228">
                  <c:v>0</c:v>
                </c:pt>
                <c:pt idx="44229">
                  <c:v>0</c:v>
                </c:pt>
                <c:pt idx="44230">
                  <c:v>0</c:v>
                </c:pt>
                <c:pt idx="44231">
                  <c:v>0</c:v>
                </c:pt>
                <c:pt idx="44232">
                  <c:v>0</c:v>
                </c:pt>
                <c:pt idx="44233">
                  <c:v>0</c:v>
                </c:pt>
                <c:pt idx="44234">
                  <c:v>0</c:v>
                </c:pt>
                <c:pt idx="44235">
                  <c:v>0</c:v>
                </c:pt>
                <c:pt idx="44236">
                  <c:v>0</c:v>
                </c:pt>
                <c:pt idx="44237">
                  <c:v>0</c:v>
                </c:pt>
                <c:pt idx="44238">
                  <c:v>0</c:v>
                </c:pt>
                <c:pt idx="44239">
                  <c:v>0</c:v>
                </c:pt>
                <c:pt idx="44240">
                  <c:v>0</c:v>
                </c:pt>
                <c:pt idx="44241">
                  <c:v>0</c:v>
                </c:pt>
                <c:pt idx="44242">
                  <c:v>0</c:v>
                </c:pt>
                <c:pt idx="44243">
                  <c:v>0</c:v>
                </c:pt>
                <c:pt idx="44244">
                  <c:v>0</c:v>
                </c:pt>
                <c:pt idx="44245">
                  <c:v>0</c:v>
                </c:pt>
                <c:pt idx="44246">
                  <c:v>0</c:v>
                </c:pt>
                <c:pt idx="44247">
                  <c:v>0</c:v>
                </c:pt>
                <c:pt idx="44248">
                  <c:v>0</c:v>
                </c:pt>
                <c:pt idx="44249">
                  <c:v>0</c:v>
                </c:pt>
                <c:pt idx="44250">
                  <c:v>0</c:v>
                </c:pt>
                <c:pt idx="44251">
                  <c:v>0</c:v>
                </c:pt>
                <c:pt idx="44252">
                  <c:v>0</c:v>
                </c:pt>
                <c:pt idx="44253">
                  <c:v>0</c:v>
                </c:pt>
                <c:pt idx="44254">
                  <c:v>0</c:v>
                </c:pt>
                <c:pt idx="44255">
                  <c:v>0</c:v>
                </c:pt>
                <c:pt idx="44256">
                  <c:v>0</c:v>
                </c:pt>
                <c:pt idx="44257">
                  <c:v>0</c:v>
                </c:pt>
                <c:pt idx="44258">
                  <c:v>0</c:v>
                </c:pt>
                <c:pt idx="44259">
                  <c:v>0</c:v>
                </c:pt>
                <c:pt idx="44260">
                  <c:v>0</c:v>
                </c:pt>
                <c:pt idx="44261">
                  <c:v>0</c:v>
                </c:pt>
                <c:pt idx="44262">
                  <c:v>0</c:v>
                </c:pt>
                <c:pt idx="44263">
                  <c:v>0</c:v>
                </c:pt>
                <c:pt idx="44264">
                  <c:v>0</c:v>
                </c:pt>
                <c:pt idx="44265">
                  <c:v>0</c:v>
                </c:pt>
                <c:pt idx="44266">
                  <c:v>0</c:v>
                </c:pt>
                <c:pt idx="44267">
                  <c:v>0</c:v>
                </c:pt>
                <c:pt idx="44268">
                  <c:v>0</c:v>
                </c:pt>
                <c:pt idx="44269">
                  <c:v>0</c:v>
                </c:pt>
                <c:pt idx="44270">
                  <c:v>0</c:v>
                </c:pt>
                <c:pt idx="44271">
                  <c:v>0</c:v>
                </c:pt>
                <c:pt idx="44272">
                  <c:v>0</c:v>
                </c:pt>
                <c:pt idx="44273">
                  <c:v>0</c:v>
                </c:pt>
                <c:pt idx="44274">
                  <c:v>0</c:v>
                </c:pt>
                <c:pt idx="44275">
                  <c:v>0</c:v>
                </c:pt>
                <c:pt idx="44276">
                  <c:v>0</c:v>
                </c:pt>
                <c:pt idx="44277">
                  <c:v>0</c:v>
                </c:pt>
                <c:pt idx="44278">
                  <c:v>0</c:v>
                </c:pt>
                <c:pt idx="44279">
                  <c:v>0</c:v>
                </c:pt>
                <c:pt idx="44280">
                  <c:v>0</c:v>
                </c:pt>
                <c:pt idx="44281">
                  <c:v>0</c:v>
                </c:pt>
                <c:pt idx="44282">
                  <c:v>0</c:v>
                </c:pt>
                <c:pt idx="44283">
                  <c:v>0</c:v>
                </c:pt>
                <c:pt idx="44284">
                  <c:v>3.8586009572614541</c:v>
                </c:pt>
                <c:pt idx="44285">
                  <c:v>13.684913440781592</c:v>
                </c:pt>
                <c:pt idx="44286">
                  <c:v>33.781540785921827</c:v>
                </c:pt>
                <c:pt idx="44287">
                  <c:v>41.560135855176455</c:v>
                </c:pt>
                <c:pt idx="44288">
                  <c:v>39.055884720039707</c:v>
                </c:pt>
                <c:pt idx="44289">
                  <c:v>36.03392616100745</c:v>
                </c:pt>
                <c:pt idx="44290">
                  <c:v>35.147603782103729</c:v>
                </c:pt>
                <c:pt idx="44291">
                  <c:v>34.768244480035079</c:v>
                </c:pt>
                <c:pt idx="44292">
                  <c:v>33.238719102948522</c:v>
                </c:pt>
                <c:pt idx="44293">
                  <c:v>36.614224849746904</c:v>
                </c:pt>
                <c:pt idx="44294">
                  <c:v>55.38461495275795</c:v>
                </c:pt>
                <c:pt idx="44295">
                  <c:v>71.542242825003669</c:v>
                </c:pt>
                <c:pt idx="44296">
                  <c:v>77.625011101499936</c:v>
                </c:pt>
                <c:pt idx="44297">
                  <c:v>77.497647226520314</c:v>
                </c:pt>
                <c:pt idx="44298">
                  <c:v>76.523410863873835</c:v>
                </c:pt>
                <c:pt idx="44299">
                  <c:v>82.732848813088026</c:v>
                </c:pt>
                <c:pt idx="44300">
                  <c:v>93.127084289236265</c:v>
                </c:pt>
                <c:pt idx="44301">
                  <c:v>97.319264862421065</c:v>
                </c:pt>
                <c:pt idx="44302">
                  <c:v>95.118542699705827</c:v>
                </c:pt>
                <c:pt idx="44303">
                  <c:v>90.380752416632561</c:v>
                </c:pt>
                <c:pt idx="44304">
                  <c:v>86.621794312485378</c:v>
                </c:pt>
                <c:pt idx="44305">
                  <c:v>63.088609607412181</c:v>
                </c:pt>
                <c:pt idx="44306">
                  <c:v>32.15372370055811</c:v>
                </c:pt>
                <c:pt idx="44307">
                  <c:v>8.6079383144575061</c:v>
                </c:pt>
                <c:pt idx="44308">
                  <c:v>0</c:v>
                </c:pt>
                <c:pt idx="44309">
                  <c:v>0</c:v>
                </c:pt>
                <c:pt idx="44310">
                  <c:v>0</c:v>
                </c:pt>
                <c:pt idx="44311">
                  <c:v>29.054389783831589</c:v>
                </c:pt>
                <c:pt idx="44312">
                  <c:v>49.919013331592751</c:v>
                </c:pt>
                <c:pt idx="44313">
                  <c:v>41.475029620053952</c:v>
                </c:pt>
                <c:pt idx="44314">
                  <c:v>15.044475040427137</c:v>
                </c:pt>
                <c:pt idx="44315">
                  <c:v>0</c:v>
                </c:pt>
                <c:pt idx="44316">
                  <c:v>0</c:v>
                </c:pt>
                <c:pt idx="44317">
                  <c:v>0</c:v>
                </c:pt>
                <c:pt idx="44318">
                  <c:v>0</c:v>
                </c:pt>
                <c:pt idx="44319">
                  <c:v>0</c:v>
                </c:pt>
                <c:pt idx="44320">
                  <c:v>0</c:v>
                </c:pt>
                <c:pt idx="44321">
                  <c:v>0</c:v>
                </c:pt>
                <c:pt idx="44322">
                  <c:v>0</c:v>
                </c:pt>
                <c:pt idx="44323">
                  <c:v>0</c:v>
                </c:pt>
                <c:pt idx="44324">
                  <c:v>0</c:v>
                </c:pt>
                <c:pt idx="44325">
                  <c:v>0</c:v>
                </c:pt>
                <c:pt idx="44326">
                  <c:v>0</c:v>
                </c:pt>
                <c:pt idx="44327">
                  <c:v>1.5670335965091045</c:v>
                </c:pt>
                <c:pt idx="44328">
                  <c:v>0</c:v>
                </c:pt>
                <c:pt idx="44329">
                  <c:v>0</c:v>
                </c:pt>
                <c:pt idx="44330">
                  <c:v>0</c:v>
                </c:pt>
                <c:pt idx="44331">
                  <c:v>0</c:v>
                </c:pt>
                <c:pt idx="44332">
                  <c:v>0</c:v>
                </c:pt>
                <c:pt idx="44333">
                  <c:v>0</c:v>
                </c:pt>
                <c:pt idx="44334">
                  <c:v>0</c:v>
                </c:pt>
                <c:pt idx="44335">
                  <c:v>0</c:v>
                </c:pt>
                <c:pt idx="44336">
                  <c:v>0</c:v>
                </c:pt>
                <c:pt idx="44337">
                  <c:v>0</c:v>
                </c:pt>
                <c:pt idx="44338">
                  <c:v>0</c:v>
                </c:pt>
                <c:pt idx="44339">
                  <c:v>0</c:v>
                </c:pt>
                <c:pt idx="44340">
                  <c:v>0</c:v>
                </c:pt>
                <c:pt idx="44341">
                  <c:v>0</c:v>
                </c:pt>
                <c:pt idx="44342">
                  <c:v>0</c:v>
                </c:pt>
                <c:pt idx="44343">
                  <c:v>0</c:v>
                </c:pt>
                <c:pt idx="44344">
                  <c:v>0</c:v>
                </c:pt>
                <c:pt idx="44345">
                  <c:v>0</c:v>
                </c:pt>
                <c:pt idx="44346">
                  <c:v>0</c:v>
                </c:pt>
                <c:pt idx="44347">
                  <c:v>0</c:v>
                </c:pt>
                <c:pt idx="44348">
                  <c:v>0</c:v>
                </c:pt>
                <c:pt idx="44349">
                  <c:v>0</c:v>
                </c:pt>
                <c:pt idx="44350">
                  <c:v>0</c:v>
                </c:pt>
                <c:pt idx="44351">
                  <c:v>0</c:v>
                </c:pt>
                <c:pt idx="44352">
                  <c:v>0</c:v>
                </c:pt>
                <c:pt idx="44353">
                  <c:v>0</c:v>
                </c:pt>
                <c:pt idx="44354">
                  <c:v>0</c:v>
                </c:pt>
                <c:pt idx="44355">
                  <c:v>0</c:v>
                </c:pt>
                <c:pt idx="44356">
                  <c:v>0</c:v>
                </c:pt>
                <c:pt idx="44357">
                  <c:v>0</c:v>
                </c:pt>
                <c:pt idx="44358">
                  <c:v>0</c:v>
                </c:pt>
                <c:pt idx="44359">
                  <c:v>0</c:v>
                </c:pt>
                <c:pt idx="44360">
                  <c:v>0</c:v>
                </c:pt>
                <c:pt idx="44361">
                  <c:v>0</c:v>
                </c:pt>
                <c:pt idx="44362">
                  <c:v>0</c:v>
                </c:pt>
                <c:pt idx="44363">
                  <c:v>0</c:v>
                </c:pt>
                <c:pt idx="44364">
                  <c:v>0</c:v>
                </c:pt>
                <c:pt idx="44365">
                  <c:v>0</c:v>
                </c:pt>
                <c:pt idx="44366">
                  <c:v>0</c:v>
                </c:pt>
                <c:pt idx="44367">
                  <c:v>0</c:v>
                </c:pt>
                <c:pt idx="44368">
                  <c:v>0</c:v>
                </c:pt>
                <c:pt idx="44369">
                  <c:v>0</c:v>
                </c:pt>
                <c:pt idx="44370">
                  <c:v>0</c:v>
                </c:pt>
                <c:pt idx="44371">
                  <c:v>0</c:v>
                </c:pt>
                <c:pt idx="44372">
                  <c:v>0</c:v>
                </c:pt>
                <c:pt idx="44373">
                  <c:v>0</c:v>
                </c:pt>
                <c:pt idx="44374">
                  <c:v>0</c:v>
                </c:pt>
                <c:pt idx="44375">
                  <c:v>0</c:v>
                </c:pt>
                <c:pt idx="44376">
                  <c:v>0</c:v>
                </c:pt>
                <c:pt idx="44377">
                  <c:v>0</c:v>
                </c:pt>
                <c:pt idx="44378">
                  <c:v>0</c:v>
                </c:pt>
                <c:pt idx="44379">
                  <c:v>0</c:v>
                </c:pt>
                <c:pt idx="44380">
                  <c:v>0</c:v>
                </c:pt>
                <c:pt idx="44381">
                  <c:v>0</c:v>
                </c:pt>
                <c:pt idx="44382">
                  <c:v>0</c:v>
                </c:pt>
                <c:pt idx="44383">
                  <c:v>0</c:v>
                </c:pt>
                <c:pt idx="44384">
                  <c:v>0</c:v>
                </c:pt>
                <c:pt idx="44385">
                  <c:v>0</c:v>
                </c:pt>
                <c:pt idx="44386">
                  <c:v>0</c:v>
                </c:pt>
                <c:pt idx="44387">
                  <c:v>0</c:v>
                </c:pt>
                <c:pt idx="44388">
                  <c:v>0</c:v>
                </c:pt>
                <c:pt idx="44389">
                  <c:v>0</c:v>
                </c:pt>
                <c:pt idx="44390">
                  <c:v>0</c:v>
                </c:pt>
                <c:pt idx="44391">
                  <c:v>0</c:v>
                </c:pt>
                <c:pt idx="44392">
                  <c:v>0</c:v>
                </c:pt>
                <c:pt idx="44393">
                  <c:v>0</c:v>
                </c:pt>
                <c:pt idx="44394">
                  <c:v>0</c:v>
                </c:pt>
                <c:pt idx="44395">
                  <c:v>0</c:v>
                </c:pt>
                <c:pt idx="44396">
                  <c:v>0</c:v>
                </c:pt>
                <c:pt idx="44397">
                  <c:v>0</c:v>
                </c:pt>
                <c:pt idx="44398">
                  <c:v>0</c:v>
                </c:pt>
                <c:pt idx="44399">
                  <c:v>0</c:v>
                </c:pt>
                <c:pt idx="44400">
                  <c:v>0</c:v>
                </c:pt>
                <c:pt idx="44401">
                  <c:v>0</c:v>
                </c:pt>
                <c:pt idx="44402">
                  <c:v>0</c:v>
                </c:pt>
                <c:pt idx="44403">
                  <c:v>0</c:v>
                </c:pt>
                <c:pt idx="44404">
                  <c:v>0</c:v>
                </c:pt>
                <c:pt idx="44405">
                  <c:v>0</c:v>
                </c:pt>
                <c:pt idx="44406">
                  <c:v>0</c:v>
                </c:pt>
                <c:pt idx="44407">
                  <c:v>0</c:v>
                </c:pt>
                <c:pt idx="44408">
                  <c:v>0</c:v>
                </c:pt>
                <c:pt idx="44409">
                  <c:v>0</c:v>
                </c:pt>
                <c:pt idx="44410">
                  <c:v>0</c:v>
                </c:pt>
                <c:pt idx="44411">
                  <c:v>0</c:v>
                </c:pt>
                <c:pt idx="44412">
                  <c:v>0</c:v>
                </c:pt>
                <c:pt idx="44413">
                  <c:v>0</c:v>
                </c:pt>
                <c:pt idx="44414">
                  <c:v>0</c:v>
                </c:pt>
                <c:pt idx="44415">
                  <c:v>0</c:v>
                </c:pt>
                <c:pt idx="44416">
                  <c:v>0</c:v>
                </c:pt>
                <c:pt idx="44417">
                  <c:v>0</c:v>
                </c:pt>
                <c:pt idx="44418">
                  <c:v>0</c:v>
                </c:pt>
                <c:pt idx="44419">
                  <c:v>0</c:v>
                </c:pt>
                <c:pt idx="44420">
                  <c:v>0</c:v>
                </c:pt>
                <c:pt idx="44421">
                  <c:v>0</c:v>
                </c:pt>
                <c:pt idx="44422">
                  <c:v>0</c:v>
                </c:pt>
                <c:pt idx="44423">
                  <c:v>0</c:v>
                </c:pt>
                <c:pt idx="44424">
                  <c:v>0</c:v>
                </c:pt>
                <c:pt idx="44425">
                  <c:v>0</c:v>
                </c:pt>
                <c:pt idx="44426">
                  <c:v>0</c:v>
                </c:pt>
                <c:pt idx="44427">
                  <c:v>0</c:v>
                </c:pt>
                <c:pt idx="44428">
                  <c:v>0</c:v>
                </c:pt>
                <c:pt idx="44429">
                  <c:v>0</c:v>
                </c:pt>
                <c:pt idx="44430">
                  <c:v>0</c:v>
                </c:pt>
                <c:pt idx="44431">
                  <c:v>0</c:v>
                </c:pt>
                <c:pt idx="44432">
                  <c:v>0</c:v>
                </c:pt>
                <c:pt idx="44433">
                  <c:v>0</c:v>
                </c:pt>
                <c:pt idx="44434">
                  <c:v>0</c:v>
                </c:pt>
                <c:pt idx="44435">
                  <c:v>0</c:v>
                </c:pt>
                <c:pt idx="44436">
                  <c:v>0</c:v>
                </c:pt>
                <c:pt idx="44437">
                  <c:v>0</c:v>
                </c:pt>
                <c:pt idx="44438">
                  <c:v>0</c:v>
                </c:pt>
                <c:pt idx="44439">
                  <c:v>0</c:v>
                </c:pt>
                <c:pt idx="44440">
                  <c:v>0</c:v>
                </c:pt>
                <c:pt idx="44441">
                  <c:v>0</c:v>
                </c:pt>
                <c:pt idx="44442">
                  <c:v>0</c:v>
                </c:pt>
                <c:pt idx="44443">
                  <c:v>0</c:v>
                </c:pt>
                <c:pt idx="44444">
                  <c:v>0</c:v>
                </c:pt>
                <c:pt idx="44445">
                  <c:v>0</c:v>
                </c:pt>
                <c:pt idx="44446">
                  <c:v>0</c:v>
                </c:pt>
                <c:pt idx="44447">
                  <c:v>0</c:v>
                </c:pt>
                <c:pt idx="44448">
                  <c:v>0</c:v>
                </c:pt>
                <c:pt idx="44449">
                  <c:v>0</c:v>
                </c:pt>
                <c:pt idx="44450">
                  <c:v>0</c:v>
                </c:pt>
                <c:pt idx="44451">
                  <c:v>0</c:v>
                </c:pt>
                <c:pt idx="44452">
                  <c:v>0</c:v>
                </c:pt>
                <c:pt idx="44453">
                  <c:v>0</c:v>
                </c:pt>
                <c:pt idx="44454">
                  <c:v>0</c:v>
                </c:pt>
                <c:pt idx="44455">
                  <c:v>0</c:v>
                </c:pt>
                <c:pt idx="44456">
                  <c:v>0</c:v>
                </c:pt>
                <c:pt idx="44457">
                  <c:v>0</c:v>
                </c:pt>
                <c:pt idx="44458">
                  <c:v>0</c:v>
                </c:pt>
                <c:pt idx="44459">
                  <c:v>0</c:v>
                </c:pt>
                <c:pt idx="44460">
                  <c:v>0</c:v>
                </c:pt>
                <c:pt idx="44461">
                  <c:v>0</c:v>
                </c:pt>
                <c:pt idx="44462">
                  <c:v>0</c:v>
                </c:pt>
                <c:pt idx="44463">
                  <c:v>0</c:v>
                </c:pt>
                <c:pt idx="44464">
                  <c:v>0</c:v>
                </c:pt>
                <c:pt idx="44465">
                  <c:v>0</c:v>
                </c:pt>
                <c:pt idx="44466">
                  <c:v>0</c:v>
                </c:pt>
                <c:pt idx="44467">
                  <c:v>0</c:v>
                </c:pt>
                <c:pt idx="44468">
                  <c:v>0</c:v>
                </c:pt>
                <c:pt idx="44469">
                  <c:v>0</c:v>
                </c:pt>
                <c:pt idx="44470">
                  <c:v>0</c:v>
                </c:pt>
                <c:pt idx="44471">
                  <c:v>0</c:v>
                </c:pt>
                <c:pt idx="44472">
                  <c:v>0</c:v>
                </c:pt>
                <c:pt idx="44473">
                  <c:v>0</c:v>
                </c:pt>
                <c:pt idx="44474">
                  <c:v>0</c:v>
                </c:pt>
                <c:pt idx="44475">
                  <c:v>0</c:v>
                </c:pt>
                <c:pt idx="44476">
                  <c:v>0</c:v>
                </c:pt>
                <c:pt idx="44477">
                  <c:v>0</c:v>
                </c:pt>
                <c:pt idx="44478">
                  <c:v>0</c:v>
                </c:pt>
                <c:pt idx="44479">
                  <c:v>0</c:v>
                </c:pt>
                <c:pt idx="44480">
                  <c:v>0</c:v>
                </c:pt>
                <c:pt idx="44481">
                  <c:v>0</c:v>
                </c:pt>
                <c:pt idx="44482">
                  <c:v>0</c:v>
                </c:pt>
                <c:pt idx="44483">
                  <c:v>0</c:v>
                </c:pt>
                <c:pt idx="44484">
                  <c:v>0</c:v>
                </c:pt>
                <c:pt idx="44485">
                  <c:v>0</c:v>
                </c:pt>
                <c:pt idx="44486">
                  <c:v>0</c:v>
                </c:pt>
                <c:pt idx="44487">
                  <c:v>0</c:v>
                </c:pt>
                <c:pt idx="44488">
                  <c:v>0</c:v>
                </c:pt>
                <c:pt idx="44489">
                  <c:v>0</c:v>
                </c:pt>
                <c:pt idx="44490">
                  <c:v>0</c:v>
                </c:pt>
                <c:pt idx="44491">
                  <c:v>0</c:v>
                </c:pt>
                <c:pt idx="44492">
                  <c:v>0</c:v>
                </c:pt>
                <c:pt idx="44493">
                  <c:v>0</c:v>
                </c:pt>
                <c:pt idx="44494">
                  <c:v>0</c:v>
                </c:pt>
                <c:pt idx="44495">
                  <c:v>0</c:v>
                </c:pt>
                <c:pt idx="44496">
                  <c:v>0</c:v>
                </c:pt>
                <c:pt idx="44497">
                  <c:v>0</c:v>
                </c:pt>
                <c:pt idx="44498">
                  <c:v>0</c:v>
                </c:pt>
                <c:pt idx="44499">
                  <c:v>0</c:v>
                </c:pt>
                <c:pt idx="44500">
                  <c:v>0</c:v>
                </c:pt>
                <c:pt idx="44501">
                  <c:v>0</c:v>
                </c:pt>
                <c:pt idx="44502">
                  <c:v>0</c:v>
                </c:pt>
                <c:pt idx="44503">
                  <c:v>0</c:v>
                </c:pt>
                <c:pt idx="44504">
                  <c:v>0</c:v>
                </c:pt>
                <c:pt idx="44505">
                  <c:v>0</c:v>
                </c:pt>
                <c:pt idx="44506">
                  <c:v>0</c:v>
                </c:pt>
                <c:pt idx="44507">
                  <c:v>0</c:v>
                </c:pt>
                <c:pt idx="44508">
                  <c:v>0</c:v>
                </c:pt>
                <c:pt idx="44509">
                  <c:v>0</c:v>
                </c:pt>
                <c:pt idx="44510">
                  <c:v>0</c:v>
                </c:pt>
                <c:pt idx="44511">
                  <c:v>0</c:v>
                </c:pt>
                <c:pt idx="44512">
                  <c:v>0</c:v>
                </c:pt>
                <c:pt idx="44513">
                  <c:v>0</c:v>
                </c:pt>
                <c:pt idx="44514">
                  <c:v>0</c:v>
                </c:pt>
                <c:pt idx="44515">
                  <c:v>0</c:v>
                </c:pt>
                <c:pt idx="44516">
                  <c:v>0</c:v>
                </c:pt>
                <c:pt idx="44517">
                  <c:v>0</c:v>
                </c:pt>
                <c:pt idx="44518">
                  <c:v>0</c:v>
                </c:pt>
                <c:pt idx="44519">
                  <c:v>0</c:v>
                </c:pt>
                <c:pt idx="44520">
                  <c:v>0</c:v>
                </c:pt>
                <c:pt idx="44521">
                  <c:v>0</c:v>
                </c:pt>
                <c:pt idx="44522">
                  <c:v>0</c:v>
                </c:pt>
                <c:pt idx="44523">
                  <c:v>0</c:v>
                </c:pt>
                <c:pt idx="44524">
                  <c:v>0</c:v>
                </c:pt>
                <c:pt idx="44525">
                  <c:v>0</c:v>
                </c:pt>
                <c:pt idx="44526">
                  <c:v>0</c:v>
                </c:pt>
                <c:pt idx="44527">
                  <c:v>0</c:v>
                </c:pt>
                <c:pt idx="44528">
                  <c:v>0</c:v>
                </c:pt>
                <c:pt idx="44529">
                  <c:v>0</c:v>
                </c:pt>
                <c:pt idx="44530">
                  <c:v>0</c:v>
                </c:pt>
                <c:pt idx="44531">
                  <c:v>0</c:v>
                </c:pt>
                <c:pt idx="44532">
                  <c:v>0</c:v>
                </c:pt>
                <c:pt idx="44533">
                  <c:v>0</c:v>
                </c:pt>
                <c:pt idx="44534">
                  <c:v>0</c:v>
                </c:pt>
                <c:pt idx="44535">
                  <c:v>0</c:v>
                </c:pt>
                <c:pt idx="44536">
                  <c:v>0</c:v>
                </c:pt>
                <c:pt idx="44537">
                  <c:v>0</c:v>
                </c:pt>
                <c:pt idx="44538">
                  <c:v>0</c:v>
                </c:pt>
                <c:pt idx="44539">
                  <c:v>0</c:v>
                </c:pt>
                <c:pt idx="44540">
                  <c:v>0</c:v>
                </c:pt>
                <c:pt idx="44541">
                  <c:v>0</c:v>
                </c:pt>
                <c:pt idx="44542">
                  <c:v>0</c:v>
                </c:pt>
                <c:pt idx="44543">
                  <c:v>0</c:v>
                </c:pt>
                <c:pt idx="44544">
                  <c:v>0</c:v>
                </c:pt>
                <c:pt idx="44545">
                  <c:v>0</c:v>
                </c:pt>
                <c:pt idx="44546">
                  <c:v>0</c:v>
                </c:pt>
                <c:pt idx="44547">
                  <c:v>0</c:v>
                </c:pt>
                <c:pt idx="44548">
                  <c:v>0</c:v>
                </c:pt>
                <c:pt idx="44549">
                  <c:v>0</c:v>
                </c:pt>
                <c:pt idx="44550">
                  <c:v>0</c:v>
                </c:pt>
                <c:pt idx="44551">
                  <c:v>0</c:v>
                </c:pt>
                <c:pt idx="44552">
                  <c:v>0</c:v>
                </c:pt>
                <c:pt idx="44553">
                  <c:v>0</c:v>
                </c:pt>
                <c:pt idx="44554">
                  <c:v>0</c:v>
                </c:pt>
                <c:pt idx="44555">
                  <c:v>0</c:v>
                </c:pt>
                <c:pt idx="44556">
                  <c:v>0</c:v>
                </c:pt>
                <c:pt idx="44557">
                  <c:v>0</c:v>
                </c:pt>
                <c:pt idx="44558">
                  <c:v>0</c:v>
                </c:pt>
                <c:pt idx="44559">
                  <c:v>0</c:v>
                </c:pt>
                <c:pt idx="44560">
                  <c:v>0</c:v>
                </c:pt>
                <c:pt idx="44561">
                  <c:v>0</c:v>
                </c:pt>
                <c:pt idx="44562">
                  <c:v>0</c:v>
                </c:pt>
                <c:pt idx="44563">
                  <c:v>0</c:v>
                </c:pt>
                <c:pt idx="44564">
                  <c:v>0</c:v>
                </c:pt>
                <c:pt idx="44565">
                  <c:v>0</c:v>
                </c:pt>
                <c:pt idx="44566">
                  <c:v>0</c:v>
                </c:pt>
                <c:pt idx="44567">
                  <c:v>0</c:v>
                </c:pt>
                <c:pt idx="44568">
                  <c:v>0</c:v>
                </c:pt>
                <c:pt idx="44569">
                  <c:v>0</c:v>
                </c:pt>
                <c:pt idx="44570">
                  <c:v>0</c:v>
                </c:pt>
                <c:pt idx="44571">
                  <c:v>0</c:v>
                </c:pt>
                <c:pt idx="44572">
                  <c:v>0</c:v>
                </c:pt>
                <c:pt idx="44573">
                  <c:v>0</c:v>
                </c:pt>
                <c:pt idx="44574">
                  <c:v>0</c:v>
                </c:pt>
                <c:pt idx="44575">
                  <c:v>0</c:v>
                </c:pt>
                <c:pt idx="44576">
                  <c:v>0</c:v>
                </c:pt>
                <c:pt idx="44577">
                  <c:v>0</c:v>
                </c:pt>
                <c:pt idx="44578">
                  <c:v>0</c:v>
                </c:pt>
                <c:pt idx="44579">
                  <c:v>0</c:v>
                </c:pt>
                <c:pt idx="44580">
                  <c:v>0</c:v>
                </c:pt>
                <c:pt idx="44581">
                  <c:v>0</c:v>
                </c:pt>
                <c:pt idx="44582">
                  <c:v>0</c:v>
                </c:pt>
                <c:pt idx="44583">
                  <c:v>0</c:v>
                </c:pt>
                <c:pt idx="44584">
                  <c:v>0</c:v>
                </c:pt>
                <c:pt idx="44585">
                  <c:v>0</c:v>
                </c:pt>
                <c:pt idx="44586">
                  <c:v>0</c:v>
                </c:pt>
                <c:pt idx="44587">
                  <c:v>0</c:v>
                </c:pt>
                <c:pt idx="44588">
                  <c:v>0</c:v>
                </c:pt>
                <c:pt idx="44589">
                  <c:v>0</c:v>
                </c:pt>
                <c:pt idx="44590">
                  <c:v>0</c:v>
                </c:pt>
                <c:pt idx="44591">
                  <c:v>0</c:v>
                </c:pt>
                <c:pt idx="44592">
                  <c:v>0</c:v>
                </c:pt>
                <c:pt idx="44593">
                  <c:v>0</c:v>
                </c:pt>
                <c:pt idx="44594">
                  <c:v>0</c:v>
                </c:pt>
                <c:pt idx="44595">
                  <c:v>0</c:v>
                </c:pt>
                <c:pt idx="44596">
                  <c:v>0</c:v>
                </c:pt>
                <c:pt idx="44597">
                  <c:v>0</c:v>
                </c:pt>
                <c:pt idx="44598">
                  <c:v>0</c:v>
                </c:pt>
                <c:pt idx="44599">
                  <c:v>0</c:v>
                </c:pt>
                <c:pt idx="44600">
                  <c:v>0</c:v>
                </c:pt>
                <c:pt idx="44601">
                  <c:v>0</c:v>
                </c:pt>
                <c:pt idx="44602">
                  <c:v>0</c:v>
                </c:pt>
                <c:pt idx="44603">
                  <c:v>0</c:v>
                </c:pt>
                <c:pt idx="44604">
                  <c:v>0</c:v>
                </c:pt>
                <c:pt idx="44605">
                  <c:v>0</c:v>
                </c:pt>
                <c:pt idx="44606">
                  <c:v>0</c:v>
                </c:pt>
                <c:pt idx="44607">
                  <c:v>0</c:v>
                </c:pt>
                <c:pt idx="44608">
                  <c:v>0</c:v>
                </c:pt>
                <c:pt idx="44609">
                  <c:v>0</c:v>
                </c:pt>
                <c:pt idx="44610">
                  <c:v>0</c:v>
                </c:pt>
                <c:pt idx="44611">
                  <c:v>0</c:v>
                </c:pt>
                <c:pt idx="44612">
                  <c:v>0</c:v>
                </c:pt>
                <c:pt idx="44613">
                  <c:v>0</c:v>
                </c:pt>
                <c:pt idx="44614">
                  <c:v>0</c:v>
                </c:pt>
                <c:pt idx="44615">
                  <c:v>0</c:v>
                </c:pt>
                <c:pt idx="44616">
                  <c:v>0</c:v>
                </c:pt>
                <c:pt idx="44617">
                  <c:v>0</c:v>
                </c:pt>
                <c:pt idx="44618">
                  <c:v>0</c:v>
                </c:pt>
                <c:pt idx="44619">
                  <c:v>0</c:v>
                </c:pt>
                <c:pt idx="44620">
                  <c:v>0</c:v>
                </c:pt>
                <c:pt idx="44621">
                  <c:v>0</c:v>
                </c:pt>
                <c:pt idx="44622">
                  <c:v>0</c:v>
                </c:pt>
                <c:pt idx="44623">
                  <c:v>0</c:v>
                </c:pt>
                <c:pt idx="44624">
                  <c:v>0</c:v>
                </c:pt>
                <c:pt idx="44625">
                  <c:v>0</c:v>
                </c:pt>
                <c:pt idx="44626">
                  <c:v>0</c:v>
                </c:pt>
                <c:pt idx="44627">
                  <c:v>0</c:v>
                </c:pt>
                <c:pt idx="44628">
                  <c:v>0</c:v>
                </c:pt>
                <c:pt idx="44629">
                  <c:v>0</c:v>
                </c:pt>
                <c:pt idx="44630">
                  <c:v>0</c:v>
                </c:pt>
                <c:pt idx="44631">
                  <c:v>0</c:v>
                </c:pt>
                <c:pt idx="44632">
                  <c:v>0</c:v>
                </c:pt>
                <c:pt idx="44633">
                  <c:v>0</c:v>
                </c:pt>
                <c:pt idx="44634">
                  <c:v>0</c:v>
                </c:pt>
                <c:pt idx="44635">
                  <c:v>0</c:v>
                </c:pt>
                <c:pt idx="44636">
                  <c:v>0</c:v>
                </c:pt>
                <c:pt idx="44637">
                  <c:v>0</c:v>
                </c:pt>
                <c:pt idx="44638">
                  <c:v>0</c:v>
                </c:pt>
                <c:pt idx="44639">
                  <c:v>0</c:v>
                </c:pt>
                <c:pt idx="44640">
                  <c:v>0</c:v>
                </c:pt>
                <c:pt idx="44641">
                  <c:v>0</c:v>
                </c:pt>
                <c:pt idx="44642">
                  <c:v>0</c:v>
                </c:pt>
                <c:pt idx="44643">
                  <c:v>0</c:v>
                </c:pt>
                <c:pt idx="44644">
                  <c:v>0</c:v>
                </c:pt>
                <c:pt idx="44645">
                  <c:v>0</c:v>
                </c:pt>
                <c:pt idx="44646">
                  <c:v>0</c:v>
                </c:pt>
                <c:pt idx="44647">
                  <c:v>0</c:v>
                </c:pt>
                <c:pt idx="44648">
                  <c:v>0</c:v>
                </c:pt>
                <c:pt idx="44649">
                  <c:v>0</c:v>
                </c:pt>
                <c:pt idx="44650">
                  <c:v>0</c:v>
                </c:pt>
                <c:pt idx="44651">
                  <c:v>0</c:v>
                </c:pt>
                <c:pt idx="44652">
                  <c:v>0</c:v>
                </c:pt>
                <c:pt idx="44653">
                  <c:v>0</c:v>
                </c:pt>
                <c:pt idx="44654">
                  <c:v>0</c:v>
                </c:pt>
                <c:pt idx="44655">
                  <c:v>0</c:v>
                </c:pt>
                <c:pt idx="44656">
                  <c:v>0</c:v>
                </c:pt>
                <c:pt idx="44657">
                  <c:v>0</c:v>
                </c:pt>
                <c:pt idx="44658">
                  <c:v>0</c:v>
                </c:pt>
                <c:pt idx="44659">
                  <c:v>0</c:v>
                </c:pt>
                <c:pt idx="44660">
                  <c:v>0</c:v>
                </c:pt>
                <c:pt idx="44661">
                  <c:v>0</c:v>
                </c:pt>
                <c:pt idx="44662">
                  <c:v>0</c:v>
                </c:pt>
                <c:pt idx="44663">
                  <c:v>0</c:v>
                </c:pt>
                <c:pt idx="44664">
                  <c:v>0</c:v>
                </c:pt>
                <c:pt idx="44665">
                  <c:v>0</c:v>
                </c:pt>
                <c:pt idx="44666">
                  <c:v>0</c:v>
                </c:pt>
                <c:pt idx="44667">
                  <c:v>0</c:v>
                </c:pt>
                <c:pt idx="44668">
                  <c:v>0</c:v>
                </c:pt>
                <c:pt idx="44669">
                  <c:v>0</c:v>
                </c:pt>
                <c:pt idx="44670">
                  <c:v>0</c:v>
                </c:pt>
                <c:pt idx="44671">
                  <c:v>0</c:v>
                </c:pt>
                <c:pt idx="44672">
                  <c:v>0</c:v>
                </c:pt>
                <c:pt idx="44673">
                  <c:v>0</c:v>
                </c:pt>
                <c:pt idx="44674">
                  <c:v>0</c:v>
                </c:pt>
                <c:pt idx="44675">
                  <c:v>0</c:v>
                </c:pt>
                <c:pt idx="44676">
                  <c:v>0</c:v>
                </c:pt>
                <c:pt idx="44677">
                  <c:v>0</c:v>
                </c:pt>
                <c:pt idx="44678">
                  <c:v>0</c:v>
                </c:pt>
                <c:pt idx="44679">
                  <c:v>0</c:v>
                </c:pt>
                <c:pt idx="44680">
                  <c:v>0</c:v>
                </c:pt>
                <c:pt idx="44681">
                  <c:v>0</c:v>
                </c:pt>
                <c:pt idx="44682">
                  <c:v>0</c:v>
                </c:pt>
                <c:pt idx="44683">
                  <c:v>0</c:v>
                </c:pt>
                <c:pt idx="44684">
                  <c:v>0</c:v>
                </c:pt>
                <c:pt idx="44685">
                  <c:v>0</c:v>
                </c:pt>
                <c:pt idx="44686">
                  <c:v>0</c:v>
                </c:pt>
                <c:pt idx="44687">
                  <c:v>0</c:v>
                </c:pt>
                <c:pt idx="44688">
                  <c:v>0</c:v>
                </c:pt>
                <c:pt idx="44689">
                  <c:v>0</c:v>
                </c:pt>
                <c:pt idx="44690">
                  <c:v>0</c:v>
                </c:pt>
                <c:pt idx="44691">
                  <c:v>0</c:v>
                </c:pt>
                <c:pt idx="44692">
                  <c:v>0</c:v>
                </c:pt>
                <c:pt idx="44693">
                  <c:v>0</c:v>
                </c:pt>
                <c:pt idx="44694">
                  <c:v>0</c:v>
                </c:pt>
                <c:pt idx="44695">
                  <c:v>0</c:v>
                </c:pt>
                <c:pt idx="44696">
                  <c:v>0</c:v>
                </c:pt>
                <c:pt idx="44697">
                  <c:v>0</c:v>
                </c:pt>
                <c:pt idx="44698">
                  <c:v>0</c:v>
                </c:pt>
                <c:pt idx="44699">
                  <c:v>0</c:v>
                </c:pt>
                <c:pt idx="44700">
                  <c:v>0</c:v>
                </c:pt>
                <c:pt idx="44701">
                  <c:v>0</c:v>
                </c:pt>
                <c:pt idx="44702">
                  <c:v>0</c:v>
                </c:pt>
                <c:pt idx="44703">
                  <c:v>0</c:v>
                </c:pt>
                <c:pt idx="44704">
                  <c:v>0</c:v>
                </c:pt>
                <c:pt idx="44705">
                  <c:v>0</c:v>
                </c:pt>
                <c:pt idx="44706">
                  <c:v>0</c:v>
                </c:pt>
                <c:pt idx="44707">
                  <c:v>0</c:v>
                </c:pt>
                <c:pt idx="44708">
                  <c:v>0</c:v>
                </c:pt>
                <c:pt idx="44709">
                  <c:v>0</c:v>
                </c:pt>
                <c:pt idx="44710">
                  <c:v>0</c:v>
                </c:pt>
                <c:pt idx="44711">
                  <c:v>0</c:v>
                </c:pt>
                <c:pt idx="44712">
                  <c:v>0</c:v>
                </c:pt>
                <c:pt idx="44713">
                  <c:v>0</c:v>
                </c:pt>
                <c:pt idx="44714">
                  <c:v>0</c:v>
                </c:pt>
                <c:pt idx="44715">
                  <c:v>0</c:v>
                </c:pt>
                <c:pt idx="44716">
                  <c:v>0</c:v>
                </c:pt>
                <c:pt idx="44717">
                  <c:v>0</c:v>
                </c:pt>
                <c:pt idx="44718">
                  <c:v>0</c:v>
                </c:pt>
                <c:pt idx="44719">
                  <c:v>0</c:v>
                </c:pt>
                <c:pt idx="44720">
                  <c:v>0</c:v>
                </c:pt>
                <c:pt idx="44721">
                  <c:v>0</c:v>
                </c:pt>
                <c:pt idx="44722">
                  <c:v>0</c:v>
                </c:pt>
                <c:pt idx="44723">
                  <c:v>0</c:v>
                </c:pt>
                <c:pt idx="44724">
                  <c:v>0</c:v>
                </c:pt>
                <c:pt idx="44725">
                  <c:v>0</c:v>
                </c:pt>
                <c:pt idx="44726">
                  <c:v>0</c:v>
                </c:pt>
                <c:pt idx="44727">
                  <c:v>0</c:v>
                </c:pt>
                <c:pt idx="44728">
                  <c:v>0</c:v>
                </c:pt>
                <c:pt idx="44729">
                  <c:v>0</c:v>
                </c:pt>
                <c:pt idx="44730">
                  <c:v>0</c:v>
                </c:pt>
                <c:pt idx="44731">
                  <c:v>0</c:v>
                </c:pt>
                <c:pt idx="44732">
                  <c:v>0</c:v>
                </c:pt>
                <c:pt idx="44733">
                  <c:v>0</c:v>
                </c:pt>
                <c:pt idx="44734">
                  <c:v>0</c:v>
                </c:pt>
                <c:pt idx="44735">
                  <c:v>0</c:v>
                </c:pt>
                <c:pt idx="44736">
                  <c:v>0</c:v>
                </c:pt>
                <c:pt idx="44737">
                  <c:v>0</c:v>
                </c:pt>
                <c:pt idx="44738">
                  <c:v>0</c:v>
                </c:pt>
                <c:pt idx="44739">
                  <c:v>0</c:v>
                </c:pt>
                <c:pt idx="44740">
                  <c:v>0</c:v>
                </c:pt>
                <c:pt idx="44741">
                  <c:v>0</c:v>
                </c:pt>
                <c:pt idx="44742">
                  <c:v>0</c:v>
                </c:pt>
                <c:pt idx="44743">
                  <c:v>0</c:v>
                </c:pt>
                <c:pt idx="44744">
                  <c:v>0</c:v>
                </c:pt>
                <c:pt idx="44745">
                  <c:v>0</c:v>
                </c:pt>
                <c:pt idx="44746">
                  <c:v>0</c:v>
                </c:pt>
                <c:pt idx="44747">
                  <c:v>0</c:v>
                </c:pt>
                <c:pt idx="44748">
                  <c:v>0</c:v>
                </c:pt>
                <c:pt idx="44749">
                  <c:v>0</c:v>
                </c:pt>
                <c:pt idx="44750">
                  <c:v>0</c:v>
                </c:pt>
                <c:pt idx="44751">
                  <c:v>0</c:v>
                </c:pt>
                <c:pt idx="44752">
                  <c:v>0</c:v>
                </c:pt>
                <c:pt idx="44753">
                  <c:v>0</c:v>
                </c:pt>
                <c:pt idx="44754">
                  <c:v>0</c:v>
                </c:pt>
                <c:pt idx="44755">
                  <c:v>0</c:v>
                </c:pt>
                <c:pt idx="44756">
                  <c:v>0</c:v>
                </c:pt>
                <c:pt idx="44757">
                  <c:v>0</c:v>
                </c:pt>
                <c:pt idx="44758">
                  <c:v>0</c:v>
                </c:pt>
                <c:pt idx="44759">
                  <c:v>0</c:v>
                </c:pt>
                <c:pt idx="44760">
                  <c:v>0</c:v>
                </c:pt>
                <c:pt idx="44761">
                  <c:v>0</c:v>
                </c:pt>
                <c:pt idx="44762">
                  <c:v>0</c:v>
                </c:pt>
                <c:pt idx="44763">
                  <c:v>0</c:v>
                </c:pt>
                <c:pt idx="44764">
                  <c:v>0</c:v>
                </c:pt>
                <c:pt idx="44765">
                  <c:v>0</c:v>
                </c:pt>
                <c:pt idx="44766">
                  <c:v>0</c:v>
                </c:pt>
                <c:pt idx="44767">
                  <c:v>0</c:v>
                </c:pt>
                <c:pt idx="44768">
                  <c:v>0</c:v>
                </c:pt>
                <c:pt idx="44769">
                  <c:v>0</c:v>
                </c:pt>
                <c:pt idx="44770">
                  <c:v>0</c:v>
                </c:pt>
                <c:pt idx="44771">
                  <c:v>0</c:v>
                </c:pt>
                <c:pt idx="44772">
                  <c:v>0</c:v>
                </c:pt>
                <c:pt idx="44773">
                  <c:v>0</c:v>
                </c:pt>
                <c:pt idx="44774">
                  <c:v>0</c:v>
                </c:pt>
                <c:pt idx="44775">
                  <c:v>0</c:v>
                </c:pt>
                <c:pt idx="44776">
                  <c:v>0</c:v>
                </c:pt>
                <c:pt idx="44777">
                  <c:v>0</c:v>
                </c:pt>
                <c:pt idx="44778">
                  <c:v>0</c:v>
                </c:pt>
                <c:pt idx="44779">
                  <c:v>0</c:v>
                </c:pt>
                <c:pt idx="44780">
                  <c:v>0</c:v>
                </c:pt>
                <c:pt idx="44781">
                  <c:v>0</c:v>
                </c:pt>
                <c:pt idx="44782">
                  <c:v>0</c:v>
                </c:pt>
                <c:pt idx="44783">
                  <c:v>0</c:v>
                </c:pt>
                <c:pt idx="44784">
                  <c:v>0</c:v>
                </c:pt>
                <c:pt idx="44785">
                  <c:v>0</c:v>
                </c:pt>
                <c:pt idx="44786">
                  <c:v>0</c:v>
                </c:pt>
                <c:pt idx="44787">
                  <c:v>0</c:v>
                </c:pt>
                <c:pt idx="44788">
                  <c:v>0</c:v>
                </c:pt>
                <c:pt idx="44789">
                  <c:v>0</c:v>
                </c:pt>
                <c:pt idx="44790">
                  <c:v>0</c:v>
                </c:pt>
                <c:pt idx="44791">
                  <c:v>0</c:v>
                </c:pt>
                <c:pt idx="44792">
                  <c:v>0</c:v>
                </c:pt>
                <c:pt idx="44793">
                  <c:v>0</c:v>
                </c:pt>
                <c:pt idx="44794">
                  <c:v>0</c:v>
                </c:pt>
                <c:pt idx="44795">
                  <c:v>0</c:v>
                </c:pt>
                <c:pt idx="44796">
                  <c:v>0</c:v>
                </c:pt>
                <c:pt idx="44797">
                  <c:v>0</c:v>
                </c:pt>
                <c:pt idx="44798">
                  <c:v>0</c:v>
                </c:pt>
                <c:pt idx="44799">
                  <c:v>0</c:v>
                </c:pt>
                <c:pt idx="44800">
                  <c:v>0</c:v>
                </c:pt>
                <c:pt idx="44801">
                  <c:v>0</c:v>
                </c:pt>
                <c:pt idx="44802">
                  <c:v>0</c:v>
                </c:pt>
                <c:pt idx="44803">
                  <c:v>0</c:v>
                </c:pt>
                <c:pt idx="44804">
                  <c:v>0</c:v>
                </c:pt>
                <c:pt idx="44805">
                  <c:v>0</c:v>
                </c:pt>
                <c:pt idx="44806">
                  <c:v>0</c:v>
                </c:pt>
                <c:pt idx="44807">
                  <c:v>0</c:v>
                </c:pt>
                <c:pt idx="44808">
                  <c:v>0</c:v>
                </c:pt>
                <c:pt idx="44809">
                  <c:v>0</c:v>
                </c:pt>
                <c:pt idx="44810">
                  <c:v>0</c:v>
                </c:pt>
                <c:pt idx="44811">
                  <c:v>0</c:v>
                </c:pt>
                <c:pt idx="44812">
                  <c:v>0</c:v>
                </c:pt>
                <c:pt idx="44813">
                  <c:v>0</c:v>
                </c:pt>
                <c:pt idx="44814">
                  <c:v>0</c:v>
                </c:pt>
                <c:pt idx="44815">
                  <c:v>0</c:v>
                </c:pt>
                <c:pt idx="44816">
                  <c:v>0</c:v>
                </c:pt>
                <c:pt idx="44817">
                  <c:v>0</c:v>
                </c:pt>
                <c:pt idx="44818">
                  <c:v>0</c:v>
                </c:pt>
                <c:pt idx="44819">
                  <c:v>0</c:v>
                </c:pt>
                <c:pt idx="44820">
                  <c:v>0</c:v>
                </c:pt>
                <c:pt idx="44821">
                  <c:v>0</c:v>
                </c:pt>
                <c:pt idx="44822">
                  <c:v>0</c:v>
                </c:pt>
                <c:pt idx="44823">
                  <c:v>0</c:v>
                </c:pt>
                <c:pt idx="44824">
                  <c:v>0</c:v>
                </c:pt>
                <c:pt idx="44825">
                  <c:v>0</c:v>
                </c:pt>
                <c:pt idx="44826">
                  <c:v>0</c:v>
                </c:pt>
                <c:pt idx="44827">
                  <c:v>0</c:v>
                </c:pt>
                <c:pt idx="44828">
                  <c:v>0</c:v>
                </c:pt>
                <c:pt idx="44829">
                  <c:v>0</c:v>
                </c:pt>
                <c:pt idx="44830">
                  <c:v>0</c:v>
                </c:pt>
                <c:pt idx="44831">
                  <c:v>0</c:v>
                </c:pt>
                <c:pt idx="44832">
                  <c:v>0</c:v>
                </c:pt>
                <c:pt idx="44833">
                  <c:v>0</c:v>
                </c:pt>
                <c:pt idx="44834">
                  <c:v>0</c:v>
                </c:pt>
                <c:pt idx="44835">
                  <c:v>0</c:v>
                </c:pt>
                <c:pt idx="44836">
                  <c:v>0</c:v>
                </c:pt>
                <c:pt idx="44837">
                  <c:v>0</c:v>
                </c:pt>
                <c:pt idx="44838">
                  <c:v>0</c:v>
                </c:pt>
                <c:pt idx="44839">
                  <c:v>0</c:v>
                </c:pt>
                <c:pt idx="44840">
                  <c:v>0</c:v>
                </c:pt>
                <c:pt idx="44841">
                  <c:v>0</c:v>
                </c:pt>
                <c:pt idx="44842">
                  <c:v>0</c:v>
                </c:pt>
                <c:pt idx="44843">
                  <c:v>0</c:v>
                </c:pt>
                <c:pt idx="44844">
                  <c:v>0</c:v>
                </c:pt>
                <c:pt idx="44845">
                  <c:v>0</c:v>
                </c:pt>
                <c:pt idx="44846">
                  <c:v>0</c:v>
                </c:pt>
                <c:pt idx="44847">
                  <c:v>0</c:v>
                </c:pt>
                <c:pt idx="44848">
                  <c:v>0</c:v>
                </c:pt>
                <c:pt idx="44849">
                  <c:v>0</c:v>
                </c:pt>
                <c:pt idx="44850">
                  <c:v>0</c:v>
                </c:pt>
                <c:pt idx="44851">
                  <c:v>0</c:v>
                </c:pt>
                <c:pt idx="44852">
                  <c:v>0</c:v>
                </c:pt>
                <c:pt idx="44853">
                  <c:v>0</c:v>
                </c:pt>
                <c:pt idx="44854">
                  <c:v>0</c:v>
                </c:pt>
                <c:pt idx="44855">
                  <c:v>0</c:v>
                </c:pt>
                <c:pt idx="44856">
                  <c:v>0</c:v>
                </c:pt>
                <c:pt idx="44857">
                  <c:v>0</c:v>
                </c:pt>
                <c:pt idx="44858">
                  <c:v>0</c:v>
                </c:pt>
                <c:pt idx="44859">
                  <c:v>0</c:v>
                </c:pt>
                <c:pt idx="44860">
                  <c:v>0</c:v>
                </c:pt>
                <c:pt idx="44861">
                  <c:v>0</c:v>
                </c:pt>
                <c:pt idx="44862">
                  <c:v>0</c:v>
                </c:pt>
                <c:pt idx="44863">
                  <c:v>0</c:v>
                </c:pt>
                <c:pt idx="44864">
                  <c:v>0</c:v>
                </c:pt>
                <c:pt idx="44865">
                  <c:v>0</c:v>
                </c:pt>
                <c:pt idx="44866">
                  <c:v>0</c:v>
                </c:pt>
                <c:pt idx="44867">
                  <c:v>0</c:v>
                </c:pt>
                <c:pt idx="44868">
                  <c:v>0</c:v>
                </c:pt>
                <c:pt idx="44869">
                  <c:v>0</c:v>
                </c:pt>
                <c:pt idx="44870">
                  <c:v>0</c:v>
                </c:pt>
                <c:pt idx="44871">
                  <c:v>0</c:v>
                </c:pt>
                <c:pt idx="44872">
                  <c:v>0</c:v>
                </c:pt>
                <c:pt idx="44873">
                  <c:v>0</c:v>
                </c:pt>
                <c:pt idx="44874">
                  <c:v>0</c:v>
                </c:pt>
                <c:pt idx="44875">
                  <c:v>0</c:v>
                </c:pt>
                <c:pt idx="44876">
                  <c:v>0</c:v>
                </c:pt>
                <c:pt idx="44877">
                  <c:v>0</c:v>
                </c:pt>
                <c:pt idx="44878">
                  <c:v>0</c:v>
                </c:pt>
                <c:pt idx="44879">
                  <c:v>0</c:v>
                </c:pt>
                <c:pt idx="44880">
                  <c:v>0</c:v>
                </c:pt>
                <c:pt idx="44881">
                  <c:v>0</c:v>
                </c:pt>
                <c:pt idx="44882">
                  <c:v>0</c:v>
                </c:pt>
                <c:pt idx="44883">
                  <c:v>0</c:v>
                </c:pt>
                <c:pt idx="44884">
                  <c:v>0</c:v>
                </c:pt>
                <c:pt idx="44885">
                  <c:v>0</c:v>
                </c:pt>
                <c:pt idx="44886">
                  <c:v>0</c:v>
                </c:pt>
                <c:pt idx="44887">
                  <c:v>0</c:v>
                </c:pt>
                <c:pt idx="44888">
                  <c:v>0</c:v>
                </c:pt>
                <c:pt idx="44889">
                  <c:v>0</c:v>
                </c:pt>
                <c:pt idx="44890">
                  <c:v>0</c:v>
                </c:pt>
                <c:pt idx="44891">
                  <c:v>0</c:v>
                </c:pt>
                <c:pt idx="44892">
                  <c:v>0</c:v>
                </c:pt>
                <c:pt idx="44893">
                  <c:v>0</c:v>
                </c:pt>
                <c:pt idx="44894">
                  <c:v>0</c:v>
                </c:pt>
                <c:pt idx="44895">
                  <c:v>0</c:v>
                </c:pt>
                <c:pt idx="44896">
                  <c:v>0</c:v>
                </c:pt>
                <c:pt idx="44897">
                  <c:v>0</c:v>
                </c:pt>
                <c:pt idx="44898">
                  <c:v>0</c:v>
                </c:pt>
                <c:pt idx="44899">
                  <c:v>0</c:v>
                </c:pt>
                <c:pt idx="44900">
                  <c:v>0</c:v>
                </c:pt>
                <c:pt idx="44901">
                  <c:v>0</c:v>
                </c:pt>
                <c:pt idx="44902">
                  <c:v>0</c:v>
                </c:pt>
                <c:pt idx="44903">
                  <c:v>0</c:v>
                </c:pt>
                <c:pt idx="44904">
                  <c:v>0</c:v>
                </c:pt>
                <c:pt idx="44905">
                  <c:v>0</c:v>
                </c:pt>
                <c:pt idx="44906">
                  <c:v>0</c:v>
                </c:pt>
                <c:pt idx="44907">
                  <c:v>0</c:v>
                </c:pt>
                <c:pt idx="44908">
                  <c:v>0</c:v>
                </c:pt>
                <c:pt idx="44909">
                  <c:v>0</c:v>
                </c:pt>
                <c:pt idx="44910">
                  <c:v>0</c:v>
                </c:pt>
                <c:pt idx="44911">
                  <c:v>0</c:v>
                </c:pt>
                <c:pt idx="44912">
                  <c:v>0</c:v>
                </c:pt>
                <c:pt idx="44913">
                  <c:v>0</c:v>
                </c:pt>
                <c:pt idx="44914">
                  <c:v>0</c:v>
                </c:pt>
                <c:pt idx="44915">
                  <c:v>0</c:v>
                </c:pt>
                <c:pt idx="44916">
                  <c:v>0</c:v>
                </c:pt>
                <c:pt idx="44917">
                  <c:v>0</c:v>
                </c:pt>
                <c:pt idx="44918">
                  <c:v>0</c:v>
                </c:pt>
                <c:pt idx="44919">
                  <c:v>0</c:v>
                </c:pt>
                <c:pt idx="44920">
                  <c:v>0</c:v>
                </c:pt>
                <c:pt idx="44921">
                  <c:v>0</c:v>
                </c:pt>
                <c:pt idx="44922">
                  <c:v>0</c:v>
                </c:pt>
                <c:pt idx="44923">
                  <c:v>0</c:v>
                </c:pt>
                <c:pt idx="44924">
                  <c:v>0</c:v>
                </c:pt>
                <c:pt idx="44925">
                  <c:v>0</c:v>
                </c:pt>
                <c:pt idx="44926">
                  <c:v>0</c:v>
                </c:pt>
                <c:pt idx="44927">
                  <c:v>0</c:v>
                </c:pt>
                <c:pt idx="44928">
                  <c:v>0</c:v>
                </c:pt>
                <c:pt idx="44929">
                  <c:v>0</c:v>
                </c:pt>
                <c:pt idx="44930">
                  <c:v>0</c:v>
                </c:pt>
                <c:pt idx="44931">
                  <c:v>0</c:v>
                </c:pt>
                <c:pt idx="44932">
                  <c:v>0</c:v>
                </c:pt>
                <c:pt idx="44933">
                  <c:v>0</c:v>
                </c:pt>
                <c:pt idx="44934">
                  <c:v>0</c:v>
                </c:pt>
                <c:pt idx="44935">
                  <c:v>0</c:v>
                </c:pt>
                <c:pt idx="44936">
                  <c:v>0</c:v>
                </c:pt>
                <c:pt idx="44937">
                  <c:v>0</c:v>
                </c:pt>
                <c:pt idx="44938">
                  <c:v>0</c:v>
                </c:pt>
                <c:pt idx="44939">
                  <c:v>0</c:v>
                </c:pt>
                <c:pt idx="44940">
                  <c:v>0</c:v>
                </c:pt>
                <c:pt idx="44941">
                  <c:v>0</c:v>
                </c:pt>
                <c:pt idx="44942">
                  <c:v>0</c:v>
                </c:pt>
                <c:pt idx="44943">
                  <c:v>0</c:v>
                </c:pt>
                <c:pt idx="44944">
                  <c:v>0</c:v>
                </c:pt>
                <c:pt idx="44945">
                  <c:v>0</c:v>
                </c:pt>
                <c:pt idx="44946">
                  <c:v>0</c:v>
                </c:pt>
                <c:pt idx="44947">
                  <c:v>0</c:v>
                </c:pt>
                <c:pt idx="44948">
                  <c:v>0</c:v>
                </c:pt>
                <c:pt idx="44949">
                  <c:v>0</c:v>
                </c:pt>
                <c:pt idx="44950">
                  <c:v>0</c:v>
                </c:pt>
                <c:pt idx="44951">
                  <c:v>0</c:v>
                </c:pt>
                <c:pt idx="44952">
                  <c:v>0</c:v>
                </c:pt>
                <c:pt idx="44953">
                  <c:v>0</c:v>
                </c:pt>
                <c:pt idx="44954">
                  <c:v>0</c:v>
                </c:pt>
                <c:pt idx="44955">
                  <c:v>0</c:v>
                </c:pt>
                <c:pt idx="44956">
                  <c:v>0</c:v>
                </c:pt>
                <c:pt idx="44957">
                  <c:v>0</c:v>
                </c:pt>
                <c:pt idx="44958">
                  <c:v>0</c:v>
                </c:pt>
                <c:pt idx="44959">
                  <c:v>0</c:v>
                </c:pt>
                <c:pt idx="44960">
                  <c:v>0</c:v>
                </c:pt>
                <c:pt idx="44961">
                  <c:v>0</c:v>
                </c:pt>
                <c:pt idx="44962">
                  <c:v>0</c:v>
                </c:pt>
                <c:pt idx="44963">
                  <c:v>0</c:v>
                </c:pt>
                <c:pt idx="44964">
                  <c:v>0</c:v>
                </c:pt>
                <c:pt idx="44965">
                  <c:v>0</c:v>
                </c:pt>
                <c:pt idx="44966">
                  <c:v>0</c:v>
                </c:pt>
                <c:pt idx="44967">
                  <c:v>0</c:v>
                </c:pt>
                <c:pt idx="44968">
                  <c:v>0</c:v>
                </c:pt>
                <c:pt idx="44969">
                  <c:v>0</c:v>
                </c:pt>
                <c:pt idx="44970">
                  <c:v>0</c:v>
                </c:pt>
                <c:pt idx="44971">
                  <c:v>0</c:v>
                </c:pt>
                <c:pt idx="44972">
                  <c:v>0</c:v>
                </c:pt>
                <c:pt idx="44973">
                  <c:v>0</c:v>
                </c:pt>
                <c:pt idx="44974">
                  <c:v>0</c:v>
                </c:pt>
                <c:pt idx="44975">
                  <c:v>0</c:v>
                </c:pt>
                <c:pt idx="44976">
                  <c:v>0</c:v>
                </c:pt>
                <c:pt idx="44977">
                  <c:v>0</c:v>
                </c:pt>
                <c:pt idx="44978">
                  <c:v>0</c:v>
                </c:pt>
                <c:pt idx="44979">
                  <c:v>0</c:v>
                </c:pt>
                <c:pt idx="44980">
                  <c:v>0</c:v>
                </c:pt>
                <c:pt idx="44981">
                  <c:v>0</c:v>
                </c:pt>
                <c:pt idx="44982">
                  <c:v>0</c:v>
                </c:pt>
                <c:pt idx="44983">
                  <c:v>0</c:v>
                </c:pt>
                <c:pt idx="44984">
                  <c:v>0</c:v>
                </c:pt>
                <c:pt idx="44985">
                  <c:v>0</c:v>
                </c:pt>
                <c:pt idx="44986">
                  <c:v>0</c:v>
                </c:pt>
                <c:pt idx="44987">
                  <c:v>0</c:v>
                </c:pt>
                <c:pt idx="44988">
                  <c:v>0</c:v>
                </c:pt>
                <c:pt idx="44989">
                  <c:v>0</c:v>
                </c:pt>
                <c:pt idx="44990">
                  <c:v>0</c:v>
                </c:pt>
                <c:pt idx="44991">
                  <c:v>0</c:v>
                </c:pt>
                <c:pt idx="44992">
                  <c:v>0</c:v>
                </c:pt>
                <c:pt idx="44993">
                  <c:v>0</c:v>
                </c:pt>
                <c:pt idx="44994">
                  <c:v>0</c:v>
                </c:pt>
                <c:pt idx="44995">
                  <c:v>0</c:v>
                </c:pt>
                <c:pt idx="44996">
                  <c:v>0</c:v>
                </c:pt>
                <c:pt idx="44997">
                  <c:v>0</c:v>
                </c:pt>
                <c:pt idx="44998">
                  <c:v>0</c:v>
                </c:pt>
                <c:pt idx="44999">
                  <c:v>0</c:v>
                </c:pt>
                <c:pt idx="45000">
                  <c:v>0</c:v>
                </c:pt>
                <c:pt idx="45001">
                  <c:v>0</c:v>
                </c:pt>
                <c:pt idx="45002">
                  <c:v>0</c:v>
                </c:pt>
                <c:pt idx="45003">
                  <c:v>0</c:v>
                </c:pt>
                <c:pt idx="45004">
                  <c:v>0</c:v>
                </c:pt>
                <c:pt idx="45005">
                  <c:v>0</c:v>
                </c:pt>
                <c:pt idx="45006">
                  <c:v>0</c:v>
                </c:pt>
                <c:pt idx="45007">
                  <c:v>0</c:v>
                </c:pt>
                <c:pt idx="45008">
                  <c:v>0</c:v>
                </c:pt>
                <c:pt idx="45009">
                  <c:v>0</c:v>
                </c:pt>
                <c:pt idx="45010">
                  <c:v>0</c:v>
                </c:pt>
                <c:pt idx="45011">
                  <c:v>0</c:v>
                </c:pt>
                <c:pt idx="45012">
                  <c:v>0</c:v>
                </c:pt>
                <c:pt idx="45013">
                  <c:v>0</c:v>
                </c:pt>
                <c:pt idx="45014">
                  <c:v>0</c:v>
                </c:pt>
                <c:pt idx="45015">
                  <c:v>0</c:v>
                </c:pt>
                <c:pt idx="45016">
                  <c:v>0</c:v>
                </c:pt>
                <c:pt idx="45017">
                  <c:v>0</c:v>
                </c:pt>
                <c:pt idx="45018">
                  <c:v>0</c:v>
                </c:pt>
                <c:pt idx="45019">
                  <c:v>0</c:v>
                </c:pt>
                <c:pt idx="45020">
                  <c:v>0</c:v>
                </c:pt>
                <c:pt idx="45021">
                  <c:v>0</c:v>
                </c:pt>
                <c:pt idx="45022">
                  <c:v>0</c:v>
                </c:pt>
                <c:pt idx="45023">
                  <c:v>0</c:v>
                </c:pt>
                <c:pt idx="45024">
                  <c:v>0</c:v>
                </c:pt>
                <c:pt idx="45025">
                  <c:v>0</c:v>
                </c:pt>
                <c:pt idx="45026">
                  <c:v>0</c:v>
                </c:pt>
                <c:pt idx="45027">
                  <c:v>0</c:v>
                </c:pt>
                <c:pt idx="45028">
                  <c:v>0</c:v>
                </c:pt>
                <c:pt idx="45029">
                  <c:v>0</c:v>
                </c:pt>
                <c:pt idx="45030">
                  <c:v>0</c:v>
                </c:pt>
                <c:pt idx="45031">
                  <c:v>0</c:v>
                </c:pt>
                <c:pt idx="45032">
                  <c:v>0</c:v>
                </c:pt>
                <c:pt idx="45033">
                  <c:v>0</c:v>
                </c:pt>
                <c:pt idx="45034">
                  <c:v>0</c:v>
                </c:pt>
                <c:pt idx="45035">
                  <c:v>0</c:v>
                </c:pt>
                <c:pt idx="45036">
                  <c:v>0</c:v>
                </c:pt>
                <c:pt idx="45037">
                  <c:v>0</c:v>
                </c:pt>
                <c:pt idx="45038">
                  <c:v>0</c:v>
                </c:pt>
                <c:pt idx="45039">
                  <c:v>0</c:v>
                </c:pt>
                <c:pt idx="45040">
                  <c:v>0</c:v>
                </c:pt>
                <c:pt idx="45041">
                  <c:v>0</c:v>
                </c:pt>
                <c:pt idx="45042">
                  <c:v>0</c:v>
                </c:pt>
                <c:pt idx="45043">
                  <c:v>0</c:v>
                </c:pt>
                <c:pt idx="45044">
                  <c:v>0</c:v>
                </c:pt>
                <c:pt idx="45045">
                  <c:v>0</c:v>
                </c:pt>
                <c:pt idx="45046">
                  <c:v>0</c:v>
                </c:pt>
                <c:pt idx="45047">
                  <c:v>0</c:v>
                </c:pt>
                <c:pt idx="45048">
                  <c:v>0</c:v>
                </c:pt>
                <c:pt idx="45049">
                  <c:v>0</c:v>
                </c:pt>
                <c:pt idx="45050">
                  <c:v>0</c:v>
                </c:pt>
                <c:pt idx="45051">
                  <c:v>0</c:v>
                </c:pt>
                <c:pt idx="45052">
                  <c:v>0</c:v>
                </c:pt>
                <c:pt idx="45053">
                  <c:v>0</c:v>
                </c:pt>
                <c:pt idx="45054">
                  <c:v>0</c:v>
                </c:pt>
                <c:pt idx="45055">
                  <c:v>0</c:v>
                </c:pt>
                <c:pt idx="45056">
                  <c:v>0</c:v>
                </c:pt>
                <c:pt idx="45057">
                  <c:v>0</c:v>
                </c:pt>
                <c:pt idx="45058">
                  <c:v>0</c:v>
                </c:pt>
                <c:pt idx="45059">
                  <c:v>0</c:v>
                </c:pt>
                <c:pt idx="45060">
                  <c:v>0</c:v>
                </c:pt>
                <c:pt idx="45061">
                  <c:v>0</c:v>
                </c:pt>
                <c:pt idx="45062">
                  <c:v>0</c:v>
                </c:pt>
                <c:pt idx="45063">
                  <c:v>0</c:v>
                </c:pt>
                <c:pt idx="45064">
                  <c:v>0</c:v>
                </c:pt>
                <c:pt idx="45065">
                  <c:v>0</c:v>
                </c:pt>
                <c:pt idx="45066">
                  <c:v>0</c:v>
                </c:pt>
                <c:pt idx="45067">
                  <c:v>0</c:v>
                </c:pt>
                <c:pt idx="45068">
                  <c:v>0</c:v>
                </c:pt>
                <c:pt idx="45069">
                  <c:v>0</c:v>
                </c:pt>
                <c:pt idx="45070">
                  <c:v>0</c:v>
                </c:pt>
                <c:pt idx="45071">
                  <c:v>0</c:v>
                </c:pt>
                <c:pt idx="45072">
                  <c:v>0</c:v>
                </c:pt>
                <c:pt idx="45073">
                  <c:v>0</c:v>
                </c:pt>
                <c:pt idx="45074">
                  <c:v>0</c:v>
                </c:pt>
                <c:pt idx="45075">
                  <c:v>0</c:v>
                </c:pt>
                <c:pt idx="45076">
                  <c:v>0</c:v>
                </c:pt>
                <c:pt idx="45077">
                  <c:v>0</c:v>
                </c:pt>
                <c:pt idx="45078">
                  <c:v>0</c:v>
                </c:pt>
                <c:pt idx="45079">
                  <c:v>0</c:v>
                </c:pt>
                <c:pt idx="45080">
                  <c:v>0</c:v>
                </c:pt>
                <c:pt idx="45081">
                  <c:v>0</c:v>
                </c:pt>
                <c:pt idx="45082">
                  <c:v>0</c:v>
                </c:pt>
                <c:pt idx="45083">
                  <c:v>0</c:v>
                </c:pt>
                <c:pt idx="45084">
                  <c:v>0</c:v>
                </c:pt>
                <c:pt idx="45085">
                  <c:v>0</c:v>
                </c:pt>
                <c:pt idx="45086">
                  <c:v>0</c:v>
                </c:pt>
                <c:pt idx="45087">
                  <c:v>0</c:v>
                </c:pt>
                <c:pt idx="45088">
                  <c:v>0</c:v>
                </c:pt>
                <c:pt idx="45089">
                  <c:v>0</c:v>
                </c:pt>
                <c:pt idx="45090">
                  <c:v>0</c:v>
                </c:pt>
                <c:pt idx="45091">
                  <c:v>0</c:v>
                </c:pt>
                <c:pt idx="45092">
                  <c:v>0</c:v>
                </c:pt>
                <c:pt idx="45093">
                  <c:v>0</c:v>
                </c:pt>
                <c:pt idx="45094">
                  <c:v>0</c:v>
                </c:pt>
                <c:pt idx="45095">
                  <c:v>0</c:v>
                </c:pt>
                <c:pt idx="45096">
                  <c:v>0</c:v>
                </c:pt>
                <c:pt idx="45097">
                  <c:v>0</c:v>
                </c:pt>
                <c:pt idx="45098">
                  <c:v>0</c:v>
                </c:pt>
                <c:pt idx="45099">
                  <c:v>0</c:v>
                </c:pt>
                <c:pt idx="45100">
                  <c:v>0</c:v>
                </c:pt>
                <c:pt idx="45101">
                  <c:v>0</c:v>
                </c:pt>
                <c:pt idx="45102">
                  <c:v>0</c:v>
                </c:pt>
                <c:pt idx="45103">
                  <c:v>0</c:v>
                </c:pt>
                <c:pt idx="45104">
                  <c:v>0</c:v>
                </c:pt>
                <c:pt idx="45105">
                  <c:v>0</c:v>
                </c:pt>
                <c:pt idx="45106">
                  <c:v>0</c:v>
                </c:pt>
                <c:pt idx="45107">
                  <c:v>0</c:v>
                </c:pt>
                <c:pt idx="45108">
                  <c:v>0</c:v>
                </c:pt>
                <c:pt idx="45109">
                  <c:v>0</c:v>
                </c:pt>
                <c:pt idx="45110">
                  <c:v>0</c:v>
                </c:pt>
                <c:pt idx="45111">
                  <c:v>0</c:v>
                </c:pt>
                <c:pt idx="45112">
                  <c:v>0</c:v>
                </c:pt>
                <c:pt idx="45113">
                  <c:v>0</c:v>
                </c:pt>
                <c:pt idx="45114">
                  <c:v>0</c:v>
                </c:pt>
                <c:pt idx="45115">
                  <c:v>0</c:v>
                </c:pt>
                <c:pt idx="45116">
                  <c:v>0</c:v>
                </c:pt>
                <c:pt idx="45117">
                  <c:v>0</c:v>
                </c:pt>
                <c:pt idx="45118">
                  <c:v>0</c:v>
                </c:pt>
                <c:pt idx="45119">
                  <c:v>0</c:v>
                </c:pt>
                <c:pt idx="45120">
                  <c:v>0</c:v>
                </c:pt>
                <c:pt idx="45121">
                  <c:v>0</c:v>
                </c:pt>
                <c:pt idx="45122">
                  <c:v>0</c:v>
                </c:pt>
                <c:pt idx="45123">
                  <c:v>0</c:v>
                </c:pt>
                <c:pt idx="45124">
                  <c:v>0</c:v>
                </c:pt>
                <c:pt idx="45125">
                  <c:v>0</c:v>
                </c:pt>
                <c:pt idx="45126">
                  <c:v>0</c:v>
                </c:pt>
                <c:pt idx="45127">
                  <c:v>0</c:v>
                </c:pt>
                <c:pt idx="45128">
                  <c:v>0</c:v>
                </c:pt>
                <c:pt idx="45129">
                  <c:v>0</c:v>
                </c:pt>
                <c:pt idx="45130">
                  <c:v>0</c:v>
                </c:pt>
                <c:pt idx="45131">
                  <c:v>0</c:v>
                </c:pt>
                <c:pt idx="45132">
                  <c:v>0</c:v>
                </c:pt>
                <c:pt idx="45133">
                  <c:v>0</c:v>
                </c:pt>
                <c:pt idx="45134">
                  <c:v>0</c:v>
                </c:pt>
                <c:pt idx="45135">
                  <c:v>0</c:v>
                </c:pt>
                <c:pt idx="45136">
                  <c:v>0</c:v>
                </c:pt>
                <c:pt idx="45137">
                  <c:v>0</c:v>
                </c:pt>
                <c:pt idx="45138">
                  <c:v>0</c:v>
                </c:pt>
                <c:pt idx="45139">
                  <c:v>0</c:v>
                </c:pt>
                <c:pt idx="45140">
                  <c:v>0</c:v>
                </c:pt>
                <c:pt idx="45141">
                  <c:v>0</c:v>
                </c:pt>
                <c:pt idx="45142">
                  <c:v>0</c:v>
                </c:pt>
                <c:pt idx="45143">
                  <c:v>0</c:v>
                </c:pt>
                <c:pt idx="45144">
                  <c:v>0</c:v>
                </c:pt>
                <c:pt idx="45145">
                  <c:v>0</c:v>
                </c:pt>
                <c:pt idx="45146">
                  <c:v>0</c:v>
                </c:pt>
                <c:pt idx="45147">
                  <c:v>0</c:v>
                </c:pt>
                <c:pt idx="45148">
                  <c:v>0</c:v>
                </c:pt>
                <c:pt idx="45149">
                  <c:v>0</c:v>
                </c:pt>
                <c:pt idx="45150">
                  <c:v>0</c:v>
                </c:pt>
                <c:pt idx="45151">
                  <c:v>0</c:v>
                </c:pt>
                <c:pt idx="45152">
                  <c:v>0</c:v>
                </c:pt>
                <c:pt idx="45153">
                  <c:v>0</c:v>
                </c:pt>
                <c:pt idx="45154">
                  <c:v>0</c:v>
                </c:pt>
                <c:pt idx="45155">
                  <c:v>0</c:v>
                </c:pt>
                <c:pt idx="45156">
                  <c:v>0</c:v>
                </c:pt>
                <c:pt idx="45157">
                  <c:v>0</c:v>
                </c:pt>
                <c:pt idx="45158">
                  <c:v>0</c:v>
                </c:pt>
                <c:pt idx="45159">
                  <c:v>0</c:v>
                </c:pt>
                <c:pt idx="45160">
                  <c:v>0</c:v>
                </c:pt>
                <c:pt idx="45161">
                  <c:v>0</c:v>
                </c:pt>
                <c:pt idx="45162">
                  <c:v>0</c:v>
                </c:pt>
                <c:pt idx="45163">
                  <c:v>0</c:v>
                </c:pt>
                <c:pt idx="45164">
                  <c:v>0</c:v>
                </c:pt>
                <c:pt idx="45165">
                  <c:v>0</c:v>
                </c:pt>
                <c:pt idx="45166">
                  <c:v>0</c:v>
                </c:pt>
                <c:pt idx="45167">
                  <c:v>0</c:v>
                </c:pt>
                <c:pt idx="45168">
                  <c:v>0</c:v>
                </c:pt>
                <c:pt idx="45169">
                  <c:v>0</c:v>
                </c:pt>
                <c:pt idx="45170">
                  <c:v>0</c:v>
                </c:pt>
                <c:pt idx="45171">
                  <c:v>0</c:v>
                </c:pt>
                <c:pt idx="45172">
                  <c:v>0</c:v>
                </c:pt>
                <c:pt idx="45173">
                  <c:v>0</c:v>
                </c:pt>
                <c:pt idx="45174">
                  <c:v>0</c:v>
                </c:pt>
                <c:pt idx="45175">
                  <c:v>0</c:v>
                </c:pt>
                <c:pt idx="45176">
                  <c:v>0</c:v>
                </c:pt>
                <c:pt idx="45177">
                  <c:v>0</c:v>
                </c:pt>
                <c:pt idx="45178">
                  <c:v>0</c:v>
                </c:pt>
                <c:pt idx="45179">
                  <c:v>0</c:v>
                </c:pt>
                <c:pt idx="45180">
                  <c:v>0</c:v>
                </c:pt>
                <c:pt idx="45181">
                  <c:v>0</c:v>
                </c:pt>
                <c:pt idx="45182">
                  <c:v>0</c:v>
                </c:pt>
                <c:pt idx="45183">
                  <c:v>0</c:v>
                </c:pt>
                <c:pt idx="45184">
                  <c:v>0</c:v>
                </c:pt>
                <c:pt idx="45185">
                  <c:v>0</c:v>
                </c:pt>
                <c:pt idx="45186">
                  <c:v>0</c:v>
                </c:pt>
                <c:pt idx="45187">
                  <c:v>0</c:v>
                </c:pt>
                <c:pt idx="45188">
                  <c:v>0</c:v>
                </c:pt>
                <c:pt idx="45189">
                  <c:v>0</c:v>
                </c:pt>
                <c:pt idx="45190">
                  <c:v>0</c:v>
                </c:pt>
                <c:pt idx="45191">
                  <c:v>0</c:v>
                </c:pt>
                <c:pt idx="45192">
                  <c:v>0</c:v>
                </c:pt>
                <c:pt idx="45193">
                  <c:v>0</c:v>
                </c:pt>
                <c:pt idx="45194">
                  <c:v>0</c:v>
                </c:pt>
                <c:pt idx="45195">
                  <c:v>0</c:v>
                </c:pt>
                <c:pt idx="45196">
                  <c:v>0</c:v>
                </c:pt>
                <c:pt idx="45197">
                  <c:v>0</c:v>
                </c:pt>
                <c:pt idx="45198">
                  <c:v>0</c:v>
                </c:pt>
                <c:pt idx="45199">
                  <c:v>0</c:v>
                </c:pt>
                <c:pt idx="45200">
                  <c:v>0</c:v>
                </c:pt>
                <c:pt idx="45201">
                  <c:v>0</c:v>
                </c:pt>
                <c:pt idx="45202">
                  <c:v>0</c:v>
                </c:pt>
                <c:pt idx="45203">
                  <c:v>0</c:v>
                </c:pt>
                <c:pt idx="45204">
                  <c:v>0</c:v>
                </c:pt>
                <c:pt idx="45205">
                  <c:v>0</c:v>
                </c:pt>
                <c:pt idx="45206">
                  <c:v>0</c:v>
                </c:pt>
                <c:pt idx="45207">
                  <c:v>0</c:v>
                </c:pt>
                <c:pt idx="45208">
                  <c:v>0</c:v>
                </c:pt>
                <c:pt idx="45209">
                  <c:v>0</c:v>
                </c:pt>
                <c:pt idx="45210">
                  <c:v>0</c:v>
                </c:pt>
                <c:pt idx="45211">
                  <c:v>0</c:v>
                </c:pt>
                <c:pt idx="45212">
                  <c:v>0</c:v>
                </c:pt>
                <c:pt idx="45213">
                  <c:v>0</c:v>
                </c:pt>
                <c:pt idx="45214">
                  <c:v>0</c:v>
                </c:pt>
                <c:pt idx="45215">
                  <c:v>0</c:v>
                </c:pt>
                <c:pt idx="45216">
                  <c:v>0</c:v>
                </c:pt>
                <c:pt idx="45217">
                  <c:v>0</c:v>
                </c:pt>
                <c:pt idx="45218">
                  <c:v>0</c:v>
                </c:pt>
                <c:pt idx="45219">
                  <c:v>0</c:v>
                </c:pt>
                <c:pt idx="45220">
                  <c:v>0</c:v>
                </c:pt>
                <c:pt idx="45221">
                  <c:v>0</c:v>
                </c:pt>
                <c:pt idx="45222">
                  <c:v>0</c:v>
                </c:pt>
                <c:pt idx="45223">
                  <c:v>0</c:v>
                </c:pt>
                <c:pt idx="45224">
                  <c:v>0</c:v>
                </c:pt>
                <c:pt idx="45225">
                  <c:v>0</c:v>
                </c:pt>
                <c:pt idx="45226">
                  <c:v>0</c:v>
                </c:pt>
                <c:pt idx="45227">
                  <c:v>0</c:v>
                </c:pt>
                <c:pt idx="45228">
                  <c:v>0</c:v>
                </c:pt>
                <c:pt idx="45229">
                  <c:v>0</c:v>
                </c:pt>
                <c:pt idx="45230">
                  <c:v>0</c:v>
                </c:pt>
                <c:pt idx="45231">
                  <c:v>0</c:v>
                </c:pt>
                <c:pt idx="45232">
                  <c:v>0</c:v>
                </c:pt>
                <c:pt idx="45233">
                  <c:v>0</c:v>
                </c:pt>
                <c:pt idx="45234">
                  <c:v>0</c:v>
                </c:pt>
                <c:pt idx="45235">
                  <c:v>0</c:v>
                </c:pt>
                <c:pt idx="45236">
                  <c:v>0</c:v>
                </c:pt>
                <c:pt idx="45237">
                  <c:v>0</c:v>
                </c:pt>
                <c:pt idx="45238">
                  <c:v>0</c:v>
                </c:pt>
                <c:pt idx="45239">
                  <c:v>0</c:v>
                </c:pt>
                <c:pt idx="45240">
                  <c:v>0</c:v>
                </c:pt>
                <c:pt idx="45241">
                  <c:v>0</c:v>
                </c:pt>
                <c:pt idx="45242">
                  <c:v>0</c:v>
                </c:pt>
                <c:pt idx="45243">
                  <c:v>0</c:v>
                </c:pt>
                <c:pt idx="45244">
                  <c:v>0</c:v>
                </c:pt>
                <c:pt idx="45245">
                  <c:v>0</c:v>
                </c:pt>
                <c:pt idx="45246">
                  <c:v>0</c:v>
                </c:pt>
                <c:pt idx="45247">
                  <c:v>0</c:v>
                </c:pt>
                <c:pt idx="45248">
                  <c:v>0</c:v>
                </c:pt>
                <c:pt idx="45249">
                  <c:v>0</c:v>
                </c:pt>
                <c:pt idx="45250">
                  <c:v>0</c:v>
                </c:pt>
                <c:pt idx="45251">
                  <c:v>0</c:v>
                </c:pt>
                <c:pt idx="45252">
                  <c:v>0</c:v>
                </c:pt>
                <c:pt idx="45253">
                  <c:v>0</c:v>
                </c:pt>
                <c:pt idx="45254">
                  <c:v>0</c:v>
                </c:pt>
                <c:pt idx="45255">
                  <c:v>0</c:v>
                </c:pt>
                <c:pt idx="45256">
                  <c:v>0</c:v>
                </c:pt>
                <c:pt idx="45257">
                  <c:v>0</c:v>
                </c:pt>
                <c:pt idx="45258">
                  <c:v>0</c:v>
                </c:pt>
                <c:pt idx="45259">
                  <c:v>0</c:v>
                </c:pt>
                <c:pt idx="45260">
                  <c:v>0</c:v>
                </c:pt>
                <c:pt idx="45261">
                  <c:v>0</c:v>
                </c:pt>
                <c:pt idx="45262">
                  <c:v>0</c:v>
                </c:pt>
                <c:pt idx="45263">
                  <c:v>0</c:v>
                </c:pt>
                <c:pt idx="45264">
                  <c:v>0</c:v>
                </c:pt>
                <c:pt idx="45265">
                  <c:v>0</c:v>
                </c:pt>
                <c:pt idx="45266">
                  <c:v>0</c:v>
                </c:pt>
                <c:pt idx="45267">
                  <c:v>0</c:v>
                </c:pt>
                <c:pt idx="45268">
                  <c:v>0</c:v>
                </c:pt>
                <c:pt idx="45269">
                  <c:v>0</c:v>
                </c:pt>
                <c:pt idx="45270">
                  <c:v>0</c:v>
                </c:pt>
                <c:pt idx="45271">
                  <c:v>0</c:v>
                </c:pt>
                <c:pt idx="45272">
                  <c:v>0</c:v>
                </c:pt>
                <c:pt idx="45273">
                  <c:v>0</c:v>
                </c:pt>
                <c:pt idx="45274">
                  <c:v>0</c:v>
                </c:pt>
                <c:pt idx="45275">
                  <c:v>0</c:v>
                </c:pt>
                <c:pt idx="45276">
                  <c:v>0</c:v>
                </c:pt>
                <c:pt idx="45277">
                  <c:v>0</c:v>
                </c:pt>
                <c:pt idx="45278">
                  <c:v>0</c:v>
                </c:pt>
                <c:pt idx="45279">
                  <c:v>0</c:v>
                </c:pt>
                <c:pt idx="45280">
                  <c:v>0</c:v>
                </c:pt>
                <c:pt idx="45281">
                  <c:v>0</c:v>
                </c:pt>
                <c:pt idx="45282">
                  <c:v>0</c:v>
                </c:pt>
                <c:pt idx="45283">
                  <c:v>0</c:v>
                </c:pt>
                <c:pt idx="45284">
                  <c:v>0</c:v>
                </c:pt>
                <c:pt idx="45285">
                  <c:v>0</c:v>
                </c:pt>
                <c:pt idx="45286">
                  <c:v>0</c:v>
                </c:pt>
                <c:pt idx="45287">
                  <c:v>0</c:v>
                </c:pt>
                <c:pt idx="45288">
                  <c:v>0</c:v>
                </c:pt>
                <c:pt idx="45289">
                  <c:v>0</c:v>
                </c:pt>
                <c:pt idx="45290">
                  <c:v>0</c:v>
                </c:pt>
                <c:pt idx="45291">
                  <c:v>0</c:v>
                </c:pt>
                <c:pt idx="45292">
                  <c:v>0</c:v>
                </c:pt>
                <c:pt idx="45293">
                  <c:v>0</c:v>
                </c:pt>
                <c:pt idx="45294">
                  <c:v>0</c:v>
                </c:pt>
                <c:pt idx="45295">
                  <c:v>0</c:v>
                </c:pt>
                <c:pt idx="45296">
                  <c:v>0</c:v>
                </c:pt>
                <c:pt idx="45297">
                  <c:v>0</c:v>
                </c:pt>
                <c:pt idx="45298">
                  <c:v>0</c:v>
                </c:pt>
                <c:pt idx="45299">
                  <c:v>0</c:v>
                </c:pt>
                <c:pt idx="45300">
                  <c:v>0</c:v>
                </c:pt>
                <c:pt idx="45301">
                  <c:v>0</c:v>
                </c:pt>
                <c:pt idx="45302">
                  <c:v>0</c:v>
                </c:pt>
                <c:pt idx="45303">
                  <c:v>0</c:v>
                </c:pt>
                <c:pt idx="45304">
                  <c:v>0</c:v>
                </c:pt>
                <c:pt idx="45305">
                  <c:v>0</c:v>
                </c:pt>
                <c:pt idx="45306">
                  <c:v>0</c:v>
                </c:pt>
                <c:pt idx="45307">
                  <c:v>0</c:v>
                </c:pt>
                <c:pt idx="45308">
                  <c:v>0</c:v>
                </c:pt>
                <c:pt idx="45309">
                  <c:v>0</c:v>
                </c:pt>
                <c:pt idx="45310">
                  <c:v>0</c:v>
                </c:pt>
                <c:pt idx="45311">
                  <c:v>0</c:v>
                </c:pt>
                <c:pt idx="45312">
                  <c:v>0</c:v>
                </c:pt>
                <c:pt idx="45313">
                  <c:v>0</c:v>
                </c:pt>
                <c:pt idx="45314">
                  <c:v>0</c:v>
                </c:pt>
                <c:pt idx="45315">
                  <c:v>0</c:v>
                </c:pt>
                <c:pt idx="45316">
                  <c:v>0</c:v>
                </c:pt>
                <c:pt idx="45317">
                  <c:v>0</c:v>
                </c:pt>
                <c:pt idx="45318">
                  <c:v>0</c:v>
                </c:pt>
                <c:pt idx="45319">
                  <c:v>0</c:v>
                </c:pt>
                <c:pt idx="45320">
                  <c:v>0</c:v>
                </c:pt>
                <c:pt idx="45321">
                  <c:v>0</c:v>
                </c:pt>
                <c:pt idx="45322">
                  <c:v>0</c:v>
                </c:pt>
                <c:pt idx="45323">
                  <c:v>0</c:v>
                </c:pt>
                <c:pt idx="45324">
                  <c:v>0</c:v>
                </c:pt>
                <c:pt idx="45325">
                  <c:v>0</c:v>
                </c:pt>
                <c:pt idx="45326">
                  <c:v>0</c:v>
                </c:pt>
                <c:pt idx="45327">
                  <c:v>0</c:v>
                </c:pt>
                <c:pt idx="45328">
                  <c:v>0</c:v>
                </c:pt>
                <c:pt idx="45329">
                  <c:v>0</c:v>
                </c:pt>
                <c:pt idx="45330">
                  <c:v>0</c:v>
                </c:pt>
                <c:pt idx="45331">
                  <c:v>0</c:v>
                </c:pt>
                <c:pt idx="45332">
                  <c:v>0</c:v>
                </c:pt>
                <c:pt idx="45333">
                  <c:v>0</c:v>
                </c:pt>
                <c:pt idx="45334">
                  <c:v>0</c:v>
                </c:pt>
                <c:pt idx="45335">
                  <c:v>0</c:v>
                </c:pt>
                <c:pt idx="45336">
                  <c:v>0</c:v>
                </c:pt>
                <c:pt idx="45337">
                  <c:v>0</c:v>
                </c:pt>
                <c:pt idx="45338">
                  <c:v>0</c:v>
                </c:pt>
                <c:pt idx="45339">
                  <c:v>0</c:v>
                </c:pt>
                <c:pt idx="45340">
                  <c:v>0</c:v>
                </c:pt>
                <c:pt idx="45341">
                  <c:v>0</c:v>
                </c:pt>
                <c:pt idx="45342">
                  <c:v>0</c:v>
                </c:pt>
                <c:pt idx="45343">
                  <c:v>0</c:v>
                </c:pt>
                <c:pt idx="45344">
                  <c:v>0</c:v>
                </c:pt>
                <c:pt idx="45345">
                  <c:v>0</c:v>
                </c:pt>
                <c:pt idx="45346">
                  <c:v>0</c:v>
                </c:pt>
                <c:pt idx="45347">
                  <c:v>0</c:v>
                </c:pt>
                <c:pt idx="45348">
                  <c:v>0</c:v>
                </c:pt>
                <c:pt idx="45349">
                  <c:v>0</c:v>
                </c:pt>
                <c:pt idx="45350">
                  <c:v>0</c:v>
                </c:pt>
                <c:pt idx="45351">
                  <c:v>0</c:v>
                </c:pt>
                <c:pt idx="45352">
                  <c:v>0</c:v>
                </c:pt>
                <c:pt idx="45353">
                  <c:v>0</c:v>
                </c:pt>
                <c:pt idx="45354">
                  <c:v>0</c:v>
                </c:pt>
                <c:pt idx="45355">
                  <c:v>0</c:v>
                </c:pt>
                <c:pt idx="45356">
                  <c:v>0</c:v>
                </c:pt>
                <c:pt idx="45357">
                  <c:v>0</c:v>
                </c:pt>
                <c:pt idx="45358">
                  <c:v>0</c:v>
                </c:pt>
                <c:pt idx="45359">
                  <c:v>0</c:v>
                </c:pt>
                <c:pt idx="45360">
                  <c:v>0</c:v>
                </c:pt>
                <c:pt idx="45361">
                  <c:v>0</c:v>
                </c:pt>
                <c:pt idx="45362">
                  <c:v>0</c:v>
                </c:pt>
                <c:pt idx="45363">
                  <c:v>0</c:v>
                </c:pt>
                <c:pt idx="45364">
                  <c:v>0</c:v>
                </c:pt>
                <c:pt idx="45365">
                  <c:v>0</c:v>
                </c:pt>
                <c:pt idx="45366">
                  <c:v>0</c:v>
                </c:pt>
                <c:pt idx="45367">
                  <c:v>0</c:v>
                </c:pt>
                <c:pt idx="45368">
                  <c:v>0</c:v>
                </c:pt>
                <c:pt idx="45369">
                  <c:v>0</c:v>
                </c:pt>
                <c:pt idx="45370">
                  <c:v>0</c:v>
                </c:pt>
                <c:pt idx="45371">
                  <c:v>0</c:v>
                </c:pt>
                <c:pt idx="45372">
                  <c:v>0</c:v>
                </c:pt>
                <c:pt idx="45373">
                  <c:v>0</c:v>
                </c:pt>
                <c:pt idx="45374">
                  <c:v>0</c:v>
                </c:pt>
                <c:pt idx="45375">
                  <c:v>0</c:v>
                </c:pt>
                <c:pt idx="45376">
                  <c:v>0</c:v>
                </c:pt>
                <c:pt idx="45377">
                  <c:v>0</c:v>
                </c:pt>
                <c:pt idx="45378">
                  <c:v>0</c:v>
                </c:pt>
                <c:pt idx="45379">
                  <c:v>0</c:v>
                </c:pt>
                <c:pt idx="45380">
                  <c:v>0</c:v>
                </c:pt>
                <c:pt idx="45381">
                  <c:v>0</c:v>
                </c:pt>
                <c:pt idx="45382">
                  <c:v>0</c:v>
                </c:pt>
                <c:pt idx="45383">
                  <c:v>0</c:v>
                </c:pt>
                <c:pt idx="45384">
                  <c:v>0</c:v>
                </c:pt>
                <c:pt idx="45385">
                  <c:v>0</c:v>
                </c:pt>
                <c:pt idx="45386">
                  <c:v>0</c:v>
                </c:pt>
                <c:pt idx="45387">
                  <c:v>0</c:v>
                </c:pt>
                <c:pt idx="45388">
                  <c:v>0</c:v>
                </c:pt>
                <c:pt idx="45389">
                  <c:v>0</c:v>
                </c:pt>
                <c:pt idx="45390">
                  <c:v>0</c:v>
                </c:pt>
                <c:pt idx="45391">
                  <c:v>0</c:v>
                </c:pt>
                <c:pt idx="45392">
                  <c:v>0</c:v>
                </c:pt>
                <c:pt idx="45393">
                  <c:v>0</c:v>
                </c:pt>
                <c:pt idx="45394">
                  <c:v>0</c:v>
                </c:pt>
                <c:pt idx="45395">
                  <c:v>0</c:v>
                </c:pt>
                <c:pt idx="45396">
                  <c:v>0</c:v>
                </c:pt>
                <c:pt idx="45397">
                  <c:v>0</c:v>
                </c:pt>
                <c:pt idx="45398">
                  <c:v>0</c:v>
                </c:pt>
                <c:pt idx="45399">
                  <c:v>0</c:v>
                </c:pt>
                <c:pt idx="45400">
                  <c:v>0</c:v>
                </c:pt>
                <c:pt idx="45401">
                  <c:v>0</c:v>
                </c:pt>
                <c:pt idx="45402">
                  <c:v>0</c:v>
                </c:pt>
                <c:pt idx="45403">
                  <c:v>0</c:v>
                </c:pt>
                <c:pt idx="45404">
                  <c:v>0</c:v>
                </c:pt>
                <c:pt idx="45405">
                  <c:v>0</c:v>
                </c:pt>
                <c:pt idx="45406">
                  <c:v>0</c:v>
                </c:pt>
                <c:pt idx="45407">
                  <c:v>0</c:v>
                </c:pt>
                <c:pt idx="45408">
                  <c:v>0</c:v>
                </c:pt>
                <c:pt idx="45409">
                  <c:v>0</c:v>
                </c:pt>
                <c:pt idx="45410">
                  <c:v>0</c:v>
                </c:pt>
                <c:pt idx="45411">
                  <c:v>0</c:v>
                </c:pt>
                <c:pt idx="45412">
                  <c:v>0</c:v>
                </c:pt>
                <c:pt idx="45413">
                  <c:v>0</c:v>
                </c:pt>
                <c:pt idx="45414">
                  <c:v>0</c:v>
                </c:pt>
                <c:pt idx="45415">
                  <c:v>0</c:v>
                </c:pt>
                <c:pt idx="45416">
                  <c:v>0</c:v>
                </c:pt>
                <c:pt idx="45417">
                  <c:v>0</c:v>
                </c:pt>
                <c:pt idx="45418">
                  <c:v>0</c:v>
                </c:pt>
                <c:pt idx="45419">
                  <c:v>0</c:v>
                </c:pt>
                <c:pt idx="45420">
                  <c:v>0</c:v>
                </c:pt>
                <c:pt idx="45421">
                  <c:v>0</c:v>
                </c:pt>
                <c:pt idx="45422">
                  <c:v>0</c:v>
                </c:pt>
                <c:pt idx="45423">
                  <c:v>0</c:v>
                </c:pt>
                <c:pt idx="45424">
                  <c:v>0</c:v>
                </c:pt>
                <c:pt idx="45425">
                  <c:v>0</c:v>
                </c:pt>
                <c:pt idx="45426">
                  <c:v>0</c:v>
                </c:pt>
                <c:pt idx="45427">
                  <c:v>0</c:v>
                </c:pt>
                <c:pt idx="45428">
                  <c:v>0</c:v>
                </c:pt>
                <c:pt idx="45429">
                  <c:v>0</c:v>
                </c:pt>
                <c:pt idx="45430">
                  <c:v>0</c:v>
                </c:pt>
                <c:pt idx="45431">
                  <c:v>0</c:v>
                </c:pt>
                <c:pt idx="45432">
                  <c:v>0</c:v>
                </c:pt>
                <c:pt idx="45433">
                  <c:v>0</c:v>
                </c:pt>
                <c:pt idx="45434">
                  <c:v>0</c:v>
                </c:pt>
                <c:pt idx="45435">
                  <c:v>0</c:v>
                </c:pt>
                <c:pt idx="45436">
                  <c:v>0</c:v>
                </c:pt>
                <c:pt idx="45437">
                  <c:v>0</c:v>
                </c:pt>
                <c:pt idx="45438">
                  <c:v>0</c:v>
                </c:pt>
                <c:pt idx="45439">
                  <c:v>0</c:v>
                </c:pt>
                <c:pt idx="45440">
                  <c:v>0</c:v>
                </c:pt>
                <c:pt idx="45441">
                  <c:v>0</c:v>
                </c:pt>
                <c:pt idx="45442">
                  <c:v>0</c:v>
                </c:pt>
                <c:pt idx="45443">
                  <c:v>0</c:v>
                </c:pt>
                <c:pt idx="45444">
                  <c:v>0</c:v>
                </c:pt>
                <c:pt idx="45445">
                  <c:v>0</c:v>
                </c:pt>
                <c:pt idx="45446">
                  <c:v>0</c:v>
                </c:pt>
                <c:pt idx="45447">
                  <c:v>0</c:v>
                </c:pt>
                <c:pt idx="45448">
                  <c:v>0</c:v>
                </c:pt>
                <c:pt idx="45449">
                  <c:v>0</c:v>
                </c:pt>
                <c:pt idx="45450">
                  <c:v>0</c:v>
                </c:pt>
                <c:pt idx="45451">
                  <c:v>0</c:v>
                </c:pt>
                <c:pt idx="45452">
                  <c:v>0</c:v>
                </c:pt>
                <c:pt idx="45453">
                  <c:v>0</c:v>
                </c:pt>
                <c:pt idx="45454">
                  <c:v>0</c:v>
                </c:pt>
                <c:pt idx="45455">
                  <c:v>0</c:v>
                </c:pt>
                <c:pt idx="45456">
                  <c:v>0</c:v>
                </c:pt>
                <c:pt idx="45457">
                  <c:v>0</c:v>
                </c:pt>
                <c:pt idx="45458">
                  <c:v>0</c:v>
                </c:pt>
                <c:pt idx="45459">
                  <c:v>0</c:v>
                </c:pt>
                <c:pt idx="45460">
                  <c:v>0</c:v>
                </c:pt>
                <c:pt idx="45461">
                  <c:v>0</c:v>
                </c:pt>
                <c:pt idx="45462">
                  <c:v>0</c:v>
                </c:pt>
                <c:pt idx="45463">
                  <c:v>0</c:v>
                </c:pt>
                <c:pt idx="45464">
                  <c:v>0</c:v>
                </c:pt>
                <c:pt idx="45465">
                  <c:v>0</c:v>
                </c:pt>
                <c:pt idx="45466">
                  <c:v>0</c:v>
                </c:pt>
                <c:pt idx="45467">
                  <c:v>0</c:v>
                </c:pt>
                <c:pt idx="45468">
                  <c:v>0</c:v>
                </c:pt>
                <c:pt idx="45469">
                  <c:v>0</c:v>
                </c:pt>
                <c:pt idx="45470">
                  <c:v>0</c:v>
                </c:pt>
                <c:pt idx="45471">
                  <c:v>0</c:v>
                </c:pt>
                <c:pt idx="45472">
                  <c:v>0</c:v>
                </c:pt>
                <c:pt idx="45473">
                  <c:v>0</c:v>
                </c:pt>
                <c:pt idx="45474">
                  <c:v>0</c:v>
                </c:pt>
                <c:pt idx="45475">
                  <c:v>0</c:v>
                </c:pt>
                <c:pt idx="45476">
                  <c:v>0</c:v>
                </c:pt>
                <c:pt idx="45477">
                  <c:v>0</c:v>
                </c:pt>
                <c:pt idx="45478">
                  <c:v>0</c:v>
                </c:pt>
                <c:pt idx="45479">
                  <c:v>0</c:v>
                </c:pt>
                <c:pt idx="45480">
                  <c:v>0</c:v>
                </c:pt>
                <c:pt idx="45481">
                  <c:v>0</c:v>
                </c:pt>
                <c:pt idx="45482">
                  <c:v>0</c:v>
                </c:pt>
                <c:pt idx="45483">
                  <c:v>0</c:v>
                </c:pt>
                <c:pt idx="45484">
                  <c:v>0</c:v>
                </c:pt>
                <c:pt idx="45485">
                  <c:v>0</c:v>
                </c:pt>
                <c:pt idx="45486">
                  <c:v>0</c:v>
                </c:pt>
                <c:pt idx="45487">
                  <c:v>0</c:v>
                </c:pt>
                <c:pt idx="45488">
                  <c:v>0</c:v>
                </c:pt>
                <c:pt idx="45489">
                  <c:v>0</c:v>
                </c:pt>
                <c:pt idx="45490">
                  <c:v>0</c:v>
                </c:pt>
                <c:pt idx="45491">
                  <c:v>0</c:v>
                </c:pt>
                <c:pt idx="45492">
                  <c:v>0</c:v>
                </c:pt>
                <c:pt idx="45493">
                  <c:v>0</c:v>
                </c:pt>
                <c:pt idx="45494">
                  <c:v>0</c:v>
                </c:pt>
                <c:pt idx="45495">
                  <c:v>0</c:v>
                </c:pt>
                <c:pt idx="45496">
                  <c:v>0</c:v>
                </c:pt>
                <c:pt idx="45497">
                  <c:v>0</c:v>
                </c:pt>
                <c:pt idx="45498">
                  <c:v>0</c:v>
                </c:pt>
                <c:pt idx="45499">
                  <c:v>0</c:v>
                </c:pt>
                <c:pt idx="45500">
                  <c:v>0</c:v>
                </c:pt>
                <c:pt idx="45501">
                  <c:v>0</c:v>
                </c:pt>
                <c:pt idx="45502">
                  <c:v>0</c:v>
                </c:pt>
                <c:pt idx="45503">
                  <c:v>0</c:v>
                </c:pt>
                <c:pt idx="45504">
                  <c:v>0</c:v>
                </c:pt>
                <c:pt idx="45505">
                  <c:v>0</c:v>
                </c:pt>
                <c:pt idx="45506">
                  <c:v>0</c:v>
                </c:pt>
                <c:pt idx="45507">
                  <c:v>0</c:v>
                </c:pt>
                <c:pt idx="45508">
                  <c:v>0</c:v>
                </c:pt>
                <c:pt idx="45509">
                  <c:v>0</c:v>
                </c:pt>
                <c:pt idx="45510">
                  <c:v>0</c:v>
                </c:pt>
                <c:pt idx="45511">
                  <c:v>0</c:v>
                </c:pt>
                <c:pt idx="45512">
                  <c:v>0</c:v>
                </c:pt>
                <c:pt idx="45513">
                  <c:v>0</c:v>
                </c:pt>
                <c:pt idx="45514">
                  <c:v>0</c:v>
                </c:pt>
                <c:pt idx="45515">
                  <c:v>0</c:v>
                </c:pt>
                <c:pt idx="45516">
                  <c:v>0</c:v>
                </c:pt>
                <c:pt idx="45517">
                  <c:v>0</c:v>
                </c:pt>
                <c:pt idx="45518">
                  <c:v>0</c:v>
                </c:pt>
                <c:pt idx="45519">
                  <c:v>0</c:v>
                </c:pt>
                <c:pt idx="45520">
                  <c:v>0</c:v>
                </c:pt>
                <c:pt idx="45521">
                  <c:v>0</c:v>
                </c:pt>
                <c:pt idx="45522">
                  <c:v>0</c:v>
                </c:pt>
                <c:pt idx="45523">
                  <c:v>0</c:v>
                </c:pt>
                <c:pt idx="45524">
                  <c:v>0</c:v>
                </c:pt>
                <c:pt idx="45525">
                  <c:v>0</c:v>
                </c:pt>
                <c:pt idx="45526">
                  <c:v>0</c:v>
                </c:pt>
                <c:pt idx="45527">
                  <c:v>0</c:v>
                </c:pt>
                <c:pt idx="45528">
                  <c:v>0</c:v>
                </c:pt>
                <c:pt idx="45529">
                  <c:v>0</c:v>
                </c:pt>
                <c:pt idx="45530">
                  <c:v>0</c:v>
                </c:pt>
                <c:pt idx="45531">
                  <c:v>0</c:v>
                </c:pt>
                <c:pt idx="45532">
                  <c:v>0</c:v>
                </c:pt>
                <c:pt idx="45533">
                  <c:v>0</c:v>
                </c:pt>
                <c:pt idx="45534">
                  <c:v>0</c:v>
                </c:pt>
                <c:pt idx="45535">
                  <c:v>0</c:v>
                </c:pt>
                <c:pt idx="45536">
                  <c:v>0</c:v>
                </c:pt>
                <c:pt idx="45537">
                  <c:v>0</c:v>
                </c:pt>
                <c:pt idx="45538">
                  <c:v>0</c:v>
                </c:pt>
                <c:pt idx="45539">
                  <c:v>0</c:v>
                </c:pt>
                <c:pt idx="45540">
                  <c:v>0</c:v>
                </c:pt>
                <c:pt idx="45541">
                  <c:v>0</c:v>
                </c:pt>
                <c:pt idx="45542">
                  <c:v>0</c:v>
                </c:pt>
                <c:pt idx="45543">
                  <c:v>0</c:v>
                </c:pt>
                <c:pt idx="45544">
                  <c:v>0</c:v>
                </c:pt>
                <c:pt idx="45545">
                  <c:v>0</c:v>
                </c:pt>
                <c:pt idx="45546">
                  <c:v>0</c:v>
                </c:pt>
                <c:pt idx="45547">
                  <c:v>0</c:v>
                </c:pt>
                <c:pt idx="45548">
                  <c:v>0</c:v>
                </c:pt>
                <c:pt idx="45549">
                  <c:v>0</c:v>
                </c:pt>
                <c:pt idx="45550">
                  <c:v>0</c:v>
                </c:pt>
                <c:pt idx="45551">
                  <c:v>0</c:v>
                </c:pt>
                <c:pt idx="45552">
                  <c:v>0</c:v>
                </c:pt>
                <c:pt idx="45553">
                  <c:v>0</c:v>
                </c:pt>
                <c:pt idx="45554">
                  <c:v>0</c:v>
                </c:pt>
                <c:pt idx="45555">
                  <c:v>0</c:v>
                </c:pt>
                <c:pt idx="45556">
                  <c:v>0</c:v>
                </c:pt>
                <c:pt idx="45557">
                  <c:v>0</c:v>
                </c:pt>
                <c:pt idx="45558">
                  <c:v>0</c:v>
                </c:pt>
                <c:pt idx="45559">
                  <c:v>0</c:v>
                </c:pt>
                <c:pt idx="45560">
                  <c:v>0</c:v>
                </c:pt>
                <c:pt idx="45561">
                  <c:v>0</c:v>
                </c:pt>
                <c:pt idx="45562">
                  <c:v>0</c:v>
                </c:pt>
                <c:pt idx="45563">
                  <c:v>0</c:v>
                </c:pt>
                <c:pt idx="45564">
                  <c:v>0</c:v>
                </c:pt>
                <c:pt idx="45565">
                  <c:v>0</c:v>
                </c:pt>
                <c:pt idx="45566">
                  <c:v>0</c:v>
                </c:pt>
                <c:pt idx="45567">
                  <c:v>0</c:v>
                </c:pt>
                <c:pt idx="45568">
                  <c:v>0</c:v>
                </c:pt>
                <c:pt idx="45569">
                  <c:v>0</c:v>
                </c:pt>
                <c:pt idx="45570">
                  <c:v>0</c:v>
                </c:pt>
                <c:pt idx="45571">
                  <c:v>0</c:v>
                </c:pt>
                <c:pt idx="45572">
                  <c:v>0</c:v>
                </c:pt>
                <c:pt idx="45573">
                  <c:v>0</c:v>
                </c:pt>
                <c:pt idx="45574">
                  <c:v>0</c:v>
                </c:pt>
                <c:pt idx="45575">
                  <c:v>0</c:v>
                </c:pt>
                <c:pt idx="45576">
                  <c:v>0</c:v>
                </c:pt>
                <c:pt idx="45577">
                  <c:v>0</c:v>
                </c:pt>
                <c:pt idx="45578">
                  <c:v>0</c:v>
                </c:pt>
                <c:pt idx="45579">
                  <c:v>0</c:v>
                </c:pt>
                <c:pt idx="45580">
                  <c:v>0</c:v>
                </c:pt>
                <c:pt idx="45581">
                  <c:v>0</c:v>
                </c:pt>
                <c:pt idx="45582">
                  <c:v>0</c:v>
                </c:pt>
                <c:pt idx="45583">
                  <c:v>0</c:v>
                </c:pt>
                <c:pt idx="45584">
                  <c:v>0</c:v>
                </c:pt>
                <c:pt idx="45585">
                  <c:v>0</c:v>
                </c:pt>
                <c:pt idx="45586">
                  <c:v>0</c:v>
                </c:pt>
                <c:pt idx="45587">
                  <c:v>0</c:v>
                </c:pt>
                <c:pt idx="45588">
                  <c:v>0</c:v>
                </c:pt>
                <c:pt idx="45589">
                  <c:v>0</c:v>
                </c:pt>
                <c:pt idx="45590">
                  <c:v>0</c:v>
                </c:pt>
                <c:pt idx="45591">
                  <c:v>0</c:v>
                </c:pt>
                <c:pt idx="45592">
                  <c:v>0</c:v>
                </c:pt>
                <c:pt idx="45593">
                  <c:v>0</c:v>
                </c:pt>
                <c:pt idx="45594">
                  <c:v>0</c:v>
                </c:pt>
                <c:pt idx="45595">
                  <c:v>0</c:v>
                </c:pt>
                <c:pt idx="45596">
                  <c:v>0</c:v>
                </c:pt>
                <c:pt idx="45597">
                  <c:v>0</c:v>
                </c:pt>
                <c:pt idx="45598">
                  <c:v>0</c:v>
                </c:pt>
                <c:pt idx="45599">
                  <c:v>0</c:v>
                </c:pt>
                <c:pt idx="45600">
                  <c:v>0</c:v>
                </c:pt>
                <c:pt idx="45601">
                  <c:v>0</c:v>
                </c:pt>
                <c:pt idx="45602">
                  <c:v>0</c:v>
                </c:pt>
                <c:pt idx="45603">
                  <c:v>0</c:v>
                </c:pt>
                <c:pt idx="45604">
                  <c:v>0</c:v>
                </c:pt>
                <c:pt idx="45605">
                  <c:v>0</c:v>
                </c:pt>
                <c:pt idx="45606">
                  <c:v>0</c:v>
                </c:pt>
                <c:pt idx="45607">
                  <c:v>0</c:v>
                </c:pt>
                <c:pt idx="45608">
                  <c:v>0</c:v>
                </c:pt>
                <c:pt idx="45609">
                  <c:v>0</c:v>
                </c:pt>
                <c:pt idx="45610">
                  <c:v>0</c:v>
                </c:pt>
                <c:pt idx="45611">
                  <c:v>0</c:v>
                </c:pt>
                <c:pt idx="45612">
                  <c:v>0</c:v>
                </c:pt>
                <c:pt idx="45613">
                  <c:v>0</c:v>
                </c:pt>
                <c:pt idx="45614">
                  <c:v>0</c:v>
                </c:pt>
                <c:pt idx="45615">
                  <c:v>0</c:v>
                </c:pt>
                <c:pt idx="45616">
                  <c:v>0</c:v>
                </c:pt>
                <c:pt idx="45617">
                  <c:v>0</c:v>
                </c:pt>
                <c:pt idx="45618">
                  <c:v>0</c:v>
                </c:pt>
                <c:pt idx="45619">
                  <c:v>0</c:v>
                </c:pt>
                <c:pt idx="45620">
                  <c:v>0</c:v>
                </c:pt>
                <c:pt idx="45621">
                  <c:v>0</c:v>
                </c:pt>
                <c:pt idx="45622">
                  <c:v>0</c:v>
                </c:pt>
                <c:pt idx="45623">
                  <c:v>0</c:v>
                </c:pt>
                <c:pt idx="45624">
                  <c:v>0</c:v>
                </c:pt>
                <c:pt idx="45625">
                  <c:v>0</c:v>
                </c:pt>
                <c:pt idx="45626">
                  <c:v>0</c:v>
                </c:pt>
                <c:pt idx="45627">
                  <c:v>0</c:v>
                </c:pt>
                <c:pt idx="45628">
                  <c:v>0</c:v>
                </c:pt>
                <c:pt idx="45629">
                  <c:v>0</c:v>
                </c:pt>
                <c:pt idx="45630">
                  <c:v>0</c:v>
                </c:pt>
                <c:pt idx="45631">
                  <c:v>0</c:v>
                </c:pt>
                <c:pt idx="45632">
                  <c:v>0</c:v>
                </c:pt>
                <c:pt idx="45633">
                  <c:v>0</c:v>
                </c:pt>
                <c:pt idx="45634">
                  <c:v>0</c:v>
                </c:pt>
                <c:pt idx="45635">
                  <c:v>0</c:v>
                </c:pt>
                <c:pt idx="45636">
                  <c:v>0</c:v>
                </c:pt>
                <c:pt idx="45637">
                  <c:v>0</c:v>
                </c:pt>
                <c:pt idx="45638">
                  <c:v>0</c:v>
                </c:pt>
                <c:pt idx="45639">
                  <c:v>0</c:v>
                </c:pt>
                <c:pt idx="45640">
                  <c:v>0</c:v>
                </c:pt>
                <c:pt idx="45641">
                  <c:v>0</c:v>
                </c:pt>
                <c:pt idx="45642">
                  <c:v>0</c:v>
                </c:pt>
                <c:pt idx="45643">
                  <c:v>0</c:v>
                </c:pt>
                <c:pt idx="45644">
                  <c:v>0</c:v>
                </c:pt>
                <c:pt idx="45645">
                  <c:v>0</c:v>
                </c:pt>
                <c:pt idx="45646">
                  <c:v>0</c:v>
                </c:pt>
                <c:pt idx="45647">
                  <c:v>0</c:v>
                </c:pt>
                <c:pt idx="45648">
                  <c:v>0</c:v>
                </c:pt>
                <c:pt idx="45649">
                  <c:v>0</c:v>
                </c:pt>
                <c:pt idx="45650">
                  <c:v>0</c:v>
                </c:pt>
                <c:pt idx="45651">
                  <c:v>0</c:v>
                </c:pt>
                <c:pt idx="45652">
                  <c:v>0</c:v>
                </c:pt>
                <c:pt idx="45653">
                  <c:v>0</c:v>
                </c:pt>
                <c:pt idx="45654">
                  <c:v>0</c:v>
                </c:pt>
                <c:pt idx="45655">
                  <c:v>0</c:v>
                </c:pt>
                <c:pt idx="45656">
                  <c:v>0</c:v>
                </c:pt>
                <c:pt idx="45657">
                  <c:v>0</c:v>
                </c:pt>
                <c:pt idx="45658">
                  <c:v>0</c:v>
                </c:pt>
                <c:pt idx="45659">
                  <c:v>0</c:v>
                </c:pt>
                <c:pt idx="45660">
                  <c:v>0</c:v>
                </c:pt>
                <c:pt idx="45661">
                  <c:v>0</c:v>
                </c:pt>
                <c:pt idx="45662">
                  <c:v>0</c:v>
                </c:pt>
                <c:pt idx="45663">
                  <c:v>0</c:v>
                </c:pt>
                <c:pt idx="45664">
                  <c:v>0</c:v>
                </c:pt>
                <c:pt idx="45665">
                  <c:v>0</c:v>
                </c:pt>
                <c:pt idx="45666">
                  <c:v>0</c:v>
                </c:pt>
                <c:pt idx="45667">
                  <c:v>0</c:v>
                </c:pt>
                <c:pt idx="45668">
                  <c:v>0</c:v>
                </c:pt>
                <c:pt idx="45669">
                  <c:v>0</c:v>
                </c:pt>
                <c:pt idx="45670">
                  <c:v>0</c:v>
                </c:pt>
                <c:pt idx="45671">
                  <c:v>0</c:v>
                </c:pt>
                <c:pt idx="45672">
                  <c:v>0</c:v>
                </c:pt>
                <c:pt idx="45673">
                  <c:v>0</c:v>
                </c:pt>
                <c:pt idx="45674">
                  <c:v>0</c:v>
                </c:pt>
                <c:pt idx="45675">
                  <c:v>0</c:v>
                </c:pt>
                <c:pt idx="45676">
                  <c:v>0</c:v>
                </c:pt>
                <c:pt idx="45677">
                  <c:v>0</c:v>
                </c:pt>
                <c:pt idx="45678">
                  <c:v>0</c:v>
                </c:pt>
                <c:pt idx="45679">
                  <c:v>0</c:v>
                </c:pt>
                <c:pt idx="45680">
                  <c:v>0</c:v>
                </c:pt>
                <c:pt idx="45681">
                  <c:v>0</c:v>
                </c:pt>
                <c:pt idx="45682">
                  <c:v>0</c:v>
                </c:pt>
                <c:pt idx="45683">
                  <c:v>0</c:v>
                </c:pt>
                <c:pt idx="45684">
                  <c:v>0</c:v>
                </c:pt>
                <c:pt idx="45685">
                  <c:v>0</c:v>
                </c:pt>
                <c:pt idx="45686">
                  <c:v>0</c:v>
                </c:pt>
                <c:pt idx="45687">
                  <c:v>0</c:v>
                </c:pt>
                <c:pt idx="45688">
                  <c:v>0</c:v>
                </c:pt>
                <c:pt idx="45689">
                  <c:v>0</c:v>
                </c:pt>
                <c:pt idx="45690">
                  <c:v>0</c:v>
                </c:pt>
                <c:pt idx="45691">
                  <c:v>0</c:v>
                </c:pt>
                <c:pt idx="45692">
                  <c:v>0</c:v>
                </c:pt>
                <c:pt idx="45693">
                  <c:v>0</c:v>
                </c:pt>
                <c:pt idx="45694">
                  <c:v>0</c:v>
                </c:pt>
                <c:pt idx="45695">
                  <c:v>0</c:v>
                </c:pt>
                <c:pt idx="45696">
                  <c:v>0</c:v>
                </c:pt>
                <c:pt idx="45697">
                  <c:v>0</c:v>
                </c:pt>
                <c:pt idx="45698">
                  <c:v>0</c:v>
                </c:pt>
                <c:pt idx="45699">
                  <c:v>0</c:v>
                </c:pt>
                <c:pt idx="45700">
                  <c:v>0</c:v>
                </c:pt>
                <c:pt idx="45701">
                  <c:v>0</c:v>
                </c:pt>
                <c:pt idx="45702">
                  <c:v>0</c:v>
                </c:pt>
                <c:pt idx="45703">
                  <c:v>0</c:v>
                </c:pt>
                <c:pt idx="45704">
                  <c:v>0</c:v>
                </c:pt>
                <c:pt idx="45705">
                  <c:v>0</c:v>
                </c:pt>
                <c:pt idx="45706">
                  <c:v>0</c:v>
                </c:pt>
                <c:pt idx="45707">
                  <c:v>0</c:v>
                </c:pt>
                <c:pt idx="45708">
                  <c:v>0</c:v>
                </c:pt>
                <c:pt idx="45709">
                  <c:v>0</c:v>
                </c:pt>
                <c:pt idx="45710">
                  <c:v>0</c:v>
                </c:pt>
                <c:pt idx="45711">
                  <c:v>0</c:v>
                </c:pt>
                <c:pt idx="45712">
                  <c:v>0</c:v>
                </c:pt>
                <c:pt idx="45713">
                  <c:v>0</c:v>
                </c:pt>
                <c:pt idx="45714">
                  <c:v>0</c:v>
                </c:pt>
                <c:pt idx="45715">
                  <c:v>0</c:v>
                </c:pt>
                <c:pt idx="45716">
                  <c:v>0</c:v>
                </c:pt>
                <c:pt idx="45717">
                  <c:v>0</c:v>
                </c:pt>
                <c:pt idx="45718">
                  <c:v>0</c:v>
                </c:pt>
                <c:pt idx="45719">
                  <c:v>0</c:v>
                </c:pt>
                <c:pt idx="45720">
                  <c:v>0</c:v>
                </c:pt>
                <c:pt idx="45721">
                  <c:v>0</c:v>
                </c:pt>
                <c:pt idx="45722">
                  <c:v>0</c:v>
                </c:pt>
                <c:pt idx="45723">
                  <c:v>0</c:v>
                </c:pt>
                <c:pt idx="45724">
                  <c:v>0</c:v>
                </c:pt>
                <c:pt idx="45725">
                  <c:v>0</c:v>
                </c:pt>
                <c:pt idx="45726">
                  <c:v>0</c:v>
                </c:pt>
                <c:pt idx="45727">
                  <c:v>0</c:v>
                </c:pt>
                <c:pt idx="45728">
                  <c:v>0</c:v>
                </c:pt>
                <c:pt idx="45729">
                  <c:v>0</c:v>
                </c:pt>
                <c:pt idx="45730">
                  <c:v>0</c:v>
                </c:pt>
                <c:pt idx="45731">
                  <c:v>0</c:v>
                </c:pt>
                <c:pt idx="45732">
                  <c:v>0</c:v>
                </c:pt>
                <c:pt idx="45733">
                  <c:v>0</c:v>
                </c:pt>
                <c:pt idx="45734">
                  <c:v>0</c:v>
                </c:pt>
                <c:pt idx="45735">
                  <c:v>0</c:v>
                </c:pt>
                <c:pt idx="45736">
                  <c:v>0</c:v>
                </c:pt>
                <c:pt idx="45737">
                  <c:v>0</c:v>
                </c:pt>
                <c:pt idx="45738">
                  <c:v>0</c:v>
                </c:pt>
                <c:pt idx="45739">
                  <c:v>0</c:v>
                </c:pt>
                <c:pt idx="45740">
                  <c:v>0</c:v>
                </c:pt>
                <c:pt idx="45741">
                  <c:v>0</c:v>
                </c:pt>
                <c:pt idx="45742">
                  <c:v>0</c:v>
                </c:pt>
                <c:pt idx="45743">
                  <c:v>0</c:v>
                </c:pt>
                <c:pt idx="45744">
                  <c:v>0</c:v>
                </c:pt>
                <c:pt idx="45745">
                  <c:v>0</c:v>
                </c:pt>
                <c:pt idx="45746">
                  <c:v>0</c:v>
                </c:pt>
                <c:pt idx="45747">
                  <c:v>0</c:v>
                </c:pt>
                <c:pt idx="45748">
                  <c:v>0</c:v>
                </c:pt>
                <c:pt idx="45749">
                  <c:v>0</c:v>
                </c:pt>
                <c:pt idx="45750">
                  <c:v>0</c:v>
                </c:pt>
                <c:pt idx="45751">
                  <c:v>0</c:v>
                </c:pt>
                <c:pt idx="45752">
                  <c:v>0</c:v>
                </c:pt>
                <c:pt idx="45753">
                  <c:v>0</c:v>
                </c:pt>
                <c:pt idx="45754">
                  <c:v>0</c:v>
                </c:pt>
                <c:pt idx="45755">
                  <c:v>0</c:v>
                </c:pt>
                <c:pt idx="45756">
                  <c:v>0</c:v>
                </c:pt>
                <c:pt idx="45757">
                  <c:v>0</c:v>
                </c:pt>
                <c:pt idx="45758">
                  <c:v>0</c:v>
                </c:pt>
                <c:pt idx="45759">
                  <c:v>0</c:v>
                </c:pt>
                <c:pt idx="45760">
                  <c:v>0</c:v>
                </c:pt>
                <c:pt idx="45761">
                  <c:v>0</c:v>
                </c:pt>
                <c:pt idx="45762">
                  <c:v>0</c:v>
                </c:pt>
                <c:pt idx="45763">
                  <c:v>0</c:v>
                </c:pt>
                <c:pt idx="45764">
                  <c:v>0</c:v>
                </c:pt>
                <c:pt idx="45765">
                  <c:v>0</c:v>
                </c:pt>
                <c:pt idx="45766">
                  <c:v>0</c:v>
                </c:pt>
                <c:pt idx="45767">
                  <c:v>0</c:v>
                </c:pt>
                <c:pt idx="45768">
                  <c:v>0</c:v>
                </c:pt>
                <c:pt idx="45769">
                  <c:v>0</c:v>
                </c:pt>
                <c:pt idx="45770">
                  <c:v>0</c:v>
                </c:pt>
                <c:pt idx="45771">
                  <c:v>0</c:v>
                </c:pt>
                <c:pt idx="45772">
                  <c:v>0</c:v>
                </c:pt>
                <c:pt idx="45773">
                  <c:v>0</c:v>
                </c:pt>
                <c:pt idx="45774">
                  <c:v>0</c:v>
                </c:pt>
                <c:pt idx="45775">
                  <c:v>0</c:v>
                </c:pt>
                <c:pt idx="45776">
                  <c:v>0</c:v>
                </c:pt>
                <c:pt idx="45777">
                  <c:v>0</c:v>
                </c:pt>
                <c:pt idx="45778">
                  <c:v>0</c:v>
                </c:pt>
                <c:pt idx="45779">
                  <c:v>0</c:v>
                </c:pt>
                <c:pt idx="45780">
                  <c:v>0</c:v>
                </c:pt>
                <c:pt idx="45781">
                  <c:v>0</c:v>
                </c:pt>
                <c:pt idx="45782">
                  <c:v>0</c:v>
                </c:pt>
                <c:pt idx="45783">
                  <c:v>0</c:v>
                </c:pt>
                <c:pt idx="45784">
                  <c:v>0</c:v>
                </c:pt>
                <c:pt idx="45785">
                  <c:v>0</c:v>
                </c:pt>
                <c:pt idx="45786">
                  <c:v>0</c:v>
                </c:pt>
                <c:pt idx="45787">
                  <c:v>0</c:v>
                </c:pt>
                <c:pt idx="45788">
                  <c:v>0</c:v>
                </c:pt>
                <c:pt idx="45789">
                  <c:v>0</c:v>
                </c:pt>
                <c:pt idx="45790">
                  <c:v>0</c:v>
                </c:pt>
                <c:pt idx="45791">
                  <c:v>0</c:v>
                </c:pt>
                <c:pt idx="45792">
                  <c:v>0</c:v>
                </c:pt>
                <c:pt idx="45793">
                  <c:v>0</c:v>
                </c:pt>
                <c:pt idx="45794">
                  <c:v>0</c:v>
                </c:pt>
                <c:pt idx="45795">
                  <c:v>0</c:v>
                </c:pt>
                <c:pt idx="45796">
                  <c:v>0</c:v>
                </c:pt>
                <c:pt idx="45797">
                  <c:v>0</c:v>
                </c:pt>
                <c:pt idx="45798">
                  <c:v>0</c:v>
                </c:pt>
                <c:pt idx="45799">
                  <c:v>0</c:v>
                </c:pt>
                <c:pt idx="45800">
                  <c:v>0</c:v>
                </c:pt>
                <c:pt idx="45801">
                  <c:v>0</c:v>
                </c:pt>
                <c:pt idx="45802">
                  <c:v>0</c:v>
                </c:pt>
                <c:pt idx="45803">
                  <c:v>0</c:v>
                </c:pt>
                <c:pt idx="45804">
                  <c:v>0</c:v>
                </c:pt>
                <c:pt idx="45805">
                  <c:v>0</c:v>
                </c:pt>
                <c:pt idx="45806">
                  <c:v>0</c:v>
                </c:pt>
                <c:pt idx="45807">
                  <c:v>0</c:v>
                </c:pt>
                <c:pt idx="45808">
                  <c:v>0</c:v>
                </c:pt>
                <c:pt idx="45809">
                  <c:v>0</c:v>
                </c:pt>
                <c:pt idx="45810">
                  <c:v>0</c:v>
                </c:pt>
                <c:pt idx="45811">
                  <c:v>0</c:v>
                </c:pt>
                <c:pt idx="45812">
                  <c:v>0</c:v>
                </c:pt>
                <c:pt idx="45813">
                  <c:v>0</c:v>
                </c:pt>
                <c:pt idx="45814">
                  <c:v>0</c:v>
                </c:pt>
                <c:pt idx="45815">
                  <c:v>0</c:v>
                </c:pt>
                <c:pt idx="45816">
                  <c:v>0</c:v>
                </c:pt>
                <c:pt idx="45817">
                  <c:v>0</c:v>
                </c:pt>
                <c:pt idx="45818">
                  <c:v>0</c:v>
                </c:pt>
                <c:pt idx="45819">
                  <c:v>0</c:v>
                </c:pt>
                <c:pt idx="45820">
                  <c:v>0</c:v>
                </c:pt>
                <c:pt idx="45821">
                  <c:v>0</c:v>
                </c:pt>
                <c:pt idx="45822">
                  <c:v>0</c:v>
                </c:pt>
                <c:pt idx="45823">
                  <c:v>0</c:v>
                </c:pt>
                <c:pt idx="45824">
                  <c:v>0</c:v>
                </c:pt>
                <c:pt idx="45825">
                  <c:v>0</c:v>
                </c:pt>
                <c:pt idx="45826">
                  <c:v>0</c:v>
                </c:pt>
                <c:pt idx="45827">
                  <c:v>0</c:v>
                </c:pt>
                <c:pt idx="45828">
                  <c:v>0</c:v>
                </c:pt>
                <c:pt idx="45829">
                  <c:v>0</c:v>
                </c:pt>
                <c:pt idx="45830">
                  <c:v>0</c:v>
                </c:pt>
                <c:pt idx="45831">
                  <c:v>0</c:v>
                </c:pt>
                <c:pt idx="45832">
                  <c:v>0</c:v>
                </c:pt>
                <c:pt idx="45833">
                  <c:v>0</c:v>
                </c:pt>
                <c:pt idx="45834">
                  <c:v>0</c:v>
                </c:pt>
                <c:pt idx="45835">
                  <c:v>0</c:v>
                </c:pt>
                <c:pt idx="45836">
                  <c:v>0</c:v>
                </c:pt>
                <c:pt idx="45837">
                  <c:v>0</c:v>
                </c:pt>
                <c:pt idx="45838">
                  <c:v>0</c:v>
                </c:pt>
                <c:pt idx="45839">
                  <c:v>0</c:v>
                </c:pt>
                <c:pt idx="45840">
                  <c:v>0</c:v>
                </c:pt>
                <c:pt idx="45841">
                  <c:v>0</c:v>
                </c:pt>
                <c:pt idx="45842">
                  <c:v>0</c:v>
                </c:pt>
                <c:pt idx="45843">
                  <c:v>0</c:v>
                </c:pt>
                <c:pt idx="45844">
                  <c:v>0</c:v>
                </c:pt>
                <c:pt idx="45845">
                  <c:v>0</c:v>
                </c:pt>
                <c:pt idx="45846">
                  <c:v>0</c:v>
                </c:pt>
                <c:pt idx="45847">
                  <c:v>0</c:v>
                </c:pt>
                <c:pt idx="45848">
                  <c:v>0</c:v>
                </c:pt>
                <c:pt idx="45849">
                  <c:v>0</c:v>
                </c:pt>
                <c:pt idx="45850">
                  <c:v>0</c:v>
                </c:pt>
                <c:pt idx="45851">
                  <c:v>0</c:v>
                </c:pt>
                <c:pt idx="45852">
                  <c:v>0</c:v>
                </c:pt>
                <c:pt idx="45853">
                  <c:v>0</c:v>
                </c:pt>
                <c:pt idx="45854">
                  <c:v>0</c:v>
                </c:pt>
                <c:pt idx="45855">
                  <c:v>0</c:v>
                </c:pt>
                <c:pt idx="45856">
                  <c:v>0</c:v>
                </c:pt>
                <c:pt idx="45857">
                  <c:v>0</c:v>
                </c:pt>
                <c:pt idx="45858">
                  <c:v>0</c:v>
                </c:pt>
                <c:pt idx="45859">
                  <c:v>0</c:v>
                </c:pt>
                <c:pt idx="45860">
                  <c:v>0</c:v>
                </c:pt>
                <c:pt idx="45861">
                  <c:v>0</c:v>
                </c:pt>
                <c:pt idx="45862">
                  <c:v>0</c:v>
                </c:pt>
                <c:pt idx="45863">
                  <c:v>0</c:v>
                </c:pt>
                <c:pt idx="45864">
                  <c:v>0</c:v>
                </c:pt>
                <c:pt idx="45865">
                  <c:v>0</c:v>
                </c:pt>
                <c:pt idx="45866">
                  <c:v>0</c:v>
                </c:pt>
                <c:pt idx="45867">
                  <c:v>0</c:v>
                </c:pt>
                <c:pt idx="45868">
                  <c:v>0</c:v>
                </c:pt>
                <c:pt idx="45869">
                  <c:v>0</c:v>
                </c:pt>
                <c:pt idx="45870">
                  <c:v>0</c:v>
                </c:pt>
                <c:pt idx="45871">
                  <c:v>0</c:v>
                </c:pt>
                <c:pt idx="45872">
                  <c:v>0</c:v>
                </c:pt>
                <c:pt idx="45873">
                  <c:v>0</c:v>
                </c:pt>
                <c:pt idx="45874">
                  <c:v>0</c:v>
                </c:pt>
                <c:pt idx="45875">
                  <c:v>0</c:v>
                </c:pt>
                <c:pt idx="45876">
                  <c:v>0</c:v>
                </c:pt>
                <c:pt idx="45877">
                  <c:v>0</c:v>
                </c:pt>
                <c:pt idx="45878">
                  <c:v>0</c:v>
                </c:pt>
                <c:pt idx="45879">
                  <c:v>0</c:v>
                </c:pt>
                <c:pt idx="45880">
                  <c:v>0</c:v>
                </c:pt>
                <c:pt idx="45881">
                  <c:v>0</c:v>
                </c:pt>
                <c:pt idx="45882">
                  <c:v>0</c:v>
                </c:pt>
                <c:pt idx="45883">
                  <c:v>0</c:v>
                </c:pt>
                <c:pt idx="45884">
                  <c:v>0</c:v>
                </c:pt>
                <c:pt idx="45885">
                  <c:v>0</c:v>
                </c:pt>
                <c:pt idx="45886">
                  <c:v>0</c:v>
                </c:pt>
                <c:pt idx="45887">
                  <c:v>0</c:v>
                </c:pt>
                <c:pt idx="45888">
                  <c:v>0</c:v>
                </c:pt>
                <c:pt idx="45889">
                  <c:v>0</c:v>
                </c:pt>
                <c:pt idx="45890">
                  <c:v>0</c:v>
                </c:pt>
                <c:pt idx="45891">
                  <c:v>0</c:v>
                </c:pt>
                <c:pt idx="45892">
                  <c:v>0</c:v>
                </c:pt>
                <c:pt idx="45893">
                  <c:v>0</c:v>
                </c:pt>
                <c:pt idx="45894">
                  <c:v>0</c:v>
                </c:pt>
                <c:pt idx="45895">
                  <c:v>0</c:v>
                </c:pt>
                <c:pt idx="45896">
                  <c:v>0</c:v>
                </c:pt>
                <c:pt idx="45897">
                  <c:v>0</c:v>
                </c:pt>
                <c:pt idx="45898">
                  <c:v>0</c:v>
                </c:pt>
                <c:pt idx="45899">
                  <c:v>0</c:v>
                </c:pt>
                <c:pt idx="45900">
                  <c:v>0</c:v>
                </c:pt>
                <c:pt idx="45901">
                  <c:v>0</c:v>
                </c:pt>
                <c:pt idx="45902">
                  <c:v>0</c:v>
                </c:pt>
                <c:pt idx="45903">
                  <c:v>0</c:v>
                </c:pt>
                <c:pt idx="45904">
                  <c:v>0</c:v>
                </c:pt>
                <c:pt idx="45905">
                  <c:v>0</c:v>
                </c:pt>
                <c:pt idx="45906">
                  <c:v>0</c:v>
                </c:pt>
                <c:pt idx="45907">
                  <c:v>0</c:v>
                </c:pt>
                <c:pt idx="45908">
                  <c:v>0</c:v>
                </c:pt>
                <c:pt idx="45909">
                  <c:v>0</c:v>
                </c:pt>
                <c:pt idx="45910">
                  <c:v>0</c:v>
                </c:pt>
                <c:pt idx="45911">
                  <c:v>0</c:v>
                </c:pt>
                <c:pt idx="45912">
                  <c:v>0</c:v>
                </c:pt>
                <c:pt idx="45913">
                  <c:v>0</c:v>
                </c:pt>
                <c:pt idx="45914">
                  <c:v>0</c:v>
                </c:pt>
                <c:pt idx="45915">
                  <c:v>0</c:v>
                </c:pt>
                <c:pt idx="45916">
                  <c:v>0</c:v>
                </c:pt>
                <c:pt idx="45917">
                  <c:v>0</c:v>
                </c:pt>
                <c:pt idx="45918">
                  <c:v>0</c:v>
                </c:pt>
                <c:pt idx="45919">
                  <c:v>0</c:v>
                </c:pt>
                <c:pt idx="45920">
                  <c:v>0</c:v>
                </c:pt>
                <c:pt idx="45921">
                  <c:v>0</c:v>
                </c:pt>
                <c:pt idx="45922">
                  <c:v>0</c:v>
                </c:pt>
                <c:pt idx="45923">
                  <c:v>0</c:v>
                </c:pt>
                <c:pt idx="45924">
                  <c:v>0</c:v>
                </c:pt>
                <c:pt idx="45925">
                  <c:v>0</c:v>
                </c:pt>
                <c:pt idx="45926">
                  <c:v>0</c:v>
                </c:pt>
                <c:pt idx="45927">
                  <c:v>0</c:v>
                </c:pt>
                <c:pt idx="45928">
                  <c:v>0</c:v>
                </c:pt>
                <c:pt idx="45929">
                  <c:v>0</c:v>
                </c:pt>
                <c:pt idx="45930">
                  <c:v>0</c:v>
                </c:pt>
                <c:pt idx="45931">
                  <c:v>0</c:v>
                </c:pt>
                <c:pt idx="45932">
                  <c:v>0</c:v>
                </c:pt>
                <c:pt idx="45933">
                  <c:v>0</c:v>
                </c:pt>
                <c:pt idx="45934">
                  <c:v>0</c:v>
                </c:pt>
                <c:pt idx="45935">
                  <c:v>0</c:v>
                </c:pt>
                <c:pt idx="45936">
                  <c:v>0</c:v>
                </c:pt>
                <c:pt idx="45937">
                  <c:v>0</c:v>
                </c:pt>
                <c:pt idx="45938">
                  <c:v>0</c:v>
                </c:pt>
                <c:pt idx="45939">
                  <c:v>0</c:v>
                </c:pt>
                <c:pt idx="45940">
                  <c:v>0</c:v>
                </c:pt>
                <c:pt idx="45941">
                  <c:v>0</c:v>
                </c:pt>
                <c:pt idx="45942">
                  <c:v>0</c:v>
                </c:pt>
                <c:pt idx="45943">
                  <c:v>0</c:v>
                </c:pt>
                <c:pt idx="45944">
                  <c:v>0</c:v>
                </c:pt>
                <c:pt idx="45945">
                  <c:v>0</c:v>
                </c:pt>
                <c:pt idx="45946">
                  <c:v>0</c:v>
                </c:pt>
                <c:pt idx="45947">
                  <c:v>0</c:v>
                </c:pt>
                <c:pt idx="45948">
                  <c:v>0</c:v>
                </c:pt>
                <c:pt idx="45949">
                  <c:v>0</c:v>
                </c:pt>
                <c:pt idx="45950">
                  <c:v>0</c:v>
                </c:pt>
                <c:pt idx="45951">
                  <c:v>0</c:v>
                </c:pt>
                <c:pt idx="45952">
                  <c:v>0</c:v>
                </c:pt>
                <c:pt idx="45953">
                  <c:v>0</c:v>
                </c:pt>
                <c:pt idx="45954">
                  <c:v>0</c:v>
                </c:pt>
                <c:pt idx="45955">
                  <c:v>0</c:v>
                </c:pt>
                <c:pt idx="45956">
                  <c:v>0</c:v>
                </c:pt>
                <c:pt idx="45957">
                  <c:v>0</c:v>
                </c:pt>
                <c:pt idx="45958">
                  <c:v>0</c:v>
                </c:pt>
                <c:pt idx="45959">
                  <c:v>0</c:v>
                </c:pt>
                <c:pt idx="45960">
                  <c:v>0</c:v>
                </c:pt>
                <c:pt idx="45961">
                  <c:v>0</c:v>
                </c:pt>
                <c:pt idx="45962">
                  <c:v>0</c:v>
                </c:pt>
                <c:pt idx="45963">
                  <c:v>0</c:v>
                </c:pt>
                <c:pt idx="45964">
                  <c:v>0</c:v>
                </c:pt>
                <c:pt idx="45965">
                  <c:v>0</c:v>
                </c:pt>
                <c:pt idx="45966">
                  <c:v>0</c:v>
                </c:pt>
                <c:pt idx="45967">
                  <c:v>0</c:v>
                </c:pt>
                <c:pt idx="45968">
                  <c:v>0</c:v>
                </c:pt>
                <c:pt idx="45969">
                  <c:v>0</c:v>
                </c:pt>
                <c:pt idx="45970">
                  <c:v>0</c:v>
                </c:pt>
                <c:pt idx="45971">
                  <c:v>0</c:v>
                </c:pt>
                <c:pt idx="45972">
                  <c:v>0</c:v>
                </c:pt>
                <c:pt idx="45973">
                  <c:v>0</c:v>
                </c:pt>
                <c:pt idx="45974">
                  <c:v>0</c:v>
                </c:pt>
                <c:pt idx="45975">
                  <c:v>0</c:v>
                </c:pt>
                <c:pt idx="45976">
                  <c:v>0</c:v>
                </c:pt>
                <c:pt idx="45977">
                  <c:v>0</c:v>
                </c:pt>
                <c:pt idx="45978">
                  <c:v>0</c:v>
                </c:pt>
                <c:pt idx="45979">
                  <c:v>0</c:v>
                </c:pt>
                <c:pt idx="45980">
                  <c:v>0</c:v>
                </c:pt>
                <c:pt idx="45981">
                  <c:v>0</c:v>
                </c:pt>
                <c:pt idx="45982">
                  <c:v>0</c:v>
                </c:pt>
                <c:pt idx="45983">
                  <c:v>0</c:v>
                </c:pt>
                <c:pt idx="45984">
                  <c:v>0</c:v>
                </c:pt>
                <c:pt idx="45985">
                  <c:v>0</c:v>
                </c:pt>
                <c:pt idx="45986">
                  <c:v>0</c:v>
                </c:pt>
                <c:pt idx="45987">
                  <c:v>0</c:v>
                </c:pt>
                <c:pt idx="45988">
                  <c:v>0</c:v>
                </c:pt>
                <c:pt idx="45989">
                  <c:v>0</c:v>
                </c:pt>
                <c:pt idx="45990">
                  <c:v>0</c:v>
                </c:pt>
                <c:pt idx="45991">
                  <c:v>0</c:v>
                </c:pt>
                <c:pt idx="45992">
                  <c:v>0</c:v>
                </c:pt>
                <c:pt idx="45993">
                  <c:v>0</c:v>
                </c:pt>
                <c:pt idx="45994">
                  <c:v>0</c:v>
                </c:pt>
                <c:pt idx="45995">
                  <c:v>0</c:v>
                </c:pt>
                <c:pt idx="45996">
                  <c:v>0</c:v>
                </c:pt>
                <c:pt idx="45997">
                  <c:v>0</c:v>
                </c:pt>
                <c:pt idx="45998">
                  <c:v>0</c:v>
                </c:pt>
                <c:pt idx="45999">
                  <c:v>0</c:v>
                </c:pt>
                <c:pt idx="46000">
                  <c:v>0</c:v>
                </c:pt>
                <c:pt idx="46001">
                  <c:v>0</c:v>
                </c:pt>
                <c:pt idx="46002">
                  <c:v>0</c:v>
                </c:pt>
                <c:pt idx="46003">
                  <c:v>0</c:v>
                </c:pt>
                <c:pt idx="46004">
                  <c:v>0</c:v>
                </c:pt>
                <c:pt idx="46005">
                  <c:v>0</c:v>
                </c:pt>
                <c:pt idx="46006">
                  <c:v>0</c:v>
                </c:pt>
                <c:pt idx="46007">
                  <c:v>0</c:v>
                </c:pt>
                <c:pt idx="46008">
                  <c:v>0</c:v>
                </c:pt>
                <c:pt idx="46009">
                  <c:v>0</c:v>
                </c:pt>
                <c:pt idx="46010">
                  <c:v>0</c:v>
                </c:pt>
                <c:pt idx="46011">
                  <c:v>0</c:v>
                </c:pt>
                <c:pt idx="46012">
                  <c:v>0</c:v>
                </c:pt>
                <c:pt idx="46013">
                  <c:v>0</c:v>
                </c:pt>
                <c:pt idx="46014">
                  <c:v>0</c:v>
                </c:pt>
                <c:pt idx="46015">
                  <c:v>0</c:v>
                </c:pt>
                <c:pt idx="46016">
                  <c:v>0</c:v>
                </c:pt>
                <c:pt idx="46017">
                  <c:v>0</c:v>
                </c:pt>
                <c:pt idx="46018">
                  <c:v>0</c:v>
                </c:pt>
                <c:pt idx="46019">
                  <c:v>0</c:v>
                </c:pt>
                <c:pt idx="46020">
                  <c:v>0</c:v>
                </c:pt>
                <c:pt idx="46021">
                  <c:v>0</c:v>
                </c:pt>
                <c:pt idx="46022">
                  <c:v>0</c:v>
                </c:pt>
                <c:pt idx="46023">
                  <c:v>0</c:v>
                </c:pt>
                <c:pt idx="46024">
                  <c:v>0</c:v>
                </c:pt>
                <c:pt idx="46025">
                  <c:v>0</c:v>
                </c:pt>
                <c:pt idx="46026">
                  <c:v>0</c:v>
                </c:pt>
                <c:pt idx="46027">
                  <c:v>0</c:v>
                </c:pt>
                <c:pt idx="46028">
                  <c:v>0</c:v>
                </c:pt>
                <c:pt idx="46029">
                  <c:v>0</c:v>
                </c:pt>
                <c:pt idx="46030">
                  <c:v>0</c:v>
                </c:pt>
                <c:pt idx="46031">
                  <c:v>0</c:v>
                </c:pt>
                <c:pt idx="46032">
                  <c:v>0</c:v>
                </c:pt>
                <c:pt idx="46033">
                  <c:v>0</c:v>
                </c:pt>
                <c:pt idx="46034">
                  <c:v>0</c:v>
                </c:pt>
                <c:pt idx="46035">
                  <c:v>0</c:v>
                </c:pt>
                <c:pt idx="46036">
                  <c:v>0</c:v>
                </c:pt>
                <c:pt idx="46037">
                  <c:v>0</c:v>
                </c:pt>
                <c:pt idx="46038">
                  <c:v>0</c:v>
                </c:pt>
                <c:pt idx="46039">
                  <c:v>0</c:v>
                </c:pt>
                <c:pt idx="46040">
                  <c:v>0</c:v>
                </c:pt>
                <c:pt idx="46041">
                  <c:v>0</c:v>
                </c:pt>
                <c:pt idx="46042">
                  <c:v>0</c:v>
                </c:pt>
                <c:pt idx="46043">
                  <c:v>0</c:v>
                </c:pt>
                <c:pt idx="46044">
                  <c:v>0</c:v>
                </c:pt>
                <c:pt idx="46045">
                  <c:v>0</c:v>
                </c:pt>
                <c:pt idx="46046">
                  <c:v>0</c:v>
                </c:pt>
                <c:pt idx="46047">
                  <c:v>0</c:v>
                </c:pt>
                <c:pt idx="46048">
                  <c:v>0</c:v>
                </c:pt>
                <c:pt idx="46049">
                  <c:v>0</c:v>
                </c:pt>
                <c:pt idx="46050">
                  <c:v>0</c:v>
                </c:pt>
                <c:pt idx="46051">
                  <c:v>0</c:v>
                </c:pt>
                <c:pt idx="46052">
                  <c:v>0</c:v>
                </c:pt>
                <c:pt idx="46053">
                  <c:v>0</c:v>
                </c:pt>
                <c:pt idx="46054">
                  <c:v>0</c:v>
                </c:pt>
                <c:pt idx="46055">
                  <c:v>0</c:v>
                </c:pt>
                <c:pt idx="46056">
                  <c:v>0</c:v>
                </c:pt>
                <c:pt idx="46057">
                  <c:v>0</c:v>
                </c:pt>
                <c:pt idx="46058">
                  <c:v>0</c:v>
                </c:pt>
                <c:pt idx="46059">
                  <c:v>0</c:v>
                </c:pt>
                <c:pt idx="46060">
                  <c:v>0</c:v>
                </c:pt>
                <c:pt idx="46061">
                  <c:v>0</c:v>
                </c:pt>
                <c:pt idx="46062">
                  <c:v>0</c:v>
                </c:pt>
                <c:pt idx="46063">
                  <c:v>0</c:v>
                </c:pt>
                <c:pt idx="46064">
                  <c:v>0</c:v>
                </c:pt>
                <c:pt idx="46065">
                  <c:v>0</c:v>
                </c:pt>
                <c:pt idx="46066">
                  <c:v>0</c:v>
                </c:pt>
                <c:pt idx="46067">
                  <c:v>0</c:v>
                </c:pt>
                <c:pt idx="46068">
                  <c:v>0</c:v>
                </c:pt>
                <c:pt idx="46069">
                  <c:v>0</c:v>
                </c:pt>
                <c:pt idx="46070">
                  <c:v>0</c:v>
                </c:pt>
                <c:pt idx="46071">
                  <c:v>0</c:v>
                </c:pt>
                <c:pt idx="46072">
                  <c:v>0</c:v>
                </c:pt>
                <c:pt idx="46073">
                  <c:v>0</c:v>
                </c:pt>
                <c:pt idx="46074">
                  <c:v>0</c:v>
                </c:pt>
                <c:pt idx="46075">
                  <c:v>0</c:v>
                </c:pt>
                <c:pt idx="46076">
                  <c:v>0</c:v>
                </c:pt>
                <c:pt idx="46077">
                  <c:v>0</c:v>
                </c:pt>
                <c:pt idx="46078">
                  <c:v>0</c:v>
                </c:pt>
                <c:pt idx="46079">
                  <c:v>0</c:v>
                </c:pt>
                <c:pt idx="46080">
                  <c:v>0</c:v>
                </c:pt>
                <c:pt idx="46081">
                  <c:v>0</c:v>
                </c:pt>
                <c:pt idx="46082">
                  <c:v>0</c:v>
                </c:pt>
                <c:pt idx="46083">
                  <c:v>0</c:v>
                </c:pt>
                <c:pt idx="46084">
                  <c:v>0</c:v>
                </c:pt>
                <c:pt idx="46085">
                  <c:v>0</c:v>
                </c:pt>
                <c:pt idx="46086">
                  <c:v>0</c:v>
                </c:pt>
                <c:pt idx="46087">
                  <c:v>0</c:v>
                </c:pt>
                <c:pt idx="46088">
                  <c:v>0</c:v>
                </c:pt>
                <c:pt idx="46089">
                  <c:v>0</c:v>
                </c:pt>
                <c:pt idx="46090">
                  <c:v>0</c:v>
                </c:pt>
                <c:pt idx="46091">
                  <c:v>0</c:v>
                </c:pt>
                <c:pt idx="46092">
                  <c:v>0</c:v>
                </c:pt>
                <c:pt idx="46093">
                  <c:v>0</c:v>
                </c:pt>
                <c:pt idx="46094">
                  <c:v>0</c:v>
                </c:pt>
                <c:pt idx="46095">
                  <c:v>0</c:v>
                </c:pt>
                <c:pt idx="46096">
                  <c:v>0</c:v>
                </c:pt>
                <c:pt idx="46097">
                  <c:v>0</c:v>
                </c:pt>
                <c:pt idx="46098">
                  <c:v>0</c:v>
                </c:pt>
                <c:pt idx="46099">
                  <c:v>0</c:v>
                </c:pt>
                <c:pt idx="46100">
                  <c:v>0</c:v>
                </c:pt>
                <c:pt idx="46101">
                  <c:v>0</c:v>
                </c:pt>
                <c:pt idx="46102">
                  <c:v>0</c:v>
                </c:pt>
                <c:pt idx="46103">
                  <c:v>0</c:v>
                </c:pt>
                <c:pt idx="46104">
                  <c:v>0</c:v>
                </c:pt>
                <c:pt idx="46105">
                  <c:v>0</c:v>
                </c:pt>
                <c:pt idx="46106">
                  <c:v>0</c:v>
                </c:pt>
                <c:pt idx="46107">
                  <c:v>0</c:v>
                </c:pt>
                <c:pt idx="46108">
                  <c:v>0</c:v>
                </c:pt>
                <c:pt idx="46109">
                  <c:v>0</c:v>
                </c:pt>
                <c:pt idx="46110">
                  <c:v>0</c:v>
                </c:pt>
                <c:pt idx="46111">
                  <c:v>0</c:v>
                </c:pt>
                <c:pt idx="46112">
                  <c:v>0</c:v>
                </c:pt>
                <c:pt idx="46113">
                  <c:v>0</c:v>
                </c:pt>
                <c:pt idx="46114">
                  <c:v>0</c:v>
                </c:pt>
                <c:pt idx="46115">
                  <c:v>0</c:v>
                </c:pt>
                <c:pt idx="46116">
                  <c:v>0</c:v>
                </c:pt>
                <c:pt idx="46117">
                  <c:v>0</c:v>
                </c:pt>
                <c:pt idx="46118">
                  <c:v>0</c:v>
                </c:pt>
                <c:pt idx="46119">
                  <c:v>0</c:v>
                </c:pt>
                <c:pt idx="46120">
                  <c:v>0</c:v>
                </c:pt>
                <c:pt idx="46121">
                  <c:v>0</c:v>
                </c:pt>
                <c:pt idx="46122">
                  <c:v>0</c:v>
                </c:pt>
                <c:pt idx="46123">
                  <c:v>0</c:v>
                </c:pt>
                <c:pt idx="46124">
                  <c:v>0</c:v>
                </c:pt>
                <c:pt idx="46125">
                  <c:v>0</c:v>
                </c:pt>
                <c:pt idx="46126">
                  <c:v>0</c:v>
                </c:pt>
                <c:pt idx="46127">
                  <c:v>0</c:v>
                </c:pt>
                <c:pt idx="46128">
                  <c:v>0</c:v>
                </c:pt>
                <c:pt idx="46129">
                  <c:v>0</c:v>
                </c:pt>
                <c:pt idx="46130">
                  <c:v>0</c:v>
                </c:pt>
                <c:pt idx="46131">
                  <c:v>0</c:v>
                </c:pt>
                <c:pt idx="46132">
                  <c:v>0</c:v>
                </c:pt>
                <c:pt idx="46133">
                  <c:v>0</c:v>
                </c:pt>
                <c:pt idx="46134">
                  <c:v>0</c:v>
                </c:pt>
                <c:pt idx="46135">
                  <c:v>0</c:v>
                </c:pt>
                <c:pt idx="46136">
                  <c:v>0</c:v>
                </c:pt>
                <c:pt idx="46137">
                  <c:v>0</c:v>
                </c:pt>
                <c:pt idx="46138">
                  <c:v>0</c:v>
                </c:pt>
                <c:pt idx="46139">
                  <c:v>0</c:v>
                </c:pt>
                <c:pt idx="46140">
                  <c:v>0</c:v>
                </c:pt>
                <c:pt idx="46141">
                  <c:v>0</c:v>
                </c:pt>
                <c:pt idx="46142">
                  <c:v>0</c:v>
                </c:pt>
                <c:pt idx="46143">
                  <c:v>0</c:v>
                </c:pt>
                <c:pt idx="46144">
                  <c:v>0</c:v>
                </c:pt>
                <c:pt idx="46145">
                  <c:v>0</c:v>
                </c:pt>
                <c:pt idx="46146">
                  <c:v>0</c:v>
                </c:pt>
                <c:pt idx="46147">
                  <c:v>0</c:v>
                </c:pt>
                <c:pt idx="46148">
                  <c:v>0</c:v>
                </c:pt>
                <c:pt idx="46149">
                  <c:v>0</c:v>
                </c:pt>
                <c:pt idx="46150">
                  <c:v>0</c:v>
                </c:pt>
                <c:pt idx="46151">
                  <c:v>0</c:v>
                </c:pt>
                <c:pt idx="46152">
                  <c:v>0</c:v>
                </c:pt>
                <c:pt idx="46153">
                  <c:v>0</c:v>
                </c:pt>
                <c:pt idx="46154">
                  <c:v>0</c:v>
                </c:pt>
                <c:pt idx="46155">
                  <c:v>0</c:v>
                </c:pt>
                <c:pt idx="46156">
                  <c:v>0</c:v>
                </c:pt>
                <c:pt idx="46157">
                  <c:v>0</c:v>
                </c:pt>
                <c:pt idx="46158">
                  <c:v>0</c:v>
                </c:pt>
                <c:pt idx="46159">
                  <c:v>0</c:v>
                </c:pt>
                <c:pt idx="46160">
                  <c:v>0</c:v>
                </c:pt>
                <c:pt idx="46161">
                  <c:v>0</c:v>
                </c:pt>
                <c:pt idx="46162">
                  <c:v>0</c:v>
                </c:pt>
                <c:pt idx="46163">
                  <c:v>0</c:v>
                </c:pt>
                <c:pt idx="46164">
                  <c:v>0</c:v>
                </c:pt>
                <c:pt idx="46165">
                  <c:v>0</c:v>
                </c:pt>
                <c:pt idx="46166">
                  <c:v>0</c:v>
                </c:pt>
                <c:pt idx="46167">
                  <c:v>0</c:v>
                </c:pt>
                <c:pt idx="46168">
                  <c:v>0</c:v>
                </c:pt>
                <c:pt idx="46169">
                  <c:v>0</c:v>
                </c:pt>
                <c:pt idx="46170">
                  <c:v>0</c:v>
                </c:pt>
                <c:pt idx="46171">
                  <c:v>0</c:v>
                </c:pt>
                <c:pt idx="46172">
                  <c:v>0</c:v>
                </c:pt>
                <c:pt idx="46173">
                  <c:v>0</c:v>
                </c:pt>
                <c:pt idx="46174">
                  <c:v>0</c:v>
                </c:pt>
                <c:pt idx="46175">
                  <c:v>0</c:v>
                </c:pt>
                <c:pt idx="46176">
                  <c:v>0</c:v>
                </c:pt>
                <c:pt idx="46177">
                  <c:v>0</c:v>
                </c:pt>
                <c:pt idx="46178">
                  <c:v>0</c:v>
                </c:pt>
                <c:pt idx="46179">
                  <c:v>0</c:v>
                </c:pt>
                <c:pt idx="46180">
                  <c:v>0</c:v>
                </c:pt>
                <c:pt idx="46181">
                  <c:v>0</c:v>
                </c:pt>
                <c:pt idx="46182">
                  <c:v>0</c:v>
                </c:pt>
                <c:pt idx="46183">
                  <c:v>0</c:v>
                </c:pt>
                <c:pt idx="46184">
                  <c:v>0</c:v>
                </c:pt>
                <c:pt idx="46185">
                  <c:v>0</c:v>
                </c:pt>
                <c:pt idx="46186">
                  <c:v>0</c:v>
                </c:pt>
                <c:pt idx="46187">
                  <c:v>0</c:v>
                </c:pt>
                <c:pt idx="46188">
                  <c:v>0</c:v>
                </c:pt>
                <c:pt idx="46189">
                  <c:v>0</c:v>
                </c:pt>
                <c:pt idx="46190">
                  <c:v>0</c:v>
                </c:pt>
                <c:pt idx="46191">
                  <c:v>0</c:v>
                </c:pt>
                <c:pt idx="46192">
                  <c:v>0</c:v>
                </c:pt>
                <c:pt idx="46193">
                  <c:v>0</c:v>
                </c:pt>
                <c:pt idx="46194">
                  <c:v>0</c:v>
                </c:pt>
                <c:pt idx="46195">
                  <c:v>0</c:v>
                </c:pt>
                <c:pt idx="46196">
                  <c:v>0</c:v>
                </c:pt>
                <c:pt idx="46197">
                  <c:v>0</c:v>
                </c:pt>
                <c:pt idx="46198">
                  <c:v>0</c:v>
                </c:pt>
                <c:pt idx="46199">
                  <c:v>0</c:v>
                </c:pt>
                <c:pt idx="46200">
                  <c:v>0</c:v>
                </c:pt>
                <c:pt idx="46201">
                  <c:v>0</c:v>
                </c:pt>
                <c:pt idx="46202">
                  <c:v>0</c:v>
                </c:pt>
                <c:pt idx="46203">
                  <c:v>0</c:v>
                </c:pt>
                <c:pt idx="46204">
                  <c:v>0</c:v>
                </c:pt>
                <c:pt idx="46205">
                  <c:v>0</c:v>
                </c:pt>
                <c:pt idx="46206">
                  <c:v>0</c:v>
                </c:pt>
                <c:pt idx="46207">
                  <c:v>0</c:v>
                </c:pt>
                <c:pt idx="46208">
                  <c:v>0</c:v>
                </c:pt>
                <c:pt idx="46209">
                  <c:v>0</c:v>
                </c:pt>
                <c:pt idx="46210">
                  <c:v>0</c:v>
                </c:pt>
                <c:pt idx="46211">
                  <c:v>0</c:v>
                </c:pt>
                <c:pt idx="46212">
                  <c:v>0</c:v>
                </c:pt>
                <c:pt idx="46213">
                  <c:v>0</c:v>
                </c:pt>
                <c:pt idx="46214">
                  <c:v>0</c:v>
                </c:pt>
                <c:pt idx="46215">
                  <c:v>0</c:v>
                </c:pt>
                <c:pt idx="46216">
                  <c:v>0</c:v>
                </c:pt>
                <c:pt idx="46217">
                  <c:v>0</c:v>
                </c:pt>
                <c:pt idx="46218">
                  <c:v>0</c:v>
                </c:pt>
                <c:pt idx="46219">
                  <c:v>0</c:v>
                </c:pt>
                <c:pt idx="46220">
                  <c:v>0</c:v>
                </c:pt>
                <c:pt idx="46221">
                  <c:v>0</c:v>
                </c:pt>
                <c:pt idx="46222">
                  <c:v>0</c:v>
                </c:pt>
                <c:pt idx="46223">
                  <c:v>0</c:v>
                </c:pt>
                <c:pt idx="46224">
                  <c:v>0</c:v>
                </c:pt>
                <c:pt idx="46225">
                  <c:v>0</c:v>
                </c:pt>
                <c:pt idx="46226">
                  <c:v>0</c:v>
                </c:pt>
                <c:pt idx="46227">
                  <c:v>0</c:v>
                </c:pt>
                <c:pt idx="46228">
                  <c:v>0</c:v>
                </c:pt>
                <c:pt idx="46229">
                  <c:v>0</c:v>
                </c:pt>
                <c:pt idx="46230">
                  <c:v>0</c:v>
                </c:pt>
                <c:pt idx="46231">
                  <c:v>0</c:v>
                </c:pt>
                <c:pt idx="46232">
                  <c:v>0</c:v>
                </c:pt>
                <c:pt idx="46233">
                  <c:v>0</c:v>
                </c:pt>
                <c:pt idx="46234">
                  <c:v>0</c:v>
                </c:pt>
                <c:pt idx="46235">
                  <c:v>0</c:v>
                </c:pt>
                <c:pt idx="46236">
                  <c:v>0</c:v>
                </c:pt>
                <c:pt idx="46237">
                  <c:v>0</c:v>
                </c:pt>
                <c:pt idx="46238">
                  <c:v>0</c:v>
                </c:pt>
                <c:pt idx="46239">
                  <c:v>0</c:v>
                </c:pt>
                <c:pt idx="46240">
                  <c:v>0</c:v>
                </c:pt>
                <c:pt idx="46241">
                  <c:v>0</c:v>
                </c:pt>
                <c:pt idx="46242">
                  <c:v>0</c:v>
                </c:pt>
                <c:pt idx="46243">
                  <c:v>0</c:v>
                </c:pt>
                <c:pt idx="46244">
                  <c:v>0</c:v>
                </c:pt>
                <c:pt idx="46245">
                  <c:v>0</c:v>
                </c:pt>
                <c:pt idx="46246">
                  <c:v>0</c:v>
                </c:pt>
                <c:pt idx="46247">
                  <c:v>0</c:v>
                </c:pt>
                <c:pt idx="46248">
                  <c:v>0</c:v>
                </c:pt>
                <c:pt idx="46249">
                  <c:v>0</c:v>
                </c:pt>
                <c:pt idx="46250">
                  <c:v>0</c:v>
                </c:pt>
                <c:pt idx="46251">
                  <c:v>0</c:v>
                </c:pt>
                <c:pt idx="46252">
                  <c:v>0</c:v>
                </c:pt>
                <c:pt idx="46253">
                  <c:v>0</c:v>
                </c:pt>
                <c:pt idx="46254">
                  <c:v>0</c:v>
                </c:pt>
                <c:pt idx="46255">
                  <c:v>0</c:v>
                </c:pt>
                <c:pt idx="46256">
                  <c:v>0</c:v>
                </c:pt>
                <c:pt idx="46257">
                  <c:v>0</c:v>
                </c:pt>
                <c:pt idx="46258">
                  <c:v>0</c:v>
                </c:pt>
                <c:pt idx="46259">
                  <c:v>0</c:v>
                </c:pt>
                <c:pt idx="46260">
                  <c:v>0</c:v>
                </c:pt>
                <c:pt idx="46261">
                  <c:v>0</c:v>
                </c:pt>
                <c:pt idx="46262">
                  <c:v>0</c:v>
                </c:pt>
                <c:pt idx="46263">
                  <c:v>0</c:v>
                </c:pt>
                <c:pt idx="46264">
                  <c:v>0</c:v>
                </c:pt>
                <c:pt idx="46265">
                  <c:v>0</c:v>
                </c:pt>
                <c:pt idx="46266">
                  <c:v>0</c:v>
                </c:pt>
                <c:pt idx="46267">
                  <c:v>0</c:v>
                </c:pt>
                <c:pt idx="46268">
                  <c:v>0</c:v>
                </c:pt>
                <c:pt idx="46269">
                  <c:v>0</c:v>
                </c:pt>
                <c:pt idx="46270">
                  <c:v>0</c:v>
                </c:pt>
                <c:pt idx="46271">
                  <c:v>0</c:v>
                </c:pt>
                <c:pt idx="46272">
                  <c:v>0</c:v>
                </c:pt>
                <c:pt idx="46273">
                  <c:v>0</c:v>
                </c:pt>
                <c:pt idx="46274">
                  <c:v>0</c:v>
                </c:pt>
                <c:pt idx="46275">
                  <c:v>0</c:v>
                </c:pt>
                <c:pt idx="46276">
                  <c:v>0</c:v>
                </c:pt>
                <c:pt idx="46277">
                  <c:v>0</c:v>
                </c:pt>
                <c:pt idx="46278">
                  <c:v>0</c:v>
                </c:pt>
                <c:pt idx="46279">
                  <c:v>0</c:v>
                </c:pt>
                <c:pt idx="46280">
                  <c:v>0</c:v>
                </c:pt>
                <c:pt idx="46281">
                  <c:v>0</c:v>
                </c:pt>
                <c:pt idx="46282">
                  <c:v>0</c:v>
                </c:pt>
                <c:pt idx="46283">
                  <c:v>0</c:v>
                </c:pt>
                <c:pt idx="46284">
                  <c:v>0</c:v>
                </c:pt>
                <c:pt idx="46285">
                  <c:v>0</c:v>
                </c:pt>
                <c:pt idx="46286">
                  <c:v>0</c:v>
                </c:pt>
                <c:pt idx="46287">
                  <c:v>0</c:v>
                </c:pt>
                <c:pt idx="46288">
                  <c:v>0</c:v>
                </c:pt>
                <c:pt idx="46289">
                  <c:v>0</c:v>
                </c:pt>
                <c:pt idx="46290">
                  <c:v>0</c:v>
                </c:pt>
                <c:pt idx="46291">
                  <c:v>0</c:v>
                </c:pt>
                <c:pt idx="46292">
                  <c:v>0</c:v>
                </c:pt>
                <c:pt idx="46293">
                  <c:v>0</c:v>
                </c:pt>
                <c:pt idx="46294">
                  <c:v>0</c:v>
                </c:pt>
                <c:pt idx="46295">
                  <c:v>0</c:v>
                </c:pt>
                <c:pt idx="46296">
                  <c:v>0</c:v>
                </c:pt>
                <c:pt idx="46297">
                  <c:v>0</c:v>
                </c:pt>
                <c:pt idx="46298">
                  <c:v>0</c:v>
                </c:pt>
                <c:pt idx="46299">
                  <c:v>0</c:v>
                </c:pt>
                <c:pt idx="46300">
                  <c:v>0</c:v>
                </c:pt>
                <c:pt idx="46301">
                  <c:v>0</c:v>
                </c:pt>
                <c:pt idx="46302">
                  <c:v>0</c:v>
                </c:pt>
                <c:pt idx="46303">
                  <c:v>0</c:v>
                </c:pt>
                <c:pt idx="46304">
                  <c:v>0</c:v>
                </c:pt>
                <c:pt idx="46305">
                  <c:v>0</c:v>
                </c:pt>
                <c:pt idx="46306">
                  <c:v>0</c:v>
                </c:pt>
                <c:pt idx="46307">
                  <c:v>0</c:v>
                </c:pt>
                <c:pt idx="46308">
                  <c:v>0</c:v>
                </c:pt>
                <c:pt idx="46309">
                  <c:v>0</c:v>
                </c:pt>
                <c:pt idx="46310">
                  <c:v>0</c:v>
                </c:pt>
                <c:pt idx="46311">
                  <c:v>0</c:v>
                </c:pt>
                <c:pt idx="46312">
                  <c:v>0</c:v>
                </c:pt>
                <c:pt idx="46313">
                  <c:v>0</c:v>
                </c:pt>
                <c:pt idx="46314">
                  <c:v>0</c:v>
                </c:pt>
                <c:pt idx="46315">
                  <c:v>0</c:v>
                </c:pt>
                <c:pt idx="46316">
                  <c:v>0</c:v>
                </c:pt>
                <c:pt idx="46317">
                  <c:v>0</c:v>
                </c:pt>
                <c:pt idx="46318">
                  <c:v>0</c:v>
                </c:pt>
                <c:pt idx="46319">
                  <c:v>0</c:v>
                </c:pt>
                <c:pt idx="46320">
                  <c:v>0</c:v>
                </c:pt>
                <c:pt idx="46321">
                  <c:v>0</c:v>
                </c:pt>
                <c:pt idx="46322">
                  <c:v>0</c:v>
                </c:pt>
                <c:pt idx="46323">
                  <c:v>0</c:v>
                </c:pt>
                <c:pt idx="46324">
                  <c:v>0</c:v>
                </c:pt>
                <c:pt idx="46325">
                  <c:v>0</c:v>
                </c:pt>
                <c:pt idx="46326">
                  <c:v>0</c:v>
                </c:pt>
                <c:pt idx="46327">
                  <c:v>0</c:v>
                </c:pt>
                <c:pt idx="46328">
                  <c:v>0</c:v>
                </c:pt>
                <c:pt idx="46329">
                  <c:v>0</c:v>
                </c:pt>
                <c:pt idx="46330">
                  <c:v>0</c:v>
                </c:pt>
                <c:pt idx="46331">
                  <c:v>0</c:v>
                </c:pt>
                <c:pt idx="46332">
                  <c:v>0</c:v>
                </c:pt>
                <c:pt idx="46333">
                  <c:v>0</c:v>
                </c:pt>
                <c:pt idx="46334">
                  <c:v>0</c:v>
                </c:pt>
                <c:pt idx="46335">
                  <c:v>0</c:v>
                </c:pt>
                <c:pt idx="46336">
                  <c:v>0</c:v>
                </c:pt>
                <c:pt idx="46337">
                  <c:v>0</c:v>
                </c:pt>
                <c:pt idx="46338">
                  <c:v>0</c:v>
                </c:pt>
                <c:pt idx="46339">
                  <c:v>0</c:v>
                </c:pt>
                <c:pt idx="46340">
                  <c:v>0</c:v>
                </c:pt>
                <c:pt idx="46341">
                  <c:v>0</c:v>
                </c:pt>
                <c:pt idx="46342">
                  <c:v>0</c:v>
                </c:pt>
                <c:pt idx="46343">
                  <c:v>0</c:v>
                </c:pt>
                <c:pt idx="46344">
                  <c:v>0</c:v>
                </c:pt>
                <c:pt idx="46345">
                  <c:v>0</c:v>
                </c:pt>
                <c:pt idx="46346">
                  <c:v>0</c:v>
                </c:pt>
                <c:pt idx="46347">
                  <c:v>0</c:v>
                </c:pt>
                <c:pt idx="46348">
                  <c:v>0</c:v>
                </c:pt>
                <c:pt idx="46349">
                  <c:v>0</c:v>
                </c:pt>
                <c:pt idx="46350">
                  <c:v>0</c:v>
                </c:pt>
                <c:pt idx="46351">
                  <c:v>0</c:v>
                </c:pt>
                <c:pt idx="46352">
                  <c:v>0</c:v>
                </c:pt>
                <c:pt idx="46353">
                  <c:v>0</c:v>
                </c:pt>
                <c:pt idx="46354">
                  <c:v>0</c:v>
                </c:pt>
                <c:pt idx="46355">
                  <c:v>0</c:v>
                </c:pt>
                <c:pt idx="46356">
                  <c:v>0</c:v>
                </c:pt>
                <c:pt idx="46357">
                  <c:v>0</c:v>
                </c:pt>
                <c:pt idx="46358">
                  <c:v>0</c:v>
                </c:pt>
                <c:pt idx="46359">
                  <c:v>0</c:v>
                </c:pt>
                <c:pt idx="46360">
                  <c:v>0</c:v>
                </c:pt>
                <c:pt idx="46361">
                  <c:v>0</c:v>
                </c:pt>
                <c:pt idx="46362">
                  <c:v>0</c:v>
                </c:pt>
                <c:pt idx="46363">
                  <c:v>0</c:v>
                </c:pt>
                <c:pt idx="46364">
                  <c:v>0</c:v>
                </c:pt>
                <c:pt idx="46365">
                  <c:v>0</c:v>
                </c:pt>
                <c:pt idx="46366">
                  <c:v>0</c:v>
                </c:pt>
                <c:pt idx="46367">
                  <c:v>0</c:v>
                </c:pt>
                <c:pt idx="46368">
                  <c:v>0</c:v>
                </c:pt>
                <c:pt idx="46369">
                  <c:v>0</c:v>
                </c:pt>
                <c:pt idx="46370">
                  <c:v>0</c:v>
                </c:pt>
                <c:pt idx="46371">
                  <c:v>0</c:v>
                </c:pt>
                <c:pt idx="46372">
                  <c:v>0</c:v>
                </c:pt>
                <c:pt idx="46373">
                  <c:v>0</c:v>
                </c:pt>
                <c:pt idx="46374">
                  <c:v>0</c:v>
                </c:pt>
                <c:pt idx="46375">
                  <c:v>0</c:v>
                </c:pt>
                <c:pt idx="46376">
                  <c:v>0</c:v>
                </c:pt>
                <c:pt idx="46377">
                  <c:v>0</c:v>
                </c:pt>
                <c:pt idx="46378">
                  <c:v>0</c:v>
                </c:pt>
                <c:pt idx="46379">
                  <c:v>0</c:v>
                </c:pt>
                <c:pt idx="46380">
                  <c:v>0</c:v>
                </c:pt>
                <c:pt idx="46381">
                  <c:v>0</c:v>
                </c:pt>
                <c:pt idx="46382">
                  <c:v>0</c:v>
                </c:pt>
                <c:pt idx="46383">
                  <c:v>0</c:v>
                </c:pt>
                <c:pt idx="46384">
                  <c:v>0</c:v>
                </c:pt>
                <c:pt idx="46385">
                  <c:v>0</c:v>
                </c:pt>
                <c:pt idx="46386">
                  <c:v>0</c:v>
                </c:pt>
                <c:pt idx="46387">
                  <c:v>0</c:v>
                </c:pt>
                <c:pt idx="46388">
                  <c:v>0</c:v>
                </c:pt>
                <c:pt idx="46389">
                  <c:v>0</c:v>
                </c:pt>
                <c:pt idx="46390">
                  <c:v>0</c:v>
                </c:pt>
                <c:pt idx="46391">
                  <c:v>0</c:v>
                </c:pt>
                <c:pt idx="46392">
                  <c:v>0</c:v>
                </c:pt>
                <c:pt idx="46393">
                  <c:v>0</c:v>
                </c:pt>
                <c:pt idx="46394">
                  <c:v>0</c:v>
                </c:pt>
                <c:pt idx="46395">
                  <c:v>0</c:v>
                </c:pt>
                <c:pt idx="46396">
                  <c:v>0</c:v>
                </c:pt>
                <c:pt idx="46397">
                  <c:v>0</c:v>
                </c:pt>
                <c:pt idx="46398">
                  <c:v>0</c:v>
                </c:pt>
                <c:pt idx="46399">
                  <c:v>0</c:v>
                </c:pt>
                <c:pt idx="46400">
                  <c:v>0</c:v>
                </c:pt>
                <c:pt idx="46401">
                  <c:v>0</c:v>
                </c:pt>
                <c:pt idx="46402">
                  <c:v>0</c:v>
                </c:pt>
                <c:pt idx="46403">
                  <c:v>0</c:v>
                </c:pt>
                <c:pt idx="46404">
                  <c:v>0</c:v>
                </c:pt>
                <c:pt idx="46405">
                  <c:v>0</c:v>
                </c:pt>
                <c:pt idx="46406">
                  <c:v>0</c:v>
                </c:pt>
                <c:pt idx="46407">
                  <c:v>0</c:v>
                </c:pt>
                <c:pt idx="46408">
                  <c:v>0</c:v>
                </c:pt>
                <c:pt idx="46409">
                  <c:v>0</c:v>
                </c:pt>
                <c:pt idx="46410">
                  <c:v>0</c:v>
                </c:pt>
                <c:pt idx="46411">
                  <c:v>0</c:v>
                </c:pt>
                <c:pt idx="46412">
                  <c:v>0</c:v>
                </c:pt>
                <c:pt idx="46413">
                  <c:v>0</c:v>
                </c:pt>
                <c:pt idx="46414">
                  <c:v>0</c:v>
                </c:pt>
                <c:pt idx="46415">
                  <c:v>0</c:v>
                </c:pt>
                <c:pt idx="46416">
                  <c:v>0</c:v>
                </c:pt>
                <c:pt idx="46417">
                  <c:v>0</c:v>
                </c:pt>
                <c:pt idx="46418">
                  <c:v>0</c:v>
                </c:pt>
                <c:pt idx="46419">
                  <c:v>0</c:v>
                </c:pt>
                <c:pt idx="46420">
                  <c:v>0</c:v>
                </c:pt>
                <c:pt idx="46421">
                  <c:v>0</c:v>
                </c:pt>
                <c:pt idx="46422">
                  <c:v>0</c:v>
                </c:pt>
                <c:pt idx="46423">
                  <c:v>0</c:v>
                </c:pt>
                <c:pt idx="46424">
                  <c:v>0</c:v>
                </c:pt>
                <c:pt idx="46425">
                  <c:v>0</c:v>
                </c:pt>
                <c:pt idx="46426">
                  <c:v>0</c:v>
                </c:pt>
                <c:pt idx="46427">
                  <c:v>0</c:v>
                </c:pt>
                <c:pt idx="46428">
                  <c:v>0</c:v>
                </c:pt>
                <c:pt idx="46429">
                  <c:v>0</c:v>
                </c:pt>
                <c:pt idx="46430">
                  <c:v>0</c:v>
                </c:pt>
                <c:pt idx="46431">
                  <c:v>0</c:v>
                </c:pt>
                <c:pt idx="46432">
                  <c:v>0</c:v>
                </c:pt>
                <c:pt idx="46433">
                  <c:v>0</c:v>
                </c:pt>
                <c:pt idx="46434">
                  <c:v>0</c:v>
                </c:pt>
                <c:pt idx="46435">
                  <c:v>0</c:v>
                </c:pt>
                <c:pt idx="46436">
                  <c:v>0</c:v>
                </c:pt>
                <c:pt idx="46437">
                  <c:v>0</c:v>
                </c:pt>
                <c:pt idx="46438">
                  <c:v>0</c:v>
                </c:pt>
                <c:pt idx="46439">
                  <c:v>0</c:v>
                </c:pt>
                <c:pt idx="46440">
                  <c:v>0</c:v>
                </c:pt>
                <c:pt idx="46441">
                  <c:v>0</c:v>
                </c:pt>
                <c:pt idx="46442">
                  <c:v>0</c:v>
                </c:pt>
                <c:pt idx="46443">
                  <c:v>0</c:v>
                </c:pt>
                <c:pt idx="46444">
                  <c:v>0</c:v>
                </c:pt>
                <c:pt idx="46445">
                  <c:v>0</c:v>
                </c:pt>
                <c:pt idx="46446">
                  <c:v>0</c:v>
                </c:pt>
                <c:pt idx="46447">
                  <c:v>0</c:v>
                </c:pt>
                <c:pt idx="46448">
                  <c:v>0</c:v>
                </c:pt>
                <c:pt idx="46449">
                  <c:v>0</c:v>
                </c:pt>
                <c:pt idx="46450">
                  <c:v>0</c:v>
                </c:pt>
                <c:pt idx="46451">
                  <c:v>0</c:v>
                </c:pt>
                <c:pt idx="46452">
                  <c:v>0</c:v>
                </c:pt>
                <c:pt idx="46453">
                  <c:v>0</c:v>
                </c:pt>
                <c:pt idx="46454">
                  <c:v>0</c:v>
                </c:pt>
                <c:pt idx="46455">
                  <c:v>0</c:v>
                </c:pt>
                <c:pt idx="46456">
                  <c:v>0</c:v>
                </c:pt>
                <c:pt idx="46457">
                  <c:v>0</c:v>
                </c:pt>
                <c:pt idx="46458">
                  <c:v>0</c:v>
                </c:pt>
                <c:pt idx="46459">
                  <c:v>0</c:v>
                </c:pt>
                <c:pt idx="46460">
                  <c:v>0</c:v>
                </c:pt>
                <c:pt idx="46461">
                  <c:v>0</c:v>
                </c:pt>
                <c:pt idx="46462">
                  <c:v>0</c:v>
                </c:pt>
                <c:pt idx="46463">
                  <c:v>0</c:v>
                </c:pt>
                <c:pt idx="46464">
                  <c:v>0</c:v>
                </c:pt>
                <c:pt idx="46465">
                  <c:v>0</c:v>
                </c:pt>
                <c:pt idx="46466">
                  <c:v>0</c:v>
                </c:pt>
                <c:pt idx="46467">
                  <c:v>0</c:v>
                </c:pt>
                <c:pt idx="46468">
                  <c:v>0</c:v>
                </c:pt>
                <c:pt idx="46469">
                  <c:v>0</c:v>
                </c:pt>
                <c:pt idx="46470">
                  <c:v>0</c:v>
                </c:pt>
                <c:pt idx="46471">
                  <c:v>0</c:v>
                </c:pt>
                <c:pt idx="46472">
                  <c:v>0</c:v>
                </c:pt>
                <c:pt idx="46473">
                  <c:v>0</c:v>
                </c:pt>
                <c:pt idx="46474">
                  <c:v>0</c:v>
                </c:pt>
                <c:pt idx="46475">
                  <c:v>0</c:v>
                </c:pt>
                <c:pt idx="46476">
                  <c:v>0</c:v>
                </c:pt>
                <c:pt idx="46477">
                  <c:v>0</c:v>
                </c:pt>
                <c:pt idx="46478">
                  <c:v>0</c:v>
                </c:pt>
                <c:pt idx="46479">
                  <c:v>0</c:v>
                </c:pt>
                <c:pt idx="46480">
                  <c:v>0</c:v>
                </c:pt>
                <c:pt idx="46481">
                  <c:v>0</c:v>
                </c:pt>
                <c:pt idx="46482">
                  <c:v>0</c:v>
                </c:pt>
                <c:pt idx="46483">
                  <c:v>0</c:v>
                </c:pt>
                <c:pt idx="46484">
                  <c:v>0</c:v>
                </c:pt>
                <c:pt idx="46485">
                  <c:v>0</c:v>
                </c:pt>
                <c:pt idx="46486">
                  <c:v>0</c:v>
                </c:pt>
                <c:pt idx="46487">
                  <c:v>0</c:v>
                </c:pt>
                <c:pt idx="46488">
                  <c:v>0</c:v>
                </c:pt>
                <c:pt idx="46489">
                  <c:v>0</c:v>
                </c:pt>
                <c:pt idx="46490">
                  <c:v>0</c:v>
                </c:pt>
                <c:pt idx="46491">
                  <c:v>0</c:v>
                </c:pt>
                <c:pt idx="46492">
                  <c:v>0</c:v>
                </c:pt>
                <c:pt idx="46493">
                  <c:v>0</c:v>
                </c:pt>
                <c:pt idx="46494">
                  <c:v>0</c:v>
                </c:pt>
                <c:pt idx="46495">
                  <c:v>0</c:v>
                </c:pt>
                <c:pt idx="46496">
                  <c:v>0</c:v>
                </c:pt>
                <c:pt idx="46497">
                  <c:v>0</c:v>
                </c:pt>
                <c:pt idx="46498">
                  <c:v>0</c:v>
                </c:pt>
                <c:pt idx="46499">
                  <c:v>0</c:v>
                </c:pt>
                <c:pt idx="46500">
                  <c:v>0</c:v>
                </c:pt>
                <c:pt idx="46501">
                  <c:v>0</c:v>
                </c:pt>
                <c:pt idx="46502">
                  <c:v>0</c:v>
                </c:pt>
                <c:pt idx="46503">
                  <c:v>0</c:v>
                </c:pt>
                <c:pt idx="46504">
                  <c:v>0</c:v>
                </c:pt>
                <c:pt idx="46505">
                  <c:v>0</c:v>
                </c:pt>
                <c:pt idx="46506">
                  <c:v>0</c:v>
                </c:pt>
                <c:pt idx="46507">
                  <c:v>0</c:v>
                </c:pt>
                <c:pt idx="46508">
                  <c:v>0</c:v>
                </c:pt>
                <c:pt idx="46509">
                  <c:v>0</c:v>
                </c:pt>
                <c:pt idx="46510">
                  <c:v>0</c:v>
                </c:pt>
                <c:pt idx="46511">
                  <c:v>0</c:v>
                </c:pt>
                <c:pt idx="46512">
                  <c:v>0</c:v>
                </c:pt>
                <c:pt idx="46513">
                  <c:v>0</c:v>
                </c:pt>
                <c:pt idx="46514">
                  <c:v>0</c:v>
                </c:pt>
                <c:pt idx="46515">
                  <c:v>0</c:v>
                </c:pt>
                <c:pt idx="46516">
                  <c:v>0</c:v>
                </c:pt>
                <c:pt idx="46517">
                  <c:v>0</c:v>
                </c:pt>
                <c:pt idx="46518">
                  <c:v>0</c:v>
                </c:pt>
                <c:pt idx="46519">
                  <c:v>0</c:v>
                </c:pt>
                <c:pt idx="46520">
                  <c:v>0</c:v>
                </c:pt>
                <c:pt idx="46521">
                  <c:v>0</c:v>
                </c:pt>
                <c:pt idx="46522">
                  <c:v>0</c:v>
                </c:pt>
                <c:pt idx="46523">
                  <c:v>0</c:v>
                </c:pt>
                <c:pt idx="46524">
                  <c:v>0</c:v>
                </c:pt>
                <c:pt idx="46525">
                  <c:v>0</c:v>
                </c:pt>
                <c:pt idx="46526">
                  <c:v>0</c:v>
                </c:pt>
                <c:pt idx="46527">
                  <c:v>0</c:v>
                </c:pt>
                <c:pt idx="46528">
                  <c:v>0</c:v>
                </c:pt>
                <c:pt idx="46529">
                  <c:v>0</c:v>
                </c:pt>
                <c:pt idx="46530">
                  <c:v>0</c:v>
                </c:pt>
                <c:pt idx="46531">
                  <c:v>0</c:v>
                </c:pt>
                <c:pt idx="46532">
                  <c:v>0</c:v>
                </c:pt>
                <c:pt idx="46533">
                  <c:v>0</c:v>
                </c:pt>
                <c:pt idx="46534">
                  <c:v>0</c:v>
                </c:pt>
                <c:pt idx="46535">
                  <c:v>0</c:v>
                </c:pt>
                <c:pt idx="46536">
                  <c:v>0</c:v>
                </c:pt>
                <c:pt idx="46537">
                  <c:v>0</c:v>
                </c:pt>
                <c:pt idx="46538">
                  <c:v>0</c:v>
                </c:pt>
                <c:pt idx="46539">
                  <c:v>0</c:v>
                </c:pt>
                <c:pt idx="46540">
                  <c:v>0</c:v>
                </c:pt>
                <c:pt idx="46541">
                  <c:v>0</c:v>
                </c:pt>
                <c:pt idx="46542">
                  <c:v>0</c:v>
                </c:pt>
                <c:pt idx="46543">
                  <c:v>0</c:v>
                </c:pt>
                <c:pt idx="46544">
                  <c:v>0</c:v>
                </c:pt>
                <c:pt idx="46545">
                  <c:v>0</c:v>
                </c:pt>
                <c:pt idx="46546">
                  <c:v>0</c:v>
                </c:pt>
                <c:pt idx="46547">
                  <c:v>0</c:v>
                </c:pt>
                <c:pt idx="46548">
                  <c:v>0</c:v>
                </c:pt>
                <c:pt idx="46549">
                  <c:v>0</c:v>
                </c:pt>
                <c:pt idx="46550">
                  <c:v>0</c:v>
                </c:pt>
                <c:pt idx="46551">
                  <c:v>0</c:v>
                </c:pt>
                <c:pt idx="46552">
                  <c:v>0</c:v>
                </c:pt>
                <c:pt idx="46553">
                  <c:v>0</c:v>
                </c:pt>
                <c:pt idx="46554">
                  <c:v>0</c:v>
                </c:pt>
                <c:pt idx="46555">
                  <c:v>0</c:v>
                </c:pt>
                <c:pt idx="46556">
                  <c:v>0</c:v>
                </c:pt>
                <c:pt idx="46557">
                  <c:v>0</c:v>
                </c:pt>
                <c:pt idx="46558">
                  <c:v>0</c:v>
                </c:pt>
                <c:pt idx="46559">
                  <c:v>0</c:v>
                </c:pt>
                <c:pt idx="46560">
                  <c:v>0</c:v>
                </c:pt>
                <c:pt idx="46561">
                  <c:v>0</c:v>
                </c:pt>
                <c:pt idx="46562">
                  <c:v>0</c:v>
                </c:pt>
                <c:pt idx="46563">
                  <c:v>0</c:v>
                </c:pt>
                <c:pt idx="46564">
                  <c:v>0</c:v>
                </c:pt>
                <c:pt idx="46565">
                  <c:v>0</c:v>
                </c:pt>
                <c:pt idx="46566">
                  <c:v>0</c:v>
                </c:pt>
                <c:pt idx="46567">
                  <c:v>0</c:v>
                </c:pt>
                <c:pt idx="46568">
                  <c:v>0</c:v>
                </c:pt>
                <c:pt idx="46569">
                  <c:v>0</c:v>
                </c:pt>
                <c:pt idx="46570">
                  <c:v>0</c:v>
                </c:pt>
                <c:pt idx="46571">
                  <c:v>0</c:v>
                </c:pt>
                <c:pt idx="46572">
                  <c:v>0</c:v>
                </c:pt>
                <c:pt idx="46573">
                  <c:v>0</c:v>
                </c:pt>
                <c:pt idx="46574">
                  <c:v>0</c:v>
                </c:pt>
                <c:pt idx="46575">
                  <c:v>0</c:v>
                </c:pt>
                <c:pt idx="46576">
                  <c:v>0</c:v>
                </c:pt>
                <c:pt idx="46577">
                  <c:v>0</c:v>
                </c:pt>
                <c:pt idx="46578">
                  <c:v>0</c:v>
                </c:pt>
                <c:pt idx="46579">
                  <c:v>0</c:v>
                </c:pt>
                <c:pt idx="46580">
                  <c:v>0</c:v>
                </c:pt>
                <c:pt idx="46581">
                  <c:v>0</c:v>
                </c:pt>
                <c:pt idx="46582">
                  <c:v>0</c:v>
                </c:pt>
                <c:pt idx="46583">
                  <c:v>0</c:v>
                </c:pt>
                <c:pt idx="46584">
                  <c:v>0</c:v>
                </c:pt>
                <c:pt idx="46585">
                  <c:v>0</c:v>
                </c:pt>
                <c:pt idx="46586">
                  <c:v>0</c:v>
                </c:pt>
                <c:pt idx="46587">
                  <c:v>0</c:v>
                </c:pt>
                <c:pt idx="46588">
                  <c:v>0</c:v>
                </c:pt>
                <c:pt idx="46589">
                  <c:v>0</c:v>
                </c:pt>
                <c:pt idx="46590">
                  <c:v>0</c:v>
                </c:pt>
                <c:pt idx="46591">
                  <c:v>0</c:v>
                </c:pt>
                <c:pt idx="46592">
                  <c:v>0</c:v>
                </c:pt>
                <c:pt idx="46593">
                  <c:v>0</c:v>
                </c:pt>
                <c:pt idx="46594">
                  <c:v>0</c:v>
                </c:pt>
                <c:pt idx="46595">
                  <c:v>0</c:v>
                </c:pt>
                <c:pt idx="46596">
                  <c:v>0</c:v>
                </c:pt>
                <c:pt idx="46597">
                  <c:v>0</c:v>
                </c:pt>
                <c:pt idx="46598">
                  <c:v>0</c:v>
                </c:pt>
                <c:pt idx="46599">
                  <c:v>0</c:v>
                </c:pt>
                <c:pt idx="46600">
                  <c:v>0</c:v>
                </c:pt>
                <c:pt idx="46601">
                  <c:v>0</c:v>
                </c:pt>
                <c:pt idx="46602">
                  <c:v>0</c:v>
                </c:pt>
                <c:pt idx="46603">
                  <c:v>0</c:v>
                </c:pt>
                <c:pt idx="46604">
                  <c:v>0</c:v>
                </c:pt>
                <c:pt idx="46605">
                  <c:v>0</c:v>
                </c:pt>
                <c:pt idx="46606">
                  <c:v>0</c:v>
                </c:pt>
                <c:pt idx="46607">
                  <c:v>0</c:v>
                </c:pt>
                <c:pt idx="46608">
                  <c:v>0</c:v>
                </c:pt>
                <c:pt idx="46609">
                  <c:v>0</c:v>
                </c:pt>
                <c:pt idx="46610">
                  <c:v>0</c:v>
                </c:pt>
                <c:pt idx="46611">
                  <c:v>0</c:v>
                </c:pt>
                <c:pt idx="46612">
                  <c:v>0</c:v>
                </c:pt>
                <c:pt idx="46613">
                  <c:v>0</c:v>
                </c:pt>
                <c:pt idx="46614">
                  <c:v>0</c:v>
                </c:pt>
                <c:pt idx="46615">
                  <c:v>0</c:v>
                </c:pt>
                <c:pt idx="46616">
                  <c:v>0</c:v>
                </c:pt>
                <c:pt idx="46617">
                  <c:v>0</c:v>
                </c:pt>
                <c:pt idx="46618">
                  <c:v>0</c:v>
                </c:pt>
                <c:pt idx="46619">
                  <c:v>0</c:v>
                </c:pt>
                <c:pt idx="46620">
                  <c:v>0</c:v>
                </c:pt>
                <c:pt idx="46621">
                  <c:v>0</c:v>
                </c:pt>
                <c:pt idx="46622">
                  <c:v>0</c:v>
                </c:pt>
                <c:pt idx="46623">
                  <c:v>0</c:v>
                </c:pt>
                <c:pt idx="46624">
                  <c:v>0</c:v>
                </c:pt>
                <c:pt idx="46625">
                  <c:v>0</c:v>
                </c:pt>
                <c:pt idx="46626">
                  <c:v>0</c:v>
                </c:pt>
                <c:pt idx="46627">
                  <c:v>0</c:v>
                </c:pt>
                <c:pt idx="46628">
                  <c:v>0</c:v>
                </c:pt>
                <c:pt idx="46629">
                  <c:v>0</c:v>
                </c:pt>
                <c:pt idx="46630">
                  <c:v>0</c:v>
                </c:pt>
                <c:pt idx="46631">
                  <c:v>0</c:v>
                </c:pt>
                <c:pt idx="46632">
                  <c:v>0</c:v>
                </c:pt>
                <c:pt idx="46633">
                  <c:v>0</c:v>
                </c:pt>
                <c:pt idx="46634">
                  <c:v>0</c:v>
                </c:pt>
                <c:pt idx="46635">
                  <c:v>0</c:v>
                </c:pt>
                <c:pt idx="46636">
                  <c:v>0</c:v>
                </c:pt>
                <c:pt idx="46637">
                  <c:v>0</c:v>
                </c:pt>
                <c:pt idx="46638">
                  <c:v>0</c:v>
                </c:pt>
                <c:pt idx="46639">
                  <c:v>0</c:v>
                </c:pt>
                <c:pt idx="46640">
                  <c:v>0</c:v>
                </c:pt>
                <c:pt idx="46641">
                  <c:v>0</c:v>
                </c:pt>
                <c:pt idx="46642">
                  <c:v>0</c:v>
                </c:pt>
                <c:pt idx="46643">
                  <c:v>0</c:v>
                </c:pt>
                <c:pt idx="46644">
                  <c:v>0</c:v>
                </c:pt>
                <c:pt idx="46645">
                  <c:v>0</c:v>
                </c:pt>
                <c:pt idx="46646">
                  <c:v>0</c:v>
                </c:pt>
                <c:pt idx="46647">
                  <c:v>0</c:v>
                </c:pt>
                <c:pt idx="46648">
                  <c:v>0</c:v>
                </c:pt>
                <c:pt idx="46649">
                  <c:v>0</c:v>
                </c:pt>
                <c:pt idx="46650">
                  <c:v>0</c:v>
                </c:pt>
                <c:pt idx="46651">
                  <c:v>0</c:v>
                </c:pt>
                <c:pt idx="46652">
                  <c:v>0</c:v>
                </c:pt>
                <c:pt idx="46653">
                  <c:v>0</c:v>
                </c:pt>
                <c:pt idx="46654">
                  <c:v>0</c:v>
                </c:pt>
                <c:pt idx="46655">
                  <c:v>0</c:v>
                </c:pt>
                <c:pt idx="46656">
                  <c:v>0</c:v>
                </c:pt>
                <c:pt idx="46657">
                  <c:v>0</c:v>
                </c:pt>
                <c:pt idx="46658">
                  <c:v>0</c:v>
                </c:pt>
                <c:pt idx="46659">
                  <c:v>0</c:v>
                </c:pt>
                <c:pt idx="46660">
                  <c:v>0</c:v>
                </c:pt>
                <c:pt idx="46661">
                  <c:v>0</c:v>
                </c:pt>
                <c:pt idx="46662">
                  <c:v>0</c:v>
                </c:pt>
                <c:pt idx="46663">
                  <c:v>0</c:v>
                </c:pt>
                <c:pt idx="46664">
                  <c:v>0</c:v>
                </c:pt>
                <c:pt idx="46665">
                  <c:v>0</c:v>
                </c:pt>
                <c:pt idx="46666">
                  <c:v>0</c:v>
                </c:pt>
                <c:pt idx="46667">
                  <c:v>0</c:v>
                </c:pt>
                <c:pt idx="46668">
                  <c:v>0</c:v>
                </c:pt>
                <c:pt idx="46669">
                  <c:v>0</c:v>
                </c:pt>
                <c:pt idx="46670">
                  <c:v>0</c:v>
                </c:pt>
                <c:pt idx="46671">
                  <c:v>0</c:v>
                </c:pt>
                <c:pt idx="46672">
                  <c:v>0</c:v>
                </c:pt>
                <c:pt idx="46673">
                  <c:v>0</c:v>
                </c:pt>
                <c:pt idx="46674">
                  <c:v>0</c:v>
                </c:pt>
                <c:pt idx="46675">
                  <c:v>0</c:v>
                </c:pt>
                <c:pt idx="46676">
                  <c:v>0</c:v>
                </c:pt>
                <c:pt idx="46677">
                  <c:v>0</c:v>
                </c:pt>
                <c:pt idx="46678">
                  <c:v>0</c:v>
                </c:pt>
                <c:pt idx="46679">
                  <c:v>0</c:v>
                </c:pt>
                <c:pt idx="46680">
                  <c:v>0</c:v>
                </c:pt>
                <c:pt idx="46681">
                  <c:v>0</c:v>
                </c:pt>
                <c:pt idx="46682">
                  <c:v>0</c:v>
                </c:pt>
                <c:pt idx="46683">
                  <c:v>0</c:v>
                </c:pt>
                <c:pt idx="46684">
                  <c:v>0</c:v>
                </c:pt>
                <c:pt idx="46685">
                  <c:v>0</c:v>
                </c:pt>
                <c:pt idx="46686">
                  <c:v>0</c:v>
                </c:pt>
                <c:pt idx="46687">
                  <c:v>0</c:v>
                </c:pt>
                <c:pt idx="46688">
                  <c:v>0</c:v>
                </c:pt>
                <c:pt idx="46689">
                  <c:v>0</c:v>
                </c:pt>
                <c:pt idx="46690">
                  <c:v>0</c:v>
                </c:pt>
                <c:pt idx="46691">
                  <c:v>0</c:v>
                </c:pt>
                <c:pt idx="46692">
                  <c:v>0</c:v>
                </c:pt>
                <c:pt idx="46693">
                  <c:v>0</c:v>
                </c:pt>
                <c:pt idx="46694">
                  <c:v>0</c:v>
                </c:pt>
                <c:pt idx="46695">
                  <c:v>0</c:v>
                </c:pt>
                <c:pt idx="46696">
                  <c:v>0</c:v>
                </c:pt>
                <c:pt idx="46697">
                  <c:v>0</c:v>
                </c:pt>
                <c:pt idx="46698">
                  <c:v>0</c:v>
                </c:pt>
                <c:pt idx="46699">
                  <c:v>0</c:v>
                </c:pt>
                <c:pt idx="46700">
                  <c:v>0</c:v>
                </c:pt>
                <c:pt idx="46701">
                  <c:v>0</c:v>
                </c:pt>
                <c:pt idx="46702">
                  <c:v>0</c:v>
                </c:pt>
                <c:pt idx="46703">
                  <c:v>0</c:v>
                </c:pt>
                <c:pt idx="46704">
                  <c:v>0</c:v>
                </c:pt>
                <c:pt idx="46705">
                  <c:v>0</c:v>
                </c:pt>
                <c:pt idx="46706">
                  <c:v>0</c:v>
                </c:pt>
                <c:pt idx="46707">
                  <c:v>0</c:v>
                </c:pt>
                <c:pt idx="46708">
                  <c:v>0</c:v>
                </c:pt>
                <c:pt idx="46709">
                  <c:v>0</c:v>
                </c:pt>
                <c:pt idx="46710">
                  <c:v>0</c:v>
                </c:pt>
                <c:pt idx="46711">
                  <c:v>0</c:v>
                </c:pt>
                <c:pt idx="46712">
                  <c:v>0</c:v>
                </c:pt>
                <c:pt idx="46713">
                  <c:v>0</c:v>
                </c:pt>
                <c:pt idx="46714">
                  <c:v>0</c:v>
                </c:pt>
                <c:pt idx="46715">
                  <c:v>0</c:v>
                </c:pt>
                <c:pt idx="46716">
                  <c:v>0</c:v>
                </c:pt>
                <c:pt idx="46717">
                  <c:v>0</c:v>
                </c:pt>
                <c:pt idx="46718">
                  <c:v>0</c:v>
                </c:pt>
                <c:pt idx="46719">
                  <c:v>0</c:v>
                </c:pt>
                <c:pt idx="46720">
                  <c:v>0</c:v>
                </c:pt>
                <c:pt idx="46721">
                  <c:v>0</c:v>
                </c:pt>
                <c:pt idx="46722">
                  <c:v>0</c:v>
                </c:pt>
                <c:pt idx="46723">
                  <c:v>0</c:v>
                </c:pt>
                <c:pt idx="46724">
                  <c:v>0</c:v>
                </c:pt>
                <c:pt idx="46725">
                  <c:v>0</c:v>
                </c:pt>
                <c:pt idx="46726">
                  <c:v>0</c:v>
                </c:pt>
                <c:pt idx="46727">
                  <c:v>0</c:v>
                </c:pt>
                <c:pt idx="46728">
                  <c:v>0</c:v>
                </c:pt>
                <c:pt idx="46729">
                  <c:v>0</c:v>
                </c:pt>
                <c:pt idx="46730">
                  <c:v>0</c:v>
                </c:pt>
                <c:pt idx="46731">
                  <c:v>0</c:v>
                </c:pt>
                <c:pt idx="46732">
                  <c:v>0</c:v>
                </c:pt>
                <c:pt idx="46733">
                  <c:v>0</c:v>
                </c:pt>
                <c:pt idx="46734">
                  <c:v>0</c:v>
                </c:pt>
                <c:pt idx="46735">
                  <c:v>0</c:v>
                </c:pt>
                <c:pt idx="46736">
                  <c:v>0</c:v>
                </c:pt>
                <c:pt idx="46737">
                  <c:v>0</c:v>
                </c:pt>
                <c:pt idx="46738">
                  <c:v>0</c:v>
                </c:pt>
                <c:pt idx="46739">
                  <c:v>0</c:v>
                </c:pt>
                <c:pt idx="46740">
                  <c:v>0</c:v>
                </c:pt>
                <c:pt idx="46741">
                  <c:v>0</c:v>
                </c:pt>
                <c:pt idx="46742">
                  <c:v>0</c:v>
                </c:pt>
                <c:pt idx="46743">
                  <c:v>0</c:v>
                </c:pt>
                <c:pt idx="46744">
                  <c:v>0</c:v>
                </c:pt>
                <c:pt idx="46745">
                  <c:v>0</c:v>
                </c:pt>
                <c:pt idx="46746">
                  <c:v>0</c:v>
                </c:pt>
                <c:pt idx="46747">
                  <c:v>0</c:v>
                </c:pt>
                <c:pt idx="46748">
                  <c:v>0</c:v>
                </c:pt>
                <c:pt idx="46749">
                  <c:v>0</c:v>
                </c:pt>
                <c:pt idx="46750">
                  <c:v>0</c:v>
                </c:pt>
                <c:pt idx="46751">
                  <c:v>0</c:v>
                </c:pt>
                <c:pt idx="46752">
                  <c:v>0</c:v>
                </c:pt>
                <c:pt idx="46753">
                  <c:v>0</c:v>
                </c:pt>
                <c:pt idx="46754">
                  <c:v>0</c:v>
                </c:pt>
                <c:pt idx="46755">
                  <c:v>0</c:v>
                </c:pt>
                <c:pt idx="46756">
                  <c:v>0</c:v>
                </c:pt>
                <c:pt idx="46757">
                  <c:v>0</c:v>
                </c:pt>
                <c:pt idx="46758">
                  <c:v>0</c:v>
                </c:pt>
                <c:pt idx="46759">
                  <c:v>0</c:v>
                </c:pt>
                <c:pt idx="46760">
                  <c:v>0</c:v>
                </c:pt>
                <c:pt idx="46761">
                  <c:v>0</c:v>
                </c:pt>
                <c:pt idx="46762">
                  <c:v>0</c:v>
                </c:pt>
                <c:pt idx="46763">
                  <c:v>0</c:v>
                </c:pt>
                <c:pt idx="46764">
                  <c:v>0</c:v>
                </c:pt>
                <c:pt idx="46765">
                  <c:v>0</c:v>
                </c:pt>
                <c:pt idx="46766">
                  <c:v>0</c:v>
                </c:pt>
                <c:pt idx="46767">
                  <c:v>0</c:v>
                </c:pt>
                <c:pt idx="46768">
                  <c:v>0</c:v>
                </c:pt>
                <c:pt idx="46769">
                  <c:v>0</c:v>
                </c:pt>
                <c:pt idx="46770">
                  <c:v>0</c:v>
                </c:pt>
                <c:pt idx="46771">
                  <c:v>0</c:v>
                </c:pt>
                <c:pt idx="46772">
                  <c:v>0</c:v>
                </c:pt>
                <c:pt idx="46773">
                  <c:v>0</c:v>
                </c:pt>
                <c:pt idx="46774">
                  <c:v>0</c:v>
                </c:pt>
                <c:pt idx="46775">
                  <c:v>0</c:v>
                </c:pt>
                <c:pt idx="46776">
                  <c:v>0</c:v>
                </c:pt>
                <c:pt idx="46777">
                  <c:v>0</c:v>
                </c:pt>
                <c:pt idx="46778">
                  <c:v>0</c:v>
                </c:pt>
                <c:pt idx="46779">
                  <c:v>0</c:v>
                </c:pt>
                <c:pt idx="46780">
                  <c:v>0</c:v>
                </c:pt>
                <c:pt idx="46781">
                  <c:v>0</c:v>
                </c:pt>
                <c:pt idx="46782">
                  <c:v>0</c:v>
                </c:pt>
                <c:pt idx="46783">
                  <c:v>0</c:v>
                </c:pt>
                <c:pt idx="46784">
                  <c:v>0</c:v>
                </c:pt>
                <c:pt idx="46785">
                  <c:v>0</c:v>
                </c:pt>
                <c:pt idx="46786">
                  <c:v>0</c:v>
                </c:pt>
                <c:pt idx="46787">
                  <c:v>0</c:v>
                </c:pt>
                <c:pt idx="46788">
                  <c:v>0</c:v>
                </c:pt>
                <c:pt idx="46789">
                  <c:v>0</c:v>
                </c:pt>
                <c:pt idx="46790">
                  <c:v>0</c:v>
                </c:pt>
                <c:pt idx="46791">
                  <c:v>0</c:v>
                </c:pt>
                <c:pt idx="46792">
                  <c:v>0</c:v>
                </c:pt>
                <c:pt idx="46793">
                  <c:v>0</c:v>
                </c:pt>
                <c:pt idx="46794">
                  <c:v>0</c:v>
                </c:pt>
                <c:pt idx="46795">
                  <c:v>0</c:v>
                </c:pt>
                <c:pt idx="46796">
                  <c:v>0</c:v>
                </c:pt>
                <c:pt idx="46797">
                  <c:v>0</c:v>
                </c:pt>
                <c:pt idx="46798">
                  <c:v>0</c:v>
                </c:pt>
                <c:pt idx="46799">
                  <c:v>0</c:v>
                </c:pt>
                <c:pt idx="46800">
                  <c:v>0</c:v>
                </c:pt>
                <c:pt idx="46801">
                  <c:v>0</c:v>
                </c:pt>
                <c:pt idx="46802">
                  <c:v>0</c:v>
                </c:pt>
                <c:pt idx="46803">
                  <c:v>0</c:v>
                </c:pt>
                <c:pt idx="46804">
                  <c:v>0</c:v>
                </c:pt>
                <c:pt idx="46805">
                  <c:v>0</c:v>
                </c:pt>
                <c:pt idx="46806">
                  <c:v>0</c:v>
                </c:pt>
                <c:pt idx="46807">
                  <c:v>0</c:v>
                </c:pt>
                <c:pt idx="46808">
                  <c:v>0</c:v>
                </c:pt>
                <c:pt idx="46809">
                  <c:v>0</c:v>
                </c:pt>
                <c:pt idx="46810">
                  <c:v>0</c:v>
                </c:pt>
                <c:pt idx="46811">
                  <c:v>0</c:v>
                </c:pt>
                <c:pt idx="46812">
                  <c:v>0</c:v>
                </c:pt>
                <c:pt idx="46813">
                  <c:v>0</c:v>
                </c:pt>
                <c:pt idx="46814">
                  <c:v>0</c:v>
                </c:pt>
                <c:pt idx="46815">
                  <c:v>0</c:v>
                </c:pt>
                <c:pt idx="46816">
                  <c:v>0</c:v>
                </c:pt>
                <c:pt idx="46817">
                  <c:v>0</c:v>
                </c:pt>
                <c:pt idx="46818">
                  <c:v>0</c:v>
                </c:pt>
                <c:pt idx="46819">
                  <c:v>0</c:v>
                </c:pt>
                <c:pt idx="46820">
                  <c:v>0</c:v>
                </c:pt>
                <c:pt idx="46821">
                  <c:v>0</c:v>
                </c:pt>
                <c:pt idx="46822">
                  <c:v>0</c:v>
                </c:pt>
                <c:pt idx="46823">
                  <c:v>0</c:v>
                </c:pt>
                <c:pt idx="46824">
                  <c:v>0</c:v>
                </c:pt>
                <c:pt idx="46825">
                  <c:v>0</c:v>
                </c:pt>
                <c:pt idx="46826">
                  <c:v>0</c:v>
                </c:pt>
                <c:pt idx="46827">
                  <c:v>0</c:v>
                </c:pt>
                <c:pt idx="46828">
                  <c:v>0</c:v>
                </c:pt>
                <c:pt idx="46829">
                  <c:v>0</c:v>
                </c:pt>
                <c:pt idx="46830">
                  <c:v>0</c:v>
                </c:pt>
                <c:pt idx="46831">
                  <c:v>0</c:v>
                </c:pt>
                <c:pt idx="46832">
                  <c:v>0</c:v>
                </c:pt>
                <c:pt idx="46833">
                  <c:v>0</c:v>
                </c:pt>
                <c:pt idx="46834">
                  <c:v>0</c:v>
                </c:pt>
                <c:pt idx="46835">
                  <c:v>0</c:v>
                </c:pt>
                <c:pt idx="46836">
                  <c:v>0</c:v>
                </c:pt>
                <c:pt idx="46837">
                  <c:v>0</c:v>
                </c:pt>
                <c:pt idx="46838">
                  <c:v>0</c:v>
                </c:pt>
                <c:pt idx="46839">
                  <c:v>0</c:v>
                </c:pt>
                <c:pt idx="46840">
                  <c:v>0</c:v>
                </c:pt>
                <c:pt idx="46841">
                  <c:v>0</c:v>
                </c:pt>
                <c:pt idx="46842">
                  <c:v>0</c:v>
                </c:pt>
                <c:pt idx="46843">
                  <c:v>0</c:v>
                </c:pt>
                <c:pt idx="46844">
                  <c:v>0</c:v>
                </c:pt>
                <c:pt idx="46845">
                  <c:v>0</c:v>
                </c:pt>
                <c:pt idx="46846">
                  <c:v>0</c:v>
                </c:pt>
                <c:pt idx="46847">
                  <c:v>0</c:v>
                </c:pt>
                <c:pt idx="46848">
                  <c:v>0</c:v>
                </c:pt>
                <c:pt idx="46849">
                  <c:v>0</c:v>
                </c:pt>
                <c:pt idx="46850">
                  <c:v>0</c:v>
                </c:pt>
                <c:pt idx="46851">
                  <c:v>0</c:v>
                </c:pt>
                <c:pt idx="46852">
                  <c:v>0</c:v>
                </c:pt>
                <c:pt idx="46853">
                  <c:v>0</c:v>
                </c:pt>
                <c:pt idx="46854">
                  <c:v>0</c:v>
                </c:pt>
                <c:pt idx="46855">
                  <c:v>0</c:v>
                </c:pt>
                <c:pt idx="46856">
                  <c:v>0</c:v>
                </c:pt>
                <c:pt idx="46857">
                  <c:v>0</c:v>
                </c:pt>
                <c:pt idx="46858">
                  <c:v>0</c:v>
                </c:pt>
                <c:pt idx="46859">
                  <c:v>0</c:v>
                </c:pt>
                <c:pt idx="46860">
                  <c:v>0</c:v>
                </c:pt>
                <c:pt idx="46861">
                  <c:v>0</c:v>
                </c:pt>
                <c:pt idx="46862">
                  <c:v>0</c:v>
                </c:pt>
                <c:pt idx="46863">
                  <c:v>0</c:v>
                </c:pt>
                <c:pt idx="46864">
                  <c:v>0</c:v>
                </c:pt>
                <c:pt idx="46865">
                  <c:v>0</c:v>
                </c:pt>
                <c:pt idx="46866">
                  <c:v>0</c:v>
                </c:pt>
                <c:pt idx="46867">
                  <c:v>0</c:v>
                </c:pt>
                <c:pt idx="46868">
                  <c:v>0</c:v>
                </c:pt>
                <c:pt idx="46869">
                  <c:v>0</c:v>
                </c:pt>
                <c:pt idx="46870">
                  <c:v>0</c:v>
                </c:pt>
                <c:pt idx="46871">
                  <c:v>0</c:v>
                </c:pt>
                <c:pt idx="46872">
                  <c:v>0</c:v>
                </c:pt>
                <c:pt idx="46873">
                  <c:v>0</c:v>
                </c:pt>
                <c:pt idx="46874">
                  <c:v>0</c:v>
                </c:pt>
                <c:pt idx="46875">
                  <c:v>0</c:v>
                </c:pt>
                <c:pt idx="46876">
                  <c:v>0</c:v>
                </c:pt>
                <c:pt idx="46877">
                  <c:v>0</c:v>
                </c:pt>
                <c:pt idx="46878">
                  <c:v>0</c:v>
                </c:pt>
                <c:pt idx="46879">
                  <c:v>0</c:v>
                </c:pt>
                <c:pt idx="46880">
                  <c:v>0</c:v>
                </c:pt>
                <c:pt idx="46881">
                  <c:v>0</c:v>
                </c:pt>
                <c:pt idx="46882">
                  <c:v>0</c:v>
                </c:pt>
                <c:pt idx="46883">
                  <c:v>0</c:v>
                </c:pt>
                <c:pt idx="46884">
                  <c:v>0</c:v>
                </c:pt>
                <c:pt idx="46885">
                  <c:v>0</c:v>
                </c:pt>
                <c:pt idx="46886">
                  <c:v>0</c:v>
                </c:pt>
                <c:pt idx="46887">
                  <c:v>0</c:v>
                </c:pt>
                <c:pt idx="46888">
                  <c:v>0</c:v>
                </c:pt>
                <c:pt idx="46889">
                  <c:v>0</c:v>
                </c:pt>
                <c:pt idx="46890">
                  <c:v>0</c:v>
                </c:pt>
                <c:pt idx="46891">
                  <c:v>0</c:v>
                </c:pt>
                <c:pt idx="46892">
                  <c:v>0</c:v>
                </c:pt>
                <c:pt idx="46893">
                  <c:v>0</c:v>
                </c:pt>
                <c:pt idx="46894">
                  <c:v>0</c:v>
                </c:pt>
                <c:pt idx="46895">
                  <c:v>0</c:v>
                </c:pt>
                <c:pt idx="46896">
                  <c:v>0</c:v>
                </c:pt>
                <c:pt idx="46897">
                  <c:v>0</c:v>
                </c:pt>
                <c:pt idx="46898">
                  <c:v>0</c:v>
                </c:pt>
                <c:pt idx="46899">
                  <c:v>0</c:v>
                </c:pt>
                <c:pt idx="46900">
                  <c:v>0</c:v>
                </c:pt>
                <c:pt idx="46901">
                  <c:v>0</c:v>
                </c:pt>
                <c:pt idx="46902">
                  <c:v>0</c:v>
                </c:pt>
                <c:pt idx="46903">
                  <c:v>0</c:v>
                </c:pt>
                <c:pt idx="46904">
                  <c:v>0</c:v>
                </c:pt>
                <c:pt idx="46905">
                  <c:v>0</c:v>
                </c:pt>
                <c:pt idx="46906">
                  <c:v>0</c:v>
                </c:pt>
                <c:pt idx="46907">
                  <c:v>0</c:v>
                </c:pt>
                <c:pt idx="46908">
                  <c:v>0</c:v>
                </c:pt>
                <c:pt idx="46909">
                  <c:v>0</c:v>
                </c:pt>
                <c:pt idx="46910">
                  <c:v>0</c:v>
                </c:pt>
                <c:pt idx="46911">
                  <c:v>0</c:v>
                </c:pt>
                <c:pt idx="46912">
                  <c:v>0</c:v>
                </c:pt>
                <c:pt idx="46913">
                  <c:v>0</c:v>
                </c:pt>
                <c:pt idx="46914">
                  <c:v>0</c:v>
                </c:pt>
                <c:pt idx="46915">
                  <c:v>0</c:v>
                </c:pt>
                <c:pt idx="46916">
                  <c:v>0</c:v>
                </c:pt>
                <c:pt idx="46917">
                  <c:v>0</c:v>
                </c:pt>
                <c:pt idx="46918">
                  <c:v>0</c:v>
                </c:pt>
                <c:pt idx="46919">
                  <c:v>0</c:v>
                </c:pt>
                <c:pt idx="46920">
                  <c:v>0</c:v>
                </c:pt>
                <c:pt idx="46921">
                  <c:v>0</c:v>
                </c:pt>
                <c:pt idx="46922">
                  <c:v>0</c:v>
                </c:pt>
                <c:pt idx="46923">
                  <c:v>0</c:v>
                </c:pt>
                <c:pt idx="46924">
                  <c:v>0</c:v>
                </c:pt>
                <c:pt idx="46925">
                  <c:v>0</c:v>
                </c:pt>
                <c:pt idx="46926">
                  <c:v>0</c:v>
                </c:pt>
                <c:pt idx="46927">
                  <c:v>0</c:v>
                </c:pt>
                <c:pt idx="46928">
                  <c:v>0</c:v>
                </c:pt>
                <c:pt idx="46929">
                  <c:v>0</c:v>
                </c:pt>
                <c:pt idx="46930">
                  <c:v>0</c:v>
                </c:pt>
                <c:pt idx="46931">
                  <c:v>0</c:v>
                </c:pt>
                <c:pt idx="46932">
                  <c:v>0</c:v>
                </c:pt>
                <c:pt idx="46933">
                  <c:v>0</c:v>
                </c:pt>
                <c:pt idx="46934">
                  <c:v>0</c:v>
                </c:pt>
                <c:pt idx="46935">
                  <c:v>0</c:v>
                </c:pt>
                <c:pt idx="46936">
                  <c:v>0</c:v>
                </c:pt>
                <c:pt idx="46937">
                  <c:v>0</c:v>
                </c:pt>
                <c:pt idx="46938">
                  <c:v>0</c:v>
                </c:pt>
                <c:pt idx="46939">
                  <c:v>0</c:v>
                </c:pt>
                <c:pt idx="46940">
                  <c:v>0</c:v>
                </c:pt>
                <c:pt idx="46941">
                  <c:v>0</c:v>
                </c:pt>
                <c:pt idx="46942">
                  <c:v>0</c:v>
                </c:pt>
                <c:pt idx="46943">
                  <c:v>0</c:v>
                </c:pt>
                <c:pt idx="46944">
                  <c:v>0</c:v>
                </c:pt>
                <c:pt idx="46945">
                  <c:v>0</c:v>
                </c:pt>
                <c:pt idx="46946">
                  <c:v>0</c:v>
                </c:pt>
                <c:pt idx="46947">
                  <c:v>0</c:v>
                </c:pt>
                <c:pt idx="46948">
                  <c:v>0</c:v>
                </c:pt>
                <c:pt idx="46949">
                  <c:v>0</c:v>
                </c:pt>
                <c:pt idx="46950">
                  <c:v>0</c:v>
                </c:pt>
                <c:pt idx="46951">
                  <c:v>0</c:v>
                </c:pt>
                <c:pt idx="46952">
                  <c:v>0</c:v>
                </c:pt>
                <c:pt idx="46953">
                  <c:v>0</c:v>
                </c:pt>
                <c:pt idx="46954">
                  <c:v>0</c:v>
                </c:pt>
                <c:pt idx="46955">
                  <c:v>0</c:v>
                </c:pt>
                <c:pt idx="46956">
                  <c:v>0</c:v>
                </c:pt>
                <c:pt idx="46957">
                  <c:v>0</c:v>
                </c:pt>
                <c:pt idx="46958">
                  <c:v>0</c:v>
                </c:pt>
                <c:pt idx="46959">
                  <c:v>0</c:v>
                </c:pt>
                <c:pt idx="46960">
                  <c:v>0</c:v>
                </c:pt>
                <c:pt idx="46961">
                  <c:v>0</c:v>
                </c:pt>
                <c:pt idx="46962">
                  <c:v>0</c:v>
                </c:pt>
                <c:pt idx="46963">
                  <c:v>0</c:v>
                </c:pt>
                <c:pt idx="46964">
                  <c:v>0</c:v>
                </c:pt>
                <c:pt idx="46965">
                  <c:v>0</c:v>
                </c:pt>
                <c:pt idx="46966">
                  <c:v>0</c:v>
                </c:pt>
                <c:pt idx="46967">
                  <c:v>0</c:v>
                </c:pt>
                <c:pt idx="46968">
                  <c:v>0</c:v>
                </c:pt>
                <c:pt idx="46969">
                  <c:v>0</c:v>
                </c:pt>
                <c:pt idx="46970">
                  <c:v>0</c:v>
                </c:pt>
                <c:pt idx="46971">
                  <c:v>0</c:v>
                </c:pt>
                <c:pt idx="46972">
                  <c:v>0</c:v>
                </c:pt>
                <c:pt idx="46973">
                  <c:v>0</c:v>
                </c:pt>
                <c:pt idx="46974">
                  <c:v>0</c:v>
                </c:pt>
                <c:pt idx="46975">
                  <c:v>0</c:v>
                </c:pt>
                <c:pt idx="46976">
                  <c:v>0</c:v>
                </c:pt>
                <c:pt idx="46977">
                  <c:v>0</c:v>
                </c:pt>
                <c:pt idx="46978">
                  <c:v>0</c:v>
                </c:pt>
                <c:pt idx="46979">
                  <c:v>0</c:v>
                </c:pt>
                <c:pt idx="46980">
                  <c:v>0</c:v>
                </c:pt>
                <c:pt idx="46981">
                  <c:v>0</c:v>
                </c:pt>
                <c:pt idx="46982">
                  <c:v>0</c:v>
                </c:pt>
                <c:pt idx="46983">
                  <c:v>0</c:v>
                </c:pt>
                <c:pt idx="46984">
                  <c:v>0</c:v>
                </c:pt>
                <c:pt idx="46985">
                  <c:v>0</c:v>
                </c:pt>
                <c:pt idx="46986">
                  <c:v>0</c:v>
                </c:pt>
                <c:pt idx="46987">
                  <c:v>0</c:v>
                </c:pt>
                <c:pt idx="46988">
                  <c:v>0</c:v>
                </c:pt>
                <c:pt idx="46989">
                  <c:v>0</c:v>
                </c:pt>
                <c:pt idx="46990">
                  <c:v>0</c:v>
                </c:pt>
                <c:pt idx="46991">
                  <c:v>0</c:v>
                </c:pt>
                <c:pt idx="46992">
                  <c:v>0</c:v>
                </c:pt>
                <c:pt idx="46993">
                  <c:v>0</c:v>
                </c:pt>
                <c:pt idx="46994">
                  <c:v>0</c:v>
                </c:pt>
                <c:pt idx="46995">
                  <c:v>0</c:v>
                </c:pt>
                <c:pt idx="46996">
                  <c:v>0</c:v>
                </c:pt>
                <c:pt idx="46997">
                  <c:v>0</c:v>
                </c:pt>
                <c:pt idx="46998">
                  <c:v>0</c:v>
                </c:pt>
                <c:pt idx="46999">
                  <c:v>0</c:v>
                </c:pt>
                <c:pt idx="47000">
                  <c:v>0</c:v>
                </c:pt>
                <c:pt idx="47001">
                  <c:v>0</c:v>
                </c:pt>
                <c:pt idx="47002">
                  <c:v>0</c:v>
                </c:pt>
                <c:pt idx="47003">
                  <c:v>0</c:v>
                </c:pt>
                <c:pt idx="47004">
                  <c:v>0</c:v>
                </c:pt>
                <c:pt idx="47005">
                  <c:v>0</c:v>
                </c:pt>
                <c:pt idx="47006">
                  <c:v>0</c:v>
                </c:pt>
                <c:pt idx="47007">
                  <c:v>0</c:v>
                </c:pt>
                <c:pt idx="47008">
                  <c:v>0</c:v>
                </c:pt>
                <c:pt idx="47009">
                  <c:v>0</c:v>
                </c:pt>
                <c:pt idx="47010">
                  <c:v>0</c:v>
                </c:pt>
                <c:pt idx="47011">
                  <c:v>0</c:v>
                </c:pt>
                <c:pt idx="47012">
                  <c:v>0</c:v>
                </c:pt>
                <c:pt idx="47013">
                  <c:v>0</c:v>
                </c:pt>
                <c:pt idx="47014">
                  <c:v>0</c:v>
                </c:pt>
                <c:pt idx="47015">
                  <c:v>0</c:v>
                </c:pt>
                <c:pt idx="47016">
                  <c:v>0</c:v>
                </c:pt>
                <c:pt idx="47017">
                  <c:v>0</c:v>
                </c:pt>
                <c:pt idx="47018">
                  <c:v>0</c:v>
                </c:pt>
                <c:pt idx="47019">
                  <c:v>0</c:v>
                </c:pt>
                <c:pt idx="47020">
                  <c:v>0</c:v>
                </c:pt>
                <c:pt idx="47021">
                  <c:v>0</c:v>
                </c:pt>
                <c:pt idx="47022">
                  <c:v>0</c:v>
                </c:pt>
                <c:pt idx="47023">
                  <c:v>0</c:v>
                </c:pt>
                <c:pt idx="47024">
                  <c:v>0</c:v>
                </c:pt>
                <c:pt idx="47025">
                  <c:v>0</c:v>
                </c:pt>
                <c:pt idx="47026">
                  <c:v>0</c:v>
                </c:pt>
                <c:pt idx="47027">
                  <c:v>0</c:v>
                </c:pt>
                <c:pt idx="47028">
                  <c:v>0</c:v>
                </c:pt>
                <c:pt idx="47029">
                  <c:v>0</c:v>
                </c:pt>
                <c:pt idx="47030">
                  <c:v>0</c:v>
                </c:pt>
                <c:pt idx="47031">
                  <c:v>0</c:v>
                </c:pt>
                <c:pt idx="47032">
                  <c:v>0</c:v>
                </c:pt>
                <c:pt idx="47033">
                  <c:v>0</c:v>
                </c:pt>
                <c:pt idx="47034">
                  <c:v>0</c:v>
                </c:pt>
                <c:pt idx="47035">
                  <c:v>0</c:v>
                </c:pt>
                <c:pt idx="47036">
                  <c:v>0</c:v>
                </c:pt>
                <c:pt idx="47037">
                  <c:v>0</c:v>
                </c:pt>
                <c:pt idx="47038">
                  <c:v>0</c:v>
                </c:pt>
                <c:pt idx="47039">
                  <c:v>0</c:v>
                </c:pt>
                <c:pt idx="47040">
                  <c:v>0</c:v>
                </c:pt>
                <c:pt idx="47041">
                  <c:v>0</c:v>
                </c:pt>
                <c:pt idx="47042">
                  <c:v>0</c:v>
                </c:pt>
                <c:pt idx="47043">
                  <c:v>0</c:v>
                </c:pt>
                <c:pt idx="47044">
                  <c:v>0</c:v>
                </c:pt>
                <c:pt idx="47045">
                  <c:v>0</c:v>
                </c:pt>
                <c:pt idx="47046">
                  <c:v>0</c:v>
                </c:pt>
                <c:pt idx="47047">
                  <c:v>0</c:v>
                </c:pt>
                <c:pt idx="47048">
                  <c:v>0</c:v>
                </c:pt>
                <c:pt idx="47049">
                  <c:v>0</c:v>
                </c:pt>
                <c:pt idx="47050">
                  <c:v>0</c:v>
                </c:pt>
                <c:pt idx="47051">
                  <c:v>0</c:v>
                </c:pt>
                <c:pt idx="47052">
                  <c:v>0</c:v>
                </c:pt>
                <c:pt idx="47053">
                  <c:v>0</c:v>
                </c:pt>
                <c:pt idx="47054">
                  <c:v>0</c:v>
                </c:pt>
                <c:pt idx="47055">
                  <c:v>0</c:v>
                </c:pt>
                <c:pt idx="47056">
                  <c:v>0</c:v>
                </c:pt>
                <c:pt idx="47057">
                  <c:v>0</c:v>
                </c:pt>
                <c:pt idx="47058">
                  <c:v>0</c:v>
                </c:pt>
                <c:pt idx="47059">
                  <c:v>0</c:v>
                </c:pt>
                <c:pt idx="47060">
                  <c:v>0</c:v>
                </c:pt>
                <c:pt idx="47061">
                  <c:v>0</c:v>
                </c:pt>
                <c:pt idx="47062">
                  <c:v>0</c:v>
                </c:pt>
                <c:pt idx="47063">
                  <c:v>0</c:v>
                </c:pt>
                <c:pt idx="47064">
                  <c:v>0</c:v>
                </c:pt>
                <c:pt idx="47065">
                  <c:v>0</c:v>
                </c:pt>
                <c:pt idx="47066">
                  <c:v>0</c:v>
                </c:pt>
                <c:pt idx="47067">
                  <c:v>0</c:v>
                </c:pt>
                <c:pt idx="47068">
                  <c:v>0</c:v>
                </c:pt>
                <c:pt idx="47069">
                  <c:v>0</c:v>
                </c:pt>
                <c:pt idx="47070">
                  <c:v>0</c:v>
                </c:pt>
                <c:pt idx="47071">
                  <c:v>0</c:v>
                </c:pt>
                <c:pt idx="47072">
                  <c:v>0</c:v>
                </c:pt>
                <c:pt idx="47073">
                  <c:v>0</c:v>
                </c:pt>
                <c:pt idx="47074">
                  <c:v>0</c:v>
                </c:pt>
                <c:pt idx="47075">
                  <c:v>0</c:v>
                </c:pt>
                <c:pt idx="47076">
                  <c:v>0</c:v>
                </c:pt>
                <c:pt idx="47077">
                  <c:v>0</c:v>
                </c:pt>
                <c:pt idx="47078">
                  <c:v>0</c:v>
                </c:pt>
                <c:pt idx="47079">
                  <c:v>0</c:v>
                </c:pt>
                <c:pt idx="47080">
                  <c:v>0</c:v>
                </c:pt>
                <c:pt idx="47081">
                  <c:v>0</c:v>
                </c:pt>
                <c:pt idx="47082">
                  <c:v>0</c:v>
                </c:pt>
                <c:pt idx="47083">
                  <c:v>0</c:v>
                </c:pt>
                <c:pt idx="47084">
                  <c:v>0</c:v>
                </c:pt>
                <c:pt idx="47085">
                  <c:v>0</c:v>
                </c:pt>
                <c:pt idx="47086">
                  <c:v>0</c:v>
                </c:pt>
                <c:pt idx="47087">
                  <c:v>0</c:v>
                </c:pt>
                <c:pt idx="47088">
                  <c:v>0</c:v>
                </c:pt>
                <c:pt idx="47089">
                  <c:v>0</c:v>
                </c:pt>
                <c:pt idx="47090">
                  <c:v>0</c:v>
                </c:pt>
                <c:pt idx="47091">
                  <c:v>0</c:v>
                </c:pt>
                <c:pt idx="47092">
                  <c:v>0</c:v>
                </c:pt>
                <c:pt idx="47093">
                  <c:v>0</c:v>
                </c:pt>
                <c:pt idx="47094">
                  <c:v>0</c:v>
                </c:pt>
                <c:pt idx="47095">
                  <c:v>0</c:v>
                </c:pt>
                <c:pt idx="47096">
                  <c:v>0</c:v>
                </c:pt>
                <c:pt idx="47097">
                  <c:v>0</c:v>
                </c:pt>
                <c:pt idx="47098">
                  <c:v>0</c:v>
                </c:pt>
                <c:pt idx="47099">
                  <c:v>0</c:v>
                </c:pt>
                <c:pt idx="47100">
                  <c:v>0</c:v>
                </c:pt>
                <c:pt idx="47101">
                  <c:v>0</c:v>
                </c:pt>
                <c:pt idx="47102">
                  <c:v>0</c:v>
                </c:pt>
                <c:pt idx="47103">
                  <c:v>0</c:v>
                </c:pt>
                <c:pt idx="47104">
                  <c:v>0</c:v>
                </c:pt>
                <c:pt idx="47105">
                  <c:v>0</c:v>
                </c:pt>
                <c:pt idx="47106">
                  <c:v>0</c:v>
                </c:pt>
                <c:pt idx="47107">
                  <c:v>0</c:v>
                </c:pt>
                <c:pt idx="47108">
                  <c:v>0</c:v>
                </c:pt>
                <c:pt idx="47109">
                  <c:v>0</c:v>
                </c:pt>
                <c:pt idx="47110">
                  <c:v>0</c:v>
                </c:pt>
                <c:pt idx="47111">
                  <c:v>0</c:v>
                </c:pt>
                <c:pt idx="47112">
                  <c:v>0</c:v>
                </c:pt>
                <c:pt idx="47113">
                  <c:v>0</c:v>
                </c:pt>
                <c:pt idx="47114">
                  <c:v>0</c:v>
                </c:pt>
                <c:pt idx="47115">
                  <c:v>0</c:v>
                </c:pt>
                <c:pt idx="47116">
                  <c:v>0</c:v>
                </c:pt>
                <c:pt idx="47117">
                  <c:v>0</c:v>
                </c:pt>
                <c:pt idx="47118">
                  <c:v>0</c:v>
                </c:pt>
                <c:pt idx="47119">
                  <c:v>0</c:v>
                </c:pt>
                <c:pt idx="47120">
                  <c:v>0</c:v>
                </c:pt>
                <c:pt idx="47121">
                  <c:v>0</c:v>
                </c:pt>
                <c:pt idx="47122">
                  <c:v>0</c:v>
                </c:pt>
                <c:pt idx="47123">
                  <c:v>0</c:v>
                </c:pt>
                <c:pt idx="47124">
                  <c:v>0</c:v>
                </c:pt>
                <c:pt idx="47125">
                  <c:v>0</c:v>
                </c:pt>
                <c:pt idx="47126">
                  <c:v>0</c:v>
                </c:pt>
                <c:pt idx="47127">
                  <c:v>0</c:v>
                </c:pt>
                <c:pt idx="47128">
                  <c:v>0</c:v>
                </c:pt>
                <c:pt idx="47129">
                  <c:v>0</c:v>
                </c:pt>
                <c:pt idx="47130">
                  <c:v>0</c:v>
                </c:pt>
                <c:pt idx="47131">
                  <c:v>0</c:v>
                </c:pt>
                <c:pt idx="47132">
                  <c:v>0</c:v>
                </c:pt>
                <c:pt idx="47133">
                  <c:v>0</c:v>
                </c:pt>
                <c:pt idx="47134">
                  <c:v>0</c:v>
                </c:pt>
                <c:pt idx="47135">
                  <c:v>0</c:v>
                </c:pt>
                <c:pt idx="47136">
                  <c:v>0</c:v>
                </c:pt>
                <c:pt idx="47137">
                  <c:v>0</c:v>
                </c:pt>
                <c:pt idx="47138">
                  <c:v>0</c:v>
                </c:pt>
                <c:pt idx="47139">
                  <c:v>0</c:v>
                </c:pt>
                <c:pt idx="47140">
                  <c:v>0</c:v>
                </c:pt>
                <c:pt idx="47141">
                  <c:v>0</c:v>
                </c:pt>
                <c:pt idx="47142">
                  <c:v>0</c:v>
                </c:pt>
                <c:pt idx="47143">
                  <c:v>0</c:v>
                </c:pt>
                <c:pt idx="47144">
                  <c:v>0</c:v>
                </c:pt>
                <c:pt idx="47145">
                  <c:v>0</c:v>
                </c:pt>
                <c:pt idx="47146">
                  <c:v>0</c:v>
                </c:pt>
                <c:pt idx="47147">
                  <c:v>0</c:v>
                </c:pt>
                <c:pt idx="47148">
                  <c:v>0</c:v>
                </c:pt>
                <c:pt idx="47149">
                  <c:v>0</c:v>
                </c:pt>
                <c:pt idx="47150">
                  <c:v>0</c:v>
                </c:pt>
                <c:pt idx="47151">
                  <c:v>0</c:v>
                </c:pt>
                <c:pt idx="47152">
                  <c:v>0</c:v>
                </c:pt>
                <c:pt idx="47153">
                  <c:v>0</c:v>
                </c:pt>
                <c:pt idx="47154">
                  <c:v>0</c:v>
                </c:pt>
                <c:pt idx="47155">
                  <c:v>0</c:v>
                </c:pt>
                <c:pt idx="47156">
                  <c:v>0</c:v>
                </c:pt>
                <c:pt idx="47157">
                  <c:v>0</c:v>
                </c:pt>
                <c:pt idx="47158">
                  <c:v>0</c:v>
                </c:pt>
                <c:pt idx="47159">
                  <c:v>0</c:v>
                </c:pt>
                <c:pt idx="47160">
                  <c:v>0</c:v>
                </c:pt>
                <c:pt idx="47161">
                  <c:v>0</c:v>
                </c:pt>
                <c:pt idx="47162">
                  <c:v>0</c:v>
                </c:pt>
                <c:pt idx="47163">
                  <c:v>0</c:v>
                </c:pt>
                <c:pt idx="47164">
                  <c:v>0</c:v>
                </c:pt>
                <c:pt idx="47165">
                  <c:v>0</c:v>
                </c:pt>
                <c:pt idx="47166">
                  <c:v>0</c:v>
                </c:pt>
                <c:pt idx="47167">
                  <c:v>0</c:v>
                </c:pt>
                <c:pt idx="47168">
                  <c:v>0</c:v>
                </c:pt>
                <c:pt idx="47169">
                  <c:v>0</c:v>
                </c:pt>
                <c:pt idx="47170">
                  <c:v>0</c:v>
                </c:pt>
                <c:pt idx="47171">
                  <c:v>0</c:v>
                </c:pt>
                <c:pt idx="47172">
                  <c:v>0</c:v>
                </c:pt>
                <c:pt idx="47173">
                  <c:v>0</c:v>
                </c:pt>
                <c:pt idx="47174">
                  <c:v>0</c:v>
                </c:pt>
                <c:pt idx="47175">
                  <c:v>0</c:v>
                </c:pt>
                <c:pt idx="47176">
                  <c:v>0</c:v>
                </c:pt>
                <c:pt idx="47177">
                  <c:v>0</c:v>
                </c:pt>
                <c:pt idx="47178">
                  <c:v>0</c:v>
                </c:pt>
                <c:pt idx="47179">
                  <c:v>0</c:v>
                </c:pt>
                <c:pt idx="47180">
                  <c:v>0</c:v>
                </c:pt>
                <c:pt idx="47181">
                  <c:v>0</c:v>
                </c:pt>
                <c:pt idx="47182">
                  <c:v>0</c:v>
                </c:pt>
                <c:pt idx="47183">
                  <c:v>0</c:v>
                </c:pt>
                <c:pt idx="47184">
                  <c:v>0</c:v>
                </c:pt>
                <c:pt idx="47185">
                  <c:v>0</c:v>
                </c:pt>
                <c:pt idx="47186">
                  <c:v>0</c:v>
                </c:pt>
                <c:pt idx="47187">
                  <c:v>0</c:v>
                </c:pt>
                <c:pt idx="47188">
                  <c:v>0</c:v>
                </c:pt>
                <c:pt idx="47189">
                  <c:v>0</c:v>
                </c:pt>
                <c:pt idx="47190">
                  <c:v>0</c:v>
                </c:pt>
                <c:pt idx="47191">
                  <c:v>0</c:v>
                </c:pt>
                <c:pt idx="47192">
                  <c:v>0</c:v>
                </c:pt>
                <c:pt idx="47193">
                  <c:v>0</c:v>
                </c:pt>
                <c:pt idx="47194">
                  <c:v>0</c:v>
                </c:pt>
                <c:pt idx="47195">
                  <c:v>0</c:v>
                </c:pt>
                <c:pt idx="47196">
                  <c:v>0</c:v>
                </c:pt>
                <c:pt idx="47197">
                  <c:v>0</c:v>
                </c:pt>
                <c:pt idx="47198">
                  <c:v>0</c:v>
                </c:pt>
                <c:pt idx="47199">
                  <c:v>0</c:v>
                </c:pt>
                <c:pt idx="47200">
                  <c:v>0</c:v>
                </c:pt>
                <c:pt idx="47201">
                  <c:v>0</c:v>
                </c:pt>
                <c:pt idx="47202">
                  <c:v>0</c:v>
                </c:pt>
                <c:pt idx="47203">
                  <c:v>0</c:v>
                </c:pt>
                <c:pt idx="47204">
                  <c:v>0</c:v>
                </c:pt>
                <c:pt idx="47205">
                  <c:v>0</c:v>
                </c:pt>
                <c:pt idx="47206">
                  <c:v>0</c:v>
                </c:pt>
                <c:pt idx="47207">
                  <c:v>0</c:v>
                </c:pt>
                <c:pt idx="47208">
                  <c:v>0</c:v>
                </c:pt>
                <c:pt idx="47209">
                  <c:v>0</c:v>
                </c:pt>
                <c:pt idx="47210">
                  <c:v>0</c:v>
                </c:pt>
                <c:pt idx="47211">
                  <c:v>0</c:v>
                </c:pt>
                <c:pt idx="47212">
                  <c:v>0</c:v>
                </c:pt>
                <c:pt idx="47213">
                  <c:v>0</c:v>
                </c:pt>
                <c:pt idx="47214">
                  <c:v>0</c:v>
                </c:pt>
                <c:pt idx="47215">
                  <c:v>0</c:v>
                </c:pt>
                <c:pt idx="47216">
                  <c:v>0</c:v>
                </c:pt>
                <c:pt idx="47217">
                  <c:v>0</c:v>
                </c:pt>
                <c:pt idx="47218">
                  <c:v>0</c:v>
                </c:pt>
                <c:pt idx="47219">
                  <c:v>0</c:v>
                </c:pt>
                <c:pt idx="47220">
                  <c:v>0</c:v>
                </c:pt>
                <c:pt idx="47221">
                  <c:v>0</c:v>
                </c:pt>
                <c:pt idx="47222">
                  <c:v>0</c:v>
                </c:pt>
                <c:pt idx="47223">
                  <c:v>0</c:v>
                </c:pt>
                <c:pt idx="47224">
                  <c:v>0</c:v>
                </c:pt>
                <c:pt idx="47225">
                  <c:v>0</c:v>
                </c:pt>
                <c:pt idx="47226">
                  <c:v>0</c:v>
                </c:pt>
                <c:pt idx="47227">
                  <c:v>0</c:v>
                </c:pt>
                <c:pt idx="47228">
                  <c:v>0</c:v>
                </c:pt>
                <c:pt idx="47229">
                  <c:v>0</c:v>
                </c:pt>
                <c:pt idx="47230">
                  <c:v>0</c:v>
                </c:pt>
                <c:pt idx="47231">
                  <c:v>0</c:v>
                </c:pt>
                <c:pt idx="47232">
                  <c:v>0</c:v>
                </c:pt>
                <c:pt idx="47233">
                  <c:v>0</c:v>
                </c:pt>
                <c:pt idx="47234">
                  <c:v>0</c:v>
                </c:pt>
                <c:pt idx="47235">
                  <c:v>0</c:v>
                </c:pt>
                <c:pt idx="47236">
                  <c:v>0</c:v>
                </c:pt>
                <c:pt idx="47237">
                  <c:v>0</c:v>
                </c:pt>
                <c:pt idx="47238">
                  <c:v>0</c:v>
                </c:pt>
                <c:pt idx="47239">
                  <c:v>0</c:v>
                </c:pt>
                <c:pt idx="47240">
                  <c:v>0</c:v>
                </c:pt>
                <c:pt idx="47241">
                  <c:v>0</c:v>
                </c:pt>
                <c:pt idx="47242">
                  <c:v>0</c:v>
                </c:pt>
                <c:pt idx="47243">
                  <c:v>0</c:v>
                </c:pt>
                <c:pt idx="47244">
                  <c:v>0</c:v>
                </c:pt>
                <c:pt idx="47245">
                  <c:v>0</c:v>
                </c:pt>
                <c:pt idx="47246">
                  <c:v>0</c:v>
                </c:pt>
                <c:pt idx="47247">
                  <c:v>0</c:v>
                </c:pt>
                <c:pt idx="47248">
                  <c:v>0</c:v>
                </c:pt>
                <c:pt idx="47249">
                  <c:v>0</c:v>
                </c:pt>
                <c:pt idx="47250">
                  <c:v>0</c:v>
                </c:pt>
                <c:pt idx="47251">
                  <c:v>0</c:v>
                </c:pt>
                <c:pt idx="47252">
                  <c:v>0</c:v>
                </c:pt>
                <c:pt idx="47253">
                  <c:v>0</c:v>
                </c:pt>
                <c:pt idx="47254">
                  <c:v>0</c:v>
                </c:pt>
                <c:pt idx="47255">
                  <c:v>0</c:v>
                </c:pt>
                <c:pt idx="47256">
                  <c:v>0</c:v>
                </c:pt>
                <c:pt idx="47257">
                  <c:v>0</c:v>
                </c:pt>
                <c:pt idx="47258">
                  <c:v>0</c:v>
                </c:pt>
                <c:pt idx="47259">
                  <c:v>0</c:v>
                </c:pt>
                <c:pt idx="47260">
                  <c:v>0</c:v>
                </c:pt>
                <c:pt idx="47261">
                  <c:v>0</c:v>
                </c:pt>
                <c:pt idx="47262">
                  <c:v>0</c:v>
                </c:pt>
                <c:pt idx="47263">
                  <c:v>0</c:v>
                </c:pt>
                <c:pt idx="47264">
                  <c:v>0</c:v>
                </c:pt>
                <c:pt idx="47265">
                  <c:v>0</c:v>
                </c:pt>
                <c:pt idx="47266">
                  <c:v>0</c:v>
                </c:pt>
                <c:pt idx="47267">
                  <c:v>0</c:v>
                </c:pt>
                <c:pt idx="47268">
                  <c:v>0</c:v>
                </c:pt>
                <c:pt idx="47269">
                  <c:v>0</c:v>
                </c:pt>
                <c:pt idx="47270">
                  <c:v>0</c:v>
                </c:pt>
                <c:pt idx="47271">
                  <c:v>0</c:v>
                </c:pt>
                <c:pt idx="47272">
                  <c:v>0</c:v>
                </c:pt>
                <c:pt idx="47273">
                  <c:v>0</c:v>
                </c:pt>
                <c:pt idx="47274">
                  <c:v>0</c:v>
                </c:pt>
                <c:pt idx="47275">
                  <c:v>0</c:v>
                </c:pt>
                <c:pt idx="47276">
                  <c:v>0</c:v>
                </c:pt>
                <c:pt idx="47277">
                  <c:v>0</c:v>
                </c:pt>
                <c:pt idx="47278">
                  <c:v>0</c:v>
                </c:pt>
                <c:pt idx="47279">
                  <c:v>0</c:v>
                </c:pt>
                <c:pt idx="47280">
                  <c:v>0</c:v>
                </c:pt>
                <c:pt idx="47281">
                  <c:v>0</c:v>
                </c:pt>
                <c:pt idx="47282">
                  <c:v>0</c:v>
                </c:pt>
                <c:pt idx="47283">
                  <c:v>0</c:v>
                </c:pt>
                <c:pt idx="47284">
                  <c:v>0</c:v>
                </c:pt>
                <c:pt idx="47285">
                  <c:v>0</c:v>
                </c:pt>
                <c:pt idx="47286">
                  <c:v>0</c:v>
                </c:pt>
                <c:pt idx="47287">
                  <c:v>0</c:v>
                </c:pt>
                <c:pt idx="47288">
                  <c:v>0</c:v>
                </c:pt>
                <c:pt idx="47289">
                  <c:v>0</c:v>
                </c:pt>
                <c:pt idx="47290">
                  <c:v>0</c:v>
                </c:pt>
                <c:pt idx="47291">
                  <c:v>0</c:v>
                </c:pt>
                <c:pt idx="47292">
                  <c:v>0</c:v>
                </c:pt>
                <c:pt idx="47293">
                  <c:v>0</c:v>
                </c:pt>
                <c:pt idx="47294">
                  <c:v>0</c:v>
                </c:pt>
                <c:pt idx="47295">
                  <c:v>0</c:v>
                </c:pt>
                <c:pt idx="47296">
                  <c:v>0</c:v>
                </c:pt>
                <c:pt idx="47297">
                  <c:v>0</c:v>
                </c:pt>
                <c:pt idx="47298">
                  <c:v>0</c:v>
                </c:pt>
                <c:pt idx="47299">
                  <c:v>0</c:v>
                </c:pt>
                <c:pt idx="47300">
                  <c:v>0</c:v>
                </c:pt>
                <c:pt idx="47301">
                  <c:v>0</c:v>
                </c:pt>
                <c:pt idx="47302">
                  <c:v>0</c:v>
                </c:pt>
                <c:pt idx="47303">
                  <c:v>0</c:v>
                </c:pt>
                <c:pt idx="47304">
                  <c:v>0</c:v>
                </c:pt>
                <c:pt idx="47305">
                  <c:v>0</c:v>
                </c:pt>
                <c:pt idx="47306">
                  <c:v>0</c:v>
                </c:pt>
                <c:pt idx="47307">
                  <c:v>0</c:v>
                </c:pt>
                <c:pt idx="47308">
                  <c:v>0</c:v>
                </c:pt>
                <c:pt idx="47309">
                  <c:v>0</c:v>
                </c:pt>
                <c:pt idx="47310">
                  <c:v>0</c:v>
                </c:pt>
                <c:pt idx="47311">
                  <c:v>0</c:v>
                </c:pt>
                <c:pt idx="47312">
                  <c:v>0</c:v>
                </c:pt>
                <c:pt idx="47313">
                  <c:v>0</c:v>
                </c:pt>
                <c:pt idx="47314">
                  <c:v>0</c:v>
                </c:pt>
                <c:pt idx="47315">
                  <c:v>0</c:v>
                </c:pt>
                <c:pt idx="47316">
                  <c:v>0</c:v>
                </c:pt>
                <c:pt idx="47317">
                  <c:v>0</c:v>
                </c:pt>
                <c:pt idx="47318">
                  <c:v>0</c:v>
                </c:pt>
                <c:pt idx="47319">
                  <c:v>0</c:v>
                </c:pt>
                <c:pt idx="47320">
                  <c:v>0</c:v>
                </c:pt>
                <c:pt idx="47321">
                  <c:v>0</c:v>
                </c:pt>
                <c:pt idx="47322">
                  <c:v>0</c:v>
                </c:pt>
                <c:pt idx="47323">
                  <c:v>0</c:v>
                </c:pt>
                <c:pt idx="47324">
                  <c:v>0</c:v>
                </c:pt>
                <c:pt idx="47325">
                  <c:v>0</c:v>
                </c:pt>
                <c:pt idx="47326">
                  <c:v>0</c:v>
                </c:pt>
                <c:pt idx="47327">
                  <c:v>0</c:v>
                </c:pt>
                <c:pt idx="47328">
                  <c:v>0</c:v>
                </c:pt>
                <c:pt idx="47329">
                  <c:v>0</c:v>
                </c:pt>
                <c:pt idx="47330">
                  <c:v>0</c:v>
                </c:pt>
                <c:pt idx="47331">
                  <c:v>0</c:v>
                </c:pt>
                <c:pt idx="47332">
                  <c:v>0</c:v>
                </c:pt>
                <c:pt idx="47333">
                  <c:v>0</c:v>
                </c:pt>
                <c:pt idx="47334">
                  <c:v>0</c:v>
                </c:pt>
                <c:pt idx="47335">
                  <c:v>0</c:v>
                </c:pt>
                <c:pt idx="47336">
                  <c:v>0</c:v>
                </c:pt>
                <c:pt idx="47337">
                  <c:v>0</c:v>
                </c:pt>
                <c:pt idx="47338">
                  <c:v>0</c:v>
                </c:pt>
                <c:pt idx="47339">
                  <c:v>0</c:v>
                </c:pt>
                <c:pt idx="47340">
                  <c:v>0</c:v>
                </c:pt>
                <c:pt idx="47341">
                  <c:v>0</c:v>
                </c:pt>
                <c:pt idx="47342">
                  <c:v>0</c:v>
                </c:pt>
                <c:pt idx="47343">
                  <c:v>0</c:v>
                </c:pt>
                <c:pt idx="47344">
                  <c:v>0</c:v>
                </c:pt>
                <c:pt idx="47345">
                  <c:v>0</c:v>
                </c:pt>
                <c:pt idx="47346">
                  <c:v>0</c:v>
                </c:pt>
                <c:pt idx="47347">
                  <c:v>0</c:v>
                </c:pt>
                <c:pt idx="47348">
                  <c:v>0</c:v>
                </c:pt>
                <c:pt idx="47349">
                  <c:v>0</c:v>
                </c:pt>
                <c:pt idx="47350">
                  <c:v>0</c:v>
                </c:pt>
                <c:pt idx="47351">
                  <c:v>0</c:v>
                </c:pt>
                <c:pt idx="47352">
                  <c:v>0</c:v>
                </c:pt>
                <c:pt idx="47353">
                  <c:v>0</c:v>
                </c:pt>
                <c:pt idx="47354">
                  <c:v>0</c:v>
                </c:pt>
                <c:pt idx="47355">
                  <c:v>0</c:v>
                </c:pt>
                <c:pt idx="47356">
                  <c:v>0</c:v>
                </c:pt>
                <c:pt idx="47357">
                  <c:v>0</c:v>
                </c:pt>
                <c:pt idx="47358">
                  <c:v>0</c:v>
                </c:pt>
                <c:pt idx="47359">
                  <c:v>0</c:v>
                </c:pt>
                <c:pt idx="47360">
                  <c:v>0</c:v>
                </c:pt>
                <c:pt idx="47361">
                  <c:v>0</c:v>
                </c:pt>
                <c:pt idx="47362">
                  <c:v>0</c:v>
                </c:pt>
                <c:pt idx="47363">
                  <c:v>0</c:v>
                </c:pt>
                <c:pt idx="47364">
                  <c:v>0</c:v>
                </c:pt>
                <c:pt idx="47365">
                  <c:v>0</c:v>
                </c:pt>
                <c:pt idx="47366">
                  <c:v>0</c:v>
                </c:pt>
                <c:pt idx="47367">
                  <c:v>0</c:v>
                </c:pt>
                <c:pt idx="47368">
                  <c:v>0</c:v>
                </c:pt>
                <c:pt idx="47369">
                  <c:v>0</c:v>
                </c:pt>
                <c:pt idx="47370">
                  <c:v>0</c:v>
                </c:pt>
                <c:pt idx="47371">
                  <c:v>0</c:v>
                </c:pt>
                <c:pt idx="47372">
                  <c:v>0</c:v>
                </c:pt>
                <c:pt idx="47373">
                  <c:v>0</c:v>
                </c:pt>
                <c:pt idx="47374">
                  <c:v>0</c:v>
                </c:pt>
                <c:pt idx="47375">
                  <c:v>0</c:v>
                </c:pt>
                <c:pt idx="47376">
                  <c:v>0</c:v>
                </c:pt>
                <c:pt idx="47377">
                  <c:v>0</c:v>
                </c:pt>
                <c:pt idx="47378">
                  <c:v>0</c:v>
                </c:pt>
                <c:pt idx="47379">
                  <c:v>0</c:v>
                </c:pt>
                <c:pt idx="47380">
                  <c:v>0</c:v>
                </c:pt>
                <c:pt idx="47381">
                  <c:v>0</c:v>
                </c:pt>
                <c:pt idx="47382">
                  <c:v>0</c:v>
                </c:pt>
                <c:pt idx="47383">
                  <c:v>0</c:v>
                </c:pt>
                <c:pt idx="47384">
                  <c:v>0</c:v>
                </c:pt>
                <c:pt idx="47385">
                  <c:v>0</c:v>
                </c:pt>
                <c:pt idx="47386">
                  <c:v>0</c:v>
                </c:pt>
                <c:pt idx="47387">
                  <c:v>0</c:v>
                </c:pt>
                <c:pt idx="47388">
                  <c:v>0</c:v>
                </c:pt>
                <c:pt idx="47389">
                  <c:v>0</c:v>
                </c:pt>
                <c:pt idx="47390">
                  <c:v>0</c:v>
                </c:pt>
                <c:pt idx="47391">
                  <c:v>0</c:v>
                </c:pt>
                <c:pt idx="47392">
                  <c:v>0</c:v>
                </c:pt>
                <c:pt idx="47393">
                  <c:v>0</c:v>
                </c:pt>
                <c:pt idx="47394">
                  <c:v>0</c:v>
                </c:pt>
                <c:pt idx="47395">
                  <c:v>0</c:v>
                </c:pt>
                <c:pt idx="47396">
                  <c:v>0</c:v>
                </c:pt>
                <c:pt idx="47397">
                  <c:v>0</c:v>
                </c:pt>
                <c:pt idx="47398">
                  <c:v>0</c:v>
                </c:pt>
                <c:pt idx="47399">
                  <c:v>0</c:v>
                </c:pt>
                <c:pt idx="47400">
                  <c:v>0</c:v>
                </c:pt>
                <c:pt idx="47401">
                  <c:v>0</c:v>
                </c:pt>
                <c:pt idx="47402">
                  <c:v>0</c:v>
                </c:pt>
                <c:pt idx="47403">
                  <c:v>0</c:v>
                </c:pt>
                <c:pt idx="47404">
                  <c:v>0</c:v>
                </c:pt>
                <c:pt idx="47405">
                  <c:v>0</c:v>
                </c:pt>
                <c:pt idx="47406">
                  <c:v>0</c:v>
                </c:pt>
                <c:pt idx="47407">
                  <c:v>0</c:v>
                </c:pt>
                <c:pt idx="47408">
                  <c:v>0</c:v>
                </c:pt>
                <c:pt idx="47409">
                  <c:v>0</c:v>
                </c:pt>
                <c:pt idx="47410">
                  <c:v>0</c:v>
                </c:pt>
                <c:pt idx="47411">
                  <c:v>0</c:v>
                </c:pt>
                <c:pt idx="47412">
                  <c:v>0</c:v>
                </c:pt>
                <c:pt idx="47413">
                  <c:v>0</c:v>
                </c:pt>
                <c:pt idx="47414">
                  <c:v>0</c:v>
                </c:pt>
                <c:pt idx="47415">
                  <c:v>0</c:v>
                </c:pt>
                <c:pt idx="47416">
                  <c:v>0</c:v>
                </c:pt>
                <c:pt idx="47417">
                  <c:v>0</c:v>
                </c:pt>
                <c:pt idx="47418">
                  <c:v>0</c:v>
                </c:pt>
                <c:pt idx="47419">
                  <c:v>0</c:v>
                </c:pt>
                <c:pt idx="47420">
                  <c:v>0</c:v>
                </c:pt>
                <c:pt idx="47421">
                  <c:v>0</c:v>
                </c:pt>
                <c:pt idx="47422">
                  <c:v>0</c:v>
                </c:pt>
                <c:pt idx="47423">
                  <c:v>0</c:v>
                </c:pt>
                <c:pt idx="47424">
                  <c:v>0</c:v>
                </c:pt>
                <c:pt idx="47425">
                  <c:v>0</c:v>
                </c:pt>
                <c:pt idx="47426">
                  <c:v>0</c:v>
                </c:pt>
                <c:pt idx="47427">
                  <c:v>0</c:v>
                </c:pt>
                <c:pt idx="47428">
                  <c:v>0</c:v>
                </c:pt>
                <c:pt idx="47429">
                  <c:v>0</c:v>
                </c:pt>
                <c:pt idx="47430">
                  <c:v>0</c:v>
                </c:pt>
                <c:pt idx="47431">
                  <c:v>0</c:v>
                </c:pt>
                <c:pt idx="47432">
                  <c:v>0</c:v>
                </c:pt>
                <c:pt idx="47433">
                  <c:v>0</c:v>
                </c:pt>
                <c:pt idx="47434">
                  <c:v>0</c:v>
                </c:pt>
                <c:pt idx="47435">
                  <c:v>0</c:v>
                </c:pt>
                <c:pt idx="47436">
                  <c:v>0</c:v>
                </c:pt>
                <c:pt idx="47437">
                  <c:v>0</c:v>
                </c:pt>
                <c:pt idx="47438">
                  <c:v>0</c:v>
                </c:pt>
                <c:pt idx="47439">
                  <c:v>0</c:v>
                </c:pt>
                <c:pt idx="47440">
                  <c:v>0</c:v>
                </c:pt>
                <c:pt idx="47441">
                  <c:v>0</c:v>
                </c:pt>
                <c:pt idx="47442">
                  <c:v>0</c:v>
                </c:pt>
                <c:pt idx="47443">
                  <c:v>0</c:v>
                </c:pt>
                <c:pt idx="47444">
                  <c:v>0</c:v>
                </c:pt>
                <c:pt idx="47445">
                  <c:v>0</c:v>
                </c:pt>
                <c:pt idx="47446">
                  <c:v>0</c:v>
                </c:pt>
                <c:pt idx="47447">
                  <c:v>0</c:v>
                </c:pt>
                <c:pt idx="47448">
                  <c:v>0</c:v>
                </c:pt>
                <c:pt idx="47449">
                  <c:v>0</c:v>
                </c:pt>
                <c:pt idx="47450">
                  <c:v>0</c:v>
                </c:pt>
                <c:pt idx="47451">
                  <c:v>0</c:v>
                </c:pt>
                <c:pt idx="47452">
                  <c:v>0</c:v>
                </c:pt>
                <c:pt idx="47453">
                  <c:v>0</c:v>
                </c:pt>
                <c:pt idx="47454">
                  <c:v>0</c:v>
                </c:pt>
                <c:pt idx="47455">
                  <c:v>0</c:v>
                </c:pt>
                <c:pt idx="47456">
                  <c:v>0</c:v>
                </c:pt>
                <c:pt idx="47457">
                  <c:v>0</c:v>
                </c:pt>
                <c:pt idx="47458">
                  <c:v>0</c:v>
                </c:pt>
                <c:pt idx="47459">
                  <c:v>0</c:v>
                </c:pt>
                <c:pt idx="47460">
                  <c:v>0</c:v>
                </c:pt>
                <c:pt idx="47461">
                  <c:v>0</c:v>
                </c:pt>
                <c:pt idx="47462">
                  <c:v>0</c:v>
                </c:pt>
                <c:pt idx="47463">
                  <c:v>0</c:v>
                </c:pt>
                <c:pt idx="47464">
                  <c:v>0</c:v>
                </c:pt>
                <c:pt idx="47465">
                  <c:v>0</c:v>
                </c:pt>
                <c:pt idx="47466">
                  <c:v>0</c:v>
                </c:pt>
                <c:pt idx="47467">
                  <c:v>0</c:v>
                </c:pt>
                <c:pt idx="47468">
                  <c:v>0</c:v>
                </c:pt>
                <c:pt idx="47469">
                  <c:v>0</c:v>
                </c:pt>
                <c:pt idx="47470">
                  <c:v>0</c:v>
                </c:pt>
                <c:pt idx="47471">
                  <c:v>0</c:v>
                </c:pt>
                <c:pt idx="47472">
                  <c:v>0</c:v>
                </c:pt>
                <c:pt idx="47473">
                  <c:v>0</c:v>
                </c:pt>
                <c:pt idx="47474">
                  <c:v>0</c:v>
                </c:pt>
                <c:pt idx="47475">
                  <c:v>0</c:v>
                </c:pt>
                <c:pt idx="47476">
                  <c:v>0</c:v>
                </c:pt>
                <c:pt idx="47477">
                  <c:v>0</c:v>
                </c:pt>
                <c:pt idx="47478">
                  <c:v>0</c:v>
                </c:pt>
                <c:pt idx="47479">
                  <c:v>0</c:v>
                </c:pt>
                <c:pt idx="47480">
                  <c:v>0</c:v>
                </c:pt>
                <c:pt idx="47481">
                  <c:v>0</c:v>
                </c:pt>
                <c:pt idx="47482">
                  <c:v>0</c:v>
                </c:pt>
                <c:pt idx="47483">
                  <c:v>0</c:v>
                </c:pt>
                <c:pt idx="47484">
                  <c:v>0</c:v>
                </c:pt>
                <c:pt idx="47485">
                  <c:v>0</c:v>
                </c:pt>
                <c:pt idx="47486">
                  <c:v>0</c:v>
                </c:pt>
                <c:pt idx="47487">
                  <c:v>0</c:v>
                </c:pt>
                <c:pt idx="47488">
                  <c:v>0</c:v>
                </c:pt>
                <c:pt idx="47489">
                  <c:v>0</c:v>
                </c:pt>
                <c:pt idx="47490">
                  <c:v>0</c:v>
                </c:pt>
                <c:pt idx="47491">
                  <c:v>0</c:v>
                </c:pt>
                <c:pt idx="47492">
                  <c:v>0</c:v>
                </c:pt>
                <c:pt idx="47493">
                  <c:v>0</c:v>
                </c:pt>
                <c:pt idx="47494">
                  <c:v>0</c:v>
                </c:pt>
                <c:pt idx="47495">
                  <c:v>0</c:v>
                </c:pt>
                <c:pt idx="47496">
                  <c:v>0</c:v>
                </c:pt>
                <c:pt idx="47497">
                  <c:v>0</c:v>
                </c:pt>
                <c:pt idx="47498">
                  <c:v>0</c:v>
                </c:pt>
                <c:pt idx="47499">
                  <c:v>0</c:v>
                </c:pt>
                <c:pt idx="47500">
                  <c:v>0</c:v>
                </c:pt>
                <c:pt idx="47501">
                  <c:v>0</c:v>
                </c:pt>
                <c:pt idx="47502">
                  <c:v>0</c:v>
                </c:pt>
                <c:pt idx="47503">
                  <c:v>0</c:v>
                </c:pt>
                <c:pt idx="47504">
                  <c:v>0</c:v>
                </c:pt>
                <c:pt idx="47505">
                  <c:v>0</c:v>
                </c:pt>
                <c:pt idx="47506">
                  <c:v>0</c:v>
                </c:pt>
                <c:pt idx="47507">
                  <c:v>0</c:v>
                </c:pt>
                <c:pt idx="47508">
                  <c:v>0</c:v>
                </c:pt>
                <c:pt idx="47509">
                  <c:v>0</c:v>
                </c:pt>
                <c:pt idx="47510">
                  <c:v>0</c:v>
                </c:pt>
                <c:pt idx="47511">
                  <c:v>0</c:v>
                </c:pt>
                <c:pt idx="47512">
                  <c:v>0</c:v>
                </c:pt>
                <c:pt idx="47513">
                  <c:v>0</c:v>
                </c:pt>
                <c:pt idx="47514">
                  <c:v>0</c:v>
                </c:pt>
                <c:pt idx="47515">
                  <c:v>0</c:v>
                </c:pt>
                <c:pt idx="47516">
                  <c:v>0</c:v>
                </c:pt>
                <c:pt idx="47517">
                  <c:v>0</c:v>
                </c:pt>
                <c:pt idx="47518">
                  <c:v>0</c:v>
                </c:pt>
                <c:pt idx="47519">
                  <c:v>0</c:v>
                </c:pt>
                <c:pt idx="47520">
                  <c:v>0</c:v>
                </c:pt>
                <c:pt idx="47521">
                  <c:v>0</c:v>
                </c:pt>
                <c:pt idx="47522">
                  <c:v>0</c:v>
                </c:pt>
                <c:pt idx="47523">
                  <c:v>0</c:v>
                </c:pt>
                <c:pt idx="47524">
                  <c:v>0</c:v>
                </c:pt>
                <c:pt idx="47525">
                  <c:v>0</c:v>
                </c:pt>
                <c:pt idx="47526">
                  <c:v>0</c:v>
                </c:pt>
                <c:pt idx="47527">
                  <c:v>0</c:v>
                </c:pt>
                <c:pt idx="47528">
                  <c:v>0</c:v>
                </c:pt>
                <c:pt idx="47529">
                  <c:v>0</c:v>
                </c:pt>
                <c:pt idx="47530">
                  <c:v>0</c:v>
                </c:pt>
                <c:pt idx="47531">
                  <c:v>0</c:v>
                </c:pt>
                <c:pt idx="47532">
                  <c:v>0</c:v>
                </c:pt>
                <c:pt idx="47533">
                  <c:v>0</c:v>
                </c:pt>
                <c:pt idx="47534">
                  <c:v>0</c:v>
                </c:pt>
                <c:pt idx="47535">
                  <c:v>0</c:v>
                </c:pt>
                <c:pt idx="47536">
                  <c:v>0</c:v>
                </c:pt>
                <c:pt idx="47537">
                  <c:v>0</c:v>
                </c:pt>
                <c:pt idx="47538">
                  <c:v>0</c:v>
                </c:pt>
                <c:pt idx="47539">
                  <c:v>0</c:v>
                </c:pt>
                <c:pt idx="47540">
                  <c:v>0</c:v>
                </c:pt>
                <c:pt idx="47541">
                  <c:v>0</c:v>
                </c:pt>
                <c:pt idx="47542">
                  <c:v>0</c:v>
                </c:pt>
                <c:pt idx="47543">
                  <c:v>0</c:v>
                </c:pt>
                <c:pt idx="47544">
                  <c:v>0</c:v>
                </c:pt>
                <c:pt idx="47545">
                  <c:v>0</c:v>
                </c:pt>
                <c:pt idx="47546">
                  <c:v>0</c:v>
                </c:pt>
                <c:pt idx="47547">
                  <c:v>0</c:v>
                </c:pt>
                <c:pt idx="47548">
                  <c:v>0</c:v>
                </c:pt>
                <c:pt idx="47549">
                  <c:v>0</c:v>
                </c:pt>
                <c:pt idx="47550">
                  <c:v>0</c:v>
                </c:pt>
                <c:pt idx="47551">
                  <c:v>0</c:v>
                </c:pt>
                <c:pt idx="47552">
                  <c:v>0</c:v>
                </c:pt>
                <c:pt idx="47553">
                  <c:v>0</c:v>
                </c:pt>
                <c:pt idx="47554">
                  <c:v>0</c:v>
                </c:pt>
                <c:pt idx="47555">
                  <c:v>0</c:v>
                </c:pt>
                <c:pt idx="47556">
                  <c:v>0</c:v>
                </c:pt>
                <c:pt idx="47557">
                  <c:v>0</c:v>
                </c:pt>
                <c:pt idx="47558">
                  <c:v>0</c:v>
                </c:pt>
                <c:pt idx="47559">
                  <c:v>0</c:v>
                </c:pt>
                <c:pt idx="47560">
                  <c:v>0</c:v>
                </c:pt>
                <c:pt idx="47561">
                  <c:v>0</c:v>
                </c:pt>
                <c:pt idx="47562">
                  <c:v>0</c:v>
                </c:pt>
                <c:pt idx="47563">
                  <c:v>0</c:v>
                </c:pt>
                <c:pt idx="47564">
                  <c:v>0</c:v>
                </c:pt>
                <c:pt idx="47565">
                  <c:v>0</c:v>
                </c:pt>
                <c:pt idx="47566">
                  <c:v>0</c:v>
                </c:pt>
                <c:pt idx="47567">
                  <c:v>0</c:v>
                </c:pt>
                <c:pt idx="47568">
                  <c:v>0</c:v>
                </c:pt>
                <c:pt idx="47569">
                  <c:v>0</c:v>
                </c:pt>
                <c:pt idx="47570">
                  <c:v>0</c:v>
                </c:pt>
                <c:pt idx="47571">
                  <c:v>0</c:v>
                </c:pt>
                <c:pt idx="47572">
                  <c:v>0</c:v>
                </c:pt>
                <c:pt idx="47573">
                  <c:v>0</c:v>
                </c:pt>
                <c:pt idx="47574">
                  <c:v>0</c:v>
                </c:pt>
                <c:pt idx="47575">
                  <c:v>0</c:v>
                </c:pt>
                <c:pt idx="47576">
                  <c:v>0</c:v>
                </c:pt>
                <c:pt idx="47577">
                  <c:v>0</c:v>
                </c:pt>
                <c:pt idx="47578">
                  <c:v>0</c:v>
                </c:pt>
                <c:pt idx="47579">
                  <c:v>0</c:v>
                </c:pt>
                <c:pt idx="47580">
                  <c:v>0</c:v>
                </c:pt>
                <c:pt idx="47581">
                  <c:v>0</c:v>
                </c:pt>
                <c:pt idx="47582">
                  <c:v>0</c:v>
                </c:pt>
                <c:pt idx="47583">
                  <c:v>0</c:v>
                </c:pt>
                <c:pt idx="47584">
                  <c:v>0</c:v>
                </c:pt>
                <c:pt idx="47585">
                  <c:v>0</c:v>
                </c:pt>
                <c:pt idx="47586">
                  <c:v>0</c:v>
                </c:pt>
                <c:pt idx="47587">
                  <c:v>0</c:v>
                </c:pt>
                <c:pt idx="47588">
                  <c:v>0</c:v>
                </c:pt>
                <c:pt idx="47589">
                  <c:v>0</c:v>
                </c:pt>
                <c:pt idx="47590">
                  <c:v>0</c:v>
                </c:pt>
                <c:pt idx="47591">
                  <c:v>0</c:v>
                </c:pt>
                <c:pt idx="47592">
                  <c:v>0</c:v>
                </c:pt>
                <c:pt idx="47593">
                  <c:v>0</c:v>
                </c:pt>
                <c:pt idx="47594">
                  <c:v>0</c:v>
                </c:pt>
                <c:pt idx="47595">
                  <c:v>0</c:v>
                </c:pt>
                <c:pt idx="47596">
                  <c:v>0</c:v>
                </c:pt>
                <c:pt idx="47597">
                  <c:v>0</c:v>
                </c:pt>
                <c:pt idx="47598">
                  <c:v>0</c:v>
                </c:pt>
                <c:pt idx="47599">
                  <c:v>0</c:v>
                </c:pt>
                <c:pt idx="47600">
                  <c:v>0</c:v>
                </c:pt>
                <c:pt idx="47601">
                  <c:v>0</c:v>
                </c:pt>
                <c:pt idx="47602">
                  <c:v>0</c:v>
                </c:pt>
                <c:pt idx="47603">
                  <c:v>0</c:v>
                </c:pt>
                <c:pt idx="47604">
                  <c:v>0</c:v>
                </c:pt>
                <c:pt idx="47605">
                  <c:v>0</c:v>
                </c:pt>
                <c:pt idx="47606">
                  <c:v>0</c:v>
                </c:pt>
                <c:pt idx="47607">
                  <c:v>0</c:v>
                </c:pt>
                <c:pt idx="47608">
                  <c:v>0</c:v>
                </c:pt>
                <c:pt idx="47609">
                  <c:v>0</c:v>
                </c:pt>
                <c:pt idx="47610">
                  <c:v>0</c:v>
                </c:pt>
                <c:pt idx="47611">
                  <c:v>0</c:v>
                </c:pt>
                <c:pt idx="47612">
                  <c:v>0</c:v>
                </c:pt>
                <c:pt idx="47613">
                  <c:v>0</c:v>
                </c:pt>
                <c:pt idx="47614">
                  <c:v>0</c:v>
                </c:pt>
                <c:pt idx="47615">
                  <c:v>0</c:v>
                </c:pt>
                <c:pt idx="47616">
                  <c:v>0</c:v>
                </c:pt>
                <c:pt idx="47617">
                  <c:v>0</c:v>
                </c:pt>
                <c:pt idx="47618">
                  <c:v>0</c:v>
                </c:pt>
                <c:pt idx="47619">
                  <c:v>0</c:v>
                </c:pt>
                <c:pt idx="47620">
                  <c:v>0</c:v>
                </c:pt>
                <c:pt idx="47621">
                  <c:v>0</c:v>
                </c:pt>
                <c:pt idx="47622">
                  <c:v>0</c:v>
                </c:pt>
                <c:pt idx="47623">
                  <c:v>0</c:v>
                </c:pt>
                <c:pt idx="47624">
                  <c:v>0</c:v>
                </c:pt>
                <c:pt idx="47625">
                  <c:v>0</c:v>
                </c:pt>
                <c:pt idx="47626">
                  <c:v>0</c:v>
                </c:pt>
                <c:pt idx="47627">
                  <c:v>0</c:v>
                </c:pt>
                <c:pt idx="47628">
                  <c:v>0</c:v>
                </c:pt>
                <c:pt idx="47629">
                  <c:v>0</c:v>
                </c:pt>
                <c:pt idx="47630">
                  <c:v>0</c:v>
                </c:pt>
                <c:pt idx="47631">
                  <c:v>0</c:v>
                </c:pt>
                <c:pt idx="47632">
                  <c:v>0</c:v>
                </c:pt>
                <c:pt idx="47633">
                  <c:v>0</c:v>
                </c:pt>
                <c:pt idx="47634">
                  <c:v>0</c:v>
                </c:pt>
                <c:pt idx="47635">
                  <c:v>0</c:v>
                </c:pt>
                <c:pt idx="47636">
                  <c:v>0</c:v>
                </c:pt>
                <c:pt idx="47637">
                  <c:v>0</c:v>
                </c:pt>
                <c:pt idx="47638">
                  <c:v>0</c:v>
                </c:pt>
                <c:pt idx="47639">
                  <c:v>0</c:v>
                </c:pt>
                <c:pt idx="47640">
                  <c:v>0</c:v>
                </c:pt>
                <c:pt idx="47641">
                  <c:v>0</c:v>
                </c:pt>
                <c:pt idx="47642">
                  <c:v>0</c:v>
                </c:pt>
                <c:pt idx="47643">
                  <c:v>0</c:v>
                </c:pt>
                <c:pt idx="47644">
                  <c:v>0</c:v>
                </c:pt>
                <c:pt idx="47645">
                  <c:v>0</c:v>
                </c:pt>
                <c:pt idx="47646">
                  <c:v>0</c:v>
                </c:pt>
                <c:pt idx="47647">
                  <c:v>0</c:v>
                </c:pt>
                <c:pt idx="47648">
                  <c:v>0</c:v>
                </c:pt>
                <c:pt idx="47649">
                  <c:v>0</c:v>
                </c:pt>
                <c:pt idx="47650">
                  <c:v>0</c:v>
                </c:pt>
                <c:pt idx="47651">
                  <c:v>0</c:v>
                </c:pt>
                <c:pt idx="47652">
                  <c:v>0</c:v>
                </c:pt>
                <c:pt idx="47653">
                  <c:v>0</c:v>
                </c:pt>
                <c:pt idx="47654">
                  <c:v>0</c:v>
                </c:pt>
                <c:pt idx="47655">
                  <c:v>0</c:v>
                </c:pt>
                <c:pt idx="47656">
                  <c:v>0</c:v>
                </c:pt>
                <c:pt idx="47657">
                  <c:v>0</c:v>
                </c:pt>
                <c:pt idx="47658">
                  <c:v>0</c:v>
                </c:pt>
                <c:pt idx="47659">
                  <c:v>0</c:v>
                </c:pt>
                <c:pt idx="47660">
                  <c:v>0</c:v>
                </c:pt>
                <c:pt idx="47661">
                  <c:v>0</c:v>
                </c:pt>
                <c:pt idx="47662">
                  <c:v>0</c:v>
                </c:pt>
                <c:pt idx="47663">
                  <c:v>0</c:v>
                </c:pt>
                <c:pt idx="47664">
                  <c:v>0</c:v>
                </c:pt>
                <c:pt idx="47665">
                  <c:v>0</c:v>
                </c:pt>
                <c:pt idx="47666">
                  <c:v>0</c:v>
                </c:pt>
                <c:pt idx="47667">
                  <c:v>0</c:v>
                </c:pt>
                <c:pt idx="47668">
                  <c:v>0</c:v>
                </c:pt>
                <c:pt idx="47669">
                  <c:v>0</c:v>
                </c:pt>
                <c:pt idx="47670">
                  <c:v>0</c:v>
                </c:pt>
                <c:pt idx="47671">
                  <c:v>0</c:v>
                </c:pt>
                <c:pt idx="47672">
                  <c:v>0</c:v>
                </c:pt>
                <c:pt idx="47673">
                  <c:v>0</c:v>
                </c:pt>
                <c:pt idx="47674">
                  <c:v>0</c:v>
                </c:pt>
                <c:pt idx="47675">
                  <c:v>0</c:v>
                </c:pt>
                <c:pt idx="47676">
                  <c:v>0</c:v>
                </c:pt>
                <c:pt idx="47677">
                  <c:v>0</c:v>
                </c:pt>
                <c:pt idx="47678">
                  <c:v>0</c:v>
                </c:pt>
                <c:pt idx="47679">
                  <c:v>0</c:v>
                </c:pt>
                <c:pt idx="47680">
                  <c:v>0</c:v>
                </c:pt>
                <c:pt idx="47681">
                  <c:v>0</c:v>
                </c:pt>
                <c:pt idx="47682">
                  <c:v>0</c:v>
                </c:pt>
                <c:pt idx="47683">
                  <c:v>0</c:v>
                </c:pt>
                <c:pt idx="47684">
                  <c:v>0</c:v>
                </c:pt>
                <c:pt idx="47685">
                  <c:v>0</c:v>
                </c:pt>
                <c:pt idx="47686">
                  <c:v>0</c:v>
                </c:pt>
                <c:pt idx="47687">
                  <c:v>0</c:v>
                </c:pt>
                <c:pt idx="47688">
                  <c:v>0</c:v>
                </c:pt>
                <c:pt idx="47689">
                  <c:v>0</c:v>
                </c:pt>
                <c:pt idx="47690">
                  <c:v>0</c:v>
                </c:pt>
                <c:pt idx="47691">
                  <c:v>0</c:v>
                </c:pt>
                <c:pt idx="47692">
                  <c:v>0</c:v>
                </c:pt>
                <c:pt idx="47693">
                  <c:v>0</c:v>
                </c:pt>
                <c:pt idx="47694">
                  <c:v>0</c:v>
                </c:pt>
                <c:pt idx="47695">
                  <c:v>0</c:v>
                </c:pt>
                <c:pt idx="47696">
                  <c:v>0</c:v>
                </c:pt>
                <c:pt idx="47697">
                  <c:v>0</c:v>
                </c:pt>
                <c:pt idx="47698">
                  <c:v>0</c:v>
                </c:pt>
                <c:pt idx="47699">
                  <c:v>0</c:v>
                </c:pt>
                <c:pt idx="47700">
                  <c:v>0</c:v>
                </c:pt>
                <c:pt idx="47701">
                  <c:v>0</c:v>
                </c:pt>
                <c:pt idx="47702">
                  <c:v>0</c:v>
                </c:pt>
                <c:pt idx="47703">
                  <c:v>0</c:v>
                </c:pt>
                <c:pt idx="47704">
                  <c:v>0</c:v>
                </c:pt>
                <c:pt idx="47705">
                  <c:v>0</c:v>
                </c:pt>
                <c:pt idx="47706">
                  <c:v>0</c:v>
                </c:pt>
                <c:pt idx="47707">
                  <c:v>0</c:v>
                </c:pt>
                <c:pt idx="47708">
                  <c:v>0</c:v>
                </c:pt>
                <c:pt idx="47709">
                  <c:v>0</c:v>
                </c:pt>
                <c:pt idx="47710">
                  <c:v>0</c:v>
                </c:pt>
                <c:pt idx="47711">
                  <c:v>0</c:v>
                </c:pt>
                <c:pt idx="47712">
                  <c:v>0</c:v>
                </c:pt>
                <c:pt idx="47713">
                  <c:v>0</c:v>
                </c:pt>
                <c:pt idx="47714">
                  <c:v>0</c:v>
                </c:pt>
                <c:pt idx="47715">
                  <c:v>0</c:v>
                </c:pt>
                <c:pt idx="47716">
                  <c:v>0</c:v>
                </c:pt>
                <c:pt idx="47717">
                  <c:v>0</c:v>
                </c:pt>
                <c:pt idx="47718">
                  <c:v>0</c:v>
                </c:pt>
                <c:pt idx="47719">
                  <c:v>0</c:v>
                </c:pt>
                <c:pt idx="47720">
                  <c:v>0</c:v>
                </c:pt>
                <c:pt idx="47721">
                  <c:v>0</c:v>
                </c:pt>
                <c:pt idx="47722">
                  <c:v>0</c:v>
                </c:pt>
                <c:pt idx="47723">
                  <c:v>0</c:v>
                </c:pt>
                <c:pt idx="47724">
                  <c:v>0</c:v>
                </c:pt>
                <c:pt idx="47725">
                  <c:v>0</c:v>
                </c:pt>
                <c:pt idx="47726">
                  <c:v>0</c:v>
                </c:pt>
                <c:pt idx="47727">
                  <c:v>0</c:v>
                </c:pt>
                <c:pt idx="47728">
                  <c:v>0</c:v>
                </c:pt>
                <c:pt idx="47729">
                  <c:v>0</c:v>
                </c:pt>
                <c:pt idx="47730">
                  <c:v>0</c:v>
                </c:pt>
                <c:pt idx="47731">
                  <c:v>0</c:v>
                </c:pt>
                <c:pt idx="47732">
                  <c:v>0</c:v>
                </c:pt>
                <c:pt idx="47733">
                  <c:v>0</c:v>
                </c:pt>
                <c:pt idx="47734">
                  <c:v>0</c:v>
                </c:pt>
                <c:pt idx="47735">
                  <c:v>0</c:v>
                </c:pt>
                <c:pt idx="47736">
                  <c:v>0</c:v>
                </c:pt>
                <c:pt idx="47737">
                  <c:v>0</c:v>
                </c:pt>
                <c:pt idx="47738">
                  <c:v>0</c:v>
                </c:pt>
                <c:pt idx="47739">
                  <c:v>0</c:v>
                </c:pt>
                <c:pt idx="47740">
                  <c:v>0</c:v>
                </c:pt>
                <c:pt idx="47741">
                  <c:v>0</c:v>
                </c:pt>
                <c:pt idx="47742">
                  <c:v>0</c:v>
                </c:pt>
                <c:pt idx="47743">
                  <c:v>0</c:v>
                </c:pt>
                <c:pt idx="47744">
                  <c:v>0</c:v>
                </c:pt>
                <c:pt idx="47745">
                  <c:v>0</c:v>
                </c:pt>
                <c:pt idx="47746">
                  <c:v>0</c:v>
                </c:pt>
                <c:pt idx="47747">
                  <c:v>0</c:v>
                </c:pt>
                <c:pt idx="47748">
                  <c:v>0</c:v>
                </c:pt>
                <c:pt idx="47749">
                  <c:v>0</c:v>
                </c:pt>
                <c:pt idx="47750">
                  <c:v>0</c:v>
                </c:pt>
                <c:pt idx="47751">
                  <c:v>0</c:v>
                </c:pt>
                <c:pt idx="47752">
                  <c:v>0</c:v>
                </c:pt>
                <c:pt idx="47753">
                  <c:v>0</c:v>
                </c:pt>
                <c:pt idx="47754">
                  <c:v>0</c:v>
                </c:pt>
                <c:pt idx="47755">
                  <c:v>0</c:v>
                </c:pt>
                <c:pt idx="47756">
                  <c:v>0</c:v>
                </c:pt>
                <c:pt idx="47757">
                  <c:v>0</c:v>
                </c:pt>
                <c:pt idx="47758">
                  <c:v>0</c:v>
                </c:pt>
                <c:pt idx="47759">
                  <c:v>0</c:v>
                </c:pt>
                <c:pt idx="47760">
                  <c:v>0</c:v>
                </c:pt>
                <c:pt idx="47761">
                  <c:v>0</c:v>
                </c:pt>
                <c:pt idx="47762">
                  <c:v>0</c:v>
                </c:pt>
                <c:pt idx="47763">
                  <c:v>0</c:v>
                </c:pt>
                <c:pt idx="47764">
                  <c:v>0</c:v>
                </c:pt>
                <c:pt idx="47765">
                  <c:v>0</c:v>
                </c:pt>
                <c:pt idx="47766">
                  <c:v>0</c:v>
                </c:pt>
                <c:pt idx="47767">
                  <c:v>0</c:v>
                </c:pt>
                <c:pt idx="47768">
                  <c:v>0</c:v>
                </c:pt>
                <c:pt idx="47769">
                  <c:v>0</c:v>
                </c:pt>
                <c:pt idx="47770">
                  <c:v>0</c:v>
                </c:pt>
                <c:pt idx="47771">
                  <c:v>0</c:v>
                </c:pt>
                <c:pt idx="47772">
                  <c:v>0</c:v>
                </c:pt>
                <c:pt idx="47773">
                  <c:v>0</c:v>
                </c:pt>
                <c:pt idx="47774">
                  <c:v>0</c:v>
                </c:pt>
                <c:pt idx="47775">
                  <c:v>0</c:v>
                </c:pt>
                <c:pt idx="47776">
                  <c:v>0</c:v>
                </c:pt>
                <c:pt idx="47777">
                  <c:v>0</c:v>
                </c:pt>
                <c:pt idx="47778">
                  <c:v>0</c:v>
                </c:pt>
                <c:pt idx="47779">
                  <c:v>0</c:v>
                </c:pt>
                <c:pt idx="47780">
                  <c:v>0</c:v>
                </c:pt>
                <c:pt idx="47781">
                  <c:v>0</c:v>
                </c:pt>
                <c:pt idx="47782">
                  <c:v>0</c:v>
                </c:pt>
                <c:pt idx="47783">
                  <c:v>0</c:v>
                </c:pt>
                <c:pt idx="47784">
                  <c:v>0</c:v>
                </c:pt>
                <c:pt idx="47785">
                  <c:v>0</c:v>
                </c:pt>
                <c:pt idx="47786">
                  <c:v>0</c:v>
                </c:pt>
                <c:pt idx="47787">
                  <c:v>0</c:v>
                </c:pt>
                <c:pt idx="47788">
                  <c:v>0</c:v>
                </c:pt>
                <c:pt idx="47789">
                  <c:v>0</c:v>
                </c:pt>
                <c:pt idx="47790">
                  <c:v>0</c:v>
                </c:pt>
                <c:pt idx="47791">
                  <c:v>0</c:v>
                </c:pt>
                <c:pt idx="47792">
                  <c:v>0</c:v>
                </c:pt>
                <c:pt idx="47793">
                  <c:v>0</c:v>
                </c:pt>
                <c:pt idx="47794">
                  <c:v>0</c:v>
                </c:pt>
                <c:pt idx="47795">
                  <c:v>0</c:v>
                </c:pt>
                <c:pt idx="47796">
                  <c:v>0</c:v>
                </c:pt>
                <c:pt idx="47797">
                  <c:v>0</c:v>
                </c:pt>
                <c:pt idx="47798">
                  <c:v>0</c:v>
                </c:pt>
                <c:pt idx="47799">
                  <c:v>0</c:v>
                </c:pt>
                <c:pt idx="47800">
                  <c:v>0</c:v>
                </c:pt>
                <c:pt idx="47801">
                  <c:v>0</c:v>
                </c:pt>
                <c:pt idx="47802">
                  <c:v>0</c:v>
                </c:pt>
                <c:pt idx="47803">
                  <c:v>0</c:v>
                </c:pt>
                <c:pt idx="47804">
                  <c:v>0</c:v>
                </c:pt>
                <c:pt idx="47805">
                  <c:v>0</c:v>
                </c:pt>
                <c:pt idx="47806">
                  <c:v>0</c:v>
                </c:pt>
                <c:pt idx="47807">
                  <c:v>0</c:v>
                </c:pt>
                <c:pt idx="47808">
                  <c:v>0</c:v>
                </c:pt>
                <c:pt idx="47809">
                  <c:v>0</c:v>
                </c:pt>
                <c:pt idx="47810">
                  <c:v>0</c:v>
                </c:pt>
                <c:pt idx="47811">
                  <c:v>0</c:v>
                </c:pt>
                <c:pt idx="47812">
                  <c:v>0</c:v>
                </c:pt>
                <c:pt idx="47813">
                  <c:v>0</c:v>
                </c:pt>
                <c:pt idx="47814">
                  <c:v>0</c:v>
                </c:pt>
                <c:pt idx="47815">
                  <c:v>0</c:v>
                </c:pt>
                <c:pt idx="47816">
                  <c:v>0</c:v>
                </c:pt>
                <c:pt idx="47817">
                  <c:v>0</c:v>
                </c:pt>
                <c:pt idx="47818">
                  <c:v>0</c:v>
                </c:pt>
                <c:pt idx="47819">
                  <c:v>0</c:v>
                </c:pt>
                <c:pt idx="47820">
                  <c:v>0</c:v>
                </c:pt>
                <c:pt idx="47821">
                  <c:v>0</c:v>
                </c:pt>
                <c:pt idx="47822">
                  <c:v>0</c:v>
                </c:pt>
                <c:pt idx="47823">
                  <c:v>0</c:v>
                </c:pt>
                <c:pt idx="47824">
                  <c:v>0</c:v>
                </c:pt>
                <c:pt idx="47825">
                  <c:v>0</c:v>
                </c:pt>
                <c:pt idx="47826">
                  <c:v>0</c:v>
                </c:pt>
                <c:pt idx="47827">
                  <c:v>0</c:v>
                </c:pt>
                <c:pt idx="47828">
                  <c:v>0</c:v>
                </c:pt>
                <c:pt idx="47829">
                  <c:v>0</c:v>
                </c:pt>
                <c:pt idx="47830">
                  <c:v>0</c:v>
                </c:pt>
                <c:pt idx="47831">
                  <c:v>0</c:v>
                </c:pt>
                <c:pt idx="47832">
                  <c:v>0</c:v>
                </c:pt>
                <c:pt idx="47833">
                  <c:v>0</c:v>
                </c:pt>
                <c:pt idx="47834">
                  <c:v>0</c:v>
                </c:pt>
                <c:pt idx="47835">
                  <c:v>0</c:v>
                </c:pt>
                <c:pt idx="47836">
                  <c:v>0</c:v>
                </c:pt>
                <c:pt idx="47837">
                  <c:v>0</c:v>
                </c:pt>
                <c:pt idx="47838">
                  <c:v>0</c:v>
                </c:pt>
                <c:pt idx="47839">
                  <c:v>0</c:v>
                </c:pt>
                <c:pt idx="47840">
                  <c:v>0</c:v>
                </c:pt>
                <c:pt idx="47841">
                  <c:v>0</c:v>
                </c:pt>
                <c:pt idx="47842">
                  <c:v>0</c:v>
                </c:pt>
                <c:pt idx="47843">
                  <c:v>0</c:v>
                </c:pt>
                <c:pt idx="47844">
                  <c:v>0</c:v>
                </c:pt>
                <c:pt idx="47845">
                  <c:v>0</c:v>
                </c:pt>
                <c:pt idx="47846">
                  <c:v>0</c:v>
                </c:pt>
                <c:pt idx="47847">
                  <c:v>0</c:v>
                </c:pt>
                <c:pt idx="47848">
                  <c:v>0</c:v>
                </c:pt>
                <c:pt idx="47849">
                  <c:v>0</c:v>
                </c:pt>
                <c:pt idx="47850">
                  <c:v>0</c:v>
                </c:pt>
                <c:pt idx="47851">
                  <c:v>0</c:v>
                </c:pt>
                <c:pt idx="47852">
                  <c:v>0</c:v>
                </c:pt>
                <c:pt idx="47853">
                  <c:v>0</c:v>
                </c:pt>
                <c:pt idx="47854">
                  <c:v>0</c:v>
                </c:pt>
                <c:pt idx="47855">
                  <c:v>0</c:v>
                </c:pt>
                <c:pt idx="47856">
                  <c:v>0</c:v>
                </c:pt>
                <c:pt idx="47857">
                  <c:v>0</c:v>
                </c:pt>
                <c:pt idx="47858">
                  <c:v>0</c:v>
                </c:pt>
                <c:pt idx="47859">
                  <c:v>0</c:v>
                </c:pt>
                <c:pt idx="47860">
                  <c:v>0</c:v>
                </c:pt>
                <c:pt idx="47861">
                  <c:v>0</c:v>
                </c:pt>
                <c:pt idx="47862">
                  <c:v>0</c:v>
                </c:pt>
                <c:pt idx="47863">
                  <c:v>0</c:v>
                </c:pt>
                <c:pt idx="47864">
                  <c:v>0</c:v>
                </c:pt>
                <c:pt idx="47865">
                  <c:v>0</c:v>
                </c:pt>
                <c:pt idx="47866">
                  <c:v>0</c:v>
                </c:pt>
                <c:pt idx="47867">
                  <c:v>0</c:v>
                </c:pt>
                <c:pt idx="47868">
                  <c:v>0</c:v>
                </c:pt>
                <c:pt idx="47869">
                  <c:v>0</c:v>
                </c:pt>
                <c:pt idx="47870">
                  <c:v>0</c:v>
                </c:pt>
                <c:pt idx="47871">
                  <c:v>0</c:v>
                </c:pt>
                <c:pt idx="47872">
                  <c:v>0</c:v>
                </c:pt>
                <c:pt idx="47873">
                  <c:v>0</c:v>
                </c:pt>
                <c:pt idx="47874">
                  <c:v>0</c:v>
                </c:pt>
                <c:pt idx="47875">
                  <c:v>0</c:v>
                </c:pt>
                <c:pt idx="47876">
                  <c:v>0</c:v>
                </c:pt>
                <c:pt idx="47877">
                  <c:v>0</c:v>
                </c:pt>
                <c:pt idx="47878">
                  <c:v>0</c:v>
                </c:pt>
                <c:pt idx="47879">
                  <c:v>0</c:v>
                </c:pt>
                <c:pt idx="47880">
                  <c:v>0</c:v>
                </c:pt>
                <c:pt idx="47881">
                  <c:v>0</c:v>
                </c:pt>
                <c:pt idx="47882">
                  <c:v>0</c:v>
                </c:pt>
                <c:pt idx="47883">
                  <c:v>0</c:v>
                </c:pt>
                <c:pt idx="47884">
                  <c:v>0</c:v>
                </c:pt>
                <c:pt idx="47885">
                  <c:v>0</c:v>
                </c:pt>
                <c:pt idx="47886">
                  <c:v>0</c:v>
                </c:pt>
                <c:pt idx="47887">
                  <c:v>0</c:v>
                </c:pt>
                <c:pt idx="47888">
                  <c:v>0</c:v>
                </c:pt>
                <c:pt idx="47889">
                  <c:v>0</c:v>
                </c:pt>
                <c:pt idx="47890">
                  <c:v>0</c:v>
                </c:pt>
                <c:pt idx="47891">
                  <c:v>0</c:v>
                </c:pt>
                <c:pt idx="47892">
                  <c:v>0</c:v>
                </c:pt>
                <c:pt idx="47893">
                  <c:v>0</c:v>
                </c:pt>
                <c:pt idx="47894">
                  <c:v>0</c:v>
                </c:pt>
                <c:pt idx="47895">
                  <c:v>0</c:v>
                </c:pt>
                <c:pt idx="47896">
                  <c:v>0</c:v>
                </c:pt>
                <c:pt idx="47897">
                  <c:v>0</c:v>
                </c:pt>
                <c:pt idx="47898">
                  <c:v>0</c:v>
                </c:pt>
                <c:pt idx="47899">
                  <c:v>0</c:v>
                </c:pt>
                <c:pt idx="47900">
                  <c:v>0</c:v>
                </c:pt>
                <c:pt idx="47901">
                  <c:v>0</c:v>
                </c:pt>
                <c:pt idx="47902">
                  <c:v>0</c:v>
                </c:pt>
                <c:pt idx="47903">
                  <c:v>0</c:v>
                </c:pt>
                <c:pt idx="47904">
                  <c:v>0</c:v>
                </c:pt>
                <c:pt idx="47905">
                  <c:v>0</c:v>
                </c:pt>
                <c:pt idx="47906">
                  <c:v>0</c:v>
                </c:pt>
                <c:pt idx="47907">
                  <c:v>0</c:v>
                </c:pt>
                <c:pt idx="47908">
                  <c:v>0</c:v>
                </c:pt>
                <c:pt idx="47909">
                  <c:v>0</c:v>
                </c:pt>
                <c:pt idx="47910">
                  <c:v>0</c:v>
                </c:pt>
                <c:pt idx="47911">
                  <c:v>0</c:v>
                </c:pt>
                <c:pt idx="47912">
                  <c:v>0</c:v>
                </c:pt>
                <c:pt idx="47913">
                  <c:v>0</c:v>
                </c:pt>
                <c:pt idx="47914">
                  <c:v>0</c:v>
                </c:pt>
                <c:pt idx="47915">
                  <c:v>0</c:v>
                </c:pt>
                <c:pt idx="47916">
                  <c:v>0</c:v>
                </c:pt>
                <c:pt idx="47917">
                  <c:v>0</c:v>
                </c:pt>
                <c:pt idx="47918">
                  <c:v>0</c:v>
                </c:pt>
                <c:pt idx="47919">
                  <c:v>0</c:v>
                </c:pt>
                <c:pt idx="47920">
                  <c:v>0</c:v>
                </c:pt>
                <c:pt idx="47921">
                  <c:v>0</c:v>
                </c:pt>
                <c:pt idx="47922">
                  <c:v>0</c:v>
                </c:pt>
                <c:pt idx="47923">
                  <c:v>0</c:v>
                </c:pt>
                <c:pt idx="47924">
                  <c:v>0</c:v>
                </c:pt>
                <c:pt idx="47925">
                  <c:v>0</c:v>
                </c:pt>
                <c:pt idx="47926">
                  <c:v>0</c:v>
                </c:pt>
                <c:pt idx="47927">
                  <c:v>0</c:v>
                </c:pt>
                <c:pt idx="47928">
                  <c:v>0</c:v>
                </c:pt>
                <c:pt idx="47929">
                  <c:v>0</c:v>
                </c:pt>
                <c:pt idx="47930">
                  <c:v>0</c:v>
                </c:pt>
                <c:pt idx="47931">
                  <c:v>0</c:v>
                </c:pt>
                <c:pt idx="47932">
                  <c:v>0</c:v>
                </c:pt>
                <c:pt idx="47933">
                  <c:v>0</c:v>
                </c:pt>
                <c:pt idx="47934">
                  <c:v>0</c:v>
                </c:pt>
                <c:pt idx="47935">
                  <c:v>0</c:v>
                </c:pt>
                <c:pt idx="47936">
                  <c:v>0</c:v>
                </c:pt>
                <c:pt idx="47937">
                  <c:v>0</c:v>
                </c:pt>
                <c:pt idx="47938">
                  <c:v>0</c:v>
                </c:pt>
                <c:pt idx="47939">
                  <c:v>0</c:v>
                </c:pt>
                <c:pt idx="47940">
                  <c:v>0</c:v>
                </c:pt>
                <c:pt idx="47941">
                  <c:v>0</c:v>
                </c:pt>
                <c:pt idx="47942">
                  <c:v>0</c:v>
                </c:pt>
                <c:pt idx="47943">
                  <c:v>0</c:v>
                </c:pt>
                <c:pt idx="47944">
                  <c:v>0</c:v>
                </c:pt>
                <c:pt idx="47945">
                  <c:v>0</c:v>
                </c:pt>
                <c:pt idx="47946">
                  <c:v>0</c:v>
                </c:pt>
                <c:pt idx="47947">
                  <c:v>0</c:v>
                </c:pt>
                <c:pt idx="47948">
                  <c:v>0</c:v>
                </c:pt>
                <c:pt idx="47949">
                  <c:v>0</c:v>
                </c:pt>
                <c:pt idx="47950">
                  <c:v>0</c:v>
                </c:pt>
                <c:pt idx="47951">
                  <c:v>0</c:v>
                </c:pt>
                <c:pt idx="47952">
                  <c:v>0</c:v>
                </c:pt>
                <c:pt idx="47953">
                  <c:v>0</c:v>
                </c:pt>
                <c:pt idx="47954">
                  <c:v>0</c:v>
                </c:pt>
                <c:pt idx="47955">
                  <c:v>0</c:v>
                </c:pt>
                <c:pt idx="47956">
                  <c:v>0</c:v>
                </c:pt>
                <c:pt idx="47957">
                  <c:v>0</c:v>
                </c:pt>
                <c:pt idx="47958">
                  <c:v>0</c:v>
                </c:pt>
                <c:pt idx="47959">
                  <c:v>0</c:v>
                </c:pt>
                <c:pt idx="47960">
                  <c:v>0</c:v>
                </c:pt>
                <c:pt idx="47961">
                  <c:v>0</c:v>
                </c:pt>
                <c:pt idx="47962">
                  <c:v>0</c:v>
                </c:pt>
                <c:pt idx="47963">
                  <c:v>0</c:v>
                </c:pt>
                <c:pt idx="47964">
                  <c:v>0</c:v>
                </c:pt>
                <c:pt idx="47965">
                  <c:v>0</c:v>
                </c:pt>
                <c:pt idx="47966">
                  <c:v>0</c:v>
                </c:pt>
                <c:pt idx="47967">
                  <c:v>0</c:v>
                </c:pt>
                <c:pt idx="47968">
                  <c:v>0</c:v>
                </c:pt>
                <c:pt idx="47969">
                  <c:v>0</c:v>
                </c:pt>
                <c:pt idx="47970">
                  <c:v>0</c:v>
                </c:pt>
                <c:pt idx="47971">
                  <c:v>0</c:v>
                </c:pt>
                <c:pt idx="47972">
                  <c:v>0</c:v>
                </c:pt>
                <c:pt idx="47973">
                  <c:v>0</c:v>
                </c:pt>
                <c:pt idx="47974">
                  <c:v>0</c:v>
                </c:pt>
                <c:pt idx="47975">
                  <c:v>0</c:v>
                </c:pt>
                <c:pt idx="47976">
                  <c:v>0</c:v>
                </c:pt>
                <c:pt idx="47977">
                  <c:v>0</c:v>
                </c:pt>
                <c:pt idx="47978">
                  <c:v>0</c:v>
                </c:pt>
                <c:pt idx="47979">
                  <c:v>0</c:v>
                </c:pt>
                <c:pt idx="47980">
                  <c:v>0</c:v>
                </c:pt>
                <c:pt idx="47981">
                  <c:v>0</c:v>
                </c:pt>
                <c:pt idx="47982">
                  <c:v>0</c:v>
                </c:pt>
                <c:pt idx="47983">
                  <c:v>0</c:v>
                </c:pt>
                <c:pt idx="47984">
                  <c:v>0</c:v>
                </c:pt>
                <c:pt idx="47985">
                  <c:v>0</c:v>
                </c:pt>
                <c:pt idx="47986">
                  <c:v>0</c:v>
                </c:pt>
                <c:pt idx="47987">
                  <c:v>0</c:v>
                </c:pt>
                <c:pt idx="47988">
                  <c:v>0</c:v>
                </c:pt>
                <c:pt idx="47989">
                  <c:v>0</c:v>
                </c:pt>
                <c:pt idx="47990">
                  <c:v>0</c:v>
                </c:pt>
                <c:pt idx="47991">
                  <c:v>0</c:v>
                </c:pt>
                <c:pt idx="47992">
                  <c:v>0</c:v>
                </c:pt>
                <c:pt idx="47993">
                  <c:v>0</c:v>
                </c:pt>
                <c:pt idx="47994">
                  <c:v>0</c:v>
                </c:pt>
                <c:pt idx="47995">
                  <c:v>0</c:v>
                </c:pt>
                <c:pt idx="47996">
                  <c:v>0</c:v>
                </c:pt>
                <c:pt idx="47997">
                  <c:v>0</c:v>
                </c:pt>
                <c:pt idx="47998">
                  <c:v>0</c:v>
                </c:pt>
                <c:pt idx="47999">
                  <c:v>0</c:v>
                </c:pt>
                <c:pt idx="48000">
                  <c:v>0</c:v>
                </c:pt>
                <c:pt idx="48001">
                  <c:v>0</c:v>
                </c:pt>
                <c:pt idx="48002">
                  <c:v>0</c:v>
                </c:pt>
                <c:pt idx="48003">
                  <c:v>0</c:v>
                </c:pt>
                <c:pt idx="48004">
                  <c:v>0</c:v>
                </c:pt>
                <c:pt idx="48005">
                  <c:v>0</c:v>
                </c:pt>
                <c:pt idx="48006">
                  <c:v>0</c:v>
                </c:pt>
                <c:pt idx="48007">
                  <c:v>0</c:v>
                </c:pt>
                <c:pt idx="48008">
                  <c:v>0</c:v>
                </c:pt>
                <c:pt idx="48009">
                  <c:v>0</c:v>
                </c:pt>
                <c:pt idx="48010">
                  <c:v>0</c:v>
                </c:pt>
                <c:pt idx="48011">
                  <c:v>0</c:v>
                </c:pt>
                <c:pt idx="48012">
                  <c:v>0</c:v>
                </c:pt>
                <c:pt idx="48013">
                  <c:v>0</c:v>
                </c:pt>
                <c:pt idx="48014">
                  <c:v>0</c:v>
                </c:pt>
                <c:pt idx="48015">
                  <c:v>0</c:v>
                </c:pt>
                <c:pt idx="48016">
                  <c:v>0</c:v>
                </c:pt>
                <c:pt idx="48017">
                  <c:v>0</c:v>
                </c:pt>
                <c:pt idx="48018">
                  <c:v>0</c:v>
                </c:pt>
                <c:pt idx="48019">
                  <c:v>0</c:v>
                </c:pt>
                <c:pt idx="48020">
                  <c:v>0</c:v>
                </c:pt>
                <c:pt idx="48021">
                  <c:v>0</c:v>
                </c:pt>
                <c:pt idx="48022">
                  <c:v>0</c:v>
                </c:pt>
                <c:pt idx="48023">
                  <c:v>0</c:v>
                </c:pt>
                <c:pt idx="48024">
                  <c:v>0</c:v>
                </c:pt>
                <c:pt idx="48025">
                  <c:v>0</c:v>
                </c:pt>
                <c:pt idx="48026">
                  <c:v>0</c:v>
                </c:pt>
                <c:pt idx="48027">
                  <c:v>0</c:v>
                </c:pt>
                <c:pt idx="48028">
                  <c:v>0</c:v>
                </c:pt>
                <c:pt idx="48029">
                  <c:v>0</c:v>
                </c:pt>
                <c:pt idx="48030">
                  <c:v>0</c:v>
                </c:pt>
                <c:pt idx="48031">
                  <c:v>0</c:v>
                </c:pt>
                <c:pt idx="48032">
                  <c:v>0</c:v>
                </c:pt>
                <c:pt idx="48033">
                  <c:v>0</c:v>
                </c:pt>
                <c:pt idx="48034">
                  <c:v>0</c:v>
                </c:pt>
                <c:pt idx="48035">
                  <c:v>0</c:v>
                </c:pt>
                <c:pt idx="48036">
                  <c:v>0</c:v>
                </c:pt>
                <c:pt idx="48037">
                  <c:v>0</c:v>
                </c:pt>
                <c:pt idx="48038">
                  <c:v>0</c:v>
                </c:pt>
                <c:pt idx="48039">
                  <c:v>0</c:v>
                </c:pt>
                <c:pt idx="48040">
                  <c:v>0</c:v>
                </c:pt>
                <c:pt idx="48041">
                  <c:v>0</c:v>
                </c:pt>
                <c:pt idx="48042">
                  <c:v>0</c:v>
                </c:pt>
                <c:pt idx="48043">
                  <c:v>0</c:v>
                </c:pt>
                <c:pt idx="48044">
                  <c:v>0</c:v>
                </c:pt>
                <c:pt idx="48045">
                  <c:v>0</c:v>
                </c:pt>
                <c:pt idx="48046">
                  <c:v>0</c:v>
                </c:pt>
                <c:pt idx="48047">
                  <c:v>0</c:v>
                </c:pt>
                <c:pt idx="48048">
                  <c:v>0</c:v>
                </c:pt>
                <c:pt idx="48049">
                  <c:v>0</c:v>
                </c:pt>
                <c:pt idx="48050">
                  <c:v>0</c:v>
                </c:pt>
                <c:pt idx="48051">
                  <c:v>0</c:v>
                </c:pt>
                <c:pt idx="48052">
                  <c:v>0</c:v>
                </c:pt>
                <c:pt idx="48053">
                  <c:v>0</c:v>
                </c:pt>
                <c:pt idx="48054">
                  <c:v>0</c:v>
                </c:pt>
                <c:pt idx="48055">
                  <c:v>0</c:v>
                </c:pt>
                <c:pt idx="48056">
                  <c:v>0</c:v>
                </c:pt>
                <c:pt idx="48057">
                  <c:v>0</c:v>
                </c:pt>
                <c:pt idx="48058">
                  <c:v>0</c:v>
                </c:pt>
                <c:pt idx="48059">
                  <c:v>0</c:v>
                </c:pt>
                <c:pt idx="48060">
                  <c:v>0</c:v>
                </c:pt>
                <c:pt idx="48061">
                  <c:v>0</c:v>
                </c:pt>
                <c:pt idx="48062">
                  <c:v>0</c:v>
                </c:pt>
                <c:pt idx="48063">
                  <c:v>0</c:v>
                </c:pt>
                <c:pt idx="48064">
                  <c:v>0</c:v>
                </c:pt>
                <c:pt idx="48065">
                  <c:v>0</c:v>
                </c:pt>
                <c:pt idx="48066">
                  <c:v>0</c:v>
                </c:pt>
                <c:pt idx="48067">
                  <c:v>0</c:v>
                </c:pt>
                <c:pt idx="48068">
                  <c:v>0</c:v>
                </c:pt>
                <c:pt idx="48069">
                  <c:v>0</c:v>
                </c:pt>
                <c:pt idx="48070">
                  <c:v>0</c:v>
                </c:pt>
                <c:pt idx="48071">
                  <c:v>0</c:v>
                </c:pt>
                <c:pt idx="48072">
                  <c:v>0</c:v>
                </c:pt>
                <c:pt idx="48073">
                  <c:v>0</c:v>
                </c:pt>
                <c:pt idx="48074">
                  <c:v>0</c:v>
                </c:pt>
                <c:pt idx="48075">
                  <c:v>0</c:v>
                </c:pt>
                <c:pt idx="48076">
                  <c:v>0</c:v>
                </c:pt>
                <c:pt idx="48077">
                  <c:v>0</c:v>
                </c:pt>
                <c:pt idx="48078">
                  <c:v>0</c:v>
                </c:pt>
                <c:pt idx="48079">
                  <c:v>0</c:v>
                </c:pt>
                <c:pt idx="48080">
                  <c:v>0</c:v>
                </c:pt>
                <c:pt idx="48081">
                  <c:v>0</c:v>
                </c:pt>
                <c:pt idx="48082">
                  <c:v>0</c:v>
                </c:pt>
                <c:pt idx="48083">
                  <c:v>0</c:v>
                </c:pt>
                <c:pt idx="48084">
                  <c:v>0</c:v>
                </c:pt>
                <c:pt idx="48085">
                  <c:v>0</c:v>
                </c:pt>
                <c:pt idx="48086">
                  <c:v>0</c:v>
                </c:pt>
                <c:pt idx="48087">
                  <c:v>0</c:v>
                </c:pt>
                <c:pt idx="48088">
                  <c:v>0</c:v>
                </c:pt>
                <c:pt idx="48089">
                  <c:v>0</c:v>
                </c:pt>
                <c:pt idx="48090">
                  <c:v>0</c:v>
                </c:pt>
                <c:pt idx="48091">
                  <c:v>0</c:v>
                </c:pt>
                <c:pt idx="48092">
                  <c:v>0</c:v>
                </c:pt>
                <c:pt idx="48093">
                  <c:v>0</c:v>
                </c:pt>
                <c:pt idx="48094">
                  <c:v>0</c:v>
                </c:pt>
                <c:pt idx="48095">
                  <c:v>0</c:v>
                </c:pt>
                <c:pt idx="48096">
                  <c:v>0</c:v>
                </c:pt>
                <c:pt idx="48097">
                  <c:v>0</c:v>
                </c:pt>
                <c:pt idx="48098">
                  <c:v>0</c:v>
                </c:pt>
                <c:pt idx="48099">
                  <c:v>0</c:v>
                </c:pt>
                <c:pt idx="48100">
                  <c:v>0</c:v>
                </c:pt>
                <c:pt idx="48101">
                  <c:v>0</c:v>
                </c:pt>
                <c:pt idx="48102">
                  <c:v>0</c:v>
                </c:pt>
                <c:pt idx="48103">
                  <c:v>0</c:v>
                </c:pt>
                <c:pt idx="48104">
                  <c:v>0</c:v>
                </c:pt>
                <c:pt idx="48105">
                  <c:v>0</c:v>
                </c:pt>
                <c:pt idx="48106">
                  <c:v>0</c:v>
                </c:pt>
                <c:pt idx="48107">
                  <c:v>0</c:v>
                </c:pt>
                <c:pt idx="48108">
                  <c:v>0</c:v>
                </c:pt>
                <c:pt idx="48109">
                  <c:v>0</c:v>
                </c:pt>
                <c:pt idx="48110">
                  <c:v>0</c:v>
                </c:pt>
                <c:pt idx="48111">
                  <c:v>0</c:v>
                </c:pt>
                <c:pt idx="48112">
                  <c:v>0</c:v>
                </c:pt>
                <c:pt idx="48113">
                  <c:v>0</c:v>
                </c:pt>
                <c:pt idx="48114">
                  <c:v>0</c:v>
                </c:pt>
                <c:pt idx="48115">
                  <c:v>0</c:v>
                </c:pt>
                <c:pt idx="48116">
                  <c:v>0</c:v>
                </c:pt>
                <c:pt idx="48117">
                  <c:v>0</c:v>
                </c:pt>
                <c:pt idx="48118">
                  <c:v>0</c:v>
                </c:pt>
                <c:pt idx="48119">
                  <c:v>0</c:v>
                </c:pt>
                <c:pt idx="48120">
                  <c:v>0</c:v>
                </c:pt>
                <c:pt idx="48121">
                  <c:v>0</c:v>
                </c:pt>
                <c:pt idx="48122">
                  <c:v>0</c:v>
                </c:pt>
                <c:pt idx="48123">
                  <c:v>0</c:v>
                </c:pt>
                <c:pt idx="48124">
                  <c:v>0</c:v>
                </c:pt>
                <c:pt idx="48125">
                  <c:v>0</c:v>
                </c:pt>
                <c:pt idx="48126">
                  <c:v>0</c:v>
                </c:pt>
                <c:pt idx="48127">
                  <c:v>0</c:v>
                </c:pt>
                <c:pt idx="48128">
                  <c:v>0</c:v>
                </c:pt>
                <c:pt idx="48129">
                  <c:v>0</c:v>
                </c:pt>
                <c:pt idx="48130">
                  <c:v>0</c:v>
                </c:pt>
                <c:pt idx="48131">
                  <c:v>0</c:v>
                </c:pt>
                <c:pt idx="48132">
                  <c:v>0</c:v>
                </c:pt>
                <c:pt idx="48133">
                  <c:v>0</c:v>
                </c:pt>
                <c:pt idx="48134">
                  <c:v>0</c:v>
                </c:pt>
                <c:pt idx="48135">
                  <c:v>0</c:v>
                </c:pt>
                <c:pt idx="48136">
                  <c:v>0</c:v>
                </c:pt>
                <c:pt idx="48137">
                  <c:v>0</c:v>
                </c:pt>
                <c:pt idx="48138">
                  <c:v>0</c:v>
                </c:pt>
                <c:pt idx="48139">
                  <c:v>0</c:v>
                </c:pt>
                <c:pt idx="48140">
                  <c:v>0</c:v>
                </c:pt>
                <c:pt idx="48141">
                  <c:v>0</c:v>
                </c:pt>
                <c:pt idx="48142">
                  <c:v>0</c:v>
                </c:pt>
                <c:pt idx="48143">
                  <c:v>0</c:v>
                </c:pt>
                <c:pt idx="48144">
                  <c:v>0</c:v>
                </c:pt>
                <c:pt idx="48145">
                  <c:v>0</c:v>
                </c:pt>
                <c:pt idx="48146">
                  <c:v>0</c:v>
                </c:pt>
                <c:pt idx="48147">
                  <c:v>0</c:v>
                </c:pt>
                <c:pt idx="48148">
                  <c:v>0</c:v>
                </c:pt>
                <c:pt idx="48149">
                  <c:v>0</c:v>
                </c:pt>
                <c:pt idx="48150">
                  <c:v>0</c:v>
                </c:pt>
                <c:pt idx="48151">
                  <c:v>0</c:v>
                </c:pt>
                <c:pt idx="48152">
                  <c:v>0</c:v>
                </c:pt>
                <c:pt idx="48153">
                  <c:v>0</c:v>
                </c:pt>
                <c:pt idx="48154">
                  <c:v>0</c:v>
                </c:pt>
                <c:pt idx="48155">
                  <c:v>0</c:v>
                </c:pt>
                <c:pt idx="48156">
                  <c:v>0</c:v>
                </c:pt>
                <c:pt idx="48157">
                  <c:v>0</c:v>
                </c:pt>
                <c:pt idx="48158">
                  <c:v>0</c:v>
                </c:pt>
                <c:pt idx="48159">
                  <c:v>0</c:v>
                </c:pt>
                <c:pt idx="48160">
                  <c:v>0</c:v>
                </c:pt>
                <c:pt idx="48161">
                  <c:v>0</c:v>
                </c:pt>
                <c:pt idx="48162">
                  <c:v>0</c:v>
                </c:pt>
                <c:pt idx="48163">
                  <c:v>0</c:v>
                </c:pt>
                <c:pt idx="48164">
                  <c:v>0</c:v>
                </c:pt>
                <c:pt idx="48165">
                  <c:v>0</c:v>
                </c:pt>
                <c:pt idx="48166">
                  <c:v>0</c:v>
                </c:pt>
                <c:pt idx="48167">
                  <c:v>0</c:v>
                </c:pt>
                <c:pt idx="48168">
                  <c:v>0</c:v>
                </c:pt>
                <c:pt idx="48169">
                  <c:v>0</c:v>
                </c:pt>
                <c:pt idx="48170">
                  <c:v>0</c:v>
                </c:pt>
                <c:pt idx="48171">
                  <c:v>0</c:v>
                </c:pt>
                <c:pt idx="48172">
                  <c:v>0</c:v>
                </c:pt>
                <c:pt idx="48173">
                  <c:v>0</c:v>
                </c:pt>
                <c:pt idx="48174">
                  <c:v>0</c:v>
                </c:pt>
                <c:pt idx="48175">
                  <c:v>0</c:v>
                </c:pt>
                <c:pt idx="48176">
                  <c:v>0</c:v>
                </c:pt>
                <c:pt idx="48177">
                  <c:v>0</c:v>
                </c:pt>
                <c:pt idx="48178">
                  <c:v>0</c:v>
                </c:pt>
                <c:pt idx="48179">
                  <c:v>0</c:v>
                </c:pt>
                <c:pt idx="48180">
                  <c:v>0</c:v>
                </c:pt>
                <c:pt idx="48181">
                  <c:v>0</c:v>
                </c:pt>
                <c:pt idx="48182">
                  <c:v>0</c:v>
                </c:pt>
                <c:pt idx="48183">
                  <c:v>0</c:v>
                </c:pt>
                <c:pt idx="48184">
                  <c:v>0</c:v>
                </c:pt>
                <c:pt idx="48185">
                  <c:v>0</c:v>
                </c:pt>
                <c:pt idx="48186">
                  <c:v>0</c:v>
                </c:pt>
                <c:pt idx="48187">
                  <c:v>0</c:v>
                </c:pt>
                <c:pt idx="48188">
                  <c:v>0</c:v>
                </c:pt>
                <c:pt idx="48189">
                  <c:v>0</c:v>
                </c:pt>
                <c:pt idx="48190">
                  <c:v>0</c:v>
                </c:pt>
                <c:pt idx="48191">
                  <c:v>0</c:v>
                </c:pt>
                <c:pt idx="48192">
                  <c:v>0</c:v>
                </c:pt>
                <c:pt idx="48193">
                  <c:v>0</c:v>
                </c:pt>
                <c:pt idx="48194">
                  <c:v>0</c:v>
                </c:pt>
                <c:pt idx="48195">
                  <c:v>0</c:v>
                </c:pt>
                <c:pt idx="48196">
                  <c:v>0</c:v>
                </c:pt>
                <c:pt idx="48197">
                  <c:v>0</c:v>
                </c:pt>
                <c:pt idx="48198">
                  <c:v>0</c:v>
                </c:pt>
                <c:pt idx="48199">
                  <c:v>0</c:v>
                </c:pt>
                <c:pt idx="48200">
                  <c:v>0</c:v>
                </c:pt>
                <c:pt idx="48201">
                  <c:v>0</c:v>
                </c:pt>
                <c:pt idx="48202">
                  <c:v>0</c:v>
                </c:pt>
                <c:pt idx="48203">
                  <c:v>0</c:v>
                </c:pt>
                <c:pt idx="48204">
                  <c:v>0</c:v>
                </c:pt>
                <c:pt idx="48205">
                  <c:v>0</c:v>
                </c:pt>
                <c:pt idx="48206">
                  <c:v>0</c:v>
                </c:pt>
                <c:pt idx="48207">
                  <c:v>0</c:v>
                </c:pt>
                <c:pt idx="48208">
                  <c:v>0</c:v>
                </c:pt>
                <c:pt idx="48209">
                  <c:v>0</c:v>
                </c:pt>
                <c:pt idx="48210">
                  <c:v>0</c:v>
                </c:pt>
                <c:pt idx="48211">
                  <c:v>0</c:v>
                </c:pt>
                <c:pt idx="48212">
                  <c:v>0</c:v>
                </c:pt>
                <c:pt idx="48213">
                  <c:v>0</c:v>
                </c:pt>
                <c:pt idx="48214">
                  <c:v>0</c:v>
                </c:pt>
                <c:pt idx="48215">
                  <c:v>0</c:v>
                </c:pt>
                <c:pt idx="48216">
                  <c:v>0</c:v>
                </c:pt>
                <c:pt idx="48217">
                  <c:v>0</c:v>
                </c:pt>
                <c:pt idx="48218">
                  <c:v>0</c:v>
                </c:pt>
                <c:pt idx="48219">
                  <c:v>0</c:v>
                </c:pt>
                <c:pt idx="48220">
                  <c:v>0</c:v>
                </c:pt>
                <c:pt idx="48221">
                  <c:v>0</c:v>
                </c:pt>
                <c:pt idx="48222">
                  <c:v>0</c:v>
                </c:pt>
                <c:pt idx="48223">
                  <c:v>0</c:v>
                </c:pt>
                <c:pt idx="48224">
                  <c:v>0</c:v>
                </c:pt>
                <c:pt idx="48225">
                  <c:v>0</c:v>
                </c:pt>
                <c:pt idx="48226">
                  <c:v>0</c:v>
                </c:pt>
                <c:pt idx="48227">
                  <c:v>0</c:v>
                </c:pt>
                <c:pt idx="48228">
                  <c:v>0</c:v>
                </c:pt>
                <c:pt idx="48229">
                  <c:v>0</c:v>
                </c:pt>
                <c:pt idx="48230">
                  <c:v>0</c:v>
                </c:pt>
                <c:pt idx="48231">
                  <c:v>0</c:v>
                </c:pt>
                <c:pt idx="48232">
                  <c:v>0</c:v>
                </c:pt>
                <c:pt idx="48233">
                  <c:v>0</c:v>
                </c:pt>
                <c:pt idx="48234">
                  <c:v>0</c:v>
                </c:pt>
                <c:pt idx="48235">
                  <c:v>0</c:v>
                </c:pt>
                <c:pt idx="48236">
                  <c:v>0</c:v>
                </c:pt>
                <c:pt idx="48237">
                  <c:v>0</c:v>
                </c:pt>
                <c:pt idx="48238">
                  <c:v>0</c:v>
                </c:pt>
                <c:pt idx="48239">
                  <c:v>0</c:v>
                </c:pt>
                <c:pt idx="48240">
                  <c:v>0</c:v>
                </c:pt>
                <c:pt idx="48241">
                  <c:v>0</c:v>
                </c:pt>
                <c:pt idx="48242">
                  <c:v>0</c:v>
                </c:pt>
                <c:pt idx="48243">
                  <c:v>0</c:v>
                </c:pt>
                <c:pt idx="48244">
                  <c:v>0</c:v>
                </c:pt>
                <c:pt idx="48245">
                  <c:v>0</c:v>
                </c:pt>
                <c:pt idx="48246">
                  <c:v>0</c:v>
                </c:pt>
                <c:pt idx="48247">
                  <c:v>0</c:v>
                </c:pt>
                <c:pt idx="48248">
                  <c:v>0</c:v>
                </c:pt>
                <c:pt idx="48249">
                  <c:v>0</c:v>
                </c:pt>
                <c:pt idx="48250">
                  <c:v>0</c:v>
                </c:pt>
                <c:pt idx="48251">
                  <c:v>0</c:v>
                </c:pt>
                <c:pt idx="48252">
                  <c:v>0</c:v>
                </c:pt>
                <c:pt idx="48253">
                  <c:v>0</c:v>
                </c:pt>
                <c:pt idx="48254">
                  <c:v>0</c:v>
                </c:pt>
                <c:pt idx="48255">
                  <c:v>0</c:v>
                </c:pt>
                <c:pt idx="48256">
                  <c:v>0</c:v>
                </c:pt>
                <c:pt idx="48257">
                  <c:v>0</c:v>
                </c:pt>
                <c:pt idx="48258">
                  <c:v>0</c:v>
                </c:pt>
                <c:pt idx="48259">
                  <c:v>0</c:v>
                </c:pt>
                <c:pt idx="48260">
                  <c:v>0</c:v>
                </c:pt>
                <c:pt idx="48261">
                  <c:v>0</c:v>
                </c:pt>
                <c:pt idx="48262">
                  <c:v>0</c:v>
                </c:pt>
                <c:pt idx="48263">
                  <c:v>0</c:v>
                </c:pt>
                <c:pt idx="48264">
                  <c:v>0</c:v>
                </c:pt>
                <c:pt idx="48265">
                  <c:v>0</c:v>
                </c:pt>
                <c:pt idx="48266">
                  <c:v>0</c:v>
                </c:pt>
                <c:pt idx="48267">
                  <c:v>0</c:v>
                </c:pt>
                <c:pt idx="48268">
                  <c:v>0</c:v>
                </c:pt>
                <c:pt idx="48269">
                  <c:v>0</c:v>
                </c:pt>
                <c:pt idx="48270">
                  <c:v>0</c:v>
                </c:pt>
                <c:pt idx="48271">
                  <c:v>0</c:v>
                </c:pt>
                <c:pt idx="48272">
                  <c:v>0</c:v>
                </c:pt>
                <c:pt idx="48273">
                  <c:v>0</c:v>
                </c:pt>
                <c:pt idx="48274">
                  <c:v>0</c:v>
                </c:pt>
                <c:pt idx="48275">
                  <c:v>0</c:v>
                </c:pt>
                <c:pt idx="48276">
                  <c:v>0</c:v>
                </c:pt>
                <c:pt idx="48277">
                  <c:v>0</c:v>
                </c:pt>
                <c:pt idx="48278">
                  <c:v>0</c:v>
                </c:pt>
                <c:pt idx="48279">
                  <c:v>0</c:v>
                </c:pt>
                <c:pt idx="48280">
                  <c:v>0</c:v>
                </c:pt>
                <c:pt idx="48281">
                  <c:v>0</c:v>
                </c:pt>
                <c:pt idx="48282">
                  <c:v>0</c:v>
                </c:pt>
                <c:pt idx="48283">
                  <c:v>0</c:v>
                </c:pt>
                <c:pt idx="48284">
                  <c:v>0</c:v>
                </c:pt>
                <c:pt idx="48285">
                  <c:v>0</c:v>
                </c:pt>
                <c:pt idx="48286">
                  <c:v>0</c:v>
                </c:pt>
                <c:pt idx="48287">
                  <c:v>0</c:v>
                </c:pt>
                <c:pt idx="48288">
                  <c:v>0</c:v>
                </c:pt>
                <c:pt idx="48289">
                  <c:v>0</c:v>
                </c:pt>
                <c:pt idx="48290">
                  <c:v>0</c:v>
                </c:pt>
                <c:pt idx="48291">
                  <c:v>0</c:v>
                </c:pt>
                <c:pt idx="48292">
                  <c:v>0</c:v>
                </c:pt>
                <c:pt idx="48293">
                  <c:v>0</c:v>
                </c:pt>
                <c:pt idx="48294">
                  <c:v>0</c:v>
                </c:pt>
                <c:pt idx="48295">
                  <c:v>0</c:v>
                </c:pt>
                <c:pt idx="48296">
                  <c:v>0</c:v>
                </c:pt>
                <c:pt idx="48297">
                  <c:v>0</c:v>
                </c:pt>
                <c:pt idx="48298">
                  <c:v>0</c:v>
                </c:pt>
                <c:pt idx="48299">
                  <c:v>0</c:v>
                </c:pt>
                <c:pt idx="48300">
                  <c:v>0</c:v>
                </c:pt>
                <c:pt idx="48301">
                  <c:v>0</c:v>
                </c:pt>
                <c:pt idx="48302">
                  <c:v>0</c:v>
                </c:pt>
                <c:pt idx="48303">
                  <c:v>0</c:v>
                </c:pt>
                <c:pt idx="48304">
                  <c:v>0</c:v>
                </c:pt>
                <c:pt idx="48305">
                  <c:v>0</c:v>
                </c:pt>
                <c:pt idx="48306">
                  <c:v>0</c:v>
                </c:pt>
                <c:pt idx="48307">
                  <c:v>0</c:v>
                </c:pt>
                <c:pt idx="48308">
                  <c:v>0</c:v>
                </c:pt>
                <c:pt idx="48309">
                  <c:v>0</c:v>
                </c:pt>
                <c:pt idx="48310">
                  <c:v>0</c:v>
                </c:pt>
                <c:pt idx="48311">
                  <c:v>0</c:v>
                </c:pt>
                <c:pt idx="48312">
                  <c:v>0</c:v>
                </c:pt>
                <c:pt idx="48313">
                  <c:v>0</c:v>
                </c:pt>
                <c:pt idx="48314">
                  <c:v>0</c:v>
                </c:pt>
                <c:pt idx="48315">
                  <c:v>0</c:v>
                </c:pt>
                <c:pt idx="48316">
                  <c:v>0</c:v>
                </c:pt>
                <c:pt idx="48317">
                  <c:v>0</c:v>
                </c:pt>
                <c:pt idx="48318">
                  <c:v>0</c:v>
                </c:pt>
                <c:pt idx="48319">
                  <c:v>0</c:v>
                </c:pt>
                <c:pt idx="48320">
                  <c:v>0</c:v>
                </c:pt>
                <c:pt idx="48321">
                  <c:v>0</c:v>
                </c:pt>
                <c:pt idx="48322">
                  <c:v>0</c:v>
                </c:pt>
                <c:pt idx="48323">
                  <c:v>0</c:v>
                </c:pt>
                <c:pt idx="48324">
                  <c:v>0</c:v>
                </c:pt>
                <c:pt idx="48325">
                  <c:v>0</c:v>
                </c:pt>
                <c:pt idx="48326">
                  <c:v>0</c:v>
                </c:pt>
                <c:pt idx="48327">
                  <c:v>0</c:v>
                </c:pt>
                <c:pt idx="48328">
                  <c:v>0</c:v>
                </c:pt>
                <c:pt idx="48329">
                  <c:v>0</c:v>
                </c:pt>
                <c:pt idx="48330">
                  <c:v>0</c:v>
                </c:pt>
                <c:pt idx="48331">
                  <c:v>0</c:v>
                </c:pt>
                <c:pt idx="48332">
                  <c:v>0</c:v>
                </c:pt>
                <c:pt idx="48333">
                  <c:v>0</c:v>
                </c:pt>
                <c:pt idx="48334">
                  <c:v>0</c:v>
                </c:pt>
                <c:pt idx="48335">
                  <c:v>0</c:v>
                </c:pt>
                <c:pt idx="48336">
                  <c:v>0</c:v>
                </c:pt>
                <c:pt idx="48337">
                  <c:v>0</c:v>
                </c:pt>
                <c:pt idx="48338">
                  <c:v>0</c:v>
                </c:pt>
                <c:pt idx="48339">
                  <c:v>0</c:v>
                </c:pt>
                <c:pt idx="48340">
                  <c:v>0</c:v>
                </c:pt>
                <c:pt idx="48341">
                  <c:v>0</c:v>
                </c:pt>
                <c:pt idx="48342">
                  <c:v>0</c:v>
                </c:pt>
                <c:pt idx="48343">
                  <c:v>0</c:v>
                </c:pt>
                <c:pt idx="48344">
                  <c:v>0</c:v>
                </c:pt>
                <c:pt idx="48345">
                  <c:v>0</c:v>
                </c:pt>
                <c:pt idx="48346">
                  <c:v>0</c:v>
                </c:pt>
                <c:pt idx="48347">
                  <c:v>0</c:v>
                </c:pt>
                <c:pt idx="48348">
                  <c:v>0</c:v>
                </c:pt>
                <c:pt idx="48349">
                  <c:v>0</c:v>
                </c:pt>
                <c:pt idx="48350">
                  <c:v>0</c:v>
                </c:pt>
                <c:pt idx="48351">
                  <c:v>0</c:v>
                </c:pt>
                <c:pt idx="48352">
                  <c:v>0</c:v>
                </c:pt>
                <c:pt idx="48353">
                  <c:v>0</c:v>
                </c:pt>
                <c:pt idx="48354">
                  <c:v>0</c:v>
                </c:pt>
                <c:pt idx="48355">
                  <c:v>0</c:v>
                </c:pt>
                <c:pt idx="48356">
                  <c:v>0</c:v>
                </c:pt>
                <c:pt idx="48357">
                  <c:v>0</c:v>
                </c:pt>
                <c:pt idx="48358">
                  <c:v>0</c:v>
                </c:pt>
                <c:pt idx="48359">
                  <c:v>0</c:v>
                </c:pt>
                <c:pt idx="48360">
                  <c:v>0</c:v>
                </c:pt>
                <c:pt idx="48361">
                  <c:v>0</c:v>
                </c:pt>
                <c:pt idx="48362">
                  <c:v>0</c:v>
                </c:pt>
                <c:pt idx="48363">
                  <c:v>0</c:v>
                </c:pt>
                <c:pt idx="48364">
                  <c:v>0</c:v>
                </c:pt>
                <c:pt idx="48365">
                  <c:v>0</c:v>
                </c:pt>
                <c:pt idx="48366">
                  <c:v>0</c:v>
                </c:pt>
                <c:pt idx="48367">
                  <c:v>0</c:v>
                </c:pt>
                <c:pt idx="48368">
                  <c:v>0</c:v>
                </c:pt>
                <c:pt idx="48369">
                  <c:v>0</c:v>
                </c:pt>
                <c:pt idx="48370">
                  <c:v>0</c:v>
                </c:pt>
                <c:pt idx="48371">
                  <c:v>0</c:v>
                </c:pt>
                <c:pt idx="48372">
                  <c:v>0</c:v>
                </c:pt>
                <c:pt idx="48373">
                  <c:v>0</c:v>
                </c:pt>
                <c:pt idx="48374">
                  <c:v>0</c:v>
                </c:pt>
                <c:pt idx="48375">
                  <c:v>0</c:v>
                </c:pt>
                <c:pt idx="48376">
                  <c:v>0</c:v>
                </c:pt>
                <c:pt idx="48377">
                  <c:v>0</c:v>
                </c:pt>
                <c:pt idx="48378">
                  <c:v>0</c:v>
                </c:pt>
                <c:pt idx="48379">
                  <c:v>0</c:v>
                </c:pt>
                <c:pt idx="48380">
                  <c:v>0</c:v>
                </c:pt>
                <c:pt idx="48381">
                  <c:v>0</c:v>
                </c:pt>
                <c:pt idx="48382">
                  <c:v>0</c:v>
                </c:pt>
                <c:pt idx="48383">
                  <c:v>0</c:v>
                </c:pt>
                <c:pt idx="48384">
                  <c:v>0</c:v>
                </c:pt>
                <c:pt idx="48385">
                  <c:v>0</c:v>
                </c:pt>
                <c:pt idx="48386">
                  <c:v>0</c:v>
                </c:pt>
                <c:pt idx="48387">
                  <c:v>0</c:v>
                </c:pt>
                <c:pt idx="48388">
                  <c:v>0</c:v>
                </c:pt>
                <c:pt idx="48389">
                  <c:v>0</c:v>
                </c:pt>
                <c:pt idx="48390">
                  <c:v>0</c:v>
                </c:pt>
                <c:pt idx="48391">
                  <c:v>0</c:v>
                </c:pt>
                <c:pt idx="48392">
                  <c:v>0</c:v>
                </c:pt>
                <c:pt idx="48393">
                  <c:v>0</c:v>
                </c:pt>
                <c:pt idx="48394">
                  <c:v>0</c:v>
                </c:pt>
                <c:pt idx="48395">
                  <c:v>0</c:v>
                </c:pt>
                <c:pt idx="48396">
                  <c:v>0</c:v>
                </c:pt>
                <c:pt idx="48397">
                  <c:v>0</c:v>
                </c:pt>
                <c:pt idx="48398">
                  <c:v>0</c:v>
                </c:pt>
                <c:pt idx="48399">
                  <c:v>0</c:v>
                </c:pt>
                <c:pt idx="48400">
                  <c:v>0</c:v>
                </c:pt>
                <c:pt idx="48401">
                  <c:v>0</c:v>
                </c:pt>
                <c:pt idx="48402">
                  <c:v>0</c:v>
                </c:pt>
                <c:pt idx="48403">
                  <c:v>0</c:v>
                </c:pt>
                <c:pt idx="48404">
                  <c:v>0</c:v>
                </c:pt>
                <c:pt idx="48405">
                  <c:v>0</c:v>
                </c:pt>
                <c:pt idx="48406">
                  <c:v>0</c:v>
                </c:pt>
                <c:pt idx="48407">
                  <c:v>0</c:v>
                </c:pt>
                <c:pt idx="48408">
                  <c:v>0</c:v>
                </c:pt>
                <c:pt idx="48409">
                  <c:v>0</c:v>
                </c:pt>
                <c:pt idx="48410">
                  <c:v>0</c:v>
                </c:pt>
                <c:pt idx="48411">
                  <c:v>0</c:v>
                </c:pt>
                <c:pt idx="48412">
                  <c:v>0</c:v>
                </c:pt>
                <c:pt idx="48413">
                  <c:v>0</c:v>
                </c:pt>
                <c:pt idx="48414">
                  <c:v>0</c:v>
                </c:pt>
                <c:pt idx="48415">
                  <c:v>0</c:v>
                </c:pt>
                <c:pt idx="48416">
                  <c:v>0</c:v>
                </c:pt>
                <c:pt idx="48417">
                  <c:v>0</c:v>
                </c:pt>
                <c:pt idx="48418">
                  <c:v>0</c:v>
                </c:pt>
                <c:pt idx="48419">
                  <c:v>0</c:v>
                </c:pt>
                <c:pt idx="48420">
                  <c:v>0</c:v>
                </c:pt>
                <c:pt idx="48421">
                  <c:v>0</c:v>
                </c:pt>
                <c:pt idx="48422">
                  <c:v>0</c:v>
                </c:pt>
                <c:pt idx="48423">
                  <c:v>0</c:v>
                </c:pt>
                <c:pt idx="48424">
                  <c:v>0</c:v>
                </c:pt>
                <c:pt idx="48425">
                  <c:v>0</c:v>
                </c:pt>
                <c:pt idx="48426">
                  <c:v>0</c:v>
                </c:pt>
                <c:pt idx="48427">
                  <c:v>0</c:v>
                </c:pt>
                <c:pt idx="48428">
                  <c:v>0</c:v>
                </c:pt>
                <c:pt idx="48429">
                  <c:v>0</c:v>
                </c:pt>
                <c:pt idx="48430">
                  <c:v>0</c:v>
                </c:pt>
                <c:pt idx="48431">
                  <c:v>0</c:v>
                </c:pt>
                <c:pt idx="48432">
                  <c:v>0</c:v>
                </c:pt>
                <c:pt idx="48433">
                  <c:v>0</c:v>
                </c:pt>
                <c:pt idx="48434">
                  <c:v>0</c:v>
                </c:pt>
                <c:pt idx="48435">
                  <c:v>0</c:v>
                </c:pt>
                <c:pt idx="48436">
                  <c:v>0</c:v>
                </c:pt>
                <c:pt idx="48437">
                  <c:v>0</c:v>
                </c:pt>
                <c:pt idx="48438">
                  <c:v>0</c:v>
                </c:pt>
                <c:pt idx="48439">
                  <c:v>0</c:v>
                </c:pt>
                <c:pt idx="48440">
                  <c:v>0</c:v>
                </c:pt>
                <c:pt idx="48441">
                  <c:v>0</c:v>
                </c:pt>
                <c:pt idx="48442">
                  <c:v>0</c:v>
                </c:pt>
                <c:pt idx="48443">
                  <c:v>0</c:v>
                </c:pt>
                <c:pt idx="48444">
                  <c:v>0</c:v>
                </c:pt>
                <c:pt idx="48445">
                  <c:v>0</c:v>
                </c:pt>
                <c:pt idx="48446">
                  <c:v>0</c:v>
                </c:pt>
                <c:pt idx="48447">
                  <c:v>0</c:v>
                </c:pt>
                <c:pt idx="48448">
                  <c:v>0</c:v>
                </c:pt>
                <c:pt idx="48449">
                  <c:v>0</c:v>
                </c:pt>
                <c:pt idx="48450">
                  <c:v>0</c:v>
                </c:pt>
                <c:pt idx="48451">
                  <c:v>0</c:v>
                </c:pt>
                <c:pt idx="48452">
                  <c:v>0</c:v>
                </c:pt>
                <c:pt idx="48453">
                  <c:v>0</c:v>
                </c:pt>
                <c:pt idx="48454">
                  <c:v>0</c:v>
                </c:pt>
                <c:pt idx="48455">
                  <c:v>0</c:v>
                </c:pt>
                <c:pt idx="48456">
                  <c:v>0</c:v>
                </c:pt>
                <c:pt idx="48457">
                  <c:v>0</c:v>
                </c:pt>
                <c:pt idx="48458">
                  <c:v>0</c:v>
                </c:pt>
                <c:pt idx="48459">
                  <c:v>0</c:v>
                </c:pt>
                <c:pt idx="48460">
                  <c:v>0</c:v>
                </c:pt>
                <c:pt idx="48461">
                  <c:v>0</c:v>
                </c:pt>
                <c:pt idx="48462">
                  <c:v>0</c:v>
                </c:pt>
                <c:pt idx="48463">
                  <c:v>0</c:v>
                </c:pt>
                <c:pt idx="48464">
                  <c:v>0</c:v>
                </c:pt>
                <c:pt idx="48465">
                  <c:v>0</c:v>
                </c:pt>
                <c:pt idx="48466">
                  <c:v>0</c:v>
                </c:pt>
                <c:pt idx="48467">
                  <c:v>0</c:v>
                </c:pt>
                <c:pt idx="48468">
                  <c:v>0</c:v>
                </c:pt>
                <c:pt idx="48469">
                  <c:v>0</c:v>
                </c:pt>
                <c:pt idx="48470">
                  <c:v>0</c:v>
                </c:pt>
                <c:pt idx="48471">
                  <c:v>0</c:v>
                </c:pt>
                <c:pt idx="48472">
                  <c:v>0</c:v>
                </c:pt>
                <c:pt idx="48473">
                  <c:v>0</c:v>
                </c:pt>
                <c:pt idx="48474">
                  <c:v>0</c:v>
                </c:pt>
                <c:pt idx="48475">
                  <c:v>0</c:v>
                </c:pt>
                <c:pt idx="48476">
                  <c:v>0</c:v>
                </c:pt>
                <c:pt idx="48477">
                  <c:v>0</c:v>
                </c:pt>
                <c:pt idx="48478">
                  <c:v>0</c:v>
                </c:pt>
                <c:pt idx="48479">
                  <c:v>0</c:v>
                </c:pt>
                <c:pt idx="48480">
                  <c:v>0</c:v>
                </c:pt>
                <c:pt idx="48481">
                  <c:v>0</c:v>
                </c:pt>
                <c:pt idx="48482">
                  <c:v>0</c:v>
                </c:pt>
                <c:pt idx="48483">
                  <c:v>0</c:v>
                </c:pt>
                <c:pt idx="48484">
                  <c:v>0</c:v>
                </c:pt>
                <c:pt idx="48485">
                  <c:v>0</c:v>
                </c:pt>
                <c:pt idx="48486">
                  <c:v>0</c:v>
                </c:pt>
                <c:pt idx="48487">
                  <c:v>0</c:v>
                </c:pt>
                <c:pt idx="48488">
                  <c:v>0</c:v>
                </c:pt>
                <c:pt idx="48489">
                  <c:v>0</c:v>
                </c:pt>
                <c:pt idx="48490">
                  <c:v>0</c:v>
                </c:pt>
                <c:pt idx="48491">
                  <c:v>0</c:v>
                </c:pt>
                <c:pt idx="48492">
                  <c:v>0</c:v>
                </c:pt>
                <c:pt idx="48493">
                  <c:v>0</c:v>
                </c:pt>
                <c:pt idx="48494">
                  <c:v>0</c:v>
                </c:pt>
                <c:pt idx="48495">
                  <c:v>0</c:v>
                </c:pt>
                <c:pt idx="48496">
                  <c:v>0</c:v>
                </c:pt>
                <c:pt idx="48497">
                  <c:v>0</c:v>
                </c:pt>
                <c:pt idx="48498">
                  <c:v>0</c:v>
                </c:pt>
                <c:pt idx="48499">
                  <c:v>0</c:v>
                </c:pt>
                <c:pt idx="48500">
                  <c:v>0</c:v>
                </c:pt>
                <c:pt idx="48501">
                  <c:v>0</c:v>
                </c:pt>
                <c:pt idx="48502">
                  <c:v>0</c:v>
                </c:pt>
                <c:pt idx="48503">
                  <c:v>0</c:v>
                </c:pt>
                <c:pt idx="48504">
                  <c:v>0</c:v>
                </c:pt>
                <c:pt idx="48505">
                  <c:v>0</c:v>
                </c:pt>
                <c:pt idx="48506">
                  <c:v>0</c:v>
                </c:pt>
                <c:pt idx="48507">
                  <c:v>0</c:v>
                </c:pt>
                <c:pt idx="48508">
                  <c:v>0</c:v>
                </c:pt>
                <c:pt idx="48509">
                  <c:v>0</c:v>
                </c:pt>
                <c:pt idx="48510">
                  <c:v>0</c:v>
                </c:pt>
                <c:pt idx="48511">
                  <c:v>0</c:v>
                </c:pt>
                <c:pt idx="48512">
                  <c:v>0</c:v>
                </c:pt>
                <c:pt idx="48513">
                  <c:v>0</c:v>
                </c:pt>
                <c:pt idx="48514">
                  <c:v>0</c:v>
                </c:pt>
                <c:pt idx="48515">
                  <c:v>0</c:v>
                </c:pt>
                <c:pt idx="48516">
                  <c:v>0</c:v>
                </c:pt>
                <c:pt idx="48517">
                  <c:v>0</c:v>
                </c:pt>
                <c:pt idx="48518">
                  <c:v>0</c:v>
                </c:pt>
                <c:pt idx="48519">
                  <c:v>0</c:v>
                </c:pt>
                <c:pt idx="48520">
                  <c:v>0</c:v>
                </c:pt>
                <c:pt idx="48521">
                  <c:v>0</c:v>
                </c:pt>
                <c:pt idx="48522">
                  <c:v>0</c:v>
                </c:pt>
                <c:pt idx="48523">
                  <c:v>0</c:v>
                </c:pt>
                <c:pt idx="48524">
                  <c:v>0</c:v>
                </c:pt>
                <c:pt idx="48525">
                  <c:v>0</c:v>
                </c:pt>
                <c:pt idx="48526">
                  <c:v>0</c:v>
                </c:pt>
                <c:pt idx="48527">
                  <c:v>0</c:v>
                </c:pt>
                <c:pt idx="48528">
                  <c:v>0</c:v>
                </c:pt>
                <c:pt idx="48529">
                  <c:v>0</c:v>
                </c:pt>
                <c:pt idx="48530">
                  <c:v>0</c:v>
                </c:pt>
                <c:pt idx="48531">
                  <c:v>0</c:v>
                </c:pt>
                <c:pt idx="48532">
                  <c:v>0</c:v>
                </c:pt>
                <c:pt idx="48533">
                  <c:v>0</c:v>
                </c:pt>
                <c:pt idx="48534">
                  <c:v>0</c:v>
                </c:pt>
                <c:pt idx="48535">
                  <c:v>0</c:v>
                </c:pt>
                <c:pt idx="48536">
                  <c:v>0</c:v>
                </c:pt>
                <c:pt idx="48537">
                  <c:v>0</c:v>
                </c:pt>
                <c:pt idx="48538">
                  <c:v>0</c:v>
                </c:pt>
                <c:pt idx="48539">
                  <c:v>0</c:v>
                </c:pt>
                <c:pt idx="48540">
                  <c:v>0</c:v>
                </c:pt>
                <c:pt idx="48541">
                  <c:v>0</c:v>
                </c:pt>
                <c:pt idx="48542">
                  <c:v>0</c:v>
                </c:pt>
                <c:pt idx="48543">
                  <c:v>0</c:v>
                </c:pt>
                <c:pt idx="48544">
                  <c:v>0</c:v>
                </c:pt>
                <c:pt idx="48545">
                  <c:v>0</c:v>
                </c:pt>
                <c:pt idx="48546">
                  <c:v>0</c:v>
                </c:pt>
                <c:pt idx="48547">
                  <c:v>0</c:v>
                </c:pt>
                <c:pt idx="48548">
                  <c:v>0</c:v>
                </c:pt>
                <c:pt idx="48549">
                  <c:v>0</c:v>
                </c:pt>
                <c:pt idx="48550">
                  <c:v>0</c:v>
                </c:pt>
                <c:pt idx="48551">
                  <c:v>0</c:v>
                </c:pt>
                <c:pt idx="48552">
                  <c:v>0</c:v>
                </c:pt>
                <c:pt idx="48553">
                  <c:v>0</c:v>
                </c:pt>
                <c:pt idx="48554">
                  <c:v>0</c:v>
                </c:pt>
                <c:pt idx="48555">
                  <c:v>0</c:v>
                </c:pt>
                <c:pt idx="48556">
                  <c:v>0</c:v>
                </c:pt>
                <c:pt idx="48557">
                  <c:v>0</c:v>
                </c:pt>
                <c:pt idx="48558">
                  <c:v>0</c:v>
                </c:pt>
                <c:pt idx="48559">
                  <c:v>0</c:v>
                </c:pt>
                <c:pt idx="48560">
                  <c:v>0</c:v>
                </c:pt>
                <c:pt idx="48561">
                  <c:v>0</c:v>
                </c:pt>
                <c:pt idx="48562">
                  <c:v>0</c:v>
                </c:pt>
                <c:pt idx="48563">
                  <c:v>0</c:v>
                </c:pt>
                <c:pt idx="48564">
                  <c:v>0</c:v>
                </c:pt>
                <c:pt idx="48565">
                  <c:v>0</c:v>
                </c:pt>
                <c:pt idx="48566">
                  <c:v>0</c:v>
                </c:pt>
                <c:pt idx="48567">
                  <c:v>0</c:v>
                </c:pt>
                <c:pt idx="48568">
                  <c:v>0</c:v>
                </c:pt>
                <c:pt idx="48569">
                  <c:v>0</c:v>
                </c:pt>
                <c:pt idx="48570">
                  <c:v>0</c:v>
                </c:pt>
                <c:pt idx="48571">
                  <c:v>0</c:v>
                </c:pt>
                <c:pt idx="48572">
                  <c:v>0</c:v>
                </c:pt>
                <c:pt idx="48573">
                  <c:v>0</c:v>
                </c:pt>
                <c:pt idx="48574">
                  <c:v>0</c:v>
                </c:pt>
                <c:pt idx="48575">
                  <c:v>0</c:v>
                </c:pt>
                <c:pt idx="48576">
                  <c:v>0</c:v>
                </c:pt>
                <c:pt idx="48577">
                  <c:v>0</c:v>
                </c:pt>
                <c:pt idx="48578">
                  <c:v>0</c:v>
                </c:pt>
                <c:pt idx="48579">
                  <c:v>0</c:v>
                </c:pt>
                <c:pt idx="48580">
                  <c:v>0</c:v>
                </c:pt>
                <c:pt idx="48581">
                  <c:v>0</c:v>
                </c:pt>
                <c:pt idx="48582">
                  <c:v>0</c:v>
                </c:pt>
                <c:pt idx="48583">
                  <c:v>0</c:v>
                </c:pt>
                <c:pt idx="48584">
                  <c:v>0</c:v>
                </c:pt>
                <c:pt idx="48585">
                  <c:v>0</c:v>
                </c:pt>
                <c:pt idx="48586">
                  <c:v>0</c:v>
                </c:pt>
                <c:pt idx="48587">
                  <c:v>0</c:v>
                </c:pt>
                <c:pt idx="48588">
                  <c:v>0</c:v>
                </c:pt>
                <c:pt idx="48589">
                  <c:v>0</c:v>
                </c:pt>
                <c:pt idx="48590">
                  <c:v>0</c:v>
                </c:pt>
                <c:pt idx="48591">
                  <c:v>0</c:v>
                </c:pt>
                <c:pt idx="48592">
                  <c:v>0</c:v>
                </c:pt>
                <c:pt idx="48593">
                  <c:v>0</c:v>
                </c:pt>
                <c:pt idx="48594">
                  <c:v>0</c:v>
                </c:pt>
                <c:pt idx="48595">
                  <c:v>0</c:v>
                </c:pt>
                <c:pt idx="48596">
                  <c:v>0</c:v>
                </c:pt>
                <c:pt idx="48597">
                  <c:v>0</c:v>
                </c:pt>
                <c:pt idx="48598">
                  <c:v>0</c:v>
                </c:pt>
                <c:pt idx="48599">
                  <c:v>0</c:v>
                </c:pt>
                <c:pt idx="48600">
                  <c:v>0</c:v>
                </c:pt>
                <c:pt idx="48601">
                  <c:v>0</c:v>
                </c:pt>
                <c:pt idx="48602">
                  <c:v>0</c:v>
                </c:pt>
                <c:pt idx="48603">
                  <c:v>0</c:v>
                </c:pt>
                <c:pt idx="48604">
                  <c:v>0</c:v>
                </c:pt>
                <c:pt idx="48605">
                  <c:v>0</c:v>
                </c:pt>
                <c:pt idx="48606">
                  <c:v>0</c:v>
                </c:pt>
                <c:pt idx="48607">
                  <c:v>0</c:v>
                </c:pt>
                <c:pt idx="48608">
                  <c:v>0</c:v>
                </c:pt>
                <c:pt idx="48609">
                  <c:v>0</c:v>
                </c:pt>
                <c:pt idx="48610">
                  <c:v>0</c:v>
                </c:pt>
                <c:pt idx="48611">
                  <c:v>0</c:v>
                </c:pt>
                <c:pt idx="48612">
                  <c:v>0</c:v>
                </c:pt>
                <c:pt idx="48613">
                  <c:v>0</c:v>
                </c:pt>
                <c:pt idx="48614">
                  <c:v>0</c:v>
                </c:pt>
                <c:pt idx="48615">
                  <c:v>0</c:v>
                </c:pt>
                <c:pt idx="48616">
                  <c:v>0</c:v>
                </c:pt>
                <c:pt idx="48617">
                  <c:v>0</c:v>
                </c:pt>
                <c:pt idx="48618">
                  <c:v>0</c:v>
                </c:pt>
                <c:pt idx="48619">
                  <c:v>0</c:v>
                </c:pt>
                <c:pt idx="48620">
                  <c:v>0</c:v>
                </c:pt>
                <c:pt idx="48621">
                  <c:v>0</c:v>
                </c:pt>
                <c:pt idx="48622">
                  <c:v>0</c:v>
                </c:pt>
                <c:pt idx="48623">
                  <c:v>0</c:v>
                </c:pt>
                <c:pt idx="48624">
                  <c:v>0</c:v>
                </c:pt>
                <c:pt idx="48625">
                  <c:v>0</c:v>
                </c:pt>
                <c:pt idx="48626">
                  <c:v>0</c:v>
                </c:pt>
                <c:pt idx="48627">
                  <c:v>0</c:v>
                </c:pt>
                <c:pt idx="48628">
                  <c:v>0</c:v>
                </c:pt>
                <c:pt idx="48629">
                  <c:v>0</c:v>
                </c:pt>
                <c:pt idx="48630">
                  <c:v>0</c:v>
                </c:pt>
                <c:pt idx="48631">
                  <c:v>0</c:v>
                </c:pt>
                <c:pt idx="48632">
                  <c:v>0</c:v>
                </c:pt>
                <c:pt idx="48633">
                  <c:v>0</c:v>
                </c:pt>
                <c:pt idx="48634">
                  <c:v>0</c:v>
                </c:pt>
                <c:pt idx="48635">
                  <c:v>0</c:v>
                </c:pt>
                <c:pt idx="48636">
                  <c:v>0</c:v>
                </c:pt>
                <c:pt idx="48637">
                  <c:v>0</c:v>
                </c:pt>
                <c:pt idx="48638">
                  <c:v>0</c:v>
                </c:pt>
                <c:pt idx="48639">
                  <c:v>0</c:v>
                </c:pt>
                <c:pt idx="48640">
                  <c:v>0</c:v>
                </c:pt>
                <c:pt idx="48641">
                  <c:v>0</c:v>
                </c:pt>
                <c:pt idx="48642">
                  <c:v>0</c:v>
                </c:pt>
                <c:pt idx="48643">
                  <c:v>0</c:v>
                </c:pt>
                <c:pt idx="48644">
                  <c:v>0</c:v>
                </c:pt>
                <c:pt idx="48645">
                  <c:v>0</c:v>
                </c:pt>
                <c:pt idx="48646">
                  <c:v>0</c:v>
                </c:pt>
                <c:pt idx="48647">
                  <c:v>0</c:v>
                </c:pt>
                <c:pt idx="48648">
                  <c:v>0</c:v>
                </c:pt>
                <c:pt idx="48649">
                  <c:v>0</c:v>
                </c:pt>
                <c:pt idx="48650">
                  <c:v>0</c:v>
                </c:pt>
                <c:pt idx="48651">
                  <c:v>0</c:v>
                </c:pt>
                <c:pt idx="48652">
                  <c:v>0</c:v>
                </c:pt>
                <c:pt idx="48653">
                  <c:v>0</c:v>
                </c:pt>
                <c:pt idx="48654">
                  <c:v>0</c:v>
                </c:pt>
                <c:pt idx="48655">
                  <c:v>0</c:v>
                </c:pt>
                <c:pt idx="48656">
                  <c:v>0</c:v>
                </c:pt>
                <c:pt idx="48657">
                  <c:v>0</c:v>
                </c:pt>
                <c:pt idx="48658">
                  <c:v>0</c:v>
                </c:pt>
                <c:pt idx="48659">
                  <c:v>0</c:v>
                </c:pt>
                <c:pt idx="48660">
                  <c:v>0</c:v>
                </c:pt>
                <c:pt idx="48661">
                  <c:v>0</c:v>
                </c:pt>
                <c:pt idx="48662">
                  <c:v>0</c:v>
                </c:pt>
                <c:pt idx="48663">
                  <c:v>0</c:v>
                </c:pt>
                <c:pt idx="48664">
                  <c:v>0</c:v>
                </c:pt>
                <c:pt idx="48665">
                  <c:v>0</c:v>
                </c:pt>
                <c:pt idx="48666">
                  <c:v>0</c:v>
                </c:pt>
                <c:pt idx="48667">
                  <c:v>0</c:v>
                </c:pt>
                <c:pt idx="48668">
                  <c:v>0</c:v>
                </c:pt>
                <c:pt idx="48669">
                  <c:v>0</c:v>
                </c:pt>
                <c:pt idx="48670">
                  <c:v>0</c:v>
                </c:pt>
                <c:pt idx="48671">
                  <c:v>0</c:v>
                </c:pt>
                <c:pt idx="48672">
                  <c:v>0</c:v>
                </c:pt>
                <c:pt idx="48673">
                  <c:v>0</c:v>
                </c:pt>
                <c:pt idx="48674">
                  <c:v>0</c:v>
                </c:pt>
                <c:pt idx="48675">
                  <c:v>0</c:v>
                </c:pt>
                <c:pt idx="48676">
                  <c:v>0</c:v>
                </c:pt>
                <c:pt idx="48677">
                  <c:v>0</c:v>
                </c:pt>
                <c:pt idx="48678">
                  <c:v>0</c:v>
                </c:pt>
                <c:pt idx="48679">
                  <c:v>0</c:v>
                </c:pt>
                <c:pt idx="48680">
                  <c:v>0</c:v>
                </c:pt>
                <c:pt idx="48681">
                  <c:v>0</c:v>
                </c:pt>
                <c:pt idx="48682">
                  <c:v>0</c:v>
                </c:pt>
                <c:pt idx="48683">
                  <c:v>0</c:v>
                </c:pt>
                <c:pt idx="48684">
                  <c:v>0</c:v>
                </c:pt>
                <c:pt idx="48685">
                  <c:v>0</c:v>
                </c:pt>
                <c:pt idx="48686">
                  <c:v>0</c:v>
                </c:pt>
                <c:pt idx="48687">
                  <c:v>0</c:v>
                </c:pt>
                <c:pt idx="48688">
                  <c:v>0</c:v>
                </c:pt>
                <c:pt idx="48689">
                  <c:v>0</c:v>
                </c:pt>
                <c:pt idx="48690">
                  <c:v>0</c:v>
                </c:pt>
                <c:pt idx="48691">
                  <c:v>0</c:v>
                </c:pt>
                <c:pt idx="48692">
                  <c:v>0</c:v>
                </c:pt>
                <c:pt idx="48693">
                  <c:v>0</c:v>
                </c:pt>
                <c:pt idx="48694">
                  <c:v>0</c:v>
                </c:pt>
                <c:pt idx="48695">
                  <c:v>0</c:v>
                </c:pt>
                <c:pt idx="48696">
                  <c:v>0</c:v>
                </c:pt>
                <c:pt idx="48697">
                  <c:v>0</c:v>
                </c:pt>
                <c:pt idx="48698">
                  <c:v>0</c:v>
                </c:pt>
                <c:pt idx="48699">
                  <c:v>0</c:v>
                </c:pt>
                <c:pt idx="48700">
                  <c:v>0</c:v>
                </c:pt>
                <c:pt idx="48701">
                  <c:v>0</c:v>
                </c:pt>
                <c:pt idx="48702">
                  <c:v>0</c:v>
                </c:pt>
                <c:pt idx="48703">
                  <c:v>0</c:v>
                </c:pt>
                <c:pt idx="48704">
                  <c:v>0</c:v>
                </c:pt>
                <c:pt idx="48705">
                  <c:v>0</c:v>
                </c:pt>
                <c:pt idx="48706">
                  <c:v>0</c:v>
                </c:pt>
                <c:pt idx="48707">
                  <c:v>0</c:v>
                </c:pt>
                <c:pt idx="48708">
                  <c:v>0</c:v>
                </c:pt>
                <c:pt idx="48709">
                  <c:v>0</c:v>
                </c:pt>
                <c:pt idx="48710">
                  <c:v>0</c:v>
                </c:pt>
                <c:pt idx="48711">
                  <c:v>0</c:v>
                </c:pt>
                <c:pt idx="48712">
                  <c:v>0</c:v>
                </c:pt>
                <c:pt idx="48713">
                  <c:v>0</c:v>
                </c:pt>
                <c:pt idx="48714">
                  <c:v>0</c:v>
                </c:pt>
                <c:pt idx="48715">
                  <c:v>0</c:v>
                </c:pt>
                <c:pt idx="48716">
                  <c:v>0</c:v>
                </c:pt>
                <c:pt idx="48717">
                  <c:v>0</c:v>
                </c:pt>
                <c:pt idx="48718">
                  <c:v>0</c:v>
                </c:pt>
                <c:pt idx="48719">
                  <c:v>0</c:v>
                </c:pt>
                <c:pt idx="48720">
                  <c:v>0</c:v>
                </c:pt>
                <c:pt idx="48721">
                  <c:v>0</c:v>
                </c:pt>
                <c:pt idx="48722">
                  <c:v>0</c:v>
                </c:pt>
                <c:pt idx="48723">
                  <c:v>0</c:v>
                </c:pt>
                <c:pt idx="48724">
                  <c:v>0</c:v>
                </c:pt>
                <c:pt idx="48725">
                  <c:v>0</c:v>
                </c:pt>
                <c:pt idx="48726">
                  <c:v>0</c:v>
                </c:pt>
                <c:pt idx="48727">
                  <c:v>0</c:v>
                </c:pt>
                <c:pt idx="48728">
                  <c:v>0</c:v>
                </c:pt>
                <c:pt idx="48729">
                  <c:v>0</c:v>
                </c:pt>
                <c:pt idx="48730">
                  <c:v>0</c:v>
                </c:pt>
                <c:pt idx="48731">
                  <c:v>0</c:v>
                </c:pt>
                <c:pt idx="48732">
                  <c:v>0</c:v>
                </c:pt>
                <c:pt idx="48733">
                  <c:v>0</c:v>
                </c:pt>
                <c:pt idx="48734">
                  <c:v>0</c:v>
                </c:pt>
                <c:pt idx="48735">
                  <c:v>0</c:v>
                </c:pt>
                <c:pt idx="48736">
                  <c:v>0</c:v>
                </c:pt>
                <c:pt idx="48737">
                  <c:v>0</c:v>
                </c:pt>
                <c:pt idx="48738">
                  <c:v>0</c:v>
                </c:pt>
                <c:pt idx="48739">
                  <c:v>0</c:v>
                </c:pt>
                <c:pt idx="48740">
                  <c:v>0</c:v>
                </c:pt>
                <c:pt idx="48741">
                  <c:v>0</c:v>
                </c:pt>
                <c:pt idx="48742">
                  <c:v>0</c:v>
                </c:pt>
                <c:pt idx="48743">
                  <c:v>0</c:v>
                </c:pt>
                <c:pt idx="48744">
                  <c:v>0</c:v>
                </c:pt>
                <c:pt idx="48745">
                  <c:v>0</c:v>
                </c:pt>
                <c:pt idx="48746">
                  <c:v>0</c:v>
                </c:pt>
                <c:pt idx="48747">
                  <c:v>0</c:v>
                </c:pt>
                <c:pt idx="48748">
                  <c:v>0</c:v>
                </c:pt>
                <c:pt idx="48749">
                  <c:v>0</c:v>
                </c:pt>
                <c:pt idx="48750">
                  <c:v>0</c:v>
                </c:pt>
                <c:pt idx="48751">
                  <c:v>0</c:v>
                </c:pt>
                <c:pt idx="48752">
                  <c:v>0</c:v>
                </c:pt>
                <c:pt idx="48753">
                  <c:v>0</c:v>
                </c:pt>
                <c:pt idx="48754">
                  <c:v>0</c:v>
                </c:pt>
                <c:pt idx="48755">
                  <c:v>0</c:v>
                </c:pt>
                <c:pt idx="48756">
                  <c:v>0</c:v>
                </c:pt>
                <c:pt idx="48757">
                  <c:v>0</c:v>
                </c:pt>
                <c:pt idx="48758">
                  <c:v>0</c:v>
                </c:pt>
                <c:pt idx="48759">
                  <c:v>0</c:v>
                </c:pt>
                <c:pt idx="48760">
                  <c:v>0</c:v>
                </c:pt>
                <c:pt idx="48761">
                  <c:v>0</c:v>
                </c:pt>
                <c:pt idx="48762">
                  <c:v>0</c:v>
                </c:pt>
                <c:pt idx="48763">
                  <c:v>0</c:v>
                </c:pt>
                <c:pt idx="48764">
                  <c:v>0</c:v>
                </c:pt>
                <c:pt idx="48765">
                  <c:v>0</c:v>
                </c:pt>
                <c:pt idx="48766">
                  <c:v>0</c:v>
                </c:pt>
                <c:pt idx="48767">
                  <c:v>0</c:v>
                </c:pt>
                <c:pt idx="48768">
                  <c:v>0</c:v>
                </c:pt>
                <c:pt idx="48769">
                  <c:v>0</c:v>
                </c:pt>
                <c:pt idx="48770">
                  <c:v>0</c:v>
                </c:pt>
                <c:pt idx="48771">
                  <c:v>0</c:v>
                </c:pt>
                <c:pt idx="48772">
                  <c:v>0</c:v>
                </c:pt>
                <c:pt idx="48773">
                  <c:v>0</c:v>
                </c:pt>
                <c:pt idx="48774">
                  <c:v>0</c:v>
                </c:pt>
                <c:pt idx="48775">
                  <c:v>0</c:v>
                </c:pt>
                <c:pt idx="48776">
                  <c:v>0</c:v>
                </c:pt>
                <c:pt idx="48777">
                  <c:v>0</c:v>
                </c:pt>
                <c:pt idx="48778">
                  <c:v>0</c:v>
                </c:pt>
                <c:pt idx="48779">
                  <c:v>0</c:v>
                </c:pt>
                <c:pt idx="48780">
                  <c:v>0</c:v>
                </c:pt>
                <c:pt idx="48781">
                  <c:v>0</c:v>
                </c:pt>
                <c:pt idx="48782">
                  <c:v>0</c:v>
                </c:pt>
                <c:pt idx="48783">
                  <c:v>0</c:v>
                </c:pt>
                <c:pt idx="48784">
                  <c:v>0</c:v>
                </c:pt>
                <c:pt idx="48785">
                  <c:v>0</c:v>
                </c:pt>
                <c:pt idx="48786">
                  <c:v>0</c:v>
                </c:pt>
                <c:pt idx="48787">
                  <c:v>0</c:v>
                </c:pt>
                <c:pt idx="48788">
                  <c:v>0</c:v>
                </c:pt>
                <c:pt idx="48789">
                  <c:v>0</c:v>
                </c:pt>
                <c:pt idx="48790">
                  <c:v>0</c:v>
                </c:pt>
                <c:pt idx="48791">
                  <c:v>0</c:v>
                </c:pt>
                <c:pt idx="48792">
                  <c:v>0</c:v>
                </c:pt>
                <c:pt idx="48793">
                  <c:v>0</c:v>
                </c:pt>
                <c:pt idx="48794">
                  <c:v>0</c:v>
                </c:pt>
                <c:pt idx="48795">
                  <c:v>0</c:v>
                </c:pt>
                <c:pt idx="48796">
                  <c:v>0</c:v>
                </c:pt>
                <c:pt idx="48797">
                  <c:v>0</c:v>
                </c:pt>
                <c:pt idx="48798">
                  <c:v>0</c:v>
                </c:pt>
                <c:pt idx="48799">
                  <c:v>0</c:v>
                </c:pt>
                <c:pt idx="48800">
                  <c:v>0</c:v>
                </c:pt>
                <c:pt idx="48801">
                  <c:v>0</c:v>
                </c:pt>
                <c:pt idx="48802">
                  <c:v>0</c:v>
                </c:pt>
                <c:pt idx="48803">
                  <c:v>0</c:v>
                </c:pt>
                <c:pt idx="48804">
                  <c:v>0</c:v>
                </c:pt>
                <c:pt idx="48805">
                  <c:v>0</c:v>
                </c:pt>
                <c:pt idx="48806">
                  <c:v>0</c:v>
                </c:pt>
                <c:pt idx="48807">
                  <c:v>0</c:v>
                </c:pt>
                <c:pt idx="48808">
                  <c:v>0</c:v>
                </c:pt>
                <c:pt idx="48809">
                  <c:v>0</c:v>
                </c:pt>
                <c:pt idx="48810">
                  <c:v>0</c:v>
                </c:pt>
                <c:pt idx="48811">
                  <c:v>0</c:v>
                </c:pt>
                <c:pt idx="48812">
                  <c:v>0</c:v>
                </c:pt>
                <c:pt idx="48813">
                  <c:v>0</c:v>
                </c:pt>
                <c:pt idx="48814">
                  <c:v>0</c:v>
                </c:pt>
                <c:pt idx="48815">
                  <c:v>0</c:v>
                </c:pt>
                <c:pt idx="48816">
                  <c:v>0</c:v>
                </c:pt>
                <c:pt idx="48817">
                  <c:v>0</c:v>
                </c:pt>
                <c:pt idx="48818">
                  <c:v>0</c:v>
                </c:pt>
                <c:pt idx="48819">
                  <c:v>0</c:v>
                </c:pt>
                <c:pt idx="48820">
                  <c:v>0</c:v>
                </c:pt>
                <c:pt idx="48821">
                  <c:v>0</c:v>
                </c:pt>
                <c:pt idx="48822">
                  <c:v>0</c:v>
                </c:pt>
                <c:pt idx="48823">
                  <c:v>0</c:v>
                </c:pt>
                <c:pt idx="48824">
                  <c:v>0</c:v>
                </c:pt>
                <c:pt idx="48825">
                  <c:v>0</c:v>
                </c:pt>
                <c:pt idx="48826">
                  <c:v>0</c:v>
                </c:pt>
                <c:pt idx="48827">
                  <c:v>0</c:v>
                </c:pt>
                <c:pt idx="48828">
                  <c:v>0</c:v>
                </c:pt>
                <c:pt idx="48829">
                  <c:v>0</c:v>
                </c:pt>
                <c:pt idx="48830">
                  <c:v>0</c:v>
                </c:pt>
                <c:pt idx="48831">
                  <c:v>0</c:v>
                </c:pt>
                <c:pt idx="48832">
                  <c:v>0</c:v>
                </c:pt>
                <c:pt idx="48833">
                  <c:v>0</c:v>
                </c:pt>
                <c:pt idx="48834">
                  <c:v>0</c:v>
                </c:pt>
                <c:pt idx="48835">
                  <c:v>0</c:v>
                </c:pt>
                <c:pt idx="48836">
                  <c:v>0</c:v>
                </c:pt>
                <c:pt idx="48837">
                  <c:v>0</c:v>
                </c:pt>
                <c:pt idx="48838">
                  <c:v>0</c:v>
                </c:pt>
                <c:pt idx="48839">
                  <c:v>0</c:v>
                </c:pt>
                <c:pt idx="48840">
                  <c:v>0</c:v>
                </c:pt>
                <c:pt idx="48841">
                  <c:v>0</c:v>
                </c:pt>
                <c:pt idx="48842">
                  <c:v>0</c:v>
                </c:pt>
                <c:pt idx="48843">
                  <c:v>0</c:v>
                </c:pt>
                <c:pt idx="48844">
                  <c:v>0</c:v>
                </c:pt>
                <c:pt idx="48845">
                  <c:v>0</c:v>
                </c:pt>
                <c:pt idx="48846">
                  <c:v>0</c:v>
                </c:pt>
                <c:pt idx="48847">
                  <c:v>0</c:v>
                </c:pt>
                <c:pt idx="48848">
                  <c:v>0</c:v>
                </c:pt>
                <c:pt idx="48849">
                  <c:v>0</c:v>
                </c:pt>
                <c:pt idx="48850">
                  <c:v>0</c:v>
                </c:pt>
                <c:pt idx="48851">
                  <c:v>0</c:v>
                </c:pt>
                <c:pt idx="48852">
                  <c:v>0</c:v>
                </c:pt>
                <c:pt idx="48853">
                  <c:v>0</c:v>
                </c:pt>
                <c:pt idx="48854">
                  <c:v>0</c:v>
                </c:pt>
                <c:pt idx="48855">
                  <c:v>0</c:v>
                </c:pt>
                <c:pt idx="48856">
                  <c:v>0</c:v>
                </c:pt>
                <c:pt idx="48857">
                  <c:v>0</c:v>
                </c:pt>
                <c:pt idx="48858">
                  <c:v>0</c:v>
                </c:pt>
                <c:pt idx="48859">
                  <c:v>0</c:v>
                </c:pt>
                <c:pt idx="48860">
                  <c:v>0</c:v>
                </c:pt>
                <c:pt idx="48861">
                  <c:v>0</c:v>
                </c:pt>
                <c:pt idx="48862">
                  <c:v>0</c:v>
                </c:pt>
                <c:pt idx="48863">
                  <c:v>0</c:v>
                </c:pt>
                <c:pt idx="48864">
                  <c:v>0</c:v>
                </c:pt>
                <c:pt idx="48865">
                  <c:v>0</c:v>
                </c:pt>
                <c:pt idx="48866">
                  <c:v>0</c:v>
                </c:pt>
                <c:pt idx="48867">
                  <c:v>0</c:v>
                </c:pt>
                <c:pt idx="48868">
                  <c:v>0</c:v>
                </c:pt>
                <c:pt idx="48869">
                  <c:v>0</c:v>
                </c:pt>
                <c:pt idx="48870">
                  <c:v>0</c:v>
                </c:pt>
                <c:pt idx="48871">
                  <c:v>0</c:v>
                </c:pt>
                <c:pt idx="48872">
                  <c:v>0</c:v>
                </c:pt>
                <c:pt idx="48873">
                  <c:v>0</c:v>
                </c:pt>
                <c:pt idx="48874">
                  <c:v>0</c:v>
                </c:pt>
                <c:pt idx="48875">
                  <c:v>0</c:v>
                </c:pt>
                <c:pt idx="48876">
                  <c:v>0</c:v>
                </c:pt>
                <c:pt idx="48877">
                  <c:v>0</c:v>
                </c:pt>
                <c:pt idx="48878">
                  <c:v>0</c:v>
                </c:pt>
                <c:pt idx="48879">
                  <c:v>0</c:v>
                </c:pt>
                <c:pt idx="48880">
                  <c:v>0</c:v>
                </c:pt>
                <c:pt idx="48881">
                  <c:v>0</c:v>
                </c:pt>
                <c:pt idx="48882">
                  <c:v>0</c:v>
                </c:pt>
                <c:pt idx="48883">
                  <c:v>0</c:v>
                </c:pt>
                <c:pt idx="48884">
                  <c:v>0</c:v>
                </c:pt>
                <c:pt idx="48885">
                  <c:v>0</c:v>
                </c:pt>
                <c:pt idx="48886">
                  <c:v>0</c:v>
                </c:pt>
                <c:pt idx="48887">
                  <c:v>0</c:v>
                </c:pt>
                <c:pt idx="48888">
                  <c:v>0</c:v>
                </c:pt>
                <c:pt idx="48889">
                  <c:v>0</c:v>
                </c:pt>
                <c:pt idx="48890">
                  <c:v>0</c:v>
                </c:pt>
                <c:pt idx="48891">
                  <c:v>0</c:v>
                </c:pt>
                <c:pt idx="48892">
                  <c:v>0</c:v>
                </c:pt>
                <c:pt idx="48893">
                  <c:v>0</c:v>
                </c:pt>
                <c:pt idx="48894">
                  <c:v>0</c:v>
                </c:pt>
                <c:pt idx="48895">
                  <c:v>0</c:v>
                </c:pt>
                <c:pt idx="48896">
                  <c:v>0</c:v>
                </c:pt>
                <c:pt idx="48897">
                  <c:v>0</c:v>
                </c:pt>
                <c:pt idx="48898">
                  <c:v>0</c:v>
                </c:pt>
                <c:pt idx="48899">
                  <c:v>0</c:v>
                </c:pt>
                <c:pt idx="48900">
                  <c:v>0</c:v>
                </c:pt>
                <c:pt idx="48901">
                  <c:v>0</c:v>
                </c:pt>
                <c:pt idx="48902">
                  <c:v>0</c:v>
                </c:pt>
                <c:pt idx="48903">
                  <c:v>0</c:v>
                </c:pt>
                <c:pt idx="48904">
                  <c:v>0</c:v>
                </c:pt>
                <c:pt idx="48905">
                  <c:v>0</c:v>
                </c:pt>
                <c:pt idx="48906">
                  <c:v>0</c:v>
                </c:pt>
                <c:pt idx="48907">
                  <c:v>0</c:v>
                </c:pt>
                <c:pt idx="48908">
                  <c:v>0</c:v>
                </c:pt>
                <c:pt idx="48909">
                  <c:v>0</c:v>
                </c:pt>
                <c:pt idx="48910">
                  <c:v>0</c:v>
                </c:pt>
                <c:pt idx="48911">
                  <c:v>0</c:v>
                </c:pt>
                <c:pt idx="48912">
                  <c:v>0</c:v>
                </c:pt>
                <c:pt idx="48913">
                  <c:v>0</c:v>
                </c:pt>
                <c:pt idx="48914">
                  <c:v>0</c:v>
                </c:pt>
                <c:pt idx="48915">
                  <c:v>0</c:v>
                </c:pt>
                <c:pt idx="48916">
                  <c:v>0</c:v>
                </c:pt>
                <c:pt idx="48917">
                  <c:v>0</c:v>
                </c:pt>
                <c:pt idx="48918">
                  <c:v>0</c:v>
                </c:pt>
                <c:pt idx="48919">
                  <c:v>0</c:v>
                </c:pt>
                <c:pt idx="48920">
                  <c:v>0</c:v>
                </c:pt>
                <c:pt idx="48921">
                  <c:v>0</c:v>
                </c:pt>
                <c:pt idx="48922">
                  <c:v>0</c:v>
                </c:pt>
                <c:pt idx="48923">
                  <c:v>0</c:v>
                </c:pt>
                <c:pt idx="48924">
                  <c:v>0</c:v>
                </c:pt>
                <c:pt idx="48925">
                  <c:v>0</c:v>
                </c:pt>
                <c:pt idx="48926">
                  <c:v>0</c:v>
                </c:pt>
                <c:pt idx="48927">
                  <c:v>0</c:v>
                </c:pt>
                <c:pt idx="48928">
                  <c:v>0</c:v>
                </c:pt>
                <c:pt idx="48929">
                  <c:v>0</c:v>
                </c:pt>
                <c:pt idx="48930">
                  <c:v>0</c:v>
                </c:pt>
                <c:pt idx="48931">
                  <c:v>0</c:v>
                </c:pt>
                <c:pt idx="48932">
                  <c:v>0</c:v>
                </c:pt>
                <c:pt idx="48933">
                  <c:v>0</c:v>
                </c:pt>
                <c:pt idx="48934">
                  <c:v>0</c:v>
                </c:pt>
                <c:pt idx="48935">
                  <c:v>0</c:v>
                </c:pt>
                <c:pt idx="48936">
                  <c:v>0</c:v>
                </c:pt>
                <c:pt idx="48937">
                  <c:v>0</c:v>
                </c:pt>
                <c:pt idx="48938">
                  <c:v>0</c:v>
                </c:pt>
                <c:pt idx="48939">
                  <c:v>0</c:v>
                </c:pt>
                <c:pt idx="48940">
                  <c:v>0</c:v>
                </c:pt>
                <c:pt idx="48941">
                  <c:v>0</c:v>
                </c:pt>
                <c:pt idx="48942">
                  <c:v>0</c:v>
                </c:pt>
                <c:pt idx="48943">
                  <c:v>0</c:v>
                </c:pt>
                <c:pt idx="48944">
                  <c:v>0</c:v>
                </c:pt>
                <c:pt idx="48945">
                  <c:v>0</c:v>
                </c:pt>
                <c:pt idx="48946">
                  <c:v>0</c:v>
                </c:pt>
                <c:pt idx="48947">
                  <c:v>0</c:v>
                </c:pt>
                <c:pt idx="48948">
                  <c:v>0</c:v>
                </c:pt>
                <c:pt idx="48949">
                  <c:v>0</c:v>
                </c:pt>
                <c:pt idx="48950">
                  <c:v>0</c:v>
                </c:pt>
                <c:pt idx="48951">
                  <c:v>0</c:v>
                </c:pt>
                <c:pt idx="48952">
                  <c:v>0</c:v>
                </c:pt>
                <c:pt idx="48953">
                  <c:v>0</c:v>
                </c:pt>
                <c:pt idx="48954">
                  <c:v>0</c:v>
                </c:pt>
                <c:pt idx="48955">
                  <c:v>0</c:v>
                </c:pt>
                <c:pt idx="48956">
                  <c:v>0</c:v>
                </c:pt>
                <c:pt idx="48957">
                  <c:v>0</c:v>
                </c:pt>
                <c:pt idx="48958">
                  <c:v>0</c:v>
                </c:pt>
                <c:pt idx="48959">
                  <c:v>0</c:v>
                </c:pt>
                <c:pt idx="48960">
                  <c:v>0</c:v>
                </c:pt>
                <c:pt idx="48961">
                  <c:v>0</c:v>
                </c:pt>
                <c:pt idx="48962">
                  <c:v>0</c:v>
                </c:pt>
                <c:pt idx="48963">
                  <c:v>0</c:v>
                </c:pt>
                <c:pt idx="48964">
                  <c:v>0</c:v>
                </c:pt>
                <c:pt idx="48965">
                  <c:v>0</c:v>
                </c:pt>
                <c:pt idx="48966">
                  <c:v>0</c:v>
                </c:pt>
                <c:pt idx="48967">
                  <c:v>0</c:v>
                </c:pt>
                <c:pt idx="48968">
                  <c:v>0</c:v>
                </c:pt>
                <c:pt idx="48969">
                  <c:v>0</c:v>
                </c:pt>
                <c:pt idx="48970">
                  <c:v>0</c:v>
                </c:pt>
                <c:pt idx="48971">
                  <c:v>0</c:v>
                </c:pt>
                <c:pt idx="48972">
                  <c:v>0</c:v>
                </c:pt>
                <c:pt idx="48973">
                  <c:v>0</c:v>
                </c:pt>
                <c:pt idx="48974">
                  <c:v>0</c:v>
                </c:pt>
                <c:pt idx="48975">
                  <c:v>0</c:v>
                </c:pt>
                <c:pt idx="48976">
                  <c:v>0</c:v>
                </c:pt>
                <c:pt idx="48977">
                  <c:v>0</c:v>
                </c:pt>
                <c:pt idx="48978">
                  <c:v>0</c:v>
                </c:pt>
                <c:pt idx="48979">
                  <c:v>0</c:v>
                </c:pt>
                <c:pt idx="48980">
                  <c:v>0</c:v>
                </c:pt>
                <c:pt idx="48981">
                  <c:v>0</c:v>
                </c:pt>
                <c:pt idx="48982">
                  <c:v>0</c:v>
                </c:pt>
                <c:pt idx="48983">
                  <c:v>0</c:v>
                </c:pt>
                <c:pt idx="48984">
                  <c:v>0</c:v>
                </c:pt>
                <c:pt idx="48985">
                  <c:v>0</c:v>
                </c:pt>
                <c:pt idx="48986">
                  <c:v>0</c:v>
                </c:pt>
                <c:pt idx="48987">
                  <c:v>0</c:v>
                </c:pt>
                <c:pt idx="48988">
                  <c:v>0</c:v>
                </c:pt>
                <c:pt idx="48989">
                  <c:v>0</c:v>
                </c:pt>
                <c:pt idx="48990">
                  <c:v>0</c:v>
                </c:pt>
                <c:pt idx="48991">
                  <c:v>0</c:v>
                </c:pt>
                <c:pt idx="48992">
                  <c:v>0</c:v>
                </c:pt>
                <c:pt idx="48993">
                  <c:v>0</c:v>
                </c:pt>
                <c:pt idx="48994">
                  <c:v>0</c:v>
                </c:pt>
                <c:pt idx="48995">
                  <c:v>0</c:v>
                </c:pt>
                <c:pt idx="48996">
                  <c:v>0</c:v>
                </c:pt>
                <c:pt idx="48997">
                  <c:v>0</c:v>
                </c:pt>
                <c:pt idx="48998">
                  <c:v>0</c:v>
                </c:pt>
                <c:pt idx="48999">
                  <c:v>0</c:v>
                </c:pt>
                <c:pt idx="49000">
                  <c:v>0</c:v>
                </c:pt>
                <c:pt idx="49001">
                  <c:v>0</c:v>
                </c:pt>
                <c:pt idx="49002">
                  <c:v>0</c:v>
                </c:pt>
                <c:pt idx="49003">
                  <c:v>0</c:v>
                </c:pt>
                <c:pt idx="49004">
                  <c:v>0</c:v>
                </c:pt>
                <c:pt idx="49005">
                  <c:v>0</c:v>
                </c:pt>
                <c:pt idx="49006">
                  <c:v>0</c:v>
                </c:pt>
                <c:pt idx="49007">
                  <c:v>0</c:v>
                </c:pt>
                <c:pt idx="49008">
                  <c:v>0</c:v>
                </c:pt>
                <c:pt idx="49009">
                  <c:v>0</c:v>
                </c:pt>
                <c:pt idx="49010">
                  <c:v>0</c:v>
                </c:pt>
                <c:pt idx="49011">
                  <c:v>0</c:v>
                </c:pt>
                <c:pt idx="49012">
                  <c:v>0</c:v>
                </c:pt>
                <c:pt idx="49013">
                  <c:v>0</c:v>
                </c:pt>
                <c:pt idx="49014">
                  <c:v>0</c:v>
                </c:pt>
                <c:pt idx="49015">
                  <c:v>0</c:v>
                </c:pt>
                <c:pt idx="49016">
                  <c:v>0</c:v>
                </c:pt>
                <c:pt idx="49017">
                  <c:v>0</c:v>
                </c:pt>
                <c:pt idx="49018">
                  <c:v>0</c:v>
                </c:pt>
                <c:pt idx="49019">
                  <c:v>0</c:v>
                </c:pt>
                <c:pt idx="49020">
                  <c:v>0</c:v>
                </c:pt>
                <c:pt idx="49021">
                  <c:v>0</c:v>
                </c:pt>
                <c:pt idx="49022">
                  <c:v>0</c:v>
                </c:pt>
                <c:pt idx="49023">
                  <c:v>0</c:v>
                </c:pt>
                <c:pt idx="49024">
                  <c:v>0</c:v>
                </c:pt>
                <c:pt idx="49025">
                  <c:v>0</c:v>
                </c:pt>
                <c:pt idx="49026">
                  <c:v>0</c:v>
                </c:pt>
                <c:pt idx="49027">
                  <c:v>0</c:v>
                </c:pt>
                <c:pt idx="49028">
                  <c:v>0</c:v>
                </c:pt>
                <c:pt idx="49029">
                  <c:v>0</c:v>
                </c:pt>
                <c:pt idx="49030">
                  <c:v>0</c:v>
                </c:pt>
                <c:pt idx="49031">
                  <c:v>0</c:v>
                </c:pt>
                <c:pt idx="49032">
                  <c:v>0</c:v>
                </c:pt>
                <c:pt idx="49033">
                  <c:v>0</c:v>
                </c:pt>
                <c:pt idx="49034">
                  <c:v>0</c:v>
                </c:pt>
                <c:pt idx="49035">
                  <c:v>0</c:v>
                </c:pt>
                <c:pt idx="49036">
                  <c:v>0</c:v>
                </c:pt>
                <c:pt idx="49037">
                  <c:v>0</c:v>
                </c:pt>
                <c:pt idx="49038">
                  <c:v>0</c:v>
                </c:pt>
                <c:pt idx="49039">
                  <c:v>0</c:v>
                </c:pt>
                <c:pt idx="49040">
                  <c:v>0</c:v>
                </c:pt>
                <c:pt idx="49041">
                  <c:v>0</c:v>
                </c:pt>
                <c:pt idx="49042">
                  <c:v>0</c:v>
                </c:pt>
                <c:pt idx="49043">
                  <c:v>0</c:v>
                </c:pt>
                <c:pt idx="49044">
                  <c:v>0</c:v>
                </c:pt>
                <c:pt idx="49045">
                  <c:v>0</c:v>
                </c:pt>
                <c:pt idx="49046">
                  <c:v>0</c:v>
                </c:pt>
                <c:pt idx="49047">
                  <c:v>0</c:v>
                </c:pt>
                <c:pt idx="49048">
                  <c:v>0</c:v>
                </c:pt>
                <c:pt idx="49049">
                  <c:v>0</c:v>
                </c:pt>
                <c:pt idx="49050">
                  <c:v>0</c:v>
                </c:pt>
                <c:pt idx="49051">
                  <c:v>0</c:v>
                </c:pt>
                <c:pt idx="49052">
                  <c:v>0</c:v>
                </c:pt>
                <c:pt idx="49053">
                  <c:v>0</c:v>
                </c:pt>
                <c:pt idx="49054">
                  <c:v>0</c:v>
                </c:pt>
                <c:pt idx="49055">
                  <c:v>0</c:v>
                </c:pt>
                <c:pt idx="49056">
                  <c:v>0</c:v>
                </c:pt>
                <c:pt idx="49057">
                  <c:v>0</c:v>
                </c:pt>
                <c:pt idx="49058">
                  <c:v>0</c:v>
                </c:pt>
                <c:pt idx="49059">
                  <c:v>0</c:v>
                </c:pt>
                <c:pt idx="49060">
                  <c:v>0</c:v>
                </c:pt>
                <c:pt idx="49061">
                  <c:v>0</c:v>
                </c:pt>
                <c:pt idx="49062">
                  <c:v>0</c:v>
                </c:pt>
                <c:pt idx="49063">
                  <c:v>0</c:v>
                </c:pt>
                <c:pt idx="49064">
                  <c:v>0</c:v>
                </c:pt>
                <c:pt idx="49065">
                  <c:v>0</c:v>
                </c:pt>
                <c:pt idx="49066">
                  <c:v>0</c:v>
                </c:pt>
                <c:pt idx="49067">
                  <c:v>0</c:v>
                </c:pt>
                <c:pt idx="49068">
                  <c:v>0</c:v>
                </c:pt>
                <c:pt idx="49069">
                  <c:v>0</c:v>
                </c:pt>
                <c:pt idx="49070">
                  <c:v>0</c:v>
                </c:pt>
                <c:pt idx="49071">
                  <c:v>0</c:v>
                </c:pt>
                <c:pt idx="49072">
                  <c:v>0</c:v>
                </c:pt>
                <c:pt idx="49073">
                  <c:v>0</c:v>
                </c:pt>
                <c:pt idx="49074">
                  <c:v>0</c:v>
                </c:pt>
                <c:pt idx="49075">
                  <c:v>0</c:v>
                </c:pt>
                <c:pt idx="49076">
                  <c:v>0</c:v>
                </c:pt>
                <c:pt idx="49077">
                  <c:v>0</c:v>
                </c:pt>
                <c:pt idx="49078">
                  <c:v>0</c:v>
                </c:pt>
                <c:pt idx="49079">
                  <c:v>0</c:v>
                </c:pt>
                <c:pt idx="49080">
                  <c:v>0</c:v>
                </c:pt>
                <c:pt idx="49081">
                  <c:v>0</c:v>
                </c:pt>
                <c:pt idx="49082">
                  <c:v>0</c:v>
                </c:pt>
                <c:pt idx="49083">
                  <c:v>0</c:v>
                </c:pt>
                <c:pt idx="49084">
                  <c:v>0</c:v>
                </c:pt>
                <c:pt idx="49085">
                  <c:v>0</c:v>
                </c:pt>
                <c:pt idx="49086">
                  <c:v>0</c:v>
                </c:pt>
                <c:pt idx="49087">
                  <c:v>0</c:v>
                </c:pt>
                <c:pt idx="49088">
                  <c:v>0</c:v>
                </c:pt>
                <c:pt idx="49089">
                  <c:v>0</c:v>
                </c:pt>
                <c:pt idx="49090">
                  <c:v>0</c:v>
                </c:pt>
                <c:pt idx="49091">
                  <c:v>0</c:v>
                </c:pt>
                <c:pt idx="49092">
                  <c:v>0</c:v>
                </c:pt>
                <c:pt idx="49093">
                  <c:v>0</c:v>
                </c:pt>
                <c:pt idx="49094">
                  <c:v>0</c:v>
                </c:pt>
                <c:pt idx="49095">
                  <c:v>0</c:v>
                </c:pt>
                <c:pt idx="49096">
                  <c:v>0</c:v>
                </c:pt>
                <c:pt idx="49097">
                  <c:v>0</c:v>
                </c:pt>
                <c:pt idx="49098">
                  <c:v>0</c:v>
                </c:pt>
                <c:pt idx="49099">
                  <c:v>0</c:v>
                </c:pt>
                <c:pt idx="49100">
                  <c:v>0</c:v>
                </c:pt>
                <c:pt idx="49101">
                  <c:v>0</c:v>
                </c:pt>
                <c:pt idx="49102">
                  <c:v>0</c:v>
                </c:pt>
                <c:pt idx="49103">
                  <c:v>0</c:v>
                </c:pt>
                <c:pt idx="49104">
                  <c:v>0</c:v>
                </c:pt>
                <c:pt idx="49105">
                  <c:v>0</c:v>
                </c:pt>
                <c:pt idx="49106">
                  <c:v>0</c:v>
                </c:pt>
                <c:pt idx="49107">
                  <c:v>0</c:v>
                </c:pt>
                <c:pt idx="49108">
                  <c:v>0</c:v>
                </c:pt>
                <c:pt idx="49109">
                  <c:v>0</c:v>
                </c:pt>
                <c:pt idx="49110">
                  <c:v>0</c:v>
                </c:pt>
                <c:pt idx="49111">
                  <c:v>0</c:v>
                </c:pt>
                <c:pt idx="49112">
                  <c:v>0</c:v>
                </c:pt>
                <c:pt idx="49113">
                  <c:v>0</c:v>
                </c:pt>
                <c:pt idx="49114">
                  <c:v>0</c:v>
                </c:pt>
                <c:pt idx="49115">
                  <c:v>0</c:v>
                </c:pt>
                <c:pt idx="49116">
                  <c:v>0</c:v>
                </c:pt>
                <c:pt idx="49117">
                  <c:v>0</c:v>
                </c:pt>
                <c:pt idx="49118">
                  <c:v>0</c:v>
                </c:pt>
                <c:pt idx="49119">
                  <c:v>0</c:v>
                </c:pt>
                <c:pt idx="49120">
                  <c:v>0</c:v>
                </c:pt>
                <c:pt idx="49121">
                  <c:v>0</c:v>
                </c:pt>
                <c:pt idx="49122">
                  <c:v>0</c:v>
                </c:pt>
                <c:pt idx="49123">
                  <c:v>0</c:v>
                </c:pt>
                <c:pt idx="49124">
                  <c:v>0</c:v>
                </c:pt>
                <c:pt idx="49125">
                  <c:v>0</c:v>
                </c:pt>
                <c:pt idx="49126">
                  <c:v>0</c:v>
                </c:pt>
                <c:pt idx="49127">
                  <c:v>0</c:v>
                </c:pt>
                <c:pt idx="49128">
                  <c:v>0</c:v>
                </c:pt>
                <c:pt idx="49129">
                  <c:v>0</c:v>
                </c:pt>
                <c:pt idx="49130">
                  <c:v>0</c:v>
                </c:pt>
                <c:pt idx="49131">
                  <c:v>0</c:v>
                </c:pt>
                <c:pt idx="49132">
                  <c:v>0</c:v>
                </c:pt>
                <c:pt idx="49133">
                  <c:v>0</c:v>
                </c:pt>
                <c:pt idx="49134">
                  <c:v>0</c:v>
                </c:pt>
                <c:pt idx="49135">
                  <c:v>0</c:v>
                </c:pt>
                <c:pt idx="49136">
                  <c:v>0</c:v>
                </c:pt>
                <c:pt idx="49137">
                  <c:v>0</c:v>
                </c:pt>
                <c:pt idx="49138">
                  <c:v>0</c:v>
                </c:pt>
                <c:pt idx="49139">
                  <c:v>0</c:v>
                </c:pt>
                <c:pt idx="49140">
                  <c:v>0</c:v>
                </c:pt>
                <c:pt idx="49141">
                  <c:v>0</c:v>
                </c:pt>
                <c:pt idx="49142">
                  <c:v>0</c:v>
                </c:pt>
                <c:pt idx="49143">
                  <c:v>0</c:v>
                </c:pt>
                <c:pt idx="49144">
                  <c:v>0</c:v>
                </c:pt>
                <c:pt idx="49145">
                  <c:v>0</c:v>
                </c:pt>
                <c:pt idx="49146">
                  <c:v>0</c:v>
                </c:pt>
                <c:pt idx="49147">
                  <c:v>0</c:v>
                </c:pt>
                <c:pt idx="49148">
                  <c:v>0</c:v>
                </c:pt>
                <c:pt idx="49149">
                  <c:v>0</c:v>
                </c:pt>
                <c:pt idx="49150">
                  <c:v>0</c:v>
                </c:pt>
                <c:pt idx="49151">
                  <c:v>0</c:v>
                </c:pt>
                <c:pt idx="49152">
                  <c:v>0</c:v>
                </c:pt>
                <c:pt idx="49153">
                  <c:v>0</c:v>
                </c:pt>
                <c:pt idx="49154">
                  <c:v>0</c:v>
                </c:pt>
                <c:pt idx="49155">
                  <c:v>0</c:v>
                </c:pt>
                <c:pt idx="49156">
                  <c:v>0</c:v>
                </c:pt>
                <c:pt idx="49157">
                  <c:v>0</c:v>
                </c:pt>
                <c:pt idx="49158">
                  <c:v>0</c:v>
                </c:pt>
                <c:pt idx="49159">
                  <c:v>0</c:v>
                </c:pt>
                <c:pt idx="49160">
                  <c:v>0</c:v>
                </c:pt>
                <c:pt idx="49161">
                  <c:v>0</c:v>
                </c:pt>
                <c:pt idx="49162">
                  <c:v>0</c:v>
                </c:pt>
                <c:pt idx="49163">
                  <c:v>0</c:v>
                </c:pt>
                <c:pt idx="49164">
                  <c:v>0</c:v>
                </c:pt>
                <c:pt idx="49165">
                  <c:v>0</c:v>
                </c:pt>
                <c:pt idx="49166">
                  <c:v>0</c:v>
                </c:pt>
                <c:pt idx="49167">
                  <c:v>0</c:v>
                </c:pt>
                <c:pt idx="49168">
                  <c:v>0</c:v>
                </c:pt>
                <c:pt idx="49169">
                  <c:v>0</c:v>
                </c:pt>
                <c:pt idx="49170">
                  <c:v>0</c:v>
                </c:pt>
                <c:pt idx="49171">
                  <c:v>0</c:v>
                </c:pt>
                <c:pt idx="49172">
                  <c:v>0</c:v>
                </c:pt>
                <c:pt idx="49173">
                  <c:v>0</c:v>
                </c:pt>
                <c:pt idx="49174">
                  <c:v>0</c:v>
                </c:pt>
                <c:pt idx="49175">
                  <c:v>0</c:v>
                </c:pt>
                <c:pt idx="49176">
                  <c:v>0</c:v>
                </c:pt>
                <c:pt idx="49177">
                  <c:v>0</c:v>
                </c:pt>
                <c:pt idx="49178">
                  <c:v>0</c:v>
                </c:pt>
                <c:pt idx="49179">
                  <c:v>0</c:v>
                </c:pt>
                <c:pt idx="49180">
                  <c:v>0</c:v>
                </c:pt>
                <c:pt idx="49181">
                  <c:v>0</c:v>
                </c:pt>
                <c:pt idx="49182">
                  <c:v>0</c:v>
                </c:pt>
                <c:pt idx="49183">
                  <c:v>0</c:v>
                </c:pt>
                <c:pt idx="49184">
                  <c:v>0</c:v>
                </c:pt>
                <c:pt idx="49185">
                  <c:v>0</c:v>
                </c:pt>
                <c:pt idx="49186">
                  <c:v>0</c:v>
                </c:pt>
                <c:pt idx="49187">
                  <c:v>0</c:v>
                </c:pt>
                <c:pt idx="49188">
                  <c:v>0</c:v>
                </c:pt>
                <c:pt idx="49189">
                  <c:v>0</c:v>
                </c:pt>
                <c:pt idx="49190">
                  <c:v>0</c:v>
                </c:pt>
                <c:pt idx="49191">
                  <c:v>0</c:v>
                </c:pt>
                <c:pt idx="49192">
                  <c:v>0</c:v>
                </c:pt>
                <c:pt idx="49193">
                  <c:v>0</c:v>
                </c:pt>
                <c:pt idx="49194">
                  <c:v>0</c:v>
                </c:pt>
                <c:pt idx="49195">
                  <c:v>0</c:v>
                </c:pt>
                <c:pt idx="49196">
                  <c:v>0</c:v>
                </c:pt>
                <c:pt idx="49197">
                  <c:v>0</c:v>
                </c:pt>
                <c:pt idx="49198">
                  <c:v>0</c:v>
                </c:pt>
                <c:pt idx="49199">
                  <c:v>0</c:v>
                </c:pt>
                <c:pt idx="49200">
                  <c:v>0</c:v>
                </c:pt>
                <c:pt idx="49201">
                  <c:v>0</c:v>
                </c:pt>
                <c:pt idx="49202">
                  <c:v>0</c:v>
                </c:pt>
                <c:pt idx="49203">
                  <c:v>0</c:v>
                </c:pt>
                <c:pt idx="49204">
                  <c:v>0</c:v>
                </c:pt>
                <c:pt idx="49205">
                  <c:v>0</c:v>
                </c:pt>
                <c:pt idx="49206">
                  <c:v>0</c:v>
                </c:pt>
                <c:pt idx="49207">
                  <c:v>0</c:v>
                </c:pt>
                <c:pt idx="49208">
                  <c:v>0</c:v>
                </c:pt>
                <c:pt idx="49209">
                  <c:v>0</c:v>
                </c:pt>
                <c:pt idx="49210">
                  <c:v>0</c:v>
                </c:pt>
                <c:pt idx="49211">
                  <c:v>0</c:v>
                </c:pt>
                <c:pt idx="49212">
                  <c:v>0</c:v>
                </c:pt>
                <c:pt idx="49213">
                  <c:v>0</c:v>
                </c:pt>
                <c:pt idx="49214">
                  <c:v>0</c:v>
                </c:pt>
                <c:pt idx="49215">
                  <c:v>0</c:v>
                </c:pt>
                <c:pt idx="49216">
                  <c:v>0</c:v>
                </c:pt>
                <c:pt idx="49217">
                  <c:v>0</c:v>
                </c:pt>
                <c:pt idx="49218">
                  <c:v>0</c:v>
                </c:pt>
                <c:pt idx="49219">
                  <c:v>0</c:v>
                </c:pt>
                <c:pt idx="49220">
                  <c:v>0</c:v>
                </c:pt>
                <c:pt idx="49221">
                  <c:v>0</c:v>
                </c:pt>
                <c:pt idx="49222">
                  <c:v>0</c:v>
                </c:pt>
                <c:pt idx="49223">
                  <c:v>0</c:v>
                </c:pt>
                <c:pt idx="49224">
                  <c:v>0</c:v>
                </c:pt>
                <c:pt idx="49225">
                  <c:v>0</c:v>
                </c:pt>
                <c:pt idx="49226">
                  <c:v>0</c:v>
                </c:pt>
                <c:pt idx="49227">
                  <c:v>0</c:v>
                </c:pt>
                <c:pt idx="49228">
                  <c:v>0</c:v>
                </c:pt>
                <c:pt idx="49229">
                  <c:v>0</c:v>
                </c:pt>
                <c:pt idx="49230">
                  <c:v>0</c:v>
                </c:pt>
                <c:pt idx="49231">
                  <c:v>0</c:v>
                </c:pt>
                <c:pt idx="49232">
                  <c:v>0</c:v>
                </c:pt>
                <c:pt idx="49233">
                  <c:v>0</c:v>
                </c:pt>
                <c:pt idx="49234">
                  <c:v>0</c:v>
                </c:pt>
                <c:pt idx="49235">
                  <c:v>0</c:v>
                </c:pt>
                <c:pt idx="49236">
                  <c:v>0</c:v>
                </c:pt>
                <c:pt idx="49237">
                  <c:v>0</c:v>
                </c:pt>
                <c:pt idx="49238">
                  <c:v>0</c:v>
                </c:pt>
                <c:pt idx="49239">
                  <c:v>0</c:v>
                </c:pt>
                <c:pt idx="49240">
                  <c:v>0</c:v>
                </c:pt>
                <c:pt idx="49241">
                  <c:v>0</c:v>
                </c:pt>
                <c:pt idx="49242">
                  <c:v>0</c:v>
                </c:pt>
                <c:pt idx="49243">
                  <c:v>0</c:v>
                </c:pt>
                <c:pt idx="49244">
                  <c:v>0</c:v>
                </c:pt>
                <c:pt idx="49245">
                  <c:v>0</c:v>
                </c:pt>
                <c:pt idx="49246">
                  <c:v>0</c:v>
                </c:pt>
                <c:pt idx="49247">
                  <c:v>0</c:v>
                </c:pt>
                <c:pt idx="49248">
                  <c:v>0</c:v>
                </c:pt>
                <c:pt idx="49249">
                  <c:v>0</c:v>
                </c:pt>
                <c:pt idx="49250">
                  <c:v>0</c:v>
                </c:pt>
                <c:pt idx="49251">
                  <c:v>0</c:v>
                </c:pt>
                <c:pt idx="49252">
                  <c:v>0</c:v>
                </c:pt>
                <c:pt idx="49253">
                  <c:v>0</c:v>
                </c:pt>
                <c:pt idx="49254">
                  <c:v>0</c:v>
                </c:pt>
                <c:pt idx="49255">
                  <c:v>0</c:v>
                </c:pt>
                <c:pt idx="49256">
                  <c:v>0</c:v>
                </c:pt>
                <c:pt idx="49257">
                  <c:v>0</c:v>
                </c:pt>
                <c:pt idx="49258">
                  <c:v>0</c:v>
                </c:pt>
                <c:pt idx="49259">
                  <c:v>0</c:v>
                </c:pt>
                <c:pt idx="49260">
                  <c:v>0</c:v>
                </c:pt>
                <c:pt idx="49261">
                  <c:v>0</c:v>
                </c:pt>
                <c:pt idx="49262">
                  <c:v>0</c:v>
                </c:pt>
                <c:pt idx="49263">
                  <c:v>0</c:v>
                </c:pt>
                <c:pt idx="49264">
                  <c:v>0</c:v>
                </c:pt>
                <c:pt idx="49265">
                  <c:v>0</c:v>
                </c:pt>
                <c:pt idx="49266">
                  <c:v>0</c:v>
                </c:pt>
                <c:pt idx="49267">
                  <c:v>0</c:v>
                </c:pt>
                <c:pt idx="49268">
                  <c:v>0</c:v>
                </c:pt>
                <c:pt idx="49269">
                  <c:v>0</c:v>
                </c:pt>
                <c:pt idx="49270">
                  <c:v>0</c:v>
                </c:pt>
                <c:pt idx="49271">
                  <c:v>0</c:v>
                </c:pt>
                <c:pt idx="49272">
                  <c:v>0</c:v>
                </c:pt>
                <c:pt idx="49273">
                  <c:v>0</c:v>
                </c:pt>
                <c:pt idx="49274">
                  <c:v>0</c:v>
                </c:pt>
                <c:pt idx="49275">
                  <c:v>0</c:v>
                </c:pt>
                <c:pt idx="49276">
                  <c:v>0</c:v>
                </c:pt>
                <c:pt idx="49277">
                  <c:v>0</c:v>
                </c:pt>
                <c:pt idx="49278">
                  <c:v>0</c:v>
                </c:pt>
                <c:pt idx="49279">
                  <c:v>0</c:v>
                </c:pt>
                <c:pt idx="49280">
                  <c:v>0</c:v>
                </c:pt>
                <c:pt idx="49281">
                  <c:v>0</c:v>
                </c:pt>
                <c:pt idx="49282">
                  <c:v>0</c:v>
                </c:pt>
                <c:pt idx="49283">
                  <c:v>0</c:v>
                </c:pt>
                <c:pt idx="49284">
                  <c:v>0</c:v>
                </c:pt>
                <c:pt idx="49285">
                  <c:v>0</c:v>
                </c:pt>
                <c:pt idx="49286">
                  <c:v>0</c:v>
                </c:pt>
                <c:pt idx="49287">
                  <c:v>0</c:v>
                </c:pt>
                <c:pt idx="49288">
                  <c:v>0</c:v>
                </c:pt>
                <c:pt idx="49289">
                  <c:v>0</c:v>
                </c:pt>
                <c:pt idx="49290">
                  <c:v>0</c:v>
                </c:pt>
                <c:pt idx="49291">
                  <c:v>0</c:v>
                </c:pt>
                <c:pt idx="49292">
                  <c:v>0</c:v>
                </c:pt>
                <c:pt idx="49293">
                  <c:v>0</c:v>
                </c:pt>
                <c:pt idx="49294">
                  <c:v>0</c:v>
                </c:pt>
                <c:pt idx="49295">
                  <c:v>0</c:v>
                </c:pt>
                <c:pt idx="49296">
                  <c:v>0</c:v>
                </c:pt>
                <c:pt idx="49297">
                  <c:v>0</c:v>
                </c:pt>
                <c:pt idx="49298">
                  <c:v>0</c:v>
                </c:pt>
                <c:pt idx="49299">
                  <c:v>0</c:v>
                </c:pt>
                <c:pt idx="49300">
                  <c:v>0</c:v>
                </c:pt>
                <c:pt idx="49301">
                  <c:v>0</c:v>
                </c:pt>
                <c:pt idx="49302">
                  <c:v>0</c:v>
                </c:pt>
                <c:pt idx="49303">
                  <c:v>0</c:v>
                </c:pt>
                <c:pt idx="49304">
                  <c:v>0</c:v>
                </c:pt>
                <c:pt idx="49305">
                  <c:v>0</c:v>
                </c:pt>
                <c:pt idx="49306">
                  <c:v>0</c:v>
                </c:pt>
                <c:pt idx="49307">
                  <c:v>0</c:v>
                </c:pt>
                <c:pt idx="49308">
                  <c:v>0</c:v>
                </c:pt>
                <c:pt idx="49309">
                  <c:v>0</c:v>
                </c:pt>
                <c:pt idx="49310">
                  <c:v>0</c:v>
                </c:pt>
                <c:pt idx="49311">
                  <c:v>0</c:v>
                </c:pt>
                <c:pt idx="49312">
                  <c:v>0</c:v>
                </c:pt>
                <c:pt idx="49313">
                  <c:v>0</c:v>
                </c:pt>
                <c:pt idx="49314">
                  <c:v>0</c:v>
                </c:pt>
                <c:pt idx="49315">
                  <c:v>0</c:v>
                </c:pt>
                <c:pt idx="49316">
                  <c:v>0</c:v>
                </c:pt>
                <c:pt idx="49317">
                  <c:v>0</c:v>
                </c:pt>
                <c:pt idx="49318">
                  <c:v>0</c:v>
                </c:pt>
                <c:pt idx="49319">
                  <c:v>0</c:v>
                </c:pt>
                <c:pt idx="49320">
                  <c:v>0</c:v>
                </c:pt>
                <c:pt idx="49321">
                  <c:v>0</c:v>
                </c:pt>
                <c:pt idx="49322">
                  <c:v>0</c:v>
                </c:pt>
                <c:pt idx="49323">
                  <c:v>0</c:v>
                </c:pt>
                <c:pt idx="49324">
                  <c:v>0</c:v>
                </c:pt>
                <c:pt idx="49325">
                  <c:v>0</c:v>
                </c:pt>
                <c:pt idx="49326">
                  <c:v>0</c:v>
                </c:pt>
                <c:pt idx="49327">
                  <c:v>0</c:v>
                </c:pt>
                <c:pt idx="49328">
                  <c:v>0</c:v>
                </c:pt>
                <c:pt idx="49329">
                  <c:v>0</c:v>
                </c:pt>
                <c:pt idx="49330">
                  <c:v>0</c:v>
                </c:pt>
                <c:pt idx="49331">
                  <c:v>0</c:v>
                </c:pt>
                <c:pt idx="49332">
                  <c:v>0</c:v>
                </c:pt>
                <c:pt idx="49333">
                  <c:v>0</c:v>
                </c:pt>
                <c:pt idx="49334">
                  <c:v>0</c:v>
                </c:pt>
                <c:pt idx="49335">
                  <c:v>0</c:v>
                </c:pt>
                <c:pt idx="49336">
                  <c:v>0</c:v>
                </c:pt>
                <c:pt idx="49337">
                  <c:v>0</c:v>
                </c:pt>
                <c:pt idx="49338">
                  <c:v>0</c:v>
                </c:pt>
                <c:pt idx="49339">
                  <c:v>0</c:v>
                </c:pt>
                <c:pt idx="49340">
                  <c:v>0</c:v>
                </c:pt>
                <c:pt idx="49341">
                  <c:v>0</c:v>
                </c:pt>
                <c:pt idx="49342">
                  <c:v>0</c:v>
                </c:pt>
                <c:pt idx="49343">
                  <c:v>0</c:v>
                </c:pt>
                <c:pt idx="49344">
                  <c:v>0</c:v>
                </c:pt>
                <c:pt idx="49345">
                  <c:v>0</c:v>
                </c:pt>
                <c:pt idx="49346">
                  <c:v>0</c:v>
                </c:pt>
                <c:pt idx="49347">
                  <c:v>0</c:v>
                </c:pt>
                <c:pt idx="49348">
                  <c:v>0</c:v>
                </c:pt>
                <c:pt idx="49349">
                  <c:v>0</c:v>
                </c:pt>
                <c:pt idx="49350">
                  <c:v>0</c:v>
                </c:pt>
                <c:pt idx="49351">
                  <c:v>0</c:v>
                </c:pt>
                <c:pt idx="49352">
                  <c:v>0</c:v>
                </c:pt>
                <c:pt idx="49353">
                  <c:v>0</c:v>
                </c:pt>
                <c:pt idx="49354">
                  <c:v>0</c:v>
                </c:pt>
                <c:pt idx="49355">
                  <c:v>0</c:v>
                </c:pt>
                <c:pt idx="49356">
                  <c:v>0</c:v>
                </c:pt>
                <c:pt idx="49357">
                  <c:v>0</c:v>
                </c:pt>
                <c:pt idx="49358">
                  <c:v>0</c:v>
                </c:pt>
                <c:pt idx="49359">
                  <c:v>0</c:v>
                </c:pt>
                <c:pt idx="49360">
                  <c:v>0</c:v>
                </c:pt>
                <c:pt idx="49361">
                  <c:v>0</c:v>
                </c:pt>
                <c:pt idx="49362">
                  <c:v>0</c:v>
                </c:pt>
                <c:pt idx="49363">
                  <c:v>0</c:v>
                </c:pt>
                <c:pt idx="49364">
                  <c:v>0</c:v>
                </c:pt>
                <c:pt idx="49365">
                  <c:v>0</c:v>
                </c:pt>
                <c:pt idx="49366">
                  <c:v>0</c:v>
                </c:pt>
                <c:pt idx="49367">
                  <c:v>0</c:v>
                </c:pt>
                <c:pt idx="49368">
                  <c:v>0</c:v>
                </c:pt>
                <c:pt idx="49369">
                  <c:v>0</c:v>
                </c:pt>
                <c:pt idx="49370">
                  <c:v>0</c:v>
                </c:pt>
                <c:pt idx="49371">
                  <c:v>0</c:v>
                </c:pt>
                <c:pt idx="49372">
                  <c:v>0</c:v>
                </c:pt>
                <c:pt idx="49373">
                  <c:v>0</c:v>
                </c:pt>
                <c:pt idx="49374">
                  <c:v>0</c:v>
                </c:pt>
                <c:pt idx="49375">
                  <c:v>0</c:v>
                </c:pt>
                <c:pt idx="49376">
                  <c:v>0</c:v>
                </c:pt>
                <c:pt idx="49377">
                  <c:v>0</c:v>
                </c:pt>
                <c:pt idx="49378">
                  <c:v>0</c:v>
                </c:pt>
                <c:pt idx="49379">
                  <c:v>0</c:v>
                </c:pt>
                <c:pt idx="49380">
                  <c:v>0</c:v>
                </c:pt>
                <c:pt idx="49381">
                  <c:v>0</c:v>
                </c:pt>
                <c:pt idx="49382">
                  <c:v>0</c:v>
                </c:pt>
                <c:pt idx="49383">
                  <c:v>0</c:v>
                </c:pt>
                <c:pt idx="49384">
                  <c:v>0</c:v>
                </c:pt>
                <c:pt idx="49385">
                  <c:v>0</c:v>
                </c:pt>
                <c:pt idx="49386">
                  <c:v>0</c:v>
                </c:pt>
                <c:pt idx="49387">
                  <c:v>0</c:v>
                </c:pt>
                <c:pt idx="49388">
                  <c:v>0</c:v>
                </c:pt>
                <c:pt idx="49389">
                  <c:v>0</c:v>
                </c:pt>
                <c:pt idx="49390">
                  <c:v>0</c:v>
                </c:pt>
                <c:pt idx="49391">
                  <c:v>0</c:v>
                </c:pt>
                <c:pt idx="49392">
                  <c:v>0</c:v>
                </c:pt>
                <c:pt idx="49393">
                  <c:v>0</c:v>
                </c:pt>
                <c:pt idx="49394">
                  <c:v>0</c:v>
                </c:pt>
                <c:pt idx="49395">
                  <c:v>0</c:v>
                </c:pt>
                <c:pt idx="49396">
                  <c:v>0</c:v>
                </c:pt>
                <c:pt idx="49397">
                  <c:v>0</c:v>
                </c:pt>
                <c:pt idx="49398">
                  <c:v>0</c:v>
                </c:pt>
                <c:pt idx="49399">
                  <c:v>0</c:v>
                </c:pt>
                <c:pt idx="49400">
                  <c:v>0</c:v>
                </c:pt>
                <c:pt idx="49401">
                  <c:v>0</c:v>
                </c:pt>
                <c:pt idx="49402">
                  <c:v>0</c:v>
                </c:pt>
                <c:pt idx="49403">
                  <c:v>0</c:v>
                </c:pt>
                <c:pt idx="49404">
                  <c:v>0</c:v>
                </c:pt>
                <c:pt idx="49405">
                  <c:v>0</c:v>
                </c:pt>
                <c:pt idx="49406">
                  <c:v>0</c:v>
                </c:pt>
                <c:pt idx="49407">
                  <c:v>0</c:v>
                </c:pt>
                <c:pt idx="49408">
                  <c:v>0</c:v>
                </c:pt>
                <c:pt idx="49409">
                  <c:v>0</c:v>
                </c:pt>
                <c:pt idx="49410">
                  <c:v>0</c:v>
                </c:pt>
                <c:pt idx="49411">
                  <c:v>0</c:v>
                </c:pt>
                <c:pt idx="49412">
                  <c:v>0</c:v>
                </c:pt>
                <c:pt idx="49413">
                  <c:v>0</c:v>
                </c:pt>
                <c:pt idx="49414">
                  <c:v>0</c:v>
                </c:pt>
                <c:pt idx="49415">
                  <c:v>0</c:v>
                </c:pt>
                <c:pt idx="49416">
                  <c:v>0</c:v>
                </c:pt>
                <c:pt idx="49417">
                  <c:v>0</c:v>
                </c:pt>
                <c:pt idx="49418">
                  <c:v>0</c:v>
                </c:pt>
                <c:pt idx="49419">
                  <c:v>0</c:v>
                </c:pt>
                <c:pt idx="49420">
                  <c:v>0</c:v>
                </c:pt>
                <c:pt idx="49421">
                  <c:v>0</c:v>
                </c:pt>
                <c:pt idx="49422">
                  <c:v>0</c:v>
                </c:pt>
                <c:pt idx="49423">
                  <c:v>0</c:v>
                </c:pt>
                <c:pt idx="49424">
                  <c:v>0</c:v>
                </c:pt>
                <c:pt idx="49425">
                  <c:v>0</c:v>
                </c:pt>
                <c:pt idx="49426">
                  <c:v>0</c:v>
                </c:pt>
                <c:pt idx="49427">
                  <c:v>0</c:v>
                </c:pt>
                <c:pt idx="49428">
                  <c:v>0</c:v>
                </c:pt>
                <c:pt idx="49429">
                  <c:v>0</c:v>
                </c:pt>
                <c:pt idx="49430">
                  <c:v>0</c:v>
                </c:pt>
                <c:pt idx="49431">
                  <c:v>0</c:v>
                </c:pt>
                <c:pt idx="49432">
                  <c:v>0</c:v>
                </c:pt>
                <c:pt idx="49433">
                  <c:v>0</c:v>
                </c:pt>
                <c:pt idx="49434">
                  <c:v>0</c:v>
                </c:pt>
                <c:pt idx="49435">
                  <c:v>0</c:v>
                </c:pt>
                <c:pt idx="49436">
                  <c:v>0</c:v>
                </c:pt>
                <c:pt idx="49437">
                  <c:v>0</c:v>
                </c:pt>
                <c:pt idx="49438">
                  <c:v>0</c:v>
                </c:pt>
                <c:pt idx="49439">
                  <c:v>0</c:v>
                </c:pt>
                <c:pt idx="49440">
                  <c:v>0</c:v>
                </c:pt>
                <c:pt idx="49441">
                  <c:v>0</c:v>
                </c:pt>
                <c:pt idx="49442">
                  <c:v>0</c:v>
                </c:pt>
                <c:pt idx="49443">
                  <c:v>0</c:v>
                </c:pt>
                <c:pt idx="49444">
                  <c:v>0</c:v>
                </c:pt>
                <c:pt idx="49445">
                  <c:v>0</c:v>
                </c:pt>
                <c:pt idx="49446">
                  <c:v>0</c:v>
                </c:pt>
                <c:pt idx="49447">
                  <c:v>0</c:v>
                </c:pt>
                <c:pt idx="49448">
                  <c:v>0</c:v>
                </c:pt>
                <c:pt idx="49449">
                  <c:v>0</c:v>
                </c:pt>
                <c:pt idx="49450">
                  <c:v>0</c:v>
                </c:pt>
                <c:pt idx="49451">
                  <c:v>0</c:v>
                </c:pt>
                <c:pt idx="49452">
                  <c:v>0</c:v>
                </c:pt>
                <c:pt idx="49453">
                  <c:v>0</c:v>
                </c:pt>
                <c:pt idx="49454">
                  <c:v>0</c:v>
                </c:pt>
                <c:pt idx="49455">
                  <c:v>0</c:v>
                </c:pt>
                <c:pt idx="49456">
                  <c:v>0</c:v>
                </c:pt>
                <c:pt idx="49457">
                  <c:v>0</c:v>
                </c:pt>
                <c:pt idx="49458">
                  <c:v>0</c:v>
                </c:pt>
                <c:pt idx="49459">
                  <c:v>0</c:v>
                </c:pt>
                <c:pt idx="49460">
                  <c:v>0</c:v>
                </c:pt>
                <c:pt idx="49461">
                  <c:v>0</c:v>
                </c:pt>
                <c:pt idx="49462">
                  <c:v>0</c:v>
                </c:pt>
                <c:pt idx="49463">
                  <c:v>0</c:v>
                </c:pt>
                <c:pt idx="49464">
                  <c:v>0</c:v>
                </c:pt>
                <c:pt idx="49465">
                  <c:v>0</c:v>
                </c:pt>
                <c:pt idx="49466">
                  <c:v>0</c:v>
                </c:pt>
                <c:pt idx="49467">
                  <c:v>0</c:v>
                </c:pt>
                <c:pt idx="49468">
                  <c:v>0</c:v>
                </c:pt>
                <c:pt idx="49469">
                  <c:v>0</c:v>
                </c:pt>
                <c:pt idx="49470">
                  <c:v>0</c:v>
                </c:pt>
                <c:pt idx="49471">
                  <c:v>0</c:v>
                </c:pt>
                <c:pt idx="49472">
                  <c:v>0</c:v>
                </c:pt>
                <c:pt idx="49473">
                  <c:v>0</c:v>
                </c:pt>
                <c:pt idx="49474">
                  <c:v>0</c:v>
                </c:pt>
                <c:pt idx="49475">
                  <c:v>0</c:v>
                </c:pt>
                <c:pt idx="49476">
                  <c:v>0</c:v>
                </c:pt>
                <c:pt idx="49477">
                  <c:v>0</c:v>
                </c:pt>
                <c:pt idx="49478">
                  <c:v>0</c:v>
                </c:pt>
                <c:pt idx="49479">
                  <c:v>0</c:v>
                </c:pt>
                <c:pt idx="49480">
                  <c:v>0</c:v>
                </c:pt>
                <c:pt idx="49481">
                  <c:v>0</c:v>
                </c:pt>
                <c:pt idx="49482">
                  <c:v>0</c:v>
                </c:pt>
                <c:pt idx="49483">
                  <c:v>0</c:v>
                </c:pt>
                <c:pt idx="49484">
                  <c:v>0</c:v>
                </c:pt>
                <c:pt idx="49485">
                  <c:v>0</c:v>
                </c:pt>
                <c:pt idx="49486">
                  <c:v>0</c:v>
                </c:pt>
                <c:pt idx="49487">
                  <c:v>0</c:v>
                </c:pt>
                <c:pt idx="49488">
                  <c:v>0</c:v>
                </c:pt>
                <c:pt idx="49489">
                  <c:v>0</c:v>
                </c:pt>
                <c:pt idx="49490">
                  <c:v>0</c:v>
                </c:pt>
                <c:pt idx="49491">
                  <c:v>0</c:v>
                </c:pt>
                <c:pt idx="49492">
                  <c:v>0</c:v>
                </c:pt>
                <c:pt idx="49493">
                  <c:v>0</c:v>
                </c:pt>
                <c:pt idx="49494">
                  <c:v>0</c:v>
                </c:pt>
                <c:pt idx="49495">
                  <c:v>0</c:v>
                </c:pt>
                <c:pt idx="49496">
                  <c:v>0</c:v>
                </c:pt>
                <c:pt idx="49497">
                  <c:v>0</c:v>
                </c:pt>
                <c:pt idx="49498">
                  <c:v>0</c:v>
                </c:pt>
                <c:pt idx="49499">
                  <c:v>0</c:v>
                </c:pt>
                <c:pt idx="49500">
                  <c:v>0</c:v>
                </c:pt>
                <c:pt idx="49501">
                  <c:v>0</c:v>
                </c:pt>
                <c:pt idx="49502">
                  <c:v>0</c:v>
                </c:pt>
                <c:pt idx="49503">
                  <c:v>0</c:v>
                </c:pt>
                <c:pt idx="49504">
                  <c:v>0</c:v>
                </c:pt>
                <c:pt idx="49505">
                  <c:v>0</c:v>
                </c:pt>
                <c:pt idx="49506">
                  <c:v>0</c:v>
                </c:pt>
                <c:pt idx="49507">
                  <c:v>0</c:v>
                </c:pt>
                <c:pt idx="49508">
                  <c:v>0</c:v>
                </c:pt>
                <c:pt idx="49509">
                  <c:v>0</c:v>
                </c:pt>
                <c:pt idx="49510">
                  <c:v>0</c:v>
                </c:pt>
                <c:pt idx="49511">
                  <c:v>0</c:v>
                </c:pt>
                <c:pt idx="49512">
                  <c:v>0</c:v>
                </c:pt>
                <c:pt idx="49513">
                  <c:v>0</c:v>
                </c:pt>
                <c:pt idx="49514">
                  <c:v>0</c:v>
                </c:pt>
                <c:pt idx="49515">
                  <c:v>0</c:v>
                </c:pt>
                <c:pt idx="49516">
                  <c:v>0</c:v>
                </c:pt>
                <c:pt idx="49517">
                  <c:v>0</c:v>
                </c:pt>
                <c:pt idx="49518">
                  <c:v>0</c:v>
                </c:pt>
                <c:pt idx="49519">
                  <c:v>0</c:v>
                </c:pt>
                <c:pt idx="49520">
                  <c:v>0</c:v>
                </c:pt>
                <c:pt idx="49521">
                  <c:v>0</c:v>
                </c:pt>
                <c:pt idx="49522">
                  <c:v>0</c:v>
                </c:pt>
                <c:pt idx="49523">
                  <c:v>0</c:v>
                </c:pt>
                <c:pt idx="49524">
                  <c:v>0</c:v>
                </c:pt>
                <c:pt idx="49525">
                  <c:v>0</c:v>
                </c:pt>
                <c:pt idx="49526">
                  <c:v>0</c:v>
                </c:pt>
                <c:pt idx="49527">
                  <c:v>0</c:v>
                </c:pt>
                <c:pt idx="49528">
                  <c:v>0</c:v>
                </c:pt>
                <c:pt idx="49529">
                  <c:v>0</c:v>
                </c:pt>
                <c:pt idx="49530">
                  <c:v>0</c:v>
                </c:pt>
                <c:pt idx="49531">
                  <c:v>0</c:v>
                </c:pt>
                <c:pt idx="49532">
                  <c:v>0</c:v>
                </c:pt>
                <c:pt idx="49533">
                  <c:v>0</c:v>
                </c:pt>
                <c:pt idx="49534">
                  <c:v>0</c:v>
                </c:pt>
                <c:pt idx="49535">
                  <c:v>0</c:v>
                </c:pt>
                <c:pt idx="49536">
                  <c:v>0</c:v>
                </c:pt>
                <c:pt idx="49537">
                  <c:v>0</c:v>
                </c:pt>
                <c:pt idx="49538">
                  <c:v>0</c:v>
                </c:pt>
                <c:pt idx="49539">
                  <c:v>0</c:v>
                </c:pt>
                <c:pt idx="49540">
                  <c:v>0</c:v>
                </c:pt>
                <c:pt idx="49541">
                  <c:v>0</c:v>
                </c:pt>
                <c:pt idx="49542">
                  <c:v>0</c:v>
                </c:pt>
                <c:pt idx="49543">
                  <c:v>0</c:v>
                </c:pt>
                <c:pt idx="49544">
                  <c:v>0</c:v>
                </c:pt>
                <c:pt idx="49545">
                  <c:v>0</c:v>
                </c:pt>
                <c:pt idx="49546">
                  <c:v>0</c:v>
                </c:pt>
                <c:pt idx="49547">
                  <c:v>0</c:v>
                </c:pt>
                <c:pt idx="49548">
                  <c:v>0</c:v>
                </c:pt>
                <c:pt idx="49549">
                  <c:v>0</c:v>
                </c:pt>
                <c:pt idx="49550">
                  <c:v>0</c:v>
                </c:pt>
                <c:pt idx="49551">
                  <c:v>0</c:v>
                </c:pt>
                <c:pt idx="49552">
                  <c:v>0</c:v>
                </c:pt>
                <c:pt idx="49553">
                  <c:v>0</c:v>
                </c:pt>
                <c:pt idx="49554">
                  <c:v>0</c:v>
                </c:pt>
                <c:pt idx="49555">
                  <c:v>0</c:v>
                </c:pt>
                <c:pt idx="49556">
                  <c:v>0</c:v>
                </c:pt>
                <c:pt idx="49557">
                  <c:v>0</c:v>
                </c:pt>
                <c:pt idx="49558">
                  <c:v>0</c:v>
                </c:pt>
                <c:pt idx="49559">
                  <c:v>0</c:v>
                </c:pt>
                <c:pt idx="49560">
                  <c:v>0</c:v>
                </c:pt>
                <c:pt idx="49561">
                  <c:v>0</c:v>
                </c:pt>
                <c:pt idx="49562">
                  <c:v>0</c:v>
                </c:pt>
                <c:pt idx="49563">
                  <c:v>0</c:v>
                </c:pt>
                <c:pt idx="49564">
                  <c:v>0</c:v>
                </c:pt>
                <c:pt idx="49565">
                  <c:v>0</c:v>
                </c:pt>
                <c:pt idx="49566">
                  <c:v>0</c:v>
                </c:pt>
                <c:pt idx="49567">
                  <c:v>0</c:v>
                </c:pt>
                <c:pt idx="49568">
                  <c:v>0</c:v>
                </c:pt>
                <c:pt idx="49569">
                  <c:v>0</c:v>
                </c:pt>
                <c:pt idx="49570">
                  <c:v>0</c:v>
                </c:pt>
                <c:pt idx="49571">
                  <c:v>0</c:v>
                </c:pt>
                <c:pt idx="49572">
                  <c:v>0</c:v>
                </c:pt>
                <c:pt idx="49573">
                  <c:v>0</c:v>
                </c:pt>
                <c:pt idx="49574">
                  <c:v>0</c:v>
                </c:pt>
                <c:pt idx="49575">
                  <c:v>0</c:v>
                </c:pt>
                <c:pt idx="49576">
                  <c:v>0</c:v>
                </c:pt>
                <c:pt idx="49577">
                  <c:v>0</c:v>
                </c:pt>
                <c:pt idx="49578">
                  <c:v>0</c:v>
                </c:pt>
                <c:pt idx="49579">
                  <c:v>0</c:v>
                </c:pt>
                <c:pt idx="49580">
                  <c:v>0</c:v>
                </c:pt>
                <c:pt idx="49581">
                  <c:v>0</c:v>
                </c:pt>
                <c:pt idx="49582">
                  <c:v>0</c:v>
                </c:pt>
                <c:pt idx="49583">
                  <c:v>0</c:v>
                </c:pt>
                <c:pt idx="49584">
                  <c:v>0</c:v>
                </c:pt>
                <c:pt idx="49585">
                  <c:v>0</c:v>
                </c:pt>
                <c:pt idx="49586">
                  <c:v>0</c:v>
                </c:pt>
                <c:pt idx="49587">
                  <c:v>0</c:v>
                </c:pt>
                <c:pt idx="49588">
                  <c:v>0</c:v>
                </c:pt>
                <c:pt idx="49589">
                  <c:v>0</c:v>
                </c:pt>
                <c:pt idx="49590">
                  <c:v>0</c:v>
                </c:pt>
                <c:pt idx="49591">
                  <c:v>0</c:v>
                </c:pt>
                <c:pt idx="49592">
                  <c:v>0</c:v>
                </c:pt>
                <c:pt idx="49593">
                  <c:v>0</c:v>
                </c:pt>
                <c:pt idx="49594">
                  <c:v>0</c:v>
                </c:pt>
                <c:pt idx="49595">
                  <c:v>0</c:v>
                </c:pt>
                <c:pt idx="49596">
                  <c:v>0</c:v>
                </c:pt>
                <c:pt idx="49597">
                  <c:v>0</c:v>
                </c:pt>
                <c:pt idx="49598">
                  <c:v>0</c:v>
                </c:pt>
                <c:pt idx="49599">
                  <c:v>0</c:v>
                </c:pt>
                <c:pt idx="49600">
                  <c:v>0</c:v>
                </c:pt>
                <c:pt idx="49601">
                  <c:v>0</c:v>
                </c:pt>
                <c:pt idx="49602">
                  <c:v>0</c:v>
                </c:pt>
                <c:pt idx="49603">
                  <c:v>0</c:v>
                </c:pt>
                <c:pt idx="49604">
                  <c:v>0</c:v>
                </c:pt>
                <c:pt idx="49605">
                  <c:v>0</c:v>
                </c:pt>
                <c:pt idx="49606">
                  <c:v>0</c:v>
                </c:pt>
                <c:pt idx="49607">
                  <c:v>0</c:v>
                </c:pt>
                <c:pt idx="49608">
                  <c:v>0</c:v>
                </c:pt>
                <c:pt idx="49609">
                  <c:v>0</c:v>
                </c:pt>
                <c:pt idx="49610">
                  <c:v>0</c:v>
                </c:pt>
                <c:pt idx="49611">
                  <c:v>0</c:v>
                </c:pt>
                <c:pt idx="49612">
                  <c:v>0</c:v>
                </c:pt>
                <c:pt idx="49613">
                  <c:v>0</c:v>
                </c:pt>
                <c:pt idx="49614">
                  <c:v>0</c:v>
                </c:pt>
                <c:pt idx="49615">
                  <c:v>0</c:v>
                </c:pt>
                <c:pt idx="49616">
                  <c:v>0</c:v>
                </c:pt>
                <c:pt idx="49617">
                  <c:v>0</c:v>
                </c:pt>
                <c:pt idx="49618">
                  <c:v>0</c:v>
                </c:pt>
                <c:pt idx="49619">
                  <c:v>0</c:v>
                </c:pt>
                <c:pt idx="49620">
                  <c:v>0</c:v>
                </c:pt>
                <c:pt idx="49621">
                  <c:v>0</c:v>
                </c:pt>
                <c:pt idx="49622">
                  <c:v>0</c:v>
                </c:pt>
                <c:pt idx="49623">
                  <c:v>0</c:v>
                </c:pt>
                <c:pt idx="49624">
                  <c:v>0</c:v>
                </c:pt>
                <c:pt idx="49625">
                  <c:v>0</c:v>
                </c:pt>
                <c:pt idx="49626">
                  <c:v>0</c:v>
                </c:pt>
                <c:pt idx="49627">
                  <c:v>0</c:v>
                </c:pt>
                <c:pt idx="49628">
                  <c:v>0</c:v>
                </c:pt>
                <c:pt idx="49629">
                  <c:v>0</c:v>
                </c:pt>
                <c:pt idx="49630">
                  <c:v>0</c:v>
                </c:pt>
                <c:pt idx="49631">
                  <c:v>0</c:v>
                </c:pt>
                <c:pt idx="49632">
                  <c:v>0</c:v>
                </c:pt>
                <c:pt idx="49633">
                  <c:v>0</c:v>
                </c:pt>
                <c:pt idx="49634">
                  <c:v>0</c:v>
                </c:pt>
                <c:pt idx="49635">
                  <c:v>0</c:v>
                </c:pt>
                <c:pt idx="49636">
                  <c:v>0</c:v>
                </c:pt>
                <c:pt idx="49637">
                  <c:v>0</c:v>
                </c:pt>
                <c:pt idx="49638">
                  <c:v>0</c:v>
                </c:pt>
                <c:pt idx="49639">
                  <c:v>0</c:v>
                </c:pt>
                <c:pt idx="49640">
                  <c:v>0</c:v>
                </c:pt>
                <c:pt idx="49641">
                  <c:v>0</c:v>
                </c:pt>
                <c:pt idx="49642">
                  <c:v>0</c:v>
                </c:pt>
                <c:pt idx="49643">
                  <c:v>0</c:v>
                </c:pt>
                <c:pt idx="49644">
                  <c:v>0</c:v>
                </c:pt>
                <c:pt idx="49645">
                  <c:v>0</c:v>
                </c:pt>
                <c:pt idx="49646">
                  <c:v>0</c:v>
                </c:pt>
                <c:pt idx="49647">
                  <c:v>0</c:v>
                </c:pt>
                <c:pt idx="49648">
                  <c:v>0</c:v>
                </c:pt>
                <c:pt idx="49649">
                  <c:v>0</c:v>
                </c:pt>
                <c:pt idx="49650">
                  <c:v>0</c:v>
                </c:pt>
                <c:pt idx="49651">
                  <c:v>0</c:v>
                </c:pt>
                <c:pt idx="49652">
                  <c:v>0</c:v>
                </c:pt>
                <c:pt idx="49653">
                  <c:v>0</c:v>
                </c:pt>
                <c:pt idx="49654">
                  <c:v>0</c:v>
                </c:pt>
                <c:pt idx="49655">
                  <c:v>0</c:v>
                </c:pt>
                <c:pt idx="49656">
                  <c:v>0</c:v>
                </c:pt>
                <c:pt idx="49657">
                  <c:v>0</c:v>
                </c:pt>
                <c:pt idx="49658">
                  <c:v>0</c:v>
                </c:pt>
                <c:pt idx="49659">
                  <c:v>0</c:v>
                </c:pt>
                <c:pt idx="49660">
                  <c:v>0</c:v>
                </c:pt>
                <c:pt idx="49661">
                  <c:v>0</c:v>
                </c:pt>
                <c:pt idx="49662">
                  <c:v>0</c:v>
                </c:pt>
                <c:pt idx="49663">
                  <c:v>0</c:v>
                </c:pt>
                <c:pt idx="49664">
                  <c:v>0</c:v>
                </c:pt>
                <c:pt idx="49665">
                  <c:v>0</c:v>
                </c:pt>
                <c:pt idx="49666">
                  <c:v>0</c:v>
                </c:pt>
                <c:pt idx="49667">
                  <c:v>0</c:v>
                </c:pt>
                <c:pt idx="49668">
                  <c:v>0</c:v>
                </c:pt>
                <c:pt idx="49669">
                  <c:v>0</c:v>
                </c:pt>
                <c:pt idx="49670">
                  <c:v>0</c:v>
                </c:pt>
                <c:pt idx="49671">
                  <c:v>0</c:v>
                </c:pt>
                <c:pt idx="49672">
                  <c:v>0</c:v>
                </c:pt>
                <c:pt idx="49673">
                  <c:v>0</c:v>
                </c:pt>
                <c:pt idx="49674">
                  <c:v>0</c:v>
                </c:pt>
                <c:pt idx="49675">
                  <c:v>0</c:v>
                </c:pt>
                <c:pt idx="49676">
                  <c:v>0</c:v>
                </c:pt>
                <c:pt idx="49677">
                  <c:v>0</c:v>
                </c:pt>
                <c:pt idx="49678">
                  <c:v>0</c:v>
                </c:pt>
                <c:pt idx="49679">
                  <c:v>0</c:v>
                </c:pt>
                <c:pt idx="49680">
                  <c:v>0</c:v>
                </c:pt>
                <c:pt idx="49681">
                  <c:v>0</c:v>
                </c:pt>
                <c:pt idx="49682">
                  <c:v>0</c:v>
                </c:pt>
                <c:pt idx="49683">
                  <c:v>0</c:v>
                </c:pt>
                <c:pt idx="49684">
                  <c:v>0</c:v>
                </c:pt>
                <c:pt idx="49685">
                  <c:v>0</c:v>
                </c:pt>
                <c:pt idx="49686">
                  <c:v>0</c:v>
                </c:pt>
                <c:pt idx="49687">
                  <c:v>0</c:v>
                </c:pt>
                <c:pt idx="49688">
                  <c:v>0</c:v>
                </c:pt>
                <c:pt idx="49689">
                  <c:v>0</c:v>
                </c:pt>
                <c:pt idx="49690">
                  <c:v>0</c:v>
                </c:pt>
                <c:pt idx="49691">
                  <c:v>0</c:v>
                </c:pt>
                <c:pt idx="49692">
                  <c:v>0</c:v>
                </c:pt>
                <c:pt idx="49693">
                  <c:v>0</c:v>
                </c:pt>
                <c:pt idx="49694">
                  <c:v>0</c:v>
                </c:pt>
                <c:pt idx="49695">
                  <c:v>0</c:v>
                </c:pt>
                <c:pt idx="49696">
                  <c:v>0</c:v>
                </c:pt>
                <c:pt idx="49697">
                  <c:v>0</c:v>
                </c:pt>
                <c:pt idx="49698">
                  <c:v>0</c:v>
                </c:pt>
                <c:pt idx="49699">
                  <c:v>0</c:v>
                </c:pt>
                <c:pt idx="49700">
                  <c:v>0</c:v>
                </c:pt>
                <c:pt idx="49701">
                  <c:v>0</c:v>
                </c:pt>
                <c:pt idx="49702">
                  <c:v>0</c:v>
                </c:pt>
                <c:pt idx="49703">
                  <c:v>0</c:v>
                </c:pt>
                <c:pt idx="49704">
                  <c:v>0</c:v>
                </c:pt>
                <c:pt idx="49705">
                  <c:v>0</c:v>
                </c:pt>
                <c:pt idx="49706">
                  <c:v>0</c:v>
                </c:pt>
                <c:pt idx="49707">
                  <c:v>0</c:v>
                </c:pt>
                <c:pt idx="49708">
                  <c:v>0</c:v>
                </c:pt>
                <c:pt idx="49709">
                  <c:v>0</c:v>
                </c:pt>
                <c:pt idx="49710">
                  <c:v>0</c:v>
                </c:pt>
                <c:pt idx="49711">
                  <c:v>0</c:v>
                </c:pt>
                <c:pt idx="49712">
                  <c:v>0</c:v>
                </c:pt>
                <c:pt idx="49713">
                  <c:v>0</c:v>
                </c:pt>
                <c:pt idx="49714">
                  <c:v>0</c:v>
                </c:pt>
                <c:pt idx="49715">
                  <c:v>0</c:v>
                </c:pt>
                <c:pt idx="49716">
                  <c:v>0</c:v>
                </c:pt>
                <c:pt idx="49717">
                  <c:v>0</c:v>
                </c:pt>
                <c:pt idx="49718">
                  <c:v>0</c:v>
                </c:pt>
                <c:pt idx="49719">
                  <c:v>0</c:v>
                </c:pt>
                <c:pt idx="49720">
                  <c:v>0</c:v>
                </c:pt>
                <c:pt idx="49721">
                  <c:v>0</c:v>
                </c:pt>
                <c:pt idx="49722">
                  <c:v>0</c:v>
                </c:pt>
                <c:pt idx="49723">
                  <c:v>0</c:v>
                </c:pt>
                <c:pt idx="49724">
                  <c:v>0</c:v>
                </c:pt>
                <c:pt idx="49725">
                  <c:v>0</c:v>
                </c:pt>
                <c:pt idx="49726">
                  <c:v>0</c:v>
                </c:pt>
                <c:pt idx="49727">
                  <c:v>0</c:v>
                </c:pt>
                <c:pt idx="49728">
                  <c:v>0</c:v>
                </c:pt>
                <c:pt idx="49729">
                  <c:v>0</c:v>
                </c:pt>
                <c:pt idx="49730">
                  <c:v>0</c:v>
                </c:pt>
                <c:pt idx="49731">
                  <c:v>0</c:v>
                </c:pt>
                <c:pt idx="49732">
                  <c:v>0</c:v>
                </c:pt>
                <c:pt idx="49733">
                  <c:v>0</c:v>
                </c:pt>
                <c:pt idx="49734">
                  <c:v>0</c:v>
                </c:pt>
                <c:pt idx="49735">
                  <c:v>0</c:v>
                </c:pt>
                <c:pt idx="49736">
                  <c:v>0</c:v>
                </c:pt>
                <c:pt idx="49737">
                  <c:v>0</c:v>
                </c:pt>
                <c:pt idx="49738">
                  <c:v>0</c:v>
                </c:pt>
                <c:pt idx="49739">
                  <c:v>0</c:v>
                </c:pt>
                <c:pt idx="49740">
                  <c:v>0</c:v>
                </c:pt>
                <c:pt idx="49741">
                  <c:v>0</c:v>
                </c:pt>
                <c:pt idx="49742">
                  <c:v>0</c:v>
                </c:pt>
                <c:pt idx="49743">
                  <c:v>0</c:v>
                </c:pt>
                <c:pt idx="49744">
                  <c:v>0</c:v>
                </c:pt>
                <c:pt idx="49745">
                  <c:v>0</c:v>
                </c:pt>
                <c:pt idx="49746">
                  <c:v>0</c:v>
                </c:pt>
                <c:pt idx="49747">
                  <c:v>0</c:v>
                </c:pt>
                <c:pt idx="49748">
                  <c:v>0</c:v>
                </c:pt>
                <c:pt idx="49749">
                  <c:v>0</c:v>
                </c:pt>
                <c:pt idx="49750">
                  <c:v>0</c:v>
                </c:pt>
                <c:pt idx="49751">
                  <c:v>0</c:v>
                </c:pt>
                <c:pt idx="49752">
                  <c:v>0</c:v>
                </c:pt>
                <c:pt idx="49753">
                  <c:v>0</c:v>
                </c:pt>
                <c:pt idx="49754">
                  <c:v>0</c:v>
                </c:pt>
                <c:pt idx="49755">
                  <c:v>0</c:v>
                </c:pt>
                <c:pt idx="49756">
                  <c:v>0</c:v>
                </c:pt>
                <c:pt idx="49757">
                  <c:v>0</c:v>
                </c:pt>
                <c:pt idx="49758">
                  <c:v>0</c:v>
                </c:pt>
                <c:pt idx="49759">
                  <c:v>0</c:v>
                </c:pt>
                <c:pt idx="49760">
                  <c:v>0</c:v>
                </c:pt>
                <c:pt idx="49761">
                  <c:v>0</c:v>
                </c:pt>
                <c:pt idx="49762">
                  <c:v>0</c:v>
                </c:pt>
                <c:pt idx="49763">
                  <c:v>0</c:v>
                </c:pt>
                <c:pt idx="49764">
                  <c:v>0</c:v>
                </c:pt>
                <c:pt idx="49765">
                  <c:v>0</c:v>
                </c:pt>
                <c:pt idx="49766">
                  <c:v>0</c:v>
                </c:pt>
                <c:pt idx="49767">
                  <c:v>0</c:v>
                </c:pt>
                <c:pt idx="49768">
                  <c:v>0</c:v>
                </c:pt>
                <c:pt idx="49769">
                  <c:v>0</c:v>
                </c:pt>
                <c:pt idx="49770">
                  <c:v>0</c:v>
                </c:pt>
                <c:pt idx="49771">
                  <c:v>0</c:v>
                </c:pt>
                <c:pt idx="49772">
                  <c:v>0</c:v>
                </c:pt>
                <c:pt idx="49773">
                  <c:v>0</c:v>
                </c:pt>
                <c:pt idx="49774">
                  <c:v>0</c:v>
                </c:pt>
                <c:pt idx="49775">
                  <c:v>0</c:v>
                </c:pt>
                <c:pt idx="49776">
                  <c:v>0</c:v>
                </c:pt>
                <c:pt idx="49777">
                  <c:v>0</c:v>
                </c:pt>
                <c:pt idx="49778">
                  <c:v>0</c:v>
                </c:pt>
                <c:pt idx="49779">
                  <c:v>0</c:v>
                </c:pt>
                <c:pt idx="49780">
                  <c:v>0</c:v>
                </c:pt>
                <c:pt idx="49781">
                  <c:v>0</c:v>
                </c:pt>
                <c:pt idx="49782">
                  <c:v>0</c:v>
                </c:pt>
                <c:pt idx="49783">
                  <c:v>0</c:v>
                </c:pt>
                <c:pt idx="49784">
                  <c:v>0</c:v>
                </c:pt>
                <c:pt idx="49785">
                  <c:v>0</c:v>
                </c:pt>
                <c:pt idx="49786">
                  <c:v>0</c:v>
                </c:pt>
                <c:pt idx="49787">
                  <c:v>0</c:v>
                </c:pt>
                <c:pt idx="49788">
                  <c:v>0</c:v>
                </c:pt>
                <c:pt idx="49789">
                  <c:v>0</c:v>
                </c:pt>
                <c:pt idx="49790">
                  <c:v>0</c:v>
                </c:pt>
                <c:pt idx="49791">
                  <c:v>0</c:v>
                </c:pt>
                <c:pt idx="49792">
                  <c:v>0</c:v>
                </c:pt>
                <c:pt idx="49793">
                  <c:v>0</c:v>
                </c:pt>
                <c:pt idx="49794">
                  <c:v>0</c:v>
                </c:pt>
                <c:pt idx="49795">
                  <c:v>0</c:v>
                </c:pt>
                <c:pt idx="49796">
                  <c:v>0</c:v>
                </c:pt>
                <c:pt idx="49797">
                  <c:v>0</c:v>
                </c:pt>
                <c:pt idx="49798">
                  <c:v>0</c:v>
                </c:pt>
                <c:pt idx="49799">
                  <c:v>0</c:v>
                </c:pt>
                <c:pt idx="49800">
                  <c:v>0</c:v>
                </c:pt>
                <c:pt idx="49801">
                  <c:v>0</c:v>
                </c:pt>
                <c:pt idx="49802">
                  <c:v>0</c:v>
                </c:pt>
                <c:pt idx="49803">
                  <c:v>0</c:v>
                </c:pt>
                <c:pt idx="49804">
                  <c:v>0</c:v>
                </c:pt>
                <c:pt idx="49805">
                  <c:v>0</c:v>
                </c:pt>
                <c:pt idx="49806">
                  <c:v>0</c:v>
                </c:pt>
                <c:pt idx="49807">
                  <c:v>0</c:v>
                </c:pt>
                <c:pt idx="49808">
                  <c:v>0</c:v>
                </c:pt>
                <c:pt idx="49809">
                  <c:v>0</c:v>
                </c:pt>
                <c:pt idx="49810">
                  <c:v>0</c:v>
                </c:pt>
                <c:pt idx="49811">
                  <c:v>0</c:v>
                </c:pt>
                <c:pt idx="49812">
                  <c:v>0</c:v>
                </c:pt>
                <c:pt idx="49813">
                  <c:v>0</c:v>
                </c:pt>
                <c:pt idx="49814">
                  <c:v>0</c:v>
                </c:pt>
                <c:pt idx="49815">
                  <c:v>0</c:v>
                </c:pt>
                <c:pt idx="49816">
                  <c:v>0</c:v>
                </c:pt>
                <c:pt idx="49817">
                  <c:v>0</c:v>
                </c:pt>
                <c:pt idx="49818">
                  <c:v>0</c:v>
                </c:pt>
                <c:pt idx="49819">
                  <c:v>0</c:v>
                </c:pt>
                <c:pt idx="49820">
                  <c:v>0</c:v>
                </c:pt>
                <c:pt idx="49821">
                  <c:v>0</c:v>
                </c:pt>
                <c:pt idx="49822">
                  <c:v>0</c:v>
                </c:pt>
                <c:pt idx="49823">
                  <c:v>0</c:v>
                </c:pt>
                <c:pt idx="49824">
                  <c:v>0</c:v>
                </c:pt>
                <c:pt idx="49825">
                  <c:v>0</c:v>
                </c:pt>
                <c:pt idx="49826">
                  <c:v>0</c:v>
                </c:pt>
                <c:pt idx="49827">
                  <c:v>0</c:v>
                </c:pt>
                <c:pt idx="49828">
                  <c:v>0</c:v>
                </c:pt>
                <c:pt idx="49829">
                  <c:v>0</c:v>
                </c:pt>
                <c:pt idx="49830">
                  <c:v>0</c:v>
                </c:pt>
                <c:pt idx="49831">
                  <c:v>0</c:v>
                </c:pt>
                <c:pt idx="49832">
                  <c:v>0</c:v>
                </c:pt>
                <c:pt idx="49833">
                  <c:v>0</c:v>
                </c:pt>
                <c:pt idx="49834">
                  <c:v>0</c:v>
                </c:pt>
                <c:pt idx="49835">
                  <c:v>0</c:v>
                </c:pt>
                <c:pt idx="49836">
                  <c:v>0</c:v>
                </c:pt>
                <c:pt idx="49837">
                  <c:v>0</c:v>
                </c:pt>
                <c:pt idx="49838">
                  <c:v>0</c:v>
                </c:pt>
                <c:pt idx="49839">
                  <c:v>0</c:v>
                </c:pt>
                <c:pt idx="49840">
                  <c:v>0</c:v>
                </c:pt>
                <c:pt idx="49841">
                  <c:v>0</c:v>
                </c:pt>
                <c:pt idx="49842">
                  <c:v>0</c:v>
                </c:pt>
                <c:pt idx="49843">
                  <c:v>0</c:v>
                </c:pt>
                <c:pt idx="49844">
                  <c:v>0</c:v>
                </c:pt>
                <c:pt idx="49845">
                  <c:v>0</c:v>
                </c:pt>
                <c:pt idx="49846">
                  <c:v>0</c:v>
                </c:pt>
                <c:pt idx="49847">
                  <c:v>0</c:v>
                </c:pt>
                <c:pt idx="49848">
                  <c:v>0</c:v>
                </c:pt>
                <c:pt idx="49849">
                  <c:v>0</c:v>
                </c:pt>
                <c:pt idx="49850">
                  <c:v>0</c:v>
                </c:pt>
                <c:pt idx="49851">
                  <c:v>0</c:v>
                </c:pt>
                <c:pt idx="49852">
                  <c:v>0</c:v>
                </c:pt>
                <c:pt idx="49853">
                  <c:v>0</c:v>
                </c:pt>
                <c:pt idx="49854">
                  <c:v>0</c:v>
                </c:pt>
                <c:pt idx="49855">
                  <c:v>0</c:v>
                </c:pt>
                <c:pt idx="49856">
                  <c:v>0</c:v>
                </c:pt>
                <c:pt idx="49857">
                  <c:v>0</c:v>
                </c:pt>
                <c:pt idx="49858">
                  <c:v>0</c:v>
                </c:pt>
                <c:pt idx="49859">
                  <c:v>0</c:v>
                </c:pt>
                <c:pt idx="49860">
                  <c:v>0</c:v>
                </c:pt>
                <c:pt idx="49861">
                  <c:v>0</c:v>
                </c:pt>
                <c:pt idx="49862">
                  <c:v>0</c:v>
                </c:pt>
                <c:pt idx="49863">
                  <c:v>0</c:v>
                </c:pt>
                <c:pt idx="49864">
                  <c:v>0</c:v>
                </c:pt>
                <c:pt idx="49865">
                  <c:v>0</c:v>
                </c:pt>
                <c:pt idx="49866">
                  <c:v>0</c:v>
                </c:pt>
                <c:pt idx="49867">
                  <c:v>0</c:v>
                </c:pt>
                <c:pt idx="49868">
                  <c:v>0</c:v>
                </c:pt>
                <c:pt idx="49869">
                  <c:v>0</c:v>
                </c:pt>
                <c:pt idx="49870">
                  <c:v>0</c:v>
                </c:pt>
                <c:pt idx="49871">
                  <c:v>0</c:v>
                </c:pt>
                <c:pt idx="49872">
                  <c:v>0</c:v>
                </c:pt>
                <c:pt idx="49873">
                  <c:v>0</c:v>
                </c:pt>
                <c:pt idx="49874">
                  <c:v>0</c:v>
                </c:pt>
                <c:pt idx="49875">
                  <c:v>0</c:v>
                </c:pt>
                <c:pt idx="49876">
                  <c:v>0</c:v>
                </c:pt>
                <c:pt idx="49877">
                  <c:v>0</c:v>
                </c:pt>
                <c:pt idx="49878">
                  <c:v>0</c:v>
                </c:pt>
                <c:pt idx="49879">
                  <c:v>0</c:v>
                </c:pt>
                <c:pt idx="49880">
                  <c:v>0</c:v>
                </c:pt>
                <c:pt idx="49881">
                  <c:v>0</c:v>
                </c:pt>
                <c:pt idx="49882">
                  <c:v>0</c:v>
                </c:pt>
                <c:pt idx="49883">
                  <c:v>0</c:v>
                </c:pt>
                <c:pt idx="49884">
                  <c:v>0</c:v>
                </c:pt>
                <c:pt idx="49885">
                  <c:v>0</c:v>
                </c:pt>
                <c:pt idx="49886">
                  <c:v>0</c:v>
                </c:pt>
                <c:pt idx="49887">
                  <c:v>0</c:v>
                </c:pt>
                <c:pt idx="49888">
                  <c:v>0</c:v>
                </c:pt>
                <c:pt idx="49889">
                  <c:v>0</c:v>
                </c:pt>
                <c:pt idx="49890">
                  <c:v>0</c:v>
                </c:pt>
                <c:pt idx="49891">
                  <c:v>0</c:v>
                </c:pt>
                <c:pt idx="49892">
                  <c:v>0</c:v>
                </c:pt>
                <c:pt idx="49893">
                  <c:v>0</c:v>
                </c:pt>
                <c:pt idx="49894">
                  <c:v>0</c:v>
                </c:pt>
                <c:pt idx="49895">
                  <c:v>0</c:v>
                </c:pt>
                <c:pt idx="49896">
                  <c:v>0</c:v>
                </c:pt>
                <c:pt idx="49897">
                  <c:v>0</c:v>
                </c:pt>
                <c:pt idx="49898">
                  <c:v>0</c:v>
                </c:pt>
                <c:pt idx="49899">
                  <c:v>0</c:v>
                </c:pt>
                <c:pt idx="49900">
                  <c:v>0</c:v>
                </c:pt>
                <c:pt idx="49901">
                  <c:v>0</c:v>
                </c:pt>
                <c:pt idx="49902">
                  <c:v>0</c:v>
                </c:pt>
                <c:pt idx="49903">
                  <c:v>0</c:v>
                </c:pt>
                <c:pt idx="49904">
                  <c:v>0</c:v>
                </c:pt>
                <c:pt idx="49905">
                  <c:v>0</c:v>
                </c:pt>
                <c:pt idx="49906">
                  <c:v>0</c:v>
                </c:pt>
                <c:pt idx="49907">
                  <c:v>0</c:v>
                </c:pt>
                <c:pt idx="49908">
                  <c:v>0</c:v>
                </c:pt>
                <c:pt idx="49909">
                  <c:v>0</c:v>
                </c:pt>
                <c:pt idx="49910">
                  <c:v>0</c:v>
                </c:pt>
                <c:pt idx="49911">
                  <c:v>0</c:v>
                </c:pt>
                <c:pt idx="49912">
                  <c:v>0</c:v>
                </c:pt>
                <c:pt idx="49913">
                  <c:v>0</c:v>
                </c:pt>
                <c:pt idx="49914">
                  <c:v>0</c:v>
                </c:pt>
                <c:pt idx="49915">
                  <c:v>0</c:v>
                </c:pt>
                <c:pt idx="49916">
                  <c:v>0</c:v>
                </c:pt>
                <c:pt idx="49917">
                  <c:v>0</c:v>
                </c:pt>
                <c:pt idx="49918">
                  <c:v>0</c:v>
                </c:pt>
                <c:pt idx="49919">
                  <c:v>0</c:v>
                </c:pt>
                <c:pt idx="49920">
                  <c:v>0</c:v>
                </c:pt>
                <c:pt idx="49921">
                  <c:v>0</c:v>
                </c:pt>
                <c:pt idx="49922">
                  <c:v>0</c:v>
                </c:pt>
                <c:pt idx="49923">
                  <c:v>0</c:v>
                </c:pt>
                <c:pt idx="49924">
                  <c:v>0</c:v>
                </c:pt>
                <c:pt idx="49925">
                  <c:v>0</c:v>
                </c:pt>
                <c:pt idx="49926">
                  <c:v>0</c:v>
                </c:pt>
                <c:pt idx="49927">
                  <c:v>0</c:v>
                </c:pt>
                <c:pt idx="49928">
                  <c:v>0</c:v>
                </c:pt>
                <c:pt idx="49929">
                  <c:v>0</c:v>
                </c:pt>
                <c:pt idx="49930">
                  <c:v>0</c:v>
                </c:pt>
                <c:pt idx="49931">
                  <c:v>0</c:v>
                </c:pt>
                <c:pt idx="49932">
                  <c:v>0</c:v>
                </c:pt>
                <c:pt idx="49933">
                  <c:v>0</c:v>
                </c:pt>
                <c:pt idx="49934">
                  <c:v>0</c:v>
                </c:pt>
                <c:pt idx="49935">
                  <c:v>0</c:v>
                </c:pt>
                <c:pt idx="49936">
                  <c:v>0</c:v>
                </c:pt>
                <c:pt idx="49937">
                  <c:v>0</c:v>
                </c:pt>
                <c:pt idx="49938">
                  <c:v>0</c:v>
                </c:pt>
                <c:pt idx="49939">
                  <c:v>0</c:v>
                </c:pt>
                <c:pt idx="49940">
                  <c:v>0</c:v>
                </c:pt>
                <c:pt idx="49941">
                  <c:v>0</c:v>
                </c:pt>
                <c:pt idx="49942">
                  <c:v>0</c:v>
                </c:pt>
                <c:pt idx="49943">
                  <c:v>0</c:v>
                </c:pt>
                <c:pt idx="49944">
                  <c:v>0</c:v>
                </c:pt>
                <c:pt idx="49945">
                  <c:v>0</c:v>
                </c:pt>
                <c:pt idx="49946">
                  <c:v>0</c:v>
                </c:pt>
                <c:pt idx="49947">
                  <c:v>0</c:v>
                </c:pt>
                <c:pt idx="49948">
                  <c:v>0</c:v>
                </c:pt>
                <c:pt idx="49949">
                  <c:v>0</c:v>
                </c:pt>
                <c:pt idx="49950">
                  <c:v>0</c:v>
                </c:pt>
                <c:pt idx="49951">
                  <c:v>0</c:v>
                </c:pt>
                <c:pt idx="49952">
                  <c:v>0</c:v>
                </c:pt>
                <c:pt idx="49953">
                  <c:v>0</c:v>
                </c:pt>
                <c:pt idx="49954">
                  <c:v>0</c:v>
                </c:pt>
                <c:pt idx="49955">
                  <c:v>0</c:v>
                </c:pt>
                <c:pt idx="49956">
                  <c:v>0</c:v>
                </c:pt>
                <c:pt idx="49957">
                  <c:v>0</c:v>
                </c:pt>
                <c:pt idx="49958">
                  <c:v>0</c:v>
                </c:pt>
                <c:pt idx="49959">
                  <c:v>0</c:v>
                </c:pt>
                <c:pt idx="49960">
                  <c:v>0</c:v>
                </c:pt>
                <c:pt idx="49961">
                  <c:v>0</c:v>
                </c:pt>
                <c:pt idx="49962">
                  <c:v>0</c:v>
                </c:pt>
                <c:pt idx="49963">
                  <c:v>0</c:v>
                </c:pt>
                <c:pt idx="49964">
                  <c:v>0</c:v>
                </c:pt>
                <c:pt idx="49965">
                  <c:v>0</c:v>
                </c:pt>
                <c:pt idx="49966">
                  <c:v>0</c:v>
                </c:pt>
                <c:pt idx="49967">
                  <c:v>0</c:v>
                </c:pt>
                <c:pt idx="49968">
                  <c:v>0</c:v>
                </c:pt>
                <c:pt idx="49969">
                  <c:v>0</c:v>
                </c:pt>
                <c:pt idx="49970">
                  <c:v>0</c:v>
                </c:pt>
                <c:pt idx="49971">
                  <c:v>0</c:v>
                </c:pt>
                <c:pt idx="49972">
                  <c:v>0</c:v>
                </c:pt>
                <c:pt idx="49973">
                  <c:v>0</c:v>
                </c:pt>
                <c:pt idx="49974">
                  <c:v>0</c:v>
                </c:pt>
                <c:pt idx="49975">
                  <c:v>0</c:v>
                </c:pt>
                <c:pt idx="49976">
                  <c:v>0</c:v>
                </c:pt>
                <c:pt idx="49977">
                  <c:v>0</c:v>
                </c:pt>
                <c:pt idx="49978">
                  <c:v>0</c:v>
                </c:pt>
                <c:pt idx="49979">
                  <c:v>0</c:v>
                </c:pt>
                <c:pt idx="49980">
                  <c:v>0</c:v>
                </c:pt>
                <c:pt idx="49981">
                  <c:v>0</c:v>
                </c:pt>
                <c:pt idx="49982">
                  <c:v>0</c:v>
                </c:pt>
                <c:pt idx="49983">
                  <c:v>0</c:v>
                </c:pt>
                <c:pt idx="49984">
                  <c:v>0</c:v>
                </c:pt>
                <c:pt idx="49985">
                  <c:v>0</c:v>
                </c:pt>
                <c:pt idx="49986">
                  <c:v>0</c:v>
                </c:pt>
                <c:pt idx="49987">
                  <c:v>0</c:v>
                </c:pt>
                <c:pt idx="49988">
                  <c:v>0</c:v>
                </c:pt>
                <c:pt idx="49989">
                  <c:v>0</c:v>
                </c:pt>
                <c:pt idx="49990">
                  <c:v>0</c:v>
                </c:pt>
                <c:pt idx="49991">
                  <c:v>0</c:v>
                </c:pt>
                <c:pt idx="49992">
                  <c:v>0</c:v>
                </c:pt>
                <c:pt idx="49993">
                  <c:v>0</c:v>
                </c:pt>
                <c:pt idx="49994">
                  <c:v>0</c:v>
                </c:pt>
                <c:pt idx="49995">
                  <c:v>0</c:v>
                </c:pt>
                <c:pt idx="49996">
                  <c:v>0</c:v>
                </c:pt>
                <c:pt idx="49997">
                  <c:v>0</c:v>
                </c:pt>
                <c:pt idx="49998">
                  <c:v>0</c:v>
                </c:pt>
                <c:pt idx="49999">
                  <c:v>0</c:v>
                </c:pt>
                <c:pt idx="50000">
                  <c:v>0</c:v>
                </c:pt>
                <c:pt idx="50001">
                  <c:v>0</c:v>
                </c:pt>
                <c:pt idx="50002">
                  <c:v>0</c:v>
                </c:pt>
                <c:pt idx="50003">
                  <c:v>0</c:v>
                </c:pt>
                <c:pt idx="50004">
                  <c:v>0</c:v>
                </c:pt>
                <c:pt idx="50005">
                  <c:v>0</c:v>
                </c:pt>
                <c:pt idx="50006">
                  <c:v>0</c:v>
                </c:pt>
                <c:pt idx="50007">
                  <c:v>0</c:v>
                </c:pt>
                <c:pt idx="50008">
                  <c:v>0</c:v>
                </c:pt>
                <c:pt idx="50009">
                  <c:v>0</c:v>
                </c:pt>
                <c:pt idx="50010">
                  <c:v>0</c:v>
                </c:pt>
                <c:pt idx="50011">
                  <c:v>0</c:v>
                </c:pt>
                <c:pt idx="50012">
                  <c:v>0</c:v>
                </c:pt>
                <c:pt idx="50013">
                  <c:v>0</c:v>
                </c:pt>
                <c:pt idx="50014">
                  <c:v>0</c:v>
                </c:pt>
                <c:pt idx="50015">
                  <c:v>0</c:v>
                </c:pt>
                <c:pt idx="50016">
                  <c:v>0</c:v>
                </c:pt>
                <c:pt idx="50017">
                  <c:v>0</c:v>
                </c:pt>
                <c:pt idx="50018">
                  <c:v>0</c:v>
                </c:pt>
                <c:pt idx="50019">
                  <c:v>0</c:v>
                </c:pt>
                <c:pt idx="50020">
                  <c:v>0</c:v>
                </c:pt>
                <c:pt idx="50021">
                  <c:v>0</c:v>
                </c:pt>
                <c:pt idx="50022">
                  <c:v>0</c:v>
                </c:pt>
                <c:pt idx="50023">
                  <c:v>0</c:v>
                </c:pt>
                <c:pt idx="50024">
                  <c:v>0</c:v>
                </c:pt>
                <c:pt idx="50025">
                  <c:v>0</c:v>
                </c:pt>
                <c:pt idx="50026">
                  <c:v>0</c:v>
                </c:pt>
                <c:pt idx="50027">
                  <c:v>0</c:v>
                </c:pt>
                <c:pt idx="50028">
                  <c:v>0</c:v>
                </c:pt>
                <c:pt idx="50029">
                  <c:v>0</c:v>
                </c:pt>
                <c:pt idx="50030">
                  <c:v>0</c:v>
                </c:pt>
                <c:pt idx="50031">
                  <c:v>0</c:v>
                </c:pt>
                <c:pt idx="50032">
                  <c:v>0</c:v>
                </c:pt>
                <c:pt idx="50033">
                  <c:v>0</c:v>
                </c:pt>
                <c:pt idx="50034">
                  <c:v>0</c:v>
                </c:pt>
                <c:pt idx="50035">
                  <c:v>0</c:v>
                </c:pt>
                <c:pt idx="50036">
                  <c:v>0</c:v>
                </c:pt>
                <c:pt idx="50037">
                  <c:v>0</c:v>
                </c:pt>
                <c:pt idx="50038">
                  <c:v>0</c:v>
                </c:pt>
                <c:pt idx="50039">
                  <c:v>0</c:v>
                </c:pt>
                <c:pt idx="50040">
                  <c:v>0</c:v>
                </c:pt>
                <c:pt idx="50041">
                  <c:v>0</c:v>
                </c:pt>
                <c:pt idx="50042">
                  <c:v>0</c:v>
                </c:pt>
                <c:pt idx="50043">
                  <c:v>0</c:v>
                </c:pt>
                <c:pt idx="50044">
                  <c:v>0</c:v>
                </c:pt>
                <c:pt idx="50045">
                  <c:v>0</c:v>
                </c:pt>
                <c:pt idx="50046">
                  <c:v>0</c:v>
                </c:pt>
                <c:pt idx="50047">
                  <c:v>0</c:v>
                </c:pt>
                <c:pt idx="50048">
                  <c:v>0</c:v>
                </c:pt>
                <c:pt idx="50049">
                  <c:v>0</c:v>
                </c:pt>
                <c:pt idx="50050">
                  <c:v>0</c:v>
                </c:pt>
                <c:pt idx="50051">
                  <c:v>0</c:v>
                </c:pt>
                <c:pt idx="50052">
                  <c:v>0</c:v>
                </c:pt>
                <c:pt idx="50053">
                  <c:v>0</c:v>
                </c:pt>
                <c:pt idx="50054">
                  <c:v>0</c:v>
                </c:pt>
                <c:pt idx="50055">
                  <c:v>0</c:v>
                </c:pt>
                <c:pt idx="50056">
                  <c:v>0</c:v>
                </c:pt>
                <c:pt idx="50057">
                  <c:v>0</c:v>
                </c:pt>
                <c:pt idx="50058">
                  <c:v>0</c:v>
                </c:pt>
                <c:pt idx="50059">
                  <c:v>0</c:v>
                </c:pt>
                <c:pt idx="50060">
                  <c:v>0</c:v>
                </c:pt>
                <c:pt idx="50061">
                  <c:v>0</c:v>
                </c:pt>
                <c:pt idx="50062">
                  <c:v>0</c:v>
                </c:pt>
                <c:pt idx="50063">
                  <c:v>0</c:v>
                </c:pt>
                <c:pt idx="50064">
                  <c:v>0</c:v>
                </c:pt>
                <c:pt idx="50065">
                  <c:v>0</c:v>
                </c:pt>
                <c:pt idx="50066">
                  <c:v>0</c:v>
                </c:pt>
                <c:pt idx="50067">
                  <c:v>0</c:v>
                </c:pt>
                <c:pt idx="50068">
                  <c:v>0</c:v>
                </c:pt>
                <c:pt idx="50069">
                  <c:v>0</c:v>
                </c:pt>
                <c:pt idx="50070">
                  <c:v>0</c:v>
                </c:pt>
                <c:pt idx="50071">
                  <c:v>0</c:v>
                </c:pt>
                <c:pt idx="50072">
                  <c:v>0</c:v>
                </c:pt>
                <c:pt idx="50073">
                  <c:v>0</c:v>
                </c:pt>
                <c:pt idx="50074">
                  <c:v>0</c:v>
                </c:pt>
                <c:pt idx="50075">
                  <c:v>0</c:v>
                </c:pt>
                <c:pt idx="50076">
                  <c:v>0</c:v>
                </c:pt>
                <c:pt idx="50077">
                  <c:v>0</c:v>
                </c:pt>
                <c:pt idx="50078">
                  <c:v>0</c:v>
                </c:pt>
                <c:pt idx="50079">
                  <c:v>0</c:v>
                </c:pt>
                <c:pt idx="50080">
                  <c:v>0</c:v>
                </c:pt>
                <c:pt idx="50081">
                  <c:v>0</c:v>
                </c:pt>
                <c:pt idx="50082">
                  <c:v>0</c:v>
                </c:pt>
                <c:pt idx="50083">
                  <c:v>0</c:v>
                </c:pt>
                <c:pt idx="50084">
                  <c:v>0</c:v>
                </c:pt>
                <c:pt idx="50085">
                  <c:v>0</c:v>
                </c:pt>
                <c:pt idx="50086">
                  <c:v>0</c:v>
                </c:pt>
                <c:pt idx="50087">
                  <c:v>0</c:v>
                </c:pt>
                <c:pt idx="50088">
                  <c:v>0</c:v>
                </c:pt>
                <c:pt idx="50089">
                  <c:v>0</c:v>
                </c:pt>
                <c:pt idx="50090">
                  <c:v>0</c:v>
                </c:pt>
                <c:pt idx="50091">
                  <c:v>0</c:v>
                </c:pt>
                <c:pt idx="50092">
                  <c:v>0</c:v>
                </c:pt>
                <c:pt idx="50093">
                  <c:v>0</c:v>
                </c:pt>
                <c:pt idx="50094">
                  <c:v>0</c:v>
                </c:pt>
                <c:pt idx="50095">
                  <c:v>0</c:v>
                </c:pt>
                <c:pt idx="50096">
                  <c:v>0</c:v>
                </c:pt>
                <c:pt idx="50097">
                  <c:v>0</c:v>
                </c:pt>
                <c:pt idx="50098">
                  <c:v>0</c:v>
                </c:pt>
                <c:pt idx="50099">
                  <c:v>0</c:v>
                </c:pt>
                <c:pt idx="50100">
                  <c:v>0</c:v>
                </c:pt>
                <c:pt idx="50101">
                  <c:v>0</c:v>
                </c:pt>
                <c:pt idx="50102">
                  <c:v>0</c:v>
                </c:pt>
                <c:pt idx="50103">
                  <c:v>0</c:v>
                </c:pt>
                <c:pt idx="50104">
                  <c:v>0</c:v>
                </c:pt>
                <c:pt idx="50105">
                  <c:v>0</c:v>
                </c:pt>
                <c:pt idx="50106">
                  <c:v>0</c:v>
                </c:pt>
                <c:pt idx="50107">
                  <c:v>0</c:v>
                </c:pt>
                <c:pt idx="50108">
                  <c:v>0</c:v>
                </c:pt>
                <c:pt idx="50109">
                  <c:v>0</c:v>
                </c:pt>
                <c:pt idx="50110">
                  <c:v>0</c:v>
                </c:pt>
                <c:pt idx="50111">
                  <c:v>0</c:v>
                </c:pt>
                <c:pt idx="50112">
                  <c:v>0</c:v>
                </c:pt>
                <c:pt idx="50113">
                  <c:v>0</c:v>
                </c:pt>
                <c:pt idx="50114">
                  <c:v>0</c:v>
                </c:pt>
                <c:pt idx="50115">
                  <c:v>0</c:v>
                </c:pt>
                <c:pt idx="50116">
                  <c:v>0</c:v>
                </c:pt>
                <c:pt idx="50117">
                  <c:v>0</c:v>
                </c:pt>
                <c:pt idx="50118">
                  <c:v>0</c:v>
                </c:pt>
                <c:pt idx="50119">
                  <c:v>0</c:v>
                </c:pt>
                <c:pt idx="50120">
                  <c:v>0</c:v>
                </c:pt>
                <c:pt idx="50121">
                  <c:v>0</c:v>
                </c:pt>
                <c:pt idx="50122">
                  <c:v>0</c:v>
                </c:pt>
                <c:pt idx="50123">
                  <c:v>0</c:v>
                </c:pt>
                <c:pt idx="50124">
                  <c:v>0</c:v>
                </c:pt>
                <c:pt idx="50125">
                  <c:v>0</c:v>
                </c:pt>
                <c:pt idx="50126">
                  <c:v>0</c:v>
                </c:pt>
                <c:pt idx="50127">
                  <c:v>0</c:v>
                </c:pt>
                <c:pt idx="50128">
                  <c:v>0</c:v>
                </c:pt>
                <c:pt idx="50129">
                  <c:v>0</c:v>
                </c:pt>
                <c:pt idx="50130">
                  <c:v>0</c:v>
                </c:pt>
                <c:pt idx="50131">
                  <c:v>0</c:v>
                </c:pt>
                <c:pt idx="50132">
                  <c:v>0</c:v>
                </c:pt>
                <c:pt idx="50133">
                  <c:v>0</c:v>
                </c:pt>
                <c:pt idx="50134">
                  <c:v>0</c:v>
                </c:pt>
                <c:pt idx="50135">
                  <c:v>0</c:v>
                </c:pt>
                <c:pt idx="50136">
                  <c:v>0</c:v>
                </c:pt>
                <c:pt idx="50137">
                  <c:v>0</c:v>
                </c:pt>
                <c:pt idx="50138">
                  <c:v>0</c:v>
                </c:pt>
                <c:pt idx="50139">
                  <c:v>0</c:v>
                </c:pt>
                <c:pt idx="50140">
                  <c:v>0</c:v>
                </c:pt>
                <c:pt idx="50141">
                  <c:v>0</c:v>
                </c:pt>
                <c:pt idx="50142">
                  <c:v>0</c:v>
                </c:pt>
                <c:pt idx="50143">
                  <c:v>0</c:v>
                </c:pt>
                <c:pt idx="50144">
                  <c:v>0</c:v>
                </c:pt>
                <c:pt idx="50145">
                  <c:v>0</c:v>
                </c:pt>
                <c:pt idx="50146">
                  <c:v>0</c:v>
                </c:pt>
                <c:pt idx="50147">
                  <c:v>0</c:v>
                </c:pt>
                <c:pt idx="50148">
                  <c:v>0</c:v>
                </c:pt>
                <c:pt idx="50149">
                  <c:v>0</c:v>
                </c:pt>
                <c:pt idx="50150">
                  <c:v>0</c:v>
                </c:pt>
                <c:pt idx="50151">
                  <c:v>0</c:v>
                </c:pt>
                <c:pt idx="50152">
                  <c:v>0</c:v>
                </c:pt>
                <c:pt idx="50153">
                  <c:v>0</c:v>
                </c:pt>
                <c:pt idx="50154">
                  <c:v>0</c:v>
                </c:pt>
                <c:pt idx="50155">
                  <c:v>0</c:v>
                </c:pt>
                <c:pt idx="50156">
                  <c:v>0</c:v>
                </c:pt>
                <c:pt idx="50157">
                  <c:v>0</c:v>
                </c:pt>
                <c:pt idx="50158">
                  <c:v>0</c:v>
                </c:pt>
                <c:pt idx="50159">
                  <c:v>0</c:v>
                </c:pt>
                <c:pt idx="50160">
                  <c:v>0</c:v>
                </c:pt>
                <c:pt idx="50161">
                  <c:v>0</c:v>
                </c:pt>
                <c:pt idx="50162">
                  <c:v>0</c:v>
                </c:pt>
                <c:pt idx="50163">
                  <c:v>0</c:v>
                </c:pt>
                <c:pt idx="50164">
                  <c:v>0</c:v>
                </c:pt>
                <c:pt idx="50165">
                  <c:v>0</c:v>
                </c:pt>
                <c:pt idx="50166">
                  <c:v>0</c:v>
                </c:pt>
                <c:pt idx="50167">
                  <c:v>0</c:v>
                </c:pt>
                <c:pt idx="50168">
                  <c:v>0</c:v>
                </c:pt>
                <c:pt idx="50169">
                  <c:v>0</c:v>
                </c:pt>
                <c:pt idx="50170">
                  <c:v>0</c:v>
                </c:pt>
                <c:pt idx="50171">
                  <c:v>0</c:v>
                </c:pt>
                <c:pt idx="50172">
                  <c:v>0</c:v>
                </c:pt>
                <c:pt idx="50173">
                  <c:v>0</c:v>
                </c:pt>
                <c:pt idx="50174">
                  <c:v>0</c:v>
                </c:pt>
                <c:pt idx="50175">
                  <c:v>0</c:v>
                </c:pt>
                <c:pt idx="50176">
                  <c:v>0</c:v>
                </c:pt>
                <c:pt idx="50177">
                  <c:v>0</c:v>
                </c:pt>
                <c:pt idx="50178">
                  <c:v>0</c:v>
                </c:pt>
                <c:pt idx="50179">
                  <c:v>0</c:v>
                </c:pt>
                <c:pt idx="50180">
                  <c:v>0</c:v>
                </c:pt>
                <c:pt idx="50181">
                  <c:v>0</c:v>
                </c:pt>
                <c:pt idx="50182">
                  <c:v>0</c:v>
                </c:pt>
                <c:pt idx="50183">
                  <c:v>0</c:v>
                </c:pt>
                <c:pt idx="50184">
                  <c:v>0</c:v>
                </c:pt>
                <c:pt idx="50185">
                  <c:v>0</c:v>
                </c:pt>
                <c:pt idx="50186">
                  <c:v>0</c:v>
                </c:pt>
                <c:pt idx="50187">
                  <c:v>0</c:v>
                </c:pt>
                <c:pt idx="50188">
                  <c:v>0</c:v>
                </c:pt>
                <c:pt idx="50189">
                  <c:v>0</c:v>
                </c:pt>
                <c:pt idx="50190">
                  <c:v>0</c:v>
                </c:pt>
                <c:pt idx="50191">
                  <c:v>0</c:v>
                </c:pt>
                <c:pt idx="50192">
                  <c:v>0</c:v>
                </c:pt>
                <c:pt idx="50193">
                  <c:v>0</c:v>
                </c:pt>
                <c:pt idx="50194">
                  <c:v>0</c:v>
                </c:pt>
                <c:pt idx="50195">
                  <c:v>0</c:v>
                </c:pt>
                <c:pt idx="50196">
                  <c:v>0</c:v>
                </c:pt>
                <c:pt idx="50197">
                  <c:v>0</c:v>
                </c:pt>
                <c:pt idx="50198">
                  <c:v>0</c:v>
                </c:pt>
                <c:pt idx="50199">
                  <c:v>0</c:v>
                </c:pt>
                <c:pt idx="50200">
                  <c:v>0</c:v>
                </c:pt>
                <c:pt idx="50201">
                  <c:v>0</c:v>
                </c:pt>
                <c:pt idx="50202">
                  <c:v>0</c:v>
                </c:pt>
                <c:pt idx="50203">
                  <c:v>0</c:v>
                </c:pt>
                <c:pt idx="50204">
                  <c:v>0</c:v>
                </c:pt>
                <c:pt idx="50205">
                  <c:v>0</c:v>
                </c:pt>
                <c:pt idx="50206">
                  <c:v>0</c:v>
                </c:pt>
                <c:pt idx="50207">
                  <c:v>0</c:v>
                </c:pt>
                <c:pt idx="50208">
                  <c:v>0</c:v>
                </c:pt>
                <c:pt idx="50209">
                  <c:v>0</c:v>
                </c:pt>
                <c:pt idx="50210">
                  <c:v>0</c:v>
                </c:pt>
                <c:pt idx="50211">
                  <c:v>0</c:v>
                </c:pt>
                <c:pt idx="50212">
                  <c:v>0</c:v>
                </c:pt>
                <c:pt idx="50213">
                  <c:v>0</c:v>
                </c:pt>
                <c:pt idx="50214">
                  <c:v>0</c:v>
                </c:pt>
                <c:pt idx="50215">
                  <c:v>0</c:v>
                </c:pt>
                <c:pt idx="50216">
                  <c:v>0</c:v>
                </c:pt>
                <c:pt idx="50217">
                  <c:v>0</c:v>
                </c:pt>
                <c:pt idx="50218">
                  <c:v>0</c:v>
                </c:pt>
                <c:pt idx="50219">
                  <c:v>0</c:v>
                </c:pt>
                <c:pt idx="50220">
                  <c:v>0</c:v>
                </c:pt>
                <c:pt idx="50221">
                  <c:v>0</c:v>
                </c:pt>
                <c:pt idx="50222">
                  <c:v>0</c:v>
                </c:pt>
                <c:pt idx="50223">
                  <c:v>0</c:v>
                </c:pt>
                <c:pt idx="50224">
                  <c:v>0</c:v>
                </c:pt>
                <c:pt idx="50225">
                  <c:v>0</c:v>
                </c:pt>
                <c:pt idx="50226">
                  <c:v>0</c:v>
                </c:pt>
                <c:pt idx="50227">
                  <c:v>0</c:v>
                </c:pt>
                <c:pt idx="50228">
                  <c:v>0</c:v>
                </c:pt>
                <c:pt idx="50229">
                  <c:v>0</c:v>
                </c:pt>
                <c:pt idx="50230">
                  <c:v>0</c:v>
                </c:pt>
                <c:pt idx="50231">
                  <c:v>0</c:v>
                </c:pt>
                <c:pt idx="50232">
                  <c:v>0</c:v>
                </c:pt>
                <c:pt idx="50233">
                  <c:v>0</c:v>
                </c:pt>
                <c:pt idx="50234">
                  <c:v>0</c:v>
                </c:pt>
                <c:pt idx="50235">
                  <c:v>0</c:v>
                </c:pt>
                <c:pt idx="50236">
                  <c:v>0</c:v>
                </c:pt>
                <c:pt idx="50237">
                  <c:v>0</c:v>
                </c:pt>
                <c:pt idx="50238">
                  <c:v>0</c:v>
                </c:pt>
                <c:pt idx="50239">
                  <c:v>0</c:v>
                </c:pt>
                <c:pt idx="50240">
                  <c:v>0</c:v>
                </c:pt>
                <c:pt idx="50241">
                  <c:v>0</c:v>
                </c:pt>
                <c:pt idx="50242">
                  <c:v>0</c:v>
                </c:pt>
                <c:pt idx="50243">
                  <c:v>0</c:v>
                </c:pt>
                <c:pt idx="50244">
                  <c:v>0</c:v>
                </c:pt>
                <c:pt idx="50245">
                  <c:v>0</c:v>
                </c:pt>
                <c:pt idx="50246">
                  <c:v>0</c:v>
                </c:pt>
                <c:pt idx="50247">
                  <c:v>0</c:v>
                </c:pt>
                <c:pt idx="50248">
                  <c:v>0</c:v>
                </c:pt>
                <c:pt idx="50249">
                  <c:v>0</c:v>
                </c:pt>
                <c:pt idx="50250">
                  <c:v>0</c:v>
                </c:pt>
                <c:pt idx="50251">
                  <c:v>0</c:v>
                </c:pt>
                <c:pt idx="50252">
                  <c:v>0</c:v>
                </c:pt>
                <c:pt idx="50253">
                  <c:v>0</c:v>
                </c:pt>
                <c:pt idx="50254">
                  <c:v>0</c:v>
                </c:pt>
                <c:pt idx="50255">
                  <c:v>0</c:v>
                </c:pt>
                <c:pt idx="50256">
                  <c:v>0</c:v>
                </c:pt>
                <c:pt idx="50257">
                  <c:v>0</c:v>
                </c:pt>
                <c:pt idx="50258">
                  <c:v>0</c:v>
                </c:pt>
                <c:pt idx="50259">
                  <c:v>0</c:v>
                </c:pt>
                <c:pt idx="50260">
                  <c:v>0</c:v>
                </c:pt>
                <c:pt idx="50261">
                  <c:v>0</c:v>
                </c:pt>
                <c:pt idx="50262">
                  <c:v>0</c:v>
                </c:pt>
                <c:pt idx="50263">
                  <c:v>0</c:v>
                </c:pt>
                <c:pt idx="50264">
                  <c:v>0</c:v>
                </c:pt>
                <c:pt idx="50265">
                  <c:v>0</c:v>
                </c:pt>
                <c:pt idx="50266">
                  <c:v>0</c:v>
                </c:pt>
                <c:pt idx="50267">
                  <c:v>0</c:v>
                </c:pt>
                <c:pt idx="50268">
                  <c:v>0</c:v>
                </c:pt>
                <c:pt idx="50269">
                  <c:v>0</c:v>
                </c:pt>
                <c:pt idx="50270">
                  <c:v>0</c:v>
                </c:pt>
                <c:pt idx="50271">
                  <c:v>0</c:v>
                </c:pt>
                <c:pt idx="50272">
                  <c:v>0</c:v>
                </c:pt>
                <c:pt idx="50273">
                  <c:v>0</c:v>
                </c:pt>
                <c:pt idx="50274">
                  <c:v>0</c:v>
                </c:pt>
                <c:pt idx="50275">
                  <c:v>0</c:v>
                </c:pt>
                <c:pt idx="50276">
                  <c:v>0</c:v>
                </c:pt>
                <c:pt idx="50277">
                  <c:v>0</c:v>
                </c:pt>
                <c:pt idx="50278">
                  <c:v>0</c:v>
                </c:pt>
                <c:pt idx="50279">
                  <c:v>0</c:v>
                </c:pt>
                <c:pt idx="50280">
                  <c:v>0</c:v>
                </c:pt>
                <c:pt idx="50281">
                  <c:v>0</c:v>
                </c:pt>
                <c:pt idx="50282">
                  <c:v>0</c:v>
                </c:pt>
                <c:pt idx="50283">
                  <c:v>0</c:v>
                </c:pt>
                <c:pt idx="50284">
                  <c:v>0</c:v>
                </c:pt>
                <c:pt idx="50285">
                  <c:v>0</c:v>
                </c:pt>
                <c:pt idx="50286">
                  <c:v>0</c:v>
                </c:pt>
                <c:pt idx="50287">
                  <c:v>0</c:v>
                </c:pt>
                <c:pt idx="50288">
                  <c:v>0</c:v>
                </c:pt>
                <c:pt idx="50289">
                  <c:v>0</c:v>
                </c:pt>
                <c:pt idx="50290">
                  <c:v>0</c:v>
                </c:pt>
                <c:pt idx="50291">
                  <c:v>0</c:v>
                </c:pt>
                <c:pt idx="50292">
                  <c:v>0</c:v>
                </c:pt>
                <c:pt idx="50293">
                  <c:v>0</c:v>
                </c:pt>
                <c:pt idx="50294">
                  <c:v>0</c:v>
                </c:pt>
                <c:pt idx="50295">
                  <c:v>0</c:v>
                </c:pt>
                <c:pt idx="50296">
                  <c:v>0</c:v>
                </c:pt>
                <c:pt idx="50297">
                  <c:v>0</c:v>
                </c:pt>
                <c:pt idx="50298">
                  <c:v>0</c:v>
                </c:pt>
                <c:pt idx="50299">
                  <c:v>0</c:v>
                </c:pt>
                <c:pt idx="50300">
                  <c:v>0</c:v>
                </c:pt>
                <c:pt idx="50301">
                  <c:v>0</c:v>
                </c:pt>
                <c:pt idx="50302">
                  <c:v>0</c:v>
                </c:pt>
                <c:pt idx="50303">
                  <c:v>0</c:v>
                </c:pt>
                <c:pt idx="50304">
                  <c:v>0</c:v>
                </c:pt>
                <c:pt idx="50305">
                  <c:v>0</c:v>
                </c:pt>
                <c:pt idx="50306">
                  <c:v>0</c:v>
                </c:pt>
                <c:pt idx="50307">
                  <c:v>0</c:v>
                </c:pt>
                <c:pt idx="50308">
                  <c:v>0</c:v>
                </c:pt>
                <c:pt idx="50309">
                  <c:v>0</c:v>
                </c:pt>
                <c:pt idx="50310">
                  <c:v>0</c:v>
                </c:pt>
                <c:pt idx="50311">
                  <c:v>0</c:v>
                </c:pt>
                <c:pt idx="50312">
                  <c:v>0</c:v>
                </c:pt>
                <c:pt idx="50313">
                  <c:v>0</c:v>
                </c:pt>
                <c:pt idx="50314">
                  <c:v>0</c:v>
                </c:pt>
                <c:pt idx="50315">
                  <c:v>0</c:v>
                </c:pt>
                <c:pt idx="50316">
                  <c:v>0</c:v>
                </c:pt>
                <c:pt idx="50317">
                  <c:v>0</c:v>
                </c:pt>
                <c:pt idx="50318">
                  <c:v>0</c:v>
                </c:pt>
                <c:pt idx="50319">
                  <c:v>0</c:v>
                </c:pt>
                <c:pt idx="50320">
                  <c:v>0</c:v>
                </c:pt>
                <c:pt idx="50321">
                  <c:v>0</c:v>
                </c:pt>
                <c:pt idx="50322">
                  <c:v>0</c:v>
                </c:pt>
                <c:pt idx="50323">
                  <c:v>0</c:v>
                </c:pt>
                <c:pt idx="50324">
                  <c:v>0</c:v>
                </c:pt>
                <c:pt idx="50325">
                  <c:v>0</c:v>
                </c:pt>
                <c:pt idx="50326">
                  <c:v>0</c:v>
                </c:pt>
                <c:pt idx="50327">
                  <c:v>0</c:v>
                </c:pt>
                <c:pt idx="50328">
                  <c:v>0</c:v>
                </c:pt>
                <c:pt idx="50329">
                  <c:v>0</c:v>
                </c:pt>
                <c:pt idx="50330">
                  <c:v>0</c:v>
                </c:pt>
                <c:pt idx="50331">
                  <c:v>0</c:v>
                </c:pt>
                <c:pt idx="50332">
                  <c:v>0</c:v>
                </c:pt>
                <c:pt idx="50333">
                  <c:v>0</c:v>
                </c:pt>
                <c:pt idx="50334">
                  <c:v>0</c:v>
                </c:pt>
                <c:pt idx="50335">
                  <c:v>0</c:v>
                </c:pt>
                <c:pt idx="50336">
                  <c:v>0</c:v>
                </c:pt>
                <c:pt idx="50337">
                  <c:v>0</c:v>
                </c:pt>
                <c:pt idx="50338">
                  <c:v>0</c:v>
                </c:pt>
                <c:pt idx="50339">
                  <c:v>0</c:v>
                </c:pt>
                <c:pt idx="50340">
                  <c:v>0</c:v>
                </c:pt>
                <c:pt idx="50341">
                  <c:v>0</c:v>
                </c:pt>
                <c:pt idx="50342">
                  <c:v>0</c:v>
                </c:pt>
                <c:pt idx="50343">
                  <c:v>0</c:v>
                </c:pt>
                <c:pt idx="50344">
                  <c:v>0</c:v>
                </c:pt>
                <c:pt idx="50345">
                  <c:v>0</c:v>
                </c:pt>
                <c:pt idx="50346">
                  <c:v>0</c:v>
                </c:pt>
                <c:pt idx="50347">
                  <c:v>0</c:v>
                </c:pt>
                <c:pt idx="50348">
                  <c:v>0</c:v>
                </c:pt>
                <c:pt idx="50349">
                  <c:v>0</c:v>
                </c:pt>
                <c:pt idx="50350">
                  <c:v>0</c:v>
                </c:pt>
                <c:pt idx="50351">
                  <c:v>0</c:v>
                </c:pt>
                <c:pt idx="50352">
                  <c:v>0</c:v>
                </c:pt>
                <c:pt idx="50353">
                  <c:v>0</c:v>
                </c:pt>
                <c:pt idx="50354">
                  <c:v>0</c:v>
                </c:pt>
                <c:pt idx="50355">
                  <c:v>0</c:v>
                </c:pt>
                <c:pt idx="50356">
                  <c:v>0</c:v>
                </c:pt>
                <c:pt idx="50357">
                  <c:v>0</c:v>
                </c:pt>
                <c:pt idx="50358">
                  <c:v>0</c:v>
                </c:pt>
                <c:pt idx="50359">
                  <c:v>0</c:v>
                </c:pt>
                <c:pt idx="50360">
                  <c:v>0</c:v>
                </c:pt>
                <c:pt idx="50361">
                  <c:v>0</c:v>
                </c:pt>
                <c:pt idx="50362">
                  <c:v>0</c:v>
                </c:pt>
                <c:pt idx="50363">
                  <c:v>0</c:v>
                </c:pt>
                <c:pt idx="50364">
                  <c:v>0</c:v>
                </c:pt>
                <c:pt idx="50365">
                  <c:v>0</c:v>
                </c:pt>
                <c:pt idx="50366">
                  <c:v>0</c:v>
                </c:pt>
                <c:pt idx="50367">
                  <c:v>0</c:v>
                </c:pt>
                <c:pt idx="50368">
                  <c:v>0</c:v>
                </c:pt>
                <c:pt idx="50369">
                  <c:v>0</c:v>
                </c:pt>
                <c:pt idx="50370">
                  <c:v>0</c:v>
                </c:pt>
                <c:pt idx="50371">
                  <c:v>0</c:v>
                </c:pt>
                <c:pt idx="50372">
                  <c:v>0</c:v>
                </c:pt>
                <c:pt idx="50373">
                  <c:v>0</c:v>
                </c:pt>
                <c:pt idx="50374">
                  <c:v>0</c:v>
                </c:pt>
                <c:pt idx="50375">
                  <c:v>0</c:v>
                </c:pt>
                <c:pt idx="50376">
                  <c:v>0</c:v>
                </c:pt>
                <c:pt idx="50377">
                  <c:v>0</c:v>
                </c:pt>
                <c:pt idx="50378">
                  <c:v>0</c:v>
                </c:pt>
                <c:pt idx="50379">
                  <c:v>0</c:v>
                </c:pt>
                <c:pt idx="50380">
                  <c:v>0</c:v>
                </c:pt>
                <c:pt idx="50381">
                  <c:v>0</c:v>
                </c:pt>
                <c:pt idx="50382">
                  <c:v>0</c:v>
                </c:pt>
                <c:pt idx="50383">
                  <c:v>0</c:v>
                </c:pt>
                <c:pt idx="50384">
                  <c:v>0</c:v>
                </c:pt>
                <c:pt idx="50385">
                  <c:v>0</c:v>
                </c:pt>
                <c:pt idx="50386">
                  <c:v>0</c:v>
                </c:pt>
                <c:pt idx="50387">
                  <c:v>0</c:v>
                </c:pt>
                <c:pt idx="50388">
                  <c:v>0</c:v>
                </c:pt>
                <c:pt idx="50389">
                  <c:v>0</c:v>
                </c:pt>
                <c:pt idx="50390">
                  <c:v>0</c:v>
                </c:pt>
                <c:pt idx="50391">
                  <c:v>0</c:v>
                </c:pt>
                <c:pt idx="50392">
                  <c:v>0</c:v>
                </c:pt>
                <c:pt idx="50393">
                  <c:v>0</c:v>
                </c:pt>
                <c:pt idx="50394">
                  <c:v>0</c:v>
                </c:pt>
                <c:pt idx="50395">
                  <c:v>0</c:v>
                </c:pt>
                <c:pt idx="50396">
                  <c:v>0</c:v>
                </c:pt>
                <c:pt idx="50397">
                  <c:v>0</c:v>
                </c:pt>
                <c:pt idx="50398">
                  <c:v>0</c:v>
                </c:pt>
                <c:pt idx="50399">
                  <c:v>0</c:v>
                </c:pt>
                <c:pt idx="50400">
                  <c:v>0</c:v>
                </c:pt>
                <c:pt idx="50401">
                  <c:v>0</c:v>
                </c:pt>
                <c:pt idx="50402">
                  <c:v>0</c:v>
                </c:pt>
                <c:pt idx="50403">
                  <c:v>0</c:v>
                </c:pt>
                <c:pt idx="50404">
                  <c:v>0</c:v>
                </c:pt>
                <c:pt idx="50405">
                  <c:v>0</c:v>
                </c:pt>
                <c:pt idx="50406">
                  <c:v>0</c:v>
                </c:pt>
                <c:pt idx="50407">
                  <c:v>0</c:v>
                </c:pt>
                <c:pt idx="50408">
                  <c:v>0</c:v>
                </c:pt>
                <c:pt idx="50409">
                  <c:v>0</c:v>
                </c:pt>
                <c:pt idx="50410">
                  <c:v>0</c:v>
                </c:pt>
                <c:pt idx="50411">
                  <c:v>0</c:v>
                </c:pt>
                <c:pt idx="50412">
                  <c:v>0</c:v>
                </c:pt>
                <c:pt idx="50413">
                  <c:v>0</c:v>
                </c:pt>
                <c:pt idx="50414">
                  <c:v>0</c:v>
                </c:pt>
                <c:pt idx="50415">
                  <c:v>0</c:v>
                </c:pt>
                <c:pt idx="50416">
                  <c:v>0</c:v>
                </c:pt>
                <c:pt idx="50417">
                  <c:v>0</c:v>
                </c:pt>
                <c:pt idx="50418">
                  <c:v>0</c:v>
                </c:pt>
                <c:pt idx="50419">
                  <c:v>0</c:v>
                </c:pt>
                <c:pt idx="50420">
                  <c:v>0</c:v>
                </c:pt>
                <c:pt idx="50421">
                  <c:v>0</c:v>
                </c:pt>
                <c:pt idx="50422">
                  <c:v>0</c:v>
                </c:pt>
                <c:pt idx="50423">
                  <c:v>0</c:v>
                </c:pt>
                <c:pt idx="50424">
                  <c:v>0</c:v>
                </c:pt>
                <c:pt idx="50425">
                  <c:v>0</c:v>
                </c:pt>
                <c:pt idx="50426">
                  <c:v>0</c:v>
                </c:pt>
                <c:pt idx="50427">
                  <c:v>0</c:v>
                </c:pt>
                <c:pt idx="50428">
                  <c:v>0</c:v>
                </c:pt>
                <c:pt idx="50429">
                  <c:v>0</c:v>
                </c:pt>
                <c:pt idx="50430">
                  <c:v>0</c:v>
                </c:pt>
                <c:pt idx="50431">
                  <c:v>0</c:v>
                </c:pt>
                <c:pt idx="50432">
                  <c:v>0</c:v>
                </c:pt>
                <c:pt idx="50433">
                  <c:v>0</c:v>
                </c:pt>
                <c:pt idx="50434">
                  <c:v>0</c:v>
                </c:pt>
                <c:pt idx="50435">
                  <c:v>0</c:v>
                </c:pt>
                <c:pt idx="50436">
                  <c:v>0</c:v>
                </c:pt>
                <c:pt idx="50437">
                  <c:v>0</c:v>
                </c:pt>
                <c:pt idx="50438">
                  <c:v>0</c:v>
                </c:pt>
                <c:pt idx="50439">
                  <c:v>0</c:v>
                </c:pt>
                <c:pt idx="50440">
                  <c:v>0</c:v>
                </c:pt>
                <c:pt idx="50441">
                  <c:v>0</c:v>
                </c:pt>
                <c:pt idx="50442">
                  <c:v>0</c:v>
                </c:pt>
                <c:pt idx="50443">
                  <c:v>0</c:v>
                </c:pt>
                <c:pt idx="50444">
                  <c:v>0</c:v>
                </c:pt>
                <c:pt idx="50445">
                  <c:v>0</c:v>
                </c:pt>
                <c:pt idx="50446">
                  <c:v>0</c:v>
                </c:pt>
                <c:pt idx="50447">
                  <c:v>0</c:v>
                </c:pt>
                <c:pt idx="50448">
                  <c:v>0</c:v>
                </c:pt>
                <c:pt idx="50449">
                  <c:v>0</c:v>
                </c:pt>
                <c:pt idx="50450">
                  <c:v>0</c:v>
                </c:pt>
                <c:pt idx="50451">
                  <c:v>0</c:v>
                </c:pt>
                <c:pt idx="50452">
                  <c:v>0</c:v>
                </c:pt>
                <c:pt idx="50453">
                  <c:v>0</c:v>
                </c:pt>
                <c:pt idx="50454">
                  <c:v>0</c:v>
                </c:pt>
                <c:pt idx="50455">
                  <c:v>0</c:v>
                </c:pt>
                <c:pt idx="50456">
                  <c:v>0</c:v>
                </c:pt>
                <c:pt idx="50457">
                  <c:v>0</c:v>
                </c:pt>
                <c:pt idx="50458">
                  <c:v>0</c:v>
                </c:pt>
                <c:pt idx="50459">
                  <c:v>0</c:v>
                </c:pt>
                <c:pt idx="50460">
                  <c:v>0</c:v>
                </c:pt>
                <c:pt idx="50461">
                  <c:v>0</c:v>
                </c:pt>
                <c:pt idx="50462">
                  <c:v>0</c:v>
                </c:pt>
                <c:pt idx="50463">
                  <c:v>0</c:v>
                </c:pt>
                <c:pt idx="50464">
                  <c:v>0</c:v>
                </c:pt>
                <c:pt idx="50465">
                  <c:v>0</c:v>
                </c:pt>
                <c:pt idx="50466">
                  <c:v>0</c:v>
                </c:pt>
                <c:pt idx="50467">
                  <c:v>0</c:v>
                </c:pt>
                <c:pt idx="50468">
                  <c:v>0</c:v>
                </c:pt>
                <c:pt idx="50469">
                  <c:v>0</c:v>
                </c:pt>
                <c:pt idx="50470">
                  <c:v>0</c:v>
                </c:pt>
                <c:pt idx="50471">
                  <c:v>0</c:v>
                </c:pt>
                <c:pt idx="50472">
                  <c:v>0</c:v>
                </c:pt>
                <c:pt idx="50473">
                  <c:v>0</c:v>
                </c:pt>
                <c:pt idx="50474">
                  <c:v>0</c:v>
                </c:pt>
                <c:pt idx="50475">
                  <c:v>0</c:v>
                </c:pt>
                <c:pt idx="50476">
                  <c:v>0</c:v>
                </c:pt>
                <c:pt idx="50477">
                  <c:v>0</c:v>
                </c:pt>
                <c:pt idx="50478">
                  <c:v>0</c:v>
                </c:pt>
                <c:pt idx="50479">
                  <c:v>0</c:v>
                </c:pt>
                <c:pt idx="50480">
                  <c:v>0</c:v>
                </c:pt>
                <c:pt idx="50481">
                  <c:v>0</c:v>
                </c:pt>
                <c:pt idx="50482">
                  <c:v>0</c:v>
                </c:pt>
                <c:pt idx="50483">
                  <c:v>0</c:v>
                </c:pt>
                <c:pt idx="50484">
                  <c:v>0</c:v>
                </c:pt>
                <c:pt idx="50485">
                  <c:v>0</c:v>
                </c:pt>
                <c:pt idx="50486">
                  <c:v>0</c:v>
                </c:pt>
                <c:pt idx="50487">
                  <c:v>0</c:v>
                </c:pt>
                <c:pt idx="50488">
                  <c:v>0</c:v>
                </c:pt>
                <c:pt idx="50489">
                  <c:v>0</c:v>
                </c:pt>
                <c:pt idx="50490">
                  <c:v>0</c:v>
                </c:pt>
                <c:pt idx="50491">
                  <c:v>0</c:v>
                </c:pt>
                <c:pt idx="50492">
                  <c:v>0</c:v>
                </c:pt>
                <c:pt idx="50493">
                  <c:v>0</c:v>
                </c:pt>
                <c:pt idx="50494">
                  <c:v>0</c:v>
                </c:pt>
                <c:pt idx="50495">
                  <c:v>0</c:v>
                </c:pt>
                <c:pt idx="50496">
                  <c:v>0</c:v>
                </c:pt>
                <c:pt idx="50497">
                  <c:v>0</c:v>
                </c:pt>
                <c:pt idx="50498">
                  <c:v>0</c:v>
                </c:pt>
                <c:pt idx="50499">
                  <c:v>0</c:v>
                </c:pt>
                <c:pt idx="50500">
                  <c:v>0</c:v>
                </c:pt>
                <c:pt idx="50501">
                  <c:v>0</c:v>
                </c:pt>
                <c:pt idx="50502">
                  <c:v>0</c:v>
                </c:pt>
                <c:pt idx="50503">
                  <c:v>0</c:v>
                </c:pt>
                <c:pt idx="50504">
                  <c:v>0</c:v>
                </c:pt>
                <c:pt idx="50505">
                  <c:v>0</c:v>
                </c:pt>
                <c:pt idx="50506">
                  <c:v>0</c:v>
                </c:pt>
                <c:pt idx="50507">
                  <c:v>0</c:v>
                </c:pt>
                <c:pt idx="50508">
                  <c:v>0</c:v>
                </c:pt>
                <c:pt idx="50509">
                  <c:v>0</c:v>
                </c:pt>
                <c:pt idx="50510">
                  <c:v>0</c:v>
                </c:pt>
                <c:pt idx="50511">
                  <c:v>0</c:v>
                </c:pt>
                <c:pt idx="50512">
                  <c:v>0</c:v>
                </c:pt>
                <c:pt idx="50513">
                  <c:v>0</c:v>
                </c:pt>
                <c:pt idx="50514">
                  <c:v>0</c:v>
                </c:pt>
                <c:pt idx="50515">
                  <c:v>0</c:v>
                </c:pt>
                <c:pt idx="50516">
                  <c:v>0</c:v>
                </c:pt>
                <c:pt idx="50517">
                  <c:v>0</c:v>
                </c:pt>
                <c:pt idx="50518">
                  <c:v>0</c:v>
                </c:pt>
                <c:pt idx="50519">
                  <c:v>0</c:v>
                </c:pt>
                <c:pt idx="50520">
                  <c:v>0</c:v>
                </c:pt>
                <c:pt idx="50521">
                  <c:v>0</c:v>
                </c:pt>
                <c:pt idx="50522">
                  <c:v>0</c:v>
                </c:pt>
                <c:pt idx="50523">
                  <c:v>0</c:v>
                </c:pt>
                <c:pt idx="50524">
                  <c:v>0</c:v>
                </c:pt>
                <c:pt idx="50525">
                  <c:v>0</c:v>
                </c:pt>
                <c:pt idx="50526">
                  <c:v>0</c:v>
                </c:pt>
                <c:pt idx="50527">
                  <c:v>0</c:v>
                </c:pt>
                <c:pt idx="50528">
                  <c:v>0</c:v>
                </c:pt>
                <c:pt idx="50529">
                  <c:v>0</c:v>
                </c:pt>
                <c:pt idx="50530">
                  <c:v>0</c:v>
                </c:pt>
                <c:pt idx="50531">
                  <c:v>0</c:v>
                </c:pt>
                <c:pt idx="50532">
                  <c:v>0</c:v>
                </c:pt>
                <c:pt idx="50533">
                  <c:v>0</c:v>
                </c:pt>
                <c:pt idx="50534">
                  <c:v>0</c:v>
                </c:pt>
                <c:pt idx="50535">
                  <c:v>0</c:v>
                </c:pt>
                <c:pt idx="50536">
                  <c:v>0</c:v>
                </c:pt>
                <c:pt idx="50537">
                  <c:v>0</c:v>
                </c:pt>
                <c:pt idx="50538">
                  <c:v>0</c:v>
                </c:pt>
                <c:pt idx="50539">
                  <c:v>0</c:v>
                </c:pt>
                <c:pt idx="50540">
                  <c:v>0</c:v>
                </c:pt>
                <c:pt idx="50541">
                  <c:v>0</c:v>
                </c:pt>
                <c:pt idx="50542">
                  <c:v>0</c:v>
                </c:pt>
                <c:pt idx="50543">
                  <c:v>0</c:v>
                </c:pt>
                <c:pt idx="50544">
                  <c:v>0</c:v>
                </c:pt>
                <c:pt idx="50545">
                  <c:v>0</c:v>
                </c:pt>
                <c:pt idx="50546">
                  <c:v>0</c:v>
                </c:pt>
                <c:pt idx="50547">
                  <c:v>0</c:v>
                </c:pt>
                <c:pt idx="50548">
                  <c:v>0</c:v>
                </c:pt>
                <c:pt idx="50549">
                  <c:v>0</c:v>
                </c:pt>
                <c:pt idx="50550">
                  <c:v>0</c:v>
                </c:pt>
                <c:pt idx="50551">
                  <c:v>0</c:v>
                </c:pt>
                <c:pt idx="50552">
                  <c:v>0</c:v>
                </c:pt>
                <c:pt idx="50553">
                  <c:v>0</c:v>
                </c:pt>
                <c:pt idx="50554">
                  <c:v>0</c:v>
                </c:pt>
                <c:pt idx="50555">
                  <c:v>0</c:v>
                </c:pt>
                <c:pt idx="50556">
                  <c:v>0</c:v>
                </c:pt>
                <c:pt idx="50557">
                  <c:v>0</c:v>
                </c:pt>
                <c:pt idx="50558">
                  <c:v>0</c:v>
                </c:pt>
                <c:pt idx="50559">
                  <c:v>0</c:v>
                </c:pt>
                <c:pt idx="50560">
                  <c:v>0</c:v>
                </c:pt>
                <c:pt idx="50561">
                  <c:v>0</c:v>
                </c:pt>
                <c:pt idx="50562">
                  <c:v>0</c:v>
                </c:pt>
                <c:pt idx="50563">
                  <c:v>0</c:v>
                </c:pt>
                <c:pt idx="50564">
                  <c:v>0</c:v>
                </c:pt>
                <c:pt idx="50565">
                  <c:v>0</c:v>
                </c:pt>
                <c:pt idx="50566">
                  <c:v>0</c:v>
                </c:pt>
                <c:pt idx="50567">
                  <c:v>0</c:v>
                </c:pt>
                <c:pt idx="50568">
                  <c:v>0</c:v>
                </c:pt>
                <c:pt idx="50569">
                  <c:v>0</c:v>
                </c:pt>
                <c:pt idx="50570">
                  <c:v>0</c:v>
                </c:pt>
                <c:pt idx="50571">
                  <c:v>0</c:v>
                </c:pt>
                <c:pt idx="50572">
                  <c:v>0</c:v>
                </c:pt>
                <c:pt idx="50573">
                  <c:v>0</c:v>
                </c:pt>
                <c:pt idx="50574">
                  <c:v>0</c:v>
                </c:pt>
                <c:pt idx="50575">
                  <c:v>0</c:v>
                </c:pt>
                <c:pt idx="50576">
                  <c:v>0</c:v>
                </c:pt>
                <c:pt idx="50577">
                  <c:v>0</c:v>
                </c:pt>
                <c:pt idx="50578">
                  <c:v>0</c:v>
                </c:pt>
                <c:pt idx="50579">
                  <c:v>0</c:v>
                </c:pt>
                <c:pt idx="50580">
                  <c:v>0</c:v>
                </c:pt>
                <c:pt idx="50581">
                  <c:v>0</c:v>
                </c:pt>
                <c:pt idx="50582">
                  <c:v>0</c:v>
                </c:pt>
                <c:pt idx="50583">
                  <c:v>0</c:v>
                </c:pt>
                <c:pt idx="50584">
                  <c:v>0</c:v>
                </c:pt>
                <c:pt idx="50585">
                  <c:v>0</c:v>
                </c:pt>
                <c:pt idx="50586">
                  <c:v>0</c:v>
                </c:pt>
                <c:pt idx="50587">
                  <c:v>0</c:v>
                </c:pt>
                <c:pt idx="50588">
                  <c:v>0</c:v>
                </c:pt>
                <c:pt idx="50589">
                  <c:v>0</c:v>
                </c:pt>
                <c:pt idx="50590">
                  <c:v>0</c:v>
                </c:pt>
                <c:pt idx="50591">
                  <c:v>0</c:v>
                </c:pt>
                <c:pt idx="50592">
                  <c:v>0</c:v>
                </c:pt>
                <c:pt idx="50593">
                  <c:v>0</c:v>
                </c:pt>
                <c:pt idx="50594">
                  <c:v>0</c:v>
                </c:pt>
                <c:pt idx="50595">
                  <c:v>0</c:v>
                </c:pt>
                <c:pt idx="50596">
                  <c:v>0</c:v>
                </c:pt>
                <c:pt idx="50597">
                  <c:v>0</c:v>
                </c:pt>
                <c:pt idx="50598">
                  <c:v>0</c:v>
                </c:pt>
                <c:pt idx="50599">
                  <c:v>0</c:v>
                </c:pt>
                <c:pt idx="50600">
                  <c:v>0</c:v>
                </c:pt>
                <c:pt idx="50601">
                  <c:v>0</c:v>
                </c:pt>
                <c:pt idx="50602">
                  <c:v>0</c:v>
                </c:pt>
                <c:pt idx="50603">
                  <c:v>0</c:v>
                </c:pt>
                <c:pt idx="50604">
                  <c:v>0</c:v>
                </c:pt>
                <c:pt idx="50605">
                  <c:v>0</c:v>
                </c:pt>
                <c:pt idx="50606">
                  <c:v>0</c:v>
                </c:pt>
                <c:pt idx="50607">
                  <c:v>0</c:v>
                </c:pt>
                <c:pt idx="50608">
                  <c:v>0</c:v>
                </c:pt>
                <c:pt idx="50609">
                  <c:v>0</c:v>
                </c:pt>
                <c:pt idx="50610">
                  <c:v>0</c:v>
                </c:pt>
                <c:pt idx="50611">
                  <c:v>0</c:v>
                </c:pt>
                <c:pt idx="50612">
                  <c:v>0</c:v>
                </c:pt>
                <c:pt idx="50613">
                  <c:v>0</c:v>
                </c:pt>
                <c:pt idx="50614">
                  <c:v>0</c:v>
                </c:pt>
                <c:pt idx="50615">
                  <c:v>0</c:v>
                </c:pt>
                <c:pt idx="50616">
                  <c:v>0</c:v>
                </c:pt>
                <c:pt idx="50617">
                  <c:v>0</c:v>
                </c:pt>
                <c:pt idx="50618">
                  <c:v>0</c:v>
                </c:pt>
                <c:pt idx="50619">
                  <c:v>0</c:v>
                </c:pt>
                <c:pt idx="50620">
                  <c:v>0</c:v>
                </c:pt>
                <c:pt idx="50621">
                  <c:v>0</c:v>
                </c:pt>
                <c:pt idx="50622">
                  <c:v>0</c:v>
                </c:pt>
                <c:pt idx="50623">
                  <c:v>0</c:v>
                </c:pt>
                <c:pt idx="50624">
                  <c:v>0</c:v>
                </c:pt>
                <c:pt idx="50625">
                  <c:v>0</c:v>
                </c:pt>
                <c:pt idx="50626">
                  <c:v>0</c:v>
                </c:pt>
                <c:pt idx="50627">
                  <c:v>0</c:v>
                </c:pt>
                <c:pt idx="50628">
                  <c:v>0</c:v>
                </c:pt>
                <c:pt idx="50629">
                  <c:v>0</c:v>
                </c:pt>
                <c:pt idx="50630">
                  <c:v>0</c:v>
                </c:pt>
                <c:pt idx="50631">
                  <c:v>0</c:v>
                </c:pt>
                <c:pt idx="50632">
                  <c:v>0</c:v>
                </c:pt>
                <c:pt idx="50633">
                  <c:v>0</c:v>
                </c:pt>
                <c:pt idx="50634">
                  <c:v>0</c:v>
                </c:pt>
                <c:pt idx="50635">
                  <c:v>0</c:v>
                </c:pt>
                <c:pt idx="50636">
                  <c:v>0</c:v>
                </c:pt>
                <c:pt idx="50637">
                  <c:v>0</c:v>
                </c:pt>
                <c:pt idx="50638">
                  <c:v>0</c:v>
                </c:pt>
                <c:pt idx="50639">
                  <c:v>0</c:v>
                </c:pt>
                <c:pt idx="50640">
                  <c:v>0</c:v>
                </c:pt>
                <c:pt idx="50641">
                  <c:v>0</c:v>
                </c:pt>
                <c:pt idx="50642">
                  <c:v>0</c:v>
                </c:pt>
                <c:pt idx="50643">
                  <c:v>0</c:v>
                </c:pt>
                <c:pt idx="50644">
                  <c:v>0</c:v>
                </c:pt>
                <c:pt idx="50645">
                  <c:v>0</c:v>
                </c:pt>
                <c:pt idx="50646">
                  <c:v>0</c:v>
                </c:pt>
                <c:pt idx="50647">
                  <c:v>0</c:v>
                </c:pt>
                <c:pt idx="50648">
                  <c:v>0</c:v>
                </c:pt>
                <c:pt idx="50649">
                  <c:v>0</c:v>
                </c:pt>
                <c:pt idx="50650">
                  <c:v>0</c:v>
                </c:pt>
                <c:pt idx="50651">
                  <c:v>0</c:v>
                </c:pt>
                <c:pt idx="50652">
                  <c:v>0</c:v>
                </c:pt>
                <c:pt idx="50653">
                  <c:v>0</c:v>
                </c:pt>
                <c:pt idx="50654">
                  <c:v>0</c:v>
                </c:pt>
                <c:pt idx="50655">
                  <c:v>0</c:v>
                </c:pt>
                <c:pt idx="50656">
                  <c:v>0</c:v>
                </c:pt>
                <c:pt idx="50657">
                  <c:v>0</c:v>
                </c:pt>
                <c:pt idx="50658">
                  <c:v>0</c:v>
                </c:pt>
                <c:pt idx="50659">
                  <c:v>0</c:v>
                </c:pt>
                <c:pt idx="50660">
                  <c:v>0</c:v>
                </c:pt>
                <c:pt idx="50661">
                  <c:v>0</c:v>
                </c:pt>
                <c:pt idx="50662">
                  <c:v>0</c:v>
                </c:pt>
                <c:pt idx="50663">
                  <c:v>0</c:v>
                </c:pt>
                <c:pt idx="50664">
                  <c:v>0</c:v>
                </c:pt>
                <c:pt idx="50665">
                  <c:v>0</c:v>
                </c:pt>
                <c:pt idx="50666">
                  <c:v>0</c:v>
                </c:pt>
                <c:pt idx="50667">
                  <c:v>0</c:v>
                </c:pt>
                <c:pt idx="50668">
                  <c:v>0</c:v>
                </c:pt>
                <c:pt idx="50669">
                  <c:v>0</c:v>
                </c:pt>
                <c:pt idx="50670">
                  <c:v>0</c:v>
                </c:pt>
                <c:pt idx="50671">
                  <c:v>0</c:v>
                </c:pt>
                <c:pt idx="50672">
                  <c:v>0</c:v>
                </c:pt>
                <c:pt idx="50673">
                  <c:v>0</c:v>
                </c:pt>
                <c:pt idx="50674">
                  <c:v>0</c:v>
                </c:pt>
                <c:pt idx="50675">
                  <c:v>0</c:v>
                </c:pt>
                <c:pt idx="50676">
                  <c:v>0</c:v>
                </c:pt>
                <c:pt idx="50677">
                  <c:v>0</c:v>
                </c:pt>
                <c:pt idx="50678">
                  <c:v>0</c:v>
                </c:pt>
                <c:pt idx="50679">
                  <c:v>0</c:v>
                </c:pt>
                <c:pt idx="50680">
                  <c:v>0</c:v>
                </c:pt>
                <c:pt idx="50681">
                  <c:v>0</c:v>
                </c:pt>
                <c:pt idx="50682">
                  <c:v>0</c:v>
                </c:pt>
                <c:pt idx="50683">
                  <c:v>0</c:v>
                </c:pt>
                <c:pt idx="50684">
                  <c:v>0</c:v>
                </c:pt>
                <c:pt idx="50685">
                  <c:v>0</c:v>
                </c:pt>
                <c:pt idx="50686">
                  <c:v>0</c:v>
                </c:pt>
                <c:pt idx="50687">
                  <c:v>0</c:v>
                </c:pt>
                <c:pt idx="50688">
                  <c:v>0</c:v>
                </c:pt>
                <c:pt idx="50689">
                  <c:v>0</c:v>
                </c:pt>
                <c:pt idx="50690">
                  <c:v>0</c:v>
                </c:pt>
                <c:pt idx="50691">
                  <c:v>0</c:v>
                </c:pt>
                <c:pt idx="50692">
                  <c:v>0</c:v>
                </c:pt>
                <c:pt idx="50693">
                  <c:v>0</c:v>
                </c:pt>
                <c:pt idx="50694">
                  <c:v>0</c:v>
                </c:pt>
                <c:pt idx="50695">
                  <c:v>0</c:v>
                </c:pt>
                <c:pt idx="50696">
                  <c:v>0</c:v>
                </c:pt>
                <c:pt idx="50697">
                  <c:v>0</c:v>
                </c:pt>
                <c:pt idx="50698">
                  <c:v>0</c:v>
                </c:pt>
                <c:pt idx="50699">
                  <c:v>0</c:v>
                </c:pt>
                <c:pt idx="50700">
                  <c:v>0</c:v>
                </c:pt>
                <c:pt idx="50701">
                  <c:v>0</c:v>
                </c:pt>
                <c:pt idx="50702">
                  <c:v>0</c:v>
                </c:pt>
                <c:pt idx="50703">
                  <c:v>0</c:v>
                </c:pt>
                <c:pt idx="50704">
                  <c:v>0</c:v>
                </c:pt>
                <c:pt idx="50705">
                  <c:v>0</c:v>
                </c:pt>
                <c:pt idx="50706">
                  <c:v>0</c:v>
                </c:pt>
                <c:pt idx="50707">
                  <c:v>0</c:v>
                </c:pt>
                <c:pt idx="50708">
                  <c:v>0</c:v>
                </c:pt>
                <c:pt idx="50709">
                  <c:v>0</c:v>
                </c:pt>
                <c:pt idx="50710">
                  <c:v>0</c:v>
                </c:pt>
                <c:pt idx="50711">
                  <c:v>0</c:v>
                </c:pt>
                <c:pt idx="50712">
                  <c:v>0</c:v>
                </c:pt>
                <c:pt idx="50713">
                  <c:v>0</c:v>
                </c:pt>
                <c:pt idx="50714">
                  <c:v>0</c:v>
                </c:pt>
                <c:pt idx="50715">
                  <c:v>0</c:v>
                </c:pt>
                <c:pt idx="50716">
                  <c:v>0</c:v>
                </c:pt>
                <c:pt idx="50717">
                  <c:v>0</c:v>
                </c:pt>
                <c:pt idx="50718">
                  <c:v>0</c:v>
                </c:pt>
                <c:pt idx="50719">
                  <c:v>0</c:v>
                </c:pt>
                <c:pt idx="50720">
                  <c:v>0</c:v>
                </c:pt>
                <c:pt idx="50721">
                  <c:v>0</c:v>
                </c:pt>
                <c:pt idx="50722">
                  <c:v>0</c:v>
                </c:pt>
                <c:pt idx="50723">
                  <c:v>0</c:v>
                </c:pt>
                <c:pt idx="50724">
                  <c:v>0</c:v>
                </c:pt>
                <c:pt idx="50725">
                  <c:v>0</c:v>
                </c:pt>
                <c:pt idx="50726">
                  <c:v>0</c:v>
                </c:pt>
                <c:pt idx="50727">
                  <c:v>0</c:v>
                </c:pt>
                <c:pt idx="50728">
                  <c:v>0</c:v>
                </c:pt>
                <c:pt idx="50729">
                  <c:v>0</c:v>
                </c:pt>
                <c:pt idx="50730">
                  <c:v>0</c:v>
                </c:pt>
                <c:pt idx="50731">
                  <c:v>0</c:v>
                </c:pt>
                <c:pt idx="50732">
                  <c:v>0</c:v>
                </c:pt>
                <c:pt idx="50733">
                  <c:v>0</c:v>
                </c:pt>
                <c:pt idx="50734">
                  <c:v>0</c:v>
                </c:pt>
                <c:pt idx="50735">
                  <c:v>0</c:v>
                </c:pt>
                <c:pt idx="50736">
                  <c:v>0</c:v>
                </c:pt>
                <c:pt idx="50737">
                  <c:v>0</c:v>
                </c:pt>
                <c:pt idx="50738">
                  <c:v>0</c:v>
                </c:pt>
                <c:pt idx="50739">
                  <c:v>0</c:v>
                </c:pt>
                <c:pt idx="50740">
                  <c:v>0</c:v>
                </c:pt>
                <c:pt idx="50741">
                  <c:v>0</c:v>
                </c:pt>
                <c:pt idx="50742">
                  <c:v>0</c:v>
                </c:pt>
                <c:pt idx="50743">
                  <c:v>0</c:v>
                </c:pt>
                <c:pt idx="50744">
                  <c:v>0</c:v>
                </c:pt>
                <c:pt idx="50745">
                  <c:v>0</c:v>
                </c:pt>
                <c:pt idx="50746">
                  <c:v>0</c:v>
                </c:pt>
                <c:pt idx="50747">
                  <c:v>0</c:v>
                </c:pt>
                <c:pt idx="50748">
                  <c:v>0</c:v>
                </c:pt>
                <c:pt idx="50749">
                  <c:v>0</c:v>
                </c:pt>
                <c:pt idx="50750">
                  <c:v>0</c:v>
                </c:pt>
                <c:pt idx="50751">
                  <c:v>0</c:v>
                </c:pt>
                <c:pt idx="50752">
                  <c:v>0</c:v>
                </c:pt>
                <c:pt idx="50753">
                  <c:v>0</c:v>
                </c:pt>
                <c:pt idx="50754">
                  <c:v>0</c:v>
                </c:pt>
                <c:pt idx="50755">
                  <c:v>0</c:v>
                </c:pt>
                <c:pt idx="50756">
                  <c:v>0</c:v>
                </c:pt>
                <c:pt idx="50757">
                  <c:v>0</c:v>
                </c:pt>
                <c:pt idx="50758">
                  <c:v>0</c:v>
                </c:pt>
                <c:pt idx="50759">
                  <c:v>0</c:v>
                </c:pt>
                <c:pt idx="50760">
                  <c:v>0</c:v>
                </c:pt>
                <c:pt idx="50761">
                  <c:v>0</c:v>
                </c:pt>
                <c:pt idx="50762">
                  <c:v>0</c:v>
                </c:pt>
                <c:pt idx="50763">
                  <c:v>0</c:v>
                </c:pt>
                <c:pt idx="50764">
                  <c:v>0</c:v>
                </c:pt>
                <c:pt idx="50765">
                  <c:v>0</c:v>
                </c:pt>
                <c:pt idx="50766">
                  <c:v>0</c:v>
                </c:pt>
                <c:pt idx="50767">
                  <c:v>0</c:v>
                </c:pt>
                <c:pt idx="50768">
                  <c:v>0</c:v>
                </c:pt>
                <c:pt idx="50769">
                  <c:v>0</c:v>
                </c:pt>
                <c:pt idx="50770">
                  <c:v>0</c:v>
                </c:pt>
                <c:pt idx="50771">
                  <c:v>0</c:v>
                </c:pt>
                <c:pt idx="50772">
                  <c:v>0</c:v>
                </c:pt>
                <c:pt idx="50773">
                  <c:v>0</c:v>
                </c:pt>
                <c:pt idx="50774">
                  <c:v>0</c:v>
                </c:pt>
                <c:pt idx="50775">
                  <c:v>0</c:v>
                </c:pt>
                <c:pt idx="50776">
                  <c:v>0</c:v>
                </c:pt>
                <c:pt idx="50777">
                  <c:v>0</c:v>
                </c:pt>
                <c:pt idx="50778">
                  <c:v>0</c:v>
                </c:pt>
                <c:pt idx="50779">
                  <c:v>0</c:v>
                </c:pt>
                <c:pt idx="50780">
                  <c:v>0</c:v>
                </c:pt>
                <c:pt idx="50781">
                  <c:v>0</c:v>
                </c:pt>
                <c:pt idx="50782">
                  <c:v>0</c:v>
                </c:pt>
                <c:pt idx="50783">
                  <c:v>0</c:v>
                </c:pt>
                <c:pt idx="50784">
                  <c:v>0</c:v>
                </c:pt>
                <c:pt idx="50785">
                  <c:v>0</c:v>
                </c:pt>
                <c:pt idx="50786">
                  <c:v>0</c:v>
                </c:pt>
                <c:pt idx="50787">
                  <c:v>0</c:v>
                </c:pt>
                <c:pt idx="50788">
                  <c:v>0</c:v>
                </c:pt>
                <c:pt idx="50789">
                  <c:v>0</c:v>
                </c:pt>
                <c:pt idx="50790">
                  <c:v>0</c:v>
                </c:pt>
                <c:pt idx="50791">
                  <c:v>0</c:v>
                </c:pt>
                <c:pt idx="50792">
                  <c:v>0</c:v>
                </c:pt>
                <c:pt idx="50793">
                  <c:v>0</c:v>
                </c:pt>
                <c:pt idx="50794">
                  <c:v>0</c:v>
                </c:pt>
                <c:pt idx="50795">
                  <c:v>0</c:v>
                </c:pt>
                <c:pt idx="50796">
                  <c:v>0</c:v>
                </c:pt>
                <c:pt idx="50797">
                  <c:v>0</c:v>
                </c:pt>
                <c:pt idx="50798">
                  <c:v>0</c:v>
                </c:pt>
                <c:pt idx="50799">
                  <c:v>0</c:v>
                </c:pt>
                <c:pt idx="50800">
                  <c:v>0</c:v>
                </c:pt>
                <c:pt idx="50801">
                  <c:v>0</c:v>
                </c:pt>
                <c:pt idx="50802">
                  <c:v>0</c:v>
                </c:pt>
                <c:pt idx="50803">
                  <c:v>0</c:v>
                </c:pt>
                <c:pt idx="50804">
                  <c:v>0</c:v>
                </c:pt>
                <c:pt idx="50805">
                  <c:v>0</c:v>
                </c:pt>
                <c:pt idx="50806">
                  <c:v>0</c:v>
                </c:pt>
                <c:pt idx="50807">
                  <c:v>0</c:v>
                </c:pt>
                <c:pt idx="50808">
                  <c:v>0</c:v>
                </c:pt>
                <c:pt idx="50809">
                  <c:v>0</c:v>
                </c:pt>
                <c:pt idx="50810">
                  <c:v>0</c:v>
                </c:pt>
                <c:pt idx="50811">
                  <c:v>0</c:v>
                </c:pt>
                <c:pt idx="50812">
                  <c:v>0</c:v>
                </c:pt>
                <c:pt idx="50813">
                  <c:v>0</c:v>
                </c:pt>
                <c:pt idx="50814">
                  <c:v>0</c:v>
                </c:pt>
                <c:pt idx="50815">
                  <c:v>0</c:v>
                </c:pt>
                <c:pt idx="50816">
                  <c:v>0</c:v>
                </c:pt>
                <c:pt idx="50817">
                  <c:v>0</c:v>
                </c:pt>
                <c:pt idx="50818">
                  <c:v>0</c:v>
                </c:pt>
                <c:pt idx="50819">
                  <c:v>0</c:v>
                </c:pt>
                <c:pt idx="50820">
                  <c:v>0</c:v>
                </c:pt>
                <c:pt idx="50821">
                  <c:v>0</c:v>
                </c:pt>
                <c:pt idx="50822">
                  <c:v>0</c:v>
                </c:pt>
                <c:pt idx="50823">
                  <c:v>0</c:v>
                </c:pt>
                <c:pt idx="50824">
                  <c:v>0</c:v>
                </c:pt>
                <c:pt idx="50825">
                  <c:v>0</c:v>
                </c:pt>
                <c:pt idx="50826">
                  <c:v>0</c:v>
                </c:pt>
                <c:pt idx="50827">
                  <c:v>0</c:v>
                </c:pt>
                <c:pt idx="50828">
                  <c:v>0</c:v>
                </c:pt>
                <c:pt idx="50829">
                  <c:v>0</c:v>
                </c:pt>
                <c:pt idx="50830">
                  <c:v>0</c:v>
                </c:pt>
                <c:pt idx="50831">
                  <c:v>0</c:v>
                </c:pt>
                <c:pt idx="50832">
                  <c:v>0</c:v>
                </c:pt>
                <c:pt idx="50833">
                  <c:v>0</c:v>
                </c:pt>
                <c:pt idx="50834">
                  <c:v>0</c:v>
                </c:pt>
                <c:pt idx="50835">
                  <c:v>0</c:v>
                </c:pt>
                <c:pt idx="50836">
                  <c:v>0</c:v>
                </c:pt>
                <c:pt idx="50837">
                  <c:v>0</c:v>
                </c:pt>
                <c:pt idx="50838">
                  <c:v>0</c:v>
                </c:pt>
                <c:pt idx="50839">
                  <c:v>0</c:v>
                </c:pt>
                <c:pt idx="50840">
                  <c:v>0</c:v>
                </c:pt>
                <c:pt idx="50841">
                  <c:v>0</c:v>
                </c:pt>
                <c:pt idx="50842">
                  <c:v>0</c:v>
                </c:pt>
                <c:pt idx="50843">
                  <c:v>0</c:v>
                </c:pt>
                <c:pt idx="50844">
                  <c:v>0</c:v>
                </c:pt>
                <c:pt idx="50845">
                  <c:v>0</c:v>
                </c:pt>
                <c:pt idx="50846">
                  <c:v>0</c:v>
                </c:pt>
                <c:pt idx="50847">
                  <c:v>0</c:v>
                </c:pt>
                <c:pt idx="50848">
                  <c:v>0</c:v>
                </c:pt>
                <c:pt idx="50849">
                  <c:v>0</c:v>
                </c:pt>
                <c:pt idx="50850">
                  <c:v>0</c:v>
                </c:pt>
                <c:pt idx="50851">
                  <c:v>0</c:v>
                </c:pt>
                <c:pt idx="50852">
                  <c:v>0</c:v>
                </c:pt>
                <c:pt idx="50853">
                  <c:v>0</c:v>
                </c:pt>
                <c:pt idx="50854">
                  <c:v>0</c:v>
                </c:pt>
                <c:pt idx="50855">
                  <c:v>0</c:v>
                </c:pt>
                <c:pt idx="50856">
                  <c:v>0</c:v>
                </c:pt>
                <c:pt idx="50857">
                  <c:v>0</c:v>
                </c:pt>
                <c:pt idx="50858">
                  <c:v>0</c:v>
                </c:pt>
                <c:pt idx="50859">
                  <c:v>0</c:v>
                </c:pt>
                <c:pt idx="50860">
                  <c:v>0</c:v>
                </c:pt>
                <c:pt idx="50861">
                  <c:v>0</c:v>
                </c:pt>
                <c:pt idx="50862">
                  <c:v>0</c:v>
                </c:pt>
                <c:pt idx="50863">
                  <c:v>0</c:v>
                </c:pt>
                <c:pt idx="50864">
                  <c:v>0</c:v>
                </c:pt>
                <c:pt idx="50865">
                  <c:v>0</c:v>
                </c:pt>
                <c:pt idx="50866">
                  <c:v>0</c:v>
                </c:pt>
                <c:pt idx="50867">
                  <c:v>0</c:v>
                </c:pt>
                <c:pt idx="50868">
                  <c:v>0</c:v>
                </c:pt>
                <c:pt idx="50869">
                  <c:v>0</c:v>
                </c:pt>
                <c:pt idx="50870">
                  <c:v>0</c:v>
                </c:pt>
                <c:pt idx="50871">
                  <c:v>0</c:v>
                </c:pt>
                <c:pt idx="50872">
                  <c:v>0</c:v>
                </c:pt>
                <c:pt idx="50873">
                  <c:v>0</c:v>
                </c:pt>
                <c:pt idx="50874">
                  <c:v>0</c:v>
                </c:pt>
                <c:pt idx="50875">
                  <c:v>0</c:v>
                </c:pt>
                <c:pt idx="50876">
                  <c:v>0</c:v>
                </c:pt>
                <c:pt idx="50877">
                  <c:v>0</c:v>
                </c:pt>
                <c:pt idx="50878">
                  <c:v>0</c:v>
                </c:pt>
                <c:pt idx="50879">
                  <c:v>0</c:v>
                </c:pt>
                <c:pt idx="50880">
                  <c:v>0</c:v>
                </c:pt>
                <c:pt idx="50881">
                  <c:v>0</c:v>
                </c:pt>
                <c:pt idx="50882">
                  <c:v>0</c:v>
                </c:pt>
                <c:pt idx="50883">
                  <c:v>0</c:v>
                </c:pt>
                <c:pt idx="50884">
                  <c:v>0</c:v>
                </c:pt>
                <c:pt idx="50885">
                  <c:v>0</c:v>
                </c:pt>
                <c:pt idx="50886">
                  <c:v>0</c:v>
                </c:pt>
                <c:pt idx="50887">
                  <c:v>0</c:v>
                </c:pt>
                <c:pt idx="50888">
                  <c:v>0</c:v>
                </c:pt>
                <c:pt idx="50889">
                  <c:v>0</c:v>
                </c:pt>
                <c:pt idx="50890">
                  <c:v>0</c:v>
                </c:pt>
                <c:pt idx="50891">
                  <c:v>0</c:v>
                </c:pt>
                <c:pt idx="50892">
                  <c:v>0</c:v>
                </c:pt>
                <c:pt idx="50893">
                  <c:v>0</c:v>
                </c:pt>
                <c:pt idx="50894">
                  <c:v>0</c:v>
                </c:pt>
                <c:pt idx="50895">
                  <c:v>0</c:v>
                </c:pt>
                <c:pt idx="50896">
                  <c:v>0</c:v>
                </c:pt>
                <c:pt idx="50897">
                  <c:v>0</c:v>
                </c:pt>
                <c:pt idx="50898">
                  <c:v>0</c:v>
                </c:pt>
                <c:pt idx="50899">
                  <c:v>0</c:v>
                </c:pt>
                <c:pt idx="50900">
                  <c:v>0</c:v>
                </c:pt>
                <c:pt idx="50901">
                  <c:v>0</c:v>
                </c:pt>
                <c:pt idx="50902">
                  <c:v>0</c:v>
                </c:pt>
                <c:pt idx="50903">
                  <c:v>0</c:v>
                </c:pt>
                <c:pt idx="50904">
                  <c:v>0</c:v>
                </c:pt>
                <c:pt idx="50905">
                  <c:v>0</c:v>
                </c:pt>
                <c:pt idx="50906">
                  <c:v>0</c:v>
                </c:pt>
                <c:pt idx="50907">
                  <c:v>0</c:v>
                </c:pt>
                <c:pt idx="50908">
                  <c:v>0</c:v>
                </c:pt>
                <c:pt idx="50909">
                  <c:v>0</c:v>
                </c:pt>
                <c:pt idx="50910">
                  <c:v>0</c:v>
                </c:pt>
                <c:pt idx="50911">
                  <c:v>0</c:v>
                </c:pt>
                <c:pt idx="50912">
                  <c:v>0</c:v>
                </c:pt>
                <c:pt idx="50913">
                  <c:v>0</c:v>
                </c:pt>
                <c:pt idx="50914">
                  <c:v>0</c:v>
                </c:pt>
                <c:pt idx="50915">
                  <c:v>0</c:v>
                </c:pt>
                <c:pt idx="50916">
                  <c:v>0</c:v>
                </c:pt>
                <c:pt idx="50917">
                  <c:v>0</c:v>
                </c:pt>
                <c:pt idx="50918">
                  <c:v>0</c:v>
                </c:pt>
                <c:pt idx="50919">
                  <c:v>0</c:v>
                </c:pt>
                <c:pt idx="50920">
                  <c:v>0</c:v>
                </c:pt>
                <c:pt idx="50921">
                  <c:v>0</c:v>
                </c:pt>
                <c:pt idx="50922">
                  <c:v>0</c:v>
                </c:pt>
                <c:pt idx="50923">
                  <c:v>0</c:v>
                </c:pt>
                <c:pt idx="50924">
                  <c:v>0</c:v>
                </c:pt>
                <c:pt idx="50925">
                  <c:v>0</c:v>
                </c:pt>
                <c:pt idx="50926">
                  <c:v>0</c:v>
                </c:pt>
                <c:pt idx="50927">
                  <c:v>0</c:v>
                </c:pt>
                <c:pt idx="50928">
                  <c:v>0</c:v>
                </c:pt>
                <c:pt idx="50929">
                  <c:v>0</c:v>
                </c:pt>
                <c:pt idx="50930">
                  <c:v>0</c:v>
                </c:pt>
                <c:pt idx="50931">
                  <c:v>0</c:v>
                </c:pt>
                <c:pt idx="50932">
                  <c:v>0</c:v>
                </c:pt>
                <c:pt idx="50933">
                  <c:v>0</c:v>
                </c:pt>
                <c:pt idx="50934">
                  <c:v>0</c:v>
                </c:pt>
                <c:pt idx="50935">
                  <c:v>0</c:v>
                </c:pt>
                <c:pt idx="50936">
                  <c:v>0</c:v>
                </c:pt>
                <c:pt idx="50937">
                  <c:v>0</c:v>
                </c:pt>
                <c:pt idx="50938">
                  <c:v>0</c:v>
                </c:pt>
                <c:pt idx="50939">
                  <c:v>0</c:v>
                </c:pt>
                <c:pt idx="50940">
                  <c:v>0</c:v>
                </c:pt>
                <c:pt idx="50941">
                  <c:v>0</c:v>
                </c:pt>
                <c:pt idx="50942">
                  <c:v>0</c:v>
                </c:pt>
                <c:pt idx="50943">
                  <c:v>0</c:v>
                </c:pt>
                <c:pt idx="50944">
                  <c:v>0</c:v>
                </c:pt>
                <c:pt idx="50945">
                  <c:v>0</c:v>
                </c:pt>
                <c:pt idx="50946">
                  <c:v>0</c:v>
                </c:pt>
                <c:pt idx="50947">
                  <c:v>0</c:v>
                </c:pt>
                <c:pt idx="50948">
                  <c:v>0</c:v>
                </c:pt>
                <c:pt idx="50949">
                  <c:v>0</c:v>
                </c:pt>
                <c:pt idx="50950">
                  <c:v>0</c:v>
                </c:pt>
                <c:pt idx="50951">
                  <c:v>0</c:v>
                </c:pt>
                <c:pt idx="50952">
                  <c:v>0</c:v>
                </c:pt>
                <c:pt idx="50953">
                  <c:v>0</c:v>
                </c:pt>
                <c:pt idx="50954">
                  <c:v>0</c:v>
                </c:pt>
                <c:pt idx="50955">
                  <c:v>0</c:v>
                </c:pt>
                <c:pt idx="50956">
                  <c:v>0</c:v>
                </c:pt>
                <c:pt idx="50957">
                  <c:v>0</c:v>
                </c:pt>
                <c:pt idx="50958">
                  <c:v>0</c:v>
                </c:pt>
                <c:pt idx="50959">
                  <c:v>0</c:v>
                </c:pt>
                <c:pt idx="50960">
                  <c:v>0</c:v>
                </c:pt>
                <c:pt idx="50961">
                  <c:v>0</c:v>
                </c:pt>
                <c:pt idx="50962">
                  <c:v>0</c:v>
                </c:pt>
                <c:pt idx="50963">
                  <c:v>0</c:v>
                </c:pt>
                <c:pt idx="50964">
                  <c:v>0</c:v>
                </c:pt>
                <c:pt idx="50965">
                  <c:v>0</c:v>
                </c:pt>
                <c:pt idx="50966">
                  <c:v>0</c:v>
                </c:pt>
                <c:pt idx="50967">
                  <c:v>0</c:v>
                </c:pt>
                <c:pt idx="50968">
                  <c:v>0</c:v>
                </c:pt>
                <c:pt idx="50969">
                  <c:v>0</c:v>
                </c:pt>
                <c:pt idx="50970">
                  <c:v>0</c:v>
                </c:pt>
                <c:pt idx="50971">
                  <c:v>0</c:v>
                </c:pt>
                <c:pt idx="50972">
                  <c:v>0</c:v>
                </c:pt>
                <c:pt idx="50973">
                  <c:v>0</c:v>
                </c:pt>
                <c:pt idx="50974">
                  <c:v>0</c:v>
                </c:pt>
                <c:pt idx="50975">
                  <c:v>0</c:v>
                </c:pt>
                <c:pt idx="50976">
                  <c:v>0</c:v>
                </c:pt>
                <c:pt idx="50977">
                  <c:v>0</c:v>
                </c:pt>
                <c:pt idx="50978">
                  <c:v>0</c:v>
                </c:pt>
                <c:pt idx="50979">
                  <c:v>0</c:v>
                </c:pt>
                <c:pt idx="50980">
                  <c:v>0</c:v>
                </c:pt>
                <c:pt idx="50981">
                  <c:v>0</c:v>
                </c:pt>
                <c:pt idx="50982">
                  <c:v>0</c:v>
                </c:pt>
                <c:pt idx="50983">
                  <c:v>0</c:v>
                </c:pt>
                <c:pt idx="50984">
                  <c:v>0</c:v>
                </c:pt>
                <c:pt idx="50985">
                  <c:v>0</c:v>
                </c:pt>
                <c:pt idx="50986">
                  <c:v>0</c:v>
                </c:pt>
                <c:pt idx="50987">
                  <c:v>0</c:v>
                </c:pt>
                <c:pt idx="50988">
                  <c:v>0</c:v>
                </c:pt>
                <c:pt idx="50989">
                  <c:v>0</c:v>
                </c:pt>
                <c:pt idx="50990">
                  <c:v>0</c:v>
                </c:pt>
                <c:pt idx="50991">
                  <c:v>0</c:v>
                </c:pt>
                <c:pt idx="50992">
                  <c:v>0</c:v>
                </c:pt>
                <c:pt idx="50993">
                  <c:v>0</c:v>
                </c:pt>
                <c:pt idx="50994">
                  <c:v>0</c:v>
                </c:pt>
                <c:pt idx="50995">
                  <c:v>0</c:v>
                </c:pt>
                <c:pt idx="50996">
                  <c:v>0</c:v>
                </c:pt>
                <c:pt idx="50997">
                  <c:v>0</c:v>
                </c:pt>
                <c:pt idx="50998">
                  <c:v>0</c:v>
                </c:pt>
                <c:pt idx="50999">
                  <c:v>0</c:v>
                </c:pt>
                <c:pt idx="51000">
                  <c:v>0</c:v>
                </c:pt>
                <c:pt idx="51001">
                  <c:v>0</c:v>
                </c:pt>
                <c:pt idx="51002">
                  <c:v>0</c:v>
                </c:pt>
                <c:pt idx="51003">
                  <c:v>0</c:v>
                </c:pt>
                <c:pt idx="51004">
                  <c:v>0</c:v>
                </c:pt>
                <c:pt idx="51005">
                  <c:v>0</c:v>
                </c:pt>
                <c:pt idx="51006">
                  <c:v>0</c:v>
                </c:pt>
                <c:pt idx="51007">
                  <c:v>0</c:v>
                </c:pt>
                <c:pt idx="51008">
                  <c:v>0</c:v>
                </c:pt>
                <c:pt idx="51009">
                  <c:v>0</c:v>
                </c:pt>
                <c:pt idx="51010">
                  <c:v>0</c:v>
                </c:pt>
                <c:pt idx="51011">
                  <c:v>0</c:v>
                </c:pt>
                <c:pt idx="51012">
                  <c:v>0</c:v>
                </c:pt>
                <c:pt idx="51013">
                  <c:v>0</c:v>
                </c:pt>
                <c:pt idx="51014">
                  <c:v>0</c:v>
                </c:pt>
                <c:pt idx="51015">
                  <c:v>0</c:v>
                </c:pt>
                <c:pt idx="51016">
                  <c:v>0</c:v>
                </c:pt>
                <c:pt idx="51017">
                  <c:v>0</c:v>
                </c:pt>
                <c:pt idx="51018">
                  <c:v>0</c:v>
                </c:pt>
                <c:pt idx="51019">
                  <c:v>0</c:v>
                </c:pt>
                <c:pt idx="51020">
                  <c:v>0</c:v>
                </c:pt>
                <c:pt idx="51021">
                  <c:v>0</c:v>
                </c:pt>
                <c:pt idx="51022">
                  <c:v>0</c:v>
                </c:pt>
                <c:pt idx="51023">
                  <c:v>0</c:v>
                </c:pt>
                <c:pt idx="51024">
                  <c:v>0</c:v>
                </c:pt>
                <c:pt idx="51025">
                  <c:v>0</c:v>
                </c:pt>
                <c:pt idx="51026">
                  <c:v>0</c:v>
                </c:pt>
                <c:pt idx="51027">
                  <c:v>0</c:v>
                </c:pt>
                <c:pt idx="51028">
                  <c:v>0</c:v>
                </c:pt>
                <c:pt idx="51029">
                  <c:v>0</c:v>
                </c:pt>
                <c:pt idx="51030">
                  <c:v>0</c:v>
                </c:pt>
                <c:pt idx="51031">
                  <c:v>0</c:v>
                </c:pt>
                <c:pt idx="51032">
                  <c:v>0</c:v>
                </c:pt>
                <c:pt idx="51033">
                  <c:v>0</c:v>
                </c:pt>
                <c:pt idx="51034">
                  <c:v>0</c:v>
                </c:pt>
                <c:pt idx="51035">
                  <c:v>0</c:v>
                </c:pt>
                <c:pt idx="51036">
                  <c:v>0</c:v>
                </c:pt>
                <c:pt idx="51037">
                  <c:v>0</c:v>
                </c:pt>
                <c:pt idx="51038">
                  <c:v>0</c:v>
                </c:pt>
                <c:pt idx="51039">
                  <c:v>0</c:v>
                </c:pt>
                <c:pt idx="51040">
                  <c:v>0</c:v>
                </c:pt>
                <c:pt idx="51041">
                  <c:v>0</c:v>
                </c:pt>
                <c:pt idx="51042">
                  <c:v>0</c:v>
                </c:pt>
                <c:pt idx="51043">
                  <c:v>0</c:v>
                </c:pt>
                <c:pt idx="51044">
                  <c:v>0</c:v>
                </c:pt>
                <c:pt idx="51045">
                  <c:v>0</c:v>
                </c:pt>
                <c:pt idx="51046">
                  <c:v>0</c:v>
                </c:pt>
                <c:pt idx="51047">
                  <c:v>0</c:v>
                </c:pt>
                <c:pt idx="51048">
                  <c:v>0</c:v>
                </c:pt>
                <c:pt idx="51049">
                  <c:v>0</c:v>
                </c:pt>
                <c:pt idx="51050">
                  <c:v>0</c:v>
                </c:pt>
                <c:pt idx="51051">
                  <c:v>0</c:v>
                </c:pt>
                <c:pt idx="51052">
                  <c:v>0</c:v>
                </c:pt>
                <c:pt idx="51053">
                  <c:v>0</c:v>
                </c:pt>
                <c:pt idx="51054">
                  <c:v>0</c:v>
                </c:pt>
                <c:pt idx="51055">
                  <c:v>0</c:v>
                </c:pt>
                <c:pt idx="51056">
                  <c:v>0</c:v>
                </c:pt>
                <c:pt idx="51057">
                  <c:v>0</c:v>
                </c:pt>
                <c:pt idx="51058">
                  <c:v>0</c:v>
                </c:pt>
                <c:pt idx="51059">
                  <c:v>0</c:v>
                </c:pt>
                <c:pt idx="51060">
                  <c:v>0</c:v>
                </c:pt>
                <c:pt idx="51061">
                  <c:v>0</c:v>
                </c:pt>
                <c:pt idx="51062">
                  <c:v>0</c:v>
                </c:pt>
                <c:pt idx="51063">
                  <c:v>0</c:v>
                </c:pt>
                <c:pt idx="51064">
                  <c:v>0</c:v>
                </c:pt>
                <c:pt idx="51065">
                  <c:v>0</c:v>
                </c:pt>
                <c:pt idx="51066">
                  <c:v>0</c:v>
                </c:pt>
                <c:pt idx="51067">
                  <c:v>0</c:v>
                </c:pt>
                <c:pt idx="51068">
                  <c:v>0</c:v>
                </c:pt>
                <c:pt idx="51069">
                  <c:v>0</c:v>
                </c:pt>
                <c:pt idx="51070">
                  <c:v>0</c:v>
                </c:pt>
                <c:pt idx="51071">
                  <c:v>0</c:v>
                </c:pt>
                <c:pt idx="51072">
                  <c:v>0</c:v>
                </c:pt>
                <c:pt idx="51073">
                  <c:v>0</c:v>
                </c:pt>
                <c:pt idx="51074">
                  <c:v>0</c:v>
                </c:pt>
                <c:pt idx="51075">
                  <c:v>0</c:v>
                </c:pt>
                <c:pt idx="51076">
                  <c:v>0</c:v>
                </c:pt>
                <c:pt idx="51077">
                  <c:v>0</c:v>
                </c:pt>
                <c:pt idx="51078">
                  <c:v>0</c:v>
                </c:pt>
                <c:pt idx="51079">
                  <c:v>0</c:v>
                </c:pt>
                <c:pt idx="51080">
                  <c:v>0</c:v>
                </c:pt>
                <c:pt idx="51081">
                  <c:v>0</c:v>
                </c:pt>
                <c:pt idx="51082">
                  <c:v>0</c:v>
                </c:pt>
                <c:pt idx="51083">
                  <c:v>0</c:v>
                </c:pt>
                <c:pt idx="51084">
                  <c:v>0</c:v>
                </c:pt>
                <c:pt idx="51085">
                  <c:v>0</c:v>
                </c:pt>
                <c:pt idx="51086">
                  <c:v>0</c:v>
                </c:pt>
                <c:pt idx="51087">
                  <c:v>0</c:v>
                </c:pt>
                <c:pt idx="51088">
                  <c:v>0</c:v>
                </c:pt>
                <c:pt idx="51089">
                  <c:v>0</c:v>
                </c:pt>
                <c:pt idx="51090">
                  <c:v>0</c:v>
                </c:pt>
                <c:pt idx="51091">
                  <c:v>0</c:v>
                </c:pt>
                <c:pt idx="51092">
                  <c:v>0</c:v>
                </c:pt>
                <c:pt idx="51093">
                  <c:v>0</c:v>
                </c:pt>
                <c:pt idx="51094">
                  <c:v>0</c:v>
                </c:pt>
                <c:pt idx="51095">
                  <c:v>0</c:v>
                </c:pt>
                <c:pt idx="51096">
                  <c:v>0</c:v>
                </c:pt>
                <c:pt idx="51097">
                  <c:v>0</c:v>
                </c:pt>
                <c:pt idx="51098">
                  <c:v>0</c:v>
                </c:pt>
                <c:pt idx="51099">
                  <c:v>0</c:v>
                </c:pt>
                <c:pt idx="51100">
                  <c:v>0</c:v>
                </c:pt>
                <c:pt idx="51101">
                  <c:v>0</c:v>
                </c:pt>
                <c:pt idx="51102">
                  <c:v>0</c:v>
                </c:pt>
                <c:pt idx="51103">
                  <c:v>0</c:v>
                </c:pt>
                <c:pt idx="51104">
                  <c:v>0</c:v>
                </c:pt>
                <c:pt idx="51105">
                  <c:v>0</c:v>
                </c:pt>
                <c:pt idx="51106">
                  <c:v>0</c:v>
                </c:pt>
                <c:pt idx="51107">
                  <c:v>0</c:v>
                </c:pt>
                <c:pt idx="51108">
                  <c:v>0</c:v>
                </c:pt>
                <c:pt idx="51109">
                  <c:v>0</c:v>
                </c:pt>
                <c:pt idx="51110">
                  <c:v>0</c:v>
                </c:pt>
                <c:pt idx="51111">
                  <c:v>0</c:v>
                </c:pt>
                <c:pt idx="51112">
                  <c:v>0</c:v>
                </c:pt>
                <c:pt idx="51113">
                  <c:v>0</c:v>
                </c:pt>
                <c:pt idx="51114">
                  <c:v>0</c:v>
                </c:pt>
                <c:pt idx="51115">
                  <c:v>0</c:v>
                </c:pt>
                <c:pt idx="51116">
                  <c:v>0</c:v>
                </c:pt>
                <c:pt idx="51117">
                  <c:v>0</c:v>
                </c:pt>
                <c:pt idx="51118">
                  <c:v>0</c:v>
                </c:pt>
                <c:pt idx="51119">
                  <c:v>0</c:v>
                </c:pt>
                <c:pt idx="51120">
                  <c:v>0</c:v>
                </c:pt>
                <c:pt idx="51121">
                  <c:v>0</c:v>
                </c:pt>
                <c:pt idx="51122">
                  <c:v>0</c:v>
                </c:pt>
                <c:pt idx="51123">
                  <c:v>0</c:v>
                </c:pt>
                <c:pt idx="51124">
                  <c:v>0</c:v>
                </c:pt>
                <c:pt idx="51125">
                  <c:v>0</c:v>
                </c:pt>
                <c:pt idx="51126">
                  <c:v>0</c:v>
                </c:pt>
                <c:pt idx="51127">
                  <c:v>0</c:v>
                </c:pt>
                <c:pt idx="51128">
                  <c:v>0</c:v>
                </c:pt>
                <c:pt idx="51129">
                  <c:v>0</c:v>
                </c:pt>
                <c:pt idx="51130">
                  <c:v>0</c:v>
                </c:pt>
                <c:pt idx="51131">
                  <c:v>0</c:v>
                </c:pt>
                <c:pt idx="51132">
                  <c:v>0</c:v>
                </c:pt>
                <c:pt idx="51133">
                  <c:v>0</c:v>
                </c:pt>
                <c:pt idx="51134">
                  <c:v>0</c:v>
                </c:pt>
                <c:pt idx="51135">
                  <c:v>0</c:v>
                </c:pt>
                <c:pt idx="51136">
                  <c:v>0</c:v>
                </c:pt>
                <c:pt idx="51137">
                  <c:v>0</c:v>
                </c:pt>
                <c:pt idx="51138">
                  <c:v>0</c:v>
                </c:pt>
                <c:pt idx="51139">
                  <c:v>0</c:v>
                </c:pt>
                <c:pt idx="51140">
                  <c:v>0</c:v>
                </c:pt>
                <c:pt idx="51141">
                  <c:v>0</c:v>
                </c:pt>
                <c:pt idx="51142">
                  <c:v>0</c:v>
                </c:pt>
                <c:pt idx="51143">
                  <c:v>0</c:v>
                </c:pt>
                <c:pt idx="51144">
                  <c:v>0</c:v>
                </c:pt>
                <c:pt idx="51145">
                  <c:v>0</c:v>
                </c:pt>
                <c:pt idx="51146">
                  <c:v>0</c:v>
                </c:pt>
                <c:pt idx="51147">
                  <c:v>0</c:v>
                </c:pt>
                <c:pt idx="51148">
                  <c:v>0</c:v>
                </c:pt>
                <c:pt idx="51149">
                  <c:v>0</c:v>
                </c:pt>
                <c:pt idx="51150">
                  <c:v>0</c:v>
                </c:pt>
                <c:pt idx="51151">
                  <c:v>0</c:v>
                </c:pt>
                <c:pt idx="51152">
                  <c:v>0</c:v>
                </c:pt>
                <c:pt idx="51153">
                  <c:v>0</c:v>
                </c:pt>
                <c:pt idx="51154">
                  <c:v>0</c:v>
                </c:pt>
                <c:pt idx="51155">
                  <c:v>0</c:v>
                </c:pt>
                <c:pt idx="51156">
                  <c:v>0</c:v>
                </c:pt>
                <c:pt idx="51157">
                  <c:v>0</c:v>
                </c:pt>
                <c:pt idx="51158">
                  <c:v>0</c:v>
                </c:pt>
                <c:pt idx="51159">
                  <c:v>0</c:v>
                </c:pt>
                <c:pt idx="51160">
                  <c:v>0</c:v>
                </c:pt>
                <c:pt idx="51161">
                  <c:v>0</c:v>
                </c:pt>
                <c:pt idx="51162">
                  <c:v>0</c:v>
                </c:pt>
                <c:pt idx="51163">
                  <c:v>0</c:v>
                </c:pt>
                <c:pt idx="51164">
                  <c:v>0</c:v>
                </c:pt>
                <c:pt idx="51165">
                  <c:v>0</c:v>
                </c:pt>
                <c:pt idx="51166">
                  <c:v>0</c:v>
                </c:pt>
                <c:pt idx="51167">
                  <c:v>0</c:v>
                </c:pt>
                <c:pt idx="51168">
                  <c:v>0</c:v>
                </c:pt>
                <c:pt idx="51169">
                  <c:v>0</c:v>
                </c:pt>
                <c:pt idx="51170">
                  <c:v>0</c:v>
                </c:pt>
                <c:pt idx="51171">
                  <c:v>0</c:v>
                </c:pt>
                <c:pt idx="51172">
                  <c:v>0</c:v>
                </c:pt>
                <c:pt idx="51173">
                  <c:v>0</c:v>
                </c:pt>
                <c:pt idx="51174">
                  <c:v>0</c:v>
                </c:pt>
                <c:pt idx="51175">
                  <c:v>0</c:v>
                </c:pt>
                <c:pt idx="51176">
                  <c:v>0</c:v>
                </c:pt>
                <c:pt idx="51177">
                  <c:v>0</c:v>
                </c:pt>
                <c:pt idx="51178">
                  <c:v>0</c:v>
                </c:pt>
                <c:pt idx="51179">
                  <c:v>0</c:v>
                </c:pt>
                <c:pt idx="51180">
                  <c:v>0</c:v>
                </c:pt>
                <c:pt idx="51181">
                  <c:v>0</c:v>
                </c:pt>
                <c:pt idx="51182">
                  <c:v>0</c:v>
                </c:pt>
                <c:pt idx="51183">
                  <c:v>0</c:v>
                </c:pt>
                <c:pt idx="51184">
                  <c:v>0</c:v>
                </c:pt>
                <c:pt idx="51185">
                  <c:v>0</c:v>
                </c:pt>
                <c:pt idx="51186">
                  <c:v>0</c:v>
                </c:pt>
                <c:pt idx="51187">
                  <c:v>0</c:v>
                </c:pt>
                <c:pt idx="51188">
                  <c:v>0</c:v>
                </c:pt>
                <c:pt idx="51189">
                  <c:v>0</c:v>
                </c:pt>
                <c:pt idx="51190">
                  <c:v>0</c:v>
                </c:pt>
                <c:pt idx="51191">
                  <c:v>0</c:v>
                </c:pt>
                <c:pt idx="51192">
                  <c:v>0</c:v>
                </c:pt>
                <c:pt idx="51193">
                  <c:v>0</c:v>
                </c:pt>
                <c:pt idx="51194">
                  <c:v>0</c:v>
                </c:pt>
                <c:pt idx="51195">
                  <c:v>0</c:v>
                </c:pt>
                <c:pt idx="51196">
                  <c:v>0</c:v>
                </c:pt>
                <c:pt idx="51197">
                  <c:v>0</c:v>
                </c:pt>
                <c:pt idx="51198">
                  <c:v>0</c:v>
                </c:pt>
                <c:pt idx="51199">
                  <c:v>0</c:v>
                </c:pt>
                <c:pt idx="51200">
                  <c:v>0</c:v>
                </c:pt>
                <c:pt idx="51201">
                  <c:v>0</c:v>
                </c:pt>
                <c:pt idx="51202">
                  <c:v>0</c:v>
                </c:pt>
                <c:pt idx="51203">
                  <c:v>0</c:v>
                </c:pt>
                <c:pt idx="51204">
                  <c:v>0</c:v>
                </c:pt>
                <c:pt idx="51205">
                  <c:v>0</c:v>
                </c:pt>
                <c:pt idx="51206">
                  <c:v>0</c:v>
                </c:pt>
                <c:pt idx="51207">
                  <c:v>0</c:v>
                </c:pt>
                <c:pt idx="51208">
                  <c:v>0</c:v>
                </c:pt>
                <c:pt idx="51209">
                  <c:v>0</c:v>
                </c:pt>
                <c:pt idx="51210">
                  <c:v>0</c:v>
                </c:pt>
                <c:pt idx="51211">
                  <c:v>0</c:v>
                </c:pt>
                <c:pt idx="51212">
                  <c:v>0</c:v>
                </c:pt>
                <c:pt idx="51213">
                  <c:v>0</c:v>
                </c:pt>
                <c:pt idx="51214">
                  <c:v>0</c:v>
                </c:pt>
                <c:pt idx="51215">
                  <c:v>0</c:v>
                </c:pt>
                <c:pt idx="51216">
                  <c:v>0</c:v>
                </c:pt>
                <c:pt idx="51217">
                  <c:v>0</c:v>
                </c:pt>
                <c:pt idx="51218">
                  <c:v>0</c:v>
                </c:pt>
                <c:pt idx="51219">
                  <c:v>0</c:v>
                </c:pt>
                <c:pt idx="51220">
                  <c:v>0</c:v>
                </c:pt>
                <c:pt idx="51221">
                  <c:v>0</c:v>
                </c:pt>
                <c:pt idx="51222">
                  <c:v>0</c:v>
                </c:pt>
                <c:pt idx="51223">
                  <c:v>0</c:v>
                </c:pt>
                <c:pt idx="51224">
                  <c:v>0</c:v>
                </c:pt>
                <c:pt idx="51225">
                  <c:v>0</c:v>
                </c:pt>
                <c:pt idx="51226">
                  <c:v>0</c:v>
                </c:pt>
                <c:pt idx="51227">
                  <c:v>0</c:v>
                </c:pt>
                <c:pt idx="51228">
                  <c:v>0</c:v>
                </c:pt>
                <c:pt idx="51229">
                  <c:v>0</c:v>
                </c:pt>
                <c:pt idx="51230">
                  <c:v>0</c:v>
                </c:pt>
                <c:pt idx="51231">
                  <c:v>0</c:v>
                </c:pt>
                <c:pt idx="51232">
                  <c:v>0</c:v>
                </c:pt>
                <c:pt idx="51233">
                  <c:v>0</c:v>
                </c:pt>
                <c:pt idx="51234">
                  <c:v>0</c:v>
                </c:pt>
                <c:pt idx="51235">
                  <c:v>0</c:v>
                </c:pt>
                <c:pt idx="51236">
                  <c:v>0</c:v>
                </c:pt>
                <c:pt idx="51237">
                  <c:v>0</c:v>
                </c:pt>
                <c:pt idx="51238">
                  <c:v>0</c:v>
                </c:pt>
                <c:pt idx="51239">
                  <c:v>0</c:v>
                </c:pt>
                <c:pt idx="51240">
                  <c:v>0</c:v>
                </c:pt>
                <c:pt idx="51241">
                  <c:v>0</c:v>
                </c:pt>
                <c:pt idx="51242">
                  <c:v>0</c:v>
                </c:pt>
                <c:pt idx="51243">
                  <c:v>0</c:v>
                </c:pt>
                <c:pt idx="51244">
                  <c:v>0</c:v>
                </c:pt>
                <c:pt idx="51245">
                  <c:v>0</c:v>
                </c:pt>
                <c:pt idx="51246">
                  <c:v>0</c:v>
                </c:pt>
                <c:pt idx="51247">
                  <c:v>0</c:v>
                </c:pt>
                <c:pt idx="51248">
                  <c:v>0</c:v>
                </c:pt>
                <c:pt idx="51249">
                  <c:v>0</c:v>
                </c:pt>
                <c:pt idx="51250">
                  <c:v>0</c:v>
                </c:pt>
                <c:pt idx="51251">
                  <c:v>0</c:v>
                </c:pt>
                <c:pt idx="51252">
                  <c:v>0</c:v>
                </c:pt>
                <c:pt idx="51253">
                  <c:v>0</c:v>
                </c:pt>
                <c:pt idx="51254">
                  <c:v>0</c:v>
                </c:pt>
                <c:pt idx="51255">
                  <c:v>0</c:v>
                </c:pt>
                <c:pt idx="51256">
                  <c:v>0</c:v>
                </c:pt>
                <c:pt idx="51257">
                  <c:v>0</c:v>
                </c:pt>
                <c:pt idx="51258">
                  <c:v>0</c:v>
                </c:pt>
                <c:pt idx="51259">
                  <c:v>0</c:v>
                </c:pt>
                <c:pt idx="51260">
                  <c:v>0</c:v>
                </c:pt>
                <c:pt idx="51261">
                  <c:v>0</c:v>
                </c:pt>
                <c:pt idx="51262">
                  <c:v>0</c:v>
                </c:pt>
                <c:pt idx="51263">
                  <c:v>0</c:v>
                </c:pt>
                <c:pt idx="51264">
                  <c:v>0</c:v>
                </c:pt>
                <c:pt idx="51265">
                  <c:v>0</c:v>
                </c:pt>
                <c:pt idx="51266">
                  <c:v>0</c:v>
                </c:pt>
                <c:pt idx="51267">
                  <c:v>0</c:v>
                </c:pt>
                <c:pt idx="51268">
                  <c:v>0</c:v>
                </c:pt>
                <c:pt idx="51269">
                  <c:v>0</c:v>
                </c:pt>
                <c:pt idx="51270">
                  <c:v>0</c:v>
                </c:pt>
                <c:pt idx="51271">
                  <c:v>0</c:v>
                </c:pt>
                <c:pt idx="51272">
                  <c:v>0</c:v>
                </c:pt>
                <c:pt idx="51273">
                  <c:v>0</c:v>
                </c:pt>
                <c:pt idx="51274">
                  <c:v>0</c:v>
                </c:pt>
                <c:pt idx="51275">
                  <c:v>0</c:v>
                </c:pt>
                <c:pt idx="51276">
                  <c:v>0</c:v>
                </c:pt>
                <c:pt idx="51277">
                  <c:v>0</c:v>
                </c:pt>
                <c:pt idx="51278">
                  <c:v>0</c:v>
                </c:pt>
                <c:pt idx="51279">
                  <c:v>0</c:v>
                </c:pt>
                <c:pt idx="51280">
                  <c:v>0</c:v>
                </c:pt>
                <c:pt idx="51281">
                  <c:v>0</c:v>
                </c:pt>
                <c:pt idx="51282">
                  <c:v>0</c:v>
                </c:pt>
                <c:pt idx="51283">
                  <c:v>0</c:v>
                </c:pt>
                <c:pt idx="51284">
                  <c:v>0</c:v>
                </c:pt>
                <c:pt idx="51285">
                  <c:v>0</c:v>
                </c:pt>
                <c:pt idx="51286">
                  <c:v>0</c:v>
                </c:pt>
                <c:pt idx="51287">
                  <c:v>0</c:v>
                </c:pt>
                <c:pt idx="51288">
                  <c:v>0</c:v>
                </c:pt>
                <c:pt idx="51289">
                  <c:v>0</c:v>
                </c:pt>
                <c:pt idx="51290">
                  <c:v>0</c:v>
                </c:pt>
                <c:pt idx="51291">
                  <c:v>0</c:v>
                </c:pt>
                <c:pt idx="51292">
                  <c:v>0</c:v>
                </c:pt>
                <c:pt idx="51293">
                  <c:v>0</c:v>
                </c:pt>
                <c:pt idx="51294">
                  <c:v>0</c:v>
                </c:pt>
                <c:pt idx="51295">
                  <c:v>0</c:v>
                </c:pt>
                <c:pt idx="51296">
                  <c:v>0</c:v>
                </c:pt>
                <c:pt idx="51297">
                  <c:v>0</c:v>
                </c:pt>
                <c:pt idx="51298">
                  <c:v>0</c:v>
                </c:pt>
                <c:pt idx="51299">
                  <c:v>0</c:v>
                </c:pt>
                <c:pt idx="51300">
                  <c:v>0</c:v>
                </c:pt>
                <c:pt idx="51301">
                  <c:v>0</c:v>
                </c:pt>
                <c:pt idx="51302">
                  <c:v>0</c:v>
                </c:pt>
                <c:pt idx="51303">
                  <c:v>0</c:v>
                </c:pt>
                <c:pt idx="51304">
                  <c:v>0</c:v>
                </c:pt>
                <c:pt idx="51305">
                  <c:v>0</c:v>
                </c:pt>
                <c:pt idx="51306">
                  <c:v>0</c:v>
                </c:pt>
                <c:pt idx="51307">
                  <c:v>0</c:v>
                </c:pt>
                <c:pt idx="51308">
                  <c:v>0</c:v>
                </c:pt>
                <c:pt idx="51309">
                  <c:v>0</c:v>
                </c:pt>
                <c:pt idx="51310">
                  <c:v>0</c:v>
                </c:pt>
                <c:pt idx="51311">
                  <c:v>0</c:v>
                </c:pt>
                <c:pt idx="51312">
                  <c:v>0</c:v>
                </c:pt>
                <c:pt idx="51313">
                  <c:v>0</c:v>
                </c:pt>
                <c:pt idx="51314">
                  <c:v>0</c:v>
                </c:pt>
                <c:pt idx="51315">
                  <c:v>0</c:v>
                </c:pt>
                <c:pt idx="51316">
                  <c:v>0</c:v>
                </c:pt>
                <c:pt idx="51317">
                  <c:v>0</c:v>
                </c:pt>
                <c:pt idx="51318">
                  <c:v>0</c:v>
                </c:pt>
                <c:pt idx="51319">
                  <c:v>0</c:v>
                </c:pt>
                <c:pt idx="51320">
                  <c:v>0</c:v>
                </c:pt>
                <c:pt idx="51321">
                  <c:v>0</c:v>
                </c:pt>
                <c:pt idx="51322">
                  <c:v>0</c:v>
                </c:pt>
                <c:pt idx="51323">
                  <c:v>0</c:v>
                </c:pt>
                <c:pt idx="51324">
                  <c:v>0</c:v>
                </c:pt>
                <c:pt idx="51325">
                  <c:v>0</c:v>
                </c:pt>
                <c:pt idx="51326">
                  <c:v>0</c:v>
                </c:pt>
                <c:pt idx="51327">
                  <c:v>0</c:v>
                </c:pt>
                <c:pt idx="51328">
                  <c:v>0</c:v>
                </c:pt>
                <c:pt idx="51329">
                  <c:v>0</c:v>
                </c:pt>
                <c:pt idx="51330">
                  <c:v>0</c:v>
                </c:pt>
                <c:pt idx="51331">
                  <c:v>0</c:v>
                </c:pt>
                <c:pt idx="51332">
                  <c:v>0</c:v>
                </c:pt>
                <c:pt idx="51333">
                  <c:v>0</c:v>
                </c:pt>
                <c:pt idx="51334">
                  <c:v>0</c:v>
                </c:pt>
                <c:pt idx="51335">
                  <c:v>0</c:v>
                </c:pt>
                <c:pt idx="51336">
                  <c:v>0</c:v>
                </c:pt>
                <c:pt idx="51337">
                  <c:v>0</c:v>
                </c:pt>
                <c:pt idx="51338">
                  <c:v>0</c:v>
                </c:pt>
                <c:pt idx="51339">
                  <c:v>0</c:v>
                </c:pt>
                <c:pt idx="51340">
                  <c:v>0</c:v>
                </c:pt>
                <c:pt idx="51341">
                  <c:v>0</c:v>
                </c:pt>
                <c:pt idx="51342">
                  <c:v>0</c:v>
                </c:pt>
                <c:pt idx="51343">
                  <c:v>0</c:v>
                </c:pt>
                <c:pt idx="51344">
                  <c:v>0</c:v>
                </c:pt>
                <c:pt idx="51345">
                  <c:v>0</c:v>
                </c:pt>
                <c:pt idx="51346">
                  <c:v>0</c:v>
                </c:pt>
                <c:pt idx="51347">
                  <c:v>0</c:v>
                </c:pt>
                <c:pt idx="51348">
                  <c:v>0</c:v>
                </c:pt>
                <c:pt idx="51349">
                  <c:v>0</c:v>
                </c:pt>
                <c:pt idx="51350">
                  <c:v>0</c:v>
                </c:pt>
                <c:pt idx="51351">
                  <c:v>0</c:v>
                </c:pt>
                <c:pt idx="51352">
                  <c:v>0</c:v>
                </c:pt>
                <c:pt idx="51353">
                  <c:v>0</c:v>
                </c:pt>
                <c:pt idx="51354">
                  <c:v>0</c:v>
                </c:pt>
                <c:pt idx="51355">
                  <c:v>0</c:v>
                </c:pt>
                <c:pt idx="51356">
                  <c:v>0</c:v>
                </c:pt>
                <c:pt idx="51357">
                  <c:v>0</c:v>
                </c:pt>
                <c:pt idx="51358">
                  <c:v>0</c:v>
                </c:pt>
                <c:pt idx="51359">
                  <c:v>0</c:v>
                </c:pt>
                <c:pt idx="51360">
                  <c:v>0</c:v>
                </c:pt>
                <c:pt idx="51361">
                  <c:v>0</c:v>
                </c:pt>
                <c:pt idx="51362">
                  <c:v>0</c:v>
                </c:pt>
                <c:pt idx="51363">
                  <c:v>0</c:v>
                </c:pt>
                <c:pt idx="51364">
                  <c:v>0</c:v>
                </c:pt>
                <c:pt idx="51365">
                  <c:v>0</c:v>
                </c:pt>
                <c:pt idx="51366">
                  <c:v>0</c:v>
                </c:pt>
                <c:pt idx="51367">
                  <c:v>0</c:v>
                </c:pt>
                <c:pt idx="51368">
                  <c:v>0</c:v>
                </c:pt>
                <c:pt idx="51369">
                  <c:v>0</c:v>
                </c:pt>
                <c:pt idx="51370">
                  <c:v>0</c:v>
                </c:pt>
                <c:pt idx="51371">
                  <c:v>0</c:v>
                </c:pt>
                <c:pt idx="51372">
                  <c:v>0</c:v>
                </c:pt>
                <c:pt idx="51373">
                  <c:v>0</c:v>
                </c:pt>
                <c:pt idx="51374">
                  <c:v>0</c:v>
                </c:pt>
                <c:pt idx="51375">
                  <c:v>0</c:v>
                </c:pt>
                <c:pt idx="51376">
                  <c:v>0</c:v>
                </c:pt>
                <c:pt idx="51377">
                  <c:v>0</c:v>
                </c:pt>
                <c:pt idx="51378">
                  <c:v>0</c:v>
                </c:pt>
                <c:pt idx="51379">
                  <c:v>0</c:v>
                </c:pt>
                <c:pt idx="51380">
                  <c:v>0</c:v>
                </c:pt>
                <c:pt idx="51381">
                  <c:v>0</c:v>
                </c:pt>
                <c:pt idx="51382">
                  <c:v>0</c:v>
                </c:pt>
                <c:pt idx="51383">
                  <c:v>0</c:v>
                </c:pt>
                <c:pt idx="51384">
                  <c:v>0</c:v>
                </c:pt>
                <c:pt idx="51385">
                  <c:v>0</c:v>
                </c:pt>
                <c:pt idx="51386">
                  <c:v>0</c:v>
                </c:pt>
                <c:pt idx="51387">
                  <c:v>0</c:v>
                </c:pt>
                <c:pt idx="51388">
                  <c:v>0</c:v>
                </c:pt>
                <c:pt idx="51389">
                  <c:v>0</c:v>
                </c:pt>
                <c:pt idx="51390">
                  <c:v>0</c:v>
                </c:pt>
                <c:pt idx="51391">
                  <c:v>0</c:v>
                </c:pt>
                <c:pt idx="51392">
                  <c:v>0</c:v>
                </c:pt>
                <c:pt idx="51393">
                  <c:v>0</c:v>
                </c:pt>
                <c:pt idx="51394">
                  <c:v>0</c:v>
                </c:pt>
                <c:pt idx="51395">
                  <c:v>0</c:v>
                </c:pt>
                <c:pt idx="51396">
                  <c:v>0</c:v>
                </c:pt>
                <c:pt idx="51397">
                  <c:v>0</c:v>
                </c:pt>
                <c:pt idx="51398">
                  <c:v>0</c:v>
                </c:pt>
                <c:pt idx="51399">
                  <c:v>0</c:v>
                </c:pt>
                <c:pt idx="51400">
                  <c:v>0</c:v>
                </c:pt>
                <c:pt idx="51401">
                  <c:v>0</c:v>
                </c:pt>
                <c:pt idx="51402">
                  <c:v>0</c:v>
                </c:pt>
                <c:pt idx="51403">
                  <c:v>0</c:v>
                </c:pt>
                <c:pt idx="51404">
                  <c:v>0</c:v>
                </c:pt>
                <c:pt idx="51405">
                  <c:v>0</c:v>
                </c:pt>
                <c:pt idx="51406">
                  <c:v>0</c:v>
                </c:pt>
                <c:pt idx="51407">
                  <c:v>0</c:v>
                </c:pt>
                <c:pt idx="51408">
                  <c:v>0</c:v>
                </c:pt>
                <c:pt idx="51409">
                  <c:v>0</c:v>
                </c:pt>
                <c:pt idx="51410">
                  <c:v>0</c:v>
                </c:pt>
                <c:pt idx="51411">
                  <c:v>0</c:v>
                </c:pt>
                <c:pt idx="51412">
                  <c:v>0</c:v>
                </c:pt>
                <c:pt idx="51413">
                  <c:v>0</c:v>
                </c:pt>
                <c:pt idx="51414">
                  <c:v>0</c:v>
                </c:pt>
                <c:pt idx="51415">
                  <c:v>0</c:v>
                </c:pt>
                <c:pt idx="51416">
                  <c:v>0</c:v>
                </c:pt>
                <c:pt idx="51417">
                  <c:v>0</c:v>
                </c:pt>
                <c:pt idx="51418">
                  <c:v>0</c:v>
                </c:pt>
                <c:pt idx="51419">
                  <c:v>0</c:v>
                </c:pt>
                <c:pt idx="51420">
                  <c:v>0</c:v>
                </c:pt>
                <c:pt idx="51421">
                  <c:v>0</c:v>
                </c:pt>
                <c:pt idx="51422">
                  <c:v>0</c:v>
                </c:pt>
                <c:pt idx="51423">
                  <c:v>0</c:v>
                </c:pt>
                <c:pt idx="51424">
                  <c:v>0</c:v>
                </c:pt>
                <c:pt idx="51425">
                  <c:v>0</c:v>
                </c:pt>
                <c:pt idx="51426">
                  <c:v>0</c:v>
                </c:pt>
                <c:pt idx="51427">
                  <c:v>0</c:v>
                </c:pt>
                <c:pt idx="51428">
                  <c:v>0</c:v>
                </c:pt>
                <c:pt idx="51429">
                  <c:v>0</c:v>
                </c:pt>
                <c:pt idx="51430">
                  <c:v>0</c:v>
                </c:pt>
                <c:pt idx="51431">
                  <c:v>0</c:v>
                </c:pt>
                <c:pt idx="51432">
                  <c:v>0</c:v>
                </c:pt>
                <c:pt idx="51433">
                  <c:v>0</c:v>
                </c:pt>
                <c:pt idx="51434">
                  <c:v>0</c:v>
                </c:pt>
                <c:pt idx="51435">
                  <c:v>0</c:v>
                </c:pt>
                <c:pt idx="51436">
                  <c:v>0</c:v>
                </c:pt>
                <c:pt idx="51437">
                  <c:v>0</c:v>
                </c:pt>
                <c:pt idx="51438">
                  <c:v>0</c:v>
                </c:pt>
                <c:pt idx="51439">
                  <c:v>0</c:v>
                </c:pt>
                <c:pt idx="51440">
                  <c:v>0</c:v>
                </c:pt>
                <c:pt idx="51441">
                  <c:v>0</c:v>
                </c:pt>
                <c:pt idx="51442">
                  <c:v>0</c:v>
                </c:pt>
                <c:pt idx="51443">
                  <c:v>0</c:v>
                </c:pt>
                <c:pt idx="51444">
                  <c:v>0</c:v>
                </c:pt>
                <c:pt idx="51445">
                  <c:v>0</c:v>
                </c:pt>
                <c:pt idx="51446">
                  <c:v>0</c:v>
                </c:pt>
                <c:pt idx="51447">
                  <c:v>0</c:v>
                </c:pt>
                <c:pt idx="51448">
                  <c:v>0</c:v>
                </c:pt>
                <c:pt idx="51449">
                  <c:v>0</c:v>
                </c:pt>
                <c:pt idx="51450">
                  <c:v>0</c:v>
                </c:pt>
                <c:pt idx="51451">
                  <c:v>0</c:v>
                </c:pt>
                <c:pt idx="51452">
                  <c:v>0</c:v>
                </c:pt>
                <c:pt idx="51453">
                  <c:v>0</c:v>
                </c:pt>
                <c:pt idx="51454">
                  <c:v>0</c:v>
                </c:pt>
                <c:pt idx="51455">
                  <c:v>0</c:v>
                </c:pt>
                <c:pt idx="51456">
                  <c:v>0</c:v>
                </c:pt>
                <c:pt idx="51457">
                  <c:v>0</c:v>
                </c:pt>
                <c:pt idx="51458">
                  <c:v>0</c:v>
                </c:pt>
                <c:pt idx="51459">
                  <c:v>0</c:v>
                </c:pt>
                <c:pt idx="51460">
                  <c:v>0</c:v>
                </c:pt>
                <c:pt idx="51461">
                  <c:v>0</c:v>
                </c:pt>
                <c:pt idx="51462">
                  <c:v>0</c:v>
                </c:pt>
                <c:pt idx="51463">
                  <c:v>0</c:v>
                </c:pt>
                <c:pt idx="51464">
                  <c:v>0</c:v>
                </c:pt>
                <c:pt idx="51465">
                  <c:v>0</c:v>
                </c:pt>
                <c:pt idx="51466">
                  <c:v>0</c:v>
                </c:pt>
                <c:pt idx="51467">
                  <c:v>0</c:v>
                </c:pt>
                <c:pt idx="51468">
                  <c:v>0</c:v>
                </c:pt>
                <c:pt idx="51469">
                  <c:v>0</c:v>
                </c:pt>
                <c:pt idx="51470">
                  <c:v>0</c:v>
                </c:pt>
                <c:pt idx="51471">
                  <c:v>0</c:v>
                </c:pt>
                <c:pt idx="51472">
                  <c:v>0</c:v>
                </c:pt>
                <c:pt idx="51473">
                  <c:v>0</c:v>
                </c:pt>
                <c:pt idx="51474">
                  <c:v>0</c:v>
                </c:pt>
                <c:pt idx="51475">
                  <c:v>0</c:v>
                </c:pt>
                <c:pt idx="51476">
                  <c:v>0</c:v>
                </c:pt>
                <c:pt idx="51477">
                  <c:v>0</c:v>
                </c:pt>
                <c:pt idx="51478">
                  <c:v>0</c:v>
                </c:pt>
                <c:pt idx="51479">
                  <c:v>0</c:v>
                </c:pt>
                <c:pt idx="51480">
                  <c:v>0</c:v>
                </c:pt>
                <c:pt idx="51481">
                  <c:v>0</c:v>
                </c:pt>
                <c:pt idx="51482">
                  <c:v>0</c:v>
                </c:pt>
                <c:pt idx="51483">
                  <c:v>0</c:v>
                </c:pt>
                <c:pt idx="51484">
                  <c:v>0</c:v>
                </c:pt>
                <c:pt idx="51485">
                  <c:v>0</c:v>
                </c:pt>
                <c:pt idx="51486">
                  <c:v>0</c:v>
                </c:pt>
                <c:pt idx="51487">
                  <c:v>0</c:v>
                </c:pt>
                <c:pt idx="51488">
                  <c:v>0</c:v>
                </c:pt>
                <c:pt idx="51489">
                  <c:v>0</c:v>
                </c:pt>
                <c:pt idx="51490">
                  <c:v>0</c:v>
                </c:pt>
                <c:pt idx="51491">
                  <c:v>0</c:v>
                </c:pt>
                <c:pt idx="51492">
                  <c:v>0</c:v>
                </c:pt>
                <c:pt idx="51493">
                  <c:v>0</c:v>
                </c:pt>
                <c:pt idx="51494">
                  <c:v>0</c:v>
                </c:pt>
                <c:pt idx="51495">
                  <c:v>0</c:v>
                </c:pt>
                <c:pt idx="51496">
                  <c:v>0</c:v>
                </c:pt>
                <c:pt idx="51497">
                  <c:v>0</c:v>
                </c:pt>
                <c:pt idx="51498">
                  <c:v>0</c:v>
                </c:pt>
                <c:pt idx="51499">
                  <c:v>0</c:v>
                </c:pt>
                <c:pt idx="51500">
                  <c:v>0</c:v>
                </c:pt>
                <c:pt idx="51501">
                  <c:v>0</c:v>
                </c:pt>
                <c:pt idx="51502">
                  <c:v>0</c:v>
                </c:pt>
                <c:pt idx="51503">
                  <c:v>0</c:v>
                </c:pt>
                <c:pt idx="51504">
                  <c:v>0</c:v>
                </c:pt>
                <c:pt idx="51505">
                  <c:v>0</c:v>
                </c:pt>
                <c:pt idx="51506">
                  <c:v>0</c:v>
                </c:pt>
                <c:pt idx="51507">
                  <c:v>0</c:v>
                </c:pt>
                <c:pt idx="51508">
                  <c:v>0</c:v>
                </c:pt>
                <c:pt idx="51509">
                  <c:v>0</c:v>
                </c:pt>
                <c:pt idx="51510">
                  <c:v>0</c:v>
                </c:pt>
                <c:pt idx="51511">
                  <c:v>0</c:v>
                </c:pt>
                <c:pt idx="51512">
                  <c:v>0</c:v>
                </c:pt>
                <c:pt idx="51513">
                  <c:v>0</c:v>
                </c:pt>
                <c:pt idx="51514">
                  <c:v>0</c:v>
                </c:pt>
                <c:pt idx="51515">
                  <c:v>0</c:v>
                </c:pt>
                <c:pt idx="51516">
                  <c:v>0</c:v>
                </c:pt>
                <c:pt idx="51517">
                  <c:v>0</c:v>
                </c:pt>
                <c:pt idx="51518">
                  <c:v>0</c:v>
                </c:pt>
                <c:pt idx="51519">
                  <c:v>0</c:v>
                </c:pt>
                <c:pt idx="51520">
                  <c:v>0</c:v>
                </c:pt>
                <c:pt idx="51521">
                  <c:v>0</c:v>
                </c:pt>
                <c:pt idx="51522">
                  <c:v>0</c:v>
                </c:pt>
                <c:pt idx="51523">
                  <c:v>0</c:v>
                </c:pt>
                <c:pt idx="51524">
                  <c:v>0</c:v>
                </c:pt>
                <c:pt idx="51525">
                  <c:v>0</c:v>
                </c:pt>
                <c:pt idx="51526">
                  <c:v>0</c:v>
                </c:pt>
                <c:pt idx="51527">
                  <c:v>0</c:v>
                </c:pt>
                <c:pt idx="51528">
                  <c:v>0</c:v>
                </c:pt>
                <c:pt idx="51529">
                  <c:v>0</c:v>
                </c:pt>
                <c:pt idx="51530">
                  <c:v>0</c:v>
                </c:pt>
                <c:pt idx="51531">
                  <c:v>0</c:v>
                </c:pt>
                <c:pt idx="51532">
                  <c:v>0</c:v>
                </c:pt>
                <c:pt idx="51533">
                  <c:v>0</c:v>
                </c:pt>
                <c:pt idx="51534">
                  <c:v>0</c:v>
                </c:pt>
                <c:pt idx="51535">
                  <c:v>0</c:v>
                </c:pt>
                <c:pt idx="51536">
                  <c:v>0</c:v>
                </c:pt>
                <c:pt idx="51537">
                  <c:v>0</c:v>
                </c:pt>
                <c:pt idx="51538">
                  <c:v>0</c:v>
                </c:pt>
                <c:pt idx="51539">
                  <c:v>0</c:v>
                </c:pt>
                <c:pt idx="51540">
                  <c:v>0</c:v>
                </c:pt>
                <c:pt idx="51541">
                  <c:v>0</c:v>
                </c:pt>
                <c:pt idx="51542">
                  <c:v>0</c:v>
                </c:pt>
                <c:pt idx="51543">
                  <c:v>0</c:v>
                </c:pt>
                <c:pt idx="51544">
                  <c:v>0</c:v>
                </c:pt>
                <c:pt idx="51545">
                  <c:v>0</c:v>
                </c:pt>
                <c:pt idx="51546">
                  <c:v>0</c:v>
                </c:pt>
                <c:pt idx="51547">
                  <c:v>0</c:v>
                </c:pt>
                <c:pt idx="51548">
                  <c:v>0</c:v>
                </c:pt>
                <c:pt idx="51549">
                  <c:v>0</c:v>
                </c:pt>
                <c:pt idx="51550">
                  <c:v>0</c:v>
                </c:pt>
                <c:pt idx="51551">
                  <c:v>0</c:v>
                </c:pt>
                <c:pt idx="51552">
                  <c:v>0</c:v>
                </c:pt>
                <c:pt idx="51553">
                  <c:v>0</c:v>
                </c:pt>
                <c:pt idx="51554">
                  <c:v>0</c:v>
                </c:pt>
                <c:pt idx="51555">
                  <c:v>0</c:v>
                </c:pt>
                <c:pt idx="51556">
                  <c:v>0</c:v>
                </c:pt>
                <c:pt idx="51557">
                  <c:v>0</c:v>
                </c:pt>
                <c:pt idx="51558">
                  <c:v>0</c:v>
                </c:pt>
                <c:pt idx="51559">
                  <c:v>0</c:v>
                </c:pt>
                <c:pt idx="51560">
                  <c:v>0</c:v>
                </c:pt>
                <c:pt idx="51561">
                  <c:v>0</c:v>
                </c:pt>
                <c:pt idx="51562">
                  <c:v>0</c:v>
                </c:pt>
                <c:pt idx="51563">
                  <c:v>0</c:v>
                </c:pt>
                <c:pt idx="51564">
                  <c:v>0</c:v>
                </c:pt>
                <c:pt idx="51565">
                  <c:v>0</c:v>
                </c:pt>
                <c:pt idx="51566">
                  <c:v>0</c:v>
                </c:pt>
                <c:pt idx="51567">
                  <c:v>0</c:v>
                </c:pt>
                <c:pt idx="51568">
                  <c:v>0</c:v>
                </c:pt>
                <c:pt idx="51569">
                  <c:v>0</c:v>
                </c:pt>
                <c:pt idx="51570">
                  <c:v>0</c:v>
                </c:pt>
                <c:pt idx="51571">
                  <c:v>0</c:v>
                </c:pt>
                <c:pt idx="51572">
                  <c:v>0</c:v>
                </c:pt>
                <c:pt idx="51573">
                  <c:v>0</c:v>
                </c:pt>
                <c:pt idx="51574">
                  <c:v>0</c:v>
                </c:pt>
                <c:pt idx="51575">
                  <c:v>0</c:v>
                </c:pt>
                <c:pt idx="51576">
                  <c:v>0</c:v>
                </c:pt>
                <c:pt idx="51577">
                  <c:v>0</c:v>
                </c:pt>
                <c:pt idx="51578">
                  <c:v>0</c:v>
                </c:pt>
                <c:pt idx="51579">
                  <c:v>0</c:v>
                </c:pt>
                <c:pt idx="51580">
                  <c:v>0</c:v>
                </c:pt>
                <c:pt idx="51581">
                  <c:v>0</c:v>
                </c:pt>
                <c:pt idx="51582">
                  <c:v>0</c:v>
                </c:pt>
                <c:pt idx="51583">
                  <c:v>0</c:v>
                </c:pt>
                <c:pt idx="51584">
                  <c:v>0</c:v>
                </c:pt>
                <c:pt idx="51585">
                  <c:v>0</c:v>
                </c:pt>
                <c:pt idx="51586">
                  <c:v>0</c:v>
                </c:pt>
                <c:pt idx="51587">
                  <c:v>0</c:v>
                </c:pt>
                <c:pt idx="51588">
                  <c:v>0</c:v>
                </c:pt>
                <c:pt idx="51589">
                  <c:v>0</c:v>
                </c:pt>
                <c:pt idx="51590">
                  <c:v>0</c:v>
                </c:pt>
                <c:pt idx="51591">
                  <c:v>0</c:v>
                </c:pt>
                <c:pt idx="51592">
                  <c:v>0</c:v>
                </c:pt>
                <c:pt idx="51593">
                  <c:v>0</c:v>
                </c:pt>
                <c:pt idx="51594">
                  <c:v>0</c:v>
                </c:pt>
                <c:pt idx="51595">
                  <c:v>0</c:v>
                </c:pt>
                <c:pt idx="51596">
                  <c:v>0</c:v>
                </c:pt>
                <c:pt idx="51597">
                  <c:v>0</c:v>
                </c:pt>
                <c:pt idx="51598">
                  <c:v>0</c:v>
                </c:pt>
                <c:pt idx="51599">
                  <c:v>0</c:v>
                </c:pt>
                <c:pt idx="51600">
                  <c:v>0</c:v>
                </c:pt>
                <c:pt idx="51601">
                  <c:v>0</c:v>
                </c:pt>
                <c:pt idx="51602">
                  <c:v>0</c:v>
                </c:pt>
                <c:pt idx="51603">
                  <c:v>0</c:v>
                </c:pt>
                <c:pt idx="51604">
                  <c:v>0</c:v>
                </c:pt>
                <c:pt idx="51605">
                  <c:v>0</c:v>
                </c:pt>
                <c:pt idx="51606">
                  <c:v>0</c:v>
                </c:pt>
                <c:pt idx="51607">
                  <c:v>0</c:v>
                </c:pt>
                <c:pt idx="51608">
                  <c:v>0</c:v>
                </c:pt>
                <c:pt idx="51609">
                  <c:v>0</c:v>
                </c:pt>
                <c:pt idx="51610">
                  <c:v>0</c:v>
                </c:pt>
                <c:pt idx="51611">
                  <c:v>0</c:v>
                </c:pt>
                <c:pt idx="51612">
                  <c:v>0</c:v>
                </c:pt>
                <c:pt idx="51613">
                  <c:v>0</c:v>
                </c:pt>
                <c:pt idx="51614">
                  <c:v>0</c:v>
                </c:pt>
                <c:pt idx="51615">
                  <c:v>0</c:v>
                </c:pt>
                <c:pt idx="51616">
                  <c:v>0</c:v>
                </c:pt>
                <c:pt idx="51617">
                  <c:v>0</c:v>
                </c:pt>
                <c:pt idx="51618">
                  <c:v>0</c:v>
                </c:pt>
                <c:pt idx="51619">
                  <c:v>0</c:v>
                </c:pt>
                <c:pt idx="51620">
                  <c:v>0</c:v>
                </c:pt>
                <c:pt idx="51621">
                  <c:v>0</c:v>
                </c:pt>
                <c:pt idx="51622">
                  <c:v>0</c:v>
                </c:pt>
                <c:pt idx="51623">
                  <c:v>0</c:v>
                </c:pt>
                <c:pt idx="51624">
                  <c:v>0</c:v>
                </c:pt>
                <c:pt idx="51625">
                  <c:v>0</c:v>
                </c:pt>
                <c:pt idx="51626">
                  <c:v>0</c:v>
                </c:pt>
                <c:pt idx="51627">
                  <c:v>0</c:v>
                </c:pt>
                <c:pt idx="51628">
                  <c:v>0</c:v>
                </c:pt>
                <c:pt idx="51629">
                  <c:v>0</c:v>
                </c:pt>
                <c:pt idx="51630">
                  <c:v>0</c:v>
                </c:pt>
                <c:pt idx="51631">
                  <c:v>0</c:v>
                </c:pt>
                <c:pt idx="51632">
                  <c:v>0</c:v>
                </c:pt>
                <c:pt idx="51633">
                  <c:v>0</c:v>
                </c:pt>
                <c:pt idx="51634">
                  <c:v>0</c:v>
                </c:pt>
                <c:pt idx="51635">
                  <c:v>0</c:v>
                </c:pt>
                <c:pt idx="51636">
                  <c:v>0</c:v>
                </c:pt>
                <c:pt idx="51637">
                  <c:v>0</c:v>
                </c:pt>
                <c:pt idx="51638">
                  <c:v>0</c:v>
                </c:pt>
                <c:pt idx="51639">
                  <c:v>0</c:v>
                </c:pt>
                <c:pt idx="51640">
                  <c:v>0</c:v>
                </c:pt>
                <c:pt idx="51641">
                  <c:v>0</c:v>
                </c:pt>
                <c:pt idx="51642">
                  <c:v>0</c:v>
                </c:pt>
                <c:pt idx="51643">
                  <c:v>0</c:v>
                </c:pt>
                <c:pt idx="51644">
                  <c:v>0</c:v>
                </c:pt>
                <c:pt idx="51645">
                  <c:v>0</c:v>
                </c:pt>
                <c:pt idx="51646">
                  <c:v>0</c:v>
                </c:pt>
                <c:pt idx="51647">
                  <c:v>0</c:v>
                </c:pt>
                <c:pt idx="51648">
                  <c:v>0</c:v>
                </c:pt>
                <c:pt idx="51649">
                  <c:v>0</c:v>
                </c:pt>
                <c:pt idx="51650">
                  <c:v>0</c:v>
                </c:pt>
                <c:pt idx="51651">
                  <c:v>0</c:v>
                </c:pt>
                <c:pt idx="51652">
                  <c:v>0</c:v>
                </c:pt>
                <c:pt idx="51653">
                  <c:v>0</c:v>
                </c:pt>
                <c:pt idx="51654">
                  <c:v>0</c:v>
                </c:pt>
                <c:pt idx="51655">
                  <c:v>0</c:v>
                </c:pt>
                <c:pt idx="51656">
                  <c:v>0</c:v>
                </c:pt>
                <c:pt idx="51657">
                  <c:v>0</c:v>
                </c:pt>
                <c:pt idx="51658">
                  <c:v>0</c:v>
                </c:pt>
                <c:pt idx="51659">
                  <c:v>0</c:v>
                </c:pt>
                <c:pt idx="51660">
                  <c:v>0</c:v>
                </c:pt>
                <c:pt idx="51661">
                  <c:v>0</c:v>
                </c:pt>
                <c:pt idx="51662">
                  <c:v>0</c:v>
                </c:pt>
                <c:pt idx="51663">
                  <c:v>0</c:v>
                </c:pt>
                <c:pt idx="51664">
                  <c:v>0</c:v>
                </c:pt>
                <c:pt idx="51665">
                  <c:v>0</c:v>
                </c:pt>
                <c:pt idx="51666">
                  <c:v>0</c:v>
                </c:pt>
                <c:pt idx="51667">
                  <c:v>0</c:v>
                </c:pt>
                <c:pt idx="51668">
                  <c:v>0</c:v>
                </c:pt>
                <c:pt idx="51669">
                  <c:v>0</c:v>
                </c:pt>
                <c:pt idx="51670">
                  <c:v>0</c:v>
                </c:pt>
                <c:pt idx="51671">
                  <c:v>0</c:v>
                </c:pt>
                <c:pt idx="51672">
                  <c:v>0</c:v>
                </c:pt>
                <c:pt idx="51673">
                  <c:v>0</c:v>
                </c:pt>
                <c:pt idx="51674">
                  <c:v>0</c:v>
                </c:pt>
                <c:pt idx="51675">
                  <c:v>0</c:v>
                </c:pt>
                <c:pt idx="51676">
                  <c:v>0</c:v>
                </c:pt>
                <c:pt idx="51677">
                  <c:v>0</c:v>
                </c:pt>
                <c:pt idx="51678">
                  <c:v>0</c:v>
                </c:pt>
                <c:pt idx="51679">
                  <c:v>0</c:v>
                </c:pt>
                <c:pt idx="51680">
                  <c:v>0</c:v>
                </c:pt>
                <c:pt idx="51681">
                  <c:v>0</c:v>
                </c:pt>
                <c:pt idx="51682">
                  <c:v>0</c:v>
                </c:pt>
                <c:pt idx="51683">
                  <c:v>0</c:v>
                </c:pt>
                <c:pt idx="51684">
                  <c:v>0</c:v>
                </c:pt>
                <c:pt idx="51685">
                  <c:v>0</c:v>
                </c:pt>
                <c:pt idx="51686">
                  <c:v>0</c:v>
                </c:pt>
                <c:pt idx="51687">
                  <c:v>0</c:v>
                </c:pt>
                <c:pt idx="51688">
                  <c:v>0</c:v>
                </c:pt>
                <c:pt idx="51689">
                  <c:v>0</c:v>
                </c:pt>
                <c:pt idx="51690">
                  <c:v>0</c:v>
                </c:pt>
                <c:pt idx="51691">
                  <c:v>0</c:v>
                </c:pt>
                <c:pt idx="51692">
                  <c:v>0</c:v>
                </c:pt>
                <c:pt idx="51693">
                  <c:v>0</c:v>
                </c:pt>
                <c:pt idx="51694">
                  <c:v>0</c:v>
                </c:pt>
                <c:pt idx="51695">
                  <c:v>0</c:v>
                </c:pt>
                <c:pt idx="51696">
                  <c:v>0</c:v>
                </c:pt>
                <c:pt idx="51697">
                  <c:v>0</c:v>
                </c:pt>
                <c:pt idx="51698">
                  <c:v>0</c:v>
                </c:pt>
                <c:pt idx="51699">
                  <c:v>0</c:v>
                </c:pt>
                <c:pt idx="51700">
                  <c:v>0</c:v>
                </c:pt>
                <c:pt idx="51701">
                  <c:v>0</c:v>
                </c:pt>
                <c:pt idx="51702">
                  <c:v>0</c:v>
                </c:pt>
                <c:pt idx="51703">
                  <c:v>0</c:v>
                </c:pt>
                <c:pt idx="51704">
                  <c:v>0</c:v>
                </c:pt>
                <c:pt idx="51705">
                  <c:v>0</c:v>
                </c:pt>
                <c:pt idx="51706">
                  <c:v>0</c:v>
                </c:pt>
                <c:pt idx="51707">
                  <c:v>0</c:v>
                </c:pt>
                <c:pt idx="51708">
                  <c:v>0</c:v>
                </c:pt>
                <c:pt idx="51709">
                  <c:v>0</c:v>
                </c:pt>
                <c:pt idx="51710">
                  <c:v>0</c:v>
                </c:pt>
                <c:pt idx="51711">
                  <c:v>0</c:v>
                </c:pt>
                <c:pt idx="51712">
                  <c:v>0</c:v>
                </c:pt>
                <c:pt idx="51713">
                  <c:v>0</c:v>
                </c:pt>
                <c:pt idx="51714">
                  <c:v>0</c:v>
                </c:pt>
                <c:pt idx="51715">
                  <c:v>0</c:v>
                </c:pt>
                <c:pt idx="51716">
                  <c:v>0</c:v>
                </c:pt>
                <c:pt idx="51717">
                  <c:v>0</c:v>
                </c:pt>
                <c:pt idx="51718">
                  <c:v>0</c:v>
                </c:pt>
                <c:pt idx="51719">
                  <c:v>0</c:v>
                </c:pt>
                <c:pt idx="51720">
                  <c:v>0</c:v>
                </c:pt>
                <c:pt idx="51721">
                  <c:v>0</c:v>
                </c:pt>
                <c:pt idx="51722">
                  <c:v>0</c:v>
                </c:pt>
                <c:pt idx="51723">
                  <c:v>0</c:v>
                </c:pt>
                <c:pt idx="51724">
                  <c:v>0</c:v>
                </c:pt>
                <c:pt idx="51725">
                  <c:v>0</c:v>
                </c:pt>
                <c:pt idx="51726">
                  <c:v>0</c:v>
                </c:pt>
                <c:pt idx="51727">
                  <c:v>0</c:v>
                </c:pt>
                <c:pt idx="51728">
                  <c:v>0</c:v>
                </c:pt>
                <c:pt idx="51729">
                  <c:v>0</c:v>
                </c:pt>
                <c:pt idx="51730">
                  <c:v>0</c:v>
                </c:pt>
                <c:pt idx="51731">
                  <c:v>0</c:v>
                </c:pt>
                <c:pt idx="51732">
                  <c:v>0</c:v>
                </c:pt>
                <c:pt idx="51733">
                  <c:v>0</c:v>
                </c:pt>
                <c:pt idx="51734">
                  <c:v>0</c:v>
                </c:pt>
                <c:pt idx="51735">
                  <c:v>0</c:v>
                </c:pt>
                <c:pt idx="51736">
                  <c:v>0</c:v>
                </c:pt>
                <c:pt idx="51737">
                  <c:v>0</c:v>
                </c:pt>
                <c:pt idx="51738">
                  <c:v>0</c:v>
                </c:pt>
                <c:pt idx="51739">
                  <c:v>0</c:v>
                </c:pt>
                <c:pt idx="51740">
                  <c:v>0</c:v>
                </c:pt>
                <c:pt idx="51741">
                  <c:v>0</c:v>
                </c:pt>
                <c:pt idx="51742">
                  <c:v>0</c:v>
                </c:pt>
                <c:pt idx="51743">
                  <c:v>0</c:v>
                </c:pt>
                <c:pt idx="51744">
                  <c:v>0</c:v>
                </c:pt>
                <c:pt idx="51745">
                  <c:v>0</c:v>
                </c:pt>
                <c:pt idx="51746">
                  <c:v>0</c:v>
                </c:pt>
                <c:pt idx="51747">
                  <c:v>0</c:v>
                </c:pt>
                <c:pt idx="51748">
                  <c:v>0</c:v>
                </c:pt>
                <c:pt idx="51749">
                  <c:v>0</c:v>
                </c:pt>
                <c:pt idx="51750">
                  <c:v>0</c:v>
                </c:pt>
                <c:pt idx="51751">
                  <c:v>0</c:v>
                </c:pt>
                <c:pt idx="51752">
                  <c:v>0</c:v>
                </c:pt>
                <c:pt idx="51753">
                  <c:v>0</c:v>
                </c:pt>
                <c:pt idx="51754">
                  <c:v>0</c:v>
                </c:pt>
                <c:pt idx="51755">
                  <c:v>0</c:v>
                </c:pt>
                <c:pt idx="51756">
                  <c:v>0</c:v>
                </c:pt>
                <c:pt idx="51757">
                  <c:v>0</c:v>
                </c:pt>
                <c:pt idx="51758">
                  <c:v>0</c:v>
                </c:pt>
                <c:pt idx="51759">
                  <c:v>0</c:v>
                </c:pt>
                <c:pt idx="51760">
                  <c:v>0</c:v>
                </c:pt>
                <c:pt idx="51761">
                  <c:v>0</c:v>
                </c:pt>
                <c:pt idx="51762">
                  <c:v>0</c:v>
                </c:pt>
                <c:pt idx="51763">
                  <c:v>0</c:v>
                </c:pt>
                <c:pt idx="51764">
                  <c:v>0</c:v>
                </c:pt>
                <c:pt idx="51765">
                  <c:v>0</c:v>
                </c:pt>
                <c:pt idx="51766">
                  <c:v>0</c:v>
                </c:pt>
                <c:pt idx="51767">
                  <c:v>0</c:v>
                </c:pt>
                <c:pt idx="51768">
                  <c:v>0</c:v>
                </c:pt>
                <c:pt idx="51769">
                  <c:v>0</c:v>
                </c:pt>
                <c:pt idx="51770">
                  <c:v>0</c:v>
                </c:pt>
                <c:pt idx="51771">
                  <c:v>0</c:v>
                </c:pt>
                <c:pt idx="51772">
                  <c:v>0</c:v>
                </c:pt>
                <c:pt idx="51773">
                  <c:v>0</c:v>
                </c:pt>
                <c:pt idx="51774">
                  <c:v>0</c:v>
                </c:pt>
                <c:pt idx="51775">
                  <c:v>0</c:v>
                </c:pt>
                <c:pt idx="51776">
                  <c:v>0</c:v>
                </c:pt>
                <c:pt idx="51777">
                  <c:v>0</c:v>
                </c:pt>
                <c:pt idx="51778">
                  <c:v>0</c:v>
                </c:pt>
                <c:pt idx="51779">
                  <c:v>0</c:v>
                </c:pt>
                <c:pt idx="51780">
                  <c:v>0</c:v>
                </c:pt>
                <c:pt idx="51781">
                  <c:v>0</c:v>
                </c:pt>
                <c:pt idx="51782">
                  <c:v>0</c:v>
                </c:pt>
                <c:pt idx="51783">
                  <c:v>0</c:v>
                </c:pt>
                <c:pt idx="51784">
                  <c:v>0</c:v>
                </c:pt>
                <c:pt idx="51785">
                  <c:v>0</c:v>
                </c:pt>
                <c:pt idx="51786">
                  <c:v>0</c:v>
                </c:pt>
                <c:pt idx="51787">
                  <c:v>0</c:v>
                </c:pt>
                <c:pt idx="51788">
                  <c:v>0</c:v>
                </c:pt>
                <c:pt idx="51789">
                  <c:v>0</c:v>
                </c:pt>
                <c:pt idx="51790">
                  <c:v>0</c:v>
                </c:pt>
                <c:pt idx="51791">
                  <c:v>0</c:v>
                </c:pt>
                <c:pt idx="51792">
                  <c:v>0</c:v>
                </c:pt>
                <c:pt idx="51793">
                  <c:v>0</c:v>
                </c:pt>
                <c:pt idx="51794">
                  <c:v>0</c:v>
                </c:pt>
                <c:pt idx="51795">
                  <c:v>0</c:v>
                </c:pt>
                <c:pt idx="51796">
                  <c:v>0</c:v>
                </c:pt>
                <c:pt idx="51797">
                  <c:v>0</c:v>
                </c:pt>
                <c:pt idx="51798">
                  <c:v>0</c:v>
                </c:pt>
                <c:pt idx="51799">
                  <c:v>0</c:v>
                </c:pt>
                <c:pt idx="51800">
                  <c:v>0</c:v>
                </c:pt>
                <c:pt idx="51801">
                  <c:v>0</c:v>
                </c:pt>
                <c:pt idx="51802">
                  <c:v>0</c:v>
                </c:pt>
                <c:pt idx="51803">
                  <c:v>0</c:v>
                </c:pt>
                <c:pt idx="51804">
                  <c:v>0</c:v>
                </c:pt>
                <c:pt idx="51805">
                  <c:v>0</c:v>
                </c:pt>
                <c:pt idx="51806">
                  <c:v>0</c:v>
                </c:pt>
                <c:pt idx="51807">
                  <c:v>0</c:v>
                </c:pt>
                <c:pt idx="51808">
                  <c:v>0</c:v>
                </c:pt>
                <c:pt idx="51809">
                  <c:v>0</c:v>
                </c:pt>
                <c:pt idx="51810">
                  <c:v>0</c:v>
                </c:pt>
                <c:pt idx="51811">
                  <c:v>0</c:v>
                </c:pt>
                <c:pt idx="51812">
                  <c:v>0</c:v>
                </c:pt>
                <c:pt idx="51813">
                  <c:v>0</c:v>
                </c:pt>
                <c:pt idx="51814">
                  <c:v>0</c:v>
                </c:pt>
                <c:pt idx="51815">
                  <c:v>0</c:v>
                </c:pt>
                <c:pt idx="51816">
                  <c:v>0</c:v>
                </c:pt>
                <c:pt idx="51817">
                  <c:v>0</c:v>
                </c:pt>
                <c:pt idx="51818">
                  <c:v>0</c:v>
                </c:pt>
                <c:pt idx="51819">
                  <c:v>0</c:v>
                </c:pt>
                <c:pt idx="51820">
                  <c:v>0</c:v>
                </c:pt>
                <c:pt idx="51821">
                  <c:v>0</c:v>
                </c:pt>
                <c:pt idx="51822">
                  <c:v>0</c:v>
                </c:pt>
                <c:pt idx="51823">
                  <c:v>0</c:v>
                </c:pt>
                <c:pt idx="51824">
                  <c:v>0</c:v>
                </c:pt>
                <c:pt idx="51825">
                  <c:v>0</c:v>
                </c:pt>
                <c:pt idx="51826">
                  <c:v>0</c:v>
                </c:pt>
                <c:pt idx="51827">
                  <c:v>0</c:v>
                </c:pt>
                <c:pt idx="51828">
                  <c:v>0</c:v>
                </c:pt>
                <c:pt idx="51829">
                  <c:v>0</c:v>
                </c:pt>
                <c:pt idx="51830">
                  <c:v>0</c:v>
                </c:pt>
                <c:pt idx="51831">
                  <c:v>0</c:v>
                </c:pt>
                <c:pt idx="51832">
                  <c:v>0</c:v>
                </c:pt>
                <c:pt idx="51833">
                  <c:v>0</c:v>
                </c:pt>
                <c:pt idx="51834">
                  <c:v>0</c:v>
                </c:pt>
                <c:pt idx="51835">
                  <c:v>0</c:v>
                </c:pt>
                <c:pt idx="51836">
                  <c:v>0</c:v>
                </c:pt>
                <c:pt idx="51837">
                  <c:v>0</c:v>
                </c:pt>
                <c:pt idx="51838">
                  <c:v>0</c:v>
                </c:pt>
                <c:pt idx="51839">
                  <c:v>0</c:v>
                </c:pt>
                <c:pt idx="51840">
                  <c:v>0</c:v>
                </c:pt>
                <c:pt idx="51841">
                  <c:v>0</c:v>
                </c:pt>
                <c:pt idx="51842">
                  <c:v>0</c:v>
                </c:pt>
                <c:pt idx="51843">
                  <c:v>0</c:v>
                </c:pt>
                <c:pt idx="51844">
                  <c:v>0</c:v>
                </c:pt>
                <c:pt idx="51845">
                  <c:v>0</c:v>
                </c:pt>
                <c:pt idx="51846">
                  <c:v>0</c:v>
                </c:pt>
                <c:pt idx="51847">
                  <c:v>0</c:v>
                </c:pt>
                <c:pt idx="51848">
                  <c:v>0</c:v>
                </c:pt>
                <c:pt idx="51849">
                  <c:v>0</c:v>
                </c:pt>
                <c:pt idx="51850">
                  <c:v>0</c:v>
                </c:pt>
                <c:pt idx="51851">
                  <c:v>0</c:v>
                </c:pt>
                <c:pt idx="51852">
                  <c:v>0</c:v>
                </c:pt>
                <c:pt idx="51853">
                  <c:v>0</c:v>
                </c:pt>
                <c:pt idx="51854">
                  <c:v>0</c:v>
                </c:pt>
                <c:pt idx="51855">
                  <c:v>0</c:v>
                </c:pt>
                <c:pt idx="51856">
                  <c:v>0</c:v>
                </c:pt>
                <c:pt idx="51857">
                  <c:v>0</c:v>
                </c:pt>
                <c:pt idx="51858">
                  <c:v>0</c:v>
                </c:pt>
                <c:pt idx="51859">
                  <c:v>0</c:v>
                </c:pt>
                <c:pt idx="51860">
                  <c:v>0</c:v>
                </c:pt>
                <c:pt idx="51861">
                  <c:v>0</c:v>
                </c:pt>
                <c:pt idx="51862">
                  <c:v>0</c:v>
                </c:pt>
                <c:pt idx="51863">
                  <c:v>0</c:v>
                </c:pt>
                <c:pt idx="51864">
                  <c:v>0</c:v>
                </c:pt>
                <c:pt idx="51865">
                  <c:v>0</c:v>
                </c:pt>
                <c:pt idx="51866">
                  <c:v>0</c:v>
                </c:pt>
                <c:pt idx="51867">
                  <c:v>0</c:v>
                </c:pt>
                <c:pt idx="51868">
                  <c:v>0</c:v>
                </c:pt>
                <c:pt idx="51869">
                  <c:v>0</c:v>
                </c:pt>
                <c:pt idx="51870">
                  <c:v>0</c:v>
                </c:pt>
                <c:pt idx="51871">
                  <c:v>0</c:v>
                </c:pt>
                <c:pt idx="51872">
                  <c:v>0</c:v>
                </c:pt>
                <c:pt idx="51873">
                  <c:v>0</c:v>
                </c:pt>
                <c:pt idx="51874">
                  <c:v>0</c:v>
                </c:pt>
                <c:pt idx="51875">
                  <c:v>0</c:v>
                </c:pt>
                <c:pt idx="51876">
                  <c:v>0</c:v>
                </c:pt>
                <c:pt idx="51877">
                  <c:v>0</c:v>
                </c:pt>
                <c:pt idx="51878">
                  <c:v>0</c:v>
                </c:pt>
                <c:pt idx="51879">
                  <c:v>0</c:v>
                </c:pt>
                <c:pt idx="51880">
                  <c:v>0</c:v>
                </c:pt>
                <c:pt idx="51881">
                  <c:v>0</c:v>
                </c:pt>
                <c:pt idx="51882">
                  <c:v>0</c:v>
                </c:pt>
                <c:pt idx="51883">
                  <c:v>0</c:v>
                </c:pt>
                <c:pt idx="51884">
                  <c:v>0</c:v>
                </c:pt>
                <c:pt idx="51885">
                  <c:v>0</c:v>
                </c:pt>
                <c:pt idx="51886">
                  <c:v>0</c:v>
                </c:pt>
                <c:pt idx="51887">
                  <c:v>0</c:v>
                </c:pt>
                <c:pt idx="51888">
                  <c:v>0</c:v>
                </c:pt>
                <c:pt idx="51889">
                  <c:v>0</c:v>
                </c:pt>
                <c:pt idx="51890">
                  <c:v>0</c:v>
                </c:pt>
                <c:pt idx="51891">
                  <c:v>0</c:v>
                </c:pt>
                <c:pt idx="51892">
                  <c:v>0</c:v>
                </c:pt>
                <c:pt idx="51893">
                  <c:v>0</c:v>
                </c:pt>
                <c:pt idx="51894">
                  <c:v>0</c:v>
                </c:pt>
                <c:pt idx="51895">
                  <c:v>0</c:v>
                </c:pt>
                <c:pt idx="51896">
                  <c:v>0</c:v>
                </c:pt>
                <c:pt idx="51897">
                  <c:v>0</c:v>
                </c:pt>
                <c:pt idx="51898">
                  <c:v>0</c:v>
                </c:pt>
                <c:pt idx="51899">
                  <c:v>0</c:v>
                </c:pt>
                <c:pt idx="51900">
                  <c:v>0</c:v>
                </c:pt>
                <c:pt idx="51901">
                  <c:v>0</c:v>
                </c:pt>
                <c:pt idx="51902">
                  <c:v>0</c:v>
                </c:pt>
                <c:pt idx="51903">
                  <c:v>0</c:v>
                </c:pt>
                <c:pt idx="51904">
                  <c:v>0</c:v>
                </c:pt>
                <c:pt idx="51905">
                  <c:v>0</c:v>
                </c:pt>
                <c:pt idx="51906">
                  <c:v>0</c:v>
                </c:pt>
                <c:pt idx="51907">
                  <c:v>0</c:v>
                </c:pt>
                <c:pt idx="51908">
                  <c:v>0</c:v>
                </c:pt>
                <c:pt idx="51909">
                  <c:v>0</c:v>
                </c:pt>
                <c:pt idx="51910">
                  <c:v>0</c:v>
                </c:pt>
                <c:pt idx="51911">
                  <c:v>0</c:v>
                </c:pt>
                <c:pt idx="51912">
                  <c:v>0</c:v>
                </c:pt>
                <c:pt idx="51913">
                  <c:v>0</c:v>
                </c:pt>
                <c:pt idx="51914">
                  <c:v>0</c:v>
                </c:pt>
                <c:pt idx="51915">
                  <c:v>0</c:v>
                </c:pt>
                <c:pt idx="51916">
                  <c:v>0</c:v>
                </c:pt>
                <c:pt idx="51917">
                  <c:v>0</c:v>
                </c:pt>
                <c:pt idx="51918">
                  <c:v>0</c:v>
                </c:pt>
                <c:pt idx="51919">
                  <c:v>0</c:v>
                </c:pt>
                <c:pt idx="51920">
                  <c:v>0</c:v>
                </c:pt>
                <c:pt idx="51921">
                  <c:v>0</c:v>
                </c:pt>
                <c:pt idx="51922">
                  <c:v>0</c:v>
                </c:pt>
                <c:pt idx="51923">
                  <c:v>0</c:v>
                </c:pt>
                <c:pt idx="51924">
                  <c:v>0</c:v>
                </c:pt>
                <c:pt idx="51925">
                  <c:v>0</c:v>
                </c:pt>
                <c:pt idx="51926">
                  <c:v>0</c:v>
                </c:pt>
                <c:pt idx="51927">
                  <c:v>0</c:v>
                </c:pt>
                <c:pt idx="51928">
                  <c:v>0</c:v>
                </c:pt>
                <c:pt idx="51929">
                  <c:v>0</c:v>
                </c:pt>
                <c:pt idx="51930">
                  <c:v>0</c:v>
                </c:pt>
                <c:pt idx="51931">
                  <c:v>0</c:v>
                </c:pt>
                <c:pt idx="51932">
                  <c:v>0</c:v>
                </c:pt>
                <c:pt idx="51933">
                  <c:v>0</c:v>
                </c:pt>
                <c:pt idx="51934">
                  <c:v>0</c:v>
                </c:pt>
                <c:pt idx="51935">
                  <c:v>0</c:v>
                </c:pt>
                <c:pt idx="51936">
                  <c:v>0</c:v>
                </c:pt>
                <c:pt idx="51937">
                  <c:v>0</c:v>
                </c:pt>
                <c:pt idx="51938">
                  <c:v>0</c:v>
                </c:pt>
                <c:pt idx="51939">
                  <c:v>0</c:v>
                </c:pt>
                <c:pt idx="51940">
                  <c:v>0</c:v>
                </c:pt>
                <c:pt idx="51941">
                  <c:v>0</c:v>
                </c:pt>
                <c:pt idx="51942">
                  <c:v>0</c:v>
                </c:pt>
                <c:pt idx="51943">
                  <c:v>0</c:v>
                </c:pt>
                <c:pt idx="51944">
                  <c:v>0</c:v>
                </c:pt>
                <c:pt idx="51945">
                  <c:v>0</c:v>
                </c:pt>
                <c:pt idx="51946">
                  <c:v>0</c:v>
                </c:pt>
                <c:pt idx="51947">
                  <c:v>0</c:v>
                </c:pt>
                <c:pt idx="51948">
                  <c:v>0</c:v>
                </c:pt>
                <c:pt idx="51949">
                  <c:v>0</c:v>
                </c:pt>
                <c:pt idx="51950">
                  <c:v>0</c:v>
                </c:pt>
                <c:pt idx="51951">
                  <c:v>0</c:v>
                </c:pt>
                <c:pt idx="51952">
                  <c:v>0</c:v>
                </c:pt>
                <c:pt idx="51953">
                  <c:v>0</c:v>
                </c:pt>
                <c:pt idx="51954">
                  <c:v>0</c:v>
                </c:pt>
                <c:pt idx="51955">
                  <c:v>0</c:v>
                </c:pt>
                <c:pt idx="51956">
                  <c:v>0</c:v>
                </c:pt>
                <c:pt idx="51957">
                  <c:v>0</c:v>
                </c:pt>
                <c:pt idx="51958">
                  <c:v>0</c:v>
                </c:pt>
                <c:pt idx="51959">
                  <c:v>0</c:v>
                </c:pt>
                <c:pt idx="51960">
                  <c:v>0</c:v>
                </c:pt>
                <c:pt idx="51961">
                  <c:v>0</c:v>
                </c:pt>
                <c:pt idx="51962">
                  <c:v>0</c:v>
                </c:pt>
                <c:pt idx="51963">
                  <c:v>0</c:v>
                </c:pt>
                <c:pt idx="51964">
                  <c:v>0</c:v>
                </c:pt>
                <c:pt idx="51965">
                  <c:v>0</c:v>
                </c:pt>
                <c:pt idx="51966">
                  <c:v>0</c:v>
                </c:pt>
                <c:pt idx="51967">
                  <c:v>0</c:v>
                </c:pt>
                <c:pt idx="51968">
                  <c:v>0</c:v>
                </c:pt>
                <c:pt idx="51969">
                  <c:v>0</c:v>
                </c:pt>
                <c:pt idx="51970">
                  <c:v>0</c:v>
                </c:pt>
                <c:pt idx="51971">
                  <c:v>0</c:v>
                </c:pt>
                <c:pt idx="51972">
                  <c:v>0</c:v>
                </c:pt>
                <c:pt idx="51973">
                  <c:v>0</c:v>
                </c:pt>
                <c:pt idx="51974">
                  <c:v>0</c:v>
                </c:pt>
                <c:pt idx="51975">
                  <c:v>0</c:v>
                </c:pt>
                <c:pt idx="51976">
                  <c:v>0</c:v>
                </c:pt>
                <c:pt idx="51977">
                  <c:v>0</c:v>
                </c:pt>
                <c:pt idx="51978">
                  <c:v>0</c:v>
                </c:pt>
                <c:pt idx="51979">
                  <c:v>0</c:v>
                </c:pt>
                <c:pt idx="51980">
                  <c:v>0</c:v>
                </c:pt>
                <c:pt idx="51981">
                  <c:v>0</c:v>
                </c:pt>
                <c:pt idx="51982">
                  <c:v>0</c:v>
                </c:pt>
                <c:pt idx="51983">
                  <c:v>0</c:v>
                </c:pt>
                <c:pt idx="51984">
                  <c:v>0</c:v>
                </c:pt>
                <c:pt idx="51985">
                  <c:v>0</c:v>
                </c:pt>
                <c:pt idx="51986">
                  <c:v>0</c:v>
                </c:pt>
                <c:pt idx="51987">
                  <c:v>0</c:v>
                </c:pt>
                <c:pt idx="51988">
                  <c:v>0</c:v>
                </c:pt>
                <c:pt idx="51989">
                  <c:v>0</c:v>
                </c:pt>
                <c:pt idx="51990">
                  <c:v>0</c:v>
                </c:pt>
                <c:pt idx="51991">
                  <c:v>0</c:v>
                </c:pt>
                <c:pt idx="51992">
                  <c:v>0</c:v>
                </c:pt>
                <c:pt idx="51993">
                  <c:v>0</c:v>
                </c:pt>
                <c:pt idx="51994">
                  <c:v>0</c:v>
                </c:pt>
                <c:pt idx="51995">
                  <c:v>0</c:v>
                </c:pt>
                <c:pt idx="51996">
                  <c:v>0</c:v>
                </c:pt>
                <c:pt idx="51997">
                  <c:v>0</c:v>
                </c:pt>
                <c:pt idx="51998">
                  <c:v>0</c:v>
                </c:pt>
                <c:pt idx="51999">
                  <c:v>0</c:v>
                </c:pt>
                <c:pt idx="52000">
                  <c:v>0</c:v>
                </c:pt>
                <c:pt idx="52001">
                  <c:v>0</c:v>
                </c:pt>
                <c:pt idx="52002">
                  <c:v>0</c:v>
                </c:pt>
                <c:pt idx="52003">
                  <c:v>0</c:v>
                </c:pt>
                <c:pt idx="52004">
                  <c:v>0</c:v>
                </c:pt>
                <c:pt idx="52005">
                  <c:v>0</c:v>
                </c:pt>
                <c:pt idx="52006">
                  <c:v>0</c:v>
                </c:pt>
                <c:pt idx="52007">
                  <c:v>0</c:v>
                </c:pt>
                <c:pt idx="52008">
                  <c:v>0</c:v>
                </c:pt>
                <c:pt idx="52009">
                  <c:v>0</c:v>
                </c:pt>
                <c:pt idx="52010">
                  <c:v>0</c:v>
                </c:pt>
                <c:pt idx="52011">
                  <c:v>0</c:v>
                </c:pt>
                <c:pt idx="52012">
                  <c:v>0</c:v>
                </c:pt>
                <c:pt idx="52013">
                  <c:v>0</c:v>
                </c:pt>
                <c:pt idx="52014">
                  <c:v>0</c:v>
                </c:pt>
                <c:pt idx="52015">
                  <c:v>0</c:v>
                </c:pt>
                <c:pt idx="52016">
                  <c:v>0</c:v>
                </c:pt>
                <c:pt idx="52017">
                  <c:v>0</c:v>
                </c:pt>
                <c:pt idx="52018">
                  <c:v>0</c:v>
                </c:pt>
                <c:pt idx="52019">
                  <c:v>0</c:v>
                </c:pt>
                <c:pt idx="52020">
                  <c:v>0</c:v>
                </c:pt>
                <c:pt idx="52021">
                  <c:v>0</c:v>
                </c:pt>
                <c:pt idx="52022">
                  <c:v>0</c:v>
                </c:pt>
                <c:pt idx="52023">
                  <c:v>0</c:v>
                </c:pt>
                <c:pt idx="52024">
                  <c:v>0</c:v>
                </c:pt>
                <c:pt idx="52025">
                  <c:v>0</c:v>
                </c:pt>
                <c:pt idx="52026">
                  <c:v>0</c:v>
                </c:pt>
                <c:pt idx="52027">
                  <c:v>0</c:v>
                </c:pt>
                <c:pt idx="52028">
                  <c:v>0</c:v>
                </c:pt>
                <c:pt idx="52029">
                  <c:v>0</c:v>
                </c:pt>
                <c:pt idx="52030">
                  <c:v>0</c:v>
                </c:pt>
                <c:pt idx="52031">
                  <c:v>0</c:v>
                </c:pt>
                <c:pt idx="52032">
                  <c:v>0</c:v>
                </c:pt>
                <c:pt idx="52033">
                  <c:v>0</c:v>
                </c:pt>
                <c:pt idx="52034">
                  <c:v>0</c:v>
                </c:pt>
                <c:pt idx="52035">
                  <c:v>0</c:v>
                </c:pt>
                <c:pt idx="52036">
                  <c:v>0</c:v>
                </c:pt>
                <c:pt idx="52037">
                  <c:v>0</c:v>
                </c:pt>
                <c:pt idx="52038">
                  <c:v>0</c:v>
                </c:pt>
                <c:pt idx="52039">
                  <c:v>0</c:v>
                </c:pt>
                <c:pt idx="52040">
                  <c:v>0</c:v>
                </c:pt>
                <c:pt idx="52041">
                  <c:v>0</c:v>
                </c:pt>
                <c:pt idx="52042">
                  <c:v>0</c:v>
                </c:pt>
                <c:pt idx="52043">
                  <c:v>0</c:v>
                </c:pt>
                <c:pt idx="52044">
                  <c:v>0</c:v>
                </c:pt>
                <c:pt idx="52045">
                  <c:v>0</c:v>
                </c:pt>
                <c:pt idx="52046">
                  <c:v>0</c:v>
                </c:pt>
                <c:pt idx="52047">
                  <c:v>0</c:v>
                </c:pt>
                <c:pt idx="52048">
                  <c:v>0</c:v>
                </c:pt>
                <c:pt idx="52049">
                  <c:v>0</c:v>
                </c:pt>
                <c:pt idx="52050">
                  <c:v>0</c:v>
                </c:pt>
                <c:pt idx="52051">
                  <c:v>0</c:v>
                </c:pt>
                <c:pt idx="52052">
                  <c:v>0</c:v>
                </c:pt>
                <c:pt idx="52053">
                  <c:v>0</c:v>
                </c:pt>
                <c:pt idx="52054">
                  <c:v>0</c:v>
                </c:pt>
                <c:pt idx="52055">
                  <c:v>0</c:v>
                </c:pt>
                <c:pt idx="52056">
                  <c:v>0</c:v>
                </c:pt>
                <c:pt idx="52057">
                  <c:v>0</c:v>
                </c:pt>
                <c:pt idx="52058">
                  <c:v>0</c:v>
                </c:pt>
                <c:pt idx="52059">
                  <c:v>0</c:v>
                </c:pt>
                <c:pt idx="52060">
                  <c:v>0</c:v>
                </c:pt>
                <c:pt idx="52061">
                  <c:v>0</c:v>
                </c:pt>
                <c:pt idx="52062">
                  <c:v>0</c:v>
                </c:pt>
                <c:pt idx="52063">
                  <c:v>0</c:v>
                </c:pt>
                <c:pt idx="52064">
                  <c:v>0</c:v>
                </c:pt>
                <c:pt idx="52065">
                  <c:v>0</c:v>
                </c:pt>
                <c:pt idx="52066">
                  <c:v>0</c:v>
                </c:pt>
                <c:pt idx="52067">
                  <c:v>0</c:v>
                </c:pt>
                <c:pt idx="52068">
                  <c:v>0</c:v>
                </c:pt>
                <c:pt idx="52069">
                  <c:v>0</c:v>
                </c:pt>
                <c:pt idx="52070">
                  <c:v>0</c:v>
                </c:pt>
                <c:pt idx="52071">
                  <c:v>0</c:v>
                </c:pt>
                <c:pt idx="52072">
                  <c:v>0</c:v>
                </c:pt>
                <c:pt idx="52073">
                  <c:v>0</c:v>
                </c:pt>
                <c:pt idx="52074">
                  <c:v>0</c:v>
                </c:pt>
                <c:pt idx="52075">
                  <c:v>0</c:v>
                </c:pt>
                <c:pt idx="52076">
                  <c:v>0</c:v>
                </c:pt>
                <c:pt idx="52077">
                  <c:v>0</c:v>
                </c:pt>
                <c:pt idx="52078">
                  <c:v>0</c:v>
                </c:pt>
                <c:pt idx="52079">
                  <c:v>0</c:v>
                </c:pt>
                <c:pt idx="52080">
                  <c:v>0</c:v>
                </c:pt>
                <c:pt idx="52081">
                  <c:v>0</c:v>
                </c:pt>
                <c:pt idx="52082">
                  <c:v>0</c:v>
                </c:pt>
                <c:pt idx="52083">
                  <c:v>0</c:v>
                </c:pt>
                <c:pt idx="52084">
                  <c:v>0</c:v>
                </c:pt>
                <c:pt idx="52085">
                  <c:v>0</c:v>
                </c:pt>
                <c:pt idx="52086">
                  <c:v>0</c:v>
                </c:pt>
                <c:pt idx="52087">
                  <c:v>0</c:v>
                </c:pt>
                <c:pt idx="52088">
                  <c:v>0</c:v>
                </c:pt>
                <c:pt idx="52089">
                  <c:v>0</c:v>
                </c:pt>
                <c:pt idx="52090">
                  <c:v>0</c:v>
                </c:pt>
                <c:pt idx="52091">
                  <c:v>0</c:v>
                </c:pt>
                <c:pt idx="52092">
                  <c:v>0</c:v>
                </c:pt>
                <c:pt idx="52093">
                  <c:v>0</c:v>
                </c:pt>
                <c:pt idx="52094">
                  <c:v>0</c:v>
                </c:pt>
                <c:pt idx="52095">
                  <c:v>0</c:v>
                </c:pt>
                <c:pt idx="52096">
                  <c:v>0</c:v>
                </c:pt>
                <c:pt idx="52097">
                  <c:v>0</c:v>
                </c:pt>
                <c:pt idx="52098">
                  <c:v>0</c:v>
                </c:pt>
                <c:pt idx="52099">
                  <c:v>0</c:v>
                </c:pt>
                <c:pt idx="52100">
                  <c:v>0</c:v>
                </c:pt>
                <c:pt idx="52101">
                  <c:v>0</c:v>
                </c:pt>
                <c:pt idx="52102">
                  <c:v>0</c:v>
                </c:pt>
                <c:pt idx="52103">
                  <c:v>0</c:v>
                </c:pt>
                <c:pt idx="52104">
                  <c:v>0</c:v>
                </c:pt>
                <c:pt idx="52105">
                  <c:v>0</c:v>
                </c:pt>
                <c:pt idx="52106">
                  <c:v>0</c:v>
                </c:pt>
                <c:pt idx="52107">
                  <c:v>0</c:v>
                </c:pt>
                <c:pt idx="52108">
                  <c:v>0</c:v>
                </c:pt>
                <c:pt idx="52109">
                  <c:v>0</c:v>
                </c:pt>
                <c:pt idx="52110">
                  <c:v>0</c:v>
                </c:pt>
                <c:pt idx="52111">
                  <c:v>0</c:v>
                </c:pt>
                <c:pt idx="52112">
                  <c:v>0</c:v>
                </c:pt>
                <c:pt idx="52113">
                  <c:v>0</c:v>
                </c:pt>
                <c:pt idx="52114">
                  <c:v>0</c:v>
                </c:pt>
                <c:pt idx="52115">
                  <c:v>0</c:v>
                </c:pt>
                <c:pt idx="52116">
                  <c:v>0</c:v>
                </c:pt>
                <c:pt idx="52117">
                  <c:v>0</c:v>
                </c:pt>
                <c:pt idx="52118">
                  <c:v>0</c:v>
                </c:pt>
                <c:pt idx="52119">
                  <c:v>0</c:v>
                </c:pt>
                <c:pt idx="52120">
                  <c:v>0</c:v>
                </c:pt>
                <c:pt idx="52121">
                  <c:v>0</c:v>
                </c:pt>
                <c:pt idx="52122">
                  <c:v>0</c:v>
                </c:pt>
                <c:pt idx="52123">
                  <c:v>0</c:v>
                </c:pt>
                <c:pt idx="52124">
                  <c:v>0</c:v>
                </c:pt>
                <c:pt idx="52125">
                  <c:v>0</c:v>
                </c:pt>
                <c:pt idx="52126">
                  <c:v>0</c:v>
                </c:pt>
                <c:pt idx="52127">
                  <c:v>0</c:v>
                </c:pt>
                <c:pt idx="52128">
                  <c:v>0</c:v>
                </c:pt>
                <c:pt idx="52129">
                  <c:v>0</c:v>
                </c:pt>
                <c:pt idx="52130">
                  <c:v>0</c:v>
                </c:pt>
                <c:pt idx="52131">
                  <c:v>0</c:v>
                </c:pt>
                <c:pt idx="52132">
                  <c:v>0</c:v>
                </c:pt>
                <c:pt idx="52133">
                  <c:v>0</c:v>
                </c:pt>
                <c:pt idx="52134">
                  <c:v>0</c:v>
                </c:pt>
                <c:pt idx="52135">
                  <c:v>0</c:v>
                </c:pt>
                <c:pt idx="52136">
                  <c:v>0</c:v>
                </c:pt>
                <c:pt idx="52137">
                  <c:v>0</c:v>
                </c:pt>
                <c:pt idx="52138">
                  <c:v>0</c:v>
                </c:pt>
                <c:pt idx="52139">
                  <c:v>0</c:v>
                </c:pt>
                <c:pt idx="52140">
                  <c:v>0</c:v>
                </c:pt>
                <c:pt idx="52141">
                  <c:v>0</c:v>
                </c:pt>
                <c:pt idx="52142">
                  <c:v>0</c:v>
                </c:pt>
                <c:pt idx="52143">
                  <c:v>0</c:v>
                </c:pt>
                <c:pt idx="52144">
                  <c:v>0</c:v>
                </c:pt>
                <c:pt idx="52145">
                  <c:v>0</c:v>
                </c:pt>
                <c:pt idx="52146">
                  <c:v>0</c:v>
                </c:pt>
                <c:pt idx="52147">
                  <c:v>0</c:v>
                </c:pt>
                <c:pt idx="52148">
                  <c:v>0</c:v>
                </c:pt>
                <c:pt idx="52149">
                  <c:v>0</c:v>
                </c:pt>
                <c:pt idx="52150">
                  <c:v>0</c:v>
                </c:pt>
                <c:pt idx="52151">
                  <c:v>0</c:v>
                </c:pt>
                <c:pt idx="52152">
                  <c:v>0</c:v>
                </c:pt>
                <c:pt idx="52153">
                  <c:v>0</c:v>
                </c:pt>
                <c:pt idx="52154">
                  <c:v>0</c:v>
                </c:pt>
                <c:pt idx="52155">
                  <c:v>0</c:v>
                </c:pt>
                <c:pt idx="52156">
                  <c:v>0</c:v>
                </c:pt>
                <c:pt idx="52157">
                  <c:v>0</c:v>
                </c:pt>
                <c:pt idx="52158">
                  <c:v>0</c:v>
                </c:pt>
                <c:pt idx="52159">
                  <c:v>0</c:v>
                </c:pt>
                <c:pt idx="52160">
                  <c:v>0</c:v>
                </c:pt>
                <c:pt idx="52161">
                  <c:v>0</c:v>
                </c:pt>
                <c:pt idx="52162">
                  <c:v>0</c:v>
                </c:pt>
                <c:pt idx="52163">
                  <c:v>0</c:v>
                </c:pt>
                <c:pt idx="52164">
                  <c:v>0</c:v>
                </c:pt>
                <c:pt idx="52165">
                  <c:v>0</c:v>
                </c:pt>
                <c:pt idx="52166">
                  <c:v>0</c:v>
                </c:pt>
                <c:pt idx="52167">
                  <c:v>0</c:v>
                </c:pt>
                <c:pt idx="52168">
                  <c:v>0</c:v>
                </c:pt>
                <c:pt idx="52169">
                  <c:v>0</c:v>
                </c:pt>
                <c:pt idx="52170">
                  <c:v>0</c:v>
                </c:pt>
                <c:pt idx="52171">
                  <c:v>0</c:v>
                </c:pt>
                <c:pt idx="52172">
                  <c:v>0</c:v>
                </c:pt>
                <c:pt idx="52173">
                  <c:v>0</c:v>
                </c:pt>
                <c:pt idx="52174">
                  <c:v>0</c:v>
                </c:pt>
                <c:pt idx="52175">
                  <c:v>0</c:v>
                </c:pt>
                <c:pt idx="52176">
                  <c:v>0</c:v>
                </c:pt>
                <c:pt idx="52177">
                  <c:v>0</c:v>
                </c:pt>
                <c:pt idx="52178">
                  <c:v>0</c:v>
                </c:pt>
                <c:pt idx="52179">
                  <c:v>0</c:v>
                </c:pt>
                <c:pt idx="52180">
                  <c:v>0</c:v>
                </c:pt>
                <c:pt idx="52181">
                  <c:v>0</c:v>
                </c:pt>
                <c:pt idx="52182">
                  <c:v>0</c:v>
                </c:pt>
                <c:pt idx="52183">
                  <c:v>0</c:v>
                </c:pt>
                <c:pt idx="52184">
                  <c:v>0</c:v>
                </c:pt>
                <c:pt idx="52185">
                  <c:v>0</c:v>
                </c:pt>
                <c:pt idx="52186">
                  <c:v>0</c:v>
                </c:pt>
                <c:pt idx="52187">
                  <c:v>0</c:v>
                </c:pt>
                <c:pt idx="52188">
                  <c:v>0</c:v>
                </c:pt>
                <c:pt idx="52189">
                  <c:v>0</c:v>
                </c:pt>
                <c:pt idx="52190">
                  <c:v>0</c:v>
                </c:pt>
                <c:pt idx="52191">
                  <c:v>0</c:v>
                </c:pt>
                <c:pt idx="52192">
                  <c:v>0</c:v>
                </c:pt>
                <c:pt idx="52193">
                  <c:v>0</c:v>
                </c:pt>
                <c:pt idx="52194">
                  <c:v>0</c:v>
                </c:pt>
                <c:pt idx="52195">
                  <c:v>0</c:v>
                </c:pt>
                <c:pt idx="52196">
                  <c:v>0</c:v>
                </c:pt>
                <c:pt idx="52197">
                  <c:v>0</c:v>
                </c:pt>
                <c:pt idx="52198">
                  <c:v>0</c:v>
                </c:pt>
                <c:pt idx="52199">
                  <c:v>0</c:v>
                </c:pt>
                <c:pt idx="52200">
                  <c:v>0</c:v>
                </c:pt>
                <c:pt idx="52201">
                  <c:v>0</c:v>
                </c:pt>
                <c:pt idx="52202">
                  <c:v>0</c:v>
                </c:pt>
                <c:pt idx="52203">
                  <c:v>0</c:v>
                </c:pt>
                <c:pt idx="52204">
                  <c:v>0</c:v>
                </c:pt>
                <c:pt idx="52205">
                  <c:v>0</c:v>
                </c:pt>
                <c:pt idx="52206">
                  <c:v>0</c:v>
                </c:pt>
                <c:pt idx="52207">
                  <c:v>0</c:v>
                </c:pt>
                <c:pt idx="52208">
                  <c:v>0</c:v>
                </c:pt>
                <c:pt idx="52209">
                  <c:v>0</c:v>
                </c:pt>
                <c:pt idx="52210">
                  <c:v>0</c:v>
                </c:pt>
                <c:pt idx="52211">
                  <c:v>0</c:v>
                </c:pt>
                <c:pt idx="52212">
                  <c:v>0</c:v>
                </c:pt>
                <c:pt idx="52213">
                  <c:v>0</c:v>
                </c:pt>
                <c:pt idx="52214">
                  <c:v>0</c:v>
                </c:pt>
                <c:pt idx="52215">
                  <c:v>0</c:v>
                </c:pt>
                <c:pt idx="52216">
                  <c:v>0</c:v>
                </c:pt>
                <c:pt idx="52217">
                  <c:v>0</c:v>
                </c:pt>
                <c:pt idx="52218">
                  <c:v>0</c:v>
                </c:pt>
                <c:pt idx="52219">
                  <c:v>0</c:v>
                </c:pt>
                <c:pt idx="52220">
                  <c:v>0</c:v>
                </c:pt>
                <c:pt idx="52221">
                  <c:v>0</c:v>
                </c:pt>
                <c:pt idx="52222">
                  <c:v>0</c:v>
                </c:pt>
                <c:pt idx="52223">
                  <c:v>0</c:v>
                </c:pt>
                <c:pt idx="52224">
                  <c:v>0</c:v>
                </c:pt>
                <c:pt idx="52225">
                  <c:v>0</c:v>
                </c:pt>
                <c:pt idx="52226">
                  <c:v>0</c:v>
                </c:pt>
                <c:pt idx="52227">
                  <c:v>0</c:v>
                </c:pt>
                <c:pt idx="52228">
                  <c:v>0</c:v>
                </c:pt>
                <c:pt idx="52229">
                  <c:v>0</c:v>
                </c:pt>
                <c:pt idx="52230">
                  <c:v>0</c:v>
                </c:pt>
                <c:pt idx="52231">
                  <c:v>0</c:v>
                </c:pt>
                <c:pt idx="52232">
                  <c:v>0</c:v>
                </c:pt>
                <c:pt idx="52233">
                  <c:v>0</c:v>
                </c:pt>
                <c:pt idx="52234">
                  <c:v>0</c:v>
                </c:pt>
                <c:pt idx="52235">
                  <c:v>0</c:v>
                </c:pt>
                <c:pt idx="52236">
                  <c:v>0</c:v>
                </c:pt>
                <c:pt idx="52237">
                  <c:v>0</c:v>
                </c:pt>
                <c:pt idx="52238">
                  <c:v>0</c:v>
                </c:pt>
                <c:pt idx="52239">
                  <c:v>0</c:v>
                </c:pt>
                <c:pt idx="52240">
                  <c:v>0</c:v>
                </c:pt>
                <c:pt idx="52241">
                  <c:v>0</c:v>
                </c:pt>
                <c:pt idx="52242">
                  <c:v>0</c:v>
                </c:pt>
                <c:pt idx="52243">
                  <c:v>0</c:v>
                </c:pt>
                <c:pt idx="52244">
                  <c:v>0</c:v>
                </c:pt>
                <c:pt idx="52245">
                  <c:v>0</c:v>
                </c:pt>
                <c:pt idx="52246">
                  <c:v>0</c:v>
                </c:pt>
                <c:pt idx="52247">
                  <c:v>0</c:v>
                </c:pt>
                <c:pt idx="52248">
                  <c:v>0</c:v>
                </c:pt>
                <c:pt idx="52249">
                  <c:v>0</c:v>
                </c:pt>
                <c:pt idx="52250">
                  <c:v>0</c:v>
                </c:pt>
                <c:pt idx="52251">
                  <c:v>0</c:v>
                </c:pt>
                <c:pt idx="52252">
                  <c:v>0</c:v>
                </c:pt>
                <c:pt idx="52253">
                  <c:v>0</c:v>
                </c:pt>
                <c:pt idx="52254">
                  <c:v>0</c:v>
                </c:pt>
                <c:pt idx="52255">
                  <c:v>0</c:v>
                </c:pt>
                <c:pt idx="52256">
                  <c:v>0</c:v>
                </c:pt>
                <c:pt idx="52257">
                  <c:v>0</c:v>
                </c:pt>
                <c:pt idx="52258">
                  <c:v>0</c:v>
                </c:pt>
                <c:pt idx="52259">
                  <c:v>0</c:v>
                </c:pt>
                <c:pt idx="52260">
                  <c:v>0</c:v>
                </c:pt>
                <c:pt idx="52261">
                  <c:v>0</c:v>
                </c:pt>
                <c:pt idx="52262">
                  <c:v>0</c:v>
                </c:pt>
                <c:pt idx="52263">
                  <c:v>0</c:v>
                </c:pt>
                <c:pt idx="52264">
                  <c:v>0</c:v>
                </c:pt>
                <c:pt idx="52265">
                  <c:v>0</c:v>
                </c:pt>
                <c:pt idx="52266">
                  <c:v>0</c:v>
                </c:pt>
                <c:pt idx="52267">
                  <c:v>0</c:v>
                </c:pt>
                <c:pt idx="52268">
                  <c:v>0</c:v>
                </c:pt>
                <c:pt idx="52269">
                  <c:v>0</c:v>
                </c:pt>
                <c:pt idx="52270">
                  <c:v>0</c:v>
                </c:pt>
                <c:pt idx="52271">
                  <c:v>0</c:v>
                </c:pt>
                <c:pt idx="52272">
                  <c:v>0</c:v>
                </c:pt>
                <c:pt idx="52273">
                  <c:v>0</c:v>
                </c:pt>
                <c:pt idx="52274">
                  <c:v>0</c:v>
                </c:pt>
                <c:pt idx="52275">
                  <c:v>0</c:v>
                </c:pt>
                <c:pt idx="52276">
                  <c:v>0</c:v>
                </c:pt>
                <c:pt idx="52277">
                  <c:v>0</c:v>
                </c:pt>
                <c:pt idx="52278">
                  <c:v>0</c:v>
                </c:pt>
                <c:pt idx="52279">
                  <c:v>0</c:v>
                </c:pt>
                <c:pt idx="52280">
                  <c:v>0</c:v>
                </c:pt>
                <c:pt idx="52281">
                  <c:v>0</c:v>
                </c:pt>
                <c:pt idx="52282">
                  <c:v>0</c:v>
                </c:pt>
                <c:pt idx="52283">
                  <c:v>0</c:v>
                </c:pt>
                <c:pt idx="52284">
                  <c:v>0</c:v>
                </c:pt>
                <c:pt idx="52285">
                  <c:v>0</c:v>
                </c:pt>
                <c:pt idx="52286">
                  <c:v>0</c:v>
                </c:pt>
                <c:pt idx="52287">
                  <c:v>0</c:v>
                </c:pt>
                <c:pt idx="52288">
                  <c:v>0</c:v>
                </c:pt>
                <c:pt idx="52289">
                  <c:v>0</c:v>
                </c:pt>
                <c:pt idx="52290">
                  <c:v>0</c:v>
                </c:pt>
                <c:pt idx="52291">
                  <c:v>0</c:v>
                </c:pt>
                <c:pt idx="52292">
                  <c:v>0</c:v>
                </c:pt>
                <c:pt idx="52293">
                  <c:v>0</c:v>
                </c:pt>
                <c:pt idx="52294">
                  <c:v>0</c:v>
                </c:pt>
                <c:pt idx="52295">
                  <c:v>0</c:v>
                </c:pt>
                <c:pt idx="52296">
                  <c:v>0</c:v>
                </c:pt>
                <c:pt idx="52297">
                  <c:v>0</c:v>
                </c:pt>
                <c:pt idx="52298">
                  <c:v>0</c:v>
                </c:pt>
                <c:pt idx="52299">
                  <c:v>0</c:v>
                </c:pt>
                <c:pt idx="52300">
                  <c:v>0</c:v>
                </c:pt>
                <c:pt idx="52301">
                  <c:v>0</c:v>
                </c:pt>
                <c:pt idx="52302">
                  <c:v>0</c:v>
                </c:pt>
                <c:pt idx="52303">
                  <c:v>0</c:v>
                </c:pt>
                <c:pt idx="52304">
                  <c:v>0</c:v>
                </c:pt>
                <c:pt idx="52305">
                  <c:v>0</c:v>
                </c:pt>
                <c:pt idx="52306">
                  <c:v>0</c:v>
                </c:pt>
                <c:pt idx="52307">
                  <c:v>0</c:v>
                </c:pt>
                <c:pt idx="52308">
                  <c:v>0</c:v>
                </c:pt>
                <c:pt idx="52309">
                  <c:v>0</c:v>
                </c:pt>
                <c:pt idx="52310">
                  <c:v>0</c:v>
                </c:pt>
                <c:pt idx="52311">
                  <c:v>0</c:v>
                </c:pt>
                <c:pt idx="52312">
                  <c:v>0</c:v>
                </c:pt>
                <c:pt idx="52313">
                  <c:v>0</c:v>
                </c:pt>
                <c:pt idx="52314">
                  <c:v>0</c:v>
                </c:pt>
                <c:pt idx="52315">
                  <c:v>0</c:v>
                </c:pt>
                <c:pt idx="52316">
                  <c:v>0</c:v>
                </c:pt>
                <c:pt idx="52317">
                  <c:v>0</c:v>
                </c:pt>
                <c:pt idx="52318">
                  <c:v>0</c:v>
                </c:pt>
                <c:pt idx="52319">
                  <c:v>0</c:v>
                </c:pt>
                <c:pt idx="52320">
                  <c:v>0</c:v>
                </c:pt>
                <c:pt idx="52321">
                  <c:v>0</c:v>
                </c:pt>
                <c:pt idx="52322">
                  <c:v>0</c:v>
                </c:pt>
                <c:pt idx="52323">
                  <c:v>0</c:v>
                </c:pt>
                <c:pt idx="52324">
                  <c:v>0</c:v>
                </c:pt>
                <c:pt idx="52325">
                  <c:v>0</c:v>
                </c:pt>
                <c:pt idx="52326">
                  <c:v>0</c:v>
                </c:pt>
                <c:pt idx="52327">
                  <c:v>0</c:v>
                </c:pt>
                <c:pt idx="52328">
                  <c:v>0</c:v>
                </c:pt>
                <c:pt idx="52329">
                  <c:v>0</c:v>
                </c:pt>
                <c:pt idx="52330">
                  <c:v>0</c:v>
                </c:pt>
                <c:pt idx="52331">
                  <c:v>0</c:v>
                </c:pt>
                <c:pt idx="52332">
                  <c:v>0</c:v>
                </c:pt>
                <c:pt idx="52333">
                  <c:v>0</c:v>
                </c:pt>
                <c:pt idx="52334">
                  <c:v>0</c:v>
                </c:pt>
                <c:pt idx="52335">
                  <c:v>0</c:v>
                </c:pt>
                <c:pt idx="52336">
                  <c:v>0</c:v>
                </c:pt>
                <c:pt idx="52337">
                  <c:v>0</c:v>
                </c:pt>
                <c:pt idx="52338">
                  <c:v>0</c:v>
                </c:pt>
                <c:pt idx="52339">
                  <c:v>0</c:v>
                </c:pt>
                <c:pt idx="52340">
                  <c:v>0</c:v>
                </c:pt>
                <c:pt idx="52341">
                  <c:v>0</c:v>
                </c:pt>
                <c:pt idx="52342">
                  <c:v>0</c:v>
                </c:pt>
                <c:pt idx="52343">
                  <c:v>0</c:v>
                </c:pt>
                <c:pt idx="52344">
                  <c:v>0</c:v>
                </c:pt>
                <c:pt idx="52345">
                  <c:v>0</c:v>
                </c:pt>
                <c:pt idx="52346">
                  <c:v>0</c:v>
                </c:pt>
                <c:pt idx="52347">
                  <c:v>0</c:v>
                </c:pt>
                <c:pt idx="52348">
                  <c:v>0</c:v>
                </c:pt>
                <c:pt idx="52349">
                  <c:v>0</c:v>
                </c:pt>
                <c:pt idx="52350">
                  <c:v>0</c:v>
                </c:pt>
                <c:pt idx="52351">
                  <c:v>0</c:v>
                </c:pt>
                <c:pt idx="52352">
                  <c:v>0</c:v>
                </c:pt>
                <c:pt idx="52353">
                  <c:v>0</c:v>
                </c:pt>
                <c:pt idx="52354">
                  <c:v>0</c:v>
                </c:pt>
                <c:pt idx="52355">
                  <c:v>0</c:v>
                </c:pt>
                <c:pt idx="52356">
                  <c:v>0</c:v>
                </c:pt>
                <c:pt idx="52357">
                  <c:v>0</c:v>
                </c:pt>
                <c:pt idx="52358">
                  <c:v>0</c:v>
                </c:pt>
                <c:pt idx="52359">
                  <c:v>0</c:v>
                </c:pt>
                <c:pt idx="52360">
                  <c:v>0</c:v>
                </c:pt>
                <c:pt idx="52361">
                  <c:v>0</c:v>
                </c:pt>
                <c:pt idx="52362">
                  <c:v>0</c:v>
                </c:pt>
                <c:pt idx="52363">
                  <c:v>0</c:v>
                </c:pt>
                <c:pt idx="52364">
                  <c:v>0</c:v>
                </c:pt>
                <c:pt idx="52365">
                  <c:v>0</c:v>
                </c:pt>
                <c:pt idx="52366">
                  <c:v>0</c:v>
                </c:pt>
                <c:pt idx="52367">
                  <c:v>0</c:v>
                </c:pt>
                <c:pt idx="52368">
                  <c:v>0</c:v>
                </c:pt>
                <c:pt idx="52369">
                  <c:v>0</c:v>
                </c:pt>
                <c:pt idx="52370">
                  <c:v>0</c:v>
                </c:pt>
                <c:pt idx="52371">
                  <c:v>0</c:v>
                </c:pt>
                <c:pt idx="52372">
                  <c:v>0</c:v>
                </c:pt>
                <c:pt idx="52373">
                  <c:v>0</c:v>
                </c:pt>
                <c:pt idx="52374">
                  <c:v>0</c:v>
                </c:pt>
                <c:pt idx="52375">
                  <c:v>0</c:v>
                </c:pt>
                <c:pt idx="52376">
                  <c:v>0</c:v>
                </c:pt>
                <c:pt idx="52377">
                  <c:v>0</c:v>
                </c:pt>
                <c:pt idx="52378">
                  <c:v>0</c:v>
                </c:pt>
                <c:pt idx="52379">
                  <c:v>0</c:v>
                </c:pt>
                <c:pt idx="52380">
                  <c:v>0</c:v>
                </c:pt>
                <c:pt idx="52381">
                  <c:v>0</c:v>
                </c:pt>
                <c:pt idx="52382">
                  <c:v>0</c:v>
                </c:pt>
                <c:pt idx="52383">
                  <c:v>0</c:v>
                </c:pt>
                <c:pt idx="52384">
                  <c:v>0</c:v>
                </c:pt>
                <c:pt idx="52385">
                  <c:v>0</c:v>
                </c:pt>
                <c:pt idx="52386">
                  <c:v>0</c:v>
                </c:pt>
                <c:pt idx="52387">
                  <c:v>0</c:v>
                </c:pt>
                <c:pt idx="52388">
                  <c:v>0</c:v>
                </c:pt>
                <c:pt idx="52389">
                  <c:v>0</c:v>
                </c:pt>
                <c:pt idx="52390">
                  <c:v>0</c:v>
                </c:pt>
                <c:pt idx="52391">
                  <c:v>0</c:v>
                </c:pt>
                <c:pt idx="52392">
                  <c:v>0</c:v>
                </c:pt>
                <c:pt idx="52393">
                  <c:v>0</c:v>
                </c:pt>
                <c:pt idx="52394">
                  <c:v>0</c:v>
                </c:pt>
                <c:pt idx="52395">
                  <c:v>0</c:v>
                </c:pt>
                <c:pt idx="52396">
                  <c:v>0</c:v>
                </c:pt>
                <c:pt idx="52397">
                  <c:v>0</c:v>
                </c:pt>
                <c:pt idx="52398">
                  <c:v>0</c:v>
                </c:pt>
                <c:pt idx="52399">
                  <c:v>0</c:v>
                </c:pt>
                <c:pt idx="52400">
                  <c:v>0</c:v>
                </c:pt>
                <c:pt idx="52401">
                  <c:v>0</c:v>
                </c:pt>
                <c:pt idx="52402">
                  <c:v>0</c:v>
                </c:pt>
                <c:pt idx="52403">
                  <c:v>0</c:v>
                </c:pt>
                <c:pt idx="52404">
                  <c:v>0</c:v>
                </c:pt>
                <c:pt idx="52405">
                  <c:v>0</c:v>
                </c:pt>
                <c:pt idx="52406">
                  <c:v>0</c:v>
                </c:pt>
                <c:pt idx="52407">
                  <c:v>0</c:v>
                </c:pt>
                <c:pt idx="52408">
                  <c:v>0</c:v>
                </c:pt>
                <c:pt idx="52409">
                  <c:v>0</c:v>
                </c:pt>
                <c:pt idx="52410">
                  <c:v>0</c:v>
                </c:pt>
                <c:pt idx="52411">
                  <c:v>0</c:v>
                </c:pt>
                <c:pt idx="52412">
                  <c:v>0</c:v>
                </c:pt>
                <c:pt idx="52413">
                  <c:v>0</c:v>
                </c:pt>
                <c:pt idx="52414">
                  <c:v>0</c:v>
                </c:pt>
                <c:pt idx="52415">
                  <c:v>0</c:v>
                </c:pt>
                <c:pt idx="52416">
                  <c:v>0</c:v>
                </c:pt>
                <c:pt idx="52417">
                  <c:v>0</c:v>
                </c:pt>
                <c:pt idx="52418">
                  <c:v>0</c:v>
                </c:pt>
                <c:pt idx="52419">
                  <c:v>0</c:v>
                </c:pt>
                <c:pt idx="52420">
                  <c:v>0</c:v>
                </c:pt>
                <c:pt idx="52421">
                  <c:v>0</c:v>
                </c:pt>
                <c:pt idx="52422">
                  <c:v>0</c:v>
                </c:pt>
                <c:pt idx="52423">
                  <c:v>0</c:v>
                </c:pt>
                <c:pt idx="52424">
                  <c:v>0</c:v>
                </c:pt>
                <c:pt idx="52425">
                  <c:v>0</c:v>
                </c:pt>
                <c:pt idx="52426">
                  <c:v>0</c:v>
                </c:pt>
                <c:pt idx="52427">
                  <c:v>0</c:v>
                </c:pt>
                <c:pt idx="52428">
                  <c:v>0</c:v>
                </c:pt>
                <c:pt idx="52429">
                  <c:v>0</c:v>
                </c:pt>
                <c:pt idx="52430">
                  <c:v>0</c:v>
                </c:pt>
                <c:pt idx="52431">
                  <c:v>0</c:v>
                </c:pt>
                <c:pt idx="52432">
                  <c:v>0</c:v>
                </c:pt>
                <c:pt idx="52433">
                  <c:v>0</c:v>
                </c:pt>
                <c:pt idx="52434">
                  <c:v>0</c:v>
                </c:pt>
                <c:pt idx="52435">
                  <c:v>0</c:v>
                </c:pt>
                <c:pt idx="52436">
                  <c:v>0</c:v>
                </c:pt>
                <c:pt idx="52437">
                  <c:v>0</c:v>
                </c:pt>
                <c:pt idx="52438">
                  <c:v>0</c:v>
                </c:pt>
                <c:pt idx="52439">
                  <c:v>0</c:v>
                </c:pt>
                <c:pt idx="52440">
                  <c:v>0</c:v>
                </c:pt>
                <c:pt idx="52441">
                  <c:v>0</c:v>
                </c:pt>
                <c:pt idx="52442">
                  <c:v>0</c:v>
                </c:pt>
                <c:pt idx="52443">
                  <c:v>0</c:v>
                </c:pt>
                <c:pt idx="52444">
                  <c:v>0</c:v>
                </c:pt>
                <c:pt idx="52445">
                  <c:v>0</c:v>
                </c:pt>
                <c:pt idx="52446">
                  <c:v>0</c:v>
                </c:pt>
                <c:pt idx="52447">
                  <c:v>0</c:v>
                </c:pt>
                <c:pt idx="52448">
                  <c:v>0</c:v>
                </c:pt>
                <c:pt idx="52449">
                  <c:v>0</c:v>
                </c:pt>
                <c:pt idx="52450">
                  <c:v>0</c:v>
                </c:pt>
                <c:pt idx="52451">
                  <c:v>0</c:v>
                </c:pt>
                <c:pt idx="52452">
                  <c:v>0</c:v>
                </c:pt>
                <c:pt idx="52453">
                  <c:v>0</c:v>
                </c:pt>
                <c:pt idx="52454">
                  <c:v>0</c:v>
                </c:pt>
                <c:pt idx="52455">
                  <c:v>0</c:v>
                </c:pt>
                <c:pt idx="52456">
                  <c:v>0</c:v>
                </c:pt>
                <c:pt idx="52457">
                  <c:v>0</c:v>
                </c:pt>
                <c:pt idx="52458">
                  <c:v>0</c:v>
                </c:pt>
                <c:pt idx="52459">
                  <c:v>0</c:v>
                </c:pt>
                <c:pt idx="52460">
                  <c:v>0</c:v>
                </c:pt>
                <c:pt idx="52461">
                  <c:v>0</c:v>
                </c:pt>
                <c:pt idx="52462">
                  <c:v>0</c:v>
                </c:pt>
                <c:pt idx="52463">
                  <c:v>0</c:v>
                </c:pt>
                <c:pt idx="52464">
                  <c:v>0</c:v>
                </c:pt>
                <c:pt idx="52465">
                  <c:v>0</c:v>
                </c:pt>
                <c:pt idx="52466">
                  <c:v>0</c:v>
                </c:pt>
                <c:pt idx="52467">
                  <c:v>0</c:v>
                </c:pt>
                <c:pt idx="52468">
                  <c:v>0</c:v>
                </c:pt>
                <c:pt idx="52469">
                  <c:v>0</c:v>
                </c:pt>
                <c:pt idx="52470">
                  <c:v>0</c:v>
                </c:pt>
                <c:pt idx="52471">
                  <c:v>0</c:v>
                </c:pt>
                <c:pt idx="52472">
                  <c:v>0</c:v>
                </c:pt>
                <c:pt idx="52473">
                  <c:v>0</c:v>
                </c:pt>
                <c:pt idx="52474">
                  <c:v>0</c:v>
                </c:pt>
                <c:pt idx="52475">
                  <c:v>0</c:v>
                </c:pt>
                <c:pt idx="52476">
                  <c:v>0</c:v>
                </c:pt>
                <c:pt idx="52477">
                  <c:v>0</c:v>
                </c:pt>
                <c:pt idx="52478">
                  <c:v>0</c:v>
                </c:pt>
                <c:pt idx="52479">
                  <c:v>0</c:v>
                </c:pt>
                <c:pt idx="52480">
                  <c:v>0</c:v>
                </c:pt>
                <c:pt idx="52481">
                  <c:v>0</c:v>
                </c:pt>
                <c:pt idx="52482">
                  <c:v>0</c:v>
                </c:pt>
                <c:pt idx="52483">
                  <c:v>0</c:v>
                </c:pt>
                <c:pt idx="52484">
                  <c:v>0</c:v>
                </c:pt>
                <c:pt idx="52485">
                  <c:v>0</c:v>
                </c:pt>
                <c:pt idx="52486">
                  <c:v>0</c:v>
                </c:pt>
                <c:pt idx="52487">
                  <c:v>0</c:v>
                </c:pt>
                <c:pt idx="52488">
                  <c:v>0</c:v>
                </c:pt>
                <c:pt idx="52489">
                  <c:v>0</c:v>
                </c:pt>
                <c:pt idx="52490">
                  <c:v>0</c:v>
                </c:pt>
                <c:pt idx="52491">
                  <c:v>0</c:v>
                </c:pt>
                <c:pt idx="52492">
                  <c:v>0</c:v>
                </c:pt>
                <c:pt idx="52493">
                  <c:v>0</c:v>
                </c:pt>
                <c:pt idx="52494">
                  <c:v>0</c:v>
                </c:pt>
                <c:pt idx="52495">
                  <c:v>0</c:v>
                </c:pt>
                <c:pt idx="52496">
                  <c:v>0</c:v>
                </c:pt>
                <c:pt idx="52497">
                  <c:v>0</c:v>
                </c:pt>
                <c:pt idx="52498">
                  <c:v>0</c:v>
                </c:pt>
                <c:pt idx="52499">
                  <c:v>0</c:v>
                </c:pt>
                <c:pt idx="52500">
                  <c:v>0</c:v>
                </c:pt>
                <c:pt idx="52501">
                  <c:v>0</c:v>
                </c:pt>
                <c:pt idx="52502">
                  <c:v>0</c:v>
                </c:pt>
                <c:pt idx="52503">
                  <c:v>0</c:v>
                </c:pt>
                <c:pt idx="52504">
                  <c:v>0</c:v>
                </c:pt>
                <c:pt idx="52505">
                  <c:v>0</c:v>
                </c:pt>
                <c:pt idx="52506">
                  <c:v>0</c:v>
                </c:pt>
                <c:pt idx="52507">
                  <c:v>0</c:v>
                </c:pt>
                <c:pt idx="52508">
                  <c:v>0</c:v>
                </c:pt>
                <c:pt idx="52509">
                  <c:v>0</c:v>
                </c:pt>
                <c:pt idx="52510">
                  <c:v>0</c:v>
                </c:pt>
                <c:pt idx="52511">
                  <c:v>0</c:v>
                </c:pt>
                <c:pt idx="52512">
                  <c:v>0</c:v>
                </c:pt>
                <c:pt idx="52513">
                  <c:v>0</c:v>
                </c:pt>
                <c:pt idx="52514">
                  <c:v>0</c:v>
                </c:pt>
                <c:pt idx="52515">
                  <c:v>0</c:v>
                </c:pt>
                <c:pt idx="52516">
                  <c:v>0</c:v>
                </c:pt>
                <c:pt idx="52517">
                  <c:v>0</c:v>
                </c:pt>
                <c:pt idx="52518">
                  <c:v>0</c:v>
                </c:pt>
                <c:pt idx="52519">
                  <c:v>0</c:v>
                </c:pt>
                <c:pt idx="52520">
                  <c:v>0</c:v>
                </c:pt>
                <c:pt idx="52521">
                  <c:v>0</c:v>
                </c:pt>
                <c:pt idx="52522">
                  <c:v>0</c:v>
                </c:pt>
                <c:pt idx="52523">
                  <c:v>0</c:v>
                </c:pt>
                <c:pt idx="52524">
                  <c:v>0</c:v>
                </c:pt>
                <c:pt idx="52525">
                  <c:v>0</c:v>
                </c:pt>
                <c:pt idx="52526">
                  <c:v>0</c:v>
                </c:pt>
                <c:pt idx="52527">
                  <c:v>0</c:v>
                </c:pt>
                <c:pt idx="52528">
                  <c:v>0</c:v>
                </c:pt>
                <c:pt idx="52529">
                  <c:v>0</c:v>
                </c:pt>
                <c:pt idx="52530">
                  <c:v>0</c:v>
                </c:pt>
                <c:pt idx="52531">
                  <c:v>0</c:v>
                </c:pt>
                <c:pt idx="52532">
                  <c:v>0</c:v>
                </c:pt>
                <c:pt idx="52533">
                  <c:v>0</c:v>
                </c:pt>
                <c:pt idx="52534">
                  <c:v>0</c:v>
                </c:pt>
                <c:pt idx="52535">
                  <c:v>0</c:v>
                </c:pt>
                <c:pt idx="52536">
                  <c:v>0</c:v>
                </c:pt>
                <c:pt idx="52537">
                  <c:v>0</c:v>
                </c:pt>
                <c:pt idx="52538">
                  <c:v>0</c:v>
                </c:pt>
                <c:pt idx="52539">
                  <c:v>0</c:v>
                </c:pt>
                <c:pt idx="52540">
                  <c:v>0</c:v>
                </c:pt>
                <c:pt idx="52541">
                  <c:v>0</c:v>
                </c:pt>
                <c:pt idx="52542">
                  <c:v>0</c:v>
                </c:pt>
                <c:pt idx="52543">
                  <c:v>0</c:v>
                </c:pt>
                <c:pt idx="52544">
                  <c:v>0</c:v>
                </c:pt>
                <c:pt idx="52545">
                  <c:v>0</c:v>
                </c:pt>
                <c:pt idx="52546">
                  <c:v>0</c:v>
                </c:pt>
                <c:pt idx="52547">
                  <c:v>0</c:v>
                </c:pt>
                <c:pt idx="52548">
                  <c:v>0</c:v>
                </c:pt>
                <c:pt idx="52549">
                  <c:v>0</c:v>
                </c:pt>
                <c:pt idx="52550">
                  <c:v>0</c:v>
                </c:pt>
                <c:pt idx="52551">
                  <c:v>0</c:v>
                </c:pt>
                <c:pt idx="52552">
                  <c:v>0</c:v>
                </c:pt>
                <c:pt idx="52553">
                  <c:v>0</c:v>
                </c:pt>
                <c:pt idx="52554">
                  <c:v>0</c:v>
                </c:pt>
                <c:pt idx="52555">
                  <c:v>0</c:v>
                </c:pt>
                <c:pt idx="52556">
                  <c:v>0</c:v>
                </c:pt>
                <c:pt idx="52557">
                  <c:v>0</c:v>
                </c:pt>
                <c:pt idx="52558">
                  <c:v>0</c:v>
                </c:pt>
                <c:pt idx="52559">
                  <c:v>0</c:v>
                </c:pt>
              </c:numCache>
            </c:numRef>
          </c:val>
          <c:extLst>
            <c:ext xmlns:c16="http://schemas.microsoft.com/office/drawing/2014/chart" uri="{C3380CC4-5D6E-409C-BE32-E72D297353CC}">
              <c16:uniqueId val="{00000001-6D16-479A-BB08-241DD5E83ABC}"/>
            </c:ext>
          </c:extLst>
        </c:ser>
        <c:dLbls>
          <c:showLegendKey val="0"/>
          <c:showVal val="0"/>
          <c:showCatName val="0"/>
          <c:showSerName val="0"/>
          <c:showPercent val="0"/>
          <c:showBubbleSize val="0"/>
        </c:dLbls>
        <c:axId val="824041583"/>
        <c:axId val="1040826191"/>
      </c:areaChart>
      <c:catAx>
        <c:axId val="824041583"/>
        <c:scaling>
          <c:orientation val="minMax"/>
        </c:scaling>
        <c:delete val="0"/>
        <c:axPos val="b"/>
        <c:numFmt formatCode="@" sourceLinked="0"/>
        <c:majorTickMark val="out"/>
        <c:minorTickMark val="none"/>
        <c:tickLblPos val="nextTo"/>
        <c:spPr>
          <a:noFill/>
          <a:ln w="9525" cap="flat" cmpd="sng" algn="ctr">
            <a:noFill/>
            <a:round/>
          </a:ln>
          <a:effectLst/>
        </c:spPr>
        <c:txPr>
          <a:bodyPr rot="-2700000" spcFirstLastPara="1" vertOverflow="ellipsis" wrap="square" anchor="ctr" anchorCtr="1"/>
          <a:lstStyle/>
          <a:p>
            <a:pPr>
              <a:defRPr sz="12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040826191"/>
        <c:crosses val="autoZero"/>
        <c:auto val="0"/>
        <c:lblAlgn val="ctr"/>
        <c:lblOffset val="100"/>
        <c:noMultiLvlLbl val="0"/>
      </c:catAx>
      <c:valAx>
        <c:axId val="1040826191"/>
        <c:scaling>
          <c:orientation val="minMax"/>
          <c:max val="160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r>
                  <a:rPr lang="en-CA" sz="1400"/>
                  <a:t>Cooling Rate (W)</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824041583"/>
        <c:crosses val="autoZero"/>
        <c:crossBetween val="midCat"/>
        <c:majorUnit val="2000"/>
      </c:valAx>
      <c:spPr>
        <a:noFill/>
        <a:ln w="15875">
          <a:solidFill>
            <a:schemeClr val="tx1"/>
          </a:solid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zero"/>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Calibri" panose="020F0502020204030204" pitchFamily="34" charset="0"/>
                <a:ea typeface="Calibri" panose="020F0502020204030204" pitchFamily="34" charset="0"/>
                <a:cs typeface="Calibri" panose="020F0502020204030204" pitchFamily="34" charset="0"/>
              </a:defRPr>
            </a:pPr>
            <a:r>
              <a:rPr lang="en-CA" sz="1800" b="1" dirty="0"/>
              <a:t>Mismatch: Diurnal</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title>
    <c:autoTitleDeleted val="0"/>
    <c:plotArea>
      <c:layout/>
      <c:lineChart>
        <c:grouping val="standard"/>
        <c:varyColors val="0"/>
        <c:ser>
          <c:idx val="0"/>
          <c:order val="0"/>
          <c:tx>
            <c:v>Mechanical Cooling Operation</c:v>
          </c:tx>
          <c:spPr>
            <a:ln w="38100" cap="rnd">
              <a:solidFill>
                <a:srgbClr val="7030A0"/>
              </a:solidFill>
              <a:round/>
            </a:ln>
            <a:effectLst/>
          </c:spPr>
          <c:marker>
            <c:symbol val="none"/>
          </c:marker>
          <c:cat>
            <c:numRef>
              <c:f>'Temporal Mismatch - Scenario B2'!$B$3:$B$146</c:f>
              <c:numCache>
                <c:formatCode>General</c:formatCode>
                <c:ptCount val="144"/>
                <c:pt idx="0" formatCode="h:mm">
                  <c:v>0</c:v>
                </c:pt>
                <c:pt idx="6" formatCode="h:mm">
                  <c:v>4.1666666666666664E-2</c:v>
                </c:pt>
                <c:pt idx="12" formatCode="h:mm">
                  <c:v>8.3333333333333329E-2</c:v>
                </c:pt>
                <c:pt idx="18" formatCode="h:mm">
                  <c:v>0.125</c:v>
                </c:pt>
                <c:pt idx="24" formatCode="h:mm">
                  <c:v>0.16666666666666666</c:v>
                </c:pt>
                <c:pt idx="30" formatCode="h:mm">
                  <c:v>0.20833333333333331</c:v>
                </c:pt>
                <c:pt idx="36" formatCode="h:mm">
                  <c:v>0.24999999999999997</c:v>
                </c:pt>
                <c:pt idx="42" formatCode="h:mm">
                  <c:v>0.29166666666666663</c:v>
                </c:pt>
                <c:pt idx="48" formatCode="h:mm">
                  <c:v>0.33333333333333331</c:v>
                </c:pt>
                <c:pt idx="54" formatCode="h:mm">
                  <c:v>0.375</c:v>
                </c:pt>
                <c:pt idx="60" formatCode="h:mm">
                  <c:v>0.41666666666666669</c:v>
                </c:pt>
                <c:pt idx="66" formatCode="h:mm">
                  <c:v>0.45833333333333337</c:v>
                </c:pt>
                <c:pt idx="72" formatCode="h:mm">
                  <c:v>0.5</c:v>
                </c:pt>
                <c:pt idx="78" formatCode="h:mm">
                  <c:v>0.54166666666666663</c:v>
                </c:pt>
                <c:pt idx="84" formatCode="h:mm">
                  <c:v>0.58333333333333326</c:v>
                </c:pt>
                <c:pt idx="90" formatCode="h:mm">
                  <c:v>0.62499999999999989</c:v>
                </c:pt>
                <c:pt idx="96" formatCode="h:mm">
                  <c:v>0.66666666666666652</c:v>
                </c:pt>
                <c:pt idx="102" formatCode="h:mm">
                  <c:v>0.70833333333333315</c:v>
                </c:pt>
                <c:pt idx="108" formatCode="h:mm">
                  <c:v>0.74999999999999978</c:v>
                </c:pt>
                <c:pt idx="114" formatCode="h:mm">
                  <c:v>0.79166666666666641</c:v>
                </c:pt>
                <c:pt idx="120" formatCode="h:mm">
                  <c:v>0.83333333333333304</c:v>
                </c:pt>
                <c:pt idx="126" formatCode="h:mm">
                  <c:v>0.87499999999999967</c:v>
                </c:pt>
                <c:pt idx="132" formatCode="h:mm">
                  <c:v>0.9166666666666663</c:v>
                </c:pt>
                <c:pt idx="138" formatCode="h:mm">
                  <c:v>0.95833333333333293</c:v>
                </c:pt>
              </c:numCache>
            </c:numRef>
          </c:cat>
          <c:val>
            <c:numRef>
              <c:f>'Temporal Mismatch - Scenario B2'!$C$3:$C$146</c:f>
              <c:numCache>
                <c:formatCode>General</c:formatCode>
                <c:ptCount val="14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88.624411313461707</c:v>
                </c:pt>
                <c:pt idx="86">
                  <c:v>287.86024177099398</c:v>
                </c:pt>
                <c:pt idx="87">
                  <c:v>446.14962743463201</c:v>
                </c:pt>
                <c:pt idx="88">
                  <c:v>621.84448315564805</c:v>
                </c:pt>
                <c:pt idx="89">
                  <c:v>789.84064200747196</c:v>
                </c:pt>
                <c:pt idx="90">
                  <c:v>827.22386924483999</c:v>
                </c:pt>
                <c:pt idx="91">
                  <c:v>822.22105403243495</c:v>
                </c:pt>
                <c:pt idx="92">
                  <c:v>828.07839267546103</c:v>
                </c:pt>
                <c:pt idx="93">
                  <c:v>829.62325966594597</c:v>
                </c:pt>
                <c:pt idx="94">
                  <c:v>826.93478745689094</c:v>
                </c:pt>
                <c:pt idx="95">
                  <c:v>818.32263061524804</c:v>
                </c:pt>
                <c:pt idx="96">
                  <c:v>786.11028855541497</c:v>
                </c:pt>
                <c:pt idx="97">
                  <c:v>861.58912792392903</c:v>
                </c:pt>
                <c:pt idx="98">
                  <c:v>930.95180444504399</c:v>
                </c:pt>
                <c:pt idx="99">
                  <c:v>993.43649968308205</c:v>
                </c:pt>
                <c:pt idx="100">
                  <c:v>1048.9301130823201</c:v>
                </c:pt>
                <c:pt idx="101">
                  <c:v>1097.48706200774</c:v>
                </c:pt>
                <c:pt idx="102">
                  <c:v>1350.9866130953601</c:v>
                </c:pt>
                <c:pt idx="103">
                  <c:v>1219.9189046281699</c:v>
                </c:pt>
                <c:pt idx="104">
                  <c:v>1078.1680289814201</c:v>
                </c:pt>
                <c:pt idx="105">
                  <c:v>928.15402371817402</c:v>
                </c:pt>
                <c:pt idx="106">
                  <c:v>770.13351617151704</c:v>
                </c:pt>
                <c:pt idx="107">
                  <c:v>604.16478249915303</c:v>
                </c:pt>
                <c:pt idx="108">
                  <c:v>550.80767774245396</c:v>
                </c:pt>
                <c:pt idx="109">
                  <c:v>400.78238432412098</c:v>
                </c:pt>
                <c:pt idx="110">
                  <c:v>239.97782970329399</c:v>
                </c:pt>
                <c:pt idx="111">
                  <c:v>71.330478525073801</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numCache>
            </c:numRef>
          </c:val>
          <c:smooth val="0"/>
          <c:extLst>
            <c:ext xmlns:c16="http://schemas.microsoft.com/office/drawing/2014/chart" uri="{C3380CC4-5D6E-409C-BE32-E72D297353CC}">
              <c16:uniqueId val="{00000000-16D0-4FB3-B2F5-1BF560EAE3F3}"/>
            </c:ext>
          </c:extLst>
        </c:ser>
        <c:dLbls>
          <c:showLegendKey val="0"/>
          <c:showVal val="0"/>
          <c:showCatName val="0"/>
          <c:showSerName val="0"/>
          <c:showPercent val="0"/>
          <c:showBubbleSize val="0"/>
        </c:dLbls>
        <c:marker val="1"/>
        <c:smooth val="0"/>
        <c:axId val="2086020703"/>
        <c:axId val="2086022143"/>
      </c:lineChart>
      <c:lineChart>
        <c:grouping val="standard"/>
        <c:varyColors val="0"/>
        <c:ser>
          <c:idx val="1"/>
          <c:order val="1"/>
          <c:tx>
            <c:v>ASE operation</c:v>
          </c:tx>
          <c:spPr>
            <a:ln w="38100" cap="rnd">
              <a:solidFill>
                <a:schemeClr val="accent5">
                  <a:lumMod val="50000"/>
                </a:schemeClr>
              </a:solidFill>
              <a:round/>
            </a:ln>
            <a:effectLst/>
          </c:spPr>
          <c:marker>
            <c:symbol val="none"/>
          </c:marker>
          <c:cat>
            <c:numRef>
              <c:f>'Temporal Mismatch - Scenario B2'!$B$3:$B$146</c:f>
              <c:numCache>
                <c:formatCode>General</c:formatCode>
                <c:ptCount val="144"/>
                <c:pt idx="0" formatCode="h:mm">
                  <c:v>0</c:v>
                </c:pt>
                <c:pt idx="6" formatCode="h:mm">
                  <c:v>4.1666666666666664E-2</c:v>
                </c:pt>
                <c:pt idx="12" formatCode="h:mm">
                  <c:v>8.3333333333333329E-2</c:v>
                </c:pt>
                <c:pt idx="18" formatCode="h:mm">
                  <c:v>0.125</c:v>
                </c:pt>
                <c:pt idx="24" formatCode="h:mm">
                  <c:v>0.16666666666666666</c:v>
                </c:pt>
                <c:pt idx="30" formatCode="h:mm">
                  <c:v>0.20833333333333331</c:v>
                </c:pt>
                <c:pt idx="36" formatCode="h:mm">
                  <c:v>0.24999999999999997</c:v>
                </c:pt>
                <c:pt idx="42" formatCode="h:mm">
                  <c:v>0.29166666666666663</c:v>
                </c:pt>
                <c:pt idx="48" formatCode="h:mm">
                  <c:v>0.33333333333333331</c:v>
                </c:pt>
                <c:pt idx="54" formatCode="h:mm">
                  <c:v>0.375</c:v>
                </c:pt>
                <c:pt idx="60" formatCode="h:mm">
                  <c:v>0.41666666666666669</c:v>
                </c:pt>
                <c:pt idx="66" formatCode="h:mm">
                  <c:v>0.45833333333333337</c:v>
                </c:pt>
                <c:pt idx="72" formatCode="h:mm">
                  <c:v>0.5</c:v>
                </c:pt>
                <c:pt idx="78" formatCode="h:mm">
                  <c:v>0.54166666666666663</c:v>
                </c:pt>
                <c:pt idx="84" formatCode="h:mm">
                  <c:v>0.58333333333333326</c:v>
                </c:pt>
                <c:pt idx="90" formatCode="h:mm">
                  <c:v>0.62499999999999989</c:v>
                </c:pt>
                <c:pt idx="96" formatCode="h:mm">
                  <c:v>0.66666666666666652</c:v>
                </c:pt>
                <c:pt idx="102" formatCode="h:mm">
                  <c:v>0.70833333333333315</c:v>
                </c:pt>
                <c:pt idx="108" formatCode="h:mm">
                  <c:v>0.74999999999999978</c:v>
                </c:pt>
                <c:pt idx="114" formatCode="h:mm">
                  <c:v>0.79166666666666641</c:v>
                </c:pt>
                <c:pt idx="120" formatCode="h:mm">
                  <c:v>0.83333333333333304</c:v>
                </c:pt>
                <c:pt idx="126" formatCode="h:mm">
                  <c:v>0.87499999999999967</c:v>
                </c:pt>
                <c:pt idx="132" formatCode="h:mm">
                  <c:v>0.9166666666666663</c:v>
                </c:pt>
                <c:pt idx="138" formatCode="h:mm">
                  <c:v>0.95833333333333293</c:v>
                </c:pt>
              </c:numCache>
            </c:numRef>
          </c:cat>
          <c:val>
            <c:numRef>
              <c:f>'Temporal Mismatch - Scenario B2'!$D$3:$D$146</c:f>
              <c:numCache>
                <c:formatCode>General</c:formatCode>
                <c:ptCount val="144"/>
                <c:pt idx="0">
                  <c:v>1</c:v>
                </c:pt>
                <c:pt idx="1">
                  <c:v>1</c:v>
                </c:pt>
                <c:pt idx="2">
                  <c:v>1</c:v>
                </c:pt>
                <c:pt idx="3">
                  <c:v>1</c:v>
                </c:pt>
                <c:pt idx="4">
                  <c:v>1</c:v>
                </c:pt>
                <c:pt idx="5">
                  <c:v>1</c:v>
                </c:pt>
                <c:pt idx="6">
                  <c:v>0.84083148073107405</c:v>
                </c:pt>
                <c:pt idx="7">
                  <c:v>0.77908486840216595</c:v>
                </c:pt>
                <c:pt idx="8">
                  <c:v>0.69598553054559598</c:v>
                </c:pt>
                <c:pt idx="9">
                  <c:v>0.62680443791252005</c:v>
                </c:pt>
                <c:pt idx="10">
                  <c:v>0.56900333484431898</c:v>
                </c:pt>
                <c:pt idx="11">
                  <c:v>0.51979228443106196</c:v>
                </c:pt>
                <c:pt idx="12">
                  <c:v>0.48485808685411202</c:v>
                </c:pt>
                <c:pt idx="13">
                  <c:v>0.45377989602006802</c:v>
                </c:pt>
                <c:pt idx="14">
                  <c:v>0.42654360238541</c:v>
                </c:pt>
                <c:pt idx="15">
                  <c:v>0.40299346666485197</c:v>
                </c:pt>
                <c:pt idx="16">
                  <c:v>0.38259995374662098</c:v>
                </c:pt>
                <c:pt idx="17">
                  <c:v>0.36480021792555001</c:v>
                </c:pt>
                <c:pt idx="18">
                  <c:v>0.33946777075955697</c:v>
                </c:pt>
                <c:pt idx="19">
                  <c:v>0.31620203217561299</c:v>
                </c:pt>
                <c:pt idx="20">
                  <c:v>0.29520852735028702</c:v>
                </c:pt>
                <c:pt idx="21">
                  <c:v>0.27656101571611602</c:v>
                </c:pt>
                <c:pt idx="22">
                  <c:v>0.25994124172887001</c:v>
                </c:pt>
                <c:pt idx="23">
                  <c:v>0.244960045731656</c:v>
                </c:pt>
                <c:pt idx="24">
                  <c:v>0.239642035057959</c:v>
                </c:pt>
                <c:pt idx="25">
                  <c:v>0.23429823805340899</c:v>
                </c:pt>
                <c:pt idx="26">
                  <c:v>0.22942998318975699</c:v>
                </c:pt>
                <c:pt idx="27">
                  <c:v>0.22534747706765601</c:v>
                </c:pt>
                <c:pt idx="28">
                  <c:v>0.22220559336200499</c:v>
                </c:pt>
                <c:pt idx="29">
                  <c:v>0.219901597462831</c:v>
                </c:pt>
                <c:pt idx="30">
                  <c:v>0.22236363850983201</c:v>
                </c:pt>
                <c:pt idx="31">
                  <c:v>0.22623298672537601</c:v>
                </c:pt>
                <c:pt idx="32">
                  <c:v>0.232559859171347</c:v>
                </c:pt>
                <c:pt idx="33">
                  <c:v>0.23914240940259299</c:v>
                </c:pt>
                <c:pt idx="34">
                  <c:v>0.24563508846795801</c:v>
                </c:pt>
                <c:pt idx="35">
                  <c:v>0.252383476045212</c:v>
                </c:pt>
                <c:pt idx="36">
                  <c:v>0.25968065339866397</c:v>
                </c:pt>
                <c:pt idx="37">
                  <c:v>0.28962159943460902</c:v>
                </c:pt>
                <c:pt idx="38">
                  <c:v>0.31191193037409898</c:v>
                </c:pt>
                <c:pt idx="39">
                  <c:v>0.32887819410774899</c:v>
                </c:pt>
                <c:pt idx="40">
                  <c:v>0.34185170921386498</c:v>
                </c:pt>
                <c:pt idx="41">
                  <c:v>0.35444677014329701</c:v>
                </c:pt>
                <c:pt idx="42">
                  <c:v>0.36356994562322897</c:v>
                </c:pt>
                <c:pt idx="43">
                  <c:v>0.37478655421096901</c:v>
                </c:pt>
                <c:pt idx="44">
                  <c:v>0.38600200371618898</c:v>
                </c:pt>
                <c:pt idx="45">
                  <c:v>0.40110545154164201</c:v>
                </c:pt>
                <c:pt idx="46">
                  <c:v>0.41277628004466499</c:v>
                </c:pt>
                <c:pt idx="47">
                  <c:v>0.42380758969761501</c:v>
                </c:pt>
                <c:pt idx="48">
                  <c:v>0.42855259799845802</c:v>
                </c:pt>
                <c:pt idx="49">
                  <c:v>0.42505194687987202</c:v>
                </c:pt>
                <c:pt idx="50">
                  <c:v>0.42796197339118403</c:v>
                </c:pt>
                <c:pt idx="51">
                  <c:v>0.43648963104016603</c:v>
                </c:pt>
                <c:pt idx="52">
                  <c:v>0.44645273276988401</c:v>
                </c:pt>
                <c:pt idx="53">
                  <c:v>0.45705721760867002</c:v>
                </c:pt>
                <c:pt idx="54">
                  <c:v>0.46864069012766502</c:v>
                </c:pt>
                <c:pt idx="55">
                  <c:v>0.48072672032508101</c:v>
                </c:pt>
                <c:pt idx="56">
                  <c:v>0.49288099794561702</c:v>
                </c:pt>
                <c:pt idx="57">
                  <c:v>0.50638616727868802</c:v>
                </c:pt>
                <c:pt idx="58">
                  <c:v>0.52085045605065305</c:v>
                </c:pt>
                <c:pt idx="59">
                  <c:v>0.53594879094522097</c:v>
                </c:pt>
                <c:pt idx="60">
                  <c:v>0.55252292292737104</c:v>
                </c:pt>
                <c:pt idx="61">
                  <c:v>0.57023328077475699</c:v>
                </c:pt>
                <c:pt idx="62">
                  <c:v>0.58818072284777401</c:v>
                </c:pt>
                <c:pt idx="63">
                  <c:v>0.60888390458025798</c:v>
                </c:pt>
                <c:pt idx="64">
                  <c:v>0.63175198673978294</c:v>
                </c:pt>
                <c:pt idx="65">
                  <c:v>0.65623273916859304</c:v>
                </c:pt>
                <c:pt idx="66">
                  <c:v>0.67091464288553504</c:v>
                </c:pt>
                <c:pt idx="67">
                  <c:v>0.66856294914173897</c:v>
                </c:pt>
                <c:pt idx="68">
                  <c:v>0.66236607516507795</c:v>
                </c:pt>
                <c:pt idx="69">
                  <c:v>0.65675479807800097</c:v>
                </c:pt>
                <c:pt idx="70">
                  <c:v>0.65297401833375701</c:v>
                </c:pt>
                <c:pt idx="71">
                  <c:v>0.64855180168751903</c:v>
                </c:pt>
                <c:pt idx="72">
                  <c:v>0.64836340074965604</c:v>
                </c:pt>
                <c:pt idx="73">
                  <c:v>0.66326942184383197</c:v>
                </c:pt>
                <c:pt idx="74">
                  <c:v>0.68465409360246099</c:v>
                </c:pt>
                <c:pt idx="75">
                  <c:v>0.70740584588204902</c:v>
                </c:pt>
                <c:pt idx="76">
                  <c:v>0.73207376662844403</c:v>
                </c:pt>
                <c:pt idx="77">
                  <c:v>0.76113697677372805</c:v>
                </c:pt>
                <c:pt idx="78">
                  <c:v>0.78621411399891195</c:v>
                </c:pt>
                <c:pt idx="79">
                  <c:v>0.807951032986295</c:v>
                </c:pt>
                <c:pt idx="80">
                  <c:v>0.82788245876012001</c:v>
                </c:pt>
                <c:pt idx="81">
                  <c:v>0.84658712489903698</c:v>
                </c:pt>
                <c:pt idx="82">
                  <c:v>0.86439516973353303</c:v>
                </c:pt>
                <c:pt idx="83">
                  <c:v>0.88146908908663502</c:v>
                </c:pt>
                <c:pt idx="84">
                  <c:v>0.89518154534768402</c:v>
                </c:pt>
                <c:pt idx="85">
                  <c:v>1</c:v>
                </c:pt>
                <c:pt idx="86">
                  <c:v>1</c:v>
                </c:pt>
                <c:pt idx="87">
                  <c:v>1</c:v>
                </c:pt>
                <c:pt idx="88">
                  <c:v>1</c:v>
                </c:pt>
                <c:pt idx="89">
                  <c:v>1</c:v>
                </c:pt>
                <c:pt idx="90">
                  <c:v>1</c:v>
                </c:pt>
                <c:pt idx="91">
                  <c:v>1</c:v>
                </c:pt>
                <c:pt idx="92">
                  <c:v>1</c:v>
                </c:pt>
                <c:pt idx="93">
                  <c:v>1</c:v>
                </c:pt>
                <c:pt idx="94">
                  <c:v>1</c:v>
                </c:pt>
                <c:pt idx="95">
                  <c:v>1</c:v>
                </c:pt>
                <c:pt idx="96">
                  <c:v>1</c:v>
                </c:pt>
                <c:pt idx="97">
                  <c:v>1</c:v>
                </c:pt>
                <c:pt idx="98">
                  <c:v>1</c:v>
                </c:pt>
                <c:pt idx="99">
                  <c:v>1</c:v>
                </c:pt>
                <c:pt idx="100">
                  <c:v>1</c:v>
                </c:pt>
                <c:pt idx="101">
                  <c:v>1</c:v>
                </c:pt>
                <c:pt idx="102">
                  <c:v>1</c:v>
                </c:pt>
                <c:pt idx="103">
                  <c:v>1</c:v>
                </c:pt>
                <c:pt idx="104">
                  <c:v>1</c:v>
                </c:pt>
                <c:pt idx="105">
                  <c:v>1</c:v>
                </c:pt>
                <c:pt idx="106">
                  <c:v>1</c:v>
                </c:pt>
                <c:pt idx="107">
                  <c:v>1</c:v>
                </c:pt>
                <c:pt idx="108">
                  <c:v>1</c:v>
                </c:pt>
                <c:pt idx="109">
                  <c:v>1</c:v>
                </c:pt>
                <c:pt idx="110">
                  <c:v>1</c:v>
                </c:pt>
                <c:pt idx="111">
                  <c:v>1</c:v>
                </c:pt>
                <c:pt idx="112">
                  <c:v>1</c:v>
                </c:pt>
                <c:pt idx="113">
                  <c:v>1</c:v>
                </c:pt>
                <c:pt idx="114">
                  <c:v>1</c:v>
                </c:pt>
                <c:pt idx="115">
                  <c:v>1</c:v>
                </c:pt>
                <c:pt idx="116">
                  <c:v>1</c:v>
                </c:pt>
                <c:pt idx="117">
                  <c:v>1</c:v>
                </c:pt>
                <c:pt idx="118">
                  <c:v>1</c:v>
                </c:pt>
                <c:pt idx="119">
                  <c:v>1</c:v>
                </c:pt>
                <c:pt idx="120">
                  <c:v>1</c:v>
                </c:pt>
                <c:pt idx="121">
                  <c:v>1</c:v>
                </c:pt>
                <c:pt idx="122">
                  <c:v>1</c:v>
                </c:pt>
                <c:pt idx="123">
                  <c:v>1</c:v>
                </c:pt>
                <c:pt idx="124">
                  <c:v>1</c:v>
                </c:pt>
                <c:pt idx="125">
                  <c:v>1</c:v>
                </c:pt>
                <c:pt idx="126">
                  <c:v>1</c:v>
                </c:pt>
                <c:pt idx="127">
                  <c:v>1</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0.87721742192280705</c:v>
                </c:pt>
                <c:pt idx="142">
                  <c:v>0.81115675504182005</c:v>
                </c:pt>
                <c:pt idx="143">
                  <c:v>0.72172789690574701</c:v>
                </c:pt>
              </c:numCache>
            </c:numRef>
          </c:val>
          <c:smooth val="0"/>
          <c:extLst>
            <c:ext xmlns:c16="http://schemas.microsoft.com/office/drawing/2014/chart" uri="{C3380CC4-5D6E-409C-BE32-E72D297353CC}">
              <c16:uniqueId val="{00000001-16D0-4FB3-B2F5-1BF560EAE3F3}"/>
            </c:ext>
          </c:extLst>
        </c:ser>
        <c:dLbls>
          <c:showLegendKey val="0"/>
          <c:showVal val="0"/>
          <c:showCatName val="0"/>
          <c:showSerName val="0"/>
          <c:showPercent val="0"/>
          <c:showBubbleSize val="0"/>
        </c:dLbls>
        <c:marker val="1"/>
        <c:smooth val="0"/>
        <c:axId val="517814463"/>
        <c:axId val="199147279"/>
      </c:lineChart>
      <c:catAx>
        <c:axId val="2086020703"/>
        <c:scaling>
          <c:orientation val="minMax"/>
        </c:scaling>
        <c:delete val="0"/>
        <c:axPos val="b"/>
        <c:numFmt formatCode="h:mm"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2086022143"/>
        <c:crosses val="autoZero"/>
        <c:auto val="1"/>
        <c:lblAlgn val="ctr"/>
        <c:lblOffset val="100"/>
        <c:noMultiLvlLbl val="0"/>
      </c:catAx>
      <c:valAx>
        <c:axId val="2086022143"/>
        <c:scaling>
          <c:orientation val="minMax"/>
          <c:max val="15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r>
                  <a:rPr lang="en-CA" sz="1400"/>
                  <a:t>Cooling Coil Sensible Cooling Rate (W)</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2086020703"/>
        <c:crosses val="autoZero"/>
        <c:crossBetween val="between"/>
      </c:valAx>
      <c:valAx>
        <c:axId val="199147279"/>
        <c:scaling>
          <c:orientation val="minMax"/>
          <c:max val="1"/>
          <c:min val="0"/>
        </c:scaling>
        <c:delete val="0"/>
        <c:axPos val="r"/>
        <c:title>
          <c:tx>
            <c:rich>
              <a:bodyPr rot="-54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r>
                  <a:rPr lang="en-CA" sz="1400"/>
                  <a:t>Air System Outdoor Air Fraction</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517814463"/>
        <c:crosses val="max"/>
        <c:crossBetween val="between"/>
      </c:valAx>
      <c:catAx>
        <c:axId val="517814463"/>
        <c:scaling>
          <c:orientation val="minMax"/>
        </c:scaling>
        <c:delete val="1"/>
        <c:axPos val="b"/>
        <c:numFmt formatCode="h:mm" sourceLinked="1"/>
        <c:majorTickMark val="out"/>
        <c:minorTickMark val="none"/>
        <c:tickLblPos val="nextTo"/>
        <c:crossAx val="199147279"/>
        <c:crosses val="autoZero"/>
        <c:auto val="1"/>
        <c:lblAlgn val="ctr"/>
        <c:lblOffset val="100"/>
        <c:noMultiLvlLbl val="0"/>
      </c:catAx>
      <c:spPr>
        <a:noFill/>
        <a:ln w="15875">
          <a:solidFill>
            <a:schemeClr val="tx1"/>
          </a:solid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 1'!$C$2</c:f>
              <c:strCache>
                <c:ptCount val="1"/>
                <c:pt idx="0">
                  <c:v>Scenario A1: Furnace</c:v>
                </c:pt>
              </c:strCache>
            </c:strRef>
          </c:tx>
          <c:spPr>
            <a:ln w="25400" cap="rnd">
              <a:solidFill>
                <a:srgbClr val="00B0F0"/>
              </a:solidFill>
              <a:round/>
            </a:ln>
            <a:effectLst/>
          </c:spPr>
          <c:marker>
            <c:symbol val="none"/>
          </c:marker>
          <c:cat>
            <c:strRef>
              <c:f>'Sheet 1'!$B$3:$B$1010</c:f>
              <c:strCache>
                <c:ptCount val="865"/>
                <c:pt idx="0">
                  <c:v>July 16</c:v>
                </c:pt>
                <c:pt idx="144">
                  <c:v>July 17</c:v>
                </c:pt>
                <c:pt idx="288">
                  <c:v>July 18</c:v>
                </c:pt>
                <c:pt idx="432">
                  <c:v>July 19</c:v>
                </c:pt>
                <c:pt idx="576">
                  <c:v>July 20</c:v>
                </c:pt>
                <c:pt idx="720">
                  <c:v>July 21</c:v>
                </c:pt>
                <c:pt idx="864">
                  <c:v>July 22</c:v>
                </c:pt>
              </c:strCache>
            </c:strRef>
          </c:cat>
          <c:val>
            <c:numRef>
              <c:f>'Sheet 1'!$C$3:$C$1010</c:f>
              <c:numCache>
                <c:formatCode>General</c:formatCode>
                <c:ptCount val="1008"/>
                <c:pt idx="0">
                  <c:v>27.914025010558301</c:v>
                </c:pt>
                <c:pt idx="1">
                  <c:v>27.813756622378001</c:v>
                </c:pt>
                <c:pt idx="2">
                  <c:v>27.718060871206699</c:v>
                </c:pt>
                <c:pt idx="3">
                  <c:v>27.6237895169137</c:v>
                </c:pt>
                <c:pt idx="4">
                  <c:v>27.5300025828118</c:v>
                </c:pt>
                <c:pt idx="5">
                  <c:v>27.436842177032499</c:v>
                </c:pt>
                <c:pt idx="6">
                  <c:v>27.320423886648001</c:v>
                </c:pt>
                <c:pt idx="7">
                  <c:v>27.206640054061001</c:v>
                </c:pt>
                <c:pt idx="8">
                  <c:v>27.104493837846</c:v>
                </c:pt>
                <c:pt idx="9">
                  <c:v>27.009309159295</c:v>
                </c:pt>
                <c:pt idx="10">
                  <c:v>26.916536449481601</c:v>
                </c:pt>
                <c:pt idx="11">
                  <c:v>26.825207374762702</c:v>
                </c:pt>
                <c:pt idx="12">
                  <c:v>26.724004983465399</c:v>
                </c:pt>
                <c:pt idx="13">
                  <c:v>26.613922092986702</c:v>
                </c:pt>
                <c:pt idx="14">
                  <c:v>26.4998643887313</c:v>
                </c:pt>
                <c:pt idx="15">
                  <c:v>26.384686386617599</c:v>
                </c:pt>
                <c:pt idx="16">
                  <c:v>26.2691171626429</c:v>
                </c:pt>
                <c:pt idx="17">
                  <c:v>26.153182668395701</c:v>
                </c:pt>
                <c:pt idx="18">
                  <c:v>26.044428650307101</c:v>
                </c:pt>
                <c:pt idx="19">
                  <c:v>25.942032837168</c:v>
                </c:pt>
                <c:pt idx="20">
                  <c:v>25.842723442777</c:v>
                </c:pt>
                <c:pt idx="21">
                  <c:v>25.7448346918681</c:v>
                </c:pt>
                <c:pt idx="22">
                  <c:v>25.648091552365099</c:v>
                </c:pt>
                <c:pt idx="23">
                  <c:v>25.552526108582398</c:v>
                </c:pt>
                <c:pt idx="24">
                  <c:v>25.455288330289601</c:v>
                </c:pt>
                <c:pt idx="25">
                  <c:v>25.3560278727</c:v>
                </c:pt>
                <c:pt idx="26">
                  <c:v>25.2555847570193</c:v>
                </c:pt>
                <c:pt idx="27">
                  <c:v>25.154966415648701</c:v>
                </c:pt>
                <c:pt idx="28">
                  <c:v>25.055698405184501</c:v>
                </c:pt>
                <c:pt idx="29">
                  <c:v>24.959347654070399</c:v>
                </c:pt>
                <c:pt idx="30">
                  <c:v>24.885316865110301</c:v>
                </c:pt>
                <c:pt idx="31">
                  <c:v>24.825089085856401</c:v>
                </c:pt>
                <c:pt idx="32">
                  <c:v>24.7698173757597</c:v>
                </c:pt>
                <c:pt idx="33">
                  <c:v>24.7172881529577</c:v>
                </c:pt>
                <c:pt idx="34">
                  <c:v>24.668670027685302</c:v>
                </c:pt>
                <c:pt idx="35">
                  <c:v>24.625370853568501</c:v>
                </c:pt>
                <c:pt idx="36">
                  <c:v>24.686009504466</c:v>
                </c:pt>
                <c:pt idx="37">
                  <c:v>24.755928762765802</c:v>
                </c:pt>
                <c:pt idx="38">
                  <c:v>24.799030916439101</c:v>
                </c:pt>
                <c:pt idx="39">
                  <c:v>24.828497684284599</c:v>
                </c:pt>
                <c:pt idx="40">
                  <c:v>24.861209012494701</c:v>
                </c:pt>
                <c:pt idx="41">
                  <c:v>24.905516050802301</c:v>
                </c:pt>
                <c:pt idx="42">
                  <c:v>24.924424493960601</c:v>
                </c:pt>
                <c:pt idx="43">
                  <c:v>24.945942767964901</c:v>
                </c:pt>
                <c:pt idx="44">
                  <c:v>24.9900670725055</c:v>
                </c:pt>
                <c:pt idx="45">
                  <c:v>25.061965707692998</c:v>
                </c:pt>
                <c:pt idx="46">
                  <c:v>25.1411775234441</c:v>
                </c:pt>
                <c:pt idx="47">
                  <c:v>25.213019753490101</c:v>
                </c:pt>
                <c:pt idx="48">
                  <c:v>25.191321674315802</c:v>
                </c:pt>
                <c:pt idx="49">
                  <c:v>25.152573131962399</c:v>
                </c:pt>
                <c:pt idx="50">
                  <c:v>25.166710581368701</c:v>
                </c:pt>
                <c:pt idx="51">
                  <c:v>25.197125383294001</c:v>
                </c:pt>
                <c:pt idx="52">
                  <c:v>25.232103471373499</c:v>
                </c:pt>
                <c:pt idx="53">
                  <c:v>25.271207246683499</c:v>
                </c:pt>
                <c:pt idx="54">
                  <c:v>25.3154067508233</c:v>
                </c:pt>
                <c:pt idx="55">
                  <c:v>25.364870116971201</c:v>
                </c:pt>
                <c:pt idx="56">
                  <c:v>25.418911258030999</c:v>
                </c:pt>
                <c:pt idx="57">
                  <c:v>25.4686675986264</c:v>
                </c:pt>
                <c:pt idx="58">
                  <c:v>25.539743534455098</c:v>
                </c:pt>
                <c:pt idx="59">
                  <c:v>25.611243372352401</c:v>
                </c:pt>
                <c:pt idx="60">
                  <c:v>25.688621062523701</c:v>
                </c:pt>
                <c:pt idx="61">
                  <c:v>25.7722213815636</c:v>
                </c:pt>
                <c:pt idx="62">
                  <c:v>25.8587091209506</c:v>
                </c:pt>
                <c:pt idx="63">
                  <c:v>25.946584656795299</c:v>
                </c:pt>
                <c:pt idx="64">
                  <c:v>26.036163522011801</c:v>
                </c:pt>
                <c:pt idx="65">
                  <c:v>26.1285455694203</c:v>
                </c:pt>
                <c:pt idx="66">
                  <c:v>26.224505228857701</c:v>
                </c:pt>
                <c:pt idx="67">
                  <c:v>26.323768108095798</c:v>
                </c:pt>
                <c:pt idx="68">
                  <c:v>26.426218005444401</c:v>
                </c:pt>
                <c:pt idx="69">
                  <c:v>26.5146810060604</c:v>
                </c:pt>
                <c:pt idx="70">
                  <c:v>26.638451448791798</c:v>
                </c:pt>
                <c:pt idx="71">
                  <c:v>26.757282337471899</c:v>
                </c:pt>
                <c:pt idx="72">
                  <c:v>26.867087830148499</c:v>
                </c:pt>
                <c:pt idx="73">
                  <c:v>26.970705671009799</c:v>
                </c:pt>
                <c:pt idx="74">
                  <c:v>27.057275067179699</c:v>
                </c:pt>
                <c:pt idx="75">
                  <c:v>27.172220982345902</c:v>
                </c:pt>
                <c:pt idx="76">
                  <c:v>27.2832029232769</c:v>
                </c:pt>
                <c:pt idx="77">
                  <c:v>27.3931908359923</c:v>
                </c:pt>
                <c:pt idx="78">
                  <c:v>27.5006715813056</c:v>
                </c:pt>
                <c:pt idx="79">
                  <c:v>27.606065950237799</c:v>
                </c:pt>
                <c:pt idx="80">
                  <c:v>27.711830062171099</c:v>
                </c:pt>
                <c:pt idx="81">
                  <c:v>27.816997666368302</c:v>
                </c:pt>
                <c:pt idx="82">
                  <c:v>27.920673971368601</c:v>
                </c:pt>
                <c:pt idx="83">
                  <c:v>28.0229074305268</c:v>
                </c:pt>
                <c:pt idx="84">
                  <c:v>28.109219518277701</c:v>
                </c:pt>
                <c:pt idx="85">
                  <c:v>28.1721851001221</c:v>
                </c:pt>
                <c:pt idx="86">
                  <c:v>28.242279340380101</c:v>
                </c:pt>
                <c:pt idx="87">
                  <c:v>28.3047859192651</c:v>
                </c:pt>
                <c:pt idx="88">
                  <c:v>28.3598712708609</c:v>
                </c:pt>
                <c:pt idx="89">
                  <c:v>28.407074745011901</c:v>
                </c:pt>
                <c:pt idx="90">
                  <c:v>28.482818036651601</c:v>
                </c:pt>
                <c:pt idx="91">
                  <c:v>28.575219447138998</c:v>
                </c:pt>
                <c:pt idx="92">
                  <c:v>28.660195699712499</c:v>
                </c:pt>
                <c:pt idx="93">
                  <c:v>28.7401492698094</c:v>
                </c:pt>
                <c:pt idx="94">
                  <c:v>28.807492227680498</c:v>
                </c:pt>
                <c:pt idx="95">
                  <c:v>28.8921648285258</c:v>
                </c:pt>
                <c:pt idx="96">
                  <c:v>28.9230675910404</c:v>
                </c:pt>
                <c:pt idx="97">
                  <c:v>28.953389364964</c:v>
                </c:pt>
                <c:pt idx="98">
                  <c:v>29.0022243421826</c:v>
                </c:pt>
                <c:pt idx="99">
                  <c:v>29.060688091618701</c:v>
                </c:pt>
                <c:pt idx="100">
                  <c:v>29.121606232440801</c:v>
                </c:pt>
                <c:pt idx="101">
                  <c:v>29.181541595465699</c:v>
                </c:pt>
                <c:pt idx="102">
                  <c:v>29.3612078964304</c:v>
                </c:pt>
                <c:pt idx="103">
                  <c:v>29.5408352283482</c:v>
                </c:pt>
                <c:pt idx="104">
                  <c:v>29.668659558474801</c:v>
                </c:pt>
                <c:pt idx="105">
                  <c:v>29.761893199428201</c:v>
                </c:pt>
                <c:pt idx="106">
                  <c:v>29.843854440077202</c:v>
                </c:pt>
                <c:pt idx="107">
                  <c:v>29.924353016821598</c:v>
                </c:pt>
                <c:pt idx="108">
                  <c:v>30.0255540202227</c:v>
                </c:pt>
                <c:pt idx="109">
                  <c:v>30.1163329235508</c:v>
                </c:pt>
                <c:pt idx="110">
                  <c:v>30.1875862459895</c:v>
                </c:pt>
                <c:pt idx="111">
                  <c:v>30.2467243964986</c:v>
                </c:pt>
                <c:pt idx="112">
                  <c:v>30.300168360516</c:v>
                </c:pt>
                <c:pt idx="113">
                  <c:v>30.3493435099811</c:v>
                </c:pt>
                <c:pt idx="114">
                  <c:v>30.345514786424999</c:v>
                </c:pt>
                <c:pt idx="115">
                  <c:v>30.322096187317101</c:v>
                </c:pt>
                <c:pt idx="116">
                  <c:v>30.2837131911723</c:v>
                </c:pt>
                <c:pt idx="117">
                  <c:v>30.238974077913799</c:v>
                </c:pt>
                <c:pt idx="118">
                  <c:v>30.1818173377244</c:v>
                </c:pt>
                <c:pt idx="119">
                  <c:v>30.1116418741994</c:v>
                </c:pt>
                <c:pt idx="120">
                  <c:v>30.007718278569001</c:v>
                </c:pt>
                <c:pt idx="121">
                  <c:v>29.908516116637099</c:v>
                </c:pt>
                <c:pt idx="122">
                  <c:v>29.844159464889302</c:v>
                </c:pt>
                <c:pt idx="123">
                  <c:v>29.764210753318402</c:v>
                </c:pt>
                <c:pt idx="124">
                  <c:v>29.688888455819601</c:v>
                </c:pt>
                <c:pt idx="125">
                  <c:v>29.613405941661199</c:v>
                </c:pt>
                <c:pt idx="126">
                  <c:v>29.524936626651002</c:v>
                </c:pt>
                <c:pt idx="127">
                  <c:v>29.4285626286641</c:v>
                </c:pt>
                <c:pt idx="128">
                  <c:v>29.330589512478699</c:v>
                </c:pt>
                <c:pt idx="129">
                  <c:v>29.226757328251601</c:v>
                </c:pt>
                <c:pt idx="130">
                  <c:v>29.098995211191902</c:v>
                </c:pt>
                <c:pt idx="131">
                  <c:v>28.9821082451889</c:v>
                </c:pt>
                <c:pt idx="132">
                  <c:v>28.895808751681599</c:v>
                </c:pt>
                <c:pt idx="133">
                  <c:v>28.823206571508301</c:v>
                </c:pt>
                <c:pt idx="134">
                  <c:v>28.745410171158401</c:v>
                </c:pt>
                <c:pt idx="135">
                  <c:v>28.6664953005176</c:v>
                </c:pt>
                <c:pt idx="136">
                  <c:v>28.5876186480893</c:v>
                </c:pt>
                <c:pt idx="137">
                  <c:v>28.508515130902399</c:v>
                </c:pt>
                <c:pt idx="138">
                  <c:v>28.400816230859501</c:v>
                </c:pt>
                <c:pt idx="139">
                  <c:v>28.307277246817701</c:v>
                </c:pt>
                <c:pt idx="140">
                  <c:v>28.242711050217299</c:v>
                </c:pt>
                <c:pt idx="141">
                  <c:v>28.185367610512099</c:v>
                </c:pt>
                <c:pt idx="142">
                  <c:v>28.134307810457699</c:v>
                </c:pt>
                <c:pt idx="143">
                  <c:v>28.088428762148801</c:v>
                </c:pt>
                <c:pt idx="144">
                  <c:v>28.0317121399424</c:v>
                </c:pt>
                <c:pt idx="145">
                  <c:v>27.964291652977298</c:v>
                </c:pt>
                <c:pt idx="146">
                  <c:v>27.892190294749401</c:v>
                </c:pt>
                <c:pt idx="147">
                  <c:v>27.819257811153999</c:v>
                </c:pt>
                <c:pt idx="148">
                  <c:v>27.746630963361302</c:v>
                </c:pt>
                <c:pt idx="149">
                  <c:v>27.674453371559299</c:v>
                </c:pt>
                <c:pt idx="150">
                  <c:v>27.5772123772255</c:v>
                </c:pt>
                <c:pt idx="151">
                  <c:v>27.480843763609698</c:v>
                </c:pt>
                <c:pt idx="152">
                  <c:v>27.394951838154999</c:v>
                </c:pt>
                <c:pt idx="153">
                  <c:v>27.3156125730107</c:v>
                </c:pt>
                <c:pt idx="154">
                  <c:v>27.2386904789191</c:v>
                </c:pt>
                <c:pt idx="155">
                  <c:v>27.163187479775399</c:v>
                </c:pt>
                <c:pt idx="156">
                  <c:v>27.0836184498663</c:v>
                </c:pt>
                <c:pt idx="157">
                  <c:v>27.000189523796099</c:v>
                </c:pt>
                <c:pt idx="158">
                  <c:v>26.915052459119199</c:v>
                </c:pt>
                <c:pt idx="159">
                  <c:v>26.829571945970802</c:v>
                </c:pt>
                <c:pt idx="160">
                  <c:v>26.7441756621532</c:v>
                </c:pt>
                <c:pt idx="161">
                  <c:v>26.658933744177201</c:v>
                </c:pt>
                <c:pt idx="162">
                  <c:v>26.582482878787498</c:v>
                </c:pt>
                <c:pt idx="163">
                  <c:v>26.5141942202645</c:v>
                </c:pt>
                <c:pt idx="164">
                  <c:v>26.450395997631201</c:v>
                </c:pt>
                <c:pt idx="165">
                  <c:v>26.389035023823901</c:v>
                </c:pt>
                <c:pt idx="166">
                  <c:v>26.329671026916401</c:v>
                </c:pt>
                <c:pt idx="167">
                  <c:v>26.272325196804001</c:v>
                </c:pt>
                <c:pt idx="168">
                  <c:v>26.2096484115709</c:v>
                </c:pt>
                <c:pt idx="169">
                  <c:v>26.141432037971601</c:v>
                </c:pt>
                <c:pt idx="170">
                  <c:v>26.070484609287298</c:v>
                </c:pt>
                <c:pt idx="171">
                  <c:v>25.998892506584099</c:v>
                </c:pt>
                <c:pt idx="172">
                  <c:v>25.9277045598703</c:v>
                </c:pt>
                <c:pt idx="173">
                  <c:v>25.857315674868499</c:v>
                </c:pt>
                <c:pt idx="174">
                  <c:v>25.7914149331754</c:v>
                </c:pt>
                <c:pt idx="175">
                  <c:v>25.7230314739517</c:v>
                </c:pt>
                <c:pt idx="176">
                  <c:v>25.651615648488502</c:v>
                </c:pt>
                <c:pt idx="177">
                  <c:v>25.5789851671123</c:v>
                </c:pt>
                <c:pt idx="178">
                  <c:v>25.505787604128098</c:v>
                </c:pt>
                <c:pt idx="179">
                  <c:v>25.4319610394443</c:v>
                </c:pt>
                <c:pt idx="180">
                  <c:v>25.466369128851898</c:v>
                </c:pt>
                <c:pt idx="181">
                  <c:v>25.513493051842499</c:v>
                </c:pt>
                <c:pt idx="182">
                  <c:v>25.537103482599001</c:v>
                </c:pt>
                <c:pt idx="183">
                  <c:v>25.5477499270559</c:v>
                </c:pt>
                <c:pt idx="184">
                  <c:v>25.5566323085995</c:v>
                </c:pt>
                <c:pt idx="185">
                  <c:v>25.5659015744809</c:v>
                </c:pt>
                <c:pt idx="186">
                  <c:v>25.552823060381701</c:v>
                </c:pt>
                <c:pt idx="187">
                  <c:v>25.544144636896899</c:v>
                </c:pt>
                <c:pt idx="188">
                  <c:v>25.549140131679401</c:v>
                </c:pt>
                <c:pt idx="189">
                  <c:v>25.5792883115035</c:v>
                </c:pt>
                <c:pt idx="190">
                  <c:v>25.6171095793269</c:v>
                </c:pt>
                <c:pt idx="191">
                  <c:v>25.655824199332901</c:v>
                </c:pt>
                <c:pt idx="192">
                  <c:v>25.598017182466599</c:v>
                </c:pt>
                <c:pt idx="193">
                  <c:v>25.540581228861601</c:v>
                </c:pt>
                <c:pt idx="194">
                  <c:v>25.490983079598401</c:v>
                </c:pt>
                <c:pt idx="195">
                  <c:v>25.467361037337401</c:v>
                </c:pt>
                <c:pt idx="196">
                  <c:v>25.452699543983002</c:v>
                </c:pt>
                <c:pt idx="197">
                  <c:v>25.443254259258801</c:v>
                </c:pt>
                <c:pt idx="198">
                  <c:v>25.462958720585299</c:v>
                </c:pt>
                <c:pt idx="199">
                  <c:v>25.5066975401127</c:v>
                </c:pt>
                <c:pt idx="200">
                  <c:v>25.580906497157802</c:v>
                </c:pt>
                <c:pt idx="201">
                  <c:v>25.6646266839223</c:v>
                </c:pt>
                <c:pt idx="202">
                  <c:v>25.7608837752414</c:v>
                </c:pt>
                <c:pt idx="203">
                  <c:v>25.849267627305402</c:v>
                </c:pt>
                <c:pt idx="204">
                  <c:v>25.951445232541499</c:v>
                </c:pt>
                <c:pt idx="205">
                  <c:v>26.005262877706599</c:v>
                </c:pt>
                <c:pt idx="206">
                  <c:v>26.034115816889301</c:v>
                </c:pt>
                <c:pt idx="207">
                  <c:v>26.054222847258099</c:v>
                </c:pt>
                <c:pt idx="208">
                  <c:v>26.0721229440393</c:v>
                </c:pt>
                <c:pt idx="209">
                  <c:v>26.0896608435215</c:v>
                </c:pt>
                <c:pt idx="210">
                  <c:v>26.1264458652828</c:v>
                </c:pt>
                <c:pt idx="211">
                  <c:v>26.202142054202898</c:v>
                </c:pt>
                <c:pt idx="212">
                  <c:v>26.2965365353576</c:v>
                </c:pt>
                <c:pt idx="213">
                  <c:v>26.399262741717902</c:v>
                </c:pt>
                <c:pt idx="214">
                  <c:v>26.504635147657599</c:v>
                </c:pt>
                <c:pt idx="215">
                  <c:v>26.612398027138699</c:v>
                </c:pt>
                <c:pt idx="216">
                  <c:v>26.720034675499601</c:v>
                </c:pt>
                <c:pt idx="217">
                  <c:v>26.826812303809501</c:v>
                </c:pt>
                <c:pt idx="218">
                  <c:v>26.917017107731901</c:v>
                </c:pt>
                <c:pt idx="219">
                  <c:v>27.029789578591</c:v>
                </c:pt>
                <c:pt idx="220">
                  <c:v>27.140517205919402</c:v>
                </c:pt>
                <c:pt idx="221">
                  <c:v>27.2505864349862</c:v>
                </c:pt>
                <c:pt idx="222">
                  <c:v>27.346375049487399</c:v>
                </c:pt>
                <c:pt idx="223">
                  <c:v>27.426504363211599</c:v>
                </c:pt>
                <c:pt idx="224">
                  <c:v>27.500403286489401</c:v>
                </c:pt>
                <c:pt idx="225">
                  <c:v>27.57035968185</c:v>
                </c:pt>
                <c:pt idx="226">
                  <c:v>27.635984486567899</c:v>
                </c:pt>
                <c:pt idx="227">
                  <c:v>27.6977437717977</c:v>
                </c:pt>
                <c:pt idx="228">
                  <c:v>27.767659344339499</c:v>
                </c:pt>
                <c:pt idx="229">
                  <c:v>27.8473162080492</c:v>
                </c:pt>
                <c:pt idx="230">
                  <c:v>27.930956553914701</c:v>
                </c:pt>
                <c:pt idx="231">
                  <c:v>28.014019851076</c:v>
                </c:pt>
                <c:pt idx="232">
                  <c:v>28.095660288593301</c:v>
                </c:pt>
                <c:pt idx="233">
                  <c:v>28.1738918795178</c:v>
                </c:pt>
                <c:pt idx="234">
                  <c:v>28.273459768029799</c:v>
                </c:pt>
                <c:pt idx="235">
                  <c:v>28.354333699035099</c:v>
                </c:pt>
                <c:pt idx="236">
                  <c:v>28.4191612952858</c:v>
                </c:pt>
                <c:pt idx="237">
                  <c:v>28.478819320368501</c:v>
                </c:pt>
                <c:pt idx="238">
                  <c:v>28.533883944858999</c:v>
                </c:pt>
                <c:pt idx="239">
                  <c:v>28.5830944396657</c:v>
                </c:pt>
                <c:pt idx="240">
                  <c:v>28.575353886374</c:v>
                </c:pt>
                <c:pt idx="241">
                  <c:v>28.553565218960699</c:v>
                </c:pt>
                <c:pt idx="242">
                  <c:v>28.5395478846205</c:v>
                </c:pt>
                <c:pt idx="243">
                  <c:v>28.527520974854799</c:v>
                </c:pt>
                <c:pt idx="244">
                  <c:v>28.509848885707498</c:v>
                </c:pt>
                <c:pt idx="245">
                  <c:v>28.493497187663799</c:v>
                </c:pt>
                <c:pt idx="246">
                  <c:v>28.6317429983769</c:v>
                </c:pt>
                <c:pt idx="247">
                  <c:v>28.800330887408599</c:v>
                </c:pt>
                <c:pt idx="248">
                  <c:v>28.924418854040201</c:v>
                </c:pt>
                <c:pt idx="249">
                  <c:v>29.008350083840401</c:v>
                </c:pt>
                <c:pt idx="250">
                  <c:v>29.073455685785699</c:v>
                </c:pt>
                <c:pt idx="251">
                  <c:v>29.131403935992701</c:v>
                </c:pt>
                <c:pt idx="252">
                  <c:v>29.206213273411201</c:v>
                </c:pt>
                <c:pt idx="253">
                  <c:v>29.266965257920599</c:v>
                </c:pt>
                <c:pt idx="254">
                  <c:v>29.3014897933672</c:v>
                </c:pt>
                <c:pt idx="255">
                  <c:v>29.314901964842299</c:v>
                </c:pt>
                <c:pt idx="256">
                  <c:v>29.314605890887201</c:v>
                </c:pt>
                <c:pt idx="257">
                  <c:v>29.305899688129202</c:v>
                </c:pt>
                <c:pt idx="258">
                  <c:v>29.263783345576499</c:v>
                </c:pt>
                <c:pt idx="259">
                  <c:v>29.219580261542401</c:v>
                </c:pt>
                <c:pt idx="260">
                  <c:v>29.195198698234002</c:v>
                </c:pt>
                <c:pt idx="261">
                  <c:v>29.175576829076402</c:v>
                </c:pt>
                <c:pt idx="262">
                  <c:v>29.146590881620298</c:v>
                </c:pt>
                <c:pt idx="263">
                  <c:v>29.1171451627247</c:v>
                </c:pt>
                <c:pt idx="264">
                  <c:v>29.042649100135002</c:v>
                </c:pt>
                <c:pt idx="265">
                  <c:v>28.956704845312299</c:v>
                </c:pt>
                <c:pt idx="266">
                  <c:v>28.887106087909</c:v>
                </c:pt>
                <c:pt idx="267">
                  <c:v>28.8178369564361</c:v>
                </c:pt>
                <c:pt idx="268">
                  <c:v>28.747451174623698</c:v>
                </c:pt>
                <c:pt idx="269">
                  <c:v>28.674669628508401</c:v>
                </c:pt>
                <c:pt idx="270">
                  <c:v>28.6241980715435</c:v>
                </c:pt>
                <c:pt idx="271">
                  <c:v>28.600762281261598</c:v>
                </c:pt>
                <c:pt idx="272">
                  <c:v>28.5828650654706</c:v>
                </c:pt>
                <c:pt idx="273">
                  <c:v>28.5536360346509</c:v>
                </c:pt>
                <c:pt idx="274">
                  <c:v>28.528195819828301</c:v>
                </c:pt>
                <c:pt idx="275">
                  <c:v>28.516823633865201</c:v>
                </c:pt>
                <c:pt idx="276">
                  <c:v>28.478637339808099</c:v>
                </c:pt>
                <c:pt idx="277">
                  <c:v>28.402163856597301</c:v>
                </c:pt>
                <c:pt idx="278">
                  <c:v>28.306519027251198</c:v>
                </c:pt>
                <c:pt idx="279">
                  <c:v>28.202645288556901</c:v>
                </c:pt>
                <c:pt idx="280">
                  <c:v>28.094531744923501</c:v>
                </c:pt>
                <c:pt idx="281">
                  <c:v>27.983298831968099</c:v>
                </c:pt>
                <c:pt idx="282">
                  <c:v>27.832553136712399</c:v>
                </c:pt>
                <c:pt idx="283">
                  <c:v>27.6862321367141</c:v>
                </c:pt>
                <c:pt idx="284">
                  <c:v>27.565165221269002</c:v>
                </c:pt>
                <c:pt idx="285">
                  <c:v>27.446607452868001</c:v>
                </c:pt>
                <c:pt idx="286">
                  <c:v>27.327786049511101</c:v>
                </c:pt>
                <c:pt idx="287">
                  <c:v>27.208888288307602</c:v>
                </c:pt>
                <c:pt idx="288">
                  <c:v>27.099493271469399</c:v>
                </c:pt>
                <c:pt idx="289">
                  <c:v>26.999199417495099</c:v>
                </c:pt>
                <c:pt idx="290">
                  <c:v>26.901580584408499</c:v>
                </c:pt>
                <c:pt idx="291">
                  <c:v>26.8070491981061</c:v>
                </c:pt>
                <c:pt idx="292">
                  <c:v>26.7144471641835</c:v>
                </c:pt>
                <c:pt idx="293">
                  <c:v>26.622487777129098</c:v>
                </c:pt>
                <c:pt idx="294">
                  <c:v>26.521605476008698</c:v>
                </c:pt>
                <c:pt idx="295">
                  <c:v>26.436142354192501</c:v>
                </c:pt>
                <c:pt idx="296">
                  <c:v>26.368262616731599</c:v>
                </c:pt>
                <c:pt idx="297">
                  <c:v>26.310323956588999</c:v>
                </c:pt>
                <c:pt idx="298">
                  <c:v>26.257918704536699</c:v>
                </c:pt>
                <c:pt idx="299">
                  <c:v>26.210486516656601</c:v>
                </c:pt>
                <c:pt idx="300">
                  <c:v>26.146769076750299</c:v>
                </c:pt>
                <c:pt idx="301">
                  <c:v>26.067371112082402</c:v>
                </c:pt>
                <c:pt idx="302">
                  <c:v>25.980784966493001</c:v>
                </c:pt>
                <c:pt idx="303">
                  <c:v>25.892430856186198</c:v>
                </c:pt>
                <c:pt idx="304">
                  <c:v>25.803920868666101</c:v>
                </c:pt>
                <c:pt idx="305">
                  <c:v>25.715409565312999</c:v>
                </c:pt>
                <c:pt idx="306">
                  <c:v>25.633217861011101</c:v>
                </c:pt>
                <c:pt idx="307">
                  <c:v>25.556770133045902</c:v>
                </c:pt>
                <c:pt idx="308">
                  <c:v>25.483431767678798</c:v>
                </c:pt>
                <c:pt idx="309">
                  <c:v>25.411858183466201</c:v>
                </c:pt>
                <c:pt idx="310">
                  <c:v>25.3418212481258</c:v>
                </c:pt>
                <c:pt idx="311">
                  <c:v>25.273317942691101</c:v>
                </c:pt>
                <c:pt idx="312">
                  <c:v>25.1915385382495</c:v>
                </c:pt>
                <c:pt idx="313">
                  <c:v>25.0966672756878</c:v>
                </c:pt>
                <c:pt idx="314">
                  <c:v>24.9946221195612</c:v>
                </c:pt>
                <c:pt idx="315">
                  <c:v>24.889503876033402</c:v>
                </c:pt>
                <c:pt idx="316">
                  <c:v>24.783765616878799</c:v>
                </c:pt>
                <c:pt idx="317">
                  <c:v>24.678913024090701</c:v>
                </c:pt>
                <c:pt idx="318">
                  <c:v>24.595598124578402</c:v>
                </c:pt>
                <c:pt idx="319">
                  <c:v>24.525914246924099</c:v>
                </c:pt>
                <c:pt idx="320">
                  <c:v>24.461536431975102</c:v>
                </c:pt>
                <c:pt idx="321">
                  <c:v>24.3990905687401</c:v>
                </c:pt>
                <c:pt idx="322">
                  <c:v>24.338415058776299</c:v>
                </c:pt>
                <c:pt idx="323">
                  <c:v>24.280381438173499</c:v>
                </c:pt>
                <c:pt idx="324">
                  <c:v>24.337631788544702</c:v>
                </c:pt>
                <c:pt idx="325">
                  <c:v>24.415262594113099</c:v>
                </c:pt>
                <c:pt idx="326">
                  <c:v>24.476731863986199</c:v>
                </c:pt>
                <c:pt idx="327">
                  <c:v>24.531705736011201</c:v>
                </c:pt>
                <c:pt idx="328">
                  <c:v>24.590808298233199</c:v>
                </c:pt>
                <c:pt idx="329">
                  <c:v>24.666776763049999</c:v>
                </c:pt>
                <c:pt idx="330">
                  <c:v>24.701371219156599</c:v>
                </c:pt>
                <c:pt idx="331">
                  <c:v>24.7298564990644</c:v>
                </c:pt>
                <c:pt idx="332">
                  <c:v>24.7808602057831</c:v>
                </c:pt>
                <c:pt idx="333">
                  <c:v>24.860683657962898</c:v>
                </c:pt>
                <c:pt idx="334">
                  <c:v>24.932589289202198</c:v>
                </c:pt>
                <c:pt idx="335">
                  <c:v>25.0282346010247</c:v>
                </c:pt>
                <c:pt idx="336">
                  <c:v>25.0143722861166</c:v>
                </c:pt>
                <c:pt idx="337">
                  <c:v>24.976056458294401</c:v>
                </c:pt>
                <c:pt idx="338">
                  <c:v>24.991553965780501</c:v>
                </c:pt>
                <c:pt idx="339">
                  <c:v>25.023979016694799</c:v>
                </c:pt>
                <c:pt idx="340">
                  <c:v>25.065952476243599</c:v>
                </c:pt>
                <c:pt idx="341">
                  <c:v>25.113657078911999</c:v>
                </c:pt>
                <c:pt idx="342">
                  <c:v>25.162903485641401</c:v>
                </c:pt>
                <c:pt idx="343">
                  <c:v>25.212723509817</c:v>
                </c:pt>
                <c:pt idx="344">
                  <c:v>25.263679602171099</c:v>
                </c:pt>
                <c:pt idx="345">
                  <c:v>25.3168445330654</c:v>
                </c:pt>
                <c:pt idx="346">
                  <c:v>25.373774836315199</c:v>
                </c:pt>
                <c:pt idx="347">
                  <c:v>25.434890316822599</c:v>
                </c:pt>
                <c:pt idx="348">
                  <c:v>25.485159324073599</c:v>
                </c:pt>
                <c:pt idx="349">
                  <c:v>25.5579944304978</c:v>
                </c:pt>
                <c:pt idx="350">
                  <c:v>25.625989844125399</c:v>
                </c:pt>
                <c:pt idx="351">
                  <c:v>25.693810068211</c:v>
                </c:pt>
                <c:pt idx="352">
                  <c:v>25.748620265581</c:v>
                </c:pt>
                <c:pt idx="353">
                  <c:v>25.8266075927841</c:v>
                </c:pt>
                <c:pt idx="354">
                  <c:v>25.902967852550301</c:v>
                </c:pt>
                <c:pt idx="355">
                  <c:v>25.964308655717801</c:v>
                </c:pt>
                <c:pt idx="356">
                  <c:v>26.041959485460801</c:v>
                </c:pt>
                <c:pt idx="357">
                  <c:v>26.1199775651713</c:v>
                </c:pt>
                <c:pt idx="358">
                  <c:v>26.199432496055501</c:v>
                </c:pt>
                <c:pt idx="359">
                  <c:v>26.280316432104701</c:v>
                </c:pt>
                <c:pt idx="360">
                  <c:v>26.365068852469001</c:v>
                </c:pt>
                <c:pt idx="361">
                  <c:v>26.4541886602535</c:v>
                </c:pt>
                <c:pt idx="362">
                  <c:v>26.546765410895802</c:v>
                </c:pt>
                <c:pt idx="363">
                  <c:v>26.641867114590099</c:v>
                </c:pt>
                <c:pt idx="364">
                  <c:v>26.738739479525002</c:v>
                </c:pt>
                <c:pt idx="365">
                  <c:v>26.823331165286199</c:v>
                </c:pt>
                <c:pt idx="366">
                  <c:v>26.9306476014787</c:v>
                </c:pt>
                <c:pt idx="367">
                  <c:v>27.024095789640899</c:v>
                </c:pt>
                <c:pt idx="368">
                  <c:v>27.114155979522</c:v>
                </c:pt>
                <c:pt idx="369">
                  <c:v>27.202879259436799</c:v>
                </c:pt>
                <c:pt idx="370">
                  <c:v>27.290214162714602</c:v>
                </c:pt>
                <c:pt idx="371">
                  <c:v>27.3765053085937</c:v>
                </c:pt>
                <c:pt idx="372">
                  <c:v>27.4623010664546</c:v>
                </c:pt>
                <c:pt idx="373">
                  <c:v>27.548253445820901</c:v>
                </c:pt>
                <c:pt idx="374">
                  <c:v>27.6354114640422</c:v>
                </c:pt>
                <c:pt idx="375">
                  <c:v>27.7220134538432</c:v>
                </c:pt>
                <c:pt idx="376">
                  <c:v>27.8065238451059</c:v>
                </c:pt>
                <c:pt idx="377">
                  <c:v>27.889495163676202</c:v>
                </c:pt>
                <c:pt idx="378">
                  <c:v>27.984920983601398</c:v>
                </c:pt>
                <c:pt idx="379">
                  <c:v>28.076430302153799</c:v>
                </c:pt>
                <c:pt idx="380">
                  <c:v>28.153474772215901</c:v>
                </c:pt>
                <c:pt idx="381">
                  <c:v>28.2143659453493</c:v>
                </c:pt>
                <c:pt idx="382">
                  <c:v>28.2838512913013</c:v>
                </c:pt>
                <c:pt idx="383">
                  <c:v>28.345453445158199</c:v>
                </c:pt>
                <c:pt idx="384">
                  <c:v>28.352511643145199</c:v>
                </c:pt>
                <c:pt idx="385">
                  <c:v>28.34569737847</c:v>
                </c:pt>
                <c:pt idx="386">
                  <c:v>28.3656152233104</c:v>
                </c:pt>
                <c:pt idx="387">
                  <c:v>28.391613941457202</c:v>
                </c:pt>
                <c:pt idx="388">
                  <c:v>28.414348177232199</c:v>
                </c:pt>
                <c:pt idx="389">
                  <c:v>28.435151050650902</c:v>
                </c:pt>
                <c:pt idx="390">
                  <c:v>28.5913383422936</c:v>
                </c:pt>
                <c:pt idx="391">
                  <c:v>28.771446925627501</c:v>
                </c:pt>
                <c:pt idx="392">
                  <c:v>28.8715367775009</c:v>
                </c:pt>
                <c:pt idx="393">
                  <c:v>28.938617767673598</c:v>
                </c:pt>
                <c:pt idx="394">
                  <c:v>28.989601084878501</c:v>
                </c:pt>
                <c:pt idx="395">
                  <c:v>29.027806099217798</c:v>
                </c:pt>
                <c:pt idx="396">
                  <c:v>29.093313482157299</c:v>
                </c:pt>
                <c:pt idx="397">
                  <c:v>29.161929126215501</c:v>
                </c:pt>
                <c:pt idx="398">
                  <c:v>29.2035563262022</c:v>
                </c:pt>
                <c:pt idx="399">
                  <c:v>29.231907306963102</c:v>
                </c:pt>
                <c:pt idx="400">
                  <c:v>29.255753931366002</c:v>
                </c:pt>
                <c:pt idx="401">
                  <c:v>29.273403249541701</c:v>
                </c:pt>
                <c:pt idx="402">
                  <c:v>29.2559600282157</c:v>
                </c:pt>
                <c:pt idx="403">
                  <c:v>29.230334188063399</c:v>
                </c:pt>
                <c:pt idx="404">
                  <c:v>29.2236452272161</c:v>
                </c:pt>
                <c:pt idx="405">
                  <c:v>29.218507749967099</c:v>
                </c:pt>
                <c:pt idx="406">
                  <c:v>29.2123601810341</c:v>
                </c:pt>
                <c:pt idx="407">
                  <c:v>29.204527016937</c:v>
                </c:pt>
                <c:pt idx="408">
                  <c:v>29.141383515970499</c:v>
                </c:pt>
                <c:pt idx="409">
                  <c:v>29.054851090036799</c:v>
                </c:pt>
                <c:pt idx="410">
                  <c:v>28.979212328961999</c:v>
                </c:pt>
                <c:pt idx="411">
                  <c:v>28.903969702473301</c:v>
                </c:pt>
                <c:pt idx="412">
                  <c:v>28.8289505197124</c:v>
                </c:pt>
                <c:pt idx="413">
                  <c:v>28.751752137565401</c:v>
                </c:pt>
                <c:pt idx="414">
                  <c:v>28.690744453281201</c:v>
                </c:pt>
                <c:pt idx="415">
                  <c:v>28.648439848939098</c:v>
                </c:pt>
                <c:pt idx="416">
                  <c:v>28.612268358829699</c:v>
                </c:pt>
                <c:pt idx="417">
                  <c:v>28.5666822905769</c:v>
                </c:pt>
                <c:pt idx="418">
                  <c:v>28.5159950607379</c:v>
                </c:pt>
                <c:pt idx="419">
                  <c:v>28.478247051314799</c:v>
                </c:pt>
                <c:pt idx="420">
                  <c:v>28.439377418724099</c:v>
                </c:pt>
                <c:pt idx="421">
                  <c:v>28.388268149445999</c:v>
                </c:pt>
                <c:pt idx="422">
                  <c:v>28.326923880195299</c:v>
                </c:pt>
                <c:pt idx="423">
                  <c:v>28.261770875229299</c:v>
                </c:pt>
                <c:pt idx="424">
                  <c:v>28.1954160369765</c:v>
                </c:pt>
                <c:pt idx="425">
                  <c:v>28.128194894330001</c:v>
                </c:pt>
                <c:pt idx="426">
                  <c:v>28.020739650840301</c:v>
                </c:pt>
                <c:pt idx="427">
                  <c:v>27.915883365130199</c:v>
                </c:pt>
                <c:pt idx="428">
                  <c:v>27.837563740402</c:v>
                </c:pt>
                <c:pt idx="429">
                  <c:v>27.767207171846501</c:v>
                </c:pt>
                <c:pt idx="430">
                  <c:v>27.6988032807139</c:v>
                </c:pt>
                <c:pt idx="431">
                  <c:v>27.631467074268201</c:v>
                </c:pt>
                <c:pt idx="432">
                  <c:v>27.553406144259601</c:v>
                </c:pt>
                <c:pt idx="433">
                  <c:v>27.465292333600502</c:v>
                </c:pt>
                <c:pt idx="434">
                  <c:v>27.372145274915901</c:v>
                </c:pt>
                <c:pt idx="435">
                  <c:v>27.276982923593302</c:v>
                </c:pt>
                <c:pt idx="436">
                  <c:v>27.1805947501765</c:v>
                </c:pt>
                <c:pt idx="437">
                  <c:v>27.083035697302002</c:v>
                </c:pt>
                <c:pt idx="438">
                  <c:v>26.9612216521564</c:v>
                </c:pt>
                <c:pt idx="439">
                  <c:v>26.841260553153798</c:v>
                </c:pt>
                <c:pt idx="440">
                  <c:v>26.731560803578599</c:v>
                </c:pt>
                <c:pt idx="441">
                  <c:v>26.627239685598902</c:v>
                </c:pt>
                <c:pt idx="442">
                  <c:v>26.523891684957999</c:v>
                </c:pt>
                <c:pt idx="443">
                  <c:v>26.4205572802007</c:v>
                </c:pt>
                <c:pt idx="444">
                  <c:v>26.323721093003599</c:v>
                </c:pt>
                <c:pt idx="445">
                  <c:v>26.232894470218898</c:v>
                </c:pt>
                <c:pt idx="446">
                  <c:v>26.145207005184801</c:v>
                </c:pt>
                <c:pt idx="447">
                  <c:v>26.059045789600599</c:v>
                </c:pt>
                <c:pt idx="448">
                  <c:v>25.974089248673501</c:v>
                </c:pt>
                <c:pt idx="449">
                  <c:v>25.8903922422557</c:v>
                </c:pt>
                <c:pt idx="450">
                  <c:v>25.805899789590299</c:v>
                </c:pt>
                <c:pt idx="451">
                  <c:v>25.720530862246999</c:v>
                </c:pt>
                <c:pt idx="452">
                  <c:v>25.635156878215302</c:v>
                </c:pt>
                <c:pt idx="453">
                  <c:v>25.550457359387899</c:v>
                </c:pt>
                <c:pt idx="454">
                  <c:v>25.466657673119599</c:v>
                </c:pt>
                <c:pt idx="455">
                  <c:v>25.383726235957301</c:v>
                </c:pt>
                <c:pt idx="456">
                  <c:v>25.309151054140798</c:v>
                </c:pt>
                <c:pt idx="457">
                  <c:v>25.241807657620502</c:v>
                </c:pt>
                <c:pt idx="458">
                  <c:v>25.178064550109699</c:v>
                </c:pt>
                <c:pt idx="459">
                  <c:v>25.1162687367957</c:v>
                </c:pt>
                <c:pt idx="460">
                  <c:v>25.057306320810401</c:v>
                </c:pt>
                <c:pt idx="461">
                  <c:v>25.002593697098298</c:v>
                </c:pt>
                <c:pt idx="462">
                  <c:v>24.954095819358901</c:v>
                </c:pt>
                <c:pt idx="463">
                  <c:v>24.904608013247401</c:v>
                </c:pt>
                <c:pt idx="464">
                  <c:v>24.853814081205002</c:v>
                </c:pt>
                <c:pt idx="465">
                  <c:v>24.8035972768098</c:v>
                </c:pt>
                <c:pt idx="466">
                  <c:v>24.755664403003902</c:v>
                </c:pt>
                <c:pt idx="467">
                  <c:v>24.710831032533299</c:v>
                </c:pt>
                <c:pt idx="468">
                  <c:v>24.781463006618502</c:v>
                </c:pt>
                <c:pt idx="469">
                  <c:v>24.8630878269657</c:v>
                </c:pt>
                <c:pt idx="470">
                  <c:v>24.957182865620599</c:v>
                </c:pt>
                <c:pt idx="471">
                  <c:v>25.039153380650902</c:v>
                </c:pt>
                <c:pt idx="472">
                  <c:v>25.120094041355198</c:v>
                </c:pt>
                <c:pt idx="473">
                  <c:v>25.2030313248769</c:v>
                </c:pt>
                <c:pt idx="474">
                  <c:v>25.248876492114</c:v>
                </c:pt>
                <c:pt idx="475">
                  <c:v>25.324421476486801</c:v>
                </c:pt>
                <c:pt idx="476">
                  <c:v>25.4194781100984</c:v>
                </c:pt>
                <c:pt idx="477">
                  <c:v>25.5401325056799</c:v>
                </c:pt>
                <c:pt idx="478">
                  <c:v>25.666877010286498</c:v>
                </c:pt>
                <c:pt idx="479">
                  <c:v>25.760577971728399</c:v>
                </c:pt>
                <c:pt idx="480">
                  <c:v>25.777425618292899</c:v>
                </c:pt>
                <c:pt idx="481">
                  <c:v>25.758487090711</c:v>
                </c:pt>
                <c:pt idx="482">
                  <c:v>25.785069214753001</c:v>
                </c:pt>
                <c:pt idx="483">
                  <c:v>25.827034293005099</c:v>
                </c:pt>
                <c:pt idx="484">
                  <c:v>25.8780988687997</c:v>
                </c:pt>
                <c:pt idx="485">
                  <c:v>25.922659411238499</c:v>
                </c:pt>
                <c:pt idx="486">
                  <c:v>25.983964855735199</c:v>
                </c:pt>
                <c:pt idx="487">
                  <c:v>26.043065618732101</c:v>
                </c:pt>
                <c:pt idx="488">
                  <c:v>26.101185917880901</c:v>
                </c:pt>
                <c:pt idx="489">
                  <c:v>26.160219729381801</c:v>
                </c:pt>
                <c:pt idx="490">
                  <c:v>26.221603657208501</c:v>
                </c:pt>
                <c:pt idx="491">
                  <c:v>26.285094037582301</c:v>
                </c:pt>
                <c:pt idx="492">
                  <c:v>26.3521123700727</c:v>
                </c:pt>
                <c:pt idx="493">
                  <c:v>26.410731718115901</c:v>
                </c:pt>
                <c:pt idx="494">
                  <c:v>26.483949658303001</c:v>
                </c:pt>
                <c:pt idx="495">
                  <c:v>26.5556119731488</c:v>
                </c:pt>
                <c:pt idx="496">
                  <c:v>26.629230557318099</c:v>
                </c:pt>
                <c:pt idx="497">
                  <c:v>26.705967361250099</c:v>
                </c:pt>
                <c:pt idx="498">
                  <c:v>26.7850638830128</c:v>
                </c:pt>
                <c:pt idx="499">
                  <c:v>26.8662731168764</c:v>
                </c:pt>
                <c:pt idx="500">
                  <c:v>26.949976357598199</c:v>
                </c:pt>
                <c:pt idx="501">
                  <c:v>27.036468450516399</c:v>
                </c:pt>
                <c:pt idx="502">
                  <c:v>27.125732885076602</c:v>
                </c:pt>
                <c:pt idx="503">
                  <c:v>27.2175104921395</c:v>
                </c:pt>
                <c:pt idx="504">
                  <c:v>27.313154293975799</c:v>
                </c:pt>
                <c:pt idx="505">
                  <c:v>27.412876714976601</c:v>
                </c:pt>
                <c:pt idx="506">
                  <c:v>27.515839582604599</c:v>
                </c:pt>
                <c:pt idx="507">
                  <c:v>27.608399650660001</c:v>
                </c:pt>
                <c:pt idx="508">
                  <c:v>27.7302827902713</c:v>
                </c:pt>
                <c:pt idx="509">
                  <c:v>27.845054377010499</c:v>
                </c:pt>
                <c:pt idx="510">
                  <c:v>27.9564584134711</c:v>
                </c:pt>
                <c:pt idx="511">
                  <c:v>28.065925497806099</c:v>
                </c:pt>
                <c:pt idx="512">
                  <c:v>28.176034846067999</c:v>
                </c:pt>
                <c:pt idx="513">
                  <c:v>28.286293475393599</c:v>
                </c:pt>
                <c:pt idx="514">
                  <c:v>28.395589236712802</c:v>
                </c:pt>
                <c:pt idx="515">
                  <c:v>28.503589354058899</c:v>
                </c:pt>
                <c:pt idx="516">
                  <c:v>28.611864162946599</c:v>
                </c:pt>
                <c:pt idx="517">
                  <c:v>28.719757480330799</c:v>
                </c:pt>
                <c:pt idx="518">
                  <c:v>28.828103418996101</c:v>
                </c:pt>
                <c:pt idx="519">
                  <c:v>28.9357847546359</c:v>
                </c:pt>
                <c:pt idx="520">
                  <c:v>29.041853956856301</c:v>
                </c:pt>
                <c:pt idx="521">
                  <c:v>29.146998800803399</c:v>
                </c:pt>
                <c:pt idx="522">
                  <c:v>29.261470528257899</c:v>
                </c:pt>
                <c:pt idx="523">
                  <c:v>29.368223387543502</c:v>
                </c:pt>
                <c:pt idx="524">
                  <c:v>29.461149919357901</c:v>
                </c:pt>
                <c:pt idx="525">
                  <c:v>29.549080661999302</c:v>
                </c:pt>
                <c:pt idx="526">
                  <c:v>29.633119435375399</c:v>
                </c:pt>
                <c:pt idx="527">
                  <c:v>29.7034527049153</c:v>
                </c:pt>
                <c:pt idx="528">
                  <c:v>29.738583713106099</c:v>
                </c:pt>
                <c:pt idx="529">
                  <c:v>29.759853642565101</c:v>
                </c:pt>
                <c:pt idx="530">
                  <c:v>29.803731220811599</c:v>
                </c:pt>
                <c:pt idx="531">
                  <c:v>29.8507864304494</c:v>
                </c:pt>
                <c:pt idx="532">
                  <c:v>29.893008600666199</c:v>
                </c:pt>
                <c:pt idx="533">
                  <c:v>29.929131178988499</c:v>
                </c:pt>
                <c:pt idx="534">
                  <c:v>30.0908870667465</c:v>
                </c:pt>
                <c:pt idx="535">
                  <c:v>30.2655281745051</c:v>
                </c:pt>
                <c:pt idx="536">
                  <c:v>30.349099634362702</c:v>
                </c:pt>
                <c:pt idx="537">
                  <c:v>30.400263806718399</c:v>
                </c:pt>
                <c:pt idx="538">
                  <c:v>30.4361137503493</c:v>
                </c:pt>
                <c:pt idx="539">
                  <c:v>30.4559184720266</c:v>
                </c:pt>
                <c:pt idx="540">
                  <c:v>30.505316569960499</c:v>
                </c:pt>
                <c:pt idx="541">
                  <c:v>30.560470911926199</c:v>
                </c:pt>
                <c:pt idx="542">
                  <c:v>30.585925264378101</c:v>
                </c:pt>
                <c:pt idx="543">
                  <c:v>30.599535697011898</c:v>
                </c:pt>
                <c:pt idx="544">
                  <c:v>30.609362950570301</c:v>
                </c:pt>
                <c:pt idx="545">
                  <c:v>30.6154800157741</c:v>
                </c:pt>
                <c:pt idx="546">
                  <c:v>30.584191837806699</c:v>
                </c:pt>
                <c:pt idx="547">
                  <c:v>30.549819891390701</c:v>
                </c:pt>
                <c:pt idx="548">
                  <c:v>30.5345936924179</c:v>
                </c:pt>
                <c:pt idx="549">
                  <c:v>30.5194503866548</c:v>
                </c:pt>
                <c:pt idx="550">
                  <c:v>30.502215600619401</c:v>
                </c:pt>
                <c:pt idx="551">
                  <c:v>30.4826798863037</c:v>
                </c:pt>
                <c:pt idx="552">
                  <c:v>30.416461327609401</c:v>
                </c:pt>
                <c:pt idx="553">
                  <c:v>30.337569516322901</c:v>
                </c:pt>
                <c:pt idx="554">
                  <c:v>30.273012747911501</c:v>
                </c:pt>
                <c:pt idx="555">
                  <c:v>30.207784277163601</c:v>
                </c:pt>
                <c:pt idx="556">
                  <c:v>30.141286240277498</c:v>
                </c:pt>
                <c:pt idx="557">
                  <c:v>30.073492261467599</c:v>
                </c:pt>
                <c:pt idx="558">
                  <c:v>29.9980731581581</c:v>
                </c:pt>
                <c:pt idx="559">
                  <c:v>29.9186799348923</c:v>
                </c:pt>
                <c:pt idx="560">
                  <c:v>29.838580400357198</c:v>
                </c:pt>
                <c:pt idx="561">
                  <c:v>29.738555920733099</c:v>
                </c:pt>
                <c:pt idx="562">
                  <c:v>29.6372359372826</c:v>
                </c:pt>
                <c:pt idx="563">
                  <c:v>29.556773717786601</c:v>
                </c:pt>
                <c:pt idx="564">
                  <c:v>29.486576775623099</c:v>
                </c:pt>
                <c:pt idx="565">
                  <c:v>29.433023116226</c:v>
                </c:pt>
                <c:pt idx="566">
                  <c:v>29.3772720816503</c:v>
                </c:pt>
                <c:pt idx="567">
                  <c:v>29.322269252815101</c:v>
                </c:pt>
                <c:pt idx="568">
                  <c:v>29.2695882825994</c:v>
                </c:pt>
                <c:pt idx="569">
                  <c:v>29.218784572490701</c:v>
                </c:pt>
                <c:pt idx="570">
                  <c:v>29.114790868113001</c:v>
                </c:pt>
                <c:pt idx="571">
                  <c:v>28.999980458383899</c:v>
                </c:pt>
                <c:pt idx="572">
                  <c:v>28.9073013397384</c:v>
                </c:pt>
                <c:pt idx="573">
                  <c:v>28.817705789937602</c:v>
                </c:pt>
                <c:pt idx="574">
                  <c:v>28.728873023524301</c:v>
                </c:pt>
                <c:pt idx="575">
                  <c:v>28.643083099834602</c:v>
                </c:pt>
                <c:pt idx="576">
                  <c:v>28.556930028098801</c:v>
                </c:pt>
                <c:pt idx="577">
                  <c:v>28.468953817477601</c:v>
                </c:pt>
                <c:pt idx="578">
                  <c:v>28.3799025345829</c:v>
                </c:pt>
                <c:pt idx="579">
                  <c:v>28.290566434186498</c:v>
                </c:pt>
                <c:pt idx="580">
                  <c:v>28.201227160485601</c:v>
                </c:pt>
                <c:pt idx="581">
                  <c:v>28.111953841903802</c:v>
                </c:pt>
                <c:pt idx="582">
                  <c:v>27.993898690394602</c:v>
                </c:pt>
                <c:pt idx="583">
                  <c:v>27.873463231056199</c:v>
                </c:pt>
                <c:pt idx="584">
                  <c:v>27.761506258174201</c:v>
                </c:pt>
                <c:pt idx="585">
                  <c:v>27.654575766956899</c:v>
                </c:pt>
                <c:pt idx="586">
                  <c:v>27.548609280067399</c:v>
                </c:pt>
                <c:pt idx="587">
                  <c:v>27.4426967208944</c:v>
                </c:pt>
                <c:pt idx="588">
                  <c:v>27.3371865205721</c:v>
                </c:pt>
                <c:pt idx="589">
                  <c:v>27.232210629874501</c:v>
                </c:pt>
                <c:pt idx="590">
                  <c:v>27.127579341575501</c:v>
                </c:pt>
                <c:pt idx="591">
                  <c:v>27.0231136724212</c:v>
                </c:pt>
                <c:pt idx="592">
                  <c:v>26.9187696124742</c:v>
                </c:pt>
                <c:pt idx="593">
                  <c:v>26.814569530794301</c:v>
                </c:pt>
                <c:pt idx="594">
                  <c:v>26.7119288562949</c:v>
                </c:pt>
                <c:pt idx="595">
                  <c:v>26.610608974793301</c:v>
                </c:pt>
                <c:pt idx="596">
                  <c:v>26.509989580768899</c:v>
                </c:pt>
                <c:pt idx="597">
                  <c:v>26.4098316772385</c:v>
                </c:pt>
                <c:pt idx="598">
                  <c:v>26.310142939493598</c:v>
                </c:pt>
                <c:pt idx="599">
                  <c:v>26.2109359268395</c:v>
                </c:pt>
                <c:pt idx="600">
                  <c:v>26.1217275653642</c:v>
                </c:pt>
                <c:pt idx="601">
                  <c:v>26.0414909691448</c:v>
                </c:pt>
                <c:pt idx="602">
                  <c:v>25.966140844016699</c:v>
                </c:pt>
                <c:pt idx="603">
                  <c:v>25.893600956734701</c:v>
                </c:pt>
                <c:pt idx="604">
                  <c:v>25.823954111614501</c:v>
                </c:pt>
                <c:pt idx="605">
                  <c:v>25.7584474292271</c:v>
                </c:pt>
                <c:pt idx="606">
                  <c:v>25.703363190457999</c:v>
                </c:pt>
                <c:pt idx="607">
                  <c:v>25.6511721781361</c:v>
                </c:pt>
                <c:pt idx="608">
                  <c:v>25.599485441322098</c:v>
                </c:pt>
                <c:pt idx="609">
                  <c:v>25.549016935348099</c:v>
                </c:pt>
                <c:pt idx="610">
                  <c:v>25.501414740774699</c:v>
                </c:pt>
                <c:pt idx="611">
                  <c:v>25.457776206093001</c:v>
                </c:pt>
                <c:pt idx="612">
                  <c:v>25.522554214249499</c:v>
                </c:pt>
                <c:pt idx="613">
                  <c:v>25.6009247612111</c:v>
                </c:pt>
                <c:pt idx="614">
                  <c:v>25.659185133469599</c:v>
                </c:pt>
                <c:pt idx="615">
                  <c:v>25.7097751103143</c:v>
                </c:pt>
                <c:pt idx="616">
                  <c:v>25.771425723142102</c:v>
                </c:pt>
                <c:pt idx="617">
                  <c:v>25.829757209464098</c:v>
                </c:pt>
                <c:pt idx="618">
                  <c:v>25.865196044008101</c:v>
                </c:pt>
                <c:pt idx="619">
                  <c:v>25.905676416821802</c:v>
                </c:pt>
                <c:pt idx="620">
                  <c:v>25.971307369848901</c:v>
                </c:pt>
                <c:pt idx="621">
                  <c:v>26.067030653241002</c:v>
                </c:pt>
                <c:pt idx="622">
                  <c:v>26.153601486950901</c:v>
                </c:pt>
                <c:pt idx="623">
                  <c:v>26.272443661776801</c:v>
                </c:pt>
                <c:pt idx="624">
                  <c:v>26.280902224193898</c:v>
                </c:pt>
                <c:pt idx="625">
                  <c:v>26.2604892772375</c:v>
                </c:pt>
                <c:pt idx="626">
                  <c:v>26.2959282121824</c:v>
                </c:pt>
                <c:pt idx="627">
                  <c:v>26.353370348731101</c:v>
                </c:pt>
                <c:pt idx="628">
                  <c:v>26.422965887771401</c:v>
                </c:pt>
                <c:pt idx="629">
                  <c:v>26.4998779645673</c:v>
                </c:pt>
                <c:pt idx="630">
                  <c:v>26.5814335825477</c:v>
                </c:pt>
                <c:pt idx="631">
                  <c:v>26.664697206726501</c:v>
                </c:pt>
                <c:pt idx="632">
                  <c:v>26.7480179533264</c:v>
                </c:pt>
                <c:pt idx="633">
                  <c:v>26.833148388105101</c:v>
                </c:pt>
                <c:pt idx="634">
                  <c:v>26.9213645427578</c:v>
                </c:pt>
                <c:pt idx="635">
                  <c:v>27.012499233275499</c:v>
                </c:pt>
                <c:pt idx="636">
                  <c:v>27.0966226540707</c:v>
                </c:pt>
                <c:pt idx="637">
                  <c:v>27.173204059205801</c:v>
                </c:pt>
                <c:pt idx="638">
                  <c:v>27.2476056239191</c:v>
                </c:pt>
                <c:pt idx="639">
                  <c:v>27.323677072617102</c:v>
                </c:pt>
                <c:pt idx="640">
                  <c:v>27.4038897250025</c:v>
                </c:pt>
                <c:pt idx="641">
                  <c:v>27.487871395068201</c:v>
                </c:pt>
                <c:pt idx="642">
                  <c:v>27.582396380891101</c:v>
                </c:pt>
                <c:pt idx="643">
                  <c:v>27.687425718722999</c:v>
                </c:pt>
                <c:pt idx="644">
                  <c:v>27.798375882054799</c:v>
                </c:pt>
                <c:pt idx="645">
                  <c:v>27.914019771446601</c:v>
                </c:pt>
                <c:pt idx="646">
                  <c:v>28.033764409878799</c:v>
                </c:pt>
                <c:pt idx="647">
                  <c:v>28.157406131455598</c:v>
                </c:pt>
                <c:pt idx="648">
                  <c:v>28.258554999849501</c:v>
                </c:pt>
                <c:pt idx="649">
                  <c:v>28.379482804069099</c:v>
                </c:pt>
                <c:pt idx="650">
                  <c:v>28.483638726028101</c:v>
                </c:pt>
                <c:pt idx="651">
                  <c:v>28.614970045535799</c:v>
                </c:pt>
                <c:pt idx="652">
                  <c:v>28.7368231685466</c:v>
                </c:pt>
                <c:pt idx="653">
                  <c:v>28.8567772548443</c:v>
                </c:pt>
                <c:pt idx="654">
                  <c:v>28.973209855059402</c:v>
                </c:pt>
                <c:pt idx="655">
                  <c:v>29.086563892595102</c:v>
                </c:pt>
                <c:pt idx="656">
                  <c:v>29.1987063340015</c:v>
                </c:pt>
                <c:pt idx="657">
                  <c:v>29.3087998632944</c:v>
                </c:pt>
                <c:pt idx="658">
                  <c:v>29.417667441959502</c:v>
                </c:pt>
                <c:pt idx="659">
                  <c:v>29.525472918635799</c:v>
                </c:pt>
                <c:pt idx="660">
                  <c:v>29.618088808126402</c:v>
                </c:pt>
                <c:pt idx="661">
                  <c:v>29.694951402963</c:v>
                </c:pt>
                <c:pt idx="662">
                  <c:v>29.765193687876199</c:v>
                </c:pt>
                <c:pt idx="663">
                  <c:v>29.831379686970699</c:v>
                </c:pt>
                <c:pt idx="664">
                  <c:v>29.885113986728701</c:v>
                </c:pt>
                <c:pt idx="665">
                  <c:v>29.944209960710999</c:v>
                </c:pt>
                <c:pt idx="666">
                  <c:v>30.043727464727102</c:v>
                </c:pt>
                <c:pt idx="667">
                  <c:v>30.1747373687029</c:v>
                </c:pt>
                <c:pt idx="668">
                  <c:v>30.305052569276199</c:v>
                </c:pt>
                <c:pt idx="669">
                  <c:v>30.434928005615902</c:v>
                </c:pt>
                <c:pt idx="670">
                  <c:v>30.565319876958899</c:v>
                </c:pt>
                <c:pt idx="671">
                  <c:v>30.696370805860099</c:v>
                </c:pt>
                <c:pt idx="672">
                  <c:v>30.760802848173299</c:v>
                </c:pt>
                <c:pt idx="673">
                  <c:v>30.8012045797695</c:v>
                </c:pt>
                <c:pt idx="674">
                  <c:v>30.8544270369249</c:v>
                </c:pt>
                <c:pt idx="675">
                  <c:v>30.911937970539999</c:v>
                </c:pt>
                <c:pt idx="676">
                  <c:v>30.978552343328602</c:v>
                </c:pt>
                <c:pt idx="677">
                  <c:v>31.034809004134001</c:v>
                </c:pt>
                <c:pt idx="678">
                  <c:v>31.216348514994898</c:v>
                </c:pt>
                <c:pt idx="679">
                  <c:v>31.4039221864684</c:v>
                </c:pt>
                <c:pt idx="680">
                  <c:v>31.511730130134499</c:v>
                </c:pt>
                <c:pt idx="681">
                  <c:v>31.594486624809701</c:v>
                </c:pt>
                <c:pt idx="682">
                  <c:v>31.670403142521199</c:v>
                </c:pt>
                <c:pt idx="683">
                  <c:v>31.739994611932602</c:v>
                </c:pt>
                <c:pt idx="684">
                  <c:v>31.818839248219501</c:v>
                </c:pt>
                <c:pt idx="685">
                  <c:v>31.8695251793308</c:v>
                </c:pt>
                <c:pt idx="686">
                  <c:v>31.902892435871699</c:v>
                </c:pt>
                <c:pt idx="687">
                  <c:v>31.9125684273288</c:v>
                </c:pt>
                <c:pt idx="688">
                  <c:v>31.910679668884701</c:v>
                </c:pt>
                <c:pt idx="689">
                  <c:v>31.894037427279699</c:v>
                </c:pt>
                <c:pt idx="690">
                  <c:v>31.8333144868358</c:v>
                </c:pt>
                <c:pt idx="691">
                  <c:v>31.757435452098399</c:v>
                </c:pt>
                <c:pt idx="692">
                  <c:v>31.703229624454799</c:v>
                </c:pt>
                <c:pt idx="693">
                  <c:v>31.660002296188701</c:v>
                </c:pt>
                <c:pt idx="694">
                  <c:v>31.6161679682744</c:v>
                </c:pt>
                <c:pt idx="695">
                  <c:v>31.5697606655696</c:v>
                </c:pt>
                <c:pt idx="696">
                  <c:v>31.477308311808599</c:v>
                </c:pt>
                <c:pt idx="697">
                  <c:v>31.373077935938699</c:v>
                </c:pt>
                <c:pt idx="698">
                  <c:v>31.283782356912798</c:v>
                </c:pt>
                <c:pt idx="699">
                  <c:v>31.193259281806</c:v>
                </c:pt>
                <c:pt idx="700">
                  <c:v>31.1001769310543</c:v>
                </c:pt>
                <c:pt idx="701">
                  <c:v>31.004149880599002</c:v>
                </c:pt>
                <c:pt idx="702">
                  <c:v>30.914087257609101</c:v>
                </c:pt>
                <c:pt idx="703">
                  <c:v>30.832785258902799</c:v>
                </c:pt>
                <c:pt idx="704">
                  <c:v>30.753705585369801</c:v>
                </c:pt>
                <c:pt idx="705">
                  <c:v>30.669329275121498</c:v>
                </c:pt>
                <c:pt idx="706">
                  <c:v>30.5684887384825</c:v>
                </c:pt>
                <c:pt idx="707">
                  <c:v>30.479347412477299</c:v>
                </c:pt>
                <c:pt idx="708">
                  <c:v>30.391255205419501</c:v>
                </c:pt>
                <c:pt idx="709">
                  <c:v>30.292514911192601</c:v>
                </c:pt>
                <c:pt idx="710">
                  <c:v>30.183315105393898</c:v>
                </c:pt>
                <c:pt idx="711">
                  <c:v>30.069723390589601</c:v>
                </c:pt>
                <c:pt idx="712">
                  <c:v>29.953834304367501</c:v>
                </c:pt>
                <c:pt idx="713">
                  <c:v>29.8358543540994</c:v>
                </c:pt>
                <c:pt idx="714">
                  <c:v>29.685295694295501</c:v>
                </c:pt>
                <c:pt idx="715">
                  <c:v>29.545572624386899</c:v>
                </c:pt>
                <c:pt idx="716">
                  <c:v>29.432374227859398</c:v>
                </c:pt>
                <c:pt idx="717">
                  <c:v>29.3233196890592</c:v>
                </c:pt>
                <c:pt idx="718">
                  <c:v>29.216338283498501</c:v>
                </c:pt>
                <c:pt idx="719">
                  <c:v>29.111608179082001</c:v>
                </c:pt>
                <c:pt idx="720">
                  <c:v>29.001802263881999</c:v>
                </c:pt>
                <c:pt idx="721">
                  <c:v>28.890367468369501</c:v>
                </c:pt>
                <c:pt idx="722">
                  <c:v>28.779195987353699</c:v>
                </c:pt>
                <c:pt idx="723">
                  <c:v>28.668083983713299</c:v>
                </c:pt>
                <c:pt idx="724">
                  <c:v>28.556625452239899</c:v>
                </c:pt>
                <c:pt idx="725">
                  <c:v>28.444852035892701</c:v>
                </c:pt>
                <c:pt idx="726">
                  <c:v>28.310944872889799</c:v>
                </c:pt>
                <c:pt idx="727">
                  <c:v>28.180870256413201</c:v>
                </c:pt>
                <c:pt idx="728">
                  <c:v>28.062158752638499</c:v>
                </c:pt>
                <c:pt idx="729">
                  <c:v>27.949609323295999</c:v>
                </c:pt>
                <c:pt idx="730">
                  <c:v>27.839031899737599</c:v>
                </c:pt>
                <c:pt idx="731">
                  <c:v>27.729701398523101</c:v>
                </c:pt>
                <c:pt idx="732">
                  <c:v>27.619787283497601</c:v>
                </c:pt>
                <c:pt idx="733">
                  <c:v>27.509407372960698</c:v>
                </c:pt>
                <c:pt idx="734">
                  <c:v>27.3993259223422</c:v>
                </c:pt>
                <c:pt idx="735">
                  <c:v>27.290067582523001</c:v>
                </c:pt>
                <c:pt idx="736">
                  <c:v>27.181821787886101</c:v>
                </c:pt>
                <c:pt idx="737">
                  <c:v>27.074607121989299</c:v>
                </c:pt>
                <c:pt idx="738">
                  <c:v>26.968451280697401</c:v>
                </c:pt>
                <c:pt idx="739">
                  <c:v>26.863062310890101</c:v>
                </c:pt>
                <c:pt idx="740">
                  <c:v>26.758341355773801</c:v>
                </c:pt>
                <c:pt idx="741">
                  <c:v>26.6544528758781</c:v>
                </c:pt>
                <c:pt idx="742">
                  <c:v>26.551556059879999</c:v>
                </c:pt>
                <c:pt idx="743">
                  <c:v>26.449669205880301</c:v>
                </c:pt>
                <c:pt idx="744">
                  <c:v>26.3507550522156</c:v>
                </c:pt>
                <c:pt idx="745">
                  <c:v>26.254004382557302</c:v>
                </c:pt>
                <c:pt idx="746">
                  <c:v>26.158216358175199</c:v>
                </c:pt>
                <c:pt idx="747">
                  <c:v>26.063176174541301</c:v>
                </c:pt>
                <c:pt idx="748">
                  <c:v>25.969466980132399</c:v>
                </c:pt>
                <c:pt idx="749">
                  <c:v>25.877608539292101</c:v>
                </c:pt>
                <c:pt idx="750">
                  <c:v>25.800111280221099</c:v>
                </c:pt>
                <c:pt idx="751">
                  <c:v>25.728951656896999</c:v>
                </c:pt>
                <c:pt idx="752">
                  <c:v>25.659613850693901</c:v>
                </c:pt>
                <c:pt idx="753">
                  <c:v>25.591924749397101</c:v>
                </c:pt>
                <c:pt idx="754">
                  <c:v>25.527465566083102</c:v>
                </c:pt>
                <c:pt idx="755">
                  <c:v>25.467575749617001</c:v>
                </c:pt>
                <c:pt idx="756">
                  <c:v>25.5058118532578</c:v>
                </c:pt>
                <c:pt idx="757">
                  <c:v>25.546588813293202</c:v>
                </c:pt>
                <c:pt idx="758">
                  <c:v>25.560071471468099</c:v>
                </c:pt>
                <c:pt idx="759">
                  <c:v>25.5610663733984</c:v>
                </c:pt>
                <c:pt idx="760">
                  <c:v>25.561936199963601</c:v>
                </c:pt>
                <c:pt idx="761">
                  <c:v>25.564794864678301</c:v>
                </c:pt>
                <c:pt idx="762">
                  <c:v>25.5510139690501</c:v>
                </c:pt>
                <c:pt idx="763">
                  <c:v>25.557031953628101</c:v>
                </c:pt>
                <c:pt idx="764">
                  <c:v>25.585431021597302</c:v>
                </c:pt>
                <c:pt idx="765">
                  <c:v>25.6474238620779</c:v>
                </c:pt>
                <c:pt idx="766">
                  <c:v>25.718370584902999</c:v>
                </c:pt>
                <c:pt idx="767">
                  <c:v>25.782741113044501</c:v>
                </c:pt>
                <c:pt idx="768">
                  <c:v>25.7532539404164</c:v>
                </c:pt>
                <c:pt idx="769">
                  <c:v>25.710496486825299</c:v>
                </c:pt>
                <c:pt idx="770">
                  <c:v>25.718447858099701</c:v>
                </c:pt>
                <c:pt idx="771">
                  <c:v>25.740153197908601</c:v>
                </c:pt>
                <c:pt idx="772">
                  <c:v>25.769113097790498</c:v>
                </c:pt>
                <c:pt idx="773">
                  <c:v>25.804741539255801</c:v>
                </c:pt>
                <c:pt idx="774">
                  <c:v>25.833901984599901</c:v>
                </c:pt>
                <c:pt idx="775">
                  <c:v>25.8716729270207</c:v>
                </c:pt>
                <c:pt idx="776">
                  <c:v>25.9061121138445</c:v>
                </c:pt>
                <c:pt idx="777">
                  <c:v>25.9412279125278</c:v>
                </c:pt>
                <c:pt idx="778">
                  <c:v>25.979165526934199</c:v>
                </c:pt>
                <c:pt idx="779">
                  <c:v>26.012511187834601</c:v>
                </c:pt>
                <c:pt idx="780">
                  <c:v>26.057106569038002</c:v>
                </c:pt>
                <c:pt idx="781">
                  <c:v>26.102974798616799</c:v>
                </c:pt>
                <c:pt idx="782">
                  <c:v>26.148636244734199</c:v>
                </c:pt>
                <c:pt idx="783">
                  <c:v>26.195776264329801</c:v>
                </c:pt>
                <c:pt idx="784">
                  <c:v>26.247828952077001</c:v>
                </c:pt>
                <c:pt idx="785">
                  <c:v>26.305392954043601</c:v>
                </c:pt>
                <c:pt idx="786">
                  <c:v>26.370005581912199</c:v>
                </c:pt>
                <c:pt idx="787">
                  <c:v>26.441110797987999</c:v>
                </c:pt>
                <c:pt idx="788">
                  <c:v>26.517720845576601</c:v>
                </c:pt>
                <c:pt idx="789">
                  <c:v>26.599203950710699</c:v>
                </c:pt>
                <c:pt idx="790">
                  <c:v>26.684136865876699</c:v>
                </c:pt>
                <c:pt idx="791">
                  <c:v>26.771724570667899</c:v>
                </c:pt>
                <c:pt idx="792">
                  <c:v>26.861598405220001</c:v>
                </c:pt>
                <c:pt idx="793">
                  <c:v>26.953317292963401</c:v>
                </c:pt>
                <c:pt idx="794">
                  <c:v>27.047235994815001</c:v>
                </c:pt>
                <c:pt idx="795">
                  <c:v>27.1436991287651</c:v>
                </c:pt>
                <c:pt idx="796">
                  <c:v>27.242648941091801</c:v>
                </c:pt>
                <c:pt idx="797">
                  <c:v>27.330020756001399</c:v>
                </c:pt>
                <c:pt idx="798">
                  <c:v>27.445997242258699</c:v>
                </c:pt>
                <c:pt idx="799">
                  <c:v>27.553320981841399</c:v>
                </c:pt>
                <c:pt idx="800">
                  <c:v>27.659332808482699</c:v>
                </c:pt>
                <c:pt idx="801">
                  <c:v>27.765569364326801</c:v>
                </c:pt>
                <c:pt idx="802">
                  <c:v>27.871950951554599</c:v>
                </c:pt>
                <c:pt idx="803">
                  <c:v>27.978844777047399</c:v>
                </c:pt>
                <c:pt idx="804">
                  <c:v>28.070844907914399</c:v>
                </c:pt>
                <c:pt idx="805">
                  <c:v>28.196389936198301</c:v>
                </c:pt>
                <c:pt idx="806">
                  <c:v>28.315135073539999</c:v>
                </c:pt>
                <c:pt idx="807">
                  <c:v>28.431295642305901</c:v>
                </c:pt>
                <c:pt idx="808">
                  <c:v>28.546467315635901</c:v>
                </c:pt>
                <c:pt idx="809">
                  <c:v>28.642282990365199</c:v>
                </c:pt>
                <c:pt idx="810">
                  <c:v>28.7757223942025</c:v>
                </c:pt>
                <c:pt idx="811">
                  <c:v>28.893555700476799</c:v>
                </c:pt>
                <c:pt idx="812">
                  <c:v>28.995127812805901</c:v>
                </c:pt>
                <c:pt idx="813">
                  <c:v>29.0915326750651</c:v>
                </c:pt>
                <c:pt idx="814">
                  <c:v>29.183757763637601</c:v>
                </c:pt>
                <c:pt idx="815">
                  <c:v>29.261133104019699</c:v>
                </c:pt>
                <c:pt idx="816">
                  <c:v>29.305159685635701</c:v>
                </c:pt>
                <c:pt idx="817">
                  <c:v>29.3354835315297</c:v>
                </c:pt>
                <c:pt idx="818">
                  <c:v>29.387222138357199</c:v>
                </c:pt>
                <c:pt idx="819">
                  <c:v>29.440903512703201</c:v>
                </c:pt>
                <c:pt idx="820">
                  <c:v>29.488608245556399</c:v>
                </c:pt>
                <c:pt idx="821">
                  <c:v>29.527934398889499</c:v>
                </c:pt>
                <c:pt idx="822">
                  <c:v>29.691193458768701</c:v>
                </c:pt>
                <c:pt idx="823">
                  <c:v>29.814889830507099</c:v>
                </c:pt>
                <c:pt idx="824">
                  <c:v>29.929332533463501</c:v>
                </c:pt>
                <c:pt idx="825">
                  <c:v>29.990328058535098</c:v>
                </c:pt>
                <c:pt idx="826">
                  <c:v>30.0306269855224</c:v>
                </c:pt>
                <c:pt idx="827">
                  <c:v>30.059310069906601</c:v>
                </c:pt>
                <c:pt idx="828">
                  <c:v>30.1237197008946</c:v>
                </c:pt>
                <c:pt idx="829">
                  <c:v>30.196152581312401</c:v>
                </c:pt>
                <c:pt idx="830">
                  <c:v>30.2439379474025</c:v>
                </c:pt>
                <c:pt idx="831">
                  <c:v>30.2823647644428</c:v>
                </c:pt>
                <c:pt idx="832">
                  <c:v>30.312436950412302</c:v>
                </c:pt>
                <c:pt idx="833">
                  <c:v>30.3447074218093</c:v>
                </c:pt>
                <c:pt idx="834">
                  <c:v>30.325296583190799</c:v>
                </c:pt>
                <c:pt idx="835">
                  <c:v>30.2782853178329</c:v>
                </c:pt>
                <c:pt idx="836">
                  <c:v>30.244184450857599</c:v>
                </c:pt>
                <c:pt idx="837">
                  <c:v>30.217252418078701</c:v>
                </c:pt>
                <c:pt idx="838">
                  <c:v>30.1891483415402</c:v>
                </c:pt>
                <c:pt idx="839">
                  <c:v>30.1585119251382</c:v>
                </c:pt>
                <c:pt idx="840">
                  <c:v>30.077175270164801</c:v>
                </c:pt>
                <c:pt idx="841">
                  <c:v>29.995146287205799</c:v>
                </c:pt>
                <c:pt idx="842">
                  <c:v>29.886374377025799</c:v>
                </c:pt>
                <c:pt idx="843">
                  <c:v>29.78932157437</c:v>
                </c:pt>
                <c:pt idx="844">
                  <c:v>29.696677715477001</c:v>
                </c:pt>
                <c:pt idx="845">
                  <c:v>29.604190698054701</c:v>
                </c:pt>
                <c:pt idx="846">
                  <c:v>29.529479646382601</c:v>
                </c:pt>
                <c:pt idx="847">
                  <c:v>29.442142969800599</c:v>
                </c:pt>
                <c:pt idx="848">
                  <c:v>29.359387025407401</c:v>
                </c:pt>
                <c:pt idx="849">
                  <c:v>29.2594339139069</c:v>
                </c:pt>
                <c:pt idx="850">
                  <c:v>29.158184500003198</c:v>
                </c:pt>
                <c:pt idx="851">
                  <c:v>29.065951878213799</c:v>
                </c:pt>
                <c:pt idx="852">
                  <c:v>28.986143979842399</c:v>
                </c:pt>
                <c:pt idx="853">
                  <c:v>28.905963960104</c:v>
                </c:pt>
                <c:pt idx="854">
                  <c:v>28.8178684817644</c:v>
                </c:pt>
                <c:pt idx="855">
                  <c:v>28.727417989866002</c:v>
                </c:pt>
                <c:pt idx="856">
                  <c:v>28.6364540902138</c:v>
                </c:pt>
                <c:pt idx="857">
                  <c:v>28.544741572636202</c:v>
                </c:pt>
                <c:pt idx="858">
                  <c:v>28.408435073293401</c:v>
                </c:pt>
                <c:pt idx="859">
                  <c:v>28.271618216154099</c:v>
                </c:pt>
                <c:pt idx="860">
                  <c:v>28.158521018016401</c:v>
                </c:pt>
                <c:pt idx="861">
                  <c:v>28.047974985808398</c:v>
                </c:pt>
                <c:pt idx="862">
                  <c:v>27.937915734539398</c:v>
                </c:pt>
                <c:pt idx="863">
                  <c:v>27.8287477764089</c:v>
                </c:pt>
                <c:pt idx="864">
                  <c:v>27.727532922759899</c:v>
                </c:pt>
                <c:pt idx="865">
                  <c:v>27.632959080920202</c:v>
                </c:pt>
                <c:pt idx="866">
                  <c:v>27.541092795273499</c:v>
                </c:pt>
                <c:pt idx="867">
                  <c:v>27.450105975284899</c:v>
                </c:pt>
                <c:pt idx="868">
                  <c:v>27.3598699762384</c:v>
                </c:pt>
                <c:pt idx="869">
                  <c:v>27.270714430572699</c:v>
                </c:pt>
                <c:pt idx="870">
                  <c:v>27.155861607524798</c:v>
                </c:pt>
                <c:pt idx="871">
                  <c:v>27.041239744473899</c:v>
                </c:pt>
                <c:pt idx="872">
                  <c:v>26.936966292392899</c:v>
                </c:pt>
                <c:pt idx="873">
                  <c:v>26.839042871022599</c:v>
                </c:pt>
                <c:pt idx="874">
                  <c:v>26.743088435275698</c:v>
                </c:pt>
                <c:pt idx="875">
                  <c:v>26.648126654871401</c:v>
                </c:pt>
                <c:pt idx="876">
                  <c:v>26.5518677886425</c:v>
                </c:pt>
                <c:pt idx="877">
                  <c:v>26.4545561417901</c:v>
                </c:pt>
                <c:pt idx="878">
                  <c:v>26.357248928191002</c:v>
                </c:pt>
                <c:pt idx="879">
                  <c:v>26.260659210123301</c:v>
                </c:pt>
                <c:pt idx="880">
                  <c:v>26.1650354948626</c:v>
                </c:pt>
                <c:pt idx="881">
                  <c:v>26.070388478913902</c:v>
                </c:pt>
                <c:pt idx="882">
                  <c:v>25.975227591992098</c:v>
                </c:pt>
                <c:pt idx="883">
                  <c:v>25.879133966039198</c:v>
                </c:pt>
                <c:pt idx="884">
                  <c:v>25.782337869461401</c:v>
                </c:pt>
                <c:pt idx="885">
                  <c:v>25.685335114892901</c:v>
                </c:pt>
                <c:pt idx="886">
                  <c:v>25.588579578589201</c:v>
                </c:pt>
                <c:pt idx="887">
                  <c:v>25.492317018938198</c:v>
                </c:pt>
                <c:pt idx="888">
                  <c:v>25.402823655012799</c:v>
                </c:pt>
                <c:pt idx="889">
                  <c:v>25.3190341726539</c:v>
                </c:pt>
                <c:pt idx="890">
                  <c:v>25.2380166463421</c:v>
                </c:pt>
                <c:pt idx="891">
                  <c:v>25.158578627647401</c:v>
                </c:pt>
                <c:pt idx="892">
                  <c:v>25.081110539762399</c:v>
                </c:pt>
                <c:pt idx="893">
                  <c:v>25.006372962016101</c:v>
                </c:pt>
                <c:pt idx="894">
                  <c:v>24.942203040225898</c:v>
                </c:pt>
                <c:pt idx="895">
                  <c:v>24.880886901808001</c:v>
                </c:pt>
                <c:pt idx="896">
                  <c:v>24.818890908819998</c:v>
                </c:pt>
                <c:pt idx="897">
                  <c:v>24.7573262274394</c:v>
                </c:pt>
                <c:pt idx="898">
                  <c:v>24.6984867404182</c:v>
                </c:pt>
                <c:pt idx="899">
                  <c:v>24.6440442321238</c:v>
                </c:pt>
                <c:pt idx="900">
                  <c:v>24.697089486603399</c:v>
                </c:pt>
                <c:pt idx="901">
                  <c:v>24.762130366916999</c:v>
                </c:pt>
                <c:pt idx="902">
                  <c:v>24.801246513250199</c:v>
                </c:pt>
                <c:pt idx="903">
                  <c:v>24.8265806458211</c:v>
                </c:pt>
                <c:pt idx="904">
                  <c:v>24.8524632521491</c:v>
                </c:pt>
                <c:pt idx="905">
                  <c:v>24.8821279215584</c:v>
                </c:pt>
                <c:pt idx="906">
                  <c:v>24.891562216450399</c:v>
                </c:pt>
                <c:pt idx="907">
                  <c:v>24.9038263265419</c:v>
                </c:pt>
                <c:pt idx="908">
                  <c:v>24.9307205741205</c:v>
                </c:pt>
                <c:pt idx="909">
                  <c:v>24.985405158647598</c:v>
                </c:pt>
                <c:pt idx="910">
                  <c:v>25.048075285167201</c:v>
                </c:pt>
                <c:pt idx="911">
                  <c:v>25.1101698393425</c:v>
                </c:pt>
                <c:pt idx="912">
                  <c:v>25.071895830248799</c:v>
                </c:pt>
                <c:pt idx="913">
                  <c:v>25.023886080200501</c:v>
                </c:pt>
                <c:pt idx="914">
                  <c:v>25.021337044803499</c:v>
                </c:pt>
                <c:pt idx="915">
                  <c:v>25.034904957306001</c:v>
                </c:pt>
                <c:pt idx="916">
                  <c:v>25.054636100836301</c:v>
                </c:pt>
                <c:pt idx="917">
                  <c:v>25.079539241561399</c:v>
                </c:pt>
                <c:pt idx="918">
                  <c:v>25.105795430726602</c:v>
                </c:pt>
                <c:pt idx="919">
                  <c:v>25.132361069990601</c:v>
                </c:pt>
                <c:pt idx="920">
                  <c:v>25.160514944640799</c:v>
                </c:pt>
                <c:pt idx="921">
                  <c:v>25.190601065736399</c:v>
                </c:pt>
                <c:pt idx="922">
                  <c:v>25.222576057788</c:v>
                </c:pt>
                <c:pt idx="923">
                  <c:v>25.256603237125599</c:v>
                </c:pt>
                <c:pt idx="924">
                  <c:v>25.310985685421201</c:v>
                </c:pt>
                <c:pt idx="925">
                  <c:v>25.3893550823569</c:v>
                </c:pt>
                <c:pt idx="926">
                  <c:v>25.4797311050167</c:v>
                </c:pt>
                <c:pt idx="927">
                  <c:v>25.5786660442316</c:v>
                </c:pt>
                <c:pt idx="928">
                  <c:v>25.686804614432599</c:v>
                </c:pt>
                <c:pt idx="929">
                  <c:v>25.799978788872298</c:v>
                </c:pt>
                <c:pt idx="930">
                  <c:v>25.9001793867195</c:v>
                </c:pt>
                <c:pt idx="931">
                  <c:v>25.9752410806855</c:v>
                </c:pt>
                <c:pt idx="932">
                  <c:v>26.071037157261401</c:v>
                </c:pt>
                <c:pt idx="933">
                  <c:v>26.161070526843201</c:v>
                </c:pt>
                <c:pt idx="934">
                  <c:v>26.251115874104499</c:v>
                </c:pt>
                <c:pt idx="935">
                  <c:v>26.343252466315601</c:v>
                </c:pt>
                <c:pt idx="936">
                  <c:v>26.452130031129599</c:v>
                </c:pt>
                <c:pt idx="937">
                  <c:v>26.578486910065902</c:v>
                </c:pt>
                <c:pt idx="938">
                  <c:v>26.713265631301699</c:v>
                </c:pt>
                <c:pt idx="939">
                  <c:v>26.854220812431599</c:v>
                </c:pt>
                <c:pt idx="940">
                  <c:v>26.999857942032602</c:v>
                </c:pt>
                <c:pt idx="941">
                  <c:v>27.1493282742913</c:v>
                </c:pt>
                <c:pt idx="942">
                  <c:v>27.284469625051599</c:v>
                </c:pt>
                <c:pt idx="943">
                  <c:v>27.4059125866168</c:v>
                </c:pt>
                <c:pt idx="944">
                  <c:v>27.5252261297492</c:v>
                </c:pt>
                <c:pt idx="945">
                  <c:v>27.643998824929898</c:v>
                </c:pt>
                <c:pt idx="946">
                  <c:v>27.762848080891601</c:v>
                </c:pt>
                <c:pt idx="947">
                  <c:v>27.8647274442854</c:v>
                </c:pt>
                <c:pt idx="948">
                  <c:v>27.9963823380021</c:v>
                </c:pt>
                <c:pt idx="949">
                  <c:v>28.115992524012999</c:v>
                </c:pt>
                <c:pt idx="950">
                  <c:v>28.2338441798404</c:v>
                </c:pt>
                <c:pt idx="951">
                  <c:v>28.3483807242913</c:v>
                </c:pt>
                <c:pt idx="952">
                  <c:v>28.442970335830001</c:v>
                </c:pt>
                <c:pt idx="953">
                  <c:v>28.564680395184599</c:v>
                </c:pt>
                <c:pt idx="954">
                  <c:v>28.6952571402107</c:v>
                </c:pt>
                <c:pt idx="955">
                  <c:v>28.8224069749721</c:v>
                </c:pt>
                <c:pt idx="956">
                  <c:v>28.923990903407301</c:v>
                </c:pt>
                <c:pt idx="957">
                  <c:v>29.041978982645901</c:v>
                </c:pt>
                <c:pt idx="958">
                  <c:v>29.151117391069199</c:v>
                </c:pt>
                <c:pt idx="959">
                  <c:v>29.2550887882018</c:v>
                </c:pt>
                <c:pt idx="960">
                  <c:v>29.312600746960801</c:v>
                </c:pt>
                <c:pt idx="961">
                  <c:v>29.365854997804899</c:v>
                </c:pt>
                <c:pt idx="962">
                  <c:v>29.441586238115399</c:v>
                </c:pt>
                <c:pt idx="963">
                  <c:v>29.5189918720328</c:v>
                </c:pt>
                <c:pt idx="964">
                  <c:v>29.594314503877701</c:v>
                </c:pt>
                <c:pt idx="965">
                  <c:v>29.666988085926601</c:v>
                </c:pt>
                <c:pt idx="966">
                  <c:v>29.8563985988628</c:v>
                </c:pt>
                <c:pt idx="967">
                  <c:v>30.046399544937302</c:v>
                </c:pt>
                <c:pt idx="968">
                  <c:v>30.155351452902501</c:v>
                </c:pt>
                <c:pt idx="969">
                  <c:v>30.24168079356</c:v>
                </c:pt>
                <c:pt idx="970">
                  <c:v>30.316786582054402</c:v>
                </c:pt>
                <c:pt idx="971">
                  <c:v>30.380727228033798</c:v>
                </c:pt>
                <c:pt idx="972">
                  <c:v>30.464458530597302</c:v>
                </c:pt>
                <c:pt idx="973">
                  <c:v>30.538764506376701</c:v>
                </c:pt>
                <c:pt idx="974">
                  <c:v>30.5831430857064</c:v>
                </c:pt>
                <c:pt idx="975">
                  <c:v>30.612358201595899</c:v>
                </c:pt>
                <c:pt idx="976">
                  <c:v>30.6279206243549</c:v>
                </c:pt>
                <c:pt idx="977">
                  <c:v>30.635840760113201</c:v>
                </c:pt>
                <c:pt idx="978">
                  <c:v>30.595067487663101</c:v>
                </c:pt>
                <c:pt idx="979">
                  <c:v>30.535777511342701</c:v>
                </c:pt>
                <c:pt idx="980">
                  <c:v>30.493458022479</c:v>
                </c:pt>
                <c:pt idx="981">
                  <c:v>30.456988175572</c:v>
                </c:pt>
                <c:pt idx="982">
                  <c:v>30.427348169071202</c:v>
                </c:pt>
                <c:pt idx="983">
                  <c:v>30.381710005916101</c:v>
                </c:pt>
                <c:pt idx="984">
                  <c:v>30.295202584920801</c:v>
                </c:pt>
                <c:pt idx="985">
                  <c:v>30.227814881352</c:v>
                </c:pt>
                <c:pt idx="986">
                  <c:v>30.140707069940401</c:v>
                </c:pt>
                <c:pt idx="987">
                  <c:v>30.059905169463299</c:v>
                </c:pt>
                <c:pt idx="988">
                  <c:v>29.981608881372299</c:v>
                </c:pt>
                <c:pt idx="989">
                  <c:v>29.903283582133099</c:v>
                </c:pt>
                <c:pt idx="990">
                  <c:v>29.820610607049399</c:v>
                </c:pt>
                <c:pt idx="991">
                  <c:v>29.7370824424369</c:v>
                </c:pt>
                <c:pt idx="992">
                  <c:v>29.652639551467001</c:v>
                </c:pt>
                <c:pt idx="993">
                  <c:v>29.547344865990102</c:v>
                </c:pt>
                <c:pt idx="994">
                  <c:v>29.459395258168399</c:v>
                </c:pt>
                <c:pt idx="995">
                  <c:v>29.355075190813899</c:v>
                </c:pt>
                <c:pt idx="996">
                  <c:v>29.270782742188601</c:v>
                </c:pt>
                <c:pt idx="997">
                  <c:v>29.189713575089801</c:v>
                </c:pt>
                <c:pt idx="998">
                  <c:v>29.1004119673803</c:v>
                </c:pt>
                <c:pt idx="999">
                  <c:v>29.008545600340799</c:v>
                </c:pt>
                <c:pt idx="1000">
                  <c:v>28.916105146499699</c:v>
                </c:pt>
                <c:pt idx="1001">
                  <c:v>28.822856267726699</c:v>
                </c:pt>
                <c:pt idx="1002">
                  <c:v>28.685679647507001</c:v>
                </c:pt>
                <c:pt idx="1003">
                  <c:v>28.548611000548</c:v>
                </c:pt>
                <c:pt idx="1004">
                  <c:v>28.435006807644601</c:v>
                </c:pt>
                <c:pt idx="1005">
                  <c:v>28.324059498940901</c:v>
                </c:pt>
                <c:pt idx="1006">
                  <c:v>28.214376302001401</c:v>
                </c:pt>
                <c:pt idx="1007">
                  <c:v>28.106076034982699</c:v>
                </c:pt>
              </c:numCache>
            </c:numRef>
          </c:val>
          <c:smooth val="0"/>
          <c:extLst>
            <c:ext xmlns:c16="http://schemas.microsoft.com/office/drawing/2014/chart" uri="{C3380CC4-5D6E-409C-BE32-E72D297353CC}">
              <c16:uniqueId val="{00000000-4152-497E-B0A7-0D1D34B6530F}"/>
            </c:ext>
          </c:extLst>
        </c:ser>
        <c:ser>
          <c:idx val="1"/>
          <c:order val="1"/>
          <c:tx>
            <c:strRef>
              <c:f>'Sheet 1'!$D$2</c:f>
              <c:strCache>
                <c:ptCount val="1"/>
                <c:pt idx="0">
                  <c:v>Scenario A4: Furnace + ASE + WTES</c:v>
                </c:pt>
              </c:strCache>
            </c:strRef>
          </c:tx>
          <c:spPr>
            <a:ln w="25400" cap="rnd">
              <a:solidFill>
                <a:schemeClr val="accent1">
                  <a:lumMod val="75000"/>
                </a:schemeClr>
              </a:solidFill>
              <a:round/>
            </a:ln>
            <a:effectLst/>
          </c:spPr>
          <c:marker>
            <c:symbol val="none"/>
          </c:marker>
          <c:cat>
            <c:strRef>
              <c:f>'Sheet 1'!$B$3:$B$1010</c:f>
              <c:strCache>
                <c:ptCount val="865"/>
                <c:pt idx="0">
                  <c:v>July 16</c:v>
                </c:pt>
                <c:pt idx="144">
                  <c:v>July 17</c:v>
                </c:pt>
                <c:pt idx="288">
                  <c:v>July 18</c:v>
                </c:pt>
                <c:pt idx="432">
                  <c:v>July 19</c:v>
                </c:pt>
                <c:pt idx="576">
                  <c:v>July 20</c:v>
                </c:pt>
                <c:pt idx="720">
                  <c:v>July 21</c:v>
                </c:pt>
                <c:pt idx="864">
                  <c:v>July 22</c:v>
                </c:pt>
              </c:strCache>
            </c:strRef>
          </c:cat>
          <c:val>
            <c:numRef>
              <c:f>'Sheet 1'!$D$3:$D$1010</c:f>
              <c:numCache>
                <c:formatCode>General</c:formatCode>
                <c:ptCount val="1008"/>
                <c:pt idx="0">
                  <c:v>22.34677608332597</c:v>
                </c:pt>
                <c:pt idx="1">
                  <c:v>22.255982999036089</c:v>
                </c:pt>
                <c:pt idx="2">
                  <c:v>22.165065673711609</c:v>
                </c:pt>
                <c:pt idx="3">
                  <c:v>22.074119257746322</c:v>
                </c:pt>
                <c:pt idx="4">
                  <c:v>21.984772764231479</c:v>
                </c:pt>
                <c:pt idx="5">
                  <c:v>21.897081581264185</c:v>
                </c:pt>
                <c:pt idx="6">
                  <c:v>21.79439039646801</c:v>
                </c:pt>
                <c:pt idx="7">
                  <c:v>21.702767825413169</c:v>
                </c:pt>
                <c:pt idx="8">
                  <c:v>21.624951197016479</c:v>
                </c:pt>
                <c:pt idx="9">
                  <c:v>21.551938967274666</c:v>
                </c:pt>
                <c:pt idx="10">
                  <c:v>21.47936211539378</c:v>
                </c:pt>
                <c:pt idx="11">
                  <c:v>21.407941771021584</c:v>
                </c:pt>
                <c:pt idx="12">
                  <c:v>21.28812826870389</c:v>
                </c:pt>
                <c:pt idx="13">
                  <c:v>21.13638276952808</c:v>
                </c:pt>
                <c:pt idx="14">
                  <c:v>20.98077977513833</c:v>
                </c:pt>
                <c:pt idx="15">
                  <c:v>20.828640762347359</c:v>
                </c:pt>
                <c:pt idx="16">
                  <c:v>20.675745990955051</c:v>
                </c:pt>
                <c:pt idx="17">
                  <c:v>20.519221401277889</c:v>
                </c:pt>
                <c:pt idx="18">
                  <c:v>20.39155282304889</c:v>
                </c:pt>
                <c:pt idx="19">
                  <c:v>20.282541036790672</c:v>
                </c:pt>
                <c:pt idx="20">
                  <c:v>20.174694628840442</c:v>
                </c:pt>
                <c:pt idx="21">
                  <c:v>20.063738976788358</c:v>
                </c:pt>
                <c:pt idx="22">
                  <c:v>20.01014997279092</c:v>
                </c:pt>
                <c:pt idx="23">
                  <c:v>20.001625377391765</c:v>
                </c:pt>
                <c:pt idx="24">
                  <c:v>20.000244040716503</c:v>
                </c:pt>
                <c:pt idx="25">
                  <c:v>20.000046474145798</c:v>
                </c:pt>
                <c:pt idx="26">
                  <c:v>20.000017948631211</c:v>
                </c:pt>
                <c:pt idx="27">
                  <c:v>20.000009847001579</c:v>
                </c:pt>
                <c:pt idx="28">
                  <c:v>20.000004043900155</c:v>
                </c:pt>
                <c:pt idx="29">
                  <c:v>19.999999063968279</c:v>
                </c:pt>
                <c:pt idx="30">
                  <c:v>20.000027595181091</c:v>
                </c:pt>
                <c:pt idx="31">
                  <c:v>20.000015457374239</c:v>
                </c:pt>
                <c:pt idx="32">
                  <c:v>20.000006902327051</c:v>
                </c:pt>
                <c:pt idx="33">
                  <c:v>20.000001570984409</c:v>
                </c:pt>
                <c:pt idx="34">
                  <c:v>19.999998043461279</c:v>
                </c:pt>
                <c:pt idx="35">
                  <c:v>20.00009453640596</c:v>
                </c:pt>
                <c:pt idx="36">
                  <c:v>20.103142724149905</c:v>
                </c:pt>
                <c:pt idx="37">
                  <c:v>20.203669188306147</c:v>
                </c:pt>
                <c:pt idx="38">
                  <c:v>20.265137367468999</c:v>
                </c:pt>
                <c:pt idx="39">
                  <c:v>20.311357401544761</c:v>
                </c:pt>
                <c:pt idx="40">
                  <c:v>20.362304369892598</c:v>
                </c:pt>
                <c:pt idx="41">
                  <c:v>20.428435537938469</c:v>
                </c:pt>
                <c:pt idx="42">
                  <c:v>20.48756022366959</c:v>
                </c:pt>
                <c:pt idx="43">
                  <c:v>20.554028850851587</c:v>
                </c:pt>
                <c:pt idx="44">
                  <c:v>20.631518795667727</c:v>
                </c:pt>
                <c:pt idx="45">
                  <c:v>20.712718278787921</c:v>
                </c:pt>
                <c:pt idx="46">
                  <c:v>20.797278454031577</c:v>
                </c:pt>
                <c:pt idx="47">
                  <c:v>20.885515865751717</c:v>
                </c:pt>
                <c:pt idx="48">
                  <c:v>20.8883186593349</c:v>
                </c:pt>
                <c:pt idx="49">
                  <c:v>20.89823838192553</c:v>
                </c:pt>
                <c:pt idx="50">
                  <c:v>20.96913028344348</c:v>
                </c:pt>
                <c:pt idx="51">
                  <c:v>21.044006763653531</c:v>
                </c:pt>
                <c:pt idx="52">
                  <c:v>21.117503053987825</c:v>
                </c:pt>
                <c:pt idx="53">
                  <c:v>21.194371634216893</c:v>
                </c:pt>
                <c:pt idx="54">
                  <c:v>21.278801065957701</c:v>
                </c:pt>
                <c:pt idx="55">
                  <c:v>21.370070365156757</c:v>
                </c:pt>
                <c:pt idx="56">
                  <c:v>21.465023401332878</c:v>
                </c:pt>
                <c:pt idx="57">
                  <c:v>21.551586453172209</c:v>
                </c:pt>
                <c:pt idx="58">
                  <c:v>21.664856405901428</c:v>
                </c:pt>
                <c:pt idx="59">
                  <c:v>21.77495601514909</c:v>
                </c:pt>
                <c:pt idx="60">
                  <c:v>21.899627747067427</c:v>
                </c:pt>
                <c:pt idx="61">
                  <c:v>22.035487373485481</c:v>
                </c:pt>
                <c:pt idx="62">
                  <c:v>22.175515461627921</c:v>
                </c:pt>
                <c:pt idx="63">
                  <c:v>22.321608095047349</c:v>
                </c:pt>
                <c:pt idx="64">
                  <c:v>22.4724638554015</c:v>
                </c:pt>
                <c:pt idx="65">
                  <c:v>22.62602448704407</c:v>
                </c:pt>
                <c:pt idx="66">
                  <c:v>22.782916612225804</c:v>
                </c:pt>
                <c:pt idx="67">
                  <c:v>22.944320410794688</c:v>
                </c:pt>
                <c:pt idx="68">
                  <c:v>23.09049741007172</c:v>
                </c:pt>
                <c:pt idx="69">
                  <c:v>23.279767611929461</c:v>
                </c:pt>
                <c:pt idx="70">
                  <c:v>23.460468645953011</c:v>
                </c:pt>
                <c:pt idx="71">
                  <c:v>23.642815735056839</c:v>
                </c:pt>
                <c:pt idx="72">
                  <c:v>23.791402914474521</c:v>
                </c:pt>
                <c:pt idx="73">
                  <c:v>23.920224845851287</c:v>
                </c:pt>
                <c:pt idx="74">
                  <c:v>23.994181328616413</c:v>
                </c:pt>
                <c:pt idx="75">
                  <c:v>23.99979768499</c:v>
                </c:pt>
                <c:pt idx="76">
                  <c:v>23.999961959379373</c:v>
                </c:pt>
                <c:pt idx="77">
                  <c:v>23.999977687013217</c:v>
                </c:pt>
                <c:pt idx="78">
                  <c:v>23.999983074711466</c:v>
                </c:pt>
                <c:pt idx="79">
                  <c:v>23.999989598832641</c:v>
                </c:pt>
                <c:pt idx="80">
                  <c:v>23.999988549728691</c:v>
                </c:pt>
                <c:pt idx="81">
                  <c:v>24.00003208617526</c:v>
                </c:pt>
                <c:pt idx="82">
                  <c:v>24.000034692637023</c:v>
                </c:pt>
                <c:pt idx="83">
                  <c:v>24.000076032623596</c:v>
                </c:pt>
                <c:pt idx="84">
                  <c:v>24.000052929228168</c:v>
                </c:pt>
                <c:pt idx="85">
                  <c:v>24.000140278939917</c:v>
                </c:pt>
                <c:pt idx="86">
                  <c:v>23.99986352598301</c:v>
                </c:pt>
                <c:pt idx="87">
                  <c:v>23.999841459660839</c:v>
                </c:pt>
                <c:pt idx="88">
                  <c:v>23.999859859587119</c:v>
                </c:pt>
                <c:pt idx="89">
                  <c:v>23.999856816122296</c:v>
                </c:pt>
                <c:pt idx="90">
                  <c:v>23.999822843090804</c:v>
                </c:pt>
                <c:pt idx="91">
                  <c:v>23.999809739361901</c:v>
                </c:pt>
                <c:pt idx="92">
                  <c:v>23.999816827877726</c:v>
                </c:pt>
                <c:pt idx="93">
                  <c:v>23.999821731230352</c:v>
                </c:pt>
                <c:pt idx="94">
                  <c:v>23.99976867332396</c:v>
                </c:pt>
                <c:pt idx="95">
                  <c:v>24.000034974634527</c:v>
                </c:pt>
                <c:pt idx="96">
                  <c:v>24.000079154125991</c:v>
                </c:pt>
                <c:pt idx="97">
                  <c:v>24.000156198516347</c:v>
                </c:pt>
                <c:pt idx="98">
                  <c:v>24.000178684954388</c:v>
                </c:pt>
                <c:pt idx="99">
                  <c:v>24.000107553273857</c:v>
                </c:pt>
                <c:pt idx="100">
                  <c:v>24.000082177711988</c:v>
                </c:pt>
                <c:pt idx="101">
                  <c:v>24.000073743556079</c:v>
                </c:pt>
                <c:pt idx="102">
                  <c:v>24.000132433350835</c:v>
                </c:pt>
                <c:pt idx="103">
                  <c:v>24.000182255192168</c:v>
                </c:pt>
                <c:pt idx="104">
                  <c:v>24.000162488896265</c:v>
                </c:pt>
                <c:pt idx="105">
                  <c:v>24.000140417943246</c:v>
                </c:pt>
                <c:pt idx="106">
                  <c:v>24.0001107483839</c:v>
                </c:pt>
                <c:pt idx="107">
                  <c:v>24.000088496736097</c:v>
                </c:pt>
                <c:pt idx="108">
                  <c:v>23.999994413857245</c:v>
                </c:pt>
                <c:pt idx="109">
                  <c:v>24.000106138488139</c:v>
                </c:pt>
                <c:pt idx="110">
                  <c:v>24.00013193675446</c:v>
                </c:pt>
                <c:pt idx="111">
                  <c:v>24.000156751014167</c:v>
                </c:pt>
                <c:pt idx="112">
                  <c:v>24.000177757813724</c:v>
                </c:pt>
                <c:pt idx="113">
                  <c:v>24.000031367500071</c:v>
                </c:pt>
                <c:pt idx="114">
                  <c:v>24.000028805422847</c:v>
                </c:pt>
                <c:pt idx="115">
                  <c:v>24.00000604205723</c:v>
                </c:pt>
                <c:pt idx="116">
                  <c:v>24.000011078981</c:v>
                </c:pt>
                <c:pt idx="117">
                  <c:v>24.000034144493402</c:v>
                </c:pt>
                <c:pt idx="118">
                  <c:v>24.000052877762734</c:v>
                </c:pt>
                <c:pt idx="119">
                  <c:v>23.999520069252657</c:v>
                </c:pt>
                <c:pt idx="120">
                  <c:v>23.999752351045156</c:v>
                </c:pt>
                <c:pt idx="121">
                  <c:v>23.999948233312185</c:v>
                </c:pt>
                <c:pt idx="122">
                  <c:v>23.999987699636662</c:v>
                </c:pt>
                <c:pt idx="123">
                  <c:v>23.999987163782219</c:v>
                </c:pt>
                <c:pt idx="124">
                  <c:v>23.9999935569566</c:v>
                </c:pt>
                <c:pt idx="125">
                  <c:v>24.000003739397272</c:v>
                </c:pt>
                <c:pt idx="126">
                  <c:v>23.999992510614277</c:v>
                </c:pt>
                <c:pt idx="127">
                  <c:v>23.999926990779542</c:v>
                </c:pt>
                <c:pt idx="128">
                  <c:v>23.8977802736561</c:v>
                </c:pt>
                <c:pt idx="129">
                  <c:v>23.751511876210685</c:v>
                </c:pt>
                <c:pt idx="130">
                  <c:v>23.56387388146268</c:v>
                </c:pt>
                <c:pt idx="131">
                  <c:v>23.390239307772216</c:v>
                </c:pt>
                <c:pt idx="132">
                  <c:v>23.283374229740588</c:v>
                </c:pt>
                <c:pt idx="133">
                  <c:v>23.217745767068116</c:v>
                </c:pt>
                <c:pt idx="134">
                  <c:v>23.146688398303318</c:v>
                </c:pt>
                <c:pt idx="135">
                  <c:v>23.074240471606188</c:v>
                </c:pt>
                <c:pt idx="136">
                  <c:v>23.002742087323611</c:v>
                </c:pt>
                <c:pt idx="137">
                  <c:v>22.931046723975648</c:v>
                </c:pt>
                <c:pt idx="138">
                  <c:v>22.883463925801848</c:v>
                </c:pt>
                <c:pt idx="139">
                  <c:v>22.88701145768151</c:v>
                </c:pt>
                <c:pt idx="140">
                  <c:v>22.915321287445771</c:v>
                </c:pt>
                <c:pt idx="141">
                  <c:v>22.948356612324851</c:v>
                </c:pt>
                <c:pt idx="142">
                  <c:v>22.989322935106198</c:v>
                </c:pt>
                <c:pt idx="143">
                  <c:v>23.039969063728218</c:v>
                </c:pt>
                <c:pt idx="144">
                  <c:v>23.029852318199683</c:v>
                </c:pt>
                <c:pt idx="145">
                  <c:v>22.975970503647179</c:v>
                </c:pt>
                <c:pt idx="146">
                  <c:v>22.9165450867538</c:v>
                </c:pt>
                <c:pt idx="147">
                  <c:v>22.86471256978195</c:v>
                </c:pt>
                <c:pt idx="148">
                  <c:v>22.816121912617639</c:v>
                </c:pt>
                <c:pt idx="149">
                  <c:v>22.766136161012835</c:v>
                </c:pt>
                <c:pt idx="150">
                  <c:v>22.69464544468519</c:v>
                </c:pt>
                <c:pt idx="151">
                  <c:v>22.630631468242868</c:v>
                </c:pt>
                <c:pt idx="152">
                  <c:v>22.57992808561448</c:v>
                </c:pt>
                <c:pt idx="153">
                  <c:v>22.533589010565155</c:v>
                </c:pt>
                <c:pt idx="154">
                  <c:v>22.485987642370684</c:v>
                </c:pt>
                <c:pt idx="155">
                  <c:v>22.437283031315051</c:v>
                </c:pt>
                <c:pt idx="156">
                  <c:v>22.36387054113192</c:v>
                </c:pt>
                <c:pt idx="157">
                  <c:v>22.27338265766732</c:v>
                </c:pt>
                <c:pt idx="158">
                  <c:v>22.17987064097866</c:v>
                </c:pt>
                <c:pt idx="159">
                  <c:v>22.087730101677209</c:v>
                </c:pt>
                <c:pt idx="160">
                  <c:v>21.995213068564777</c:v>
                </c:pt>
                <c:pt idx="161">
                  <c:v>21.900746257895456</c:v>
                </c:pt>
                <c:pt idx="162">
                  <c:v>21.841262923978999</c:v>
                </c:pt>
                <c:pt idx="163">
                  <c:v>21.805980918454608</c:v>
                </c:pt>
                <c:pt idx="164">
                  <c:v>21.774476139704262</c:v>
                </c:pt>
                <c:pt idx="165">
                  <c:v>21.740606142107101</c:v>
                </c:pt>
                <c:pt idx="166">
                  <c:v>21.707032741053663</c:v>
                </c:pt>
                <c:pt idx="167">
                  <c:v>21.676088354212634</c:v>
                </c:pt>
                <c:pt idx="168">
                  <c:v>21.616479628419199</c:v>
                </c:pt>
                <c:pt idx="169">
                  <c:v>21.536266297626529</c:v>
                </c:pt>
                <c:pt idx="170">
                  <c:v>21.452790389088889</c:v>
                </c:pt>
                <c:pt idx="171">
                  <c:v>21.371848506183248</c:v>
                </c:pt>
                <c:pt idx="172">
                  <c:v>21.291495747856771</c:v>
                </c:pt>
                <c:pt idx="173">
                  <c:v>21.209830136276551</c:v>
                </c:pt>
                <c:pt idx="174">
                  <c:v>21.116044540157549</c:v>
                </c:pt>
                <c:pt idx="175">
                  <c:v>21.008483077345144</c:v>
                </c:pt>
                <c:pt idx="176">
                  <c:v>20.895100858170771</c:v>
                </c:pt>
                <c:pt idx="177">
                  <c:v>20.780891098753688</c:v>
                </c:pt>
                <c:pt idx="178">
                  <c:v>20.665975374226669</c:v>
                </c:pt>
                <c:pt idx="179">
                  <c:v>20.549256343341828</c:v>
                </c:pt>
                <c:pt idx="180">
                  <c:v>20.574062843728651</c:v>
                </c:pt>
                <c:pt idx="181">
                  <c:v>20.61829468140056</c:v>
                </c:pt>
                <c:pt idx="182">
                  <c:v>20.625429268910167</c:v>
                </c:pt>
                <c:pt idx="183">
                  <c:v>20.615329225726828</c:v>
                </c:pt>
                <c:pt idx="184">
                  <c:v>20.611580058111112</c:v>
                </c:pt>
                <c:pt idx="185">
                  <c:v>20.617536625107267</c:v>
                </c:pt>
                <c:pt idx="186">
                  <c:v>20.633556089737372</c:v>
                </c:pt>
                <c:pt idx="187">
                  <c:v>20.668352159678925</c:v>
                </c:pt>
                <c:pt idx="188">
                  <c:v>20.715964732499703</c:v>
                </c:pt>
                <c:pt idx="189">
                  <c:v>20.769276431082297</c:v>
                </c:pt>
                <c:pt idx="190">
                  <c:v>20.826582979650897</c:v>
                </c:pt>
                <c:pt idx="191">
                  <c:v>20.888972737398777</c:v>
                </c:pt>
                <c:pt idx="192">
                  <c:v>20.835732238967903</c:v>
                </c:pt>
                <c:pt idx="193">
                  <c:v>20.786961183392403</c:v>
                </c:pt>
                <c:pt idx="194">
                  <c:v>20.759137613906631</c:v>
                </c:pt>
                <c:pt idx="195">
                  <c:v>20.754079639243432</c:v>
                </c:pt>
                <c:pt idx="196">
                  <c:v>20.747354473654084</c:v>
                </c:pt>
                <c:pt idx="197">
                  <c:v>20.740992669280779</c:v>
                </c:pt>
                <c:pt idx="198">
                  <c:v>20.843534944928823</c:v>
                </c:pt>
                <c:pt idx="199">
                  <c:v>21.018364400481019</c:v>
                </c:pt>
                <c:pt idx="200">
                  <c:v>21.205913374438069</c:v>
                </c:pt>
                <c:pt idx="201">
                  <c:v>21.414412115522921</c:v>
                </c:pt>
                <c:pt idx="202">
                  <c:v>21.651901118066849</c:v>
                </c:pt>
                <c:pt idx="203">
                  <c:v>21.871163518537912</c:v>
                </c:pt>
                <c:pt idx="204">
                  <c:v>22.012264396467515</c:v>
                </c:pt>
                <c:pt idx="205">
                  <c:v>22.023150627784823</c:v>
                </c:pt>
                <c:pt idx="206">
                  <c:v>22.02196886505002</c:v>
                </c:pt>
                <c:pt idx="207">
                  <c:v>22.016288464259464</c:v>
                </c:pt>
                <c:pt idx="208">
                  <c:v>22.003563433981725</c:v>
                </c:pt>
                <c:pt idx="209">
                  <c:v>21.986843865472498</c:v>
                </c:pt>
                <c:pt idx="210">
                  <c:v>22.071488201448556</c:v>
                </c:pt>
                <c:pt idx="211">
                  <c:v>22.23193973205905</c:v>
                </c:pt>
                <c:pt idx="212">
                  <c:v>22.40650706058733</c:v>
                </c:pt>
                <c:pt idx="213">
                  <c:v>22.59201509341931</c:v>
                </c:pt>
                <c:pt idx="214">
                  <c:v>22.781377744414137</c:v>
                </c:pt>
                <c:pt idx="215">
                  <c:v>22.96723180747216</c:v>
                </c:pt>
                <c:pt idx="216">
                  <c:v>23.140658167263304</c:v>
                </c:pt>
                <c:pt idx="217">
                  <c:v>23.307472467954742</c:v>
                </c:pt>
                <c:pt idx="218">
                  <c:v>23.462009656683364</c:v>
                </c:pt>
                <c:pt idx="219">
                  <c:v>23.64813422649739</c:v>
                </c:pt>
                <c:pt idx="220">
                  <c:v>23.82307061149152</c:v>
                </c:pt>
                <c:pt idx="221">
                  <c:v>23.976857658294051</c:v>
                </c:pt>
                <c:pt idx="222">
                  <c:v>23.998403983679029</c:v>
                </c:pt>
                <c:pt idx="223">
                  <c:v>23.99989322814745</c:v>
                </c:pt>
                <c:pt idx="224">
                  <c:v>23.99998640281931</c:v>
                </c:pt>
                <c:pt idx="225">
                  <c:v>23.999985593989692</c:v>
                </c:pt>
                <c:pt idx="226">
                  <c:v>23.999980758795321</c:v>
                </c:pt>
                <c:pt idx="227">
                  <c:v>23.999976515023427</c:v>
                </c:pt>
                <c:pt idx="228">
                  <c:v>23.999976574014205</c:v>
                </c:pt>
                <c:pt idx="229">
                  <c:v>23.999980934241322</c:v>
                </c:pt>
                <c:pt idx="230">
                  <c:v>23.999972928313525</c:v>
                </c:pt>
                <c:pt idx="231">
                  <c:v>23.9999915627068</c:v>
                </c:pt>
                <c:pt idx="232">
                  <c:v>24.000106057418865</c:v>
                </c:pt>
                <c:pt idx="233">
                  <c:v>24.000028922885061</c:v>
                </c:pt>
                <c:pt idx="234">
                  <c:v>24.000013016343587</c:v>
                </c:pt>
                <c:pt idx="235">
                  <c:v>24.000001354114268</c:v>
                </c:pt>
                <c:pt idx="236">
                  <c:v>24.00002991061119</c:v>
                </c:pt>
                <c:pt idx="237">
                  <c:v>23.99999276302831</c:v>
                </c:pt>
                <c:pt idx="238">
                  <c:v>24.000035231260437</c:v>
                </c:pt>
                <c:pt idx="239">
                  <c:v>24.000085877699792</c:v>
                </c:pt>
                <c:pt idx="240">
                  <c:v>24.000086365825048</c:v>
                </c:pt>
                <c:pt idx="241">
                  <c:v>24.000079938473803</c:v>
                </c:pt>
                <c:pt idx="242">
                  <c:v>24.000087424764907</c:v>
                </c:pt>
                <c:pt idx="243">
                  <c:v>24.0001034356678</c:v>
                </c:pt>
                <c:pt idx="244">
                  <c:v>24.000074638487863</c:v>
                </c:pt>
                <c:pt idx="245">
                  <c:v>24.000063217008087</c:v>
                </c:pt>
                <c:pt idx="246">
                  <c:v>23.999948988124292</c:v>
                </c:pt>
                <c:pt idx="247">
                  <c:v>24.000031696404569</c:v>
                </c:pt>
                <c:pt idx="248">
                  <c:v>23.999924326587813</c:v>
                </c:pt>
                <c:pt idx="249">
                  <c:v>23.999855971626381</c:v>
                </c:pt>
                <c:pt idx="250">
                  <c:v>23.999824409091783</c:v>
                </c:pt>
                <c:pt idx="251">
                  <c:v>23.999806382264261</c:v>
                </c:pt>
                <c:pt idx="252">
                  <c:v>23.99960006029087</c:v>
                </c:pt>
                <c:pt idx="253">
                  <c:v>23.999914166516685</c:v>
                </c:pt>
                <c:pt idx="254">
                  <c:v>24.000189216239637</c:v>
                </c:pt>
                <c:pt idx="255">
                  <c:v>24.000327915791416</c:v>
                </c:pt>
                <c:pt idx="256">
                  <c:v>24.000450789260118</c:v>
                </c:pt>
                <c:pt idx="257">
                  <c:v>24.000350981474178</c:v>
                </c:pt>
                <c:pt idx="258">
                  <c:v>24.000171844988881</c:v>
                </c:pt>
                <c:pt idx="259">
                  <c:v>24.000080552412232</c:v>
                </c:pt>
                <c:pt idx="260">
                  <c:v>24.000041540575246</c:v>
                </c:pt>
                <c:pt idx="261">
                  <c:v>24.000027199138501</c:v>
                </c:pt>
                <c:pt idx="262">
                  <c:v>24.000009317774406</c:v>
                </c:pt>
                <c:pt idx="263">
                  <c:v>24.000031851984943</c:v>
                </c:pt>
                <c:pt idx="264">
                  <c:v>23.999986427490722</c:v>
                </c:pt>
                <c:pt idx="265">
                  <c:v>23.961890893362948</c:v>
                </c:pt>
                <c:pt idx="266">
                  <c:v>23.872499643944241</c:v>
                </c:pt>
                <c:pt idx="267">
                  <c:v>23.76587463285162</c:v>
                </c:pt>
                <c:pt idx="268">
                  <c:v>23.655816778527686</c:v>
                </c:pt>
                <c:pt idx="269">
                  <c:v>23.540344389468636</c:v>
                </c:pt>
                <c:pt idx="270">
                  <c:v>23.533468857141088</c:v>
                </c:pt>
                <c:pt idx="271">
                  <c:v>23.576727876458115</c:v>
                </c:pt>
                <c:pt idx="272">
                  <c:v>23.645687753353439</c:v>
                </c:pt>
                <c:pt idx="273">
                  <c:v>23.711464663380568</c:v>
                </c:pt>
                <c:pt idx="274">
                  <c:v>23.784336376488529</c:v>
                </c:pt>
                <c:pt idx="275">
                  <c:v>23.866749721785656</c:v>
                </c:pt>
                <c:pt idx="276">
                  <c:v>23.78790355494305</c:v>
                </c:pt>
                <c:pt idx="277">
                  <c:v>23.602253755862854</c:v>
                </c:pt>
                <c:pt idx="278">
                  <c:v>23.430756888823471</c:v>
                </c:pt>
                <c:pt idx="279">
                  <c:v>23.258449294202496</c:v>
                </c:pt>
                <c:pt idx="280">
                  <c:v>23.077095499421208</c:v>
                </c:pt>
                <c:pt idx="281">
                  <c:v>22.89015878276216</c:v>
                </c:pt>
                <c:pt idx="282">
                  <c:v>22.687680835083729</c:v>
                </c:pt>
                <c:pt idx="283">
                  <c:v>22.50752445771468</c:v>
                </c:pt>
                <c:pt idx="284">
                  <c:v>22.343327852202265</c:v>
                </c:pt>
                <c:pt idx="285">
                  <c:v>22.17164678023342</c:v>
                </c:pt>
                <c:pt idx="286">
                  <c:v>21.995981236814259</c:v>
                </c:pt>
                <c:pt idx="287">
                  <c:v>21.817605131747271</c:v>
                </c:pt>
                <c:pt idx="288">
                  <c:v>21.677847137763671</c:v>
                </c:pt>
                <c:pt idx="289">
                  <c:v>21.560165355149778</c:v>
                </c:pt>
                <c:pt idx="290">
                  <c:v>21.438370215091737</c:v>
                </c:pt>
                <c:pt idx="291">
                  <c:v>21.31716096183418</c:v>
                </c:pt>
                <c:pt idx="292">
                  <c:v>21.195874399577171</c:v>
                </c:pt>
                <c:pt idx="293">
                  <c:v>21.078163665766795</c:v>
                </c:pt>
                <c:pt idx="294">
                  <c:v>21.010929349070981</c:v>
                </c:pt>
                <c:pt idx="295">
                  <c:v>20.997338885401732</c:v>
                </c:pt>
                <c:pt idx="296">
                  <c:v>21.005946436984221</c:v>
                </c:pt>
                <c:pt idx="297">
                  <c:v>21.020395658235881</c:v>
                </c:pt>
                <c:pt idx="298">
                  <c:v>21.041828359880501</c:v>
                </c:pt>
                <c:pt idx="299">
                  <c:v>21.07418879608489</c:v>
                </c:pt>
                <c:pt idx="300">
                  <c:v>21.023378678923741</c:v>
                </c:pt>
                <c:pt idx="301">
                  <c:v>20.914567269083211</c:v>
                </c:pt>
                <c:pt idx="302">
                  <c:v>20.799459595648649</c:v>
                </c:pt>
                <c:pt idx="303">
                  <c:v>20.694161996476129</c:v>
                </c:pt>
                <c:pt idx="304">
                  <c:v>20.591869383178235</c:v>
                </c:pt>
                <c:pt idx="305">
                  <c:v>20.486584480029229</c:v>
                </c:pt>
                <c:pt idx="306">
                  <c:v>20.405406589679497</c:v>
                </c:pt>
                <c:pt idx="307">
                  <c:v>20.34132907984052</c:v>
                </c:pt>
                <c:pt idx="308">
                  <c:v>20.279751784905457</c:v>
                </c:pt>
                <c:pt idx="309">
                  <c:v>20.216251664610539</c:v>
                </c:pt>
                <c:pt idx="310">
                  <c:v>20.152778250390931</c:v>
                </c:pt>
                <c:pt idx="311">
                  <c:v>20.090993874560453</c:v>
                </c:pt>
                <c:pt idx="312">
                  <c:v>20.015054666623705</c:v>
                </c:pt>
                <c:pt idx="313">
                  <c:v>20.002453488150302</c:v>
                </c:pt>
                <c:pt idx="314">
                  <c:v>20.000376806675707</c:v>
                </c:pt>
                <c:pt idx="315">
                  <c:v>20.000032072413056</c:v>
                </c:pt>
                <c:pt idx="316">
                  <c:v>19.99998060510498</c:v>
                </c:pt>
                <c:pt idx="317">
                  <c:v>19.999976684085645</c:v>
                </c:pt>
                <c:pt idx="318">
                  <c:v>19.999970766412368</c:v>
                </c:pt>
                <c:pt idx="319">
                  <c:v>19.999979978515096</c:v>
                </c:pt>
                <c:pt idx="320">
                  <c:v>19.99998546101429</c:v>
                </c:pt>
                <c:pt idx="321">
                  <c:v>19.999990644599269</c:v>
                </c:pt>
                <c:pt idx="322">
                  <c:v>19.999995382684482</c:v>
                </c:pt>
                <c:pt idx="323">
                  <c:v>19.999998608332163</c:v>
                </c:pt>
                <c:pt idx="324">
                  <c:v>20.112400419625121</c:v>
                </c:pt>
                <c:pt idx="325">
                  <c:v>20.210636643675016</c:v>
                </c:pt>
                <c:pt idx="326">
                  <c:v>20.300706188882639</c:v>
                </c:pt>
                <c:pt idx="327">
                  <c:v>20.373808680634333</c:v>
                </c:pt>
                <c:pt idx="328">
                  <c:v>20.45651666062917</c:v>
                </c:pt>
                <c:pt idx="329">
                  <c:v>20.546692849283481</c:v>
                </c:pt>
                <c:pt idx="330">
                  <c:v>20.614307380642146</c:v>
                </c:pt>
                <c:pt idx="331">
                  <c:v>20.678079705377662</c:v>
                </c:pt>
                <c:pt idx="332">
                  <c:v>20.756418653672768</c:v>
                </c:pt>
                <c:pt idx="333">
                  <c:v>20.83896125077457</c:v>
                </c:pt>
                <c:pt idx="334">
                  <c:v>20.914051676627679</c:v>
                </c:pt>
                <c:pt idx="335">
                  <c:v>21.01045038658814</c:v>
                </c:pt>
                <c:pt idx="336">
                  <c:v>21.007503494946519</c:v>
                </c:pt>
                <c:pt idx="337">
                  <c:v>21.017480120288479</c:v>
                </c:pt>
                <c:pt idx="338">
                  <c:v>21.090019688739499</c:v>
                </c:pt>
                <c:pt idx="339">
                  <c:v>21.164568714874804</c:v>
                </c:pt>
                <c:pt idx="340">
                  <c:v>21.241346930799978</c:v>
                </c:pt>
                <c:pt idx="341">
                  <c:v>21.320775837168064</c:v>
                </c:pt>
                <c:pt idx="342">
                  <c:v>21.396083664605264</c:v>
                </c:pt>
                <c:pt idx="343">
                  <c:v>21.46858560241882</c:v>
                </c:pt>
                <c:pt idx="344">
                  <c:v>21.542813270090932</c:v>
                </c:pt>
                <c:pt idx="345">
                  <c:v>21.618969357721603</c:v>
                </c:pt>
                <c:pt idx="346">
                  <c:v>21.697191610625183</c:v>
                </c:pt>
                <c:pt idx="347">
                  <c:v>21.777637971309847</c:v>
                </c:pt>
                <c:pt idx="348">
                  <c:v>21.845855050097612</c:v>
                </c:pt>
                <c:pt idx="349">
                  <c:v>21.935575201708328</c:v>
                </c:pt>
                <c:pt idx="350">
                  <c:v>22.019601160830408</c:v>
                </c:pt>
                <c:pt idx="351">
                  <c:v>22.104011028953</c:v>
                </c:pt>
                <c:pt idx="352">
                  <c:v>22.178478533302616</c:v>
                </c:pt>
                <c:pt idx="353">
                  <c:v>22.276872217247117</c:v>
                </c:pt>
                <c:pt idx="354">
                  <c:v>22.361788153985067</c:v>
                </c:pt>
                <c:pt idx="355">
                  <c:v>22.432532040093463</c:v>
                </c:pt>
                <c:pt idx="356">
                  <c:v>22.517244309667426</c:v>
                </c:pt>
                <c:pt idx="357">
                  <c:v>22.59840777708585</c:v>
                </c:pt>
                <c:pt idx="358">
                  <c:v>22.680284619942221</c:v>
                </c:pt>
                <c:pt idx="359">
                  <c:v>22.763921464073245</c:v>
                </c:pt>
                <c:pt idx="360">
                  <c:v>22.858188680115397</c:v>
                </c:pt>
                <c:pt idx="361">
                  <c:v>22.962857738836409</c:v>
                </c:pt>
                <c:pt idx="362">
                  <c:v>23.070451897271539</c:v>
                </c:pt>
                <c:pt idx="363">
                  <c:v>23.17984373486707</c:v>
                </c:pt>
                <c:pt idx="364">
                  <c:v>23.291589808066131</c:v>
                </c:pt>
                <c:pt idx="365">
                  <c:v>23.390179751558435</c:v>
                </c:pt>
                <c:pt idx="366">
                  <c:v>23.495393404051079</c:v>
                </c:pt>
                <c:pt idx="367">
                  <c:v>23.572098141719817</c:v>
                </c:pt>
                <c:pt idx="368">
                  <c:v>23.645184711392449</c:v>
                </c:pt>
                <c:pt idx="369">
                  <c:v>23.719241680495703</c:v>
                </c:pt>
                <c:pt idx="370">
                  <c:v>23.793194389658822</c:v>
                </c:pt>
                <c:pt idx="371">
                  <c:v>23.866851052078005</c:v>
                </c:pt>
                <c:pt idx="372">
                  <c:v>23.944104190658525</c:v>
                </c:pt>
                <c:pt idx="373">
                  <c:v>23.99227967163732</c:v>
                </c:pt>
                <c:pt idx="374">
                  <c:v>23.999735706034041</c:v>
                </c:pt>
                <c:pt idx="375">
                  <c:v>23.999992160069876</c:v>
                </c:pt>
                <c:pt idx="376">
                  <c:v>24.00000258344193</c:v>
                </c:pt>
                <c:pt idx="377">
                  <c:v>24.000006346318987</c:v>
                </c:pt>
                <c:pt idx="378">
                  <c:v>23.999964670286214</c:v>
                </c:pt>
                <c:pt idx="379">
                  <c:v>23.999953871863639</c:v>
                </c:pt>
                <c:pt idx="380">
                  <c:v>23.999938372802816</c:v>
                </c:pt>
                <c:pt idx="381">
                  <c:v>23.999891046036879</c:v>
                </c:pt>
                <c:pt idx="382">
                  <c:v>23.999904821175889</c:v>
                </c:pt>
                <c:pt idx="383">
                  <c:v>23.999908191681509</c:v>
                </c:pt>
                <c:pt idx="384">
                  <c:v>23.999944552103049</c:v>
                </c:pt>
                <c:pt idx="385">
                  <c:v>23.999950526661241</c:v>
                </c:pt>
                <c:pt idx="386">
                  <c:v>23.99995081404872</c:v>
                </c:pt>
                <c:pt idx="387">
                  <c:v>23.999951382415929</c:v>
                </c:pt>
                <c:pt idx="388">
                  <c:v>23.999950815503148</c:v>
                </c:pt>
                <c:pt idx="389">
                  <c:v>23.99994990518184</c:v>
                </c:pt>
                <c:pt idx="390">
                  <c:v>23.999986970683505</c:v>
                </c:pt>
                <c:pt idx="391">
                  <c:v>24.000006633811932</c:v>
                </c:pt>
                <c:pt idx="392">
                  <c:v>24.00001786064708</c:v>
                </c:pt>
                <c:pt idx="393">
                  <c:v>24.000025666937866</c:v>
                </c:pt>
                <c:pt idx="394">
                  <c:v>24.000029956083839</c:v>
                </c:pt>
                <c:pt idx="395">
                  <c:v>24.00003206403272</c:v>
                </c:pt>
                <c:pt idx="396">
                  <c:v>24.00008932936592</c:v>
                </c:pt>
                <c:pt idx="397">
                  <c:v>24.000123679460728</c:v>
                </c:pt>
                <c:pt idx="398">
                  <c:v>24.000137199572237</c:v>
                </c:pt>
                <c:pt idx="399">
                  <c:v>24.000144083456551</c:v>
                </c:pt>
                <c:pt idx="400">
                  <c:v>24.000151947813659</c:v>
                </c:pt>
                <c:pt idx="401">
                  <c:v>24.00015395810086</c:v>
                </c:pt>
                <c:pt idx="402">
                  <c:v>23.99998148556832</c:v>
                </c:pt>
                <c:pt idx="403">
                  <c:v>23.999919574334811</c:v>
                </c:pt>
                <c:pt idx="404">
                  <c:v>23.99993111690414</c:v>
                </c:pt>
                <c:pt idx="405">
                  <c:v>23.999891294154715</c:v>
                </c:pt>
                <c:pt idx="406">
                  <c:v>23.999885614885649</c:v>
                </c:pt>
                <c:pt idx="407">
                  <c:v>23.999883650811537</c:v>
                </c:pt>
                <c:pt idx="408">
                  <c:v>23.999990424400245</c:v>
                </c:pt>
                <c:pt idx="409">
                  <c:v>24.000026494743476</c:v>
                </c:pt>
                <c:pt idx="410">
                  <c:v>24.000036460811984</c:v>
                </c:pt>
                <c:pt idx="411">
                  <c:v>23.947028647356905</c:v>
                </c:pt>
                <c:pt idx="412">
                  <c:v>23.834533058935587</c:v>
                </c:pt>
                <c:pt idx="413">
                  <c:v>23.705685551252259</c:v>
                </c:pt>
                <c:pt idx="414">
                  <c:v>23.661870150805697</c:v>
                </c:pt>
                <c:pt idx="415">
                  <c:v>23.664994573689302</c:v>
                </c:pt>
                <c:pt idx="416">
                  <c:v>23.665802418826036</c:v>
                </c:pt>
                <c:pt idx="417">
                  <c:v>23.669684446837124</c:v>
                </c:pt>
                <c:pt idx="418">
                  <c:v>23.677257381039524</c:v>
                </c:pt>
                <c:pt idx="419">
                  <c:v>23.687329223704388</c:v>
                </c:pt>
                <c:pt idx="420">
                  <c:v>23.644154326910211</c:v>
                </c:pt>
                <c:pt idx="421">
                  <c:v>23.57114012747067</c:v>
                </c:pt>
                <c:pt idx="422">
                  <c:v>23.505073136633769</c:v>
                </c:pt>
                <c:pt idx="423">
                  <c:v>23.437857161509637</c:v>
                </c:pt>
                <c:pt idx="424">
                  <c:v>23.367793406506827</c:v>
                </c:pt>
                <c:pt idx="425">
                  <c:v>23.29631636736854</c:v>
                </c:pt>
                <c:pt idx="426">
                  <c:v>23.20442619248464</c:v>
                </c:pt>
                <c:pt idx="427">
                  <c:v>23.134532188212159</c:v>
                </c:pt>
                <c:pt idx="428">
                  <c:v>23.08844858358858</c:v>
                </c:pt>
                <c:pt idx="429">
                  <c:v>23.042429057902208</c:v>
                </c:pt>
                <c:pt idx="430">
                  <c:v>22.993002160373777</c:v>
                </c:pt>
                <c:pt idx="431">
                  <c:v>22.945107692443436</c:v>
                </c:pt>
                <c:pt idx="432">
                  <c:v>22.847727094001481</c:v>
                </c:pt>
                <c:pt idx="433">
                  <c:v>22.715776129891061</c:v>
                </c:pt>
                <c:pt idx="434">
                  <c:v>22.578368900757376</c:v>
                </c:pt>
                <c:pt idx="435">
                  <c:v>22.444201787281894</c:v>
                </c:pt>
                <c:pt idx="436">
                  <c:v>22.309244735202736</c:v>
                </c:pt>
                <c:pt idx="437">
                  <c:v>22.170211183235367</c:v>
                </c:pt>
                <c:pt idx="438">
                  <c:v>22.016935086726019</c:v>
                </c:pt>
                <c:pt idx="439">
                  <c:v>21.874585708967199</c:v>
                </c:pt>
                <c:pt idx="440">
                  <c:v>21.742573421340911</c:v>
                </c:pt>
                <c:pt idx="441">
                  <c:v>21.6106820422408</c:v>
                </c:pt>
                <c:pt idx="442">
                  <c:v>21.475083818430942</c:v>
                </c:pt>
                <c:pt idx="443">
                  <c:v>21.337141025844751</c:v>
                </c:pt>
                <c:pt idx="444">
                  <c:v>21.224749482809781</c:v>
                </c:pt>
                <c:pt idx="445">
                  <c:v>21.129066920752724</c:v>
                </c:pt>
                <c:pt idx="446">
                  <c:v>21.035285003136149</c:v>
                </c:pt>
                <c:pt idx="447">
                  <c:v>20.93983389393652</c:v>
                </c:pt>
                <c:pt idx="448">
                  <c:v>20.845091854266915</c:v>
                </c:pt>
                <c:pt idx="449">
                  <c:v>20.752611329727092</c:v>
                </c:pt>
                <c:pt idx="450">
                  <c:v>20.65335902591853</c:v>
                </c:pt>
                <c:pt idx="451">
                  <c:v>20.549670851466121</c:v>
                </c:pt>
                <c:pt idx="452">
                  <c:v>20.44622013045754</c:v>
                </c:pt>
                <c:pt idx="453">
                  <c:v>20.344325111348567</c:v>
                </c:pt>
                <c:pt idx="454">
                  <c:v>20.243339468158016</c:v>
                </c:pt>
                <c:pt idx="455">
                  <c:v>20.142781882125579</c:v>
                </c:pt>
                <c:pt idx="456">
                  <c:v>20.0751588504877</c:v>
                </c:pt>
                <c:pt idx="457">
                  <c:v>20.030080103781671</c:v>
                </c:pt>
                <c:pt idx="458">
                  <c:v>20.004841511170305</c:v>
                </c:pt>
                <c:pt idx="459">
                  <c:v>20.000765208488328</c:v>
                </c:pt>
                <c:pt idx="460">
                  <c:v>20.000111172278764</c:v>
                </c:pt>
                <c:pt idx="461">
                  <c:v>20.000009107871552</c:v>
                </c:pt>
                <c:pt idx="462">
                  <c:v>19.999957518637132</c:v>
                </c:pt>
                <c:pt idx="463">
                  <c:v>19.999983135355041</c:v>
                </c:pt>
                <c:pt idx="464">
                  <c:v>20.00001565201466</c:v>
                </c:pt>
                <c:pt idx="465">
                  <c:v>20.000027191221573</c:v>
                </c:pt>
                <c:pt idx="466">
                  <c:v>20.000030810858849</c:v>
                </c:pt>
                <c:pt idx="467">
                  <c:v>20.000031278312829</c:v>
                </c:pt>
                <c:pt idx="468">
                  <c:v>20.121930267758486</c:v>
                </c:pt>
                <c:pt idx="469">
                  <c:v>20.236548481954362</c:v>
                </c:pt>
                <c:pt idx="470">
                  <c:v>20.34920072396303</c:v>
                </c:pt>
                <c:pt idx="471">
                  <c:v>20.445819197268602</c:v>
                </c:pt>
                <c:pt idx="472">
                  <c:v>20.554599151081071</c:v>
                </c:pt>
                <c:pt idx="473">
                  <c:v>20.673620935339351</c:v>
                </c:pt>
                <c:pt idx="474">
                  <c:v>20.779829086622453</c:v>
                </c:pt>
                <c:pt idx="475">
                  <c:v>20.932048075517148</c:v>
                </c:pt>
                <c:pt idx="476">
                  <c:v>21.094311506780485</c:v>
                </c:pt>
                <c:pt idx="477">
                  <c:v>21.264684892573506</c:v>
                </c:pt>
                <c:pt idx="478">
                  <c:v>21.439238825072131</c:v>
                </c:pt>
                <c:pt idx="479">
                  <c:v>21.593657697153475</c:v>
                </c:pt>
                <c:pt idx="480">
                  <c:v>21.658126290983155</c:v>
                </c:pt>
                <c:pt idx="481">
                  <c:v>21.698180078932538</c:v>
                </c:pt>
                <c:pt idx="482">
                  <c:v>21.791503139900684</c:v>
                </c:pt>
                <c:pt idx="483">
                  <c:v>21.889050422713819</c:v>
                </c:pt>
                <c:pt idx="484">
                  <c:v>21.988857090358103</c:v>
                </c:pt>
                <c:pt idx="485">
                  <c:v>22.078562976397119</c:v>
                </c:pt>
                <c:pt idx="486">
                  <c:v>22.187039941940061</c:v>
                </c:pt>
                <c:pt idx="487">
                  <c:v>22.283068796957224</c:v>
                </c:pt>
                <c:pt idx="488">
                  <c:v>22.37814043551516</c:v>
                </c:pt>
                <c:pt idx="489">
                  <c:v>22.474157095845118</c:v>
                </c:pt>
                <c:pt idx="490">
                  <c:v>22.571151675911175</c:v>
                </c:pt>
                <c:pt idx="491">
                  <c:v>22.669131875602311</c:v>
                </c:pt>
                <c:pt idx="492">
                  <c:v>22.774996399825973</c:v>
                </c:pt>
                <c:pt idx="493">
                  <c:v>22.876491204410328</c:v>
                </c:pt>
                <c:pt idx="494">
                  <c:v>23.00063598167764</c:v>
                </c:pt>
                <c:pt idx="495">
                  <c:v>23.116794875584141</c:v>
                </c:pt>
                <c:pt idx="496">
                  <c:v>23.232421816405463</c:v>
                </c:pt>
                <c:pt idx="497">
                  <c:v>23.349839724711444</c:v>
                </c:pt>
                <c:pt idx="498">
                  <c:v>23.465449610135916</c:v>
                </c:pt>
                <c:pt idx="499">
                  <c:v>23.579962018034152</c:v>
                </c:pt>
                <c:pt idx="500">
                  <c:v>23.69623039206968</c:v>
                </c:pt>
                <c:pt idx="501">
                  <c:v>23.814419179233383</c:v>
                </c:pt>
                <c:pt idx="502">
                  <c:v>23.934300171105026</c:v>
                </c:pt>
                <c:pt idx="503">
                  <c:v>23.995408659074482</c:v>
                </c:pt>
                <c:pt idx="504">
                  <c:v>23.999605733742257</c:v>
                </c:pt>
                <c:pt idx="505">
                  <c:v>23.999990806763883</c:v>
                </c:pt>
                <c:pt idx="506">
                  <c:v>23.999982965166211</c:v>
                </c:pt>
                <c:pt idx="507">
                  <c:v>23.999995740887258</c:v>
                </c:pt>
                <c:pt idx="508">
                  <c:v>23.999990897913143</c:v>
                </c:pt>
                <c:pt idx="509">
                  <c:v>23.999994621649609</c:v>
                </c:pt>
                <c:pt idx="510">
                  <c:v>24.000007493168919</c:v>
                </c:pt>
                <c:pt idx="511">
                  <c:v>24.000000565353663</c:v>
                </c:pt>
                <c:pt idx="512">
                  <c:v>23.999999996362423</c:v>
                </c:pt>
                <c:pt idx="513">
                  <c:v>24.000000157702367</c:v>
                </c:pt>
                <c:pt idx="514">
                  <c:v>24.000010894854107</c:v>
                </c:pt>
                <c:pt idx="515">
                  <c:v>24.000016191240803</c:v>
                </c:pt>
                <c:pt idx="516">
                  <c:v>24.00000789235224</c:v>
                </c:pt>
                <c:pt idx="517">
                  <c:v>24.000062806241282</c:v>
                </c:pt>
                <c:pt idx="518">
                  <c:v>24.0000314139659</c:v>
                </c:pt>
                <c:pt idx="519">
                  <c:v>24.000028177138702</c:v>
                </c:pt>
                <c:pt idx="520">
                  <c:v>24.000026446008022</c:v>
                </c:pt>
                <c:pt idx="521">
                  <c:v>24.000025341783747</c:v>
                </c:pt>
                <c:pt idx="522">
                  <c:v>24.000042463501963</c:v>
                </c:pt>
                <c:pt idx="523">
                  <c:v>24.000056209134755</c:v>
                </c:pt>
                <c:pt idx="524">
                  <c:v>24.00006843867228</c:v>
                </c:pt>
                <c:pt idx="525">
                  <c:v>24.000081020891024</c:v>
                </c:pt>
                <c:pt idx="526">
                  <c:v>24.000095253159689</c:v>
                </c:pt>
                <c:pt idx="527">
                  <c:v>24.000201659821911</c:v>
                </c:pt>
                <c:pt idx="528">
                  <c:v>24.00011471388969</c:v>
                </c:pt>
                <c:pt idx="529">
                  <c:v>24.023482565871621</c:v>
                </c:pt>
                <c:pt idx="530">
                  <c:v>24.152401037557091</c:v>
                </c:pt>
                <c:pt idx="531">
                  <c:v>24.016006911086869</c:v>
                </c:pt>
                <c:pt idx="532">
                  <c:v>24.001009297558564</c:v>
                </c:pt>
                <c:pt idx="533">
                  <c:v>24.000078834496861</c:v>
                </c:pt>
                <c:pt idx="534">
                  <c:v>24.037941737016691</c:v>
                </c:pt>
                <c:pt idx="535">
                  <c:v>24.105429336922214</c:v>
                </c:pt>
                <c:pt idx="536">
                  <c:v>24.16417649876891</c:v>
                </c:pt>
                <c:pt idx="537">
                  <c:v>24.21602859422384</c:v>
                </c:pt>
                <c:pt idx="538">
                  <c:v>24.261749251683085</c:v>
                </c:pt>
                <c:pt idx="539">
                  <c:v>24.295340903054505</c:v>
                </c:pt>
                <c:pt idx="540">
                  <c:v>24.356023109453183</c:v>
                </c:pt>
                <c:pt idx="541">
                  <c:v>24.41571317533845</c:v>
                </c:pt>
                <c:pt idx="542">
                  <c:v>24.453395433370645</c:v>
                </c:pt>
                <c:pt idx="543">
                  <c:v>24.490727914686449</c:v>
                </c:pt>
                <c:pt idx="544">
                  <c:v>24.526512328920603</c:v>
                </c:pt>
                <c:pt idx="545">
                  <c:v>24.561143781609282</c:v>
                </c:pt>
                <c:pt idx="546">
                  <c:v>24.567784827433705</c:v>
                </c:pt>
                <c:pt idx="547">
                  <c:v>24.585373204146102</c:v>
                </c:pt>
                <c:pt idx="548">
                  <c:v>24.616724291498343</c:v>
                </c:pt>
                <c:pt idx="549">
                  <c:v>24.643708303503104</c:v>
                </c:pt>
                <c:pt idx="550">
                  <c:v>24.668126557798736</c:v>
                </c:pt>
                <c:pt idx="551">
                  <c:v>24.689560949164598</c:v>
                </c:pt>
                <c:pt idx="552">
                  <c:v>24.575763979602119</c:v>
                </c:pt>
                <c:pt idx="553">
                  <c:v>24.469644925226696</c:v>
                </c:pt>
                <c:pt idx="554">
                  <c:v>24.41615334313656</c:v>
                </c:pt>
                <c:pt idx="555">
                  <c:v>24.357681888049605</c:v>
                </c:pt>
                <c:pt idx="556">
                  <c:v>24.283130197973641</c:v>
                </c:pt>
                <c:pt idx="557">
                  <c:v>24.226974784038177</c:v>
                </c:pt>
                <c:pt idx="558">
                  <c:v>24.162924531893964</c:v>
                </c:pt>
                <c:pt idx="559">
                  <c:v>24.090896216197731</c:v>
                </c:pt>
                <c:pt idx="560">
                  <c:v>24.015544840425104</c:v>
                </c:pt>
                <c:pt idx="561">
                  <c:v>24.000465076829183</c:v>
                </c:pt>
                <c:pt idx="562">
                  <c:v>23.999983744825634</c:v>
                </c:pt>
                <c:pt idx="563">
                  <c:v>23.999899819212565</c:v>
                </c:pt>
                <c:pt idx="564">
                  <c:v>23.993651063911365</c:v>
                </c:pt>
                <c:pt idx="565">
                  <c:v>23.990894188288628</c:v>
                </c:pt>
                <c:pt idx="566">
                  <c:v>23.995383307032689</c:v>
                </c:pt>
                <c:pt idx="567">
                  <c:v>23.999572087329359</c:v>
                </c:pt>
                <c:pt idx="568">
                  <c:v>23.999839381250649</c:v>
                </c:pt>
                <c:pt idx="569">
                  <c:v>23.999953680252467</c:v>
                </c:pt>
                <c:pt idx="570">
                  <c:v>23.944170193721209</c:v>
                </c:pt>
                <c:pt idx="571">
                  <c:v>23.868979280016159</c:v>
                </c:pt>
                <c:pt idx="572">
                  <c:v>23.80886420512887</c:v>
                </c:pt>
                <c:pt idx="573">
                  <c:v>23.74745916049141</c:v>
                </c:pt>
                <c:pt idx="574">
                  <c:v>23.6836054632094</c:v>
                </c:pt>
                <c:pt idx="575">
                  <c:v>23.619124917458151</c:v>
                </c:pt>
                <c:pt idx="576">
                  <c:v>23.540681802773591</c:v>
                </c:pt>
                <c:pt idx="577">
                  <c:v>23.453820581490771</c:v>
                </c:pt>
                <c:pt idx="578">
                  <c:v>23.365722926903487</c:v>
                </c:pt>
                <c:pt idx="579">
                  <c:v>23.277892890262109</c:v>
                </c:pt>
                <c:pt idx="580">
                  <c:v>23.189095934427431</c:v>
                </c:pt>
                <c:pt idx="581">
                  <c:v>23.098597508730315</c:v>
                </c:pt>
                <c:pt idx="582">
                  <c:v>22.971721876826539</c:v>
                </c:pt>
                <c:pt idx="583">
                  <c:v>22.841322687036051</c:v>
                </c:pt>
                <c:pt idx="584">
                  <c:v>22.72084384729088</c:v>
                </c:pt>
                <c:pt idx="585">
                  <c:v>22.603644724944125</c:v>
                </c:pt>
                <c:pt idx="586">
                  <c:v>22.483447969801091</c:v>
                </c:pt>
                <c:pt idx="587">
                  <c:v>22.359909468715131</c:v>
                </c:pt>
                <c:pt idx="588">
                  <c:v>22.234600150368887</c:v>
                </c:pt>
                <c:pt idx="589">
                  <c:v>22.10798015861149</c:v>
                </c:pt>
                <c:pt idx="590">
                  <c:v>21.979728015903358</c:v>
                </c:pt>
                <c:pt idx="591">
                  <c:v>21.849725189238949</c:v>
                </c:pt>
                <c:pt idx="592">
                  <c:v>21.718166172225171</c:v>
                </c:pt>
                <c:pt idx="593">
                  <c:v>21.585270274780655</c:v>
                </c:pt>
                <c:pt idx="594">
                  <c:v>21.457061317239678</c:v>
                </c:pt>
                <c:pt idx="595">
                  <c:v>21.331506423897945</c:v>
                </c:pt>
                <c:pt idx="596">
                  <c:v>21.205305346137521</c:v>
                </c:pt>
                <c:pt idx="597">
                  <c:v>21.077737390209801</c:v>
                </c:pt>
                <c:pt idx="598">
                  <c:v>20.949437897745003</c:v>
                </c:pt>
                <c:pt idx="599">
                  <c:v>20.820833088799741</c:v>
                </c:pt>
                <c:pt idx="600">
                  <c:v>20.732882866712242</c:v>
                </c:pt>
                <c:pt idx="601">
                  <c:v>20.671729903051872</c:v>
                </c:pt>
                <c:pt idx="602">
                  <c:v>20.615063202208049</c:v>
                </c:pt>
                <c:pt idx="603">
                  <c:v>20.557499346691159</c:v>
                </c:pt>
                <c:pt idx="604">
                  <c:v>20.502642352183848</c:v>
                </c:pt>
                <c:pt idx="605">
                  <c:v>20.453092266456547</c:v>
                </c:pt>
                <c:pt idx="606">
                  <c:v>20.407396676496109</c:v>
                </c:pt>
                <c:pt idx="607">
                  <c:v>20.359743608982328</c:v>
                </c:pt>
                <c:pt idx="608">
                  <c:v>20.311905657540201</c:v>
                </c:pt>
                <c:pt idx="609">
                  <c:v>20.267046639062915</c:v>
                </c:pt>
                <c:pt idx="610">
                  <c:v>20.226211935001238</c:v>
                </c:pt>
                <c:pt idx="611">
                  <c:v>20.189150940663865</c:v>
                </c:pt>
                <c:pt idx="612">
                  <c:v>20.282359119872837</c:v>
                </c:pt>
                <c:pt idx="613">
                  <c:v>20.373690996388039</c:v>
                </c:pt>
                <c:pt idx="614">
                  <c:v>20.457844297891619</c:v>
                </c:pt>
                <c:pt idx="615">
                  <c:v>20.527345885473448</c:v>
                </c:pt>
                <c:pt idx="616">
                  <c:v>20.608456065333183</c:v>
                </c:pt>
                <c:pt idx="617">
                  <c:v>20.69772611090912</c:v>
                </c:pt>
                <c:pt idx="618">
                  <c:v>20.799280159555373</c:v>
                </c:pt>
                <c:pt idx="619">
                  <c:v>20.926289978620922</c:v>
                </c:pt>
                <c:pt idx="620">
                  <c:v>21.07235028671931</c:v>
                </c:pt>
                <c:pt idx="621">
                  <c:v>21.22858089423169</c:v>
                </c:pt>
                <c:pt idx="622">
                  <c:v>21.376936015545891</c:v>
                </c:pt>
                <c:pt idx="623">
                  <c:v>21.570341533069616</c:v>
                </c:pt>
                <c:pt idx="624">
                  <c:v>21.663692615798539</c:v>
                </c:pt>
                <c:pt idx="625">
                  <c:v>21.768639700513265</c:v>
                </c:pt>
                <c:pt idx="626">
                  <c:v>21.938309759675207</c:v>
                </c:pt>
                <c:pt idx="627">
                  <c:v>22.11221451030395</c:v>
                </c:pt>
                <c:pt idx="628">
                  <c:v>22.288423628032159</c:v>
                </c:pt>
                <c:pt idx="629">
                  <c:v>22.467247063570703</c:v>
                </c:pt>
                <c:pt idx="630">
                  <c:v>22.645712113324397</c:v>
                </c:pt>
                <c:pt idx="631">
                  <c:v>22.825816486301697</c:v>
                </c:pt>
                <c:pt idx="632">
                  <c:v>23.008541599551197</c:v>
                </c:pt>
                <c:pt idx="633">
                  <c:v>23.194493845138204</c:v>
                </c:pt>
                <c:pt idx="634">
                  <c:v>23.384428959984088</c:v>
                </c:pt>
                <c:pt idx="635">
                  <c:v>23.577112917469087</c:v>
                </c:pt>
                <c:pt idx="636">
                  <c:v>23.747801688491336</c:v>
                </c:pt>
                <c:pt idx="637">
                  <c:v>23.882252350507684</c:v>
                </c:pt>
                <c:pt idx="638">
                  <c:v>23.996402926004809</c:v>
                </c:pt>
                <c:pt idx="639">
                  <c:v>23.999898021237414</c:v>
                </c:pt>
                <c:pt idx="640">
                  <c:v>23.999983130857444</c:v>
                </c:pt>
                <c:pt idx="641">
                  <c:v>23.99997564443337</c:v>
                </c:pt>
                <c:pt idx="642">
                  <c:v>23.999976415158667</c:v>
                </c:pt>
                <c:pt idx="643">
                  <c:v>23.999980194420267</c:v>
                </c:pt>
                <c:pt idx="644">
                  <c:v>23.999991291461725</c:v>
                </c:pt>
                <c:pt idx="645">
                  <c:v>24.000002821553799</c:v>
                </c:pt>
                <c:pt idx="646">
                  <c:v>23.99998648511216</c:v>
                </c:pt>
                <c:pt idx="647">
                  <c:v>24.000015884781007</c:v>
                </c:pt>
                <c:pt idx="648">
                  <c:v>24.000014454609712</c:v>
                </c:pt>
                <c:pt idx="649">
                  <c:v>23.99993726621236</c:v>
                </c:pt>
                <c:pt idx="650">
                  <c:v>24.000077805485823</c:v>
                </c:pt>
                <c:pt idx="651">
                  <c:v>24.000062241123484</c:v>
                </c:pt>
                <c:pt idx="652">
                  <c:v>24.000036878291176</c:v>
                </c:pt>
                <c:pt idx="653">
                  <c:v>24.000039942862426</c:v>
                </c:pt>
                <c:pt idx="654">
                  <c:v>24.000011581470002</c:v>
                </c:pt>
                <c:pt idx="655">
                  <c:v>24.000045220705136</c:v>
                </c:pt>
                <c:pt idx="656">
                  <c:v>24.000062881464764</c:v>
                </c:pt>
                <c:pt idx="657">
                  <c:v>24.000078574918376</c:v>
                </c:pt>
                <c:pt idx="658">
                  <c:v>24.000094176655477</c:v>
                </c:pt>
                <c:pt idx="659">
                  <c:v>24.020096965410239</c:v>
                </c:pt>
                <c:pt idx="660">
                  <c:v>24.108612377658851</c:v>
                </c:pt>
                <c:pt idx="661">
                  <c:v>24.003534993339748</c:v>
                </c:pt>
                <c:pt idx="662">
                  <c:v>24.00018716620751</c:v>
                </c:pt>
                <c:pt idx="663">
                  <c:v>24.000058499101883</c:v>
                </c:pt>
                <c:pt idx="664">
                  <c:v>24.000104286703561</c:v>
                </c:pt>
                <c:pt idx="665">
                  <c:v>24.000098671600679</c:v>
                </c:pt>
                <c:pt idx="666">
                  <c:v>24.000111557955801</c:v>
                </c:pt>
                <c:pt idx="667">
                  <c:v>24.000058089643236</c:v>
                </c:pt>
                <c:pt idx="668">
                  <c:v>24.00568680560556</c:v>
                </c:pt>
                <c:pt idx="669">
                  <c:v>24.053784359762496</c:v>
                </c:pt>
                <c:pt idx="670">
                  <c:v>24.120204293304955</c:v>
                </c:pt>
                <c:pt idx="671">
                  <c:v>24.184026663332329</c:v>
                </c:pt>
                <c:pt idx="672">
                  <c:v>24.203775786908096</c:v>
                </c:pt>
                <c:pt idx="673">
                  <c:v>24.229636837705669</c:v>
                </c:pt>
                <c:pt idx="674">
                  <c:v>24.27914586693689</c:v>
                </c:pt>
                <c:pt idx="675">
                  <c:v>24.33058570445607</c:v>
                </c:pt>
                <c:pt idx="676">
                  <c:v>24.396671348036691</c:v>
                </c:pt>
                <c:pt idx="677">
                  <c:v>24.458648303172566</c:v>
                </c:pt>
                <c:pt idx="678">
                  <c:v>24.643858476128425</c:v>
                </c:pt>
                <c:pt idx="679">
                  <c:v>24.806643536062559</c:v>
                </c:pt>
                <c:pt idx="680">
                  <c:v>24.893080092109773</c:v>
                </c:pt>
                <c:pt idx="681">
                  <c:v>24.975784197061756</c:v>
                </c:pt>
                <c:pt idx="682">
                  <c:v>25.065288905738051</c:v>
                </c:pt>
                <c:pt idx="683">
                  <c:v>25.150588783395165</c:v>
                </c:pt>
                <c:pt idx="684">
                  <c:v>25.252861202520226</c:v>
                </c:pt>
                <c:pt idx="685">
                  <c:v>25.211661578657218</c:v>
                </c:pt>
                <c:pt idx="686">
                  <c:v>25.076708653584845</c:v>
                </c:pt>
                <c:pt idx="687">
                  <c:v>24.981776735391804</c:v>
                </c:pt>
                <c:pt idx="688">
                  <c:v>24.925596228731852</c:v>
                </c:pt>
                <c:pt idx="689">
                  <c:v>24.852694073123011</c:v>
                </c:pt>
                <c:pt idx="690">
                  <c:v>24.781372853327348</c:v>
                </c:pt>
                <c:pt idx="691">
                  <c:v>24.772035669788337</c:v>
                </c:pt>
                <c:pt idx="692">
                  <c:v>24.701755731701979</c:v>
                </c:pt>
                <c:pt idx="693">
                  <c:v>24.694865479930112</c:v>
                </c:pt>
                <c:pt idx="694">
                  <c:v>24.628699349734948</c:v>
                </c:pt>
                <c:pt idx="695">
                  <c:v>24.586160611281329</c:v>
                </c:pt>
                <c:pt idx="696">
                  <c:v>24.512689801600203</c:v>
                </c:pt>
                <c:pt idx="697">
                  <c:v>24.37272461345853</c:v>
                </c:pt>
                <c:pt idx="698">
                  <c:v>24.252428526765129</c:v>
                </c:pt>
                <c:pt idx="699">
                  <c:v>24.128730385252556</c:v>
                </c:pt>
                <c:pt idx="700">
                  <c:v>24.016173820255915</c:v>
                </c:pt>
                <c:pt idx="701">
                  <c:v>24.000344347096583</c:v>
                </c:pt>
                <c:pt idx="702">
                  <c:v>23.999937433441985</c:v>
                </c:pt>
                <c:pt idx="703">
                  <c:v>23.999950476819176</c:v>
                </c:pt>
                <c:pt idx="704">
                  <c:v>23.999968535161816</c:v>
                </c:pt>
                <c:pt idx="705">
                  <c:v>23.999954855476879</c:v>
                </c:pt>
                <c:pt idx="706">
                  <c:v>23.999960638663534</c:v>
                </c:pt>
                <c:pt idx="707">
                  <c:v>23.999910431989079</c:v>
                </c:pt>
                <c:pt idx="708">
                  <c:v>23.99996440714483</c:v>
                </c:pt>
                <c:pt idx="709">
                  <c:v>24.000061744664656</c:v>
                </c:pt>
                <c:pt idx="710">
                  <c:v>23.999307912859081</c:v>
                </c:pt>
                <c:pt idx="711">
                  <c:v>23.91432199084468</c:v>
                </c:pt>
                <c:pt idx="712">
                  <c:v>23.775531387822795</c:v>
                </c:pt>
                <c:pt idx="713">
                  <c:v>23.640973118077422</c:v>
                </c:pt>
                <c:pt idx="714">
                  <c:v>23.518262907719343</c:v>
                </c:pt>
                <c:pt idx="715">
                  <c:v>23.433945765159962</c:v>
                </c:pt>
                <c:pt idx="716">
                  <c:v>23.367785841884981</c:v>
                </c:pt>
                <c:pt idx="717">
                  <c:v>23.298260243761</c:v>
                </c:pt>
                <c:pt idx="718">
                  <c:v>23.228926739100302</c:v>
                </c:pt>
                <c:pt idx="719">
                  <c:v>23.160680299148598</c:v>
                </c:pt>
                <c:pt idx="720">
                  <c:v>23.064924737008521</c:v>
                </c:pt>
                <c:pt idx="721">
                  <c:v>22.953502911211547</c:v>
                </c:pt>
                <c:pt idx="722">
                  <c:v>22.836976559783054</c:v>
                </c:pt>
                <c:pt idx="723">
                  <c:v>22.722412184692761</c:v>
                </c:pt>
                <c:pt idx="724">
                  <c:v>22.608347171571346</c:v>
                </c:pt>
                <c:pt idx="725">
                  <c:v>22.492377329927152</c:v>
                </c:pt>
                <c:pt idx="726">
                  <c:v>22.366858243540516</c:v>
                </c:pt>
                <c:pt idx="727">
                  <c:v>22.255626699237915</c:v>
                </c:pt>
                <c:pt idx="728">
                  <c:v>22.156603586899411</c:v>
                </c:pt>
                <c:pt idx="729">
                  <c:v>22.059405098799282</c:v>
                </c:pt>
                <c:pt idx="730">
                  <c:v>21.96044624279028</c:v>
                </c:pt>
                <c:pt idx="731">
                  <c:v>21.861111565597451</c:v>
                </c:pt>
                <c:pt idx="732">
                  <c:v>21.753797779261721</c:v>
                </c:pt>
                <c:pt idx="733">
                  <c:v>21.641383409135287</c:v>
                </c:pt>
                <c:pt idx="734">
                  <c:v>21.528371303096581</c:v>
                </c:pt>
                <c:pt idx="735">
                  <c:v>21.41594621920822</c:v>
                </c:pt>
                <c:pt idx="736">
                  <c:v>21.303542135326811</c:v>
                </c:pt>
                <c:pt idx="737">
                  <c:v>21.19080897305928</c:v>
                </c:pt>
                <c:pt idx="738">
                  <c:v>21.077887545793946</c:v>
                </c:pt>
                <c:pt idx="739">
                  <c:v>20.96487410527698</c:v>
                </c:pt>
                <c:pt idx="740">
                  <c:v>20.85173934590474</c:v>
                </c:pt>
                <c:pt idx="741">
                  <c:v>20.738482843178563</c:v>
                </c:pt>
                <c:pt idx="742">
                  <c:v>20.625161033488894</c:v>
                </c:pt>
                <c:pt idx="743">
                  <c:v>20.511834791415783</c:v>
                </c:pt>
                <c:pt idx="744">
                  <c:v>20.407338841613544</c:v>
                </c:pt>
                <c:pt idx="745">
                  <c:v>20.308650800454878</c:v>
                </c:pt>
                <c:pt idx="746">
                  <c:v>20.21085382037149</c:v>
                </c:pt>
                <c:pt idx="747">
                  <c:v>20.112793174194781</c:v>
                </c:pt>
                <c:pt idx="748">
                  <c:v>20.018078920204001</c:v>
                </c:pt>
                <c:pt idx="749">
                  <c:v>20.002880156444029</c:v>
                </c:pt>
                <c:pt idx="750">
                  <c:v>20.000452256225842</c:v>
                </c:pt>
                <c:pt idx="751">
                  <c:v>20.000036526324585</c:v>
                </c:pt>
                <c:pt idx="752">
                  <c:v>19.999963826661538</c:v>
                </c:pt>
                <c:pt idx="753">
                  <c:v>19.999952185231258</c:v>
                </c:pt>
                <c:pt idx="754">
                  <c:v>19.999952333052541</c:v>
                </c:pt>
                <c:pt idx="755">
                  <c:v>19.999954567148563</c:v>
                </c:pt>
                <c:pt idx="756">
                  <c:v>20.072071703909732</c:v>
                </c:pt>
                <c:pt idx="757">
                  <c:v>20.119712133782308</c:v>
                </c:pt>
                <c:pt idx="758">
                  <c:v>20.125120207784043</c:v>
                </c:pt>
                <c:pt idx="759">
                  <c:v>20.119205553342461</c:v>
                </c:pt>
                <c:pt idx="760">
                  <c:v>20.121417372637925</c:v>
                </c:pt>
                <c:pt idx="761">
                  <c:v>20.131443922697255</c:v>
                </c:pt>
                <c:pt idx="762">
                  <c:v>20.167503791813143</c:v>
                </c:pt>
                <c:pt idx="763">
                  <c:v>20.230796660793931</c:v>
                </c:pt>
                <c:pt idx="764">
                  <c:v>20.318182684190951</c:v>
                </c:pt>
                <c:pt idx="765">
                  <c:v>20.405043028704181</c:v>
                </c:pt>
                <c:pt idx="766">
                  <c:v>20.498693579401788</c:v>
                </c:pt>
                <c:pt idx="767">
                  <c:v>20.59909228534146</c:v>
                </c:pt>
                <c:pt idx="768">
                  <c:v>20.612954824456004</c:v>
                </c:pt>
                <c:pt idx="769">
                  <c:v>20.639310197315609</c:v>
                </c:pt>
                <c:pt idx="770">
                  <c:v>20.727606506366435</c:v>
                </c:pt>
                <c:pt idx="771">
                  <c:v>20.819299195081577</c:v>
                </c:pt>
                <c:pt idx="772">
                  <c:v>20.911725207835342</c:v>
                </c:pt>
                <c:pt idx="773">
                  <c:v>21.009906380397645</c:v>
                </c:pt>
                <c:pt idx="774">
                  <c:v>21.08116367451186</c:v>
                </c:pt>
                <c:pt idx="775">
                  <c:v>21.162120886399755</c:v>
                </c:pt>
                <c:pt idx="776">
                  <c:v>21.2365626130496</c:v>
                </c:pt>
                <c:pt idx="777">
                  <c:v>21.312169375646143</c:v>
                </c:pt>
                <c:pt idx="778">
                  <c:v>21.389683899883131</c:v>
                </c:pt>
                <c:pt idx="779">
                  <c:v>21.461738488036641</c:v>
                </c:pt>
                <c:pt idx="780">
                  <c:v>21.550247354267206</c:v>
                </c:pt>
                <c:pt idx="781">
                  <c:v>21.634414330570699</c:v>
                </c:pt>
                <c:pt idx="782">
                  <c:v>21.719446110040639</c:v>
                </c:pt>
                <c:pt idx="783">
                  <c:v>21.806725677730107</c:v>
                </c:pt>
                <c:pt idx="784">
                  <c:v>21.895984302885783</c:v>
                </c:pt>
                <c:pt idx="785">
                  <c:v>21.987308577348401</c:v>
                </c:pt>
                <c:pt idx="786">
                  <c:v>22.091027489851012</c:v>
                </c:pt>
                <c:pt idx="787">
                  <c:v>22.206883107552297</c:v>
                </c:pt>
                <c:pt idx="788">
                  <c:v>22.326269734909019</c:v>
                </c:pt>
                <c:pt idx="789">
                  <c:v>22.448246226542171</c:v>
                </c:pt>
                <c:pt idx="790">
                  <c:v>22.572528695769549</c:v>
                </c:pt>
                <c:pt idx="791">
                  <c:v>22.699562531036968</c:v>
                </c:pt>
                <c:pt idx="792">
                  <c:v>22.829853978816061</c:v>
                </c:pt>
                <c:pt idx="793">
                  <c:v>22.963847075170065</c:v>
                </c:pt>
                <c:pt idx="794">
                  <c:v>23.100413807692043</c:v>
                </c:pt>
                <c:pt idx="795">
                  <c:v>23.238060243817799</c:v>
                </c:pt>
                <c:pt idx="796">
                  <c:v>23.37699427614902</c:v>
                </c:pt>
                <c:pt idx="797">
                  <c:v>23.499881827957235</c:v>
                </c:pt>
                <c:pt idx="798">
                  <c:v>23.64961934050822</c:v>
                </c:pt>
                <c:pt idx="799">
                  <c:v>23.783425387437664</c:v>
                </c:pt>
                <c:pt idx="800">
                  <c:v>23.917132262044447</c:v>
                </c:pt>
                <c:pt idx="801">
                  <c:v>23.997179068073567</c:v>
                </c:pt>
                <c:pt idx="802">
                  <c:v>23.999907131521891</c:v>
                </c:pt>
                <c:pt idx="803">
                  <c:v>24.000023059264048</c:v>
                </c:pt>
                <c:pt idx="804">
                  <c:v>24.000014660386359</c:v>
                </c:pt>
                <c:pt idx="805">
                  <c:v>24.000034224526061</c:v>
                </c:pt>
                <c:pt idx="806">
                  <c:v>24.00004166543631</c:v>
                </c:pt>
                <c:pt idx="807">
                  <c:v>24.000053010550737</c:v>
                </c:pt>
                <c:pt idx="808">
                  <c:v>24.000058066912452</c:v>
                </c:pt>
                <c:pt idx="809">
                  <c:v>24.00009963970739</c:v>
                </c:pt>
                <c:pt idx="810">
                  <c:v>24.000064840498251</c:v>
                </c:pt>
                <c:pt idx="811">
                  <c:v>24.000051475791729</c:v>
                </c:pt>
                <c:pt idx="812">
                  <c:v>24.000037552693382</c:v>
                </c:pt>
                <c:pt idx="813">
                  <c:v>24.00003482841845</c:v>
                </c:pt>
                <c:pt idx="814">
                  <c:v>24.000020057483621</c:v>
                </c:pt>
                <c:pt idx="815">
                  <c:v>24.000056218737768</c:v>
                </c:pt>
                <c:pt idx="816">
                  <c:v>24.000075369624469</c:v>
                </c:pt>
                <c:pt idx="817">
                  <c:v>24.000055077316176</c:v>
                </c:pt>
                <c:pt idx="818">
                  <c:v>24.000037688792773</c:v>
                </c:pt>
                <c:pt idx="819">
                  <c:v>24.000030872346134</c:v>
                </c:pt>
                <c:pt idx="820">
                  <c:v>24.000030062329731</c:v>
                </c:pt>
                <c:pt idx="821">
                  <c:v>24.000033305248039</c:v>
                </c:pt>
                <c:pt idx="822">
                  <c:v>24.000098493563559</c:v>
                </c:pt>
                <c:pt idx="823">
                  <c:v>24.001889603243988</c:v>
                </c:pt>
                <c:pt idx="824">
                  <c:v>24.048119701859051</c:v>
                </c:pt>
                <c:pt idx="825">
                  <c:v>24.131044056838583</c:v>
                </c:pt>
                <c:pt idx="826">
                  <c:v>24.004234452923395</c:v>
                </c:pt>
                <c:pt idx="827">
                  <c:v>24.000021596323968</c:v>
                </c:pt>
                <c:pt idx="828">
                  <c:v>24.000097019897403</c:v>
                </c:pt>
                <c:pt idx="829">
                  <c:v>24.00007043524149</c:v>
                </c:pt>
                <c:pt idx="830">
                  <c:v>24.000045396761038</c:v>
                </c:pt>
                <c:pt idx="831">
                  <c:v>24.000032745257407</c:v>
                </c:pt>
                <c:pt idx="832">
                  <c:v>23.999994576067422</c:v>
                </c:pt>
                <c:pt idx="833">
                  <c:v>23.999977010878609</c:v>
                </c:pt>
                <c:pt idx="834">
                  <c:v>23.998631859718564</c:v>
                </c:pt>
                <c:pt idx="835">
                  <c:v>23.999335002876077</c:v>
                </c:pt>
                <c:pt idx="836">
                  <c:v>23.999863687926123</c:v>
                </c:pt>
                <c:pt idx="837">
                  <c:v>24.000027340540541</c:v>
                </c:pt>
                <c:pt idx="838">
                  <c:v>24.000111614799486</c:v>
                </c:pt>
                <c:pt idx="839">
                  <c:v>24.000154026478867</c:v>
                </c:pt>
                <c:pt idx="840">
                  <c:v>24.000058239026188</c:v>
                </c:pt>
                <c:pt idx="841">
                  <c:v>23.999937947023891</c:v>
                </c:pt>
                <c:pt idx="842">
                  <c:v>23.99990523400545</c:v>
                </c:pt>
                <c:pt idx="843">
                  <c:v>23.999892181984787</c:v>
                </c:pt>
                <c:pt idx="844">
                  <c:v>23.999885839776692</c:v>
                </c:pt>
                <c:pt idx="845">
                  <c:v>23.990471256902996</c:v>
                </c:pt>
                <c:pt idx="846">
                  <c:v>23.926005928835643</c:v>
                </c:pt>
                <c:pt idx="847">
                  <c:v>23.826859833072611</c:v>
                </c:pt>
                <c:pt idx="848">
                  <c:v>23.73236453338464</c:v>
                </c:pt>
                <c:pt idx="849">
                  <c:v>23.634587910108188</c:v>
                </c:pt>
                <c:pt idx="850">
                  <c:v>23.531692618679081</c:v>
                </c:pt>
                <c:pt idx="851">
                  <c:v>23.425150670250595</c:v>
                </c:pt>
                <c:pt idx="852">
                  <c:v>23.31951117787963</c:v>
                </c:pt>
                <c:pt idx="853">
                  <c:v>23.218773256269564</c:v>
                </c:pt>
                <c:pt idx="854">
                  <c:v>23.118311745151043</c:v>
                </c:pt>
                <c:pt idx="855">
                  <c:v>23.015046919893202</c:v>
                </c:pt>
                <c:pt idx="856">
                  <c:v>22.909672935546482</c:v>
                </c:pt>
                <c:pt idx="857">
                  <c:v>22.802397773163811</c:v>
                </c:pt>
                <c:pt idx="858">
                  <c:v>22.652946233020195</c:v>
                </c:pt>
                <c:pt idx="859">
                  <c:v>22.5113969391134</c:v>
                </c:pt>
                <c:pt idx="860">
                  <c:v>22.391461874233787</c:v>
                </c:pt>
                <c:pt idx="861">
                  <c:v>22.266551214307214</c:v>
                </c:pt>
                <c:pt idx="862">
                  <c:v>22.139330495576765</c:v>
                </c:pt>
                <c:pt idx="863">
                  <c:v>22.011724135006311</c:v>
                </c:pt>
                <c:pt idx="864">
                  <c:v>21.906413273162435</c:v>
                </c:pt>
                <c:pt idx="865">
                  <c:v>21.813246750557088</c:v>
                </c:pt>
                <c:pt idx="866">
                  <c:v>21.723824553337355</c:v>
                </c:pt>
                <c:pt idx="867">
                  <c:v>21.6350753111826</c:v>
                </c:pt>
                <c:pt idx="868">
                  <c:v>21.547472829289159</c:v>
                </c:pt>
                <c:pt idx="869">
                  <c:v>21.461757806351049</c:v>
                </c:pt>
                <c:pt idx="870">
                  <c:v>21.350009215601851</c:v>
                </c:pt>
                <c:pt idx="871">
                  <c:v>21.242027961417264</c:v>
                </c:pt>
                <c:pt idx="872">
                  <c:v>21.146710870722782</c:v>
                </c:pt>
                <c:pt idx="873">
                  <c:v>21.056596217454533</c:v>
                </c:pt>
                <c:pt idx="874">
                  <c:v>20.966457411774279</c:v>
                </c:pt>
                <c:pt idx="875">
                  <c:v>20.87647082168138</c:v>
                </c:pt>
                <c:pt idx="876">
                  <c:v>20.776181978908056</c:v>
                </c:pt>
                <c:pt idx="877">
                  <c:v>20.669728213181784</c:v>
                </c:pt>
                <c:pt idx="878">
                  <c:v>20.563281351967021</c:v>
                </c:pt>
                <c:pt idx="879">
                  <c:v>20.458326130246324</c:v>
                </c:pt>
                <c:pt idx="880">
                  <c:v>20.353936583182687</c:v>
                </c:pt>
                <c:pt idx="881">
                  <c:v>20.249530137367795</c:v>
                </c:pt>
                <c:pt idx="882">
                  <c:v>20.139282865665241</c:v>
                </c:pt>
                <c:pt idx="883">
                  <c:v>20.025242327719202</c:v>
                </c:pt>
                <c:pt idx="884">
                  <c:v>20.004052546323109</c:v>
                </c:pt>
                <c:pt idx="885">
                  <c:v>20.000667407423546</c:v>
                </c:pt>
                <c:pt idx="886">
                  <c:v>20.000123551404247</c:v>
                </c:pt>
                <c:pt idx="887">
                  <c:v>20.000037707025644</c:v>
                </c:pt>
                <c:pt idx="888">
                  <c:v>20.000026516683903</c:v>
                </c:pt>
                <c:pt idx="889">
                  <c:v>19.999994785419819</c:v>
                </c:pt>
                <c:pt idx="890">
                  <c:v>19.999977585180972</c:v>
                </c:pt>
                <c:pt idx="891">
                  <c:v>19.999970874167047</c:v>
                </c:pt>
                <c:pt idx="892">
                  <c:v>19.999969249193899</c:v>
                </c:pt>
                <c:pt idx="893">
                  <c:v>19.999969947414709</c:v>
                </c:pt>
                <c:pt idx="894">
                  <c:v>19.999954974566453</c:v>
                </c:pt>
                <c:pt idx="895">
                  <c:v>19.999968534127749</c:v>
                </c:pt>
                <c:pt idx="896">
                  <c:v>19.999980289312223</c:v>
                </c:pt>
                <c:pt idx="897">
                  <c:v>19.99998764752436</c:v>
                </c:pt>
                <c:pt idx="898">
                  <c:v>19.999992284569601</c:v>
                </c:pt>
                <c:pt idx="899">
                  <c:v>19.999995245504746</c:v>
                </c:pt>
                <c:pt idx="900">
                  <c:v>20.104393183736622</c:v>
                </c:pt>
                <c:pt idx="901">
                  <c:v>20.207408591976893</c:v>
                </c:pt>
                <c:pt idx="902">
                  <c:v>20.270708190863903</c:v>
                </c:pt>
                <c:pt idx="903">
                  <c:v>20.317086821059519</c:v>
                </c:pt>
                <c:pt idx="904">
                  <c:v>20.368991343418362</c:v>
                </c:pt>
                <c:pt idx="905">
                  <c:v>20.430040209391397</c:v>
                </c:pt>
                <c:pt idx="906">
                  <c:v>20.489575286867247</c:v>
                </c:pt>
                <c:pt idx="907">
                  <c:v>20.555232897733536</c:v>
                </c:pt>
                <c:pt idx="908">
                  <c:v>20.628673161988608</c:v>
                </c:pt>
                <c:pt idx="909">
                  <c:v>20.707324629457911</c:v>
                </c:pt>
                <c:pt idx="910">
                  <c:v>20.789760168413498</c:v>
                </c:pt>
                <c:pt idx="911">
                  <c:v>20.876261053125369</c:v>
                </c:pt>
                <c:pt idx="912">
                  <c:v>20.85430423246536</c:v>
                </c:pt>
                <c:pt idx="913">
                  <c:v>20.839736813694092</c:v>
                </c:pt>
                <c:pt idx="914">
                  <c:v>20.883040498984958</c:v>
                </c:pt>
                <c:pt idx="915">
                  <c:v>20.933547722009436</c:v>
                </c:pt>
                <c:pt idx="916">
                  <c:v>20.98187138633557</c:v>
                </c:pt>
                <c:pt idx="917">
                  <c:v>21.032401384108866</c:v>
                </c:pt>
                <c:pt idx="918">
                  <c:v>21.078229111731499</c:v>
                </c:pt>
                <c:pt idx="919">
                  <c:v>21.119744297166875</c:v>
                </c:pt>
                <c:pt idx="920">
                  <c:v>21.162274941940709</c:v>
                </c:pt>
                <c:pt idx="921">
                  <c:v>21.20620999236084</c:v>
                </c:pt>
                <c:pt idx="922">
                  <c:v>21.25115826311556</c:v>
                </c:pt>
                <c:pt idx="923">
                  <c:v>21.297128823295505</c:v>
                </c:pt>
                <c:pt idx="924">
                  <c:v>21.396942357170559</c:v>
                </c:pt>
                <c:pt idx="925">
                  <c:v>21.545917161877409</c:v>
                </c:pt>
                <c:pt idx="926">
                  <c:v>21.711130197595065</c:v>
                </c:pt>
                <c:pt idx="927">
                  <c:v>21.88624930171369</c:v>
                </c:pt>
                <c:pt idx="928">
                  <c:v>22.064409266427312</c:v>
                </c:pt>
                <c:pt idx="929">
                  <c:v>22.249466750208423</c:v>
                </c:pt>
                <c:pt idx="930">
                  <c:v>22.367361176931151</c:v>
                </c:pt>
                <c:pt idx="931">
                  <c:v>22.491681421229508</c:v>
                </c:pt>
                <c:pt idx="932">
                  <c:v>22.603112878893342</c:v>
                </c:pt>
                <c:pt idx="933">
                  <c:v>22.715992290442813</c:v>
                </c:pt>
                <c:pt idx="934">
                  <c:v>22.831571048489231</c:v>
                </c:pt>
                <c:pt idx="935">
                  <c:v>22.9498979827951</c:v>
                </c:pt>
                <c:pt idx="936">
                  <c:v>23.127072933532176</c:v>
                </c:pt>
                <c:pt idx="937">
                  <c:v>23.349132018427085</c:v>
                </c:pt>
                <c:pt idx="938">
                  <c:v>23.577799474378239</c:v>
                </c:pt>
                <c:pt idx="939">
                  <c:v>23.811571454654317</c:v>
                </c:pt>
                <c:pt idx="940">
                  <c:v>23.991069013927536</c:v>
                </c:pt>
                <c:pt idx="941">
                  <c:v>23.999662209999784</c:v>
                </c:pt>
                <c:pt idx="942">
                  <c:v>23.999979853319442</c:v>
                </c:pt>
                <c:pt idx="943">
                  <c:v>24.000009918237016</c:v>
                </c:pt>
                <c:pt idx="944">
                  <c:v>23.999982864831665</c:v>
                </c:pt>
                <c:pt idx="945">
                  <c:v>23.999985335641799</c:v>
                </c:pt>
                <c:pt idx="946">
                  <c:v>23.99998974689268</c:v>
                </c:pt>
                <c:pt idx="947">
                  <c:v>24.000011548055657</c:v>
                </c:pt>
                <c:pt idx="948">
                  <c:v>24.000003372111408</c:v>
                </c:pt>
                <c:pt idx="949">
                  <c:v>24.000007952822969</c:v>
                </c:pt>
                <c:pt idx="950">
                  <c:v>24.00001348975983</c:v>
                </c:pt>
                <c:pt idx="951">
                  <c:v>24.000031089823715</c:v>
                </c:pt>
                <c:pt idx="952">
                  <c:v>24.000107760491645</c:v>
                </c:pt>
                <c:pt idx="953">
                  <c:v>24.000102398014558</c:v>
                </c:pt>
                <c:pt idx="954">
                  <c:v>24.000054917876646</c:v>
                </c:pt>
                <c:pt idx="955">
                  <c:v>24.000053717826177</c:v>
                </c:pt>
                <c:pt idx="956">
                  <c:v>24.000059891170562</c:v>
                </c:pt>
                <c:pt idx="957">
                  <c:v>24.000055884710758</c:v>
                </c:pt>
                <c:pt idx="958">
                  <c:v>24.00004145565385</c:v>
                </c:pt>
                <c:pt idx="959">
                  <c:v>24.00002719503069</c:v>
                </c:pt>
                <c:pt idx="960">
                  <c:v>24.000028757802443</c:v>
                </c:pt>
                <c:pt idx="961">
                  <c:v>24.000034662276121</c:v>
                </c:pt>
                <c:pt idx="962">
                  <c:v>24.00004359944689</c:v>
                </c:pt>
                <c:pt idx="963">
                  <c:v>24.000060926563162</c:v>
                </c:pt>
                <c:pt idx="964">
                  <c:v>24.000089792224561</c:v>
                </c:pt>
                <c:pt idx="965">
                  <c:v>24.000071747588429</c:v>
                </c:pt>
                <c:pt idx="966">
                  <c:v>24.048557541228881</c:v>
                </c:pt>
                <c:pt idx="967">
                  <c:v>24.003088731314271</c:v>
                </c:pt>
                <c:pt idx="968">
                  <c:v>24.000245427074489</c:v>
                </c:pt>
                <c:pt idx="969">
                  <c:v>24.000051716621925</c:v>
                </c:pt>
                <c:pt idx="970">
                  <c:v>24.000042272931022</c:v>
                </c:pt>
                <c:pt idx="971">
                  <c:v>24.000051212804539</c:v>
                </c:pt>
                <c:pt idx="972">
                  <c:v>24.00003396365528</c:v>
                </c:pt>
                <c:pt idx="973">
                  <c:v>24.000056536551401</c:v>
                </c:pt>
                <c:pt idx="974">
                  <c:v>24.010365896372395</c:v>
                </c:pt>
                <c:pt idx="975">
                  <c:v>24.04729945711939</c:v>
                </c:pt>
                <c:pt idx="976">
                  <c:v>24.078878940187767</c:v>
                </c:pt>
                <c:pt idx="977">
                  <c:v>24.120030225551321</c:v>
                </c:pt>
                <c:pt idx="978">
                  <c:v>24.132469472935764</c:v>
                </c:pt>
                <c:pt idx="979">
                  <c:v>24.142208623497464</c:v>
                </c:pt>
                <c:pt idx="980">
                  <c:v>24.096170116041105</c:v>
                </c:pt>
                <c:pt idx="981">
                  <c:v>24.012261574122107</c:v>
                </c:pt>
                <c:pt idx="982">
                  <c:v>24.000189784578641</c:v>
                </c:pt>
                <c:pt idx="983">
                  <c:v>23.999821863739683</c:v>
                </c:pt>
                <c:pt idx="984">
                  <c:v>23.999912009022559</c:v>
                </c:pt>
                <c:pt idx="985">
                  <c:v>23.999956343632228</c:v>
                </c:pt>
                <c:pt idx="986">
                  <c:v>23.999968367076757</c:v>
                </c:pt>
                <c:pt idx="987">
                  <c:v>23.999975699911943</c:v>
                </c:pt>
                <c:pt idx="988">
                  <c:v>23.999947389136992</c:v>
                </c:pt>
                <c:pt idx="989">
                  <c:v>23.99997013887053</c:v>
                </c:pt>
                <c:pt idx="990">
                  <c:v>24.000007796974657</c:v>
                </c:pt>
                <c:pt idx="991">
                  <c:v>23.999945534003977</c:v>
                </c:pt>
                <c:pt idx="992">
                  <c:v>23.93364142261812</c:v>
                </c:pt>
                <c:pt idx="993">
                  <c:v>23.828215077048647</c:v>
                </c:pt>
                <c:pt idx="994">
                  <c:v>23.722258660738863</c:v>
                </c:pt>
                <c:pt idx="995">
                  <c:v>23.618570910457336</c:v>
                </c:pt>
                <c:pt idx="996">
                  <c:v>23.509022861874712</c:v>
                </c:pt>
                <c:pt idx="997">
                  <c:v>23.418294570987879</c:v>
                </c:pt>
                <c:pt idx="998">
                  <c:v>23.327035979574124</c:v>
                </c:pt>
                <c:pt idx="999">
                  <c:v>23.232397396097667</c:v>
                </c:pt>
                <c:pt idx="1000">
                  <c:v>23.135979810189941</c:v>
                </c:pt>
                <c:pt idx="1001">
                  <c:v>23.037665985552412</c:v>
                </c:pt>
                <c:pt idx="1002">
                  <c:v>22.900085604225406</c:v>
                </c:pt>
                <c:pt idx="1003">
                  <c:v>22.772297725079227</c:v>
                </c:pt>
                <c:pt idx="1004">
                  <c:v>22.666488499875875</c:v>
                </c:pt>
                <c:pt idx="1005">
                  <c:v>22.556207113038369</c:v>
                </c:pt>
                <c:pt idx="1006">
                  <c:v>22.443984057262959</c:v>
                </c:pt>
                <c:pt idx="1007">
                  <c:v>22.331703261206076</c:v>
                </c:pt>
              </c:numCache>
            </c:numRef>
          </c:val>
          <c:smooth val="0"/>
          <c:extLst>
            <c:ext xmlns:c16="http://schemas.microsoft.com/office/drawing/2014/chart" uri="{C3380CC4-5D6E-409C-BE32-E72D297353CC}">
              <c16:uniqueId val="{00000001-4152-497E-B0A7-0D1D34B6530F}"/>
            </c:ext>
          </c:extLst>
        </c:ser>
        <c:ser>
          <c:idx val="2"/>
          <c:order val="2"/>
          <c:tx>
            <c:strRef>
              <c:f>'Sheet 1'!$E$2</c:f>
              <c:strCache>
                <c:ptCount val="1"/>
                <c:pt idx="0">
                  <c:v>Cooling Setpoint, 24 °C</c:v>
                </c:pt>
              </c:strCache>
            </c:strRef>
          </c:tx>
          <c:spPr>
            <a:ln w="25400" cap="rnd">
              <a:solidFill>
                <a:srgbClr val="00B050"/>
              </a:solidFill>
              <a:round/>
            </a:ln>
            <a:effectLst/>
          </c:spPr>
          <c:marker>
            <c:symbol val="none"/>
          </c:marker>
          <c:val>
            <c:numRef>
              <c:f>'Sheet 1'!$E$3:$E$1010</c:f>
              <c:numCache>
                <c:formatCode>General</c:formatCode>
                <c:ptCount val="1008"/>
                <c:pt idx="0">
                  <c:v>24</c:v>
                </c:pt>
                <c:pt idx="1">
                  <c:v>24</c:v>
                </c:pt>
                <c:pt idx="2">
                  <c:v>24</c:v>
                </c:pt>
                <c:pt idx="3">
                  <c:v>24</c:v>
                </c:pt>
                <c:pt idx="4">
                  <c:v>24</c:v>
                </c:pt>
                <c:pt idx="5">
                  <c:v>24</c:v>
                </c:pt>
                <c:pt idx="6">
                  <c:v>24</c:v>
                </c:pt>
                <c:pt idx="7">
                  <c:v>24</c:v>
                </c:pt>
                <c:pt idx="8">
                  <c:v>24</c:v>
                </c:pt>
                <c:pt idx="9">
                  <c:v>24</c:v>
                </c:pt>
                <c:pt idx="10">
                  <c:v>24</c:v>
                </c:pt>
                <c:pt idx="11">
                  <c:v>24</c:v>
                </c:pt>
                <c:pt idx="12">
                  <c:v>24</c:v>
                </c:pt>
                <c:pt idx="13">
                  <c:v>24</c:v>
                </c:pt>
                <c:pt idx="14">
                  <c:v>24</c:v>
                </c:pt>
                <c:pt idx="15">
                  <c:v>24</c:v>
                </c:pt>
                <c:pt idx="16">
                  <c:v>24</c:v>
                </c:pt>
                <c:pt idx="17">
                  <c:v>24</c:v>
                </c:pt>
                <c:pt idx="18">
                  <c:v>24</c:v>
                </c:pt>
                <c:pt idx="19">
                  <c:v>24</c:v>
                </c:pt>
                <c:pt idx="20">
                  <c:v>24</c:v>
                </c:pt>
                <c:pt idx="21">
                  <c:v>24</c:v>
                </c:pt>
                <c:pt idx="22">
                  <c:v>24</c:v>
                </c:pt>
                <c:pt idx="23">
                  <c:v>24</c:v>
                </c:pt>
                <c:pt idx="24">
                  <c:v>24</c:v>
                </c:pt>
                <c:pt idx="25">
                  <c:v>24</c:v>
                </c:pt>
                <c:pt idx="26">
                  <c:v>24</c:v>
                </c:pt>
                <c:pt idx="27">
                  <c:v>24</c:v>
                </c:pt>
                <c:pt idx="28">
                  <c:v>24</c:v>
                </c:pt>
                <c:pt idx="29">
                  <c:v>24</c:v>
                </c:pt>
                <c:pt idx="30">
                  <c:v>24</c:v>
                </c:pt>
                <c:pt idx="31">
                  <c:v>24</c:v>
                </c:pt>
                <c:pt idx="32">
                  <c:v>24</c:v>
                </c:pt>
                <c:pt idx="33">
                  <c:v>24</c:v>
                </c:pt>
                <c:pt idx="34">
                  <c:v>24</c:v>
                </c:pt>
                <c:pt idx="35">
                  <c:v>24</c:v>
                </c:pt>
                <c:pt idx="36">
                  <c:v>24</c:v>
                </c:pt>
                <c:pt idx="37">
                  <c:v>24</c:v>
                </c:pt>
                <c:pt idx="38">
                  <c:v>24</c:v>
                </c:pt>
                <c:pt idx="39">
                  <c:v>24</c:v>
                </c:pt>
                <c:pt idx="40">
                  <c:v>24</c:v>
                </c:pt>
                <c:pt idx="41">
                  <c:v>24</c:v>
                </c:pt>
                <c:pt idx="42">
                  <c:v>24</c:v>
                </c:pt>
                <c:pt idx="43">
                  <c:v>24</c:v>
                </c:pt>
                <c:pt idx="44">
                  <c:v>24</c:v>
                </c:pt>
                <c:pt idx="45">
                  <c:v>24</c:v>
                </c:pt>
                <c:pt idx="46">
                  <c:v>24</c:v>
                </c:pt>
                <c:pt idx="47">
                  <c:v>24</c:v>
                </c:pt>
                <c:pt idx="48">
                  <c:v>24</c:v>
                </c:pt>
                <c:pt idx="49">
                  <c:v>24</c:v>
                </c:pt>
                <c:pt idx="50">
                  <c:v>24</c:v>
                </c:pt>
                <c:pt idx="51">
                  <c:v>24</c:v>
                </c:pt>
                <c:pt idx="52">
                  <c:v>24</c:v>
                </c:pt>
                <c:pt idx="53">
                  <c:v>24</c:v>
                </c:pt>
                <c:pt idx="54">
                  <c:v>24</c:v>
                </c:pt>
                <c:pt idx="55">
                  <c:v>24</c:v>
                </c:pt>
                <c:pt idx="56">
                  <c:v>24</c:v>
                </c:pt>
                <c:pt idx="57">
                  <c:v>24</c:v>
                </c:pt>
                <c:pt idx="58">
                  <c:v>24</c:v>
                </c:pt>
                <c:pt idx="59">
                  <c:v>24</c:v>
                </c:pt>
                <c:pt idx="60">
                  <c:v>24</c:v>
                </c:pt>
                <c:pt idx="61">
                  <c:v>24</c:v>
                </c:pt>
                <c:pt idx="62">
                  <c:v>24</c:v>
                </c:pt>
                <c:pt idx="63">
                  <c:v>24</c:v>
                </c:pt>
                <c:pt idx="64">
                  <c:v>24</c:v>
                </c:pt>
                <c:pt idx="65">
                  <c:v>24</c:v>
                </c:pt>
                <c:pt idx="66">
                  <c:v>24</c:v>
                </c:pt>
                <c:pt idx="67">
                  <c:v>24</c:v>
                </c:pt>
                <c:pt idx="68">
                  <c:v>24</c:v>
                </c:pt>
                <c:pt idx="69">
                  <c:v>24</c:v>
                </c:pt>
                <c:pt idx="70">
                  <c:v>24</c:v>
                </c:pt>
                <c:pt idx="71">
                  <c:v>24</c:v>
                </c:pt>
                <c:pt idx="72">
                  <c:v>24</c:v>
                </c:pt>
                <c:pt idx="73">
                  <c:v>24</c:v>
                </c:pt>
                <c:pt idx="74">
                  <c:v>24</c:v>
                </c:pt>
                <c:pt idx="75">
                  <c:v>24</c:v>
                </c:pt>
                <c:pt idx="76">
                  <c:v>24</c:v>
                </c:pt>
                <c:pt idx="77">
                  <c:v>24</c:v>
                </c:pt>
                <c:pt idx="78">
                  <c:v>24</c:v>
                </c:pt>
                <c:pt idx="79">
                  <c:v>24</c:v>
                </c:pt>
                <c:pt idx="80">
                  <c:v>24</c:v>
                </c:pt>
                <c:pt idx="81">
                  <c:v>24</c:v>
                </c:pt>
                <c:pt idx="82">
                  <c:v>24</c:v>
                </c:pt>
                <c:pt idx="83">
                  <c:v>24</c:v>
                </c:pt>
                <c:pt idx="84">
                  <c:v>24</c:v>
                </c:pt>
                <c:pt idx="85">
                  <c:v>24</c:v>
                </c:pt>
                <c:pt idx="86">
                  <c:v>24</c:v>
                </c:pt>
                <c:pt idx="87">
                  <c:v>24</c:v>
                </c:pt>
                <c:pt idx="88">
                  <c:v>24</c:v>
                </c:pt>
                <c:pt idx="89">
                  <c:v>24</c:v>
                </c:pt>
                <c:pt idx="90">
                  <c:v>24</c:v>
                </c:pt>
                <c:pt idx="91">
                  <c:v>24</c:v>
                </c:pt>
                <c:pt idx="92">
                  <c:v>24</c:v>
                </c:pt>
                <c:pt idx="93">
                  <c:v>24</c:v>
                </c:pt>
                <c:pt idx="94">
                  <c:v>24</c:v>
                </c:pt>
                <c:pt idx="95">
                  <c:v>24</c:v>
                </c:pt>
                <c:pt idx="96">
                  <c:v>24</c:v>
                </c:pt>
                <c:pt idx="97">
                  <c:v>24</c:v>
                </c:pt>
                <c:pt idx="98">
                  <c:v>24</c:v>
                </c:pt>
                <c:pt idx="99">
                  <c:v>24</c:v>
                </c:pt>
                <c:pt idx="100">
                  <c:v>24</c:v>
                </c:pt>
                <c:pt idx="101">
                  <c:v>24</c:v>
                </c:pt>
                <c:pt idx="102">
                  <c:v>24</c:v>
                </c:pt>
                <c:pt idx="103">
                  <c:v>24</c:v>
                </c:pt>
                <c:pt idx="104">
                  <c:v>24</c:v>
                </c:pt>
                <c:pt idx="105">
                  <c:v>24</c:v>
                </c:pt>
                <c:pt idx="106">
                  <c:v>24</c:v>
                </c:pt>
                <c:pt idx="107">
                  <c:v>24</c:v>
                </c:pt>
                <c:pt idx="108">
                  <c:v>24</c:v>
                </c:pt>
                <c:pt idx="109">
                  <c:v>24</c:v>
                </c:pt>
                <c:pt idx="110">
                  <c:v>24</c:v>
                </c:pt>
                <c:pt idx="111">
                  <c:v>24</c:v>
                </c:pt>
                <c:pt idx="112">
                  <c:v>24</c:v>
                </c:pt>
                <c:pt idx="113">
                  <c:v>24</c:v>
                </c:pt>
                <c:pt idx="114">
                  <c:v>24</c:v>
                </c:pt>
                <c:pt idx="115">
                  <c:v>24</c:v>
                </c:pt>
                <c:pt idx="116">
                  <c:v>24</c:v>
                </c:pt>
                <c:pt idx="117">
                  <c:v>24</c:v>
                </c:pt>
                <c:pt idx="118">
                  <c:v>24</c:v>
                </c:pt>
                <c:pt idx="119">
                  <c:v>24</c:v>
                </c:pt>
                <c:pt idx="120">
                  <c:v>24</c:v>
                </c:pt>
                <c:pt idx="121">
                  <c:v>24</c:v>
                </c:pt>
                <c:pt idx="122">
                  <c:v>24</c:v>
                </c:pt>
                <c:pt idx="123">
                  <c:v>24</c:v>
                </c:pt>
                <c:pt idx="124">
                  <c:v>24</c:v>
                </c:pt>
                <c:pt idx="125">
                  <c:v>24</c:v>
                </c:pt>
                <c:pt idx="126">
                  <c:v>24</c:v>
                </c:pt>
                <c:pt idx="127">
                  <c:v>24</c:v>
                </c:pt>
                <c:pt idx="128">
                  <c:v>24</c:v>
                </c:pt>
                <c:pt idx="129">
                  <c:v>24</c:v>
                </c:pt>
                <c:pt idx="130">
                  <c:v>24</c:v>
                </c:pt>
                <c:pt idx="131">
                  <c:v>24</c:v>
                </c:pt>
                <c:pt idx="132">
                  <c:v>24</c:v>
                </c:pt>
                <c:pt idx="133">
                  <c:v>24</c:v>
                </c:pt>
                <c:pt idx="134">
                  <c:v>24</c:v>
                </c:pt>
                <c:pt idx="135">
                  <c:v>24</c:v>
                </c:pt>
                <c:pt idx="136">
                  <c:v>24</c:v>
                </c:pt>
                <c:pt idx="137">
                  <c:v>24</c:v>
                </c:pt>
                <c:pt idx="138">
                  <c:v>24</c:v>
                </c:pt>
                <c:pt idx="139">
                  <c:v>24</c:v>
                </c:pt>
                <c:pt idx="140">
                  <c:v>24</c:v>
                </c:pt>
                <c:pt idx="141">
                  <c:v>24</c:v>
                </c:pt>
                <c:pt idx="142">
                  <c:v>24</c:v>
                </c:pt>
                <c:pt idx="143">
                  <c:v>24</c:v>
                </c:pt>
                <c:pt idx="144">
                  <c:v>24</c:v>
                </c:pt>
                <c:pt idx="145">
                  <c:v>24</c:v>
                </c:pt>
                <c:pt idx="146">
                  <c:v>24</c:v>
                </c:pt>
                <c:pt idx="147">
                  <c:v>24</c:v>
                </c:pt>
                <c:pt idx="148">
                  <c:v>24</c:v>
                </c:pt>
                <c:pt idx="149">
                  <c:v>24</c:v>
                </c:pt>
                <c:pt idx="150">
                  <c:v>24</c:v>
                </c:pt>
                <c:pt idx="151">
                  <c:v>24</c:v>
                </c:pt>
                <c:pt idx="152">
                  <c:v>24</c:v>
                </c:pt>
                <c:pt idx="153">
                  <c:v>24</c:v>
                </c:pt>
                <c:pt idx="154">
                  <c:v>24</c:v>
                </c:pt>
                <c:pt idx="155">
                  <c:v>24</c:v>
                </c:pt>
                <c:pt idx="156">
                  <c:v>24</c:v>
                </c:pt>
                <c:pt idx="157">
                  <c:v>24</c:v>
                </c:pt>
                <c:pt idx="158">
                  <c:v>24</c:v>
                </c:pt>
                <c:pt idx="159">
                  <c:v>24</c:v>
                </c:pt>
                <c:pt idx="160">
                  <c:v>24</c:v>
                </c:pt>
                <c:pt idx="161">
                  <c:v>24</c:v>
                </c:pt>
                <c:pt idx="162">
                  <c:v>24</c:v>
                </c:pt>
                <c:pt idx="163">
                  <c:v>24</c:v>
                </c:pt>
                <c:pt idx="164">
                  <c:v>24</c:v>
                </c:pt>
                <c:pt idx="165">
                  <c:v>24</c:v>
                </c:pt>
                <c:pt idx="166">
                  <c:v>24</c:v>
                </c:pt>
                <c:pt idx="167">
                  <c:v>24</c:v>
                </c:pt>
                <c:pt idx="168">
                  <c:v>24</c:v>
                </c:pt>
                <c:pt idx="169">
                  <c:v>24</c:v>
                </c:pt>
                <c:pt idx="170">
                  <c:v>24</c:v>
                </c:pt>
                <c:pt idx="171">
                  <c:v>24</c:v>
                </c:pt>
                <c:pt idx="172">
                  <c:v>24</c:v>
                </c:pt>
                <c:pt idx="173">
                  <c:v>24</c:v>
                </c:pt>
                <c:pt idx="174">
                  <c:v>24</c:v>
                </c:pt>
                <c:pt idx="175">
                  <c:v>24</c:v>
                </c:pt>
                <c:pt idx="176">
                  <c:v>24</c:v>
                </c:pt>
                <c:pt idx="177">
                  <c:v>24</c:v>
                </c:pt>
                <c:pt idx="178">
                  <c:v>24</c:v>
                </c:pt>
                <c:pt idx="179">
                  <c:v>24</c:v>
                </c:pt>
                <c:pt idx="180">
                  <c:v>24</c:v>
                </c:pt>
                <c:pt idx="181">
                  <c:v>24</c:v>
                </c:pt>
                <c:pt idx="182">
                  <c:v>24</c:v>
                </c:pt>
                <c:pt idx="183">
                  <c:v>24</c:v>
                </c:pt>
                <c:pt idx="184">
                  <c:v>24</c:v>
                </c:pt>
                <c:pt idx="185">
                  <c:v>24</c:v>
                </c:pt>
                <c:pt idx="186">
                  <c:v>24</c:v>
                </c:pt>
                <c:pt idx="187">
                  <c:v>24</c:v>
                </c:pt>
                <c:pt idx="188">
                  <c:v>24</c:v>
                </c:pt>
                <c:pt idx="189">
                  <c:v>24</c:v>
                </c:pt>
                <c:pt idx="190">
                  <c:v>24</c:v>
                </c:pt>
                <c:pt idx="191">
                  <c:v>24</c:v>
                </c:pt>
                <c:pt idx="192">
                  <c:v>24</c:v>
                </c:pt>
                <c:pt idx="193">
                  <c:v>24</c:v>
                </c:pt>
                <c:pt idx="194">
                  <c:v>24</c:v>
                </c:pt>
                <c:pt idx="195">
                  <c:v>24</c:v>
                </c:pt>
                <c:pt idx="196">
                  <c:v>24</c:v>
                </c:pt>
                <c:pt idx="197">
                  <c:v>24</c:v>
                </c:pt>
                <c:pt idx="198">
                  <c:v>24</c:v>
                </c:pt>
                <c:pt idx="199">
                  <c:v>24</c:v>
                </c:pt>
                <c:pt idx="200">
                  <c:v>24</c:v>
                </c:pt>
                <c:pt idx="201">
                  <c:v>24</c:v>
                </c:pt>
                <c:pt idx="202">
                  <c:v>24</c:v>
                </c:pt>
                <c:pt idx="203">
                  <c:v>24</c:v>
                </c:pt>
                <c:pt idx="204">
                  <c:v>24</c:v>
                </c:pt>
                <c:pt idx="205">
                  <c:v>24</c:v>
                </c:pt>
                <c:pt idx="206">
                  <c:v>24</c:v>
                </c:pt>
                <c:pt idx="207">
                  <c:v>24</c:v>
                </c:pt>
                <c:pt idx="208">
                  <c:v>24</c:v>
                </c:pt>
                <c:pt idx="209">
                  <c:v>24</c:v>
                </c:pt>
                <c:pt idx="210">
                  <c:v>24</c:v>
                </c:pt>
                <c:pt idx="211">
                  <c:v>24</c:v>
                </c:pt>
                <c:pt idx="212">
                  <c:v>24</c:v>
                </c:pt>
                <c:pt idx="213">
                  <c:v>24</c:v>
                </c:pt>
                <c:pt idx="214">
                  <c:v>24</c:v>
                </c:pt>
                <c:pt idx="215">
                  <c:v>24</c:v>
                </c:pt>
                <c:pt idx="216">
                  <c:v>24</c:v>
                </c:pt>
                <c:pt idx="217">
                  <c:v>24</c:v>
                </c:pt>
                <c:pt idx="218">
                  <c:v>24</c:v>
                </c:pt>
                <c:pt idx="219">
                  <c:v>24</c:v>
                </c:pt>
                <c:pt idx="220">
                  <c:v>24</c:v>
                </c:pt>
                <c:pt idx="221">
                  <c:v>24</c:v>
                </c:pt>
                <c:pt idx="222">
                  <c:v>24</c:v>
                </c:pt>
                <c:pt idx="223">
                  <c:v>24</c:v>
                </c:pt>
                <c:pt idx="224">
                  <c:v>24</c:v>
                </c:pt>
                <c:pt idx="225">
                  <c:v>24</c:v>
                </c:pt>
                <c:pt idx="226">
                  <c:v>24</c:v>
                </c:pt>
                <c:pt idx="227">
                  <c:v>24</c:v>
                </c:pt>
                <c:pt idx="228">
                  <c:v>24</c:v>
                </c:pt>
                <c:pt idx="229">
                  <c:v>24</c:v>
                </c:pt>
                <c:pt idx="230">
                  <c:v>24</c:v>
                </c:pt>
                <c:pt idx="231">
                  <c:v>24</c:v>
                </c:pt>
                <c:pt idx="232">
                  <c:v>24</c:v>
                </c:pt>
                <c:pt idx="233">
                  <c:v>24</c:v>
                </c:pt>
                <c:pt idx="234">
                  <c:v>24</c:v>
                </c:pt>
                <c:pt idx="235">
                  <c:v>24</c:v>
                </c:pt>
                <c:pt idx="236">
                  <c:v>24</c:v>
                </c:pt>
                <c:pt idx="237">
                  <c:v>24</c:v>
                </c:pt>
                <c:pt idx="238">
                  <c:v>24</c:v>
                </c:pt>
                <c:pt idx="239">
                  <c:v>24</c:v>
                </c:pt>
                <c:pt idx="240">
                  <c:v>24</c:v>
                </c:pt>
                <c:pt idx="241">
                  <c:v>24</c:v>
                </c:pt>
                <c:pt idx="242">
                  <c:v>24</c:v>
                </c:pt>
                <c:pt idx="243">
                  <c:v>24</c:v>
                </c:pt>
                <c:pt idx="244">
                  <c:v>24</c:v>
                </c:pt>
                <c:pt idx="245">
                  <c:v>24</c:v>
                </c:pt>
                <c:pt idx="246">
                  <c:v>24</c:v>
                </c:pt>
                <c:pt idx="247">
                  <c:v>24</c:v>
                </c:pt>
                <c:pt idx="248">
                  <c:v>24</c:v>
                </c:pt>
                <c:pt idx="249">
                  <c:v>24</c:v>
                </c:pt>
                <c:pt idx="250">
                  <c:v>24</c:v>
                </c:pt>
                <c:pt idx="251">
                  <c:v>24</c:v>
                </c:pt>
                <c:pt idx="252">
                  <c:v>24</c:v>
                </c:pt>
                <c:pt idx="253">
                  <c:v>24</c:v>
                </c:pt>
                <c:pt idx="254">
                  <c:v>24</c:v>
                </c:pt>
                <c:pt idx="255">
                  <c:v>24</c:v>
                </c:pt>
                <c:pt idx="256">
                  <c:v>24</c:v>
                </c:pt>
                <c:pt idx="257">
                  <c:v>24</c:v>
                </c:pt>
                <c:pt idx="258">
                  <c:v>24</c:v>
                </c:pt>
                <c:pt idx="259">
                  <c:v>24</c:v>
                </c:pt>
                <c:pt idx="260">
                  <c:v>24</c:v>
                </c:pt>
                <c:pt idx="261">
                  <c:v>24</c:v>
                </c:pt>
                <c:pt idx="262">
                  <c:v>24</c:v>
                </c:pt>
                <c:pt idx="263">
                  <c:v>24</c:v>
                </c:pt>
                <c:pt idx="264">
                  <c:v>24</c:v>
                </c:pt>
                <c:pt idx="265">
                  <c:v>24</c:v>
                </c:pt>
                <c:pt idx="266">
                  <c:v>24</c:v>
                </c:pt>
                <c:pt idx="267">
                  <c:v>24</c:v>
                </c:pt>
                <c:pt idx="268">
                  <c:v>24</c:v>
                </c:pt>
                <c:pt idx="269">
                  <c:v>24</c:v>
                </c:pt>
                <c:pt idx="270">
                  <c:v>24</c:v>
                </c:pt>
                <c:pt idx="271">
                  <c:v>24</c:v>
                </c:pt>
                <c:pt idx="272">
                  <c:v>24</c:v>
                </c:pt>
                <c:pt idx="273">
                  <c:v>24</c:v>
                </c:pt>
                <c:pt idx="274">
                  <c:v>24</c:v>
                </c:pt>
                <c:pt idx="275">
                  <c:v>24</c:v>
                </c:pt>
                <c:pt idx="276">
                  <c:v>24</c:v>
                </c:pt>
                <c:pt idx="277">
                  <c:v>24</c:v>
                </c:pt>
                <c:pt idx="278">
                  <c:v>24</c:v>
                </c:pt>
                <c:pt idx="279">
                  <c:v>24</c:v>
                </c:pt>
                <c:pt idx="280">
                  <c:v>24</c:v>
                </c:pt>
                <c:pt idx="281">
                  <c:v>24</c:v>
                </c:pt>
                <c:pt idx="282">
                  <c:v>24</c:v>
                </c:pt>
                <c:pt idx="283">
                  <c:v>24</c:v>
                </c:pt>
                <c:pt idx="284">
                  <c:v>24</c:v>
                </c:pt>
                <c:pt idx="285">
                  <c:v>24</c:v>
                </c:pt>
                <c:pt idx="286">
                  <c:v>24</c:v>
                </c:pt>
                <c:pt idx="287">
                  <c:v>24</c:v>
                </c:pt>
                <c:pt idx="288">
                  <c:v>24</c:v>
                </c:pt>
                <c:pt idx="289">
                  <c:v>24</c:v>
                </c:pt>
                <c:pt idx="290">
                  <c:v>24</c:v>
                </c:pt>
                <c:pt idx="291">
                  <c:v>24</c:v>
                </c:pt>
                <c:pt idx="292">
                  <c:v>24</c:v>
                </c:pt>
                <c:pt idx="293">
                  <c:v>24</c:v>
                </c:pt>
                <c:pt idx="294">
                  <c:v>24</c:v>
                </c:pt>
                <c:pt idx="295">
                  <c:v>24</c:v>
                </c:pt>
                <c:pt idx="296">
                  <c:v>24</c:v>
                </c:pt>
                <c:pt idx="297">
                  <c:v>24</c:v>
                </c:pt>
                <c:pt idx="298">
                  <c:v>24</c:v>
                </c:pt>
                <c:pt idx="299">
                  <c:v>24</c:v>
                </c:pt>
                <c:pt idx="300">
                  <c:v>24</c:v>
                </c:pt>
                <c:pt idx="301">
                  <c:v>24</c:v>
                </c:pt>
                <c:pt idx="302">
                  <c:v>24</c:v>
                </c:pt>
                <c:pt idx="303">
                  <c:v>24</c:v>
                </c:pt>
                <c:pt idx="304">
                  <c:v>24</c:v>
                </c:pt>
                <c:pt idx="305">
                  <c:v>24</c:v>
                </c:pt>
                <c:pt idx="306">
                  <c:v>24</c:v>
                </c:pt>
                <c:pt idx="307">
                  <c:v>24</c:v>
                </c:pt>
                <c:pt idx="308">
                  <c:v>24</c:v>
                </c:pt>
                <c:pt idx="309">
                  <c:v>24</c:v>
                </c:pt>
                <c:pt idx="310">
                  <c:v>24</c:v>
                </c:pt>
                <c:pt idx="311">
                  <c:v>24</c:v>
                </c:pt>
                <c:pt idx="312">
                  <c:v>24</c:v>
                </c:pt>
                <c:pt idx="313">
                  <c:v>24</c:v>
                </c:pt>
                <c:pt idx="314">
                  <c:v>24</c:v>
                </c:pt>
                <c:pt idx="315">
                  <c:v>24</c:v>
                </c:pt>
                <c:pt idx="316">
                  <c:v>24</c:v>
                </c:pt>
                <c:pt idx="317">
                  <c:v>24</c:v>
                </c:pt>
                <c:pt idx="318">
                  <c:v>24</c:v>
                </c:pt>
                <c:pt idx="319">
                  <c:v>24</c:v>
                </c:pt>
                <c:pt idx="320">
                  <c:v>24</c:v>
                </c:pt>
                <c:pt idx="321">
                  <c:v>24</c:v>
                </c:pt>
                <c:pt idx="322">
                  <c:v>24</c:v>
                </c:pt>
                <c:pt idx="323">
                  <c:v>24</c:v>
                </c:pt>
                <c:pt idx="324">
                  <c:v>24</c:v>
                </c:pt>
                <c:pt idx="325">
                  <c:v>24</c:v>
                </c:pt>
                <c:pt idx="326">
                  <c:v>24</c:v>
                </c:pt>
                <c:pt idx="327">
                  <c:v>24</c:v>
                </c:pt>
                <c:pt idx="328">
                  <c:v>24</c:v>
                </c:pt>
                <c:pt idx="329">
                  <c:v>24</c:v>
                </c:pt>
                <c:pt idx="330">
                  <c:v>24</c:v>
                </c:pt>
                <c:pt idx="331">
                  <c:v>24</c:v>
                </c:pt>
                <c:pt idx="332">
                  <c:v>24</c:v>
                </c:pt>
                <c:pt idx="333">
                  <c:v>24</c:v>
                </c:pt>
                <c:pt idx="334">
                  <c:v>24</c:v>
                </c:pt>
                <c:pt idx="335">
                  <c:v>24</c:v>
                </c:pt>
                <c:pt idx="336">
                  <c:v>24</c:v>
                </c:pt>
                <c:pt idx="337">
                  <c:v>24</c:v>
                </c:pt>
                <c:pt idx="338">
                  <c:v>24</c:v>
                </c:pt>
                <c:pt idx="339">
                  <c:v>24</c:v>
                </c:pt>
                <c:pt idx="340">
                  <c:v>24</c:v>
                </c:pt>
                <c:pt idx="341">
                  <c:v>24</c:v>
                </c:pt>
                <c:pt idx="342">
                  <c:v>24</c:v>
                </c:pt>
                <c:pt idx="343">
                  <c:v>24</c:v>
                </c:pt>
                <c:pt idx="344">
                  <c:v>24</c:v>
                </c:pt>
                <c:pt idx="345">
                  <c:v>24</c:v>
                </c:pt>
                <c:pt idx="346">
                  <c:v>24</c:v>
                </c:pt>
                <c:pt idx="347">
                  <c:v>24</c:v>
                </c:pt>
                <c:pt idx="348">
                  <c:v>24</c:v>
                </c:pt>
                <c:pt idx="349">
                  <c:v>24</c:v>
                </c:pt>
                <c:pt idx="350">
                  <c:v>24</c:v>
                </c:pt>
                <c:pt idx="351">
                  <c:v>24</c:v>
                </c:pt>
                <c:pt idx="352">
                  <c:v>24</c:v>
                </c:pt>
                <c:pt idx="353">
                  <c:v>24</c:v>
                </c:pt>
                <c:pt idx="354">
                  <c:v>24</c:v>
                </c:pt>
                <c:pt idx="355">
                  <c:v>24</c:v>
                </c:pt>
                <c:pt idx="356">
                  <c:v>24</c:v>
                </c:pt>
                <c:pt idx="357">
                  <c:v>24</c:v>
                </c:pt>
                <c:pt idx="358">
                  <c:v>24</c:v>
                </c:pt>
                <c:pt idx="359">
                  <c:v>24</c:v>
                </c:pt>
                <c:pt idx="360">
                  <c:v>24</c:v>
                </c:pt>
                <c:pt idx="361">
                  <c:v>24</c:v>
                </c:pt>
                <c:pt idx="362">
                  <c:v>24</c:v>
                </c:pt>
                <c:pt idx="363">
                  <c:v>24</c:v>
                </c:pt>
                <c:pt idx="364">
                  <c:v>24</c:v>
                </c:pt>
                <c:pt idx="365">
                  <c:v>24</c:v>
                </c:pt>
                <c:pt idx="366">
                  <c:v>24</c:v>
                </c:pt>
                <c:pt idx="367">
                  <c:v>24</c:v>
                </c:pt>
                <c:pt idx="368">
                  <c:v>24</c:v>
                </c:pt>
                <c:pt idx="369">
                  <c:v>24</c:v>
                </c:pt>
                <c:pt idx="370">
                  <c:v>24</c:v>
                </c:pt>
                <c:pt idx="371">
                  <c:v>24</c:v>
                </c:pt>
                <c:pt idx="372">
                  <c:v>24</c:v>
                </c:pt>
                <c:pt idx="373">
                  <c:v>24</c:v>
                </c:pt>
                <c:pt idx="374">
                  <c:v>24</c:v>
                </c:pt>
                <c:pt idx="375">
                  <c:v>24</c:v>
                </c:pt>
                <c:pt idx="376">
                  <c:v>24</c:v>
                </c:pt>
                <c:pt idx="377">
                  <c:v>24</c:v>
                </c:pt>
                <c:pt idx="378">
                  <c:v>24</c:v>
                </c:pt>
                <c:pt idx="379">
                  <c:v>24</c:v>
                </c:pt>
                <c:pt idx="380">
                  <c:v>24</c:v>
                </c:pt>
                <c:pt idx="381">
                  <c:v>24</c:v>
                </c:pt>
                <c:pt idx="382">
                  <c:v>24</c:v>
                </c:pt>
                <c:pt idx="383">
                  <c:v>24</c:v>
                </c:pt>
                <c:pt idx="384">
                  <c:v>24</c:v>
                </c:pt>
                <c:pt idx="385">
                  <c:v>24</c:v>
                </c:pt>
                <c:pt idx="386">
                  <c:v>24</c:v>
                </c:pt>
                <c:pt idx="387">
                  <c:v>24</c:v>
                </c:pt>
                <c:pt idx="388">
                  <c:v>24</c:v>
                </c:pt>
                <c:pt idx="389">
                  <c:v>24</c:v>
                </c:pt>
                <c:pt idx="390">
                  <c:v>24</c:v>
                </c:pt>
                <c:pt idx="391">
                  <c:v>24</c:v>
                </c:pt>
                <c:pt idx="392">
                  <c:v>24</c:v>
                </c:pt>
                <c:pt idx="393">
                  <c:v>24</c:v>
                </c:pt>
                <c:pt idx="394">
                  <c:v>24</c:v>
                </c:pt>
                <c:pt idx="395">
                  <c:v>24</c:v>
                </c:pt>
                <c:pt idx="396">
                  <c:v>24</c:v>
                </c:pt>
                <c:pt idx="397">
                  <c:v>24</c:v>
                </c:pt>
                <c:pt idx="398">
                  <c:v>24</c:v>
                </c:pt>
                <c:pt idx="399">
                  <c:v>24</c:v>
                </c:pt>
                <c:pt idx="400">
                  <c:v>24</c:v>
                </c:pt>
                <c:pt idx="401">
                  <c:v>24</c:v>
                </c:pt>
                <c:pt idx="402">
                  <c:v>24</c:v>
                </c:pt>
                <c:pt idx="403">
                  <c:v>24</c:v>
                </c:pt>
                <c:pt idx="404">
                  <c:v>24</c:v>
                </c:pt>
                <c:pt idx="405">
                  <c:v>24</c:v>
                </c:pt>
                <c:pt idx="406">
                  <c:v>24</c:v>
                </c:pt>
                <c:pt idx="407">
                  <c:v>24</c:v>
                </c:pt>
                <c:pt idx="408">
                  <c:v>24</c:v>
                </c:pt>
                <c:pt idx="409">
                  <c:v>24</c:v>
                </c:pt>
                <c:pt idx="410">
                  <c:v>24</c:v>
                </c:pt>
                <c:pt idx="411">
                  <c:v>24</c:v>
                </c:pt>
                <c:pt idx="412">
                  <c:v>24</c:v>
                </c:pt>
                <c:pt idx="413">
                  <c:v>24</c:v>
                </c:pt>
                <c:pt idx="414">
                  <c:v>24</c:v>
                </c:pt>
                <c:pt idx="415">
                  <c:v>24</c:v>
                </c:pt>
                <c:pt idx="416">
                  <c:v>24</c:v>
                </c:pt>
                <c:pt idx="417">
                  <c:v>24</c:v>
                </c:pt>
                <c:pt idx="418">
                  <c:v>24</c:v>
                </c:pt>
                <c:pt idx="419">
                  <c:v>24</c:v>
                </c:pt>
                <c:pt idx="420">
                  <c:v>24</c:v>
                </c:pt>
                <c:pt idx="421">
                  <c:v>24</c:v>
                </c:pt>
                <c:pt idx="422">
                  <c:v>24</c:v>
                </c:pt>
                <c:pt idx="423">
                  <c:v>24</c:v>
                </c:pt>
                <c:pt idx="424">
                  <c:v>24</c:v>
                </c:pt>
                <c:pt idx="425">
                  <c:v>24</c:v>
                </c:pt>
                <c:pt idx="426">
                  <c:v>24</c:v>
                </c:pt>
                <c:pt idx="427">
                  <c:v>24</c:v>
                </c:pt>
                <c:pt idx="428">
                  <c:v>24</c:v>
                </c:pt>
                <c:pt idx="429">
                  <c:v>24</c:v>
                </c:pt>
                <c:pt idx="430">
                  <c:v>24</c:v>
                </c:pt>
                <c:pt idx="431">
                  <c:v>24</c:v>
                </c:pt>
                <c:pt idx="432">
                  <c:v>24</c:v>
                </c:pt>
                <c:pt idx="433">
                  <c:v>24</c:v>
                </c:pt>
                <c:pt idx="434">
                  <c:v>24</c:v>
                </c:pt>
                <c:pt idx="435">
                  <c:v>24</c:v>
                </c:pt>
                <c:pt idx="436">
                  <c:v>24</c:v>
                </c:pt>
                <c:pt idx="437">
                  <c:v>24</c:v>
                </c:pt>
                <c:pt idx="438">
                  <c:v>24</c:v>
                </c:pt>
                <c:pt idx="439">
                  <c:v>24</c:v>
                </c:pt>
                <c:pt idx="440">
                  <c:v>24</c:v>
                </c:pt>
                <c:pt idx="441">
                  <c:v>24</c:v>
                </c:pt>
                <c:pt idx="442">
                  <c:v>24</c:v>
                </c:pt>
                <c:pt idx="443">
                  <c:v>24</c:v>
                </c:pt>
                <c:pt idx="444">
                  <c:v>24</c:v>
                </c:pt>
                <c:pt idx="445">
                  <c:v>24</c:v>
                </c:pt>
                <c:pt idx="446">
                  <c:v>24</c:v>
                </c:pt>
                <c:pt idx="447">
                  <c:v>24</c:v>
                </c:pt>
                <c:pt idx="448">
                  <c:v>24</c:v>
                </c:pt>
                <c:pt idx="449">
                  <c:v>24</c:v>
                </c:pt>
                <c:pt idx="450">
                  <c:v>24</c:v>
                </c:pt>
                <c:pt idx="451">
                  <c:v>24</c:v>
                </c:pt>
                <c:pt idx="452">
                  <c:v>24</c:v>
                </c:pt>
                <c:pt idx="453">
                  <c:v>24</c:v>
                </c:pt>
                <c:pt idx="454">
                  <c:v>24</c:v>
                </c:pt>
                <c:pt idx="455">
                  <c:v>24</c:v>
                </c:pt>
                <c:pt idx="456">
                  <c:v>24</c:v>
                </c:pt>
                <c:pt idx="457">
                  <c:v>24</c:v>
                </c:pt>
                <c:pt idx="458">
                  <c:v>24</c:v>
                </c:pt>
                <c:pt idx="459">
                  <c:v>24</c:v>
                </c:pt>
                <c:pt idx="460">
                  <c:v>24</c:v>
                </c:pt>
                <c:pt idx="461">
                  <c:v>24</c:v>
                </c:pt>
                <c:pt idx="462">
                  <c:v>24</c:v>
                </c:pt>
                <c:pt idx="463">
                  <c:v>24</c:v>
                </c:pt>
                <c:pt idx="464">
                  <c:v>24</c:v>
                </c:pt>
                <c:pt idx="465">
                  <c:v>24</c:v>
                </c:pt>
                <c:pt idx="466">
                  <c:v>24</c:v>
                </c:pt>
                <c:pt idx="467">
                  <c:v>24</c:v>
                </c:pt>
                <c:pt idx="468">
                  <c:v>24</c:v>
                </c:pt>
                <c:pt idx="469">
                  <c:v>24</c:v>
                </c:pt>
                <c:pt idx="470">
                  <c:v>24</c:v>
                </c:pt>
                <c:pt idx="471">
                  <c:v>24</c:v>
                </c:pt>
                <c:pt idx="472">
                  <c:v>24</c:v>
                </c:pt>
                <c:pt idx="473">
                  <c:v>24</c:v>
                </c:pt>
                <c:pt idx="474">
                  <c:v>24</c:v>
                </c:pt>
                <c:pt idx="475">
                  <c:v>24</c:v>
                </c:pt>
                <c:pt idx="476">
                  <c:v>24</c:v>
                </c:pt>
                <c:pt idx="477">
                  <c:v>24</c:v>
                </c:pt>
                <c:pt idx="478">
                  <c:v>24</c:v>
                </c:pt>
                <c:pt idx="479">
                  <c:v>24</c:v>
                </c:pt>
                <c:pt idx="480">
                  <c:v>24</c:v>
                </c:pt>
                <c:pt idx="481">
                  <c:v>24</c:v>
                </c:pt>
                <c:pt idx="482">
                  <c:v>24</c:v>
                </c:pt>
                <c:pt idx="483">
                  <c:v>24</c:v>
                </c:pt>
                <c:pt idx="484">
                  <c:v>24</c:v>
                </c:pt>
                <c:pt idx="485">
                  <c:v>24</c:v>
                </c:pt>
                <c:pt idx="486">
                  <c:v>24</c:v>
                </c:pt>
                <c:pt idx="487">
                  <c:v>24</c:v>
                </c:pt>
                <c:pt idx="488">
                  <c:v>24</c:v>
                </c:pt>
                <c:pt idx="489">
                  <c:v>24</c:v>
                </c:pt>
                <c:pt idx="490">
                  <c:v>24</c:v>
                </c:pt>
                <c:pt idx="491">
                  <c:v>24</c:v>
                </c:pt>
                <c:pt idx="492">
                  <c:v>24</c:v>
                </c:pt>
                <c:pt idx="493">
                  <c:v>24</c:v>
                </c:pt>
                <c:pt idx="494">
                  <c:v>24</c:v>
                </c:pt>
                <c:pt idx="495">
                  <c:v>24</c:v>
                </c:pt>
                <c:pt idx="496">
                  <c:v>24</c:v>
                </c:pt>
                <c:pt idx="497">
                  <c:v>24</c:v>
                </c:pt>
                <c:pt idx="498">
                  <c:v>24</c:v>
                </c:pt>
                <c:pt idx="499">
                  <c:v>24</c:v>
                </c:pt>
                <c:pt idx="500">
                  <c:v>24</c:v>
                </c:pt>
                <c:pt idx="501">
                  <c:v>24</c:v>
                </c:pt>
                <c:pt idx="502">
                  <c:v>24</c:v>
                </c:pt>
                <c:pt idx="503">
                  <c:v>24</c:v>
                </c:pt>
                <c:pt idx="504">
                  <c:v>24</c:v>
                </c:pt>
                <c:pt idx="505">
                  <c:v>24</c:v>
                </c:pt>
                <c:pt idx="506">
                  <c:v>24</c:v>
                </c:pt>
                <c:pt idx="507">
                  <c:v>24</c:v>
                </c:pt>
                <c:pt idx="508">
                  <c:v>24</c:v>
                </c:pt>
                <c:pt idx="509">
                  <c:v>24</c:v>
                </c:pt>
                <c:pt idx="510">
                  <c:v>24</c:v>
                </c:pt>
                <c:pt idx="511">
                  <c:v>24</c:v>
                </c:pt>
                <c:pt idx="512">
                  <c:v>24</c:v>
                </c:pt>
                <c:pt idx="513">
                  <c:v>24</c:v>
                </c:pt>
                <c:pt idx="514">
                  <c:v>24</c:v>
                </c:pt>
                <c:pt idx="515">
                  <c:v>24</c:v>
                </c:pt>
                <c:pt idx="516">
                  <c:v>24</c:v>
                </c:pt>
                <c:pt idx="517">
                  <c:v>24</c:v>
                </c:pt>
                <c:pt idx="518">
                  <c:v>24</c:v>
                </c:pt>
                <c:pt idx="519">
                  <c:v>24</c:v>
                </c:pt>
                <c:pt idx="520">
                  <c:v>24</c:v>
                </c:pt>
                <c:pt idx="521">
                  <c:v>24</c:v>
                </c:pt>
                <c:pt idx="522">
                  <c:v>24</c:v>
                </c:pt>
                <c:pt idx="523">
                  <c:v>24</c:v>
                </c:pt>
                <c:pt idx="524">
                  <c:v>24</c:v>
                </c:pt>
                <c:pt idx="525">
                  <c:v>24</c:v>
                </c:pt>
                <c:pt idx="526">
                  <c:v>24</c:v>
                </c:pt>
                <c:pt idx="527">
                  <c:v>24</c:v>
                </c:pt>
                <c:pt idx="528">
                  <c:v>24</c:v>
                </c:pt>
                <c:pt idx="529">
                  <c:v>24</c:v>
                </c:pt>
                <c:pt idx="530">
                  <c:v>24</c:v>
                </c:pt>
                <c:pt idx="531">
                  <c:v>24</c:v>
                </c:pt>
                <c:pt idx="532">
                  <c:v>24</c:v>
                </c:pt>
                <c:pt idx="533">
                  <c:v>24</c:v>
                </c:pt>
                <c:pt idx="534">
                  <c:v>24</c:v>
                </c:pt>
                <c:pt idx="535">
                  <c:v>24</c:v>
                </c:pt>
                <c:pt idx="536">
                  <c:v>24</c:v>
                </c:pt>
                <c:pt idx="537">
                  <c:v>24</c:v>
                </c:pt>
                <c:pt idx="538">
                  <c:v>24</c:v>
                </c:pt>
                <c:pt idx="539">
                  <c:v>24</c:v>
                </c:pt>
                <c:pt idx="540">
                  <c:v>24</c:v>
                </c:pt>
                <c:pt idx="541">
                  <c:v>24</c:v>
                </c:pt>
                <c:pt idx="542">
                  <c:v>24</c:v>
                </c:pt>
                <c:pt idx="543">
                  <c:v>24</c:v>
                </c:pt>
                <c:pt idx="544">
                  <c:v>24</c:v>
                </c:pt>
                <c:pt idx="545">
                  <c:v>24</c:v>
                </c:pt>
                <c:pt idx="546">
                  <c:v>24</c:v>
                </c:pt>
                <c:pt idx="547">
                  <c:v>24</c:v>
                </c:pt>
                <c:pt idx="548">
                  <c:v>24</c:v>
                </c:pt>
                <c:pt idx="549">
                  <c:v>24</c:v>
                </c:pt>
                <c:pt idx="550">
                  <c:v>24</c:v>
                </c:pt>
                <c:pt idx="551">
                  <c:v>24</c:v>
                </c:pt>
                <c:pt idx="552">
                  <c:v>24</c:v>
                </c:pt>
                <c:pt idx="553">
                  <c:v>24</c:v>
                </c:pt>
                <c:pt idx="554">
                  <c:v>24</c:v>
                </c:pt>
                <c:pt idx="555">
                  <c:v>24</c:v>
                </c:pt>
                <c:pt idx="556">
                  <c:v>24</c:v>
                </c:pt>
                <c:pt idx="557">
                  <c:v>24</c:v>
                </c:pt>
                <c:pt idx="558">
                  <c:v>24</c:v>
                </c:pt>
                <c:pt idx="559">
                  <c:v>24</c:v>
                </c:pt>
                <c:pt idx="560">
                  <c:v>24</c:v>
                </c:pt>
                <c:pt idx="561">
                  <c:v>24</c:v>
                </c:pt>
                <c:pt idx="562">
                  <c:v>24</c:v>
                </c:pt>
                <c:pt idx="563">
                  <c:v>24</c:v>
                </c:pt>
                <c:pt idx="564">
                  <c:v>24</c:v>
                </c:pt>
                <c:pt idx="565">
                  <c:v>24</c:v>
                </c:pt>
                <c:pt idx="566">
                  <c:v>24</c:v>
                </c:pt>
                <c:pt idx="567">
                  <c:v>24</c:v>
                </c:pt>
                <c:pt idx="568">
                  <c:v>24</c:v>
                </c:pt>
                <c:pt idx="569">
                  <c:v>24</c:v>
                </c:pt>
                <c:pt idx="570">
                  <c:v>24</c:v>
                </c:pt>
                <c:pt idx="571">
                  <c:v>24</c:v>
                </c:pt>
                <c:pt idx="572">
                  <c:v>24</c:v>
                </c:pt>
                <c:pt idx="573">
                  <c:v>24</c:v>
                </c:pt>
                <c:pt idx="574">
                  <c:v>24</c:v>
                </c:pt>
                <c:pt idx="575">
                  <c:v>24</c:v>
                </c:pt>
                <c:pt idx="576">
                  <c:v>24</c:v>
                </c:pt>
                <c:pt idx="577">
                  <c:v>24</c:v>
                </c:pt>
                <c:pt idx="578">
                  <c:v>24</c:v>
                </c:pt>
                <c:pt idx="579">
                  <c:v>24</c:v>
                </c:pt>
                <c:pt idx="580">
                  <c:v>24</c:v>
                </c:pt>
                <c:pt idx="581">
                  <c:v>24</c:v>
                </c:pt>
                <c:pt idx="582">
                  <c:v>24</c:v>
                </c:pt>
                <c:pt idx="583">
                  <c:v>24</c:v>
                </c:pt>
                <c:pt idx="584">
                  <c:v>24</c:v>
                </c:pt>
                <c:pt idx="585">
                  <c:v>24</c:v>
                </c:pt>
                <c:pt idx="586">
                  <c:v>24</c:v>
                </c:pt>
                <c:pt idx="587">
                  <c:v>24</c:v>
                </c:pt>
                <c:pt idx="588">
                  <c:v>24</c:v>
                </c:pt>
                <c:pt idx="589">
                  <c:v>24</c:v>
                </c:pt>
                <c:pt idx="590">
                  <c:v>24</c:v>
                </c:pt>
                <c:pt idx="591">
                  <c:v>24</c:v>
                </c:pt>
                <c:pt idx="592">
                  <c:v>24</c:v>
                </c:pt>
                <c:pt idx="593">
                  <c:v>24</c:v>
                </c:pt>
                <c:pt idx="594">
                  <c:v>24</c:v>
                </c:pt>
                <c:pt idx="595">
                  <c:v>24</c:v>
                </c:pt>
                <c:pt idx="596">
                  <c:v>24</c:v>
                </c:pt>
                <c:pt idx="597">
                  <c:v>24</c:v>
                </c:pt>
                <c:pt idx="598">
                  <c:v>24</c:v>
                </c:pt>
                <c:pt idx="599">
                  <c:v>24</c:v>
                </c:pt>
                <c:pt idx="600">
                  <c:v>24</c:v>
                </c:pt>
                <c:pt idx="601">
                  <c:v>24</c:v>
                </c:pt>
                <c:pt idx="602">
                  <c:v>24</c:v>
                </c:pt>
                <c:pt idx="603">
                  <c:v>24</c:v>
                </c:pt>
                <c:pt idx="604">
                  <c:v>24</c:v>
                </c:pt>
                <c:pt idx="605">
                  <c:v>24</c:v>
                </c:pt>
                <c:pt idx="606">
                  <c:v>24</c:v>
                </c:pt>
                <c:pt idx="607">
                  <c:v>24</c:v>
                </c:pt>
                <c:pt idx="608">
                  <c:v>24</c:v>
                </c:pt>
                <c:pt idx="609">
                  <c:v>24</c:v>
                </c:pt>
                <c:pt idx="610">
                  <c:v>24</c:v>
                </c:pt>
                <c:pt idx="611">
                  <c:v>24</c:v>
                </c:pt>
                <c:pt idx="612">
                  <c:v>24</c:v>
                </c:pt>
                <c:pt idx="613">
                  <c:v>24</c:v>
                </c:pt>
                <c:pt idx="614">
                  <c:v>24</c:v>
                </c:pt>
                <c:pt idx="615">
                  <c:v>24</c:v>
                </c:pt>
                <c:pt idx="616">
                  <c:v>24</c:v>
                </c:pt>
                <c:pt idx="617">
                  <c:v>24</c:v>
                </c:pt>
                <c:pt idx="618">
                  <c:v>24</c:v>
                </c:pt>
                <c:pt idx="619">
                  <c:v>24</c:v>
                </c:pt>
                <c:pt idx="620">
                  <c:v>24</c:v>
                </c:pt>
                <c:pt idx="621">
                  <c:v>24</c:v>
                </c:pt>
                <c:pt idx="622">
                  <c:v>24</c:v>
                </c:pt>
                <c:pt idx="623">
                  <c:v>24</c:v>
                </c:pt>
                <c:pt idx="624">
                  <c:v>24</c:v>
                </c:pt>
                <c:pt idx="625">
                  <c:v>24</c:v>
                </c:pt>
                <c:pt idx="626">
                  <c:v>24</c:v>
                </c:pt>
                <c:pt idx="627">
                  <c:v>24</c:v>
                </c:pt>
                <c:pt idx="628">
                  <c:v>24</c:v>
                </c:pt>
                <c:pt idx="629">
                  <c:v>24</c:v>
                </c:pt>
                <c:pt idx="630">
                  <c:v>24</c:v>
                </c:pt>
                <c:pt idx="631">
                  <c:v>24</c:v>
                </c:pt>
                <c:pt idx="632">
                  <c:v>24</c:v>
                </c:pt>
                <c:pt idx="633">
                  <c:v>24</c:v>
                </c:pt>
                <c:pt idx="634">
                  <c:v>24</c:v>
                </c:pt>
                <c:pt idx="635">
                  <c:v>24</c:v>
                </c:pt>
                <c:pt idx="636">
                  <c:v>24</c:v>
                </c:pt>
                <c:pt idx="637">
                  <c:v>24</c:v>
                </c:pt>
                <c:pt idx="638">
                  <c:v>24</c:v>
                </c:pt>
                <c:pt idx="639">
                  <c:v>24</c:v>
                </c:pt>
                <c:pt idx="640">
                  <c:v>24</c:v>
                </c:pt>
                <c:pt idx="641">
                  <c:v>24</c:v>
                </c:pt>
                <c:pt idx="642">
                  <c:v>24</c:v>
                </c:pt>
                <c:pt idx="643">
                  <c:v>24</c:v>
                </c:pt>
                <c:pt idx="644">
                  <c:v>24</c:v>
                </c:pt>
                <c:pt idx="645">
                  <c:v>24</c:v>
                </c:pt>
                <c:pt idx="646">
                  <c:v>24</c:v>
                </c:pt>
                <c:pt idx="647">
                  <c:v>24</c:v>
                </c:pt>
                <c:pt idx="648">
                  <c:v>24</c:v>
                </c:pt>
                <c:pt idx="649">
                  <c:v>24</c:v>
                </c:pt>
                <c:pt idx="650">
                  <c:v>24</c:v>
                </c:pt>
                <c:pt idx="651">
                  <c:v>24</c:v>
                </c:pt>
                <c:pt idx="652">
                  <c:v>24</c:v>
                </c:pt>
                <c:pt idx="653">
                  <c:v>24</c:v>
                </c:pt>
                <c:pt idx="654">
                  <c:v>24</c:v>
                </c:pt>
                <c:pt idx="655">
                  <c:v>24</c:v>
                </c:pt>
                <c:pt idx="656">
                  <c:v>24</c:v>
                </c:pt>
                <c:pt idx="657">
                  <c:v>24</c:v>
                </c:pt>
                <c:pt idx="658">
                  <c:v>24</c:v>
                </c:pt>
                <c:pt idx="659">
                  <c:v>24</c:v>
                </c:pt>
                <c:pt idx="660">
                  <c:v>24</c:v>
                </c:pt>
                <c:pt idx="661">
                  <c:v>24</c:v>
                </c:pt>
                <c:pt idx="662">
                  <c:v>24</c:v>
                </c:pt>
                <c:pt idx="663">
                  <c:v>24</c:v>
                </c:pt>
                <c:pt idx="664">
                  <c:v>24</c:v>
                </c:pt>
                <c:pt idx="665">
                  <c:v>24</c:v>
                </c:pt>
                <c:pt idx="666">
                  <c:v>24</c:v>
                </c:pt>
                <c:pt idx="667">
                  <c:v>24</c:v>
                </c:pt>
                <c:pt idx="668">
                  <c:v>24</c:v>
                </c:pt>
                <c:pt idx="669">
                  <c:v>24</c:v>
                </c:pt>
                <c:pt idx="670">
                  <c:v>24</c:v>
                </c:pt>
                <c:pt idx="671">
                  <c:v>24</c:v>
                </c:pt>
                <c:pt idx="672">
                  <c:v>24</c:v>
                </c:pt>
                <c:pt idx="673">
                  <c:v>24</c:v>
                </c:pt>
                <c:pt idx="674">
                  <c:v>24</c:v>
                </c:pt>
                <c:pt idx="675">
                  <c:v>24</c:v>
                </c:pt>
                <c:pt idx="676">
                  <c:v>24</c:v>
                </c:pt>
                <c:pt idx="677">
                  <c:v>24</c:v>
                </c:pt>
                <c:pt idx="678">
                  <c:v>24</c:v>
                </c:pt>
                <c:pt idx="679">
                  <c:v>24</c:v>
                </c:pt>
                <c:pt idx="680">
                  <c:v>24</c:v>
                </c:pt>
                <c:pt idx="681">
                  <c:v>24</c:v>
                </c:pt>
                <c:pt idx="682">
                  <c:v>24</c:v>
                </c:pt>
                <c:pt idx="683">
                  <c:v>24</c:v>
                </c:pt>
                <c:pt idx="684">
                  <c:v>24</c:v>
                </c:pt>
                <c:pt idx="685">
                  <c:v>24</c:v>
                </c:pt>
                <c:pt idx="686">
                  <c:v>24</c:v>
                </c:pt>
                <c:pt idx="687">
                  <c:v>24</c:v>
                </c:pt>
                <c:pt idx="688">
                  <c:v>24</c:v>
                </c:pt>
                <c:pt idx="689">
                  <c:v>24</c:v>
                </c:pt>
                <c:pt idx="690">
                  <c:v>24</c:v>
                </c:pt>
                <c:pt idx="691">
                  <c:v>24</c:v>
                </c:pt>
                <c:pt idx="692">
                  <c:v>24</c:v>
                </c:pt>
                <c:pt idx="693">
                  <c:v>24</c:v>
                </c:pt>
                <c:pt idx="694">
                  <c:v>24</c:v>
                </c:pt>
                <c:pt idx="695">
                  <c:v>24</c:v>
                </c:pt>
                <c:pt idx="696">
                  <c:v>24</c:v>
                </c:pt>
                <c:pt idx="697">
                  <c:v>24</c:v>
                </c:pt>
                <c:pt idx="698">
                  <c:v>24</c:v>
                </c:pt>
                <c:pt idx="699">
                  <c:v>24</c:v>
                </c:pt>
                <c:pt idx="700">
                  <c:v>24</c:v>
                </c:pt>
                <c:pt idx="701">
                  <c:v>24</c:v>
                </c:pt>
                <c:pt idx="702">
                  <c:v>24</c:v>
                </c:pt>
                <c:pt idx="703">
                  <c:v>24</c:v>
                </c:pt>
                <c:pt idx="704">
                  <c:v>24</c:v>
                </c:pt>
                <c:pt idx="705">
                  <c:v>24</c:v>
                </c:pt>
                <c:pt idx="706">
                  <c:v>24</c:v>
                </c:pt>
                <c:pt idx="707">
                  <c:v>24</c:v>
                </c:pt>
                <c:pt idx="708">
                  <c:v>24</c:v>
                </c:pt>
                <c:pt idx="709">
                  <c:v>24</c:v>
                </c:pt>
                <c:pt idx="710">
                  <c:v>24</c:v>
                </c:pt>
                <c:pt idx="711">
                  <c:v>24</c:v>
                </c:pt>
                <c:pt idx="712">
                  <c:v>24</c:v>
                </c:pt>
                <c:pt idx="713">
                  <c:v>24</c:v>
                </c:pt>
                <c:pt idx="714">
                  <c:v>24</c:v>
                </c:pt>
                <c:pt idx="715">
                  <c:v>24</c:v>
                </c:pt>
                <c:pt idx="716">
                  <c:v>24</c:v>
                </c:pt>
                <c:pt idx="717">
                  <c:v>24</c:v>
                </c:pt>
                <c:pt idx="718">
                  <c:v>24</c:v>
                </c:pt>
                <c:pt idx="719">
                  <c:v>24</c:v>
                </c:pt>
                <c:pt idx="720">
                  <c:v>24</c:v>
                </c:pt>
                <c:pt idx="721">
                  <c:v>24</c:v>
                </c:pt>
                <c:pt idx="722">
                  <c:v>24</c:v>
                </c:pt>
                <c:pt idx="723">
                  <c:v>24</c:v>
                </c:pt>
                <c:pt idx="724">
                  <c:v>24</c:v>
                </c:pt>
                <c:pt idx="725">
                  <c:v>24</c:v>
                </c:pt>
                <c:pt idx="726">
                  <c:v>24</c:v>
                </c:pt>
                <c:pt idx="727">
                  <c:v>24</c:v>
                </c:pt>
                <c:pt idx="728">
                  <c:v>24</c:v>
                </c:pt>
                <c:pt idx="729">
                  <c:v>24</c:v>
                </c:pt>
                <c:pt idx="730">
                  <c:v>24</c:v>
                </c:pt>
                <c:pt idx="731">
                  <c:v>24</c:v>
                </c:pt>
                <c:pt idx="732">
                  <c:v>24</c:v>
                </c:pt>
                <c:pt idx="733">
                  <c:v>24</c:v>
                </c:pt>
                <c:pt idx="734">
                  <c:v>24</c:v>
                </c:pt>
                <c:pt idx="735">
                  <c:v>24</c:v>
                </c:pt>
                <c:pt idx="736">
                  <c:v>24</c:v>
                </c:pt>
                <c:pt idx="737">
                  <c:v>24</c:v>
                </c:pt>
                <c:pt idx="738">
                  <c:v>24</c:v>
                </c:pt>
                <c:pt idx="739">
                  <c:v>24</c:v>
                </c:pt>
                <c:pt idx="740">
                  <c:v>24</c:v>
                </c:pt>
                <c:pt idx="741">
                  <c:v>24</c:v>
                </c:pt>
                <c:pt idx="742">
                  <c:v>24</c:v>
                </c:pt>
                <c:pt idx="743">
                  <c:v>24</c:v>
                </c:pt>
                <c:pt idx="744">
                  <c:v>24</c:v>
                </c:pt>
                <c:pt idx="745">
                  <c:v>24</c:v>
                </c:pt>
                <c:pt idx="746">
                  <c:v>24</c:v>
                </c:pt>
                <c:pt idx="747">
                  <c:v>24</c:v>
                </c:pt>
                <c:pt idx="748">
                  <c:v>24</c:v>
                </c:pt>
                <c:pt idx="749">
                  <c:v>24</c:v>
                </c:pt>
                <c:pt idx="750">
                  <c:v>24</c:v>
                </c:pt>
                <c:pt idx="751">
                  <c:v>24</c:v>
                </c:pt>
                <c:pt idx="752">
                  <c:v>24</c:v>
                </c:pt>
                <c:pt idx="753">
                  <c:v>24</c:v>
                </c:pt>
                <c:pt idx="754">
                  <c:v>24</c:v>
                </c:pt>
                <c:pt idx="755">
                  <c:v>24</c:v>
                </c:pt>
                <c:pt idx="756">
                  <c:v>24</c:v>
                </c:pt>
                <c:pt idx="757">
                  <c:v>24</c:v>
                </c:pt>
                <c:pt idx="758">
                  <c:v>24</c:v>
                </c:pt>
                <c:pt idx="759">
                  <c:v>24</c:v>
                </c:pt>
                <c:pt idx="760">
                  <c:v>24</c:v>
                </c:pt>
                <c:pt idx="761">
                  <c:v>24</c:v>
                </c:pt>
                <c:pt idx="762">
                  <c:v>24</c:v>
                </c:pt>
                <c:pt idx="763">
                  <c:v>24</c:v>
                </c:pt>
                <c:pt idx="764">
                  <c:v>24</c:v>
                </c:pt>
                <c:pt idx="765">
                  <c:v>24</c:v>
                </c:pt>
                <c:pt idx="766">
                  <c:v>24</c:v>
                </c:pt>
                <c:pt idx="767">
                  <c:v>24</c:v>
                </c:pt>
                <c:pt idx="768">
                  <c:v>24</c:v>
                </c:pt>
                <c:pt idx="769">
                  <c:v>24</c:v>
                </c:pt>
                <c:pt idx="770">
                  <c:v>24</c:v>
                </c:pt>
                <c:pt idx="771">
                  <c:v>24</c:v>
                </c:pt>
                <c:pt idx="772">
                  <c:v>24</c:v>
                </c:pt>
                <c:pt idx="773">
                  <c:v>24</c:v>
                </c:pt>
                <c:pt idx="774">
                  <c:v>24</c:v>
                </c:pt>
                <c:pt idx="775">
                  <c:v>24</c:v>
                </c:pt>
                <c:pt idx="776">
                  <c:v>24</c:v>
                </c:pt>
                <c:pt idx="777">
                  <c:v>24</c:v>
                </c:pt>
                <c:pt idx="778">
                  <c:v>24</c:v>
                </c:pt>
                <c:pt idx="779">
                  <c:v>24</c:v>
                </c:pt>
                <c:pt idx="780">
                  <c:v>24</c:v>
                </c:pt>
                <c:pt idx="781">
                  <c:v>24</c:v>
                </c:pt>
                <c:pt idx="782">
                  <c:v>24</c:v>
                </c:pt>
                <c:pt idx="783">
                  <c:v>24</c:v>
                </c:pt>
                <c:pt idx="784">
                  <c:v>24</c:v>
                </c:pt>
                <c:pt idx="785">
                  <c:v>24</c:v>
                </c:pt>
                <c:pt idx="786">
                  <c:v>24</c:v>
                </c:pt>
                <c:pt idx="787">
                  <c:v>24</c:v>
                </c:pt>
                <c:pt idx="788">
                  <c:v>24</c:v>
                </c:pt>
                <c:pt idx="789">
                  <c:v>24</c:v>
                </c:pt>
                <c:pt idx="790">
                  <c:v>24</c:v>
                </c:pt>
                <c:pt idx="791">
                  <c:v>24</c:v>
                </c:pt>
                <c:pt idx="792">
                  <c:v>24</c:v>
                </c:pt>
                <c:pt idx="793">
                  <c:v>24</c:v>
                </c:pt>
                <c:pt idx="794">
                  <c:v>24</c:v>
                </c:pt>
                <c:pt idx="795">
                  <c:v>24</c:v>
                </c:pt>
                <c:pt idx="796">
                  <c:v>24</c:v>
                </c:pt>
                <c:pt idx="797">
                  <c:v>24</c:v>
                </c:pt>
                <c:pt idx="798">
                  <c:v>24</c:v>
                </c:pt>
                <c:pt idx="799">
                  <c:v>24</c:v>
                </c:pt>
                <c:pt idx="800">
                  <c:v>24</c:v>
                </c:pt>
                <c:pt idx="801">
                  <c:v>24</c:v>
                </c:pt>
                <c:pt idx="802">
                  <c:v>24</c:v>
                </c:pt>
                <c:pt idx="803">
                  <c:v>24</c:v>
                </c:pt>
                <c:pt idx="804">
                  <c:v>24</c:v>
                </c:pt>
                <c:pt idx="805">
                  <c:v>24</c:v>
                </c:pt>
                <c:pt idx="806">
                  <c:v>24</c:v>
                </c:pt>
                <c:pt idx="807">
                  <c:v>24</c:v>
                </c:pt>
                <c:pt idx="808">
                  <c:v>24</c:v>
                </c:pt>
                <c:pt idx="809">
                  <c:v>24</c:v>
                </c:pt>
                <c:pt idx="810">
                  <c:v>24</c:v>
                </c:pt>
                <c:pt idx="811">
                  <c:v>24</c:v>
                </c:pt>
                <c:pt idx="812">
                  <c:v>24</c:v>
                </c:pt>
                <c:pt idx="813">
                  <c:v>24</c:v>
                </c:pt>
                <c:pt idx="814">
                  <c:v>24</c:v>
                </c:pt>
                <c:pt idx="815">
                  <c:v>24</c:v>
                </c:pt>
                <c:pt idx="816">
                  <c:v>24</c:v>
                </c:pt>
                <c:pt idx="817">
                  <c:v>24</c:v>
                </c:pt>
                <c:pt idx="818">
                  <c:v>24</c:v>
                </c:pt>
                <c:pt idx="819">
                  <c:v>24</c:v>
                </c:pt>
                <c:pt idx="820">
                  <c:v>24</c:v>
                </c:pt>
                <c:pt idx="821">
                  <c:v>24</c:v>
                </c:pt>
                <c:pt idx="822">
                  <c:v>24</c:v>
                </c:pt>
                <c:pt idx="823">
                  <c:v>24</c:v>
                </c:pt>
                <c:pt idx="824">
                  <c:v>24</c:v>
                </c:pt>
                <c:pt idx="825">
                  <c:v>24</c:v>
                </c:pt>
                <c:pt idx="826">
                  <c:v>24</c:v>
                </c:pt>
                <c:pt idx="827">
                  <c:v>24</c:v>
                </c:pt>
                <c:pt idx="828">
                  <c:v>24</c:v>
                </c:pt>
                <c:pt idx="829">
                  <c:v>24</c:v>
                </c:pt>
                <c:pt idx="830">
                  <c:v>24</c:v>
                </c:pt>
                <c:pt idx="831">
                  <c:v>24</c:v>
                </c:pt>
                <c:pt idx="832">
                  <c:v>24</c:v>
                </c:pt>
                <c:pt idx="833">
                  <c:v>24</c:v>
                </c:pt>
                <c:pt idx="834">
                  <c:v>24</c:v>
                </c:pt>
                <c:pt idx="835">
                  <c:v>24</c:v>
                </c:pt>
                <c:pt idx="836">
                  <c:v>24</c:v>
                </c:pt>
                <c:pt idx="837">
                  <c:v>24</c:v>
                </c:pt>
                <c:pt idx="838">
                  <c:v>24</c:v>
                </c:pt>
                <c:pt idx="839">
                  <c:v>24</c:v>
                </c:pt>
                <c:pt idx="840">
                  <c:v>24</c:v>
                </c:pt>
                <c:pt idx="841">
                  <c:v>24</c:v>
                </c:pt>
                <c:pt idx="842">
                  <c:v>24</c:v>
                </c:pt>
                <c:pt idx="843">
                  <c:v>24</c:v>
                </c:pt>
                <c:pt idx="844">
                  <c:v>24</c:v>
                </c:pt>
                <c:pt idx="845">
                  <c:v>24</c:v>
                </c:pt>
                <c:pt idx="846">
                  <c:v>24</c:v>
                </c:pt>
                <c:pt idx="847">
                  <c:v>24</c:v>
                </c:pt>
                <c:pt idx="848">
                  <c:v>24</c:v>
                </c:pt>
                <c:pt idx="849">
                  <c:v>24</c:v>
                </c:pt>
                <c:pt idx="850">
                  <c:v>24</c:v>
                </c:pt>
                <c:pt idx="851">
                  <c:v>24</c:v>
                </c:pt>
                <c:pt idx="852">
                  <c:v>24</c:v>
                </c:pt>
                <c:pt idx="853">
                  <c:v>24</c:v>
                </c:pt>
                <c:pt idx="854">
                  <c:v>24</c:v>
                </c:pt>
                <c:pt idx="855">
                  <c:v>24</c:v>
                </c:pt>
                <c:pt idx="856">
                  <c:v>24</c:v>
                </c:pt>
                <c:pt idx="857">
                  <c:v>24</c:v>
                </c:pt>
                <c:pt idx="858">
                  <c:v>24</c:v>
                </c:pt>
                <c:pt idx="859">
                  <c:v>24</c:v>
                </c:pt>
                <c:pt idx="860">
                  <c:v>24</c:v>
                </c:pt>
                <c:pt idx="861">
                  <c:v>24</c:v>
                </c:pt>
                <c:pt idx="862">
                  <c:v>24</c:v>
                </c:pt>
                <c:pt idx="863">
                  <c:v>24</c:v>
                </c:pt>
                <c:pt idx="864">
                  <c:v>24</c:v>
                </c:pt>
                <c:pt idx="865">
                  <c:v>24</c:v>
                </c:pt>
                <c:pt idx="866">
                  <c:v>24</c:v>
                </c:pt>
                <c:pt idx="867">
                  <c:v>24</c:v>
                </c:pt>
                <c:pt idx="868">
                  <c:v>24</c:v>
                </c:pt>
                <c:pt idx="869">
                  <c:v>24</c:v>
                </c:pt>
                <c:pt idx="870">
                  <c:v>24</c:v>
                </c:pt>
                <c:pt idx="871">
                  <c:v>24</c:v>
                </c:pt>
                <c:pt idx="872">
                  <c:v>24</c:v>
                </c:pt>
                <c:pt idx="873">
                  <c:v>24</c:v>
                </c:pt>
                <c:pt idx="874">
                  <c:v>24</c:v>
                </c:pt>
                <c:pt idx="875">
                  <c:v>24</c:v>
                </c:pt>
                <c:pt idx="876">
                  <c:v>24</c:v>
                </c:pt>
                <c:pt idx="877">
                  <c:v>24</c:v>
                </c:pt>
                <c:pt idx="878">
                  <c:v>24</c:v>
                </c:pt>
                <c:pt idx="879">
                  <c:v>24</c:v>
                </c:pt>
                <c:pt idx="880">
                  <c:v>24</c:v>
                </c:pt>
                <c:pt idx="881">
                  <c:v>24</c:v>
                </c:pt>
                <c:pt idx="882">
                  <c:v>24</c:v>
                </c:pt>
                <c:pt idx="883">
                  <c:v>24</c:v>
                </c:pt>
                <c:pt idx="884">
                  <c:v>24</c:v>
                </c:pt>
                <c:pt idx="885">
                  <c:v>24</c:v>
                </c:pt>
                <c:pt idx="886">
                  <c:v>24</c:v>
                </c:pt>
                <c:pt idx="887">
                  <c:v>24</c:v>
                </c:pt>
                <c:pt idx="888">
                  <c:v>24</c:v>
                </c:pt>
                <c:pt idx="889">
                  <c:v>24</c:v>
                </c:pt>
                <c:pt idx="890">
                  <c:v>24</c:v>
                </c:pt>
                <c:pt idx="891">
                  <c:v>24</c:v>
                </c:pt>
                <c:pt idx="892">
                  <c:v>24</c:v>
                </c:pt>
                <c:pt idx="893">
                  <c:v>24</c:v>
                </c:pt>
                <c:pt idx="894">
                  <c:v>24</c:v>
                </c:pt>
                <c:pt idx="895">
                  <c:v>24</c:v>
                </c:pt>
                <c:pt idx="896">
                  <c:v>24</c:v>
                </c:pt>
                <c:pt idx="897">
                  <c:v>24</c:v>
                </c:pt>
                <c:pt idx="898">
                  <c:v>24</c:v>
                </c:pt>
                <c:pt idx="899">
                  <c:v>24</c:v>
                </c:pt>
                <c:pt idx="900">
                  <c:v>24</c:v>
                </c:pt>
                <c:pt idx="901">
                  <c:v>24</c:v>
                </c:pt>
                <c:pt idx="902">
                  <c:v>24</c:v>
                </c:pt>
                <c:pt idx="903">
                  <c:v>24</c:v>
                </c:pt>
                <c:pt idx="904">
                  <c:v>24</c:v>
                </c:pt>
                <c:pt idx="905">
                  <c:v>24</c:v>
                </c:pt>
                <c:pt idx="906">
                  <c:v>24</c:v>
                </c:pt>
                <c:pt idx="907">
                  <c:v>24</c:v>
                </c:pt>
                <c:pt idx="908">
                  <c:v>24</c:v>
                </c:pt>
                <c:pt idx="909">
                  <c:v>24</c:v>
                </c:pt>
                <c:pt idx="910">
                  <c:v>24</c:v>
                </c:pt>
                <c:pt idx="911">
                  <c:v>24</c:v>
                </c:pt>
                <c:pt idx="912">
                  <c:v>24</c:v>
                </c:pt>
                <c:pt idx="913">
                  <c:v>24</c:v>
                </c:pt>
                <c:pt idx="914">
                  <c:v>24</c:v>
                </c:pt>
                <c:pt idx="915">
                  <c:v>24</c:v>
                </c:pt>
                <c:pt idx="916">
                  <c:v>24</c:v>
                </c:pt>
                <c:pt idx="917">
                  <c:v>24</c:v>
                </c:pt>
                <c:pt idx="918">
                  <c:v>24</c:v>
                </c:pt>
                <c:pt idx="919">
                  <c:v>24</c:v>
                </c:pt>
                <c:pt idx="920">
                  <c:v>24</c:v>
                </c:pt>
                <c:pt idx="921">
                  <c:v>24</c:v>
                </c:pt>
                <c:pt idx="922">
                  <c:v>24</c:v>
                </c:pt>
                <c:pt idx="923">
                  <c:v>24</c:v>
                </c:pt>
                <c:pt idx="924">
                  <c:v>24</c:v>
                </c:pt>
                <c:pt idx="925">
                  <c:v>24</c:v>
                </c:pt>
                <c:pt idx="926">
                  <c:v>24</c:v>
                </c:pt>
                <c:pt idx="927">
                  <c:v>24</c:v>
                </c:pt>
                <c:pt idx="928">
                  <c:v>24</c:v>
                </c:pt>
                <c:pt idx="929">
                  <c:v>24</c:v>
                </c:pt>
                <c:pt idx="930">
                  <c:v>24</c:v>
                </c:pt>
                <c:pt idx="931">
                  <c:v>24</c:v>
                </c:pt>
                <c:pt idx="932">
                  <c:v>24</c:v>
                </c:pt>
                <c:pt idx="933">
                  <c:v>24</c:v>
                </c:pt>
                <c:pt idx="934">
                  <c:v>24</c:v>
                </c:pt>
                <c:pt idx="935">
                  <c:v>24</c:v>
                </c:pt>
                <c:pt idx="936">
                  <c:v>24</c:v>
                </c:pt>
                <c:pt idx="937">
                  <c:v>24</c:v>
                </c:pt>
                <c:pt idx="938">
                  <c:v>24</c:v>
                </c:pt>
                <c:pt idx="939">
                  <c:v>24</c:v>
                </c:pt>
                <c:pt idx="940">
                  <c:v>24</c:v>
                </c:pt>
                <c:pt idx="941">
                  <c:v>24</c:v>
                </c:pt>
                <c:pt idx="942">
                  <c:v>24</c:v>
                </c:pt>
                <c:pt idx="943">
                  <c:v>24</c:v>
                </c:pt>
                <c:pt idx="944">
                  <c:v>24</c:v>
                </c:pt>
                <c:pt idx="945">
                  <c:v>24</c:v>
                </c:pt>
                <c:pt idx="946">
                  <c:v>24</c:v>
                </c:pt>
                <c:pt idx="947">
                  <c:v>24</c:v>
                </c:pt>
                <c:pt idx="948">
                  <c:v>24</c:v>
                </c:pt>
                <c:pt idx="949">
                  <c:v>24</c:v>
                </c:pt>
                <c:pt idx="950">
                  <c:v>24</c:v>
                </c:pt>
                <c:pt idx="951">
                  <c:v>24</c:v>
                </c:pt>
                <c:pt idx="952">
                  <c:v>24</c:v>
                </c:pt>
                <c:pt idx="953">
                  <c:v>24</c:v>
                </c:pt>
                <c:pt idx="954">
                  <c:v>24</c:v>
                </c:pt>
                <c:pt idx="955">
                  <c:v>24</c:v>
                </c:pt>
                <c:pt idx="956">
                  <c:v>24</c:v>
                </c:pt>
                <c:pt idx="957">
                  <c:v>24</c:v>
                </c:pt>
                <c:pt idx="958">
                  <c:v>24</c:v>
                </c:pt>
                <c:pt idx="959">
                  <c:v>24</c:v>
                </c:pt>
                <c:pt idx="960">
                  <c:v>24</c:v>
                </c:pt>
                <c:pt idx="961">
                  <c:v>24</c:v>
                </c:pt>
                <c:pt idx="962">
                  <c:v>24</c:v>
                </c:pt>
                <c:pt idx="963">
                  <c:v>24</c:v>
                </c:pt>
                <c:pt idx="964">
                  <c:v>24</c:v>
                </c:pt>
                <c:pt idx="965">
                  <c:v>24</c:v>
                </c:pt>
                <c:pt idx="966">
                  <c:v>24</c:v>
                </c:pt>
                <c:pt idx="967">
                  <c:v>24</c:v>
                </c:pt>
                <c:pt idx="968">
                  <c:v>24</c:v>
                </c:pt>
                <c:pt idx="969">
                  <c:v>24</c:v>
                </c:pt>
                <c:pt idx="970">
                  <c:v>24</c:v>
                </c:pt>
                <c:pt idx="971">
                  <c:v>24</c:v>
                </c:pt>
                <c:pt idx="972">
                  <c:v>24</c:v>
                </c:pt>
                <c:pt idx="973">
                  <c:v>24</c:v>
                </c:pt>
                <c:pt idx="974">
                  <c:v>24</c:v>
                </c:pt>
                <c:pt idx="975">
                  <c:v>24</c:v>
                </c:pt>
                <c:pt idx="976">
                  <c:v>24</c:v>
                </c:pt>
                <c:pt idx="977">
                  <c:v>24</c:v>
                </c:pt>
                <c:pt idx="978">
                  <c:v>24</c:v>
                </c:pt>
                <c:pt idx="979">
                  <c:v>24</c:v>
                </c:pt>
                <c:pt idx="980">
                  <c:v>24</c:v>
                </c:pt>
                <c:pt idx="981">
                  <c:v>24</c:v>
                </c:pt>
                <c:pt idx="982">
                  <c:v>24</c:v>
                </c:pt>
                <c:pt idx="983">
                  <c:v>24</c:v>
                </c:pt>
                <c:pt idx="984">
                  <c:v>24</c:v>
                </c:pt>
                <c:pt idx="985">
                  <c:v>24</c:v>
                </c:pt>
                <c:pt idx="986">
                  <c:v>24</c:v>
                </c:pt>
                <c:pt idx="987">
                  <c:v>24</c:v>
                </c:pt>
                <c:pt idx="988">
                  <c:v>24</c:v>
                </c:pt>
                <c:pt idx="989">
                  <c:v>24</c:v>
                </c:pt>
                <c:pt idx="990">
                  <c:v>24</c:v>
                </c:pt>
                <c:pt idx="991">
                  <c:v>24</c:v>
                </c:pt>
                <c:pt idx="992">
                  <c:v>24</c:v>
                </c:pt>
                <c:pt idx="993">
                  <c:v>24</c:v>
                </c:pt>
                <c:pt idx="994">
                  <c:v>24</c:v>
                </c:pt>
                <c:pt idx="995">
                  <c:v>24</c:v>
                </c:pt>
                <c:pt idx="996">
                  <c:v>24</c:v>
                </c:pt>
                <c:pt idx="997">
                  <c:v>24</c:v>
                </c:pt>
                <c:pt idx="998">
                  <c:v>24</c:v>
                </c:pt>
                <c:pt idx="999">
                  <c:v>24</c:v>
                </c:pt>
                <c:pt idx="1000">
                  <c:v>24</c:v>
                </c:pt>
                <c:pt idx="1001">
                  <c:v>24</c:v>
                </c:pt>
                <c:pt idx="1002">
                  <c:v>24</c:v>
                </c:pt>
                <c:pt idx="1003">
                  <c:v>24</c:v>
                </c:pt>
                <c:pt idx="1004">
                  <c:v>24</c:v>
                </c:pt>
                <c:pt idx="1005">
                  <c:v>24</c:v>
                </c:pt>
                <c:pt idx="1006">
                  <c:v>24</c:v>
                </c:pt>
                <c:pt idx="1007">
                  <c:v>24</c:v>
                </c:pt>
              </c:numCache>
            </c:numRef>
          </c:val>
          <c:smooth val="0"/>
          <c:extLst>
            <c:ext xmlns:c16="http://schemas.microsoft.com/office/drawing/2014/chart" uri="{C3380CC4-5D6E-409C-BE32-E72D297353CC}">
              <c16:uniqueId val="{00000002-4152-497E-B0A7-0D1D34B6530F}"/>
            </c:ext>
          </c:extLst>
        </c:ser>
        <c:dLbls>
          <c:showLegendKey val="0"/>
          <c:showVal val="0"/>
          <c:showCatName val="0"/>
          <c:showSerName val="0"/>
          <c:showPercent val="0"/>
          <c:showBubbleSize val="0"/>
        </c:dLbls>
        <c:smooth val="0"/>
        <c:axId val="1468947456"/>
        <c:axId val="1476347952"/>
      </c:lineChart>
      <c:catAx>
        <c:axId val="1468947456"/>
        <c:scaling>
          <c:orientation val="minMax"/>
        </c:scaling>
        <c:delete val="0"/>
        <c:axPos val="b"/>
        <c:numFmt formatCode="General" sourceLinked="1"/>
        <c:majorTickMark val="out"/>
        <c:minorTickMark val="none"/>
        <c:tickLblPos val="low"/>
        <c:spPr>
          <a:noFill/>
          <a:ln w="12700" cap="flat" cmpd="sng" algn="ctr">
            <a:noFill/>
            <a:round/>
          </a:ln>
          <a:effectLst/>
        </c:spPr>
        <c:txPr>
          <a:bodyPr rot="0" spcFirstLastPara="1" vertOverflow="ellipsis" wrap="square" anchor="ctr" anchorCtr="1"/>
          <a:lstStyle/>
          <a:p>
            <a:pPr>
              <a:defRPr sz="1400" b="0" i="0" u="none" strike="noStrike" kern="1200" baseline="0">
                <a:solidFill>
                  <a:sysClr val="windowText" lastClr="000000"/>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476347952"/>
        <c:crosses val="autoZero"/>
        <c:auto val="1"/>
        <c:lblAlgn val="ctr"/>
        <c:lblOffset val="100"/>
        <c:tickLblSkip val="144"/>
        <c:noMultiLvlLbl val="0"/>
      </c:catAx>
      <c:valAx>
        <c:axId val="1476347952"/>
        <c:scaling>
          <c:orientation val="minMax"/>
          <c:max val="35"/>
          <c:min val="1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ysClr val="windowText" lastClr="000000"/>
                    </a:solidFill>
                    <a:latin typeface="Calibri" panose="020F0502020204030204" pitchFamily="34" charset="0"/>
                    <a:ea typeface="Calibri" panose="020F0502020204030204" pitchFamily="34" charset="0"/>
                    <a:cs typeface="Calibri" panose="020F0502020204030204" pitchFamily="34" charset="0"/>
                  </a:defRPr>
                </a:pPr>
                <a:r>
                  <a:rPr lang="en-CA" sz="1600" dirty="0"/>
                  <a:t>Temperature (°C)</a:t>
                </a:r>
              </a:p>
            </c:rich>
          </c:tx>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Calibri" panose="020F0502020204030204" pitchFamily="34" charset="0"/>
                  <a:ea typeface="Calibri" panose="020F0502020204030204" pitchFamily="34" charset="0"/>
                  <a:cs typeface="Calibri" panose="020F0502020204030204" pitchFamily="34" charset="0"/>
                </a:defRPr>
              </a:pPr>
              <a:endParaRPr lang="en-US"/>
            </a:p>
          </c:txPr>
        </c:title>
        <c:numFmt formatCode="General" sourceLinked="1"/>
        <c:majorTickMark val="out"/>
        <c:minorTickMark val="none"/>
        <c:tickLblPos val="nextTo"/>
        <c:spPr>
          <a:noFill/>
          <a:ln w="15875">
            <a:solidFill>
              <a:schemeClr val="tx1"/>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468947456"/>
        <c:crosses val="autoZero"/>
        <c:crossBetween val="between"/>
        <c:majorUnit val="5"/>
      </c:valAx>
      <c:spPr>
        <a:noFill/>
        <a:ln w="15875">
          <a:solidFill>
            <a:schemeClr val="tx1"/>
          </a:solid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Scenario A1: Furnace</c:v>
          </c:tx>
          <c:spPr>
            <a:solidFill>
              <a:srgbClr val="00B0F0"/>
            </a:solidFill>
            <a:ln w="15875">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'[9]Zone Unmet Cooling Hours'!$B$1:$J$1</c:f>
              <c:strCache>
                <c:ptCount val="9"/>
                <c:pt idx="0">
                  <c:v>Main Floor</c:v>
                </c:pt>
                <c:pt idx="1">
                  <c:v>Bedroom 1</c:v>
                </c:pt>
                <c:pt idx="2">
                  <c:v>Lanudry &amp; Mech</c:v>
                </c:pt>
                <c:pt idx="3">
                  <c:v>2F Common</c:v>
                </c:pt>
                <c:pt idx="4">
                  <c:v>Bedroom 2</c:v>
                </c:pt>
                <c:pt idx="5">
                  <c:v>Bedroom 3</c:v>
                </c:pt>
                <c:pt idx="6">
                  <c:v>Bedroom Master</c:v>
                </c:pt>
                <c:pt idx="7">
                  <c:v>Garage</c:v>
                </c:pt>
                <c:pt idx="8">
                  <c:v>Bonus Room</c:v>
                </c:pt>
              </c:strCache>
            </c:strRef>
          </c:cat>
          <c:val>
            <c:numRef>
              <c:f>'Zone Unmet Cooling Hours'!$B$2:$H$2</c:f>
              <c:numCache>
                <c:formatCode>General</c:formatCode>
                <c:ptCount val="7"/>
                <c:pt idx="0">
                  <c:v>1215.5</c:v>
                </c:pt>
                <c:pt idx="1">
                  <c:v>1231.33</c:v>
                </c:pt>
                <c:pt idx="2">
                  <c:v>1302.83</c:v>
                </c:pt>
                <c:pt idx="3">
                  <c:v>1215.5</c:v>
                </c:pt>
                <c:pt idx="4">
                  <c:v>1555.33</c:v>
                </c:pt>
                <c:pt idx="5">
                  <c:v>1612.17</c:v>
                </c:pt>
                <c:pt idx="6">
                  <c:v>1641</c:v>
                </c:pt>
              </c:numCache>
            </c:numRef>
          </c:val>
          <c:extLst>
            <c:ext xmlns:c16="http://schemas.microsoft.com/office/drawing/2014/chart" uri="{C3380CC4-5D6E-409C-BE32-E72D297353CC}">
              <c16:uniqueId val="{00000000-6066-4CFA-94A4-ED2809ABE021}"/>
            </c:ext>
          </c:extLst>
        </c:ser>
        <c:ser>
          <c:idx val="3"/>
          <c:order val="1"/>
          <c:tx>
            <c:v>Scenario A4: Furnace + ASE + WTES</c:v>
          </c:tx>
          <c:spPr>
            <a:solidFill>
              <a:schemeClr val="accent1">
                <a:lumMod val="75000"/>
              </a:schemeClr>
            </a:solidFill>
            <a:ln w="15875">
              <a:solidFill>
                <a:schemeClr val="tx1"/>
              </a:solidFill>
            </a:ln>
            <a:effectLst/>
          </c:spPr>
          <c:invertIfNegative val="0"/>
          <c:dLbls>
            <c:dLbl>
              <c:idx val="0"/>
              <c:layout>
                <c:manualLayout>
                  <c:x val="4.5533400482152099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066-4CFA-94A4-ED2809ABE021}"/>
                </c:ext>
              </c:extLst>
            </c:dLbl>
            <c:dLbl>
              <c:idx val="5"/>
              <c:layout>
                <c:manualLayout>
                  <c:x val="1.2142240128573893E-2"/>
                  <c:y val="5.823627097107499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066-4CFA-94A4-ED2809ABE021}"/>
                </c:ext>
              </c:extLst>
            </c:dLbl>
            <c:dLbl>
              <c:idx val="6"/>
              <c:layout>
                <c:manualLayout>
                  <c:x val="9.1066800964304199E-3"/>
                  <c:y val="-1.0676526341887246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066-4CFA-94A4-ED2809ABE02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'[9]Zone Unmet Cooling Hours'!$B$1:$J$1</c:f>
              <c:strCache>
                <c:ptCount val="9"/>
                <c:pt idx="0">
                  <c:v>Main Floor</c:v>
                </c:pt>
                <c:pt idx="1">
                  <c:v>Bedroom 1</c:v>
                </c:pt>
                <c:pt idx="2">
                  <c:v>Lanudry &amp; Mech</c:v>
                </c:pt>
                <c:pt idx="3">
                  <c:v>2F Common</c:v>
                </c:pt>
                <c:pt idx="4">
                  <c:v>Bedroom 2</c:v>
                </c:pt>
                <c:pt idx="5">
                  <c:v>Bedroom 3</c:v>
                </c:pt>
                <c:pt idx="6">
                  <c:v>Bedroom Master</c:v>
                </c:pt>
                <c:pt idx="7">
                  <c:v>Garage</c:v>
                </c:pt>
                <c:pt idx="8">
                  <c:v>Bonus Room</c:v>
                </c:pt>
              </c:strCache>
            </c:strRef>
          </c:cat>
          <c:val>
            <c:numRef>
              <c:f>'Zone Unmet Cooling Hours'!$B$5:$H$5</c:f>
              <c:numCache>
                <c:formatCode>General</c:formatCode>
                <c:ptCount val="7"/>
                <c:pt idx="0">
                  <c:v>16.670000000000002</c:v>
                </c:pt>
                <c:pt idx="1">
                  <c:v>9.5</c:v>
                </c:pt>
                <c:pt idx="2">
                  <c:v>30.5</c:v>
                </c:pt>
                <c:pt idx="3">
                  <c:v>14.5</c:v>
                </c:pt>
                <c:pt idx="4">
                  <c:v>8.83</c:v>
                </c:pt>
                <c:pt idx="5">
                  <c:v>254.33</c:v>
                </c:pt>
                <c:pt idx="6">
                  <c:v>200.33</c:v>
                </c:pt>
              </c:numCache>
            </c:numRef>
          </c:val>
          <c:extLst>
            <c:ext xmlns:c16="http://schemas.microsoft.com/office/drawing/2014/chart" uri="{C3380CC4-5D6E-409C-BE32-E72D297353CC}">
              <c16:uniqueId val="{00000001-6066-4CFA-94A4-ED2809ABE021}"/>
            </c:ext>
          </c:extLst>
        </c:ser>
        <c:dLbls>
          <c:showLegendKey val="0"/>
          <c:showVal val="0"/>
          <c:showCatName val="0"/>
          <c:showSerName val="0"/>
          <c:showPercent val="0"/>
          <c:showBubbleSize val="0"/>
        </c:dLbls>
        <c:gapWidth val="219"/>
        <c:overlap val="-27"/>
        <c:axId val="1762888752"/>
        <c:axId val="1762887312"/>
      </c:barChart>
      <c:catAx>
        <c:axId val="176288875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762887312"/>
        <c:crosses val="autoZero"/>
        <c:auto val="1"/>
        <c:lblAlgn val="ctr"/>
        <c:lblOffset val="100"/>
        <c:noMultiLvlLbl val="0"/>
      </c:catAx>
      <c:valAx>
        <c:axId val="1762887312"/>
        <c:scaling>
          <c:orientation val="minMax"/>
          <c:max val="18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ysClr val="windowText" lastClr="000000"/>
                    </a:solidFill>
                    <a:latin typeface="Calibri" panose="020F0502020204030204" pitchFamily="34" charset="0"/>
                    <a:ea typeface="Calibri" panose="020F0502020204030204" pitchFamily="34" charset="0"/>
                    <a:cs typeface="Calibri" panose="020F0502020204030204" pitchFamily="34" charset="0"/>
                  </a:defRPr>
                </a:pPr>
                <a:r>
                  <a:rPr lang="en-CA" sz="1600"/>
                  <a:t>Annual Unmet Cooling Hours</a:t>
                </a:r>
              </a:p>
            </c:rich>
          </c:tx>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Calibri" panose="020F0502020204030204" pitchFamily="34" charset="0"/>
                  <a:ea typeface="Calibri" panose="020F0502020204030204" pitchFamily="34" charset="0"/>
                  <a:cs typeface="Calibri" panose="020F050202020403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762888752"/>
        <c:crosses val="autoZero"/>
        <c:crossBetween val="between"/>
        <c:majorUnit val="200"/>
      </c:valAx>
      <c:spPr>
        <a:noFill/>
        <a:ln w="15875">
          <a:solidFill>
            <a:schemeClr val="tx1"/>
          </a:solid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4.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0.15903</cdr:x>
      <cdr:y>0.11231</cdr:y>
    </cdr:from>
    <cdr:to>
      <cdr:x>0.57498</cdr:x>
      <cdr:y>0.81521</cdr:y>
    </cdr:to>
    <cdr:sp macro="" textlink="">
      <cdr:nvSpPr>
        <cdr:cNvPr id="2" name="Rectangle 1">
          <a:extLst xmlns:a="http://schemas.openxmlformats.org/drawingml/2006/main">
            <a:ext uri="{FF2B5EF4-FFF2-40B4-BE49-F238E27FC236}">
              <a16:creationId xmlns:a16="http://schemas.microsoft.com/office/drawing/2014/main" id="{2D4EECDB-6B7C-2C0B-3B10-0DB31E2F446F}"/>
            </a:ext>
          </a:extLst>
        </cdr:cNvPr>
        <cdr:cNvSpPr/>
      </cdr:nvSpPr>
      <cdr:spPr>
        <a:xfrm xmlns:a="http://schemas.openxmlformats.org/drawingml/2006/main">
          <a:off x="1065128" y="557010"/>
          <a:ext cx="2785867" cy="3486150"/>
        </a:xfrm>
        <a:prstGeom xmlns:a="http://schemas.openxmlformats.org/drawingml/2006/main" prst="rect">
          <a:avLst/>
        </a:prstGeom>
        <a:solidFill xmlns:a="http://schemas.openxmlformats.org/drawingml/2006/main">
          <a:schemeClr val="accent5">
            <a:lumMod val="20000"/>
            <a:lumOff val="80000"/>
            <a:alpha val="40000"/>
          </a:schemeClr>
        </a:solidFill>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CA" kern="1200"/>
        </a:p>
      </cdr:txBody>
    </cdr:sp>
  </cdr:relSizeAnchor>
  <cdr:relSizeAnchor xmlns:cdr="http://schemas.openxmlformats.org/drawingml/2006/chartDrawing">
    <cdr:from>
      <cdr:x>0.57599</cdr:x>
      <cdr:y>0.11103</cdr:y>
    </cdr:from>
    <cdr:to>
      <cdr:x>0.73328</cdr:x>
      <cdr:y>0.81585</cdr:y>
    </cdr:to>
    <cdr:sp macro="" textlink="">
      <cdr:nvSpPr>
        <cdr:cNvPr id="3" name="Rectangle 2">
          <a:extLst xmlns:a="http://schemas.openxmlformats.org/drawingml/2006/main">
            <a:ext uri="{FF2B5EF4-FFF2-40B4-BE49-F238E27FC236}">
              <a16:creationId xmlns:a16="http://schemas.microsoft.com/office/drawing/2014/main" id="{C6A144DD-64F9-1C83-844D-B1767ED2A2E3}"/>
            </a:ext>
          </a:extLst>
        </cdr:cNvPr>
        <cdr:cNvSpPr/>
      </cdr:nvSpPr>
      <cdr:spPr>
        <a:xfrm xmlns:a="http://schemas.openxmlformats.org/drawingml/2006/main">
          <a:off x="3857726" y="550659"/>
          <a:ext cx="1053476" cy="3495675"/>
        </a:xfrm>
        <a:prstGeom xmlns:a="http://schemas.openxmlformats.org/drawingml/2006/main" prst="rect">
          <a:avLst/>
        </a:prstGeom>
        <a:solidFill xmlns:a="http://schemas.openxmlformats.org/drawingml/2006/main">
          <a:srgbClr val="7030A0">
            <a:alpha val="10000"/>
          </a:srgbClr>
        </a:solidFill>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CA" kern="12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825CCE-54EF-4DB7-BEDD-B48DA94938F0}" type="datetimeFigureOut">
              <a:rPr lang="zh-CN" altLang="en-US" smtClean="0"/>
              <a:t>2025/11/12</a:t>
            </a:fld>
            <a:endParaRPr lang="zh-CN"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23F5ED-C5F5-4883-AD97-611DC7B54315}" type="slidenum">
              <a:rPr lang="zh-CN" altLang="en-US" smtClean="0"/>
              <a:t>‹#›</a:t>
            </a:fld>
            <a:endParaRPr lang="zh-CN" altLang="en-US"/>
          </a:p>
        </p:txBody>
      </p:sp>
    </p:spTree>
    <p:extLst>
      <p:ext uri="{BB962C8B-B14F-4D97-AF65-F5344CB8AC3E}">
        <p14:creationId xmlns:p14="http://schemas.microsoft.com/office/powerpoint/2010/main" val="1792437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effectLst/>
              </a:rPr>
              <a:t>Good morning everyone</a:t>
            </a:r>
            <a:r>
              <a:rPr lang="en-CA" altLang="zh-CN" dirty="0">
                <a:effectLst/>
              </a:rPr>
              <a:t>!</a:t>
            </a:r>
            <a:r>
              <a:rPr lang="en-US" altLang="zh-CN" dirty="0">
                <a:effectLst/>
              </a:rPr>
              <a:t> My name is Ken Chen. I’m a master’s student in Building Science graduate program at BCIT, supervised by Dr. Bo Li.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effectLst/>
              </a:rPr>
              <a:t>It’s great to be here today. I actually attended this conference over the past two years, sitting somewhere near the back, and I never thought I’d be up here presenting this time. So it’s really exciting, and a little surreal, to be sharing my research with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effectLst/>
              </a:rPr>
              <a:t>Today I’ll </a:t>
            </a:r>
            <a:r>
              <a:rPr lang="en-CA" altLang="zh-CN" dirty="0">
                <a:effectLst/>
              </a:rPr>
              <a:t>be</a:t>
            </a:r>
            <a:r>
              <a:rPr lang="zh-CN" altLang="en-US" dirty="0">
                <a:effectLst/>
              </a:rPr>
              <a:t> </a:t>
            </a:r>
            <a:r>
              <a:rPr lang="en-US" altLang="zh-CN" dirty="0">
                <a:effectLst/>
              </a:rPr>
              <a:t>talking about my research on integrating an air-side economizer and a water-based thermal energy storage system to provide free cooling for a Canadian home.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effectLst/>
              </a:rPr>
              <a:t>To begin, let’s take a quick look at the background of this study.</a:t>
            </a:r>
          </a:p>
        </p:txBody>
      </p:sp>
      <p:sp>
        <p:nvSpPr>
          <p:cNvPr id="4" name="Slide Number Placeholder 3"/>
          <p:cNvSpPr>
            <a:spLocks noGrp="1"/>
          </p:cNvSpPr>
          <p:nvPr>
            <p:ph type="sldNum" sz="quarter" idx="5"/>
          </p:nvPr>
        </p:nvSpPr>
        <p:spPr/>
        <p:txBody>
          <a:bodyPr/>
          <a:lstStyle/>
          <a:p>
            <a:fld id="{754C9273-5BA2-4647-B519-633604DB5F29}" type="slidenum">
              <a:rPr lang="zh-CN" altLang="en-US" smtClean="0"/>
              <a:t>1</a:t>
            </a:fld>
            <a:endParaRPr lang="zh-CN" altLang="en-US"/>
          </a:p>
        </p:txBody>
      </p:sp>
    </p:spTree>
    <p:extLst>
      <p:ext uri="{BB962C8B-B14F-4D97-AF65-F5344CB8AC3E}">
        <p14:creationId xmlns:p14="http://schemas.microsoft.com/office/powerpoint/2010/main" val="882205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D8996-1795-1E65-ED0E-3914B6702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04E1A7-86DA-96F7-C821-DE4FD02C64D5}"/>
              </a:ext>
            </a:extLst>
          </p:cNvPr>
          <p:cNvSpPr>
            <a:spLocks noGrp="1" noRot="1" noChangeAspect="1"/>
          </p:cNvSpPr>
          <p:nvPr>
            <p:ph type="sldImg"/>
          </p:nvPr>
        </p:nvSpPr>
        <p:spPr/>
        <p:txBody>
          <a:bodyPr/>
          <a:lstStyle/>
          <a:p>
            <a:endParaRPr lang="en-CA"/>
          </a:p>
        </p:txBody>
      </p:sp>
      <p:sp>
        <p:nvSpPr>
          <p:cNvPr id="3" name="Notes Placeholder 2">
            <a:extLst>
              <a:ext uri="{FF2B5EF4-FFF2-40B4-BE49-F238E27FC236}">
                <a16:creationId xmlns:a16="http://schemas.microsoft.com/office/drawing/2014/main" id="{22836DC8-44C5-3729-4D46-BB416134A254}"/>
              </a:ext>
            </a:extLst>
          </p:cNvPr>
          <p:cNvSpPr>
            <a:spLocks noGrp="1"/>
          </p:cNvSpPr>
          <p:nvPr>
            <p:ph type="body" idx="1"/>
          </p:nvPr>
        </p:nvSpPr>
        <p:spPr/>
        <p:txBody>
          <a:bodyPr/>
          <a:lstStyle/>
          <a:p>
            <a:pPr marL="0" indent="0">
              <a:buFontTx/>
              <a:buNone/>
            </a:pPr>
            <a:r>
              <a:rPr lang="en-CA" dirty="0"/>
              <a:t>Next, let’s look at how </a:t>
            </a:r>
            <a:r>
              <a:rPr lang="en-US" dirty="0"/>
              <a:t>this combined free cooling system affected the energy use of a house with mechanical cooling.</a:t>
            </a:r>
          </a:p>
          <a:p>
            <a:pPr marL="0" indent="0">
              <a:buFontTx/>
              <a:buNone/>
            </a:pPr>
            <a:endParaRPr lang="en-US" dirty="0"/>
          </a:p>
          <a:p>
            <a:pPr marL="0" indent="0">
              <a:buFontTx/>
              <a:buNone/>
            </a:pPr>
            <a:r>
              <a:rPr lang="en-US" dirty="0"/>
              <a:t>The chart on the left shows that after implementing the combined system, the energy used by the ASHP for cooling </a:t>
            </a:r>
            <a:r>
              <a:rPr lang="en-US" altLang="zh-CN" dirty="0"/>
              <a:t>dropped dramatically </a:t>
            </a:r>
            <a:r>
              <a:rPr lang="en-US" dirty="0"/>
              <a:t>from over 450 kWh per year to just 5 kWh.</a:t>
            </a:r>
          </a:p>
          <a:p>
            <a:pPr marL="0" indent="0">
              <a:buFontTx/>
              <a:buNone/>
            </a:pPr>
            <a:endParaRPr lang="en-US" dirty="0"/>
          </a:p>
          <a:p>
            <a:pPr marL="0" indent="0">
              <a:buFontTx/>
              <a:buNone/>
            </a:pPr>
            <a:r>
              <a:rPr lang="en-US" dirty="0"/>
              <a:t>The table on the right further shows the building’s reduced reliance on mechanical cooling. The system not only lowered the ASHP’s peak cooling rate, but also reduced its cooling operation time, number of on-off cycles, and the occurrence of short cycling events.</a:t>
            </a:r>
          </a:p>
          <a:p>
            <a:pPr marL="0" indent="0">
              <a:buFontTx/>
              <a:buNone/>
            </a:pPr>
            <a:endParaRPr lang="en-US" dirty="0"/>
          </a:p>
          <a:p>
            <a:pPr marL="0" indent="0">
              <a:buFontTx/>
              <a:buNone/>
            </a:pPr>
            <a:r>
              <a:rPr lang="en-US" dirty="0"/>
              <a:t>Although the TES system consumed some additional energy for pumping and heat rejection, these were much smaller than the cooling energy savings.</a:t>
            </a:r>
          </a:p>
          <a:p>
            <a:pPr marL="0" indent="0">
              <a:buFontTx/>
              <a:buNone/>
            </a:pPr>
            <a:endParaRPr lang="en-US" dirty="0"/>
          </a:p>
          <a:p>
            <a:pPr marL="0" indent="0">
              <a:buFontTx/>
              <a:buNone/>
            </a:pPr>
            <a:r>
              <a:rPr lang="en-US" dirty="0"/>
              <a:t>So overall, the building’s total energy use was reduced, and its energy efficiency was improved.</a:t>
            </a:r>
            <a:endParaRPr lang="en-CA" dirty="0"/>
          </a:p>
        </p:txBody>
      </p:sp>
      <p:sp>
        <p:nvSpPr>
          <p:cNvPr id="4" name="Slide Number Placeholder 3">
            <a:extLst>
              <a:ext uri="{FF2B5EF4-FFF2-40B4-BE49-F238E27FC236}">
                <a16:creationId xmlns:a16="http://schemas.microsoft.com/office/drawing/2014/main" id="{3CF9A18C-8DDB-14C0-0BFB-8556B8F1EBDC}"/>
              </a:ext>
            </a:extLst>
          </p:cNvPr>
          <p:cNvSpPr>
            <a:spLocks noGrp="1"/>
          </p:cNvSpPr>
          <p:nvPr>
            <p:ph type="sldNum" sz="quarter" idx="5"/>
          </p:nvPr>
        </p:nvSpPr>
        <p:spPr/>
        <p:txBody>
          <a:bodyPr/>
          <a:lstStyle/>
          <a:p>
            <a:fld id="{9723F5ED-C5F5-4883-AD97-611DC7B54315}" type="slidenum">
              <a:rPr lang="zh-CN" altLang="en-US" smtClean="0"/>
              <a:t>10</a:t>
            </a:fld>
            <a:endParaRPr lang="zh-CN" altLang="en-US"/>
          </a:p>
        </p:txBody>
      </p:sp>
    </p:spTree>
    <p:extLst>
      <p:ext uri="{BB962C8B-B14F-4D97-AF65-F5344CB8AC3E}">
        <p14:creationId xmlns:p14="http://schemas.microsoft.com/office/powerpoint/2010/main" val="2324642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F9718-6B46-31EA-373E-71EEF79F5A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EF9053-4EAA-6CB8-557A-4D8E2802D1E3}"/>
              </a:ext>
            </a:extLst>
          </p:cNvPr>
          <p:cNvSpPr>
            <a:spLocks noGrp="1" noRot="1" noChangeAspect="1"/>
          </p:cNvSpPr>
          <p:nvPr>
            <p:ph type="sldImg"/>
          </p:nvPr>
        </p:nvSpPr>
        <p:spPr/>
        <p:txBody>
          <a:bodyPr/>
          <a:lstStyle/>
          <a:p>
            <a:endParaRPr lang="en-CA"/>
          </a:p>
        </p:txBody>
      </p:sp>
      <p:sp>
        <p:nvSpPr>
          <p:cNvPr id="3" name="Notes Placeholder 2">
            <a:extLst>
              <a:ext uri="{FF2B5EF4-FFF2-40B4-BE49-F238E27FC236}">
                <a16:creationId xmlns:a16="http://schemas.microsoft.com/office/drawing/2014/main" id="{60221712-C2E4-8877-3A8B-20408F8EA6F8}"/>
              </a:ext>
            </a:extLst>
          </p:cNvPr>
          <p:cNvSpPr>
            <a:spLocks noGrp="1"/>
          </p:cNvSpPr>
          <p:nvPr>
            <p:ph type="body" idx="1"/>
          </p:nvPr>
        </p:nvSpPr>
        <p:spPr/>
        <p:txBody>
          <a:bodyPr/>
          <a:lstStyle/>
          <a:p>
            <a:pPr rtl="0" fontAlgn="ctr"/>
            <a:r>
              <a:rPr lang="en-US" dirty="0"/>
              <a:t>Finally, let’s summarize the key findings and implications of this study.</a:t>
            </a:r>
          </a:p>
          <a:p>
            <a:pPr rtl="0" fontAlgn="ctr"/>
            <a:endParaRPr lang="en-CA" sz="1200" kern="1200" dirty="0">
              <a:solidFill>
                <a:schemeClr val="tx1"/>
              </a:solidFill>
              <a:effectLst/>
              <a:latin typeface="+mn-lt"/>
              <a:ea typeface="+mn-ea"/>
              <a:cs typeface="+mn-cs"/>
            </a:endParaRPr>
          </a:p>
          <a:p>
            <a:pPr rtl="0" fontAlgn="ctr"/>
            <a:r>
              <a:rPr lang="en-CA" sz="1200" kern="1200" dirty="0">
                <a:solidFill>
                  <a:schemeClr val="tx1"/>
                </a:solidFill>
                <a:effectLst/>
                <a:latin typeface="+mn-lt"/>
                <a:ea typeface="+mn-ea"/>
                <a:cs typeface="+mn-cs"/>
              </a:rPr>
              <a:t>For a Part 9 single-detached house in Vancouver, integrating an ASE with a WTES system proved effective in improving indoor thermal comfort when there is no mechanical cooling, and reducing cooling energy use when mechanical cooling is available. </a:t>
            </a:r>
          </a:p>
          <a:p>
            <a:pPr rtl="0" fontAlgn="ctr"/>
            <a:endParaRPr lang="en-CA" sz="1200" kern="1200" dirty="0">
              <a:solidFill>
                <a:schemeClr val="tx1"/>
              </a:solidFill>
              <a:effectLst/>
              <a:latin typeface="+mn-lt"/>
              <a:ea typeface="+mn-ea"/>
              <a:cs typeface="+mn-cs"/>
            </a:endParaRPr>
          </a:p>
          <a:p>
            <a:pPr rtl="0" fontAlgn="ctr"/>
            <a:r>
              <a:rPr lang="en-CA" sz="1200" kern="1200" dirty="0">
                <a:solidFill>
                  <a:schemeClr val="tx1"/>
                </a:solidFill>
                <a:effectLst/>
                <a:latin typeface="+mn-lt"/>
                <a:ea typeface="+mn-ea"/>
                <a:cs typeface="+mn-cs"/>
              </a:rPr>
              <a:t>In this way, the system can enhance the resilience of single-detached houses during extreme heat events.</a:t>
            </a:r>
          </a:p>
          <a:p>
            <a:pPr rtl="0" fontAlgn="ctr"/>
            <a:endParaRPr lang="en-US" sz="1200" kern="1200" dirty="0">
              <a:solidFill>
                <a:schemeClr val="tx1"/>
              </a:solidFill>
              <a:effectLst/>
              <a:latin typeface="+mn-lt"/>
              <a:ea typeface="+mn-ea"/>
              <a:cs typeface="+mn-cs"/>
            </a:endParaRPr>
          </a:p>
          <a:p>
            <a:pPr rtl="0" fontAlgn="ctr"/>
            <a:r>
              <a:rPr lang="en-US" sz="1200" kern="1200" dirty="0">
                <a:solidFill>
                  <a:schemeClr val="tx1"/>
                </a:solidFill>
                <a:effectLst/>
                <a:latin typeface="+mn-lt"/>
                <a:ea typeface="+mn-ea"/>
                <a:cs typeface="+mn-cs"/>
              </a:rPr>
              <a:t>As we know, the BC Building Code 2024 introduced a maximum design temperature limit for a single living space in each dwelling unit to minimize the risk to health and safety from overheating. It also suggested that maintaining a safe temperature can involve a combination of both passive and active strategies.</a:t>
            </a:r>
          </a:p>
          <a:p>
            <a:pPr rtl="0" fontAlgn="ctr"/>
            <a:endParaRPr lang="en-US" dirty="0"/>
          </a:p>
          <a:p>
            <a:pPr marL="0" marR="0" lvl="0" indent="0" algn="l" defTabSz="914400" rtl="0" eaLnBrk="1" fontAlgn="ctr" latinLnBrk="0" hangingPunct="1">
              <a:lnSpc>
                <a:spcPct val="100000"/>
              </a:lnSpc>
              <a:spcBef>
                <a:spcPts val="0"/>
              </a:spcBef>
              <a:spcAft>
                <a:spcPts val="0"/>
              </a:spcAft>
              <a:buClrTx/>
              <a:buSzTx/>
              <a:buFontTx/>
              <a:buNone/>
              <a:tabLst/>
              <a:defRPr/>
            </a:pPr>
            <a:r>
              <a:rPr lang="en-US" dirty="0"/>
              <a:t>I believe that if the system proposed in this research is combined with high-performance envelopes, the building’s resilience during extreme heat could be further enhanced.</a:t>
            </a:r>
          </a:p>
          <a:p>
            <a:pPr marL="0" marR="0" lvl="0" indent="0" algn="l" defTabSz="914400" rtl="0" eaLnBrk="1" fontAlgn="ctr" latinLnBrk="0" hangingPunct="1">
              <a:lnSpc>
                <a:spcPct val="100000"/>
              </a:lnSpc>
              <a:spcBef>
                <a:spcPts val="0"/>
              </a:spcBef>
              <a:spcAft>
                <a:spcPts val="0"/>
              </a:spcAft>
              <a:buClrTx/>
              <a:buSzTx/>
              <a:buFontTx/>
              <a:buNone/>
              <a:tabLst/>
              <a:defRPr/>
            </a:pPr>
            <a:br>
              <a:rPr lang="en-US" dirty="0"/>
            </a:br>
            <a:r>
              <a:rPr lang="en-US" dirty="0"/>
              <a:t>The envelope would reduce daytime external heat gain and help the delivered cooling last longer, while the free cooling system would actively remove internal heat—making them complementary to each other.</a:t>
            </a:r>
          </a:p>
          <a:p>
            <a:pPr marL="0" marR="0" lvl="0" indent="0" algn="l" defTabSz="914400" rtl="0" eaLnBrk="1" fontAlgn="ctr"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ctr" latinLnBrk="0" hangingPunct="1">
              <a:lnSpc>
                <a:spcPct val="100000"/>
              </a:lnSpc>
              <a:spcBef>
                <a:spcPts val="0"/>
              </a:spcBef>
              <a:spcAft>
                <a:spcPts val="0"/>
              </a:spcAft>
              <a:buClrTx/>
              <a:buSzTx/>
              <a:buFontTx/>
              <a:buNone/>
              <a:tabLst/>
              <a:defRPr/>
            </a:pPr>
            <a:r>
              <a:rPr lang="en-US" b="0" dirty="0"/>
              <a:t>So overall, this approach could be a promising low-energy cooling solution for Canadian homes, especially in mild climates like Vancouver.</a:t>
            </a:r>
          </a:p>
          <a:p>
            <a:pPr marL="0" marR="0" lvl="0" indent="0" algn="l" defTabSz="914400" rtl="0" eaLnBrk="1" fontAlgn="ctr"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ctr" latinLnBrk="0" hangingPunct="1">
              <a:lnSpc>
                <a:spcPct val="100000"/>
              </a:lnSpc>
              <a:spcBef>
                <a:spcPts val="0"/>
              </a:spcBef>
              <a:spcAft>
                <a:spcPts val="0"/>
              </a:spcAft>
              <a:buClrTx/>
              <a:buSzTx/>
              <a:buFontTx/>
              <a:buNone/>
              <a:tabLst/>
              <a:defRPr/>
            </a:pPr>
            <a:endParaRPr lang="en-US" b="0" dirty="0"/>
          </a:p>
        </p:txBody>
      </p:sp>
      <p:sp>
        <p:nvSpPr>
          <p:cNvPr id="4" name="Slide Number Placeholder 3">
            <a:extLst>
              <a:ext uri="{FF2B5EF4-FFF2-40B4-BE49-F238E27FC236}">
                <a16:creationId xmlns:a16="http://schemas.microsoft.com/office/drawing/2014/main" id="{8865BED7-9E4A-55C0-F06E-F94680F8C291}"/>
              </a:ext>
            </a:extLst>
          </p:cNvPr>
          <p:cNvSpPr>
            <a:spLocks noGrp="1"/>
          </p:cNvSpPr>
          <p:nvPr>
            <p:ph type="sldNum" sz="quarter" idx="5"/>
          </p:nvPr>
        </p:nvSpPr>
        <p:spPr/>
        <p:txBody>
          <a:bodyPr/>
          <a:lstStyle/>
          <a:p>
            <a:fld id="{9723F5ED-C5F5-4883-AD97-611DC7B54315}" type="slidenum">
              <a:rPr lang="zh-CN" altLang="en-US" smtClean="0"/>
              <a:t>11</a:t>
            </a:fld>
            <a:endParaRPr lang="zh-CN" altLang="en-US"/>
          </a:p>
        </p:txBody>
      </p:sp>
    </p:spTree>
    <p:extLst>
      <p:ext uri="{BB962C8B-B14F-4D97-AF65-F5344CB8AC3E}">
        <p14:creationId xmlns:p14="http://schemas.microsoft.com/office/powerpoint/2010/main" val="2853005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That’s all for my presentation today.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Thank you very much for your time and attention.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I’ll be happy to take any questions you may have.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And if you’d like to connect or discuss this further, you can scan the QR code here to find me on LinkedIn.</a:t>
            </a:r>
          </a:p>
        </p:txBody>
      </p:sp>
      <p:sp>
        <p:nvSpPr>
          <p:cNvPr id="4" name="Slide Number Placeholder 3"/>
          <p:cNvSpPr>
            <a:spLocks noGrp="1"/>
          </p:cNvSpPr>
          <p:nvPr>
            <p:ph type="sldNum" sz="quarter" idx="5"/>
          </p:nvPr>
        </p:nvSpPr>
        <p:spPr/>
        <p:txBody>
          <a:bodyPr/>
          <a:lstStyle/>
          <a:p>
            <a:fld id="{754C9273-5BA2-4647-B519-633604DB5F29}" type="slidenum">
              <a:rPr lang="zh-CN" altLang="en-US" smtClean="0"/>
              <a:t>12</a:t>
            </a:fld>
            <a:endParaRPr lang="zh-CN" altLang="en-US"/>
          </a:p>
        </p:txBody>
      </p:sp>
    </p:spTree>
    <p:extLst>
      <p:ext uri="{BB962C8B-B14F-4D97-AF65-F5344CB8AC3E}">
        <p14:creationId xmlns:p14="http://schemas.microsoft.com/office/powerpoint/2010/main" val="4150566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B6F57-D4E7-0423-7F5A-AFF7DD4AF5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F6DB89-2ED0-6A1C-F935-27E77FC5D9E7}"/>
              </a:ext>
            </a:extLst>
          </p:cNvPr>
          <p:cNvSpPr>
            <a:spLocks noGrp="1" noRot="1" noChangeAspect="1"/>
          </p:cNvSpPr>
          <p:nvPr>
            <p:ph type="sldImg"/>
          </p:nvPr>
        </p:nvSpPr>
        <p:spPr/>
        <p:txBody>
          <a:bodyPr/>
          <a:lstStyle/>
          <a:p>
            <a:endParaRPr lang="en-CA"/>
          </a:p>
        </p:txBody>
      </p:sp>
      <p:sp>
        <p:nvSpPr>
          <p:cNvPr id="3" name="Notes Placeholder 2">
            <a:extLst>
              <a:ext uri="{FF2B5EF4-FFF2-40B4-BE49-F238E27FC236}">
                <a16:creationId xmlns:a16="http://schemas.microsoft.com/office/drawing/2014/main" id="{0F524986-BA3D-B7D6-98D4-37A711058D11}"/>
              </a:ext>
            </a:extLst>
          </p:cNvPr>
          <p:cNvSpPr>
            <a:spLocks noGrp="1"/>
          </p:cNvSpPr>
          <p:nvPr>
            <p:ph type="body" idx="1"/>
          </p:nvPr>
        </p:nvSpPr>
        <p:spPr/>
        <p:txBody>
          <a:bodyPr/>
          <a:lstStyle/>
          <a:p>
            <a:pPr marL="0" indent="0">
              <a:buFontTx/>
              <a:buNone/>
            </a:pPr>
            <a:r>
              <a:rPr lang="en-CA" dirty="0"/>
              <a:t>As we know, the building sector is a major contributor to climate change, accounting for roughly one-third of global energy consumption.</a:t>
            </a:r>
          </a:p>
          <a:p>
            <a:pPr marL="0" indent="0">
              <a:buFontTx/>
              <a:buNone/>
            </a:pPr>
            <a:endParaRPr lang="en-CA" dirty="0"/>
          </a:p>
          <a:p>
            <a:pPr marL="0" indent="0">
              <a:buFontTx/>
              <a:buNone/>
            </a:pPr>
            <a:r>
              <a:rPr lang="en-CA" dirty="0"/>
              <a:t>In Canada, the residential sector alone represents about 16% of national energy use, and single-detached houses are by far the largest energy consumers among all residential building types, responsible for over 60% of total residential energy consumption. </a:t>
            </a:r>
          </a:p>
          <a:p>
            <a:pPr marL="0" indent="0">
              <a:buFontTx/>
              <a:buNone/>
            </a:pPr>
            <a:endParaRPr lang="en-CA" dirty="0"/>
          </a:p>
          <a:p>
            <a:pPr marL="0" indent="0">
              <a:buFontTx/>
              <a:buNone/>
            </a:pPr>
            <a:r>
              <a:rPr lang="en-CA" dirty="0"/>
              <a:t>This means that even modest improvements in the energy performance of single-detached dwellings can have a significant national impact.</a:t>
            </a:r>
          </a:p>
          <a:p>
            <a:pPr marL="0" indent="0">
              <a:buFontTx/>
              <a:buNone/>
            </a:pPr>
            <a:endParaRPr lang="en-CA" dirty="0"/>
          </a:p>
          <a:p>
            <a:pPr marL="0" indent="0">
              <a:buFontTx/>
              <a:buNone/>
            </a:pPr>
            <a:r>
              <a:rPr lang="en-CA" dirty="0"/>
              <a:t>Historically, most residential energy use has gone toward heating, while cooling accounted for only about 2%, mainly because of Canada’s mild summers and the limited use of air-conditioning.</a:t>
            </a:r>
          </a:p>
        </p:txBody>
      </p:sp>
      <p:sp>
        <p:nvSpPr>
          <p:cNvPr id="4" name="Slide Number Placeholder 3">
            <a:extLst>
              <a:ext uri="{FF2B5EF4-FFF2-40B4-BE49-F238E27FC236}">
                <a16:creationId xmlns:a16="http://schemas.microsoft.com/office/drawing/2014/main" id="{C460394C-AA99-AC60-1878-9C116FB4F0EE}"/>
              </a:ext>
            </a:extLst>
          </p:cNvPr>
          <p:cNvSpPr>
            <a:spLocks noGrp="1"/>
          </p:cNvSpPr>
          <p:nvPr>
            <p:ph type="sldNum" sz="quarter" idx="5"/>
          </p:nvPr>
        </p:nvSpPr>
        <p:spPr/>
        <p:txBody>
          <a:bodyPr/>
          <a:lstStyle/>
          <a:p>
            <a:fld id="{9723F5ED-C5F5-4883-AD97-611DC7B54315}" type="slidenum">
              <a:rPr lang="zh-CN" altLang="en-US" smtClean="0"/>
              <a:t>2</a:t>
            </a:fld>
            <a:endParaRPr lang="zh-CN" altLang="en-US"/>
          </a:p>
        </p:txBody>
      </p:sp>
    </p:spTree>
    <p:extLst>
      <p:ext uri="{BB962C8B-B14F-4D97-AF65-F5344CB8AC3E}">
        <p14:creationId xmlns:p14="http://schemas.microsoft.com/office/powerpoint/2010/main" val="1644453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203AF-AF6D-3029-C8B4-B1C3AFAA27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687143-C0F8-0E86-C28F-218733173698}"/>
              </a:ext>
            </a:extLst>
          </p:cNvPr>
          <p:cNvSpPr>
            <a:spLocks noGrp="1" noRot="1" noChangeAspect="1"/>
          </p:cNvSpPr>
          <p:nvPr>
            <p:ph type="sldImg"/>
          </p:nvPr>
        </p:nvSpPr>
        <p:spPr/>
        <p:txBody>
          <a:bodyPr/>
          <a:lstStyle/>
          <a:p>
            <a:endParaRPr lang="en-CA"/>
          </a:p>
        </p:txBody>
      </p:sp>
      <p:sp>
        <p:nvSpPr>
          <p:cNvPr id="3" name="Notes Placeholder 2">
            <a:extLst>
              <a:ext uri="{FF2B5EF4-FFF2-40B4-BE49-F238E27FC236}">
                <a16:creationId xmlns:a16="http://schemas.microsoft.com/office/drawing/2014/main" id="{3D79C929-4A71-D0A9-707F-69BA365D57F6}"/>
              </a:ext>
            </a:extLst>
          </p:cNvPr>
          <p:cNvSpPr>
            <a:spLocks noGrp="1"/>
          </p:cNvSpPr>
          <p:nvPr>
            <p:ph type="body" idx="1"/>
          </p:nvPr>
        </p:nvSpPr>
        <p:spPr/>
        <p:txBody>
          <a:bodyPr/>
          <a:lstStyle/>
          <a:p>
            <a:pPr marL="0" indent="0">
              <a:buFontTx/>
              <a:buNone/>
            </a:pPr>
            <a:r>
              <a:rPr lang="en-CA" sz="1200" dirty="0"/>
              <a:t>However, this situation is changing due to the warming climate.</a:t>
            </a:r>
          </a:p>
          <a:p>
            <a:pPr marL="0" indent="0">
              <a:buFontTx/>
              <a:buNone/>
            </a:pPr>
            <a:endParaRPr lang="en-CA" sz="1200" dirty="0"/>
          </a:p>
          <a:p>
            <a:pPr marL="0" indent="0">
              <a:buFontTx/>
              <a:buNone/>
            </a:pPr>
            <a:r>
              <a:rPr lang="en-CA" sz="1200" dirty="0"/>
              <a:t>Over the past few decades, Canada’s average annual temperature had risen by 1.7 degrees, that’s roughly twice the global average rate.</a:t>
            </a:r>
          </a:p>
          <a:p>
            <a:pPr marL="0" indent="0">
              <a:buFontTx/>
              <a:buNone/>
            </a:pPr>
            <a:endParaRPr lang="en-CA" sz="1200" dirty="0"/>
          </a:p>
          <a:p>
            <a:pPr marL="0" indent="0">
              <a:buFontTx/>
              <a:buNone/>
            </a:pPr>
            <a:r>
              <a:rPr lang="en-CA" sz="1200" dirty="0"/>
              <a:t>We’ve already started to see the impacts of this change: extreme heat events are becoming more frequent and more intense. </a:t>
            </a:r>
          </a:p>
          <a:p>
            <a:pPr marL="0" indent="0">
              <a:buFontTx/>
              <a:buNone/>
            </a:pPr>
            <a:endParaRPr lang="en-CA" sz="1200" dirty="0"/>
          </a:p>
          <a:p>
            <a:pPr marL="0" indent="0">
              <a:buFontTx/>
              <a:buNone/>
            </a:pPr>
            <a:r>
              <a:rPr lang="en-CA" sz="1200" dirty="0"/>
              <a:t>For example, the 2021 heat wave caused devastating impacts here in British Columbia.</a:t>
            </a:r>
          </a:p>
          <a:p>
            <a:pPr marL="0" indent="0">
              <a:buFontTx/>
              <a:buNone/>
            </a:pPr>
            <a:endParaRPr lang="en-CA" sz="1200" dirty="0"/>
          </a:p>
          <a:p>
            <a:pPr marL="0" indent="0">
              <a:buFontTx/>
              <a:buNone/>
            </a:pPr>
            <a:r>
              <a:rPr lang="en-CA" sz="1200" dirty="0"/>
              <a:t>As a result, more and more Canadian households have been installing air conditioners in recent years.</a:t>
            </a:r>
          </a:p>
          <a:p>
            <a:pPr marL="0" indent="0">
              <a:buFontTx/>
              <a:buNone/>
            </a:pPr>
            <a:endParaRPr lang="en-CA" sz="1200" dirty="0"/>
          </a:p>
          <a:p>
            <a:pPr marL="0" indent="0">
              <a:buFontTx/>
              <a:buNone/>
            </a:pPr>
            <a:r>
              <a:rPr lang="en-CA" sz="1200" dirty="0"/>
              <a:t>According to climate projections, this warming trend is expected to continue, meaning that the demand for space cooling in Canadian homes will keep increasing in the near future.</a:t>
            </a:r>
          </a:p>
        </p:txBody>
      </p:sp>
      <p:sp>
        <p:nvSpPr>
          <p:cNvPr id="4" name="Slide Number Placeholder 3">
            <a:extLst>
              <a:ext uri="{FF2B5EF4-FFF2-40B4-BE49-F238E27FC236}">
                <a16:creationId xmlns:a16="http://schemas.microsoft.com/office/drawing/2014/main" id="{9C4116D6-4F1A-1ED9-0E5C-603122C304D9}"/>
              </a:ext>
            </a:extLst>
          </p:cNvPr>
          <p:cNvSpPr>
            <a:spLocks noGrp="1"/>
          </p:cNvSpPr>
          <p:nvPr>
            <p:ph type="sldNum" sz="quarter" idx="5"/>
          </p:nvPr>
        </p:nvSpPr>
        <p:spPr/>
        <p:txBody>
          <a:bodyPr/>
          <a:lstStyle/>
          <a:p>
            <a:fld id="{9723F5ED-C5F5-4883-AD97-611DC7B54315}" type="slidenum">
              <a:rPr lang="zh-CN" altLang="en-US" smtClean="0"/>
              <a:t>3</a:t>
            </a:fld>
            <a:endParaRPr lang="zh-CN" altLang="en-US"/>
          </a:p>
        </p:txBody>
      </p:sp>
    </p:spTree>
    <p:extLst>
      <p:ext uri="{BB962C8B-B14F-4D97-AF65-F5344CB8AC3E}">
        <p14:creationId xmlns:p14="http://schemas.microsoft.com/office/powerpoint/2010/main" val="2469449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44651-45B4-12B0-C52C-263279D91B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299599-D3D0-FE00-F695-7388AD6ED2BF}"/>
              </a:ext>
            </a:extLst>
          </p:cNvPr>
          <p:cNvSpPr>
            <a:spLocks noGrp="1" noRot="1" noChangeAspect="1"/>
          </p:cNvSpPr>
          <p:nvPr>
            <p:ph type="sldImg"/>
          </p:nvPr>
        </p:nvSpPr>
        <p:spPr/>
        <p:txBody>
          <a:bodyPr/>
          <a:lstStyle/>
          <a:p>
            <a:endParaRPr lang="en-CA"/>
          </a:p>
        </p:txBody>
      </p:sp>
      <p:sp>
        <p:nvSpPr>
          <p:cNvPr id="3" name="Notes Placeholder 2">
            <a:extLst>
              <a:ext uri="{FF2B5EF4-FFF2-40B4-BE49-F238E27FC236}">
                <a16:creationId xmlns:a16="http://schemas.microsoft.com/office/drawing/2014/main" id="{B2ECA8EE-CFDB-632A-435A-46D92D57EB79}"/>
              </a:ext>
            </a:extLst>
          </p:cNvPr>
          <p:cNvSpPr>
            <a:spLocks noGrp="1"/>
          </p:cNvSpPr>
          <p:nvPr>
            <p:ph type="body" idx="1"/>
          </p:nvPr>
        </p:nvSpPr>
        <p:spPr/>
        <p:txBody>
          <a:bodyPr/>
          <a:lstStyle/>
          <a:p>
            <a:pPr marL="0" indent="0">
              <a:buFontTx/>
              <a:buNone/>
            </a:pPr>
            <a:r>
              <a:rPr lang="en-US" dirty="0"/>
              <a:t>Vancouver’s mild climate provides a significant opportunity to mitigate heat-related risks without compromising building’s energy efficiency.</a:t>
            </a:r>
          </a:p>
          <a:p>
            <a:pPr marL="0" indent="0">
              <a:buFontTx/>
              <a:buNone/>
            </a:pPr>
            <a:endParaRPr lang="en-US" dirty="0"/>
          </a:p>
          <a:p>
            <a:pPr marL="0" indent="0">
              <a:buFontTx/>
              <a:buNone/>
            </a:pPr>
            <a:r>
              <a:rPr lang="en-US" dirty="0"/>
              <a:t>Because even in July, Vancouver’s night temperatures often drop below 15 </a:t>
            </a:r>
            <a:r>
              <a:rPr lang="en-CA" dirty="0"/>
              <a:t>°C</a:t>
            </a:r>
            <a:r>
              <a:rPr lang="en-US" dirty="0"/>
              <a:t>, which allow us to use outdoor air directly to cool indoor spaces, what we call air-side free cooling.</a:t>
            </a:r>
          </a:p>
          <a:p>
            <a:pPr marL="0" indent="0">
              <a:buFontTx/>
              <a:buNone/>
            </a:pPr>
            <a:endParaRPr lang="en-US" dirty="0"/>
          </a:p>
          <a:p>
            <a:pPr marL="0" indent="0">
              <a:buFontTx/>
              <a:buNone/>
            </a:pPr>
            <a:r>
              <a:rPr lang="en-US" dirty="0"/>
              <a:t>This can be achieved through air-side economizers (ASEs), which enable mechanical ventilation systems to introduce </a:t>
            </a:r>
            <a:r>
              <a:rPr lang="en-US" altLang="zh-CN" dirty="0"/>
              <a:t>additional</a:t>
            </a:r>
            <a:r>
              <a:rPr lang="en-US" dirty="0"/>
              <a:t> outdoor air when external conditions are favorable, thereby reduce a building’s cooling needs.</a:t>
            </a:r>
          </a:p>
        </p:txBody>
      </p:sp>
      <p:sp>
        <p:nvSpPr>
          <p:cNvPr id="4" name="Slide Number Placeholder 3">
            <a:extLst>
              <a:ext uri="{FF2B5EF4-FFF2-40B4-BE49-F238E27FC236}">
                <a16:creationId xmlns:a16="http://schemas.microsoft.com/office/drawing/2014/main" id="{0362A8D4-6C99-1F13-6B46-7990ED892F01}"/>
              </a:ext>
            </a:extLst>
          </p:cNvPr>
          <p:cNvSpPr>
            <a:spLocks noGrp="1"/>
          </p:cNvSpPr>
          <p:nvPr>
            <p:ph type="sldNum" sz="quarter" idx="5"/>
          </p:nvPr>
        </p:nvSpPr>
        <p:spPr/>
        <p:txBody>
          <a:bodyPr/>
          <a:lstStyle/>
          <a:p>
            <a:fld id="{9723F5ED-C5F5-4883-AD97-611DC7B54315}" type="slidenum">
              <a:rPr lang="zh-CN" altLang="en-US" smtClean="0"/>
              <a:t>4</a:t>
            </a:fld>
            <a:endParaRPr lang="zh-CN" altLang="en-US"/>
          </a:p>
        </p:txBody>
      </p:sp>
    </p:spTree>
    <p:extLst>
      <p:ext uri="{BB962C8B-B14F-4D97-AF65-F5344CB8AC3E}">
        <p14:creationId xmlns:p14="http://schemas.microsoft.com/office/powerpoint/2010/main" val="386182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EF1499-4CA7-CCB7-6F6A-0551081D70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DF9B1D-1A40-1FEE-F8F7-E7EBFC3DFF8D}"/>
              </a:ext>
            </a:extLst>
          </p:cNvPr>
          <p:cNvSpPr>
            <a:spLocks noGrp="1" noRot="1" noChangeAspect="1"/>
          </p:cNvSpPr>
          <p:nvPr>
            <p:ph type="sldImg"/>
          </p:nvPr>
        </p:nvSpPr>
        <p:spPr/>
        <p:txBody>
          <a:bodyPr/>
          <a:lstStyle/>
          <a:p>
            <a:endParaRPr lang="en-CA"/>
          </a:p>
        </p:txBody>
      </p:sp>
      <p:sp>
        <p:nvSpPr>
          <p:cNvPr id="3" name="Notes Placeholder 2">
            <a:extLst>
              <a:ext uri="{FF2B5EF4-FFF2-40B4-BE49-F238E27FC236}">
                <a16:creationId xmlns:a16="http://schemas.microsoft.com/office/drawing/2014/main" id="{92BC1137-23B7-3B4E-017E-C5F18AA14388}"/>
              </a:ext>
            </a:extLst>
          </p:cNvPr>
          <p:cNvSpPr>
            <a:spLocks noGrp="1"/>
          </p:cNvSpPr>
          <p:nvPr>
            <p:ph type="body" idx="1"/>
          </p:nvPr>
        </p:nvSpPr>
        <p:spPr/>
        <p:txBody>
          <a:bodyPr/>
          <a:lstStyle/>
          <a:p>
            <a:pPr marL="0" indent="0">
              <a:buFontTx/>
              <a:buNone/>
            </a:pPr>
            <a:r>
              <a:rPr lang="en-CA" dirty="0"/>
              <a:t>However, after conducting a preliminary study to evaluate the free cooling effectiveness of an ASE in Vancouver, we found that the performance of the ASE alone was quite limited as it could only utilize less than 5% of the available free cooling annually, as shown in the left chart.</a:t>
            </a:r>
          </a:p>
          <a:p>
            <a:pPr marL="0" indent="0">
              <a:buFontTx/>
              <a:buNone/>
            </a:pPr>
            <a:endParaRPr lang="en-CA" dirty="0"/>
          </a:p>
          <a:p>
            <a:pPr marL="0" indent="0">
              <a:buFontTx/>
              <a:buNone/>
            </a:pPr>
            <a:r>
              <a:rPr lang="en-CA" dirty="0"/>
              <a:t>And from the right chart, between 2 pm to 7 pm, we can see that the building still relied heavily on mechanical cooling, </a:t>
            </a:r>
            <a:r>
              <a:rPr lang="en-US" dirty="0"/>
              <a:t>even when the ASE operated at its maximum airflow</a:t>
            </a:r>
            <a:r>
              <a:rPr lang="en-CA" dirty="0"/>
              <a:t>.</a:t>
            </a:r>
          </a:p>
          <a:p>
            <a:pPr marL="0" indent="0">
              <a:buFontTx/>
              <a:buNone/>
            </a:pPr>
            <a:endParaRPr lang="en-CA" dirty="0"/>
          </a:p>
          <a:p>
            <a:pPr marL="0" indent="0">
              <a:buFontTx/>
              <a:buNone/>
            </a:pPr>
            <a:r>
              <a:rPr lang="en-CA" dirty="0"/>
              <a:t>This happens because free cooling availability doesn’t always align with the building’s cooling demand.</a:t>
            </a:r>
          </a:p>
          <a:p>
            <a:pPr marL="0" indent="0">
              <a:buFontTx/>
              <a:buNone/>
            </a:pPr>
            <a:endParaRPr lang="en-CA" dirty="0"/>
          </a:p>
          <a:p>
            <a:pPr marL="0" indent="0">
              <a:buFontTx/>
              <a:buNone/>
            </a:pPr>
            <a:r>
              <a:rPr lang="en-CA" dirty="0"/>
              <a:t>Often, when outdoor air is cool, the building needs little or no cooling. Conversely, when the building’s cooling load peaks, the outdoor air is usually warmer, making the available free cooling insufficient.</a:t>
            </a:r>
          </a:p>
          <a:p>
            <a:pPr marL="0" indent="0">
              <a:buFontTx/>
              <a:buNone/>
            </a:pPr>
            <a:endParaRPr lang="en-CA" dirty="0"/>
          </a:p>
          <a:p>
            <a:pPr marL="0" indent="0">
              <a:buFontTx/>
              <a:buNone/>
            </a:pPr>
            <a:r>
              <a:rPr lang="en-US" dirty="0"/>
              <a:t>To bridge this gap, we need a way to store the coolness for later use, and that’s where thermal energy storage comes in.</a:t>
            </a:r>
            <a:endParaRPr lang="en-CA" dirty="0"/>
          </a:p>
        </p:txBody>
      </p:sp>
      <p:sp>
        <p:nvSpPr>
          <p:cNvPr id="4" name="Slide Number Placeholder 3">
            <a:extLst>
              <a:ext uri="{FF2B5EF4-FFF2-40B4-BE49-F238E27FC236}">
                <a16:creationId xmlns:a16="http://schemas.microsoft.com/office/drawing/2014/main" id="{0C583E39-F316-CE84-E5FD-8AF1CC8A1163}"/>
              </a:ext>
            </a:extLst>
          </p:cNvPr>
          <p:cNvSpPr>
            <a:spLocks noGrp="1"/>
          </p:cNvSpPr>
          <p:nvPr>
            <p:ph type="sldNum" sz="quarter" idx="5"/>
          </p:nvPr>
        </p:nvSpPr>
        <p:spPr/>
        <p:txBody>
          <a:bodyPr/>
          <a:lstStyle/>
          <a:p>
            <a:fld id="{9723F5ED-C5F5-4883-AD97-611DC7B54315}" type="slidenum">
              <a:rPr lang="zh-CN" altLang="en-US" smtClean="0"/>
              <a:t>5</a:t>
            </a:fld>
            <a:endParaRPr lang="zh-CN" altLang="en-US"/>
          </a:p>
        </p:txBody>
      </p:sp>
    </p:spTree>
    <p:extLst>
      <p:ext uri="{BB962C8B-B14F-4D97-AF65-F5344CB8AC3E}">
        <p14:creationId xmlns:p14="http://schemas.microsoft.com/office/powerpoint/2010/main" val="2991180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930F5-C630-D172-BC6E-1F8B400BC7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78A7F1-35B0-8200-ED16-3D3B13DA32CA}"/>
              </a:ext>
            </a:extLst>
          </p:cNvPr>
          <p:cNvSpPr>
            <a:spLocks noGrp="1" noRot="1" noChangeAspect="1"/>
          </p:cNvSpPr>
          <p:nvPr>
            <p:ph type="sldImg"/>
          </p:nvPr>
        </p:nvSpPr>
        <p:spPr/>
        <p:txBody>
          <a:bodyPr/>
          <a:lstStyle/>
          <a:p>
            <a:endParaRPr lang="en-CA"/>
          </a:p>
        </p:txBody>
      </p:sp>
      <p:sp>
        <p:nvSpPr>
          <p:cNvPr id="3" name="Notes Placeholder 2">
            <a:extLst>
              <a:ext uri="{FF2B5EF4-FFF2-40B4-BE49-F238E27FC236}">
                <a16:creationId xmlns:a16="http://schemas.microsoft.com/office/drawing/2014/main" id="{FB3EB615-E748-FB69-1006-447CA7EC5718}"/>
              </a:ext>
            </a:extLst>
          </p:cNvPr>
          <p:cNvSpPr>
            <a:spLocks noGrp="1"/>
          </p:cNvSpPr>
          <p:nvPr>
            <p:ph type="body" idx="1"/>
          </p:nvPr>
        </p:nvSpPr>
        <p:spPr/>
        <p:txBody>
          <a:bodyPr/>
          <a:lstStyle/>
          <a:p>
            <a:pPr marL="0" indent="0">
              <a:buFontTx/>
              <a:buNone/>
            </a:pPr>
            <a:r>
              <a:rPr lang="en-CA" dirty="0"/>
              <a:t>In this study, we combined the air-side economizer with a water-based thermal energy storage system.</a:t>
            </a:r>
          </a:p>
          <a:p>
            <a:pPr marL="0" indent="0">
              <a:buFontTx/>
              <a:buNone/>
            </a:pPr>
            <a:endParaRPr lang="en-CA" dirty="0"/>
          </a:p>
          <a:p>
            <a:pPr marL="0" indent="0">
              <a:buFontTx/>
              <a:buNone/>
            </a:pPr>
            <a:r>
              <a:rPr lang="en-CA" dirty="0"/>
              <a:t>The system consists of a stratified water storage tank, connected to a cooling tower and a heat exchanger on the source side, and a hydronic cooling coil on the use side.</a:t>
            </a:r>
          </a:p>
          <a:p>
            <a:pPr marL="0" indent="0">
              <a:buFontTx/>
              <a:buNone/>
            </a:pPr>
            <a:endParaRPr lang="en-CA" dirty="0"/>
          </a:p>
          <a:p>
            <a:pPr marL="0" indent="0">
              <a:buFontTx/>
              <a:buNone/>
            </a:pPr>
            <a:r>
              <a:rPr lang="en-CA" dirty="0"/>
              <a:t>When free cooling is available, the system uses cool outdoor air to chill the tank water through evaporative cooling.</a:t>
            </a:r>
          </a:p>
          <a:p>
            <a:pPr marL="0" indent="0">
              <a:buFontTx/>
              <a:buNone/>
            </a:pPr>
            <a:endParaRPr lang="en-CA" dirty="0"/>
          </a:p>
          <a:p>
            <a:pPr marL="0" indent="0">
              <a:buFontTx/>
              <a:buNone/>
            </a:pPr>
            <a:r>
              <a:rPr lang="en-CA" dirty="0"/>
              <a:t>During peak cooling hours, the stored chilled water is circulated through the hydronic cooling coil in the air duct to pre-cool the incoming air.</a:t>
            </a:r>
          </a:p>
        </p:txBody>
      </p:sp>
      <p:sp>
        <p:nvSpPr>
          <p:cNvPr id="4" name="Slide Number Placeholder 3">
            <a:extLst>
              <a:ext uri="{FF2B5EF4-FFF2-40B4-BE49-F238E27FC236}">
                <a16:creationId xmlns:a16="http://schemas.microsoft.com/office/drawing/2014/main" id="{6B290755-2A2A-04E2-DCAA-BA3E3A44B4EA}"/>
              </a:ext>
            </a:extLst>
          </p:cNvPr>
          <p:cNvSpPr>
            <a:spLocks noGrp="1"/>
          </p:cNvSpPr>
          <p:nvPr>
            <p:ph type="sldNum" sz="quarter" idx="5"/>
          </p:nvPr>
        </p:nvSpPr>
        <p:spPr/>
        <p:txBody>
          <a:bodyPr/>
          <a:lstStyle/>
          <a:p>
            <a:fld id="{9723F5ED-C5F5-4883-AD97-611DC7B54315}" type="slidenum">
              <a:rPr lang="zh-CN" altLang="en-US" smtClean="0"/>
              <a:t>6</a:t>
            </a:fld>
            <a:endParaRPr lang="zh-CN" altLang="en-US"/>
          </a:p>
        </p:txBody>
      </p:sp>
    </p:spTree>
    <p:extLst>
      <p:ext uri="{BB962C8B-B14F-4D97-AF65-F5344CB8AC3E}">
        <p14:creationId xmlns:p14="http://schemas.microsoft.com/office/powerpoint/2010/main" val="2045596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A4109-B7D9-7A63-835B-0AC83D3BB6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09B5F4-24E4-41F7-8836-EE74BBBCECCD}"/>
              </a:ext>
            </a:extLst>
          </p:cNvPr>
          <p:cNvSpPr>
            <a:spLocks noGrp="1" noRot="1" noChangeAspect="1"/>
          </p:cNvSpPr>
          <p:nvPr>
            <p:ph type="sldImg"/>
          </p:nvPr>
        </p:nvSpPr>
        <p:spPr/>
        <p:txBody>
          <a:bodyPr/>
          <a:lstStyle/>
          <a:p>
            <a:endParaRPr lang="en-CA"/>
          </a:p>
        </p:txBody>
      </p:sp>
      <p:sp>
        <p:nvSpPr>
          <p:cNvPr id="3" name="Notes Placeholder 2">
            <a:extLst>
              <a:ext uri="{FF2B5EF4-FFF2-40B4-BE49-F238E27FC236}">
                <a16:creationId xmlns:a16="http://schemas.microsoft.com/office/drawing/2014/main" id="{C0BFFD17-5A12-7AF9-BCD8-DE471DC10D60}"/>
              </a:ext>
            </a:extLst>
          </p:cNvPr>
          <p:cNvSpPr>
            <a:spLocks noGrp="1"/>
          </p:cNvSpPr>
          <p:nvPr>
            <p:ph type="body" idx="1"/>
          </p:nvPr>
        </p:nvSpPr>
        <p:spPr/>
        <p:txBody>
          <a:bodyPr/>
          <a:lstStyle/>
          <a:p>
            <a:pPr marL="0" indent="0">
              <a:buFontTx/>
              <a:buNone/>
            </a:pPr>
            <a:r>
              <a:rPr lang="en-US" dirty="0"/>
              <a:t>The effectiveness of the proposed system was assessed through energy simulations using EnergyPlus.</a:t>
            </a:r>
          </a:p>
          <a:p>
            <a:pPr marL="0" indent="0">
              <a:buFontTx/>
              <a:buNone/>
            </a:pPr>
            <a:endParaRPr lang="en-US" dirty="0"/>
          </a:p>
          <a:p>
            <a:pPr marL="0" indent="0">
              <a:buFontTx/>
              <a:buNone/>
            </a:pPr>
            <a:r>
              <a:rPr lang="en-US" dirty="0"/>
              <a:t>We modeled a 2-story single-detached house in Vancouver and tested eight system configurations to evaluate both the combined and individual impacts of the ASE and the TES system under two baseline HVAC systems.</a:t>
            </a:r>
          </a:p>
          <a:p>
            <a:pPr marL="0" indent="0">
              <a:buFontTx/>
              <a:buNone/>
            </a:pPr>
            <a:endParaRPr lang="en-US" dirty="0"/>
          </a:p>
          <a:p>
            <a:pPr marL="0" indent="0">
              <a:buFontTx/>
              <a:buNone/>
            </a:pPr>
            <a:r>
              <a:rPr lang="en-US" dirty="0"/>
              <a:t>The first baseline was a heating-only furnace, reflecting the actual HVAC system of the house. And the second was an Air-Source Heat Pump, representing the growing adoption of heat pumps in Canada.</a:t>
            </a:r>
            <a:br>
              <a:rPr lang="en-US" dirty="0"/>
            </a:br>
            <a:endParaRPr lang="en-US" dirty="0"/>
          </a:p>
          <a:p>
            <a:pPr marL="0" indent="0">
              <a:buFontTx/>
              <a:buNone/>
            </a:pPr>
            <a:r>
              <a:rPr lang="en-US" dirty="0"/>
              <a:t>In today’s presentation, I’ll focus on comparing Scenario A1 and A4, to show how combining an ASE with a TES system improves indoor thermal comfort when there is no mechanical cooling, and comparing Scenario B1 and B4, to demonstrate how much the combined free cooling system can reduce mechanical cooling energy use.</a:t>
            </a:r>
          </a:p>
          <a:p>
            <a:pPr marL="0" indent="0">
              <a:buFontTx/>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Simulations were conducted using both the TMY (Typical Meteorological Year) and actual 2023 weather data for Vancouver, but today I’ll only present the 2023 results, since they reflect real, recent weather conditions.</a:t>
            </a:r>
            <a:endParaRPr lang="en-CA" dirty="0"/>
          </a:p>
        </p:txBody>
      </p:sp>
      <p:sp>
        <p:nvSpPr>
          <p:cNvPr id="4" name="Slide Number Placeholder 3">
            <a:extLst>
              <a:ext uri="{FF2B5EF4-FFF2-40B4-BE49-F238E27FC236}">
                <a16:creationId xmlns:a16="http://schemas.microsoft.com/office/drawing/2014/main" id="{F7C20205-8789-22C8-ADAD-2BFAA77C3DCC}"/>
              </a:ext>
            </a:extLst>
          </p:cNvPr>
          <p:cNvSpPr>
            <a:spLocks noGrp="1"/>
          </p:cNvSpPr>
          <p:nvPr>
            <p:ph type="sldNum" sz="quarter" idx="5"/>
          </p:nvPr>
        </p:nvSpPr>
        <p:spPr/>
        <p:txBody>
          <a:bodyPr/>
          <a:lstStyle/>
          <a:p>
            <a:fld id="{9723F5ED-C5F5-4883-AD97-611DC7B54315}" type="slidenum">
              <a:rPr lang="zh-CN" altLang="en-US" smtClean="0"/>
              <a:t>7</a:t>
            </a:fld>
            <a:endParaRPr lang="zh-CN" altLang="en-US"/>
          </a:p>
        </p:txBody>
      </p:sp>
    </p:spTree>
    <p:extLst>
      <p:ext uri="{BB962C8B-B14F-4D97-AF65-F5344CB8AC3E}">
        <p14:creationId xmlns:p14="http://schemas.microsoft.com/office/powerpoint/2010/main" val="1862950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C85DB4-6571-34D3-EBE6-5810FE81F5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37544C-55F4-2108-5DBB-54E67F9806A2}"/>
              </a:ext>
            </a:extLst>
          </p:cNvPr>
          <p:cNvSpPr>
            <a:spLocks noGrp="1" noRot="1" noChangeAspect="1"/>
          </p:cNvSpPr>
          <p:nvPr>
            <p:ph type="sldImg"/>
          </p:nvPr>
        </p:nvSpPr>
        <p:spPr/>
        <p:txBody>
          <a:bodyPr/>
          <a:lstStyle/>
          <a:p>
            <a:endParaRPr lang="en-CA"/>
          </a:p>
        </p:txBody>
      </p:sp>
      <p:sp>
        <p:nvSpPr>
          <p:cNvPr id="3" name="Notes Placeholder 2">
            <a:extLst>
              <a:ext uri="{FF2B5EF4-FFF2-40B4-BE49-F238E27FC236}">
                <a16:creationId xmlns:a16="http://schemas.microsoft.com/office/drawing/2014/main" id="{F8F99C06-A95C-5AB5-6EFF-A840E7517714}"/>
              </a:ext>
            </a:extLst>
          </p:cNvPr>
          <p:cNvSpPr>
            <a:spLocks noGrp="1"/>
          </p:cNvSpPr>
          <p:nvPr>
            <p:ph type="body" idx="1"/>
          </p:nvPr>
        </p:nvSpPr>
        <p:spPr/>
        <p:txBody>
          <a:bodyPr/>
          <a:lstStyle/>
          <a:p>
            <a:pPr marL="0" indent="0">
              <a:buFontTx/>
              <a:buNone/>
            </a:pPr>
            <a:r>
              <a:rPr lang="en-CA" dirty="0"/>
              <a:t>Let’s start by looking at </a:t>
            </a:r>
            <a:r>
              <a:rPr lang="en-US" dirty="0"/>
              <a:t>the impact of this combined free cooling system on indoor thermal conditions when there is no mechanical cooling.</a:t>
            </a:r>
          </a:p>
          <a:p>
            <a:pPr marL="0" indent="0">
              <a:buFontTx/>
              <a:buNone/>
            </a:pPr>
            <a:endParaRPr lang="en-US" dirty="0"/>
          </a:p>
          <a:p>
            <a:pPr marL="0" indent="0">
              <a:buFontTx/>
              <a:buNone/>
            </a:pPr>
            <a:r>
              <a:rPr lang="en-CA" dirty="0"/>
              <a:t>This chart shows the air temperature in the control zone of the house during the hottest week of 2023, before and after the combined free cooling system was implemented.</a:t>
            </a:r>
          </a:p>
          <a:p>
            <a:pPr marL="0" indent="0">
              <a:buFontTx/>
              <a:buNone/>
            </a:pPr>
            <a:endParaRPr lang="en-CA" dirty="0"/>
          </a:p>
          <a:p>
            <a:pPr marL="0" indent="0">
              <a:buFontTx/>
              <a:buNone/>
            </a:pPr>
            <a:r>
              <a:rPr lang="en-CA" dirty="0"/>
              <a:t>From the light blue curve above, we can see that in the furnace-only scenario, the zone temperature remained above 25 degrees for most of the time, with a peak of nearly 32 degrees.</a:t>
            </a:r>
          </a:p>
          <a:p>
            <a:pPr marL="0" indent="0">
              <a:buFontTx/>
              <a:buNone/>
            </a:pPr>
            <a:endParaRPr lang="en-CA" dirty="0"/>
          </a:p>
          <a:p>
            <a:pPr marL="0" indent="0">
              <a:buFontTx/>
              <a:buNone/>
            </a:pPr>
            <a:r>
              <a:rPr lang="en-CA" dirty="0"/>
              <a:t>From the dark blue curve below, we can see that, after applying the ASE and the TES system, the air temperature was well-controlled below the cooling setpoint, with only a few brief high-temperature periods, and a peak of just over 25 degrees.</a:t>
            </a:r>
          </a:p>
          <a:p>
            <a:pPr marL="0" indent="0">
              <a:buFontTx/>
              <a:buNone/>
            </a:pPr>
            <a:endParaRPr lang="en-CA" dirty="0"/>
          </a:p>
          <a:p>
            <a:pPr marL="0" indent="0">
              <a:buFontTx/>
              <a:buNone/>
            </a:pPr>
            <a:r>
              <a:rPr lang="en-CA" dirty="0"/>
              <a:t>To better illustrate this improvement, let’s look at the unmet cooling hours across all thermal zones in this house.</a:t>
            </a:r>
          </a:p>
        </p:txBody>
      </p:sp>
      <p:sp>
        <p:nvSpPr>
          <p:cNvPr id="4" name="Slide Number Placeholder 3">
            <a:extLst>
              <a:ext uri="{FF2B5EF4-FFF2-40B4-BE49-F238E27FC236}">
                <a16:creationId xmlns:a16="http://schemas.microsoft.com/office/drawing/2014/main" id="{8F510940-8712-93B4-7980-42E323860871}"/>
              </a:ext>
            </a:extLst>
          </p:cNvPr>
          <p:cNvSpPr>
            <a:spLocks noGrp="1"/>
          </p:cNvSpPr>
          <p:nvPr>
            <p:ph type="sldNum" sz="quarter" idx="5"/>
          </p:nvPr>
        </p:nvSpPr>
        <p:spPr/>
        <p:txBody>
          <a:bodyPr/>
          <a:lstStyle/>
          <a:p>
            <a:fld id="{9723F5ED-C5F5-4883-AD97-611DC7B54315}" type="slidenum">
              <a:rPr lang="zh-CN" altLang="en-US" smtClean="0"/>
              <a:t>8</a:t>
            </a:fld>
            <a:endParaRPr lang="zh-CN" altLang="en-US"/>
          </a:p>
        </p:txBody>
      </p:sp>
    </p:spTree>
    <p:extLst>
      <p:ext uri="{BB962C8B-B14F-4D97-AF65-F5344CB8AC3E}">
        <p14:creationId xmlns:p14="http://schemas.microsoft.com/office/powerpoint/2010/main" val="260697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3259D-A7AA-BFD3-DB5D-D817D14324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C13E0E-B7A3-F076-4CFE-8EAE2580FEC5}"/>
              </a:ext>
            </a:extLst>
          </p:cNvPr>
          <p:cNvSpPr>
            <a:spLocks noGrp="1" noRot="1" noChangeAspect="1"/>
          </p:cNvSpPr>
          <p:nvPr>
            <p:ph type="sldImg"/>
          </p:nvPr>
        </p:nvSpPr>
        <p:spPr/>
        <p:txBody>
          <a:bodyPr/>
          <a:lstStyle/>
          <a:p>
            <a:endParaRPr lang="en-CA"/>
          </a:p>
        </p:txBody>
      </p:sp>
      <p:sp>
        <p:nvSpPr>
          <p:cNvPr id="3" name="Notes Placeholder 2">
            <a:extLst>
              <a:ext uri="{FF2B5EF4-FFF2-40B4-BE49-F238E27FC236}">
                <a16:creationId xmlns:a16="http://schemas.microsoft.com/office/drawing/2014/main" id="{17BB6010-9A7D-8C66-28B2-9D9B95F6031A}"/>
              </a:ext>
            </a:extLst>
          </p:cNvPr>
          <p:cNvSpPr>
            <a:spLocks noGrp="1"/>
          </p:cNvSpPr>
          <p:nvPr>
            <p:ph type="body" idx="1"/>
          </p:nvPr>
        </p:nvSpPr>
        <p:spPr/>
        <p:txBody>
          <a:bodyPr/>
          <a:lstStyle/>
          <a:p>
            <a:pPr marL="0" indent="0">
              <a:buFontTx/>
              <a:buNone/>
            </a:pPr>
            <a:r>
              <a:rPr lang="en-CA" dirty="0"/>
              <a:t>This chart shows the unmet cooling hours of each thermal zone over the year 2023, before and after applying the combined system.</a:t>
            </a:r>
          </a:p>
          <a:p>
            <a:pPr marL="0" indent="0">
              <a:buFontTx/>
              <a:buNone/>
            </a:pPr>
            <a:endParaRPr lang="en-CA" dirty="0"/>
          </a:p>
          <a:p>
            <a:pPr marL="0" indent="0">
              <a:buFontTx/>
              <a:buNone/>
            </a:pPr>
            <a:r>
              <a:rPr lang="en-CA" dirty="0"/>
              <a:t>After implementation, the unmet cooing hours in all thermal zones were significantly reduced. In some thermal zones, such as bedroom 1 and bedroom 2, the unmet cooling hours were almost eliminated.</a:t>
            </a:r>
          </a:p>
          <a:p>
            <a:pPr marL="0" indent="0">
              <a:buFontTx/>
              <a:buNone/>
            </a:pPr>
            <a:endParaRPr lang="en-CA" dirty="0"/>
          </a:p>
          <a:p>
            <a:pPr marL="0" indent="0">
              <a:buFontTx/>
              <a:buNone/>
            </a:pPr>
            <a:r>
              <a:rPr lang="en-CA" dirty="0"/>
              <a:t>These findings demonstrate that, the combined free cooling system is highly effective in improving the indoor thermal conditions for a single-detached house without mechanical cooling in Vancouver.</a:t>
            </a:r>
          </a:p>
        </p:txBody>
      </p:sp>
      <p:sp>
        <p:nvSpPr>
          <p:cNvPr id="4" name="Slide Number Placeholder 3">
            <a:extLst>
              <a:ext uri="{FF2B5EF4-FFF2-40B4-BE49-F238E27FC236}">
                <a16:creationId xmlns:a16="http://schemas.microsoft.com/office/drawing/2014/main" id="{F3105F61-B6F6-EAD5-BBEE-F123BF783CA7}"/>
              </a:ext>
            </a:extLst>
          </p:cNvPr>
          <p:cNvSpPr>
            <a:spLocks noGrp="1"/>
          </p:cNvSpPr>
          <p:nvPr>
            <p:ph type="sldNum" sz="quarter" idx="5"/>
          </p:nvPr>
        </p:nvSpPr>
        <p:spPr/>
        <p:txBody>
          <a:bodyPr/>
          <a:lstStyle/>
          <a:p>
            <a:fld id="{9723F5ED-C5F5-4883-AD97-611DC7B54315}" type="slidenum">
              <a:rPr lang="zh-CN" altLang="en-US" smtClean="0"/>
              <a:t>9</a:t>
            </a:fld>
            <a:endParaRPr lang="zh-CN" altLang="en-US"/>
          </a:p>
        </p:txBody>
      </p:sp>
    </p:spTree>
    <p:extLst>
      <p:ext uri="{BB962C8B-B14F-4D97-AF65-F5344CB8AC3E}">
        <p14:creationId xmlns:p14="http://schemas.microsoft.com/office/powerpoint/2010/main" val="76586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90749-CAF6-93F9-5EEC-CFCB7A66640A}"/>
              </a:ext>
            </a:extLst>
          </p:cNvPr>
          <p:cNvSpPr>
            <a:spLocks noGrp="1"/>
          </p:cNvSpPr>
          <p:nvPr>
            <p:ph type="ctrTitle"/>
          </p:nvPr>
        </p:nvSpPr>
        <p:spPr>
          <a:xfrm>
            <a:off x="1524000" y="1122363"/>
            <a:ext cx="9144000" cy="2387600"/>
          </a:xfrm>
        </p:spPr>
        <p:txBody>
          <a:bodyPr anchor="b"/>
          <a:lstStyle>
            <a:lvl1pPr algn="ctr">
              <a:defRPr sz="6000"/>
            </a:lvl1pPr>
          </a:lstStyle>
          <a:p>
            <a:r>
              <a:rPr lang="en-US" altLang="zh-CN"/>
              <a:t>Click to edit Master title style</a:t>
            </a:r>
            <a:endParaRPr lang="zh-CN" altLang="en-US"/>
          </a:p>
        </p:txBody>
      </p:sp>
      <p:sp>
        <p:nvSpPr>
          <p:cNvPr id="3" name="Subtitle 2">
            <a:extLst>
              <a:ext uri="{FF2B5EF4-FFF2-40B4-BE49-F238E27FC236}">
                <a16:creationId xmlns:a16="http://schemas.microsoft.com/office/drawing/2014/main" id="{93CDAD59-167C-5A6B-7CDB-7300B504BA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Date Placeholder 3">
            <a:extLst>
              <a:ext uri="{FF2B5EF4-FFF2-40B4-BE49-F238E27FC236}">
                <a16:creationId xmlns:a16="http://schemas.microsoft.com/office/drawing/2014/main" id="{D703664E-DDCB-43FB-5AC9-F1C58223D124}"/>
              </a:ext>
            </a:extLst>
          </p:cNvPr>
          <p:cNvSpPr>
            <a:spLocks noGrp="1"/>
          </p:cNvSpPr>
          <p:nvPr>
            <p:ph type="dt" sz="half" idx="10"/>
          </p:nvPr>
        </p:nvSpPr>
        <p:spPr/>
        <p:txBody>
          <a:bodyPr/>
          <a:lstStyle/>
          <a:p>
            <a:fld id="{5F3BE6E2-01A4-4A66-9ADF-87F68C9EB171}" type="datetimeFigureOut">
              <a:rPr lang="zh-CN" altLang="en-US" smtClean="0"/>
              <a:t>2025/11/12</a:t>
            </a:fld>
            <a:endParaRPr lang="zh-CN" altLang="en-US"/>
          </a:p>
        </p:txBody>
      </p:sp>
      <p:sp>
        <p:nvSpPr>
          <p:cNvPr id="5" name="Footer Placeholder 4">
            <a:extLst>
              <a:ext uri="{FF2B5EF4-FFF2-40B4-BE49-F238E27FC236}">
                <a16:creationId xmlns:a16="http://schemas.microsoft.com/office/drawing/2014/main" id="{275B8DA7-C240-68AD-26F3-E7E4CD5B2503}"/>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1F572791-2BB7-2F2D-3C24-7FCC2BFAACD4}"/>
              </a:ext>
            </a:extLst>
          </p:cNvPr>
          <p:cNvSpPr>
            <a:spLocks noGrp="1"/>
          </p:cNvSpPr>
          <p:nvPr>
            <p:ph type="sldNum" sz="quarter" idx="12"/>
          </p:nvPr>
        </p:nvSpPr>
        <p:spPr/>
        <p:txBody>
          <a:bodyPr/>
          <a:lstStyle/>
          <a:p>
            <a:fld id="{CEE99248-147A-4D7E-8664-B6C2F0ACDFAE}" type="slidenum">
              <a:rPr lang="zh-CN" altLang="en-US" smtClean="0"/>
              <a:t>‹#›</a:t>
            </a:fld>
            <a:endParaRPr lang="zh-CN" altLang="en-US"/>
          </a:p>
        </p:txBody>
      </p:sp>
    </p:spTree>
    <p:extLst>
      <p:ext uri="{BB962C8B-B14F-4D97-AF65-F5344CB8AC3E}">
        <p14:creationId xmlns:p14="http://schemas.microsoft.com/office/powerpoint/2010/main" val="1993912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A467C-B199-2430-1A47-EB9EC11116D7}"/>
              </a:ext>
            </a:extLst>
          </p:cNvPr>
          <p:cNvSpPr>
            <a:spLocks noGrp="1"/>
          </p:cNvSpPr>
          <p:nvPr>
            <p:ph type="title"/>
          </p:nvPr>
        </p:nvSpPr>
        <p:spPr/>
        <p:txBody>
          <a:bodyPr/>
          <a:lstStyle/>
          <a:p>
            <a:r>
              <a:rPr lang="en-US" altLang="zh-CN"/>
              <a:t>Click to edit Master title style</a:t>
            </a:r>
            <a:endParaRPr lang="zh-CN" altLang="en-US"/>
          </a:p>
        </p:txBody>
      </p:sp>
      <p:sp>
        <p:nvSpPr>
          <p:cNvPr id="3" name="Vertical Text Placeholder 2">
            <a:extLst>
              <a:ext uri="{FF2B5EF4-FFF2-40B4-BE49-F238E27FC236}">
                <a16:creationId xmlns:a16="http://schemas.microsoft.com/office/drawing/2014/main" id="{18A7EB60-4D30-5498-6F8C-A4D821C0A3EA}"/>
              </a:ext>
            </a:extLst>
          </p:cNvPr>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E94E51E8-A091-F6EC-AAB1-CB5BB43D288B}"/>
              </a:ext>
            </a:extLst>
          </p:cNvPr>
          <p:cNvSpPr>
            <a:spLocks noGrp="1"/>
          </p:cNvSpPr>
          <p:nvPr>
            <p:ph type="dt" sz="half" idx="10"/>
          </p:nvPr>
        </p:nvSpPr>
        <p:spPr/>
        <p:txBody>
          <a:bodyPr/>
          <a:lstStyle/>
          <a:p>
            <a:fld id="{5F3BE6E2-01A4-4A66-9ADF-87F68C9EB171}" type="datetimeFigureOut">
              <a:rPr lang="zh-CN" altLang="en-US" smtClean="0"/>
              <a:t>2025/11/12</a:t>
            </a:fld>
            <a:endParaRPr lang="zh-CN" altLang="en-US"/>
          </a:p>
        </p:txBody>
      </p:sp>
      <p:sp>
        <p:nvSpPr>
          <p:cNvPr id="5" name="Footer Placeholder 4">
            <a:extLst>
              <a:ext uri="{FF2B5EF4-FFF2-40B4-BE49-F238E27FC236}">
                <a16:creationId xmlns:a16="http://schemas.microsoft.com/office/drawing/2014/main" id="{2AF4A01B-B766-A5F8-CBFF-5A88BADE891B}"/>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677F1558-50D6-6F3B-1878-DBCC5F897B65}"/>
              </a:ext>
            </a:extLst>
          </p:cNvPr>
          <p:cNvSpPr>
            <a:spLocks noGrp="1"/>
          </p:cNvSpPr>
          <p:nvPr>
            <p:ph type="sldNum" sz="quarter" idx="12"/>
          </p:nvPr>
        </p:nvSpPr>
        <p:spPr/>
        <p:txBody>
          <a:bodyPr/>
          <a:lstStyle/>
          <a:p>
            <a:fld id="{CEE99248-147A-4D7E-8664-B6C2F0ACDFAE}" type="slidenum">
              <a:rPr lang="zh-CN" altLang="en-US" smtClean="0"/>
              <a:t>‹#›</a:t>
            </a:fld>
            <a:endParaRPr lang="zh-CN" altLang="en-US"/>
          </a:p>
        </p:txBody>
      </p:sp>
    </p:spTree>
    <p:extLst>
      <p:ext uri="{BB962C8B-B14F-4D97-AF65-F5344CB8AC3E}">
        <p14:creationId xmlns:p14="http://schemas.microsoft.com/office/powerpoint/2010/main" val="4256042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6558D8-E03D-0B04-E073-E12CA22E404D}"/>
              </a:ext>
            </a:extLst>
          </p:cNvPr>
          <p:cNvSpPr>
            <a:spLocks noGrp="1"/>
          </p:cNvSpPr>
          <p:nvPr>
            <p:ph type="title" orient="vert"/>
          </p:nvPr>
        </p:nvSpPr>
        <p:spPr>
          <a:xfrm>
            <a:off x="8724900" y="365125"/>
            <a:ext cx="2628900" cy="5811838"/>
          </a:xfrm>
        </p:spPr>
        <p:txBody>
          <a:bodyPr vert="eaVert"/>
          <a:lstStyle/>
          <a:p>
            <a:r>
              <a:rPr lang="en-US" altLang="zh-CN"/>
              <a:t>Click to edit Master title style</a:t>
            </a:r>
            <a:endParaRPr lang="zh-CN" altLang="en-US"/>
          </a:p>
        </p:txBody>
      </p:sp>
      <p:sp>
        <p:nvSpPr>
          <p:cNvPr id="3" name="Vertical Text Placeholder 2">
            <a:extLst>
              <a:ext uri="{FF2B5EF4-FFF2-40B4-BE49-F238E27FC236}">
                <a16:creationId xmlns:a16="http://schemas.microsoft.com/office/drawing/2014/main" id="{43FF50E7-6BCB-A5A9-E44D-C7D7221F6534}"/>
              </a:ext>
            </a:extLst>
          </p:cNvPr>
          <p:cNvSpPr>
            <a:spLocks noGrp="1"/>
          </p:cNvSpPr>
          <p:nvPr>
            <p:ph type="body" orient="vert" idx="1"/>
          </p:nvPr>
        </p:nvSpPr>
        <p:spPr>
          <a:xfrm>
            <a:off x="838200" y="365125"/>
            <a:ext cx="7734300" cy="5811838"/>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FF275B38-751B-6879-7ABD-52A681DDF249}"/>
              </a:ext>
            </a:extLst>
          </p:cNvPr>
          <p:cNvSpPr>
            <a:spLocks noGrp="1"/>
          </p:cNvSpPr>
          <p:nvPr>
            <p:ph type="dt" sz="half" idx="10"/>
          </p:nvPr>
        </p:nvSpPr>
        <p:spPr/>
        <p:txBody>
          <a:bodyPr/>
          <a:lstStyle/>
          <a:p>
            <a:fld id="{5F3BE6E2-01A4-4A66-9ADF-87F68C9EB171}" type="datetimeFigureOut">
              <a:rPr lang="zh-CN" altLang="en-US" smtClean="0"/>
              <a:t>2025/11/12</a:t>
            </a:fld>
            <a:endParaRPr lang="zh-CN" altLang="en-US"/>
          </a:p>
        </p:txBody>
      </p:sp>
      <p:sp>
        <p:nvSpPr>
          <p:cNvPr id="5" name="Footer Placeholder 4">
            <a:extLst>
              <a:ext uri="{FF2B5EF4-FFF2-40B4-BE49-F238E27FC236}">
                <a16:creationId xmlns:a16="http://schemas.microsoft.com/office/drawing/2014/main" id="{9382A69A-1C6D-2966-1E1D-88E31C71BD2E}"/>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011D91F9-DB0B-4303-2656-94881DF32317}"/>
              </a:ext>
            </a:extLst>
          </p:cNvPr>
          <p:cNvSpPr>
            <a:spLocks noGrp="1"/>
          </p:cNvSpPr>
          <p:nvPr>
            <p:ph type="sldNum" sz="quarter" idx="12"/>
          </p:nvPr>
        </p:nvSpPr>
        <p:spPr/>
        <p:txBody>
          <a:bodyPr/>
          <a:lstStyle/>
          <a:p>
            <a:fld id="{CEE99248-147A-4D7E-8664-B6C2F0ACDFAE}" type="slidenum">
              <a:rPr lang="zh-CN" altLang="en-US" smtClean="0"/>
              <a:t>‹#›</a:t>
            </a:fld>
            <a:endParaRPr lang="zh-CN" altLang="en-US"/>
          </a:p>
        </p:txBody>
      </p:sp>
    </p:spTree>
    <p:extLst>
      <p:ext uri="{BB962C8B-B14F-4D97-AF65-F5344CB8AC3E}">
        <p14:creationId xmlns:p14="http://schemas.microsoft.com/office/powerpoint/2010/main" val="1440897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45902-C1FF-082C-5207-9C296C41374B}"/>
              </a:ext>
            </a:extLst>
          </p:cNvPr>
          <p:cNvSpPr>
            <a:spLocks noGrp="1"/>
          </p:cNvSpPr>
          <p:nvPr>
            <p:ph type="title"/>
          </p:nvPr>
        </p:nvSpPr>
        <p:spPr/>
        <p:txBody>
          <a:bodyPr/>
          <a:lstStyle/>
          <a:p>
            <a:r>
              <a:rPr lang="en-US" altLang="zh-CN"/>
              <a:t>Click to edit Master title style</a:t>
            </a:r>
            <a:endParaRPr lang="zh-CN" altLang="en-US"/>
          </a:p>
        </p:txBody>
      </p:sp>
      <p:sp>
        <p:nvSpPr>
          <p:cNvPr id="3" name="Content Placeholder 2">
            <a:extLst>
              <a:ext uri="{FF2B5EF4-FFF2-40B4-BE49-F238E27FC236}">
                <a16:creationId xmlns:a16="http://schemas.microsoft.com/office/drawing/2014/main" id="{E4258688-62C8-4962-D466-E26B07D6371D}"/>
              </a:ext>
            </a:extLst>
          </p:cNvPr>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DEB99D15-69C5-C00E-24D2-4C5690732492}"/>
              </a:ext>
            </a:extLst>
          </p:cNvPr>
          <p:cNvSpPr>
            <a:spLocks noGrp="1"/>
          </p:cNvSpPr>
          <p:nvPr>
            <p:ph type="dt" sz="half" idx="10"/>
          </p:nvPr>
        </p:nvSpPr>
        <p:spPr/>
        <p:txBody>
          <a:bodyPr/>
          <a:lstStyle/>
          <a:p>
            <a:fld id="{5F3BE6E2-01A4-4A66-9ADF-87F68C9EB171}" type="datetimeFigureOut">
              <a:rPr lang="zh-CN" altLang="en-US" smtClean="0"/>
              <a:t>2025/11/12</a:t>
            </a:fld>
            <a:endParaRPr lang="zh-CN" altLang="en-US"/>
          </a:p>
        </p:txBody>
      </p:sp>
      <p:sp>
        <p:nvSpPr>
          <p:cNvPr id="5" name="Footer Placeholder 4">
            <a:extLst>
              <a:ext uri="{FF2B5EF4-FFF2-40B4-BE49-F238E27FC236}">
                <a16:creationId xmlns:a16="http://schemas.microsoft.com/office/drawing/2014/main" id="{EE23B4B3-FB06-5DC0-51DB-70E9AEF3833E}"/>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7E365990-6452-C3CA-1376-B0A590136944}"/>
              </a:ext>
            </a:extLst>
          </p:cNvPr>
          <p:cNvSpPr>
            <a:spLocks noGrp="1"/>
          </p:cNvSpPr>
          <p:nvPr>
            <p:ph type="sldNum" sz="quarter" idx="12"/>
          </p:nvPr>
        </p:nvSpPr>
        <p:spPr/>
        <p:txBody>
          <a:bodyPr/>
          <a:lstStyle/>
          <a:p>
            <a:fld id="{CEE99248-147A-4D7E-8664-B6C2F0ACDFAE}" type="slidenum">
              <a:rPr lang="zh-CN" altLang="en-US" smtClean="0"/>
              <a:t>‹#›</a:t>
            </a:fld>
            <a:endParaRPr lang="zh-CN" altLang="en-US"/>
          </a:p>
        </p:txBody>
      </p:sp>
    </p:spTree>
    <p:extLst>
      <p:ext uri="{BB962C8B-B14F-4D97-AF65-F5344CB8AC3E}">
        <p14:creationId xmlns:p14="http://schemas.microsoft.com/office/powerpoint/2010/main" val="3449157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D5E78-AC31-2315-71CE-59D99D9BF392}"/>
              </a:ext>
            </a:extLst>
          </p:cNvPr>
          <p:cNvSpPr>
            <a:spLocks noGrp="1"/>
          </p:cNvSpPr>
          <p:nvPr>
            <p:ph type="title"/>
          </p:nvPr>
        </p:nvSpPr>
        <p:spPr>
          <a:xfrm>
            <a:off x="831850" y="1709738"/>
            <a:ext cx="10515600" cy="2852737"/>
          </a:xfrm>
        </p:spPr>
        <p:txBody>
          <a:bodyPr anchor="b"/>
          <a:lstStyle>
            <a:lvl1pPr>
              <a:defRPr sz="6000"/>
            </a:lvl1pPr>
          </a:lstStyle>
          <a:p>
            <a:r>
              <a:rPr lang="en-US" altLang="zh-CN"/>
              <a:t>Click to edit Master title style</a:t>
            </a:r>
            <a:endParaRPr lang="zh-CN" altLang="en-US"/>
          </a:p>
        </p:txBody>
      </p:sp>
      <p:sp>
        <p:nvSpPr>
          <p:cNvPr id="3" name="Text Placeholder 2">
            <a:extLst>
              <a:ext uri="{FF2B5EF4-FFF2-40B4-BE49-F238E27FC236}">
                <a16:creationId xmlns:a16="http://schemas.microsoft.com/office/drawing/2014/main" id="{FC8C02C2-A66C-7F20-64DA-2BE36F3F82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Click to edit Master text styles</a:t>
            </a:r>
          </a:p>
        </p:txBody>
      </p:sp>
      <p:sp>
        <p:nvSpPr>
          <p:cNvPr id="4" name="Date Placeholder 3">
            <a:extLst>
              <a:ext uri="{FF2B5EF4-FFF2-40B4-BE49-F238E27FC236}">
                <a16:creationId xmlns:a16="http://schemas.microsoft.com/office/drawing/2014/main" id="{ECA3A2D4-D6F4-9C86-E4C7-859C546ED02A}"/>
              </a:ext>
            </a:extLst>
          </p:cNvPr>
          <p:cNvSpPr>
            <a:spLocks noGrp="1"/>
          </p:cNvSpPr>
          <p:nvPr>
            <p:ph type="dt" sz="half" idx="10"/>
          </p:nvPr>
        </p:nvSpPr>
        <p:spPr/>
        <p:txBody>
          <a:bodyPr/>
          <a:lstStyle/>
          <a:p>
            <a:fld id="{5F3BE6E2-01A4-4A66-9ADF-87F68C9EB171}" type="datetimeFigureOut">
              <a:rPr lang="zh-CN" altLang="en-US" smtClean="0"/>
              <a:t>2025/11/12</a:t>
            </a:fld>
            <a:endParaRPr lang="zh-CN" altLang="en-US"/>
          </a:p>
        </p:txBody>
      </p:sp>
      <p:sp>
        <p:nvSpPr>
          <p:cNvPr id="5" name="Footer Placeholder 4">
            <a:extLst>
              <a:ext uri="{FF2B5EF4-FFF2-40B4-BE49-F238E27FC236}">
                <a16:creationId xmlns:a16="http://schemas.microsoft.com/office/drawing/2014/main" id="{D1CC324E-F294-4727-5CEF-D943BA376374}"/>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23BE3D9A-4C45-0056-B4E9-9BC1F88D4D10}"/>
              </a:ext>
            </a:extLst>
          </p:cNvPr>
          <p:cNvSpPr>
            <a:spLocks noGrp="1"/>
          </p:cNvSpPr>
          <p:nvPr>
            <p:ph type="sldNum" sz="quarter" idx="12"/>
          </p:nvPr>
        </p:nvSpPr>
        <p:spPr/>
        <p:txBody>
          <a:bodyPr/>
          <a:lstStyle/>
          <a:p>
            <a:fld id="{CEE99248-147A-4D7E-8664-B6C2F0ACDFAE}" type="slidenum">
              <a:rPr lang="zh-CN" altLang="en-US" smtClean="0"/>
              <a:t>‹#›</a:t>
            </a:fld>
            <a:endParaRPr lang="zh-CN" altLang="en-US"/>
          </a:p>
        </p:txBody>
      </p:sp>
    </p:spTree>
    <p:extLst>
      <p:ext uri="{BB962C8B-B14F-4D97-AF65-F5344CB8AC3E}">
        <p14:creationId xmlns:p14="http://schemas.microsoft.com/office/powerpoint/2010/main" val="4193528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63C2C-63E4-1B93-7784-4120E1166143}"/>
              </a:ext>
            </a:extLst>
          </p:cNvPr>
          <p:cNvSpPr>
            <a:spLocks noGrp="1"/>
          </p:cNvSpPr>
          <p:nvPr>
            <p:ph type="title"/>
          </p:nvPr>
        </p:nvSpPr>
        <p:spPr/>
        <p:txBody>
          <a:bodyPr/>
          <a:lstStyle/>
          <a:p>
            <a:r>
              <a:rPr lang="en-US" altLang="zh-CN"/>
              <a:t>Click to edit Master title style</a:t>
            </a:r>
            <a:endParaRPr lang="zh-CN" altLang="en-US"/>
          </a:p>
        </p:txBody>
      </p:sp>
      <p:sp>
        <p:nvSpPr>
          <p:cNvPr id="3" name="Content Placeholder 2">
            <a:extLst>
              <a:ext uri="{FF2B5EF4-FFF2-40B4-BE49-F238E27FC236}">
                <a16:creationId xmlns:a16="http://schemas.microsoft.com/office/drawing/2014/main" id="{76F61F21-2FAD-0090-EF80-F5F68FFE24B4}"/>
              </a:ext>
            </a:extLst>
          </p:cNvPr>
          <p:cNvSpPr>
            <a:spLocks noGrp="1"/>
          </p:cNvSpPr>
          <p:nvPr>
            <p:ph sz="half" idx="1"/>
          </p:nvPr>
        </p:nvSpPr>
        <p:spPr>
          <a:xfrm>
            <a:off x="838200" y="1825625"/>
            <a:ext cx="51816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a:extLst>
              <a:ext uri="{FF2B5EF4-FFF2-40B4-BE49-F238E27FC236}">
                <a16:creationId xmlns:a16="http://schemas.microsoft.com/office/drawing/2014/main" id="{F8A9DC7E-B3BB-9E06-6A88-FFFF279B2782}"/>
              </a:ext>
            </a:extLst>
          </p:cNvPr>
          <p:cNvSpPr>
            <a:spLocks noGrp="1"/>
          </p:cNvSpPr>
          <p:nvPr>
            <p:ph sz="half" idx="2"/>
          </p:nvPr>
        </p:nvSpPr>
        <p:spPr>
          <a:xfrm>
            <a:off x="6172200" y="1825625"/>
            <a:ext cx="51816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Date Placeholder 4">
            <a:extLst>
              <a:ext uri="{FF2B5EF4-FFF2-40B4-BE49-F238E27FC236}">
                <a16:creationId xmlns:a16="http://schemas.microsoft.com/office/drawing/2014/main" id="{AE54ABF4-FD41-872F-C2F7-52BEE57FE90D}"/>
              </a:ext>
            </a:extLst>
          </p:cNvPr>
          <p:cNvSpPr>
            <a:spLocks noGrp="1"/>
          </p:cNvSpPr>
          <p:nvPr>
            <p:ph type="dt" sz="half" idx="10"/>
          </p:nvPr>
        </p:nvSpPr>
        <p:spPr/>
        <p:txBody>
          <a:bodyPr/>
          <a:lstStyle/>
          <a:p>
            <a:fld id="{5F3BE6E2-01A4-4A66-9ADF-87F68C9EB171}" type="datetimeFigureOut">
              <a:rPr lang="zh-CN" altLang="en-US" smtClean="0"/>
              <a:t>2025/11/12</a:t>
            </a:fld>
            <a:endParaRPr lang="zh-CN" altLang="en-US"/>
          </a:p>
        </p:txBody>
      </p:sp>
      <p:sp>
        <p:nvSpPr>
          <p:cNvPr id="6" name="Footer Placeholder 5">
            <a:extLst>
              <a:ext uri="{FF2B5EF4-FFF2-40B4-BE49-F238E27FC236}">
                <a16:creationId xmlns:a16="http://schemas.microsoft.com/office/drawing/2014/main" id="{8A0B8581-20F7-5A12-58C7-D3FF54CC0AC5}"/>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2D20C732-6D1E-DC9A-39F6-224850C73ECB}"/>
              </a:ext>
            </a:extLst>
          </p:cNvPr>
          <p:cNvSpPr>
            <a:spLocks noGrp="1"/>
          </p:cNvSpPr>
          <p:nvPr>
            <p:ph type="sldNum" sz="quarter" idx="12"/>
          </p:nvPr>
        </p:nvSpPr>
        <p:spPr/>
        <p:txBody>
          <a:bodyPr/>
          <a:lstStyle/>
          <a:p>
            <a:fld id="{CEE99248-147A-4D7E-8664-B6C2F0ACDFAE}" type="slidenum">
              <a:rPr lang="zh-CN" altLang="en-US" smtClean="0"/>
              <a:t>‹#›</a:t>
            </a:fld>
            <a:endParaRPr lang="zh-CN" altLang="en-US"/>
          </a:p>
        </p:txBody>
      </p:sp>
    </p:spTree>
    <p:extLst>
      <p:ext uri="{BB962C8B-B14F-4D97-AF65-F5344CB8AC3E}">
        <p14:creationId xmlns:p14="http://schemas.microsoft.com/office/powerpoint/2010/main" val="650600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3094C-3D48-C01E-5C0A-75D0F4F09C09}"/>
              </a:ext>
            </a:extLst>
          </p:cNvPr>
          <p:cNvSpPr>
            <a:spLocks noGrp="1"/>
          </p:cNvSpPr>
          <p:nvPr>
            <p:ph type="title"/>
          </p:nvPr>
        </p:nvSpPr>
        <p:spPr>
          <a:xfrm>
            <a:off x="839788" y="365125"/>
            <a:ext cx="10515600" cy="1325563"/>
          </a:xfrm>
        </p:spPr>
        <p:txBody>
          <a:bodyPr/>
          <a:lstStyle/>
          <a:p>
            <a:r>
              <a:rPr lang="en-US" altLang="zh-CN"/>
              <a:t>Click to edit Master title style</a:t>
            </a:r>
            <a:endParaRPr lang="zh-CN" altLang="en-US"/>
          </a:p>
        </p:txBody>
      </p:sp>
      <p:sp>
        <p:nvSpPr>
          <p:cNvPr id="3" name="Text Placeholder 2">
            <a:extLst>
              <a:ext uri="{FF2B5EF4-FFF2-40B4-BE49-F238E27FC236}">
                <a16:creationId xmlns:a16="http://schemas.microsoft.com/office/drawing/2014/main" id="{4F12393A-35F1-C7DC-E76D-97CE6E1567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a:extLst>
              <a:ext uri="{FF2B5EF4-FFF2-40B4-BE49-F238E27FC236}">
                <a16:creationId xmlns:a16="http://schemas.microsoft.com/office/drawing/2014/main" id="{199B23CC-3234-D7DD-988B-0E4C20DFE916}"/>
              </a:ext>
            </a:extLst>
          </p:cNvPr>
          <p:cNvSpPr>
            <a:spLocks noGrp="1"/>
          </p:cNvSpPr>
          <p:nvPr>
            <p:ph sz="half" idx="2"/>
          </p:nvPr>
        </p:nvSpPr>
        <p:spPr>
          <a:xfrm>
            <a:off x="839788" y="2505075"/>
            <a:ext cx="5157787"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Text Placeholder 4">
            <a:extLst>
              <a:ext uri="{FF2B5EF4-FFF2-40B4-BE49-F238E27FC236}">
                <a16:creationId xmlns:a16="http://schemas.microsoft.com/office/drawing/2014/main" id="{23E18A6A-C48E-0C9F-697E-125852FCC9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a:extLst>
              <a:ext uri="{FF2B5EF4-FFF2-40B4-BE49-F238E27FC236}">
                <a16:creationId xmlns:a16="http://schemas.microsoft.com/office/drawing/2014/main" id="{23EDBA8D-FEA0-775F-04AF-BA2575961E58}"/>
              </a:ext>
            </a:extLst>
          </p:cNvPr>
          <p:cNvSpPr>
            <a:spLocks noGrp="1"/>
          </p:cNvSpPr>
          <p:nvPr>
            <p:ph sz="quarter" idx="4"/>
          </p:nvPr>
        </p:nvSpPr>
        <p:spPr>
          <a:xfrm>
            <a:off x="6172200" y="2505075"/>
            <a:ext cx="5183188"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Date Placeholder 6">
            <a:extLst>
              <a:ext uri="{FF2B5EF4-FFF2-40B4-BE49-F238E27FC236}">
                <a16:creationId xmlns:a16="http://schemas.microsoft.com/office/drawing/2014/main" id="{4F10FDF7-84D3-5E5B-3984-F812617FE6E5}"/>
              </a:ext>
            </a:extLst>
          </p:cNvPr>
          <p:cNvSpPr>
            <a:spLocks noGrp="1"/>
          </p:cNvSpPr>
          <p:nvPr>
            <p:ph type="dt" sz="half" idx="10"/>
          </p:nvPr>
        </p:nvSpPr>
        <p:spPr/>
        <p:txBody>
          <a:bodyPr/>
          <a:lstStyle/>
          <a:p>
            <a:fld id="{5F3BE6E2-01A4-4A66-9ADF-87F68C9EB171}" type="datetimeFigureOut">
              <a:rPr lang="zh-CN" altLang="en-US" smtClean="0"/>
              <a:t>2025/11/12</a:t>
            </a:fld>
            <a:endParaRPr lang="zh-CN" altLang="en-US"/>
          </a:p>
        </p:txBody>
      </p:sp>
      <p:sp>
        <p:nvSpPr>
          <p:cNvPr id="8" name="Footer Placeholder 7">
            <a:extLst>
              <a:ext uri="{FF2B5EF4-FFF2-40B4-BE49-F238E27FC236}">
                <a16:creationId xmlns:a16="http://schemas.microsoft.com/office/drawing/2014/main" id="{D2F374F7-4EA6-CC6B-3D91-8B6FF739266D}"/>
              </a:ext>
            </a:extLst>
          </p:cNvPr>
          <p:cNvSpPr>
            <a:spLocks noGrp="1"/>
          </p:cNvSpPr>
          <p:nvPr>
            <p:ph type="ftr" sz="quarter" idx="11"/>
          </p:nvPr>
        </p:nvSpPr>
        <p:spPr/>
        <p:txBody>
          <a:bodyPr/>
          <a:lstStyle/>
          <a:p>
            <a:endParaRPr lang="zh-CN" altLang="en-US"/>
          </a:p>
        </p:txBody>
      </p:sp>
      <p:sp>
        <p:nvSpPr>
          <p:cNvPr id="9" name="Slide Number Placeholder 8">
            <a:extLst>
              <a:ext uri="{FF2B5EF4-FFF2-40B4-BE49-F238E27FC236}">
                <a16:creationId xmlns:a16="http://schemas.microsoft.com/office/drawing/2014/main" id="{C3681FE5-39FC-F91A-DBB4-B4F9557BC09D}"/>
              </a:ext>
            </a:extLst>
          </p:cNvPr>
          <p:cNvSpPr>
            <a:spLocks noGrp="1"/>
          </p:cNvSpPr>
          <p:nvPr>
            <p:ph type="sldNum" sz="quarter" idx="12"/>
          </p:nvPr>
        </p:nvSpPr>
        <p:spPr/>
        <p:txBody>
          <a:bodyPr/>
          <a:lstStyle/>
          <a:p>
            <a:fld id="{CEE99248-147A-4D7E-8664-B6C2F0ACDFAE}" type="slidenum">
              <a:rPr lang="zh-CN" altLang="en-US" smtClean="0"/>
              <a:t>‹#›</a:t>
            </a:fld>
            <a:endParaRPr lang="zh-CN" altLang="en-US"/>
          </a:p>
        </p:txBody>
      </p:sp>
    </p:spTree>
    <p:extLst>
      <p:ext uri="{BB962C8B-B14F-4D97-AF65-F5344CB8AC3E}">
        <p14:creationId xmlns:p14="http://schemas.microsoft.com/office/powerpoint/2010/main" val="3779813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28736-334D-8A63-A6F0-1410D7B49628}"/>
              </a:ext>
            </a:extLst>
          </p:cNvPr>
          <p:cNvSpPr>
            <a:spLocks noGrp="1"/>
          </p:cNvSpPr>
          <p:nvPr>
            <p:ph type="title"/>
          </p:nvPr>
        </p:nvSpPr>
        <p:spPr/>
        <p:txBody>
          <a:bodyPr/>
          <a:lstStyle/>
          <a:p>
            <a:r>
              <a:rPr lang="en-US" altLang="zh-CN"/>
              <a:t>Click to edit Master title style</a:t>
            </a:r>
            <a:endParaRPr lang="zh-CN" altLang="en-US"/>
          </a:p>
        </p:txBody>
      </p:sp>
      <p:sp>
        <p:nvSpPr>
          <p:cNvPr id="3" name="Date Placeholder 2">
            <a:extLst>
              <a:ext uri="{FF2B5EF4-FFF2-40B4-BE49-F238E27FC236}">
                <a16:creationId xmlns:a16="http://schemas.microsoft.com/office/drawing/2014/main" id="{09252AA2-0FEF-BA8C-B1ED-6B3B60791430}"/>
              </a:ext>
            </a:extLst>
          </p:cNvPr>
          <p:cNvSpPr>
            <a:spLocks noGrp="1"/>
          </p:cNvSpPr>
          <p:nvPr>
            <p:ph type="dt" sz="half" idx="10"/>
          </p:nvPr>
        </p:nvSpPr>
        <p:spPr/>
        <p:txBody>
          <a:bodyPr/>
          <a:lstStyle/>
          <a:p>
            <a:fld id="{5F3BE6E2-01A4-4A66-9ADF-87F68C9EB171}" type="datetimeFigureOut">
              <a:rPr lang="zh-CN" altLang="en-US" smtClean="0"/>
              <a:t>2025/11/12</a:t>
            </a:fld>
            <a:endParaRPr lang="zh-CN" altLang="en-US"/>
          </a:p>
        </p:txBody>
      </p:sp>
      <p:sp>
        <p:nvSpPr>
          <p:cNvPr id="4" name="Footer Placeholder 3">
            <a:extLst>
              <a:ext uri="{FF2B5EF4-FFF2-40B4-BE49-F238E27FC236}">
                <a16:creationId xmlns:a16="http://schemas.microsoft.com/office/drawing/2014/main" id="{8F813C56-3E92-0D1C-486E-3D12225F95EA}"/>
              </a:ext>
            </a:extLst>
          </p:cNvPr>
          <p:cNvSpPr>
            <a:spLocks noGrp="1"/>
          </p:cNvSpPr>
          <p:nvPr>
            <p:ph type="ftr" sz="quarter" idx="11"/>
          </p:nvPr>
        </p:nvSpPr>
        <p:spPr/>
        <p:txBody>
          <a:bodyPr/>
          <a:lstStyle/>
          <a:p>
            <a:endParaRPr lang="zh-CN" altLang="en-US"/>
          </a:p>
        </p:txBody>
      </p:sp>
      <p:sp>
        <p:nvSpPr>
          <p:cNvPr id="5" name="Slide Number Placeholder 4">
            <a:extLst>
              <a:ext uri="{FF2B5EF4-FFF2-40B4-BE49-F238E27FC236}">
                <a16:creationId xmlns:a16="http://schemas.microsoft.com/office/drawing/2014/main" id="{45BE0927-5150-A1A1-DBD4-7822156D68EB}"/>
              </a:ext>
            </a:extLst>
          </p:cNvPr>
          <p:cNvSpPr>
            <a:spLocks noGrp="1"/>
          </p:cNvSpPr>
          <p:nvPr>
            <p:ph type="sldNum" sz="quarter" idx="12"/>
          </p:nvPr>
        </p:nvSpPr>
        <p:spPr/>
        <p:txBody>
          <a:bodyPr/>
          <a:lstStyle/>
          <a:p>
            <a:fld id="{CEE99248-147A-4D7E-8664-B6C2F0ACDFAE}" type="slidenum">
              <a:rPr lang="zh-CN" altLang="en-US" smtClean="0"/>
              <a:t>‹#›</a:t>
            </a:fld>
            <a:endParaRPr lang="zh-CN" altLang="en-US"/>
          </a:p>
        </p:txBody>
      </p:sp>
    </p:spTree>
    <p:extLst>
      <p:ext uri="{BB962C8B-B14F-4D97-AF65-F5344CB8AC3E}">
        <p14:creationId xmlns:p14="http://schemas.microsoft.com/office/powerpoint/2010/main" val="3392371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445A79-2BE2-D643-2562-AD201FABE31E}"/>
              </a:ext>
            </a:extLst>
          </p:cNvPr>
          <p:cNvSpPr>
            <a:spLocks noGrp="1"/>
          </p:cNvSpPr>
          <p:nvPr>
            <p:ph type="dt" sz="half" idx="10"/>
          </p:nvPr>
        </p:nvSpPr>
        <p:spPr/>
        <p:txBody>
          <a:bodyPr/>
          <a:lstStyle/>
          <a:p>
            <a:fld id="{5F3BE6E2-01A4-4A66-9ADF-87F68C9EB171}" type="datetimeFigureOut">
              <a:rPr lang="zh-CN" altLang="en-US" smtClean="0"/>
              <a:t>2025/11/12</a:t>
            </a:fld>
            <a:endParaRPr lang="zh-CN" altLang="en-US"/>
          </a:p>
        </p:txBody>
      </p:sp>
      <p:sp>
        <p:nvSpPr>
          <p:cNvPr id="3" name="Footer Placeholder 2">
            <a:extLst>
              <a:ext uri="{FF2B5EF4-FFF2-40B4-BE49-F238E27FC236}">
                <a16:creationId xmlns:a16="http://schemas.microsoft.com/office/drawing/2014/main" id="{37B19DCD-344A-4316-12D6-17C75F5BCE81}"/>
              </a:ext>
            </a:extLst>
          </p:cNvPr>
          <p:cNvSpPr>
            <a:spLocks noGrp="1"/>
          </p:cNvSpPr>
          <p:nvPr>
            <p:ph type="ftr" sz="quarter" idx="11"/>
          </p:nvPr>
        </p:nvSpPr>
        <p:spPr/>
        <p:txBody>
          <a:bodyPr/>
          <a:lstStyle/>
          <a:p>
            <a:endParaRPr lang="zh-CN" altLang="en-US"/>
          </a:p>
        </p:txBody>
      </p:sp>
      <p:sp>
        <p:nvSpPr>
          <p:cNvPr id="4" name="Slide Number Placeholder 3">
            <a:extLst>
              <a:ext uri="{FF2B5EF4-FFF2-40B4-BE49-F238E27FC236}">
                <a16:creationId xmlns:a16="http://schemas.microsoft.com/office/drawing/2014/main" id="{293F2CFA-56CC-7E4F-B153-A0D2A3AAB672}"/>
              </a:ext>
            </a:extLst>
          </p:cNvPr>
          <p:cNvSpPr>
            <a:spLocks noGrp="1"/>
          </p:cNvSpPr>
          <p:nvPr>
            <p:ph type="sldNum" sz="quarter" idx="12"/>
          </p:nvPr>
        </p:nvSpPr>
        <p:spPr/>
        <p:txBody>
          <a:bodyPr/>
          <a:lstStyle/>
          <a:p>
            <a:fld id="{CEE99248-147A-4D7E-8664-B6C2F0ACDFAE}" type="slidenum">
              <a:rPr lang="zh-CN" altLang="en-US" smtClean="0"/>
              <a:t>‹#›</a:t>
            </a:fld>
            <a:endParaRPr lang="zh-CN" altLang="en-US"/>
          </a:p>
        </p:txBody>
      </p:sp>
    </p:spTree>
    <p:extLst>
      <p:ext uri="{BB962C8B-B14F-4D97-AF65-F5344CB8AC3E}">
        <p14:creationId xmlns:p14="http://schemas.microsoft.com/office/powerpoint/2010/main" val="2682287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1A6BB-AE09-BB2B-E9D2-99F98837D029}"/>
              </a:ext>
            </a:extLst>
          </p:cNvPr>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zh-CN" altLang="en-US"/>
          </a:p>
        </p:txBody>
      </p:sp>
      <p:sp>
        <p:nvSpPr>
          <p:cNvPr id="3" name="Content Placeholder 2">
            <a:extLst>
              <a:ext uri="{FF2B5EF4-FFF2-40B4-BE49-F238E27FC236}">
                <a16:creationId xmlns:a16="http://schemas.microsoft.com/office/drawing/2014/main" id="{371F7AA3-D92A-6AAA-FF8B-411D12A23E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Text Placeholder 3">
            <a:extLst>
              <a:ext uri="{FF2B5EF4-FFF2-40B4-BE49-F238E27FC236}">
                <a16:creationId xmlns:a16="http://schemas.microsoft.com/office/drawing/2014/main" id="{3E32D738-62E1-2BE3-6E65-72F5AE91B4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5" name="Date Placeholder 4">
            <a:extLst>
              <a:ext uri="{FF2B5EF4-FFF2-40B4-BE49-F238E27FC236}">
                <a16:creationId xmlns:a16="http://schemas.microsoft.com/office/drawing/2014/main" id="{E67068F8-5DBE-B418-7D2A-3D60E89F31A8}"/>
              </a:ext>
            </a:extLst>
          </p:cNvPr>
          <p:cNvSpPr>
            <a:spLocks noGrp="1"/>
          </p:cNvSpPr>
          <p:nvPr>
            <p:ph type="dt" sz="half" idx="10"/>
          </p:nvPr>
        </p:nvSpPr>
        <p:spPr/>
        <p:txBody>
          <a:bodyPr/>
          <a:lstStyle/>
          <a:p>
            <a:fld id="{5F3BE6E2-01A4-4A66-9ADF-87F68C9EB171}" type="datetimeFigureOut">
              <a:rPr lang="zh-CN" altLang="en-US" smtClean="0"/>
              <a:t>2025/11/12</a:t>
            </a:fld>
            <a:endParaRPr lang="zh-CN" altLang="en-US"/>
          </a:p>
        </p:txBody>
      </p:sp>
      <p:sp>
        <p:nvSpPr>
          <p:cNvPr id="6" name="Footer Placeholder 5">
            <a:extLst>
              <a:ext uri="{FF2B5EF4-FFF2-40B4-BE49-F238E27FC236}">
                <a16:creationId xmlns:a16="http://schemas.microsoft.com/office/drawing/2014/main" id="{D861CBF2-A6B1-67A6-0A87-934746E65613}"/>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3907A17E-066F-3853-FFD6-A8E24152B825}"/>
              </a:ext>
            </a:extLst>
          </p:cNvPr>
          <p:cNvSpPr>
            <a:spLocks noGrp="1"/>
          </p:cNvSpPr>
          <p:nvPr>
            <p:ph type="sldNum" sz="quarter" idx="12"/>
          </p:nvPr>
        </p:nvSpPr>
        <p:spPr/>
        <p:txBody>
          <a:bodyPr/>
          <a:lstStyle/>
          <a:p>
            <a:fld id="{CEE99248-147A-4D7E-8664-B6C2F0ACDFAE}" type="slidenum">
              <a:rPr lang="zh-CN" altLang="en-US" smtClean="0"/>
              <a:t>‹#›</a:t>
            </a:fld>
            <a:endParaRPr lang="zh-CN" altLang="en-US"/>
          </a:p>
        </p:txBody>
      </p:sp>
    </p:spTree>
    <p:extLst>
      <p:ext uri="{BB962C8B-B14F-4D97-AF65-F5344CB8AC3E}">
        <p14:creationId xmlns:p14="http://schemas.microsoft.com/office/powerpoint/2010/main" val="3958171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7C6FF-7377-78D0-34A8-F23F891C67A4}"/>
              </a:ext>
            </a:extLst>
          </p:cNvPr>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zh-CN" altLang="en-US"/>
          </a:p>
        </p:txBody>
      </p:sp>
      <p:sp>
        <p:nvSpPr>
          <p:cNvPr id="3" name="Picture Placeholder 2">
            <a:extLst>
              <a:ext uri="{FF2B5EF4-FFF2-40B4-BE49-F238E27FC236}">
                <a16:creationId xmlns:a16="http://schemas.microsoft.com/office/drawing/2014/main" id="{8C1A5F40-9A27-90BD-9BF0-9D35F7C86D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Text Placeholder 3">
            <a:extLst>
              <a:ext uri="{FF2B5EF4-FFF2-40B4-BE49-F238E27FC236}">
                <a16:creationId xmlns:a16="http://schemas.microsoft.com/office/drawing/2014/main" id="{C7623810-F763-9439-BA43-4FD70910CD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5" name="Date Placeholder 4">
            <a:extLst>
              <a:ext uri="{FF2B5EF4-FFF2-40B4-BE49-F238E27FC236}">
                <a16:creationId xmlns:a16="http://schemas.microsoft.com/office/drawing/2014/main" id="{DA4C4FB4-3812-7B69-0C88-760E36122D6A}"/>
              </a:ext>
            </a:extLst>
          </p:cNvPr>
          <p:cNvSpPr>
            <a:spLocks noGrp="1"/>
          </p:cNvSpPr>
          <p:nvPr>
            <p:ph type="dt" sz="half" idx="10"/>
          </p:nvPr>
        </p:nvSpPr>
        <p:spPr/>
        <p:txBody>
          <a:bodyPr/>
          <a:lstStyle/>
          <a:p>
            <a:fld id="{5F3BE6E2-01A4-4A66-9ADF-87F68C9EB171}" type="datetimeFigureOut">
              <a:rPr lang="zh-CN" altLang="en-US" smtClean="0"/>
              <a:t>2025/11/12</a:t>
            </a:fld>
            <a:endParaRPr lang="zh-CN" altLang="en-US"/>
          </a:p>
        </p:txBody>
      </p:sp>
      <p:sp>
        <p:nvSpPr>
          <p:cNvPr id="6" name="Footer Placeholder 5">
            <a:extLst>
              <a:ext uri="{FF2B5EF4-FFF2-40B4-BE49-F238E27FC236}">
                <a16:creationId xmlns:a16="http://schemas.microsoft.com/office/drawing/2014/main" id="{65F2B196-960A-A2CF-B18E-84CF4B4953AA}"/>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46E92E8E-0CD7-D1DE-6322-68BA7D73D3E4}"/>
              </a:ext>
            </a:extLst>
          </p:cNvPr>
          <p:cNvSpPr>
            <a:spLocks noGrp="1"/>
          </p:cNvSpPr>
          <p:nvPr>
            <p:ph type="sldNum" sz="quarter" idx="12"/>
          </p:nvPr>
        </p:nvSpPr>
        <p:spPr/>
        <p:txBody>
          <a:bodyPr/>
          <a:lstStyle/>
          <a:p>
            <a:fld id="{CEE99248-147A-4D7E-8664-B6C2F0ACDFAE}" type="slidenum">
              <a:rPr lang="zh-CN" altLang="en-US" smtClean="0"/>
              <a:t>‹#›</a:t>
            </a:fld>
            <a:endParaRPr lang="zh-CN" altLang="en-US"/>
          </a:p>
        </p:txBody>
      </p:sp>
    </p:spTree>
    <p:extLst>
      <p:ext uri="{BB962C8B-B14F-4D97-AF65-F5344CB8AC3E}">
        <p14:creationId xmlns:p14="http://schemas.microsoft.com/office/powerpoint/2010/main" val="3762510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A9124F-CAEF-154F-F6E5-2FAB9BAB28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zh-CN"/>
              <a:t>Click to edit Master title style</a:t>
            </a:r>
            <a:endParaRPr lang="zh-CN" altLang="en-US"/>
          </a:p>
        </p:txBody>
      </p:sp>
      <p:sp>
        <p:nvSpPr>
          <p:cNvPr id="3" name="Text Placeholder 2">
            <a:extLst>
              <a:ext uri="{FF2B5EF4-FFF2-40B4-BE49-F238E27FC236}">
                <a16:creationId xmlns:a16="http://schemas.microsoft.com/office/drawing/2014/main" id="{DC0CB68B-FFB7-9A24-C574-5083F20EAA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B75DD25C-681C-0702-BD70-2F5B0C8C22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3BE6E2-01A4-4A66-9ADF-87F68C9EB171}" type="datetimeFigureOut">
              <a:rPr lang="zh-CN" altLang="en-US" smtClean="0"/>
              <a:t>2025/11/12</a:t>
            </a:fld>
            <a:endParaRPr lang="zh-CN" altLang="en-US"/>
          </a:p>
        </p:txBody>
      </p:sp>
      <p:sp>
        <p:nvSpPr>
          <p:cNvPr id="5" name="Footer Placeholder 4">
            <a:extLst>
              <a:ext uri="{FF2B5EF4-FFF2-40B4-BE49-F238E27FC236}">
                <a16:creationId xmlns:a16="http://schemas.microsoft.com/office/drawing/2014/main" id="{888EF25B-CB59-3CFC-936F-612AA886A8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a:extLst>
              <a:ext uri="{FF2B5EF4-FFF2-40B4-BE49-F238E27FC236}">
                <a16:creationId xmlns:a16="http://schemas.microsoft.com/office/drawing/2014/main" id="{02037909-289A-EBE8-21E8-FBE9365014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E99248-147A-4D7E-8664-B6C2F0ACDFAE}" type="slidenum">
              <a:rPr lang="zh-CN" altLang="en-US" smtClean="0"/>
              <a:t>‹#›</a:t>
            </a:fld>
            <a:endParaRPr lang="zh-CN" altLang="en-US"/>
          </a:p>
        </p:txBody>
      </p:sp>
    </p:spTree>
    <p:extLst>
      <p:ext uri="{BB962C8B-B14F-4D97-AF65-F5344CB8AC3E}">
        <p14:creationId xmlns:p14="http://schemas.microsoft.com/office/powerpoint/2010/main" val="29277469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2.jpe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9.jpg"/><Relationship Id="rId5" Type="http://schemas.openxmlformats.org/officeDocument/2006/relationships/hyperlink" Target="mailto:kchen212@my.bcit.ca" TargetMode="Externa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5.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chart" Target="../charts/chart7.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2.jpeg"/><Relationship Id="rId7"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chart" Target="../charts/chart8.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chart" Target="../charts/char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onstant Air Volume and Variable Air Volume: Difference">
            <a:extLst>
              <a:ext uri="{FF2B5EF4-FFF2-40B4-BE49-F238E27FC236}">
                <a16:creationId xmlns:a16="http://schemas.microsoft.com/office/drawing/2014/main" id="{011D7E24-6ED0-BFD3-3BE7-36DF7FD37D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612"/>
          <a:stretch/>
        </p:blipFill>
        <p:spPr bwMode="auto">
          <a:xfrm>
            <a:off x="0" y="1"/>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29AFB1C9-CD9A-841B-4339-16A45258A56E}"/>
              </a:ext>
            </a:extLst>
          </p:cNvPr>
          <p:cNvSpPr/>
          <p:nvPr/>
        </p:nvSpPr>
        <p:spPr>
          <a:xfrm>
            <a:off x="0" y="0"/>
            <a:ext cx="12192000" cy="6858000"/>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Title 1">
            <a:extLst>
              <a:ext uri="{FF2B5EF4-FFF2-40B4-BE49-F238E27FC236}">
                <a16:creationId xmlns:a16="http://schemas.microsoft.com/office/drawing/2014/main" id="{40D233C2-2401-9E28-625D-B4FC202BB93D}"/>
              </a:ext>
            </a:extLst>
          </p:cNvPr>
          <p:cNvSpPr>
            <a:spLocks noGrp="1"/>
          </p:cNvSpPr>
          <p:nvPr>
            <p:ph type="ctrTitle"/>
          </p:nvPr>
        </p:nvSpPr>
        <p:spPr>
          <a:xfrm>
            <a:off x="324362" y="1843314"/>
            <a:ext cx="10819887" cy="1508025"/>
          </a:xfrm>
        </p:spPr>
        <p:txBody>
          <a:bodyPr>
            <a:noAutofit/>
          </a:bodyPr>
          <a:lstStyle/>
          <a:p>
            <a:pPr algn="l"/>
            <a:r>
              <a:rPr lang="en-CA" altLang="zh-CN" sz="32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Free Cooling Effectiveness of Integrating an Air-side Economizer with a Water-based Thermal Energy Storage System in a Canadian Home</a:t>
            </a:r>
            <a:endParaRPr lang="zh-CN" altLang="en-US" sz="32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4" name="Subtitle 2">
            <a:extLst>
              <a:ext uri="{FF2B5EF4-FFF2-40B4-BE49-F238E27FC236}">
                <a16:creationId xmlns:a16="http://schemas.microsoft.com/office/drawing/2014/main" id="{9CF29CB8-11AD-CC7D-7DFB-9F4D7A42C128}"/>
              </a:ext>
            </a:extLst>
          </p:cNvPr>
          <p:cNvSpPr txBox="1">
            <a:spLocks/>
          </p:cNvSpPr>
          <p:nvPr/>
        </p:nvSpPr>
        <p:spPr>
          <a:xfrm>
            <a:off x="352355" y="5515778"/>
            <a:ext cx="7971587" cy="114264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1200"/>
              </a:lnSpc>
            </a:pPr>
            <a:r>
              <a:rPr lang="en-CA" altLang="zh-CN" sz="1800" b="1" dirty="0">
                <a:solidFill>
                  <a:schemeClr val="accent5">
                    <a:lumMod val="50000"/>
                  </a:schemeClr>
                </a:solidFill>
                <a:latin typeface="Arial" panose="020B0604020202020204" pitchFamily="34" charset="0"/>
                <a:cs typeface="Arial" panose="020B0604020202020204" pitchFamily="34" charset="0"/>
              </a:rPr>
              <a:t>Ken Chen </a:t>
            </a:r>
          </a:p>
          <a:p>
            <a:pPr algn="l">
              <a:lnSpc>
                <a:spcPts val="1200"/>
              </a:lnSpc>
            </a:pPr>
            <a:r>
              <a:rPr lang="en-CA" altLang="zh-CN" sz="1600" dirty="0">
                <a:solidFill>
                  <a:schemeClr val="accent5">
                    <a:lumMod val="50000"/>
                  </a:schemeClr>
                </a:solidFill>
                <a:latin typeface="Arial" panose="020B0604020202020204" pitchFamily="34" charset="0"/>
                <a:cs typeface="Arial" panose="020B0604020202020204" pitchFamily="34" charset="0"/>
              </a:rPr>
              <a:t>Building Science Graduate Program, BCIT</a:t>
            </a:r>
          </a:p>
          <a:p>
            <a:pPr algn="l">
              <a:lnSpc>
                <a:spcPts val="1200"/>
              </a:lnSpc>
            </a:pPr>
            <a:r>
              <a:rPr lang="en-CA" altLang="zh-CN" sz="1600" dirty="0">
                <a:solidFill>
                  <a:schemeClr val="accent5">
                    <a:lumMod val="50000"/>
                  </a:schemeClr>
                </a:solidFill>
                <a:latin typeface="Arial" panose="020B0604020202020204" pitchFamily="34" charset="0"/>
                <a:cs typeface="Arial" panose="020B0604020202020204" pitchFamily="34" charset="0"/>
              </a:rPr>
              <a:t>Supervised by: Dr. Bo Li</a:t>
            </a:r>
          </a:p>
          <a:p>
            <a:pPr algn="l">
              <a:lnSpc>
                <a:spcPts val="1200"/>
              </a:lnSpc>
            </a:pPr>
            <a:r>
              <a:rPr lang="en-CA" altLang="zh-CN" sz="1600" dirty="0">
                <a:solidFill>
                  <a:schemeClr val="accent5">
                    <a:lumMod val="50000"/>
                  </a:schemeClr>
                </a:solidFill>
                <a:latin typeface="Arial" panose="020B0604020202020204" pitchFamily="34" charset="0"/>
                <a:cs typeface="Arial" panose="020B0604020202020204" pitchFamily="34" charset="0"/>
              </a:rPr>
              <a:t>2025/11/14, </a:t>
            </a:r>
            <a:r>
              <a:rPr lang="en-US" altLang="zh-CN" sz="1600" dirty="0">
                <a:solidFill>
                  <a:schemeClr val="accent5">
                    <a:lumMod val="50000"/>
                  </a:schemeClr>
                </a:solidFill>
                <a:latin typeface="Arial" panose="020B0604020202020204" pitchFamily="34" charset="0"/>
                <a:cs typeface="Arial" panose="020B0604020202020204" pitchFamily="34" charset="0"/>
              </a:rPr>
              <a:t>Presented at the 2025 BCBEC Conference &amp; AGM</a:t>
            </a:r>
          </a:p>
        </p:txBody>
      </p:sp>
      <p:pic>
        <p:nvPicPr>
          <p:cNvPr id="8" name="Picture 7" descr="Logo BCIT 2016">
            <a:extLst>
              <a:ext uri="{FF2B5EF4-FFF2-40B4-BE49-F238E27FC236}">
                <a16:creationId xmlns:a16="http://schemas.microsoft.com/office/drawing/2014/main" id="{C01989FB-431B-CF7A-CBAC-8765EFFAFD7F}"/>
              </a:ext>
            </a:extLst>
          </p:cNvPr>
          <p:cNvPicPr/>
          <p:nvPr/>
        </p:nvPicPr>
        <p:blipFill rotWithShape="1">
          <a:blip r:embed="rId4">
            <a:extLst>
              <a:ext uri="{28A0092B-C50C-407E-A947-70E740481C1C}">
                <a14:useLocalDpi xmlns:a14="http://schemas.microsoft.com/office/drawing/2010/main" val="0"/>
              </a:ext>
            </a:extLst>
          </a:blip>
          <a:srcRect r="10700"/>
          <a:stretch/>
        </p:blipFill>
        <p:spPr bwMode="auto">
          <a:xfrm>
            <a:off x="11356057" y="181297"/>
            <a:ext cx="639269" cy="639644"/>
          </a:xfrm>
          <a:prstGeom prst="rect">
            <a:avLst/>
          </a:prstGeom>
          <a:noFill/>
          <a:ln>
            <a:noFill/>
          </a:ln>
        </p:spPr>
      </p:pic>
    </p:spTree>
    <p:extLst>
      <p:ext uri="{BB962C8B-B14F-4D97-AF65-F5344CB8AC3E}">
        <p14:creationId xmlns:p14="http://schemas.microsoft.com/office/powerpoint/2010/main" val="3222979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11FF9-ED36-285C-494E-0ED26A1D0A41}"/>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8019F24C-71EB-E4A7-C411-FE2E20AC3375}"/>
              </a:ext>
            </a:extLst>
          </p:cNvPr>
          <p:cNvSpPr txBox="1"/>
          <p:nvPr/>
        </p:nvSpPr>
        <p:spPr>
          <a:xfrm>
            <a:off x="310104" y="181297"/>
            <a:ext cx="1019711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zh-CN" sz="280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等线" panose="02010600030101010101" pitchFamily="2" charset="-122"/>
                <a:cs typeface="Times New Roman" panose="02020603050405020304" pitchFamily="18" charset="0"/>
              </a:rPr>
              <a:t>Building Energy Performance: Cooling Energy Use</a:t>
            </a:r>
            <a:endParaRPr kumimoji="0" lang="en-US" altLang="zh-CN" sz="200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3" name="Picture 2" descr="Logo BCIT 2016">
            <a:extLst>
              <a:ext uri="{FF2B5EF4-FFF2-40B4-BE49-F238E27FC236}">
                <a16:creationId xmlns:a16="http://schemas.microsoft.com/office/drawing/2014/main" id="{18DB6BB1-DC10-4F0F-063E-B82555FE5556}"/>
              </a:ext>
            </a:extLst>
          </p:cNvPr>
          <p:cNvPicPr/>
          <p:nvPr/>
        </p:nvPicPr>
        <p:blipFill rotWithShape="1">
          <a:blip r:embed="rId3">
            <a:extLst>
              <a:ext uri="{28A0092B-C50C-407E-A947-70E740481C1C}">
                <a14:useLocalDpi xmlns:a14="http://schemas.microsoft.com/office/drawing/2010/main" val="0"/>
              </a:ext>
            </a:extLst>
          </a:blip>
          <a:srcRect r="10700"/>
          <a:stretch/>
        </p:blipFill>
        <p:spPr bwMode="auto">
          <a:xfrm>
            <a:off x="11356057" y="181297"/>
            <a:ext cx="639269" cy="639644"/>
          </a:xfrm>
          <a:prstGeom prst="rect">
            <a:avLst/>
          </a:prstGeom>
          <a:noFill/>
          <a:ln>
            <a:noFill/>
          </a:ln>
        </p:spPr>
      </p:pic>
      <p:graphicFrame>
        <p:nvGraphicFramePr>
          <p:cNvPr id="7" name="Table 6">
            <a:extLst>
              <a:ext uri="{FF2B5EF4-FFF2-40B4-BE49-F238E27FC236}">
                <a16:creationId xmlns:a16="http://schemas.microsoft.com/office/drawing/2014/main" id="{079DDCF9-9008-9655-10B5-073BEC918326}"/>
              </a:ext>
            </a:extLst>
          </p:cNvPr>
          <p:cNvGraphicFramePr>
            <a:graphicFrameLocks noGrp="1"/>
          </p:cNvGraphicFramePr>
          <p:nvPr>
            <p:extLst>
              <p:ext uri="{D42A27DB-BD31-4B8C-83A1-F6EECF244321}">
                <p14:modId xmlns:p14="http://schemas.microsoft.com/office/powerpoint/2010/main" val="1402009410"/>
              </p:ext>
            </p:extLst>
          </p:nvPr>
        </p:nvGraphicFramePr>
        <p:xfrm>
          <a:off x="5785894" y="1332140"/>
          <a:ext cx="6209434" cy="2345191"/>
        </p:xfrm>
        <a:graphic>
          <a:graphicData uri="http://schemas.openxmlformats.org/drawingml/2006/table">
            <a:tbl>
              <a:tblPr>
                <a:tableStyleId>{5C22544A-7EE6-4342-B048-85BDC9FD1C3A}</a:tableStyleId>
              </a:tblPr>
              <a:tblGrid>
                <a:gridCol w="3320006">
                  <a:extLst>
                    <a:ext uri="{9D8B030D-6E8A-4147-A177-3AD203B41FA5}">
                      <a16:colId xmlns:a16="http://schemas.microsoft.com/office/drawing/2014/main" val="1484992853"/>
                    </a:ext>
                  </a:extLst>
                </a:gridCol>
                <a:gridCol w="1444714">
                  <a:extLst>
                    <a:ext uri="{9D8B030D-6E8A-4147-A177-3AD203B41FA5}">
                      <a16:colId xmlns:a16="http://schemas.microsoft.com/office/drawing/2014/main" val="1017215936"/>
                    </a:ext>
                  </a:extLst>
                </a:gridCol>
                <a:gridCol w="1444714">
                  <a:extLst>
                    <a:ext uri="{9D8B030D-6E8A-4147-A177-3AD203B41FA5}">
                      <a16:colId xmlns:a16="http://schemas.microsoft.com/office/drawing/2014/main" val="3048423356"/>
                    </a:ext>
                  </a:extLst>
                </a:gridCol>
              </a:tblGrid>
              <a:tr h="447947">
                <a:tc>
                  <a:txBody>
                    <a:bodyPr/>
                    <a:lstStyle/>
                    <a:p>
                      <a:pPr marL="0" algn="l" defTabSz="914400" rtl="0" eaLnBrk="1" fontAlgn="b" latinLnBrk="0" hangingPunct="1">
                        <a:buNone/>
                      </a:pPr>
                      <a:r>
                        <a:rPr lang="en-CA" sz="1800" b="0" i="0" u="none" strike="noStrike"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t>
                      </a:r>
                    </a:p>
                  </a:txBody>
                  <a:tcPr marL="4763" marR="4763" marT="476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buNone/>
                      </a:pPr>
                      <a:r>
                        <a:rPr lang="en-CA" sz="1800" b="1" i="0" u="none" strike="noStrike"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ASHP</a:t>
                      </a:r>
                    </a:p>
                  </a:txBody>
                  <a:tcPr marL="4763" marR="4763" marT="476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buNone/>
                      </a:pPr>
                      <a:r>
                        <a:rPr lang="en-CA" sz="1800" b="1" i="0" u="none" strike="noStrike"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ASHP with</a:t>
                      </a:r>
                    </a:p>
                    <a:p>
                      <a:pPr marL="0" algn="l" defTabSz="914400" rtl="0" eaLnBrk="1" fontAlgn="b" latinLnBrk="0" hangingPunct="1">
                        <a:buNone/>
                      </a:pPr>
                      <a:r>
                        <a:rPr lang="en-CA" sz="1800" b="1" i="0" u="none" strike="noStrike"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ASE + WTES</a:t>
                      </a:r>
                    </a:p>
                  </a:txBody>
                  <a:tcPr marL="4763" marR="4763" marT="476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07098810"/>
                  </a:ext>
                </a:extLst>
              </a:tr>
              <a:tr h="447947">
                <a:tc>
                  <a:txBody>
                    <a:bodyPr/>
                    <a:lstStyle/>
                    <a:p>
                      <a:pPr marL="0" algn="l" defTabSz="914400" rtl="0" eaLnBrk="1" fontAlgn="b" latinLnBrk="0" hangingPunct="1">
                        <a:buNone/>
                      </a:pPr>
                      <a:r>
                        <a:rPr lang="en-US" sz="1800" b="0" i="0" u="none" strike="noStrike"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Peak Total Cooling Rate (W)</a:t>
                      </a:r>
                    </a:p>
                  </a:txBody>
                  <a:tcPr marL="4763" marR="4763" marT="4763" marB="0" anchor="ctr">
                    <a:lnT w="12700" cap="flat" cmpd="sng" algn="ctr">
                      <a:solidFill>
                        <a:schemeClr val="tx1"/>
                      </a:solidFill>
                      <a:prstDash val="solid"/>
                      <a:round/>
                      <a:headEnd type="none" w="med" len="med"/>
                      <a:tailEnd type="none" w="med" len="med"/>
                    </a:lnT>
                    <a:solidFill>
                      <a:schemeClr val="bg1"/>
                    </a:solidFill>
                  </a:tcPr>
                </a:tc>
                <a:tc>
                  <a:txBody>
                    <a:bodyPr/>
                    <a:lstStyle/>
                    <a:p>
                      <a:pPr marL="0" algn="l" defTabSz="914400" rtl="0" eaLnBrk="1" fontAlgn="b" latinLnBrk="0" hangingPunct="1">
                        <a:buNone/>
                      </a:pPr>
                      <a:r>
                        <a:rPr lang="en-CA" sz="1800" b="1" i="0" u="none" strike="noStrike" kern="1200"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3919.79</a:t>
                      </a:r>
                    </a:p>
                  </a:txBody>
                  <a:tcPr marL="4763" marR="4763" marT="4763" marB="0" anchor="ctr">
                    <a:lnT w="12700" cap="flat" cmpd="sng" algn="ctr">
                      <a:solidFill>
                        <a:schemeClr val="tx1"/>
                      </a:solidFill>
                      <a:prstDash val="solid"/>
                      <a:round/>
                      <a:headEnd type="none" w="med" len="med"/>
                      <a:tailEnd type="none" w="med" len="med"/>
                    </a:lnT>
                    <a:solidFill>
                      <a:schemeClr val="bg1"/>
                    </a:solidFill>
                  </a:tcPr>
                </a:tc>
                <a:tc>
                  <a:txBody>
                    <a:bodyPr/>
                    <a:lstStyle/>
                    <a:p>
                      <a:pPr marL="0" algn="l" defTabSz="914400" rtl="0" eaLnBrk="1" fontAlgn="b" latinLnBrk="0" hangingPunct="1">
                        <a:buNone/>
                      </a:pPr>
                      <a:r>
                        <a:rPr lang="en-CA" sz="1800" b="1" i="0" u="none" strike="noStrike" kern="12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1611.29</a:t>
                      </a:r>
                    </a:p>
                  </a:txBody>
                  <a:tcPr marL="4763" marR="4763" marT="4763" marB="0"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907031773"/>
                  </a:ext>
                </a:extLst>
              </a:tr>
              <a:tr h="447947">
                <a:tc>
                  <a:txBody>
                    <a:bodyPr/>
                    <a:lstStyle/>
                    <a:p>
                      <a:pPr marL="0" algn="l" defTabSz="914400" rtl="0" eaLnBrk="1" fontAlgn="b" latinLnBrk="0" hangingPunct="1">
                        <a:buNone/>
                      </a:pPr>
                      <a:r>
                        <a:rPr lang="en-US" sz="1800" b="0" i="0" u="none" strike="noStrike"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Annual Total Operation Time (h)</a:t>
                      </a:r>
                    </a:p>
                  </a:txBody>
                  <a:tcPr marL="4763" marR="4763" marT="4763" marB="0" anchor="ctr">
                    <a:solidFill>
                      <a:schemeClr val="bg1"/>
                    </a:solidFill>
                  </a:tcPr>
                </a:tc>
                <a:tc>
                  <a:txBody>
                    <a:bodyPr/>
                    <a:lstStyle/>
                    <a:p>
                      <a:pPr marL="0" algn="l" defTabSz="914400" rtl="0" eaLnBrk="1" fontAlgn="b" latinLnBrk="0" hangingPunct="1">
                        <a:buNone/>
                      </a:pPr>
                      <a:r>
                        <a:rPr lang="en-CA" sz="1800" b="1" i="0" u="none" strike="noStrike" kern="1200"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1240.67</a:t>
                      </a:r>
                    </a:p>
                  </a:txBody>
                  <a:tcPr marL="4763" marR="4763" marT="4763" marB="0" anchor="ctr">
                    <a:solidFill>
                      <a:schemeClr val="bg1"/>
                    </a:solidFill>
                  </a:tcPr>
                </a:tc>
                <a:tc>
                  <a:txBody>
                    <a:bodyPr/>
                    <a:lstStyle/>
                    <a:p>
                      <a:pPr marL="0" algn="l" defTabSz="914400" rtl="0" eaLnBrk="1" fontAlgn="b" latinLnBrk="0" hangingPunct="1">
                        <a:buNone/>
                      </a:pPr>
                      <a:r>
                        <a:rPr lang="en-CA" sz="1800" b="1" i="0" u="none" strike="noStrike" kern="12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21.50</a:t>
                      </a:r>
                    </a:p>
                  </a:txBody>
                  <a:tcPr marL="4763" marR="4763" marT="4763" marB="0" anchor="ctr">
                    <a:solidFill>
                      <a:schemeClr val="bg1"/>
                    </a:solidFill>
                  </a:tcPr>
                </a:tc>
                <a:extLst>
                  <a:ext uri="{0D108BD9-81ED-4DB2-BD59-A6C34878D82A}">
                    <a16:rowId xmlns:a16="http://schemas.microsoft.com/office/drawing/2014/main" val="246747425"/>
                  </a:ext>
                </a:extLst>
              </a:tr>
              <a:tr h="447947">
                <a:tc>
                  <a:txBody>
                    <a:bodyPr/>
                    <a:lstStyle/>
                    <a:p>
                      <a:pPr marL="0" algn="l" defTabSz="914400" rtl="0" eaLnBrk="1" fontAlgn="b" latinLnBrk="0" hangingPunct="1">
                        <a:buNone/>
                      </a:pPr>
                      <a:r>
                        <a:rPr lang="en-CA" sz="1800" b="0" i="0" u="none" strike="noStrike" kern="1200">
                          <a:solidFill>
                            <a:schemeClr val="dk1"/>
                          </a:solidFill>
                          <a:effectLst/>
                          <a:latin typeface="Calibri" panose="020F0502020204030204" pitchFamily="34" charset="0"/>
                          <a:ea typeface="Calibri" panose="020F0502020204030204" pitchFamily="34" charset="0"/>
                          <a:cs typeface="Calibri" panose="020F0502020204030204" pitchFamily="34" charset="0"/>
                        </a:rPr>
                        <a:t>Annual Total On-off Cycles</a:t>
                      </a:r>
                    </a:p>
                  </a:txBody>
                  <a:tcPr marL="4763" marR="4763" marT="4763" marB="0" anchor="ctr">
                    <a:solidFill>
                      <a:schemeClr val="bg1"/>
                    </a:solidFill>
                  </a:tcPr>
                </a:tc>
                <a:tc>
                  <a:txBody>
                    <a:bodyPr/>
                    <a:lstStyle/>
                    <a:p>
                      <a:pPr marL="0" algn="l" defTabSz="914400" rtl="0" eaLnBrk="1" fontAlgn="b" latinLnBrk="0" hangingPunct="1">
                        <a:buNone/>
                      </a:pPr>
                      <a:r>
                        <a:rPr lang="en-CA" sz="1800" b="1" i="0" u="none" strike="noStrike" kern="1200"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295</a:t>
                      </a:r>
                    </a:p>
                  </a:txBody>
                  <a:tcPr marL="4763" marR="4763" marT="4763" marB="0" anchor="ctr">
                    <a:solidFill>
                      <a:schemeClr val="bg1"/>
                    </a:solidFill>
                  </a:tcPr>
                </a:tc>
                <a:tc>
                  <a:txBody>
                    <a:bodyPr/>
                    <a:lstStyle/>
                    <a:p>
                      <a:pPr marL="0" algn="l" defTabSz="914400" rtl="0" eaLnBrk="1" fontAlgn="b" latinLnBrk="0" hangingPunct="1">
                        <a:buNone/>
                      </a:pPr>
                      <a:r>
                        <a:rPr lang="en-CA" sz="1800" b="1" i="0" u="none" strike="noStrike" kern="12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15</a:t>
                      </a:r>
                    </a:p>
                  </a:txBody>
                  <a:tcPr marL="4763" marR="4763" marT="4763" marB="0" anchor="ctr">
                    <a:solidFill>
                      <a:schemeClr val="bg1"/>
                    </a:solidFill>
                  </a:tcPr>
                </a:tc>
                <a:extLst>
                  <a:ext uri="{0D108BD9-81ED-4DB2-BD59-A6C34878D82A}">
                    <a16:rowId xmlns:a16="http://schemas.microsoft.com/office/drawing/2014/main" val="1782038483"/>
                  </a:ext>
                </a:extLst>
              </a:tr>
              <a:tr h="447947">
                <a:tc>
                  <a:txBody>
                    <a:bodyPr/>
                    <a:lstStyle/>
                    <a:p>
                      <a:pPr marL="0" algn="l" defTabSz="914400" rtl="0" eaLnBrk="1" fontAlgn="b" latinLnBrk="0" hangingPunct="1">
                        <a:buNone/>
                      </a:pPr>
                      <a:r>
                        <a:rPr lang="en-US" sz="1800" b="0" i="0" u="none" strike="noStrike"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Annual Total Short On-off Cycles</a:t>
                      </a:r>
                    </a:p>
                  </a:txBody>
                  <a:tcPr marL="4763" marR="4763" marT="4763" marB="0" anchor="ctr">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buNone/>
                      </a:pPr>
                      <a:r>
                        <a:rPr lang="en-CA" sz="1800" b="1" i="0" u="none" strike="noStrike" kern="1200"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142</a:t>
                      </a:r>
                    </a:p>
                  </a:txBody>
                  <a:tcPr marL="4763" marR="4763" marT="4763" marB="0" anchor="ctr">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buNone/>
                      </a:pPr>
                      <a:r>
                        <a:rPr lang="en-CA" sz="1800" b="1" i="0" u="none" strike="noStrike" kern="12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2</a:t>
                      </a:r>
                    </a:p>
                  </a:txBody>
                  <a:tcPr marL="4763" marR="4763" marT="4763" marB="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1989687"/>
                  </a:ext>
                </a:extLst>
              </a:tr>
            </a:tbl>
          </a:graphicData>
        </a:graphic>
      </p:graphicFrame>
      <p:grpSp>
        <p:nvGrpSpPr>
          <p:cNvPr id="4" name="Group 3">
            <a:extLst>
              <a:ext uri="{FF2B5EF4-FFF2-40B4-BE49-F238E27FC236}">
                <a16:creationId xmlns:a16="http://schemas.microsoft.com/office/drawing/2014/main" id="{1BC762D0-899D-7EF2-47C3-A6AE62581998}"/>
              </a:ext>
            </a:extLst>
          </p:cNvPr>
          <p:cNvGrpSpPr/>
          <p:nvPr/>
        </p:nvGrpSpPr>
        <p:grpSpPr>
          <a:xfrm>
            <a:off x="310104" y="840021"/>
            <a:ext cx="5364218" cy="5675080"/>
            <a:chOff x="310104" y="840021"/>
            <a:chExt cx="5364218" cy="5675080"/>
          </a:xfrm>
        </p:grpSpPr>
        <p:graphicFrame>
          <p:nvGraphicFramePr>
            <p:cNvPr id="2" name="Chart 1">
              <a:extLst>
                <a:ext uri="{FF2B5EF4-FFF2-40B4-BE49-F238E27FC236}">
                  <a16:creationId xmlns:a16="http://schemas.microsoft.com/office/drawing/2014/main" id="{37B65D2F-98B9-BCDE-C918-EA3CAD1D8E05}"/>
                </a:ext>
              </a:extLst>
            </p:cNvPr>
            <p:cNvGraphicFramePr>
              <a:graphicFrameLocks/>
            </p:cNvGraphicFramePr>
            <p:nvPr>
              <p:extLst>
                <p:ext uri="{D42A27DB-BD31-4B8C-83A1-F6EECF244321}">
                  <p14:modId xmlns:p14="http://schemas.microsoft.com/office/powerpoint/2010/main" val="113141974"/>
                </p:ext>
              </p:extLst>
            </p:nvPr>
          </p:nvGraphicFramePr>
          <p:xfrm>
            <a:off x="310104" y="1156501"/>
            <a:ext cx="5364218" cy="53586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AA72DD5B-D262-6C44-83AE-16D9DAEAAE93}"/>
                </a:ext>
              </a:extLst>
            </p:cNvPr>
            <p:cNvSpPr txBox="1"/>
            <p:nvPr/>
          </p:nvSpPr>
          <p:spPr>
            <a:xfrm>
              <a:off x="821108" y="840021"/>
              <a:ext cx="4853214" cy="400110"/>
            </a:xfrm>
            <a:prstGeom prst="rect">
              <a:avLst/>
            </a:prstGeom>
            <a:noFill/>
          </p:spPr>
          <p:txBody>
            <a:bodyPr wrap="square">
              <a:spAutoFit/>
            </a:bodyPr>
            <a:lstStyle/>
            <a:p>
              <a:pPr algn="ctr"/>
              <a:r>
                <a:rPr lang="en-US" sz="2000" b="1" dirty="0">
                  <a:latin typeface="Calibri" panose="020F0502020204030204" pitchFamily="34" charset="0"/>
                  <a:ea typeface="Calibri" panose="020F0502020204030204" pitchFamily="34" charset="0"/>
                  <a:cs typeface="Calibri" panose="020F0502020204030204" pitchFamily="34" charset="0"/>
                </a:rPr>
                <a:t>Cooling-related Energy Uses</a:t>
              </a:r>
              <a:endParaRPr lang="en-CA" sz="2000" b="1" dirty="0">
                <a:latin typeface="Calibri" panose="020F0502020204030204" pitchFamily="34" charset="0"/>
                <a:ea typeface="Calibri" panose="020F0502020204030204" pitchFamily="34" charset="0"/>
                <a:cs typeface="Calibri" panose="020F0502020204030204" pitchFamily="34" charset="0"/>
              </a:endParaRPr>
            </a:p>
          </p:txBody>
        </p:sp>
      </p:grpSp>
      <p:sp>
        <p:nvSpPr>
          <p:cNvPr id="10" name="TextBox 9">
            <a:extLst>
              <a:ext uri="{FF2B5EF4-FFF2-40B4-BE49-F238E27FC236}">
                <a16:creationId xmlns:a16="http://schemas.microsoft.com/office/drawing/2014/main" id="{4B94AD7D-3A7F-13E1-A8D5-1A4C431782BB}"/>
              </a:ext>
            </a:extLst>
          </p:cNvPr>
          <p:cNvSpPr txBox="1"/>
          <p:nvPr/>
        </p:nvSpPr>
        <p:spPr>
          <a:xfrm>
            <a:off x="6407287" y="840021"/>
            <a:ext cx="4853214" cy="400110"/>
          </a:xfrm>
          <a:prstGeom prst="rect">
            <a:avLst/>
          </a:prstGeom>
          <a:noFill/>
        </p:spPr>
        <p:txBody>
          <a:bodyPr wrap="square">
            <a:spAutoFit/>
          </a:bodyPr>
          <a:lstStyle/>
          <a:p>
            <a:pPr algn="ctr"/>
            <a:r>
              <a:rPr lang="en-US" sz="2000" b="1" dirty="0">
                <a:latin typeface="Calibri" panose="020F0502020204030204" pitchFamily="34" charset="0"/>
                <a:ea typeface="Calibri" panose="020F0502020204030204" pitchFamily="34" charset="0"/>
                <a:cs typeface="Calibri" panose="020F0502020204030204" pitchFamily="34" charset="0"/>
              </a:rPr>
              <a:t>Operation Intensity of ASHP Cooling</a:t>
            </a:r>
            <a:endParaRPr lang="en-CA" sz="2000" b="1" dirty="0">
              <a:latin typeface="Calibri" panose="020F0502020204030204" pitchFamily="34" charset="0"/>
              <a:ea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60F6F22E-5B4C-F8AE-99A7-0A7BCCF8B870}"/>
              </a:ext>
            </a:extLst>
          </p:cNvPr>
          <p:cNvSpPr txBox="1"/>
          <p:nvPr/>
        </p:nvSpPr>
        <p:spPr>
          <a:xfrm>
            <a:off x="5785895" y="3997535"/>
            <a:ext cx="6209432" cy="1938992"/>
          </a:xfrm>
          <a:prstGeom prst="rect">
            <a:avLst/>
          </a:prstGeom>
          <a:solidFill>
            <a:schemeClr val="bg1">
              <a:lumMod val="95000"/>
            </a:schemeClr>
          </a:solidFill>
        </p:spPr>
        <p:txBody>
          <a:bodyPr wrap="square" rtlCol="0">
            <a:spAutoFit/>
          </a:bodyPr>
          <a:lstStyle/>
          <a:p>
            <a:pPr marL="342900" indent="-342900">
              <a:buFont typeface="Arial" panose="020B0604020202020204" pitchFamily="34" charset="0"/>
              <a:buChar char="•"/>
            </a:pPr>
            <a:r>
              <a:rPr lang="en-CA" altLang="zh-CN" sz="2000" dirty="0">
                <a:latin typeface="Calibri" panose="020F0502020204030204" pitchFamily="34" charset="0"/>
                <a:ea typeface="Calibri" panose="020F0502020204030204" pitchFamily="34" charset="0"/>
                <a:cs typeface="Calibri" panose="020F0502020204030204" pitchFamily="34" charset="0"/>
              </a:rPr>
              <a:t>Coo</a:t>
            </a:r>
            <a:r>
              <a:rPr lang="en-US" altLang="zh-CN" sz="2000" dirty="0">
                <a:latin typeface="Calibri" panose="020F0502020204030204" pitchFamily="34" charset="0"/>
                <a:ea typeface="Calibri" panose="020F0502020204030204" pitchFamily="34" charset="0"/>
                <a:cs typeface="Calibri" panose="020F0502020204030204" pitchFamily="34" charset="0"/>
              </a:rPr>
              <a:t>ling energy use of the ASHP was reduced by </a:t>
            </a:r>
            <a:r>
              <a:rPr lang="en-US" altLang="zh-CN" sz="20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98.9%</a:t>
            </a:r>
            <a:r>
              <a:rPr lang="en-CA" sz="2000" dirty="0">
                <a:latin typeface="Calibri" panose="020F0502020204030204" pitchFamily="34" charset="0"/>
                <a:ea typeface="Calibri" panose="020F0502020204030204" pitchFamily="34" charset="0"/>
                <a:cs typeface="Calibri" panose="020F0502020204030204" pitchFamily="34" charset="0"/>
              </a:rPr>
              <a:t>.</a:t>
            </a:r>
          </a:p>
          <a:p>
            <a:pPr marL="342900" indent="-342900">
              <a:buFont typeface="Arial" panose="020B0604020202020204" pitchFamily="34" charset="0"/>
              <a:buChar char="•"/>
            </a:pPr>
            <a:r>
              <a:rPr lang="en-CA" sz="2000" dirty="0">
                <a:latin typeface="Calibri" panose="020F0502020204030204" pitchFamily="34" charset="0"/>
                <a:ea typeface="Calibri" panose="020F0502020204030204" pitchFamily="34" charset="0"/>
                <a:cs typeface="Calibri" panose="020F0502020204030204" pitchFamily="34" charset="0"/>
              </a:rPr>
              <a:t>ASHP cooling operation intensity was </a:t>
            </a:r>
            <a:r>
              <a:rPr lang="en-CA" sz="20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significantly reduced</a:t>
            </a:r>
            <a:r>
              <a:rPr lang="en-CA" sz="2000" dirty="0">
                <a:latin typeface="Calibri" panose="020F0502020204030204" pitchFamily="34" charset="0"/>
                <a:ea typeface="Calibri" panose="020F0502020204030204" pitchFamily="34" charset="0"/>
                <a:cs typeface="Calibri" panose="020F0502020204030204" pitchFamily="34" charset="0"/>
              </a:rPr>
              <a:t>.</a:t>
            </a:r>
          </a:p>
          <a:p>
            <a:pPr marL="342900" indent="-34290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Additional energy use by the WTES system was </a:t>
            </a:r>
            <a:r>
              <a:rPr lang="en-US" sz="20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minimal</a:t>
            </a:r>
            <a:r>
              <a:rPr lang="en-US" sz="2000" dirty="0">
                <a:latin typeface="Calibri" panose="020F0502020204030204" pitchFamily="34" charset="0"/>
                <a:ea typeface="Calibri" panose="020F0502020204030204" pitchFamily="34" charset="0"/>
                <a:cs typeface="Calibri" panose="020F0502020204030204" pitchFamily="34" charset="0"/>
              </a:rPr>
              <a:t> compared to the overall savings</a:t>
            </a:r>
            <a:r>
              <a:rPr lang="en-CA" sz="2000" dirty="0">
                <a:latin typeface="Calibri" panose="020F0502020204030204" pitchFamily="34" charset="0"/>
                <a:ea typeface="Calibri" panose="020F0502020204030204" pitchFamily="34" charset="0"/>
                <a:cs typeface="Calibri" panose="020F0502020204030204" pitchFamily="34" charset="0"/>
              </a:rPr>
              <a:t>.</a:t>
            </a:r>
          </a:p>
          <a:p>
            <a:pPr marL="342900" indent="-342900">
              <a:buFont typeface="Arial" panose="020B0604020202020204" pitchFamily="34" charset="0"/>
              <a:buChar char="•"/>
            </a:pPr>
            <a:r>
              <a:rPr lang="en-CA" sz="2000" dirty="0">
                <a:latin typeface="Calibri" panose="020F0502020204030204" pitchFamily="34" charset="0"/>
                <a:ea typeface="Calibri" panose="020F0502020204030204" pitchFamily="34" charset="0"/>
                <a:cs typeface="Calibri" panose="020F0502020204030204" pitchFamily="34" charset="0"/>
              </a:rPr>
              <a:t>The building’s overall energy efficiency </a:t>
            </a:r>
            <a:r>
              <a:rPr lang="en-CA" sz="20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improved</a:t>
            </a:r>
            <a:r>
              <a:rPr lang="en-CA" sz="2000" dirty="0">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74178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BB398-12B6-C258-9618-8E2E874E9349}"/>
            </a:ext>
          </a:extLst>
        </p:cNvPr>
        <p:cNvGrpSpPr/>
        <p:nvPr/>
      </p:nvGrpSpPr>
      <p:grpSpPr>
        <a:xfrm>
          <a:off x="0" y="0"/>
          <a:ext cx="0" cy="0"/>
          <a:chOff x="0" y="0"/>
          <a:chExt cx="0" cy="0"/>
        </a:xfrm>
      </p:grpSpPr>
      <p:sp>
        <p:nvSpPr>
          <p:cNvPr id="48" name="Rectangle: Rounded Corners 47">
            <a:extLst>
              <a:ext uri="{FF2B5EF4-FFF2-40B4-BE49-F238E27FC236}">
                <a16:creationId xmlns:a16="http://schemas.microsoft.com/office/drawing/2014/main" id="{631652D5-7F3E-C712-0010-1F8267BBA817}"/>
              </a:ext>
            </a:extLst>
          </p:cNvPr>
          <p:cNvSpPr/>
          <p:nvPr/>
        </p:nvSpPr>
        <p:spPr>
          <a:xfrm>
            <a:off x="7032229" y="3193257"/>
            <a:ext cx="4904977" cy="3200578"/>
          </a:xfrm>
          <a:prstGeom prst="roundRect">
            <a:avLst/>
          </a:prstGeom>
          <a:solidFill>
            <a:srgbClr val="FCF6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Rectangle: Rounded Corners 37">
            <a:extLst>
              <a:ext uri="{FF2B5EF4-FFF2-40B4-BE49-F238E27FC236}">
                <a16:creationId xmlns:a16="http://schemas.microsoft.com/office/drawing/2014/main" id="{FDCF9E57-A6F2-00A0-AA70-2C7491D073FA}"/>
              </a:ext>
            </a:extLst>
          </p:cNvPr>
          <p:cNvSpPr/>
          <p:nvPr/>
        </p:nvSpPr>
        <p:spPr>
          <a:xfrm>
            <a:off x="3674639" y="3194480"/>
            <a:ext cx="3050493" cy="2027600"/>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Rectangle: Rounded Corners 36">
            <a:extLst>
              <a:ext uri="{FF2B5EF4-FFF2-40B4-BE49-F238E27FC236}">
                <a16:creationId xmlns:a16="http://schemas.microsoft.com/office/drawing/2014/main" id="{D2F835AB-6C26-E421-9B36-5934D3A813AA}"/>
              </a:ext>
            </a:extLst>
          </p:cNvPr>
          <p:cNvSpPr/>
          <p:nvPr/>
        </p:nvSpPr>
        <p:spPr>
          <a:xfrm>
            <a:off x="396030" y="3194481"/>
            <a:ext cx="3050493" cy="2027600"/>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62AD13F5-3504-5F56-5FC6-805181DA6CED}"/>
              </a:ext>
            </a:extLst>
          </p:cNvPr>
          <p:cNvSpPr txBox="1"/>
          <p:nvPr/>
        </p:nvSpPr>
        <p:spPr>
          <a:xfrm>
            <a:off x="310104" y="181297"/>
            <a:ext cx="428332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zh-CN" sz="280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等线" panose="02010600030101010101" pitchFamily="2" charset="-122"/>
                <a:cs typeface="Times New Roman" panose="02020603050405020304" pitchFamily="18" charset="0"/>
              </a:rPr>
              <a:t>Conclusions &amp; Implications</a:t>
            </a:r>
            <a:endParaRPr kumimoji="0" lang="en-US" altLang="zh-CN" sz="200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3" name="Picture 2" descr="Logo BCIT 2016">
            <a:extLst>
              <a:ext uri="{FF2B5EF4-FFF2-40B4-BE49-F238E27FC236}">
                <a16:creationId xmlns:a16="http://schemas.microsoft.com/office/drawing/2014/main" id="{CD60AEFB-85B7-C7AA-D97B-B51C1F34C7C7}"/>
              </a:ext>
            </a:extLst>
          </p:cNvPr>
          <p:cNvPicPr/>
          <p:nvPr/>
        </p:nvPicPr>
        <p:blipFill rotWithShape="1">
          <a:blip r:embed="rId3">
            <a:extLst>
              <a:ext uri="{28A0092B-C50C-407E-A947-70E740481C1C}">
                <a14:useLocalDpi xmlns:a14="http://schemas.microsoft.com/office/drawing/2010/main" val="0"/>
              </a:ext>
            </a:extLst>
          </a:blip>
          <a:srcRect r="10700"/>
          <a:stretch/>
        </p:blipFill>
        <p:spPr bwMode="auto">
          <a:xfrm>
            <a:off x="11356057" y="181297"/>
            <a:ext cx="639269" cy="639644"/>
          </a:xfrm>
          <a:prstGeom prst="rect">
            <a:avLst/>
          </a:prstGeom>
          <a:noFill/>
          <a:ln>
            <a:noFill/>
          </a:ln>
        </p:spPr>
      </p:pic>
      <p:sp>
        <p:nvSpPr>
          <p:cNvPr id="7" name="TextBox 6">
            <a:extLst>
              <a:ext uri="{FF2B5EF4-FFF2-40B4-BE49-F238E27FC236}">
                <a16:creationId xmlns:a16="http://schemas.microsoft.com/office/drawing/2014/main" id="{6CEA2270-DD82-E8FF-1E5F-4934722E1F80}"/>
              </a:ext>
            </a:extLst>
          </p:cNvPr>
          <p:cNvSpPr txBox="1"/>
          <p:nvPr/>
        </p:nvSpPr>
        <p:spPr>
          <a:xfrm>
            <a:off x="7156822" y="3346996"/>
            <a:ext cx="4655791" cy="2893100"/>
          </a:xfrm>
          <a:prstGeom prst="rect">
            <a:avLst/>
          </a:prstGeom>
          <a:noFill/>
        </p:spPr>
        <p:txBody>
          <a:bodyPr wrap="square">
            <a:spAutoFit/>
          </a:bodyPr>
          <a:lstStyle/>
          <a:p>
            <a:pPr algn="l"/>
            <a:r>
              <a:rPr lang="en-CA" b="1" u="none" strike="noStrike" baseline="0" dirty="0">
                <a:latin typeface="PalatinoLinotype-Italic"/>
              </a:rPr>
              <a:t>BC Building Code 2024:</a:t>
            </a:r>
          </a:p>
          <a:p>
            <a:pPr algn="l"/>
            <a:endParaRPr lang="en-CA" dirty="0">
              <a:latin typeface="PalatinoLinotype-Italic"/>
            </a:endParaRPr>
          </a:p>
          <a:p>
            <a:pPr algn="l"/>
            <a:r>
              <a:rPr lang="en-CA" sz="1800" b="0" u="none" strike="noStrike" baseline="0" dirty="0">
                <a:latin typeface="PalatinoLinotype-Italic"/>
              </a:rPr>
              <a:t>‘</a:t>
            </a:r>
            <a:r>
              <a:rPr lang="en-CA" dirty="0">
                <a:latin typeface="PalatinoLinotype-Italic"/>
              </a:rPr>
              <a:t>D</a:t>
            </a:r>
            <a:r>
              <a:rPr lang="en-CA" sz="1800" b="0" u="none" strike="noStrike" baseline="0" dirty="0">
                <a:latin typeface="PalatinoLinotype-Italic"/>
              </a:rPr>
              <a:t>welling units </a:t>
            </a:r>
            <a:r>
              <a:rPr lang="en-US" sz="1800" b="0" i="0" u="none" strike="noStrike" baseline="0" dirty="0">
                <a:latin typeface="PalatinoLinotype-Roman"/>
              </a:rPr>
              <a:t>intended for use in the summer months on a continuing basis </a:t>
            </a:r>
            <a:r>
              <a:rPr lang="en-US" sz="1800" b="1" i="0" u="none" strike="noStrike" baseline="0" dirty="0">
                <a:solidFill>
                  <a:schemeClr val="accent5">
                    <a:lumMod val="50000"/>
                  </a:schemeClr>
                </a:solidFill>
                <a:latin typeface="PalatinoLinotype-Roman"/>
              </a:rPr>
              <a:t>shall be equipped with </a:t>
            </a:r>
            <a:r>
              <a:rPr lang="en-CA" sz="1800" b="1" i="0" u="none" strike="noStrike" baseline="0" dirty="0">
                <a:solidFill>
                  <a:schemeClr val="accent5">
                    <a:lumMod val="50000"/>
                  </a:schemeClr>
                </a:solidFill>
                <a:latin typeface="PalatinoLinotype-Roman"/>
              </a:rPr>
              <a:t>cooling facilities</a:t>
            </a:r>
            <a:r>
              <a:rPr lang="en-CA" sz="1800" b="0" i="0" u="none" strike="noStrike" baseline="0" dirty="0">
                <a:latin typeface="PalatinoLinotype-Roman"/>
              </a:rPr>
              <a:t>.’</a:t>
            </a:r>
          </a:p>
          <a:p>
            <a:pPr algn="l"/>
            <a:endParaRPr lang="en-CA" dirty="0">
              <a:latin typeface="PalatinoLinotype-Roman"/>
            </a:endParaRPr>
          </a:p>
          <a:p>
            <a:r>
              <a:rPr lang="en-US" dirty="0">
                <a:latin typeface="PalatinoLinotype-Roman"/>
              </a:rPr>
              <a:t>‘Required cooling facilities shall be capable of maintaining an indoor air temperature of </a:t>
            </a:r>
            <a:r>
              <a:rPr lang="en-US" b="1" dirty="0">
                <a:solidFill>
                  <a:schemeClr val="accent5">
                    <a:lumMod val="50000"/>
                  </a:schemeClr>
                </a:solidFill>
                <a:latin typeface="PalatinoLinotype-Roman"/>
              </a:rPr>
              <a:t>not more than 26°C </a:t>
            </a:r>
            <a:r>
              <a:rPr lang="en-US" dirty="0">
                <a:latin typeface="PalatinoLinotype-Roman"/>
              </a:rPr>
              <a:t>in </a:t>
            </a:r>
            <a:r>
              <a:rPr lang="en-US" b="1" dirty="0">
                <a:solidFill>
                  <a:schemeClr val="accent5">
                    <a:lumMod val="50000"/>
                  </a:schemeClr>
                </a:solidFill>
                <a:latin typeface="PalatinoLinotype-Roman"/>
              </a:rPr>
              <a:t>at least one living space</a:t>
            </a:r>
            <a:r>
              <a:rPr lang="en-US" dirty="0">
                <a:solidFill>
                  <a:schemeClr val="accent5">
                    <a:lumMod val="50000"/>
                  </a:schemeClr>
                </a:solidFill>
                <a:latin typeface="PalatinoLinotype-Roman"/>
              </a:rPr>
              <a:t> in </a:t>
            </a:r>
            <a:r>
              <a:rPr lang="en-US" b="1" dirty="0">
                <a:solidFill>
                  <a:schemeClr val="accent5">
                    <a:lumMod val="50000"/>
                  </a:schemeClr>
                </a:solidFill>
                <a:latin typeface="PalatinoLinotype-Roman"/>
              </a:rPr>
              <a:t>each </a:t>
            </a:r>
            <a:r>
              <a:rPr lang="en-US" b="1" dirty="0">
                <a:solidFill>
                  <a:schemeClr val="accent5">
                    <a:lumMod val="50000"/>
                  </a:schemeClr>
                </a:solidFill>
                <a:latin typeface="PalatinoLinotype-Italic"/>
              </a:rPr>
              <a:t>dwelling unit</a:t>
            </a:r>
            <a:r>
              <a:rPr lang="en-US" dirty="0">
                <a:latin typeface="PalatinoLinotype-Italic"/>
              </a:rPr>
              <a:t>.’</a:t>
            </a:r>
            <a:endParaRPr lang="en-CA" dirty="0"/>
          </a:p>
        </p:txBody>
      </p:sp>
      <p:sp>
        <p:nvSpPr>
          <p:cNvPr id="18" name="Rectangle: Rounded Corners 17">
            <a:extLst>
              <a:ext uri="{FF2B5EF4-FFF2-40B4-BE49-F238E27FC236}">
                <a16:creationId xmlns:a16="http://schemas.microsoft.com/office/drawing/2014/main" id="{A072F101-8531-4B32-23B3-0E46F804D4A3}"/>
              </a:ext>
            </a:extLst>
          </p:cNvPr>
          <p:cNvSpPr/>
          <p:nvPr/>
        </p:nvSpPr>
        <p:spPr>
          <a:xfrm>
            <a:off x="396030" y="1049516"/>
            <a:ext cx="6329102" cy="1761875"/>
          </a:xfrm>
          <a:prstGeom prst="roundRect">
            <a:avLst/>
          </a:prstGeom>
          <a:solidFill>
            <a:schemeClr val="bg1"/>
          </a:solidFill>
          <a:ln w="1905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1" name="Picture 10" descr="A house with a red roof&#10;&#10;AI-generated content may be incorrect.">
            <a:extLst>
              <a:ext uri="{FF2B5EF4-FFF2-40B4-BE49-F238E27FC236}">
                <a16:creationId xmlns:a16="http://schemas.microsoft.com/office/drawing/2014/main" id="{FE69C88E-6C6F-229A-86D0-756581B47653}"/>
              </a:ext>
            </a:extLst>
          </p:cNvPr>
          <p:cNvPicPr>
            <a:picLocks noChangeAspect="1"/>
          </p:cNvPicPr>
          <p:nvPr/>
        </p:nvPicPr>
        <p:blipFill>
          <a:blip r:embed="rId4">
            <a:extLst>
              <a:ext uri="{28A0092B-C50C-407E-A947-70E740481C1C}">
                <a14:useLocalDpi xmlns:a14="http://schemas.microsoft.com/office/drawing/2010/main" val="0"/>
              </a:ext>
            </a:extLst>
          </a:blip>
          <a:srcRect l="9886" t="12268" r="11571" b="13668"/>
          <a:stretch>
            <a:fillRect/>
          </a:stretch>
        </p:blipFill>
        <p:spPr>
          <a:xfrm>
            <a:off x="718754" y="1108960"/>
            <a:ext cx="2369719" cy="1393761"/>
          </a:xfrm>
          <a:prstGeom prst="rect">
            <a:avLst/>
          </a:prstGeom>
        </p:spPr>
      </p:pic>
      <p:sp>
        <p:nvSpPr>
          <p:cNvPr id="12" name="Plus Sign 11">
            <a:extLst>
              <a:ext uri="{FF2B5EF4-FFF2-40B4-BE49-F238E27FC236}">
                <a16:creationId xmlns:a16="http://schemas.microsoft.com/office/drawing/2014/main" id="{593A841D-B3CD-9BC6-8996-E5EAA9FB0184}"/>
              </a:ext>
            </a:extLst>
          </p:cNvPr>
          <p:cNvSpPr>
            <a:spLocks noChangeAspect="1"/>
          </p:cNvSpPr>
          <p:nvPr/>
        </p:nvSpPr>
        <p:spPr>
          <a:xfrm>
            <a:off x="3364207" y="1659599"/>
            <a:ext cx="570341" cy="570341"/>
          </a:xfrm>
          <a:prstGeom prst="mathPlus">
            <a:avLst/>
          </a:prstGeom>
          <a:solidFill>
            <a:schemeClr val="bg1"/>
          </a:solidFill>
          <a:ln w="3810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Box 13">
            <a:extLst>
              <a:ext uri="{FF2B5EF4-FFF2-40B4-BE49-F238E27FC236}">
                <a16:creationId xmlns:a16="http://schemas.microsoft.com/office/drawing/2014/main" id="{CCEC218D-706F-9A98-91EF-29D75CFC7F10}"/>
              </a:ext>
            </a:extLst>
          </p:cNvPr>
          <p:cNvSpPr txBox="1"/>
          <p:nvPr/>
        </p:nvSpPr>
        <p:spPr>
          <a:xfrm>
            <a:off x="4016864" y="1683160"/>
            <a:ext cx="2369719" cy="523220"/>
          </a:xfrm>
          <a:prstGeom prst="rect">
            <a:avLst/>
          </a:prstGeom>
          <a:noFill/>
        </p:spPr>
        <p:txBody>
          <a:bodyPr wrap="square">
            <a:spAutoFit/>
          </a:bodyPr>
          <a:lstStyle/>
          <a:p>
            <a:pPr algn="ctr"/>
            <a:r>
              <a:rPr lang="en-US" sz="28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ASE &amp; WTES</a:t>
            </a:r>
            <a:endParaRPr lang="en-CA" sz="28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7" name="Arrow: Right 16">
            <a:extLst>
              <a:ext uri="{FF2B5EF4-FFF2-40B4-BE49-F238E27FC236}">
                <a16:creationId xmlns:a16="http://schemas.microsoft.com/office/drawing/2014/main" id="{D1C0F973-F927-12D0-0481-0F8580731A8C}"/>
              </a:ext>
            </a:extLst>
          </p:cNvPr>
          <p:cNvSpPr/>
          <p:nvPr/>
        </p:nvSpPr>
        <p:spPr>
          <a:xfrm rot="5400000">
            <a:off x="3229317" y="2705734"/>
            <a:ext cx="662528" cy="685800"/>
          </a:xfrm>
          <a:prstGeom prst="rightArrow">
            <a:avLst/>
          </a:prstGeom>
          <a:solidFill>
            <a:schemeClr val="bg1"/>
          </a:solidFill>
          <a:ln w="3810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TextBox 20">
            <a:extLst>
              <a:ext uri="{FF2B5EF4-FFF2-40B4-BE49-F238E27FC236}">
                <a16:creationId xmlns:a16="http://schemas.microsoft.com/office/drawing/2014/main" id="{B329BC67-433F-D519-789E-1C4F14199C1D}"/>
              </a:ext>
            </a:extLst>
          </p:cNvPr>
          <p:cNvSpPr txBox="1"/>
          <p:nvPr/>
        </p:nvSpPr>
        <p:spPr>
          <a:xfrm>
            <a:off x="596307" y="2484515"/>
            <a:ext cx="2614612" cy="338554"/>
          </a:xfrm>
          <a:prstGeom prst="rect">
            <a:avLst/>
          </a:prstGeom>
          <a:noFill/>
        </p:spPr>
        <p:txBody>
          <a:bodyPr wrap="square">
            <a:spAutoFit/>
          </a:bodyPr>
          <a:lstStyle/>
          <a:p>
            <a:pPr algn="ctr"/>
            <a:r>
              <a:rPr lang="en-US" sz="1600"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Part 9 House in Vancouver</a:t>
            </a:r>
            <a:endParaRPr lang="en-CA" sz="1600"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B3B0F780-9D01-92EF-27C4-85FA219DCCD5}"/>
              </a:ext>
            </a:extLst>
          </p:cNvPr>
          <p:cNvSpPr txBox="1"/>
          <p:nvPr/>
        </p:nvSpPr>
        <p:spPr>
          <a:xfrm>
            <a:off x="3813942" y="4473474"/>
            <a:ext cx="2771886" cy="707886"/>
          </a:xfrm>
          <a:prstGeom prst="rect">
            <a:avLst/>
          </a:prstGeom>
          <a:noFill/>
        </p:spPr>
        <p:txBody>
          <a:bodyPr wrap="square">
            <a:spAutoFit/>
          </a:bodyPr>
          <a:lstStyle/>
          <a:p>
            <a:pPr algn="ctr"/>
            <a:r>
              <a:rPr lang="en-CA" sz="20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Reduced cooling energy use</a:t>
            </a:r>
          </a:p>
        </p:txBody>
      </p:sp>
      <p:grpSp>
        <p:nvGrpSpPr>
          <p:cNvPr id="35" name="Group 34">
            <a:extLst>
              <a:ext uri="{FF2B5EF4-FFF2-40B4-BE49-F238E27FC236}">
                <a16:creationId xmlns:a16="http://schemas.microsoft.com/office/drawing/2014/main" id="{6E509B6F-7956-D1E8-27BE-B85D19E17549}"/>
              </a:ext>
            </a:extLst>
          </p:cNvPr>
          <p:cNvGrpSpPr/>
          <p:nvPr/>
        </p:nvGrpSpPr>
        <p:grpSpPr>
          <a:xfrm>
            <a:off x="503980" y="3308138"/>
            <a:ext cx="2860227" cy="540000"/>
            <a:chOff x="503980" y="3315281"/>
            <a:chExt cx="2860227" cy="540000"/>
          </a:xfrm>
        </p:grpSpPr>
        <p:sp>
          <p:nvSpPr>
            <p:cNvPr id="22" name="TextBox 21">
              <a:extLst>
                <a:ext uri="{FF2B5EF4-FFF2-40B4-BE49-F238E27FC236}">
                  <a16:creationId xmlns:a16="http://schemas.microsoft.com/office/drawing/2014/main" id="{075F81F6-137A-F76A-9423-1436977B5017}"/>
                </a:ext>
              </a:extLst>
            </p:cNvPr>
            <p:cNvSpPr txBox="1"/>
            <p:nvPr/>
          </p:nvSpPr>
          <p:spPr>
            <a:xfrm>
              <a:off x="954957" y="3400615"/>
              <a:ext cx="2409250" cy="369332"/>
            </a:xfrm>
            <a:prstGeom prst="rect">
              <a:avLst/>
            </a:prstGeom>
            <a:noFill/>
          </p:spPr>
          <p:txBody>
            <a:bodyPr wrap="square" rtlCol="0">
              <a:spAutoFit/>
            </a:bodyPr>
            <a:lstStyle/>
            <a:p>
              <a:pPr algn="ctr"/>
              <a:r>
                <a:rPr lang="en-CA" dirty="0">
                  <a:latin typeface="Calibri" panose="020F0502020204030204" pitchFamily="34" charset="0"/>
                  <a:ea typeface="Calibri" panose="020F0502020204030204" pitchFamily="34" charset="0"/>
                  <a:cs typeface="Calibri" panose="020F0502020204030204" pitchFamily="34" charset="0"/>
                </a:rPr>
                <a:t>No mechanical cooling</a:t>
              </a:r>
            </a:p>
          </p:txBody>
        </p:sp>
        <p:pic>
          <p:nvPicPr>
            <p:cNvPr id="26" name="Graphic 25" descr="No sign with solid fill">
              <a:extLst>
                <a:ext uri="{FF2B5EF4-FFF2-40B4-BE49-F238E27FC236}">
                  <a16:creationId xmlns:a16="http://schemas.microsoft.com/office/drawing/2014/main" id="{A229CDEF-671B-BD27-610B-4818501C03D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3980" y="3315281"/>
              <a:ext cx="540000" cy="540000"/>
            </a:xfrm>
            <a:prstGeom prst="rect">
              <a:avLst/>
            </a:prstGeom>
          </p:spPr>
        </p:pic>
      </p:grpSp>
      <p:sp>
        <p:nvSpPr>
          <p:cNvPr id="30" name="TextBox 29">
            <a:extLst>
              <a:ext uri="{FF2B5EF4-FFF2-40B4-BE49-F238E27FC236}">
                <a16:creationId xmlns:a16="http://schemas.microsoft.com/office/drawing/2014/main" id="{D70C2B9E-65E7-43DD-EF3A-47C34235A220}"/>
              </a:ext>
            </a:extLst>
          </p:cNvPr>
          <p:cNvSpPr txBox="1"/>
          <p:nvPr/>
        </p:nvSpPr>
        <p:spPr>
          <a:xfrm>
            <a:off x="396031" y="4473474"/>
            <a:ext cx="3050492" cy="707886"/>
          </a:xfrm>
          <a:prstGeom prst="rect">
            <a:avLst/>
          </a:prstGeom>
          <a:noFill/>
        </p:spPr>
        <p:txBody>
          <a:bodyPr wrap="square">
            <a:spAutoFit/>
          </a:bodyPr>
          <a:lstStyle/>
          <a:p>
            <a:pPr algn="ctr"/>
            <a:r>
              <a:rPr lang="en-CA" sz="20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Improved indoor thermal comfort</a:t>
            </a:r>
          </a:p>
        </p:txBody>
      </p:sp>
      <p:grpSp>
        <p:nvGrpSpPr>
          <p:cNvPr id="36" name="Group 35">
            <a:extLst>
              <a:ext uri="{FF2B5EF4-FFF2-40B4-BE49-F238E27FC236}">
                <a16:creationId xmlns:a16="http://schemas.microsoft.com/office/drawing/2014/main" id="{64C04960-365B-9844-BE2F-6A0E8A2BD21C}"/>
              </a:ext>
            </a:extLst>
          </p:cNvPr>
          <p:cNvGrpSpPr/>
          <p:nvPr/>
        </p:nvGrpSpPr>
        <p:grpSpPr>
          <a:xfrm>
            <a:off x="3707495" y="3308138"/>
            <a:ext cx="3028920" cy="540000"/>
            <a:chOff x="3707495" y="3315281"/>
            <a:chExt cx="3028920" cy="540000"/>
          </a:xfrm>
        </p:grpSpPr>
        <p:pic>
          <p:nvPicPr>
            <p:cNvPr id="28" name="Graphic 27" descr="Badge Tick1 with solid fill">
              <a:extLst>
                <a:ext uri="{FF2B5EF4-FFF2-40B4-BE49-F238E27FC236}">
                  <a16:creationId xmlns:a16="http://schemas.microsoft.com/office/drawing/2014/main" id="{40E807C5-5743-4838-ED03-C686F2ECFA5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707495" y="3315281"/>
              <a:ext cx="540000" cy="540000"/>
            </a:xfrm>
            <a:prstGeom prst="rect">
              <a:avLst/>
            </a:prstGeom>
          </p:spPr>
        </p:pic>
        <p:sp>
          <p:nvSpPr>
            <p:cNvPr id="32" name="TextBox 31">
              <a:extLst>
                <a:ext uri="{FF2B5EF4-FFF2-40B4-BE49-F238E27FC236}">
                  <a16:creationId xmlns:a16="http://schemas.microsoft.com/office/drawing/2014/main" id="{46563238-920A-DCC0-ED2B-3F9FD9D77AE5}"/>
                </a:ext>
              </a:extLst>
            </p:cNvPr>
            <p:cNvSpPr txBox="1"/>
            <p:nvPr/>
          </p:nvSpPr>
          <p:spPr>
            <a:xfrm>
              <a:off x="4153896" y="3400615"/>
              <a:ext cx="2582519" cy="369332"/>
            </a:xfrm>
            <a:prstGeom prst="rect">
              <a:avLst/>
            </a:prstGeom>
            <a:noFill/>
          </p:spPr>
          <p:txBody>
            <a:bodyPr wrap="square">
              <a:spAutoFit/>
            </a:bodyPr>
            <a:lstStyle/>
            <a:p>
              <a:pPr algn="ctr"/>
              <a:r>
                <a:rPr lang="en-CA" dirty="0">
                  <a:latin typeface="Calibri" panose="020F0502020204030204" pitchFamily="34" charset="0"/>
                  <a:ea typeface="Calibri" panose="020F0502020204030204" pitchFamily="34" charset="0"/>
                  <a:cs typeface="Calibri" panose="020F0502020204030204" pitchFamily="34" charset="0"/>
                </a:rPr>
                <a:t>With mechanical cooling</a:t>
              </a:r>
            </a:p>
          </p:txBody>
        </p:sp>
      </p:grpSp>
      <p:sp>
        <p:nvSpPr>
          <p:cNvPr id="33" name="Arrow: Right 32">
            <a:extLst>
              <a:ext uri="{FF2B5EF4-FFF2-40B4-BE49-F238E27FC236}">
                <a16:creationId xmlns:a16="http://schemas.microsoft.com/office/drawing/2014/main" id="{C141B0EB-20E7-8D49-26DA-9D1C8A35A8B1}"/>
              </a:ext>
            </a:extLst>
          </p:cNvPr>
          <p:cNvSpPr/>
          <p:nvPr/>
        </p:nvSpPr>
        <p:spPr>
          <a:xfrm rot="5400000">
            <a:off x="1651276" y="3932454"/>
            <a:ext cx="540001" cy="451472"/>
          </a:xfrm>
          <a:prstGeom prst="rightArrow">
            <a:avLst/>
          </a:prstGeom>
          <a:solidFill>
            <a:schemeClr val="bg1"/>
          </a:solidFill>
          <a:ln w="1905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Arrow: Right 33">
            <a:extLst>
              <a:ext uri="{FF2B5EF4-FFF2-40B4-BE49-F238E27FC236}">
                <a16:creationId xmlns:a16="http://schemas.microsoft.com/office/drawing/2014/main" id="{0BE1266E-B3F2-52D0-AC88-95E4812F9658}"/>
              </a:ext>
            </a:extLst>
          </p:cNvPr>
          <p:cNvSpPr/>
          <p:nvPr/>
        </p:nvSpPr>
        <p:spPr>
          <a:xfrm rot="5400000">
            <a:off x="4929885" y="3932454"/>
            <a:ext cx="540001" cy="451472"/>
          </a:xfrm>
          <a:prstGeom prst="rightArrow">
            <a:avLst/>
          </a:prstGeom>
          <a:solidFill>
            <a:schemeClr val="bg1"/>
          </a:solidFill>
          <a:ln w="1905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Arrow: Right 39">
            <a:extLst>
              <a:ext uri="{FF2B5EF4-FFF2-40B4-BE49-F238E27FC236}">
                <a16:creationId xmlns:a16="http://schemas.microsoft.com/office/drawing/2014/main" id="{CC6AFDD5-FC4B-933C-B211-73E83DD58A3D}"/>
              </a:ext>
            </a:extLst>
          </p:cNvPr>
          <p:cNvSpPr/>
          <p:nvPr/>
        </p:nvSpPr>
        <p:spPr>
          <a:xfrm rot="5400000">
            <a:off x="3229317" y="4828043"/>
            <a:ext cx="662528" cy="685800"/>
          </a:xfrm>
          <a:prstGeom prst="rightArrow">
            <a:avLst/>
          </a:prstGeom>
          <a:solidFill>
            <a:schemeClr val="bg1"/>
          </a:solidFill>
          <a:ln w="3810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Rectangle: Rounded Corners 40">
            <a:extLst>
              <a:ext uri="{FF2B5EF4-FFF2-40B4-BE49-F238E27FC236}">
                <a16:creationId xmlns:a16="http://schemas.microsoft.com/office/drawing/2014/main" id="{64A2E0A4-44FC-2F14-BFC0-274B7E535660}"/>
              </a:ext>
            </a:extLst>
          </p:cNvPr>
          <p:cNvSpPr/>
          <p:nvPr/>
        </p:nvSpPr>
        <p:spPr>
          <a:xfrm>
            <a:off x="1777898" y="5707184"/>
            <a:ext cx="3565366" cy="686651"/>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0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Improved Building Resilience</a:t>
            </a:r>
          </a:p>
        </p:txBody>
      </p:sp>
      <p:sp>
        <p:nvSpPr>
          <p:cNvPr id="45" name="Plus Sign 44">
            <a:extLst>
              <a:ext uri="{FF2B5EF4-FFF2-40B4-BE49-F238E27FC236}">
                <a16:creationId xmlns:a16="http://schemas.microsoft.com/office/drawing/2014/main" id="{E4074D4D-8718-CD5B-47F6-557D826F5A41}"/>
              </a:ext>
            </a:extLst>
          </p:cNvPr>
          <p:cNvSpPr>
            <a:spLocks noChangeAspect="1"/>
          </p:cNvSpPr>
          <p:nvPr/>
        </p:nvSpPr>
        <p:spPr>
          <a:xfrm>
            <a:off x="7264912" y="1659599"/>
            <a:ext cx="570341" cy="570341"/>
          </a:xfrm>
          <a:prstGeom prst="mathPlus">
            <a:avLst/>
          </a:prstGeom>
          <a:solidFill>
            <a:schemeClr val="bg1"/>
          </a:solidFill>
          <a:ln w="3810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TextBox 45">
            <a:extLst>
              <a:ext uri="{FF2B5EF4-FFF2-40B4-BE49-F238E27FC236}">
                <a16:creationId xmlns:a16="http://schemas.microsoft.com/office/drawing/2014/main" id="{D918781D-DDF8-DF8E-7C7D-1025D05E2858}"/>
              </a:ext>
            </a:extLst>
          </p:cNvPr>
          <p:cNvSpPr txBox="1"/>
          <p:nvPr/>
        </p:nvSpPr>
        <p:spPr>
          <a:xfrm>
            <a:off x="7841152" y="1472879"/>
            <a:ext cx="3514905" cy="954107"/>
          </a:xfrm>
          <a:prstGeom prst="rect">
            <a:avLst/>
          </a:prstGeom>
          <a:noFill/>
        </p:spPr>
        <p:txBody>
          <a:bodyPr wrap="square">
            <a:spAutoFit/>
          </a:bodyPr>
          <a:lstStyle/>
          <a:p>
            <a:pPr algn="ctr"/>
            <a:r>
              <a:rPr lang="en-US" sz="28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High-Performance Envelopes?</a:t>
            </a:r>
            <a:endParaRPr lang="en-CA" sz="28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72626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id="{DFE63694-ED9F-F68F-11DF-5C912F48F5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553" r="19002"/>
          <a:stretch/>
        </p:blipFill>
        <p:spPr bwMode="auto">
          <a:xfrm>
            <a:off x="6096000" y="0"/>
            <a:ext cx="6096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D90C7D9-0A5C-9917-C08B-F8D44C54734D}"/>
              </a:ext>
            </a:extLst>
          </p:cNvPr>
          <p:cNvSpPr/>
          <p:nvPr/>
        </p:nvSpPr>
        <p:spPr>
          <a:xfrm>
            <a:off x="6096000" y="0"/>
            <a:ext cx="6096000" cy="6858000"/>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a:extLst>
              <a:ext uri="{FF2B5EF4-FFF2-40B4-BE49-F238E27FC236}">
                <a16:creationId xmlns:a16="http://schemas.microsoft.com/office/drawing/2014/main" id="{DF0AD111-A53F-685D-71B6-FF63C49A8E28}"/>
              </a:ext>
            </a:extLst>
          </p:cNvPr>
          <p:cNvSpPr>
            <a:spLocks noGrp="1"/>
          </p:cNvSpPr>
          <p:nvPr>
            <p:ph type="title"/>
          </p:nvPr>
        </p:nvSpPr>
        <p:spPr>
          <a:xfrm>
            <a:off x="1736010" y="2253409"/>
            <a:ext cx="2453065" cy="732155"/>
          </a:xfrm>
        </p:spPr>
        <p:txBody>
          <a:bodyPr>
            <a:normAutofit/>
          </a:bodyPr>
          <a:lstStyle/>
          <a:p>
            <a:pPr algn="ctr"/>
            <a:r>
              <a:rPr lang="en-CA" altLang="zh-CN" sz="3200" dirty="0">
                <a:solidFill>
                  <a:schemeClr val="accent1">
                    <a:lumMod val="75000"/>
                  </a:schemeClr>
                </a:solidFill>
                <a:latin typeface="Times New Roman" panose="02020603050405020304" pitchFamily="18" charset="0"/>
                <a:cs typeface="Times New Roman" panose="02020603050405020304" pitchFamily="18" charset="0"/>
              </a:rPr>
              <a:t>Thank you.</a:t>
            </a:r>
            <a:endParaRPr lang="zh-CN" altLang="en-US" sz="3200"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3" name="Picture 2" descr="Logo BCIT 2016">
            <a:extLst>
              <a:ext uri="{FF2B5EF4-FFF2-40B4-BE49-F238E27FC236}">
                <a16:creationId xmlns:a16="http://schemas.microsoft.com/office/drawing/2014/main" id="{019A4826-F4BF-65D5-DF09-F0A40DF037E8}"/>
              </a:ext>
            </a:extLst>
          </p:cNvPr>
          <p:cNvPicPr/>
          <p:nvPr/>
        </p:nvPicPr>
        <p:blipFill rotWithShape="1">
          <a:blip r:embed="rId4">
            <a:extLst>
              <a:ext uri="{28A0092B-C50C-407E-A947-70E740481C1C}">
                <a14:useLocalDpi xmlns:a14="http://schemas.microsoft.com/office/drawing/2010/main" val="0"/>
              </a:ext>
            </a:extLst>
          </a:blip>
          <a:srcRect r="10700"/>
          <a:stretch/>
        </p:blipFill>
        <p:spPr bwMode="auto">
          <a:xfrm>
            <a:off x="11356057" y="181297"/>
            <a:ext cx="639269" cy="639644"/>
          </a:xfrm>
          <a:prstGeom prst="rect">
            <a:avLst/>
          </a:prstGeom>
          <a:noFill/>
          <a:ln>
            <a:noFill/>
          </a:ln>
        </p:spPr>
      </p:pic>
      <p:sp>
        <p:nvSpPr>
          <p:cNvPr id="4" name="Title 1">
            <a:extLst>
              <a:ext uri="{FF2B5EF4-FFF2-40B4-BE49-F238E27FC236}">
                <a16:creationId xmlns:a16="http://schemas.microsoft.com/office/drawing/2014/main" id="{058A5B83-96DC-6951-CB94-C74B04AC5D56}"/>
              </a:ext>
            </a:extLst>
          </p:cNvPr>
          <p:cNvSpPr txBox="1">
            <a:spLocks/>
          </p:cNvSpPr>
          <p:nvPr/>
        </p:nvSpPr>
        <p:spPr>
          <a:xfrm>
            <a:off x="1736010" y="2774437"/>
            <a:ext cx="2453065" cy="732155"/>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altLang="zh-CN" sz="3200" dirty="0">
                <a:latin typeface="Times New Roman" panose="02020603050405020304" pitchFamily="18" charset="0"/>
                <a:cs typeface="Times New Roman" panose="02020603050405020304" pitchFamily="18" charset="0"/>
              </a:rPr>
              <a:t>Any questions?</a:t>
            </a:r>
            <a:endParaRPr lang="zh-CN" altLang="en-US" sz="3200" dirty="0">
              <a:latin typeface="Times New Roman" panose="02020603050405020304" pitchFamily="18" charset="0"/>
              <a:cs typeface="Times New Roman" panose="02020603050405020304" pitchFamily="18" charset="0"/>
            </a:endParaRPr>
          </a:p>
        </p:txBody>
      </p:sp>
      <p:sp>
        <p:nvSpPr>
          <p:cNvPr id="6" name="Subtitle 2">
            <a:extLst>
              <a:ext uri="{FF2B5EF4-FFF2-40B4-BE49-F238E27FC236}">
                <a16:creationId xmlns:a16="http://schemas.microsoft.com/office/drawing/2014/main" id="{48EBF8B4-E4AE-C951-F2DC-4D5B078062FD}"/>
              </a:ext>
            </a:extLst>
          </p:cNvPr>
          <p:cNvSpPr txBox="1">
            <a:spLocks/>
          </p:cNvSpPr>
          <p:nvPr/>
        </p:nvSpPr>
        <p:spPr>
          <a:xfrm>
            <a:off x="1204689" y="5338274"/>
            <a:ext cx="3204254" cy="13633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ts val="1200"/>
              </a:lnSpc>
            </a:pPr>
            <a:r>
              <a:rPr lang="en-CA" altLang="zh-CN" sz="1800" dirty="0">
                <a:solidFill>
                  <a:schemeClr val="accent1">
                    <a:lumMod val="75000"/>
                  </a:schemeClr>
                </a:solidFill>
                <a:latin typeface="Times New Roman" panose="02020603050405020304" pitchFamily="18" charset="0"/>
                <a:cs typeface="Times New Roman" panose="02020603050405020304" pitchFamily="18" charset="0"/>
              </a:rPr>
              <a:t>Ken Chen</a:t>
            </a:r>
          </a:p>
          <a:p>
            <a:pPr algn="r">
              <a:lnSpc>
                <a:spcPts val="1200"/>
              </a:lnSpc>
            </a:pPr>
            <a:r>
              <a:rPr lang="en-CA" altLang="zh-CN" sz="1600" dirty="0" err="1">
                <a:latin typeface="Times New Roman" panose="02020603050405020304" pitchFamily="18" charset="0"/>
                <a:cs typeface="Times New Roman" panose="02020603050405020304" pitchFamily="18" charset="0"/>
              </a:rPr>
              <a:t>MASc</a:t>
            </a:r>
            <a:r>
              <a:rPr lang="en-CA" altLang="zh-CN" sz="1600" dirty="0">
                <a:latin typeface="Times New Roman" panose="02020603050405020304" pitchFamily="18" charset="0"/>
                <a:cs typeface="Times New Roman" panose="02020603050405020304" pitchFamily="18" charset="0"/>
              </a:rPr>
              <a:t> Candidate</a:t>
            </a:r>
          </a:p>
          <a:p>
            <a:pPr algn="r">
              <a:lnSpc>
                <a:spcPts val="1200"/>
              </a:lnSpc>
            </a:pPr>
            <a:r>
              <a:rPr lang="en-CA" altLang="zh-CN" sz="1600" dirty="0">
                <a:latin typeface="Times New Roman" panose="02020603050405020304" pitchFamily="18" charset="0"/>
                <a:cs typeface="Times New Roman" panose="02020603050405020304" pitchFamily="18" charset="0"/>
              </a:rPr>
              <a:t>Building Science, BCIT</a:t>
            </a:r>
          </a:p>
          <a:p>
            <a:pPr algn="r">
              <a:lnSpc>
                <a:spcPts val="1200"/>
              </a:lnSpc>
            </a:pPr>
            <a:r>
              <a:rPr lang="en-CA" altLang="zh-CN" sz="1600" dirty="0">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kchen212@my.bcit.ca</a:t>
            </a:r>
            <a:endParaRPr lang="en-CA" altLang="zh-CN" sz="1600" dirty="0">
              <a:latin typeface="Times New Roman" panose="02020603050405020304" pitchFamily="18" charset="0"/>
              <a:cs typeface="Times New Roman" panose="02020603050405020304" pitchFamily="18" charset="0"/>
            </a:endParaRPr>
          </a:p>
          <a:p>
            <a:pPr algn="r">
              <a:lnSpc>
                <a:spcPts val="1200"/>
              </a:lnSpc>
            </a:pPr>
            <a:r>
              <a:rPr lang="en-CA" altLang="zh-CN" sz="1600" dirty="0">
                <a:latin typeface="Times New Roman" panose="02020603050405020304" pitchFamily="18" charset="0"/>
                <a:cs typeface="Times New Roman" panose="02020603050405020304" pitchFamily="18" charset="0"/>
              </a:rPr>
              <a:t>Connect with me on LinkedIn!</a:t>
            </a:r>
          </a:p>
        </p:txBody>
      </p:sp>
      <p:pic>
        <p:nvPicPr>
          <p:cNvPr id="8" name="Picture 7" descr="A qr code with a few black squares&#10;&#10;AI-generated content may be incorrect.">
            <a:extLst>
              <a:ext uri="{FF2B5EF4-FFF2-40B4-BE49-F238E27FC236}">
                <a16:creationId xmlns:a16="http://schemas.microsoft.com/office/drawing/2014/main" id="{9A449C4C-F496-412C-AE99-59D7B063C3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V="1">
            <a:off x="4488769" y="5261596"/>
            <a:ext cx="1440000" cy="1440000"/>
          </a:xfrm>
          <a:prstGeom prst="rect">
            <a:avLst/>
          </a:prstGeom>
        </p:spPr>
      </p:pic>
    </p:spTree>
    <p:extLst>
      <p:ext uri="{BB962C8B-B14F-4D97-AF65-F5344CB8AC3E}">
        <p14:creationId xmlns:p14="http://schemas.microsoft.com/office/powerpoint/2010/main" val="900637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8CFCF-AE6C-6F8A-3F95-6BBF3887CF10}"/>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4AEDDB93-A62E-0B38-E2B7-1E655D0AD493}"/>
              </a:ext>
            </a:extLst>
          </p:cNvPr>
          <p:cNvSpPr txBox="1"/>
          <p:nvPr/>
        </p:nvSpPr>
        <p:spPr>
          <a:xfrm>
            <a:off x="310104" y="181297"/>
            <a:ext cx="1019711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zh-CN" sz="2800" dirty="0">
                <a:solidFill>
                  <a:schemeClr val="accent5">
                    <a:lumMod val="50000"/>
                  </a:schemeClr>
                </a:solidFill>
                <a:latin typeface="Times New Roman" panose="02020603050405020304" pitchFamily="18" charset="0"/>
                <a:cs typeface="Times New Roman" panose="02020603050405020304" pitchFamily="18" charset="0"/>
              </a:rPr>
              <a:t>Residential Energy Context in Canada</a:t>
            </a:r>
            <a:endParaRPr kumimoji="0" lang="en-US" altLang="zh-CN" sz="2000" i="1"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3" name="Picture 2" descr="Logo BCIT 2016">
            <a:extLst>
              <a:ext uri="{FF2B5EF4-FFF2-40B4-BE49-F238E27FC236}">
                <a16:creationId xmlns:a16="http://schemas.microsoft.com/office/drawing/2014/main" id="{AD36BDF7-F7C2-BE8E-8A39-B03AB6B36D61}"/>
              </a:ext>
            </a:extLst>
          </p:cNvPr>
          <p:cNvPicPr/>
          <p:nvPr/>
        </p:nvPicPr>
        <p:blipFill rotWithShape="1">
          <a:blip r:embed="rId3">
            <a:extLst>
              <a:ext uri="{28A0092B-C50C-407E-A947-70E740481C1C}">
                <a14:useLocalDpi xmlns:a14="http://schemas.microsoft.com/office/drawing/2010/main" val="0"/>
              </a:ext>
            </a:extLst>
          </a:blip>
          <a:srcRect r="10700"/>
          <a:stretch/>
        </p:blipFill>
        <p:spPr bwMode="auto">
          <a:xfrm>
            <a:off x="11356057" y="181297"/>
            <a:ext cx="639269" cy="639644"/>
          </a:xfrm>
          <a:prstGeom prst="rect">
            <a:avLst/>
          </a:prstGeom>
          <a:noFill/>
          <a:ln>
            <a:noFill/>
          </a:ln>
        </p:spPr>
      </p:pic>
      <p:graphicFrame>
        <p:nvGraphicFramePr>
          <p:cNvPr id="2" name="Chart 1">
            <a:extLst>
              <a:ext uri="{FF2B5EF4-FFF2-40B4-BE49-F238E27FC236}">
                <a16:creationId xmlns:a16="http://schemas.microsoft.com/office/drawing/2014/main" id="{A3E8FB8A-BAAC-7476-428A-A18558770F2D}"/>
              </a:ext>
            </a:extLst>
          </p:cNvPr>
          <p:cNvGraphicFramePr/>
          <p:nvPr>
            <p:extLst>
              <p:ext uri="{D42A27DB-BD31-4B8C-83A1-F6EECF244321}">
                <p14:modId xmlns:p14="http://schemas.microsoft.com/office/powerpoint/2010/main" val="1491295332"/>
              </p:ext>
            </p:extLst>
          </p:nvPr>
        </p:nvGraphicFramePr>
        <p:xfrm>
          <a:off x="8236017" y="3730833"/>
          <a:ext cx="3200400" cy="29059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EBBDD027-44AB-A102-1C6D-AB82729EA94F}"/>
              </a:ext>
            </a:extLst>
          </p:cNvPr>
          <p:cNvGraphicFramePr/>
          <p:nvPr>
            <p:extLst>
              <p:ext uri="{D42A27DB-BD31-4B8C-83A1-F6EECF244321}">
                <p14:modId xmlns:p14="http://schemas.microsoft.com/office/powerpoint/2010/main" val="3642158680"/>
              </p:ext>
            </p:extLst>
          </p:nvPr>
        </p:nvGraphicFramePr>
        <p:xfrm>
          <a:off x="4231690" y="935182"/>
          <a:ext cx="3408002" cy="558338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Chart 14">
            <a:extLst>
              <a:ext uri="{FF2B5EF4-FFF2-40B4-BE49-F238E27FC236}">
                <a16:creationId xmlns:a16="http://schemas.microsoft.com/office/drawing/2014/main" id="{82B4A98F-5E45-7356-69A6-59066A07AB79}"/>
              </a:ext>
            </a:extLst>
          </p:cNvPr>
          <p:cNvGraphicFramePr/>
          <p:nvPr>
            <p:extLst>
              <p:ext uri="{D42A27DB-BD31-4B8C-83A1-F6EECF244321}">
                <p14:modId xmlns:p14="http://schemas.microsoft.com/office/powerpoint/2010/main" val="3152043057"/>
              </p:ext>
            </p:extLst>
          </p:nvPr>
        </p:nvGraphicFramePr>
        <p:xfrm>
          <a:off x="244632" y="1016577"/>
          <a:ext cx="3408003" cy="4877262"/>
        </p:xfrm>
        <a:graphic>
          <a:graphicData uri="http://schemas.openxmlformats.org/drawingml/2006/chart">
            <c:chart xmlns:c="http://schemas.openxmlformats.org/drawingml/2006/chart" xmlns:r="http://schemas.openxmlformats.org/officeDocument/2006/relationships" r:id="rId6"/>
          </a:graphicData>
        </a:graphic>
      </p:graphicFrame>
      <p:sp>
        <p:nvSpPr>
          <p:cNvPr id="19" name="Arrow: Notched Right 18">
            <a:extLst>
              <a:ext uri="{FF2B5EF4-FFF2-40B4-BE49-F238E27FC236}">
                <a16:creationId xmlns:a16="http://schemas.microsoft.com/office/drawing/2014/main" id="{624B3787-62D3-0767-3778-B055F2B53FCB}"/>
              </a:ext>
            </a:extLst>
          </p:cNvPr>
          <p:cNvSpPr/>
          <p:nvPr/>
        </p:nvSpPr>
        <p:spPr>
          <a:xfrm>
            <a:off x="3438922" y="3309133"/>
            <a:ext cx="1006482" cy="435520"/>
          </a:xfrm>
          <a:prstGeom prst="notchedRightArrow">
            <a:avLst>
              <a:gd name="adj1" fmla="val 50000"/>
              <a:gd name="adj2" fmla="val 70543"/>
            </a:avLst>
          </a:prstGeom>
          <a:solidFill>
            <a:schemeClr val="bg1"/>
          </a:solidFill>
          <a:ln w="3810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a:extLst>
              <a:ext uri="{FF2B5EF4-FFF2-40B4-BE49-F238E27FC236}">
                <a16:creationId xmlns:a16="http://schemas.microsoft.com/office/drawing/2014/main" id="{BD9E676E-F91E-3CA5-EE97-907C54127F30}"/>
              </a:ext>
            </a:extLst>
          </p:cNvPr>
          <p:cNvSpPr txBox="1"/>
          <p:nvPr/>
        </p:nvSpPr>
        <p:spPr>
          <a:xfrm>
            <a:off x="588276" y="1486694"/>
            <a:ext cx="2850646" cy="369332"/>
          </a:xfrm>
          <a:prstGeom prst="rect">
            <a:avLst/>
          </a:prstGeom>
          <a:noFill/>
        </p:spPr>
        <p:txBody>
          <a:bodyPr wrap="square" rtlCol="0">
            <a:spAutoFit/>
          </a:bodyPr>
          <a:lstStyle/>
          <a:p>
            <a:pPr algn="ctr"/>
            <a:r>
              <a:rPr lang="en-US" b="1" dirty="0">
                <a:latin typeface="Calibri" panose="020F0502020204030204" pitchFamily="34" charset="0"/>
                <a:ea typeface="Calibri" panose="020F0502020204030204" pitchFamily="34" charset="0"/>
                <a:cs typeface="Calibri" panose="020F0502020204030204" pitchFamily="34" charset="0"/>
              </a:rPr>
              <a:t>Global Energy Consumption</a:t>
            </a:r>
            <a:endParaRPr lang="en-CA" b="1"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13" name="Chart 12">
            <a:extLst>
              <a:ext uri="{FF2B5EF4-FFF2-40B4-BE49-F238E27FC236}">
                <a16:creationId xmlns:a16="http://schemas.microsoft.com/office/drawing/2014/main" id="{FE90188A-CABC-8758-9A8B-79194A021B23}"/>
              </a:ext>
            </a:extLst>
          </p:cNvPr>
          <p:cNvGraphicFramePr/>
          <p:nvPr>
            <p:extLst>
              <p:ext uri="{D42A27DB-BD31-4B8C-83A1-F6EECF244321}">
                <p14:modId xmlns:p14="http://schemas.microsoft.com/office/powerpoint/2010/main" val="219251071"/>
              </p:ext>
            </p:extLst>
          </p:nvPr>
        </p:nvGraphicFramePr>
        <p:xfrm>
          <a:off x="8208814" y="842325"/>
          <a:ext cx="3102406" cy="2967875"/>
        </p:xfrm>
        <a:graphic>
          <a:graphicData uri="http://schemas.openxmlformats.org/drawingml/2006/chart">
            <c:chart xmlns:c="http://schemas.openxmlformats.org/drawingml/2006/chart" xmlns:r="http://schemas.openxmlformats.org/officeDocument/2006/relationships" r:id="rId7"/>
          </a:graphicData>
        </a:graphic>
      </p:graphicFrame>
      <p:sp>
        <p:nvSpPr>
          <p:cNvPr id="20" name="Arrow: Notched Right 19">
            <a:extLst>
              <a:ext uri="{FF2B5EF4-FFF2-40B4-BE49-F238E27FC236}">
                <a16:creationId xmlns:a16="http://schemas.microsoft.com/office/drawing/2014/main" id="{C6D5CF98-4D2E-A8E1-970C-810DE1BB53E7}"/>
              </a:ext>
            </a:extLst>
          </p:cNvPr>
          <p:cNvSpPr/>
          <p:nvPr/>
        </p:nvSpPr>
        <p:spPr>
          <a:xfrm rot="1821498">
            <a:off x="7360064" y="4590464"/>
            <a:ext cx="1006482" cy="435520"/>
          </a:xfrm>
          <a:prstGeom prst="notchedRightArrow">
            <a:avLst>
              <a:gd name="adj1" fmla="val 50000"/>
              <a:gd name="adj2" fmla="val 70543"/>
            </a:avLst>
          </a:prstGeom>
          <a:solidFill>
            <a:schemeClr val="bg1"/>
          </a:solidFill>
          <a:ln w="3810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TextBox 17">
            <a:extLst>
              <a:ext uri="{FF2B5EF4-FFF2-40B4-BE49-F238E27FC236}">
                <a16:creationId xmlns:a16="http://schemas.microsoft.com/office/drawing/2014/main" id="{1C08A030-687E-A619-B41B-C8DCF57E3852}"/>
              </a:ext>
            </a:extLst>
          </p:cNvPr>
          <p:cNvSpPr txBox="1"/>
          <p:nvPr/>
        </p:nvSpPr>
        <p:spPr>
          <a:xfrm>
            <a:off x="4331536" y="1498993"/>
            <a:ext cx="3208309" cy="646331"/>
          </a:xfrm>
          <a:prstGeom prst="rect">
            <a:avLst/>
          </a:prstGeom>
          <a:noFill/>
        </p:spPr>
        <p:txBody>
          <a:bodyPr wrap="square">
            <a:spAutoFit/>
          </a:bodyPr>
          <a:lstStyle/>
          <a:p>
            <a:pPr algn="ctr" rtl="0">
              <a:defRPr sz="1862" b="0" i="0" u="none" strike="noStrike" kern="1200" spc="0" baseline="0">
                <a:solidFill>
                  <a:prstClr val="black"/>
                </a:solidFill>
                <a:latin typeface="+mn-lt"/>
                <a:ea typeface="+mn-ea"/>
                <a:cs typeface="+mn-cs"/>
              </a:defRPr>
            </a:pPr>
            <a:r>
              <a:rPr lang="en-US" altLang="zh-CN" sz="1800" b="1" dirty="0">
                <a:solidFill>
                  <a:schemeClr val="tx1"/>
                </a:solidFill>
                <a:latin typeface="Calibri" panose="020F0502020204030204" pitchFamily="34" charset="0"/>
                <a:cs typeface="Calibri" panose="020F0502020204030204" pitchFamily="34" charset="0"/>
              </a:rPr>
              <a:t>Energy Consumption by Sectors, Canada</a:t>
            </a:r>
          </a:p>
        </p:txBody>
      </p:sp>
      <p:sp>
        <p:nvSpPr>
          <p:cNvPr id="22" name="TextBox 21">
            <a:extLst>
              <a:ext uri="{FF2B5EF4-FFF2-40B4-BE49-F238E27FC236}">
                <a16:creationId xmlns:a16="http://schemas.microsoft.com/office/drawing/2014/main" id="{178D2DCA-B63D-8D31-C02A-E835935D0F6B}"/>
              </a:ext>
            </a:extLst>
          </p:cNvPr>
          <p:cNvSpPr txBox="1"/>
          <p:nvPr/>
        </p:nvSpPr>
        <p:spPr>
          <a:xfrm>
            <a:off x="8131904" y="3878838"/>
            <a:ext cx="3408625" cy="646331"/>
          </a:xfrm>
          <a:prstGeom prst="rect">
            <a:avLst/>
          </a:prstGeom>
          <a:noFill/>
        </p:spPr>
        <p:txBody>
          <a:bodyPr wrap="square">
            <a:spAutoFit/>
          </a:bodyPr>
          <a:lstStyle/>
          <a:p>
            <a:pPr algn="ctr" rtl="0">
              <a:defRPr sz="1862" b="0" i="0" u="none" strike="noStrike" kern="1200" cap="none" spc="20" baseline="0">
                <a:solidFill>
                  <a:prstClr val="black"/>
                </a:solidFill>
                <a:latin typeface="+mn-lt"/>
                <a:ea typeface="+mn-ea"/>
                <a:cs typeface="+mn-cs"/>
              </a:defRPr>
            </a:pPr>
            <a:r>
              <a:rPr lang="en-US" sz="1800" b="1" dirty="0">
                <a:solidFill>
                  <a:schemeClr val="tx1"/>
                </a:solidFill>
                <a:effectLst/>
                <a:latin typeface="Calibri" panose="020F0502020204030204" pitchFamily="34" charset="0"/>
                <a:cs typeface="Calibri" panose="020F0502020204030204" pitchFamily="34" charset="0"/>
              </a:rPr>
              <a:t>Residential Energy End-Use, Canada</a:t>
            </a:r>
          </a:p>
        </p:txBody>
      </p:sp>
      <p:sp>
        <p:nvSpPr>
          <p:cNvPr id="24" name="TextBox 23">
            <a:extLst>
              <a:ext uri="{FF2B5EF4-FFF2-40B4-BE49-F238E27FC236}">
                <a16:creationId xmlns:a16="http://schemas.microsoft.com/office/drawing/2014/main" id="{47E38575-5E3B-6E65-891B-27EFF9D84BA7}"/>
              </a:ext>
            </a:extLst>
          </p:cNvPr>
          <p:cNvSpPr txBox="1"/>
          <p:nvPr/>
        </p:nvSpPr>
        <p:spPr>
          <a:xfrm>
            <a:off x="7815769" y="955098"/>
            <a:ext cx="3888497" cy="646331"/>
          </a:xfrm>
          <a:prstGeom prst="rect">
            <a:avLst/>
          </a:prstGeom>
          <a:noFill/>
        </p:spPr>
        <p:txBody>
          <a:bodyPr wrap="square">
            <a:spAutoFit/>
          </a:bodyPr>
          <a:lstStyle/>
          <a:p>
            <a:pPr algn="ctr" rtl="0">
              <a:defRPr sz="1862" b="0" i="0" u="none" strike="noStrike" kern="1200" cap="none" spc="20" baseline="0">
                <a:solidFill>
                  <a:prstClr val="black"/>
                </a:solidFill>
                <a:latin typeface="+mn-lt"/>
                <a:ea typeface="+mn-ea"/>
                <a:cs typeface="+mn-cs"/>
              </a:defRPr>
            </a:pPr>
            <a:r>
              <a:rPr lang="en-US" sz="1800" b="1" dirty="0">
                <a:solidFill>
                  <a:schemeClr val="tx1"/>
                </a:solidFill>
                <a:effectLst/>
                <a:latin typeface="Calibri" panose="020F0502020204030204" pitchFamily="34" charset="0"/>
                <a:cs typeface="Calibri" panose="020F0502020204030204" pitchFamily="34" charset="0"/>
              </a:rPr>
              <a:t>Residential Energy Consumption by Type of Dwelling, Canada</a:t>
            </a:r>
          </a:p>
        </p:txBody>
      </p:sp>
      <p:sp>
        <p:nvSpPr>
          <p:cNvPr id="26" name="Arrow: Notched Right 25">
            <a:extLst>
              <a:ext uri="{FF2B5EF4-FFF2-40B4-BE49-F238E27FC236}">
                <a16:creationId xmlns:a16="http://schemas.microsoft.com/office/drawing/2014/main" id="{F521AC01-7C9D-C153-2DD1-FC4F5586A6B5}"/>
              </a:ext>
            </a:extLst>
          </p:cNvPr>
          <p:cNvSpPr/>
          <p:nvPr/>
        </p:nvSpPr>
        <p:spPr>
          <a:xfrm rot="19778502" flipV="1">
            <a:off x="7360063" y="2428748"/>
            <a:ext cx="1006482" cy="435520"/>
          </a:xfrm>
          <a:prstGeom prst="notchedRightArrow">
            <a:avLst>
              <a:gd name="adj1" fmla="val 50000"/>
              <a:gd name="adj2" fmla="val 70543"/>
            </a:avLst>
          </a:prstGeom>
          <a:solidFill>
            <a:schemeClr val="bg1"/>
          </a:solidFill>
          <a:ln w="3810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583943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5832E-7A24-4829-05DE-1DC540FAB566}"/>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F734D913-4C6D-EEA9-00EE-4B286BC53952}"/>
              </a:ext>
            </a:extLst>
          </p:cNvPr>
          <p:cNvSpPr txBox="1"/>
          <p:nvPr/>
        </p:nvSpPr>
        <p:spPr>
          <a:xfrm>
            <a:off x="310104" y="181297"/>
            <a:ext cx="984354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zh-CN" sz="2800" dirty="0">
                <a:solidFill>
                  <a:schemeClr val="accent5">
                    <a:lumMod val="50000"/>
                  </a:schemeClr>
                </a:solidFill>
                <a:latin typeface="Times New Roman" panose="02020603050405020304" pitchFamily="18" charset="0"/>
                <a:cs typeface="Times New Roman" panose="02020603050405020304" pitchFamily="18" charset="0"/>
              </a:rPr>
              <a:t>Warming Climate &amp; Heat-Related Health Risks</a:t>
            </a:r>
            <a:endParaRPr kumimoji="0" lang="en-US" altLang="zh-CN" sz="2000" i="1"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3" name="Picture 2" descr="Logo BCIT 2016">
            <a:extLst>
              <a:ext uri="{FF2B5EF4-FFF2-40B4-BE49-F238E27FC236}">
                <a16:creationId xmlns:a16="http://schemas.microsoft.com/office/drawing/2014/main" id="{740A1376-140F-11AF-5F31-D2A6324CFEFD}"/>
              </a:ext>
            </a:extLst>
          </p:cNvPr>
          <p:cNvPicPr/>
          <p:nvPr/>
        </p:nvPicPr>
        <p:blipFill rotWithShape="1">
          <a:blip r:embed="rId3">
            <a:extLst>
              <a:ext uri="{28A0092B-C50C-407E-A947-70E740481C1C}">
                <a14:useLocalDpi xmlns:a14="http://schemas.microsoft.com/office/drawing/2010/main" val="0"/>
              </a:ext>
            </a:extLst>
          </a:blip>
          <a:srcRect r="10700"/>
          <a:stretch/>
        </p:blipFill>
        <p:spPr bwMode="auto">
          <a:xfrm>
            <a:off x="11356057" y="181297"/>
            <a:ext cx="639269" cy="639644"/>
          </a:xfrm>
          <a:prstGeom prst="rect">
            <a:avLst/>
          </a:prstGeom>
          <a:noFill/>
          <a:ln>
            <a:noFill/>
          </a:ln>
        </p:spPr>
      </p:pic>
      <p:sp>
        <p:nvSpPr>
          <p:cNvPr id="15" name="Rectangle 14">
            <a:extLst>
              <a:ext uri="{FF2B5EF4-FFF2-40B4-BE49-F238E27FC236}">
                <a16:creationId xmlns:a16="http://schemas.microsoft.com/office/drawing/2014/main" id="{92329EDB-8557-2AEB-D4E7-85F2EC968775}"/>
              </a:ext>
            </a:extLst>
          </p:cNvPr>
          <p:cNvSpPr/>
          <p:nvPr/>
        </p:nvSpPr>
        <p:spPr>
          <a:xfrm>
            <a:off x="7074603" y="3316272"/>
            <a:ext cx="3725015" cy="2257849"/>
          </a:xfrm>
          <a:prstGeom prst="rect">
            <a:avLst/>
          </a:prstGeom>
          <a:solidFill>
            <a:schemeClr val="accent5">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7E564A84-77EA-E2BA-A831-95E9774EBED0}"/>
              </a:ext>
            </a:extLst>
          </p:cNvPr>
          <p:cNvSpPr txBox="1"/>
          <p:nvPr/>
        </p:nvSpPr>
        <p:spPr>
          <a:xfrm>
            <a:off x="7188601" y="3367978"/>
            <a:ext cx="3611017" cy="2154436"/>
          </a:xfrm>
          <a:prstGeom prst="rect">
            <a:avLst/>
          </a:prstGeom>
          <a:noFill/>
        </p:spPr>
        <p:txBody>
          <a:bodyPr wrap="square" rtlCol="0">
            <a:spAutoFit/>
          </a:bodyPr>
          <a:lstStyle/>
          <a:p>
            <a:r>
              <a:rPr lang="en-CA" dirty="0">
                <a:latin typeface="Times New Roman" panose="02020603050405020304" pitchFamily="18" charset="0"/>
                <a:ea typeface="Calibri" panose="020F0502020204030204" pitchFamily="34" charset="0"/>
                <a:cs typeface="Times New Roman" panose="02020603050405020304" pitchFamily="18" charset="0"/>
              </a:rPr>
              <a:t>The 2021 Western North America heat wave resulted in</a:t>
            </a:r>
          </a:p>
          <a:p>
            <a:r>
              <a:rPr lang="en-CA" sz="1600" dirty="0">
                <a:latin typeface="Times New Roman" panose="02020603050405020304" pitchFamily="18" charset="0"/>
                <a:ea typeface="Calibri" panose="020F0502020204030204" pitchFamily="34" charset="0"/>
                <a:cs typeface="Times New Roman" panose="02020603050405020304" pitchFamily="18" charset="0"/>
              </a:rPr>
              <a:t> </a:t>
            </a:r>
            <a:r>
              <a:rPr lang="en-CA" sz="80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619</a:t>
            </a:r>
            <a:r>
              <a:rPr lang="en-CA" sz="32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CA" sz="36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fatalities</a:t>
            </a:r>
            <a:endParaRPr lang="en-CA" sz="40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r>
              <a:rPr lang="en-CA" dirty="0">
                <a:latin typeface="Times New Roman" panose="02020603050405020304" pitchFamily="18" charset="0"/>
                <a:ea typeface="Calibri" panose="020F0502020204030204" pitchFamily="34" charset="0"/>
                <a:cs typeface="Times New Roman" panose="02020603050405020304" pitchFamily="18" charset="0"/>
              </a:rPr>
              <a:t>in British Columbia.</a:t>
            </a:r>
          </a:p>
        </p:txBody>
      </p:sp>
      <p:sp>
        <p:nvSpPr>
          <p:cNvPr id="11" name="TextBox 10">
            <a:extLst>
              <a:ext uri="{FF2B5EF4-FFF2-40B4-BE49-F238E27FC236}">
                <a16:creationId xmlns:a16="http://schemas.microsoft.com/office/drawing/2014/main" id="{DD1995B9-59CD-AFA0-BE95-BBAE31A21DC0}"/>
              </a:ext>
            </a:extLst>
          </p:cNvPr>
          <p:cNvSpPr txBox="1"/>
          <p:nvPr/>
        </p:nvSpPr>
        <p:spPr>
          <a:xfrm>
            <a:off x="374971" y="5854910"/>
            <a:ext cx="11477396" cy="707886"/>
          </a:xfrm>
          <a:prstGeom prst="rect">
            <a:avLst/>
          </a:prstGeom>
          <a:solidFill>
            <a:schemeClr val="bg1">
              <a:lumMod val="95000"/>
            </a:schemeClr>
          </a:solidFill>
        </p:spPr>
        <p:txBody>
          <a:bodyPr wrap="square" rtlCol="0">
            <a:spAutoFit/>
          </a:bodyPr>
          <a:lstStyle/>
          <a:p>
            <a:pPr marL="342900" indent="-342900">
              <a:buFont typeface="Arial" panose="020B0604020202020204" pitchFamily="34" charset="0"/>
              <a:buChar char="•"/>
            </a:pPr>
            <a:r>
              <a:rPr lang="en-CA" sz="2000" dirty="0">
                <a:latin typeface="Calibri" panose="020F0502020204030204" pitchFamily="34" charset="0"/>
                <a:ea typeface="Calibri" panose="020F0502020204030204" pitchFamily="34" charset="0"/>
                <a:cs typeface="Calibri" panose="020F0502020204030204" pitchFamily="34" charset="0"/>
              </a:rPr>
              <a:t>Canadian households with at least one AC unit </a:t>
            </a:r>
            <a:r>
              <a:rPr lang="en-CA" sz="20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increased from 64% to 77% </a:t>
            </a:r>
            <a:r>
              <a:rPr lang="en-CA" sz="2000" dirty="0">
                <a:latin typeface="Calibri" panose="020F0502020204030204" pitchFamily="34" charset="0"/>
                <a:ea typeface="Calibri" panose="020F0502020204030204" pitchFamily="34" charset="0"/>
                <a:cs typeface="Calibri" panose="020F0502020204030204" pitchFamily="34" charset="0"/>
              </a:rPr>
              <a:t>between 2021 and 2023.</a:t>
            </a:r>
          </a:p>
          <a:p>
            <a:pPr marL="342900" indent="-342900">
              <a:buFont typeface="Arial" panose="020B0604020202020204" pitchFamily="34" charset="0"/>
              <a:buChar char="•"/>
            </a:pPr>
            <a:r>
              <a:rPr lang="en-CA" sz="2000" dirty="0">
                <a:latin typeface="Calibri" panose="020F0502020204030204" pitchFamily="34" charset="0"/>
                <a:ea typeface="Calibri" panose="020F0502020204030204" pitchFamily="34" charset="0"/>
                <a:cs typeface="Calibri" panose="020F0502020204030204" pitchFamily="34" charset="0"/>
              </a:rPr>
              <a:t>Cooling demand </a:t>
            </a:r>
            <a:r>
              <a:rPr lang="en-US" altLang="zh-CN" sz="2000" dirty="0">
                <a:latin typeface="Calibri" panose="020F0502020204030204" pitchFamily="34" charset="0"/>
                <a:ea typeface="Calibri" panose="020F0502020204030204" pitchFamily="34" charset="0"/>
                <a:cs typeface="Calibri" panose="020F0502020204030204" pitchFamily="34" charset="0"/>
              </a:rPr>
              <a:t>in Canada is expected to continue </a:t>
            </a:r>
            <a:r>
              <a:rPr lang="en-US" altLang="zh-CN" sz="20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increasing</a:t>
            </a:r>
            <a:r>
              <a:rPr lang="en-US" altLang="zh-CN" sz="2000" dirty="0">
                <a:latin typeface="Calibri" panose="020F0502020204030204" pitchFamily="34" charset="0"/>
                <a:ea typeface="Calibri" panose="020F0502020204030204" pitchFamily="34" charset="0"/>
                <a:cs typeface="Calibri" panose="020F0502020204030204" pitchFamily="34" charset="0"/>
              </a:rPr>
              <a:t> in the coming decades.</a:t>
            </a:r>
          </a:p>
        </p:txBody>
      </p:sp>
      <p:pic>
        <p:nvPicPr>
          <p:cNvPr id="14" name="Picture 13" descr="A map of the north america&#10;&#10;Description automatically generated">
            <a:extLst>
              <a:ext uri="{FF2B5EF4-FFF2-40B4-BE49-F238E27FC236}">
                <a16:creationId xmlns:a16="http://schemas.microsoft.com/office/drawing/2014/main" id="{0637A305-76AB-039D-19FB-2B38A1BC3E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299" y="839373"/>
            <a:ext cx="5378309" cy="3899274"/>
          </a:xfrm>
          <a:prstGeom prst="rect">
            <a:avLst/>
          </a:prstGeom>
        </p:spPr>
      </p:pic>
      <p:sp>
        <p:nvSpPr>
          <p:cNvPr id="18" name="Rectangle 17">
            <a:extLst>
              <a:ext uri="{FF2B5EF4-FFF2-40B4-BE49-F238E27FC236}">
                <a16:creationId xmlns:a16="http://schemas.microsoft.com/office/drawing/2014/main" id="{981711DF-EC48-A0D4-6608-192992F40EC3}"/>
              </a:ext>
            </a:extLst>
          </p:cNvPr>
          <p:cNvSpPr/>
          <p:nvPr/>
        </p:nvSpPr>
        <p:spPr>
          <a:xfrm>
            <a:off x="7455059" y="817244"/>
            <a:ext cx="3600000" cy="2357598"/>
          </a:xfrm>
          <a:prstGeom prst="rect">
            <a:avLst/>
          </a:prstGeom>
          <a:solidFill>
            <a:schemeClr val="accent5">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a:extLst>
              <a:ext uri="{FF2B5EF4-FFF2-40B4-BE49-F238E27FC236}">
                <a16:creationId xmlns:a16="http://schemas.microsoft.com/office/drawing/2014/main" id="{EB95D1EA-A2D9-2CAE-9E80-7F016F920E67}"/>
              </a:ext>
            </a:extLst>
          </p:cNvPr>
          <p:cNvSpPr txBox="1"/>
          <p:nvPr/>
        </p:nvSpPr>
        <p:spPr>
          <a:xfrm>
            <a:off x="7508973" y="882781"/>
            <a:ext cx="3553343" cy="2277547"/>
          </a:xfrm>
          <a:prstGeom prst="rect">
            <a:avLst/>
          </a:prstGeom>
          <a:noFill/>
        </p:spPr>
        <p:txBody>
          <a:bodyPr wrap="square" rtlCol="0">
            <a:spAutoFit/>
          </a:bodyPr>
          <a:lstStyle/>
          <a:p>
            <a:r>
              <a:rPr lang="en-CA" dirty="0">
                <a:latin typeface="Times New Roman" panose="02020603050405020304" pitchFamily="18" charset="0"/>
                <a:ea typeface="Calibri" panose="020F0502020204030204" pitchFamily="34" charset="0"/>
                <a:cs typeface="Times New Roman" panose="02020603050405020304" pitchFamily="18" charset="0"/>
              </a:rPr>
              <a:t>From 1948 to 2016, the annual average temperature has risen by</a:t>
            </a:r>
          </a:p>
          <a:p>
            <a:r>
              <a:rPr lang="en-CA" dirty="0">
                <a:latin typeface="Times New Roman" panose="02020603050405020304" pitchFamily="18" charset="0"/>
                <a:ea typeface="Calibri" panose="020F0502020204030204" pitchFamily="34" charset="0"/>
                <a:cs typeface="Times New Roman" panose="02020603050405020304" pitchFamily="18" charset="0"/>
              </a:rPr>
              <a:t> </a:t>
            </a:r>
            <a:r>
              <a:rPr lang="en-CA" sz="80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1.7</a:t>
            </a:r>
            <a:r>
              <a:rPr lang="en-CA" sz="88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CA" sz="80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a:t>
            </a:r>
          </a:p>
          <a:p>
            <a:r>
              <a:rPr lang="en-CA" dirty="0">
                <a:latin typeface="Times New Roman" panose="02020603050405020304" pitchFamily="18" charset="0"/>
                <a:ea typeface="Calibri" panose="020F0502020204030204" pitchFamily="34" charset="0"/>
                <a:cs typeface="Times New Roman" panose="02020603050405020304" pitchFamily="18" charset="0"/>
              </a:rPr>
              <a:t>in Canada, </a:t>
            </a:r>
            <a:r>
              <a:rPr lang="en-CA"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twice</a:t>
            </a:r>
            <a:r>
              <a:rPr lang="en-CA" dirty="0">
                <a:latin typeface="Times New Roman" panose="02020603050405020304" pitchFamily="18" charset="0"/>
                <a:ea typeface="Calibri" panose="020F0502020204030204" pitchFamily="34" charset="0"/>
                <a:cs typeface="Times New Roman" panose="02020603050405020304" pitchFamily="18" charset="0"/>
              </a:rPr>
              <a:t> the global average.</a:t>
            </a:r>
          </a:p>
        </p:txBody>
      </p:sp>
      <p:sp>
        <p:nvSpPr>
          <p:cNvPr id="22" name="TextBox 21">
            <a:extLst>
              <a:ext uri="{FF2B5EF4-FFF2-40B4-BE49-F238E27FC236}">
                <a16:creationId xmlns:a16="http://schemas.microsoft.com/office/drawing/2014/main" id="{9A11803E-490C-8775-E0ED-C65DE0C1F39A}"/>
              </a:ext>
            </a:extLst>
          </p:cNvPr>
          <p:cNvSpPr txBox="1"/>
          <p:nvPr/>
        </p:nvSpPr>
        <p:spPr>
          <a:xfrm>
            <a:off x="454050" y="4857455"/>
            <a:ext cx="5805556" cy="584775"/>
          </a:xfrm>
          <a:prstGeom prst="rect">
            <a:avLst/>
          </a:prstGeom>
          <a:noFill/>
        </p:spPr>
        <p:txBody>
          <a:bodyPr wrap="square" rtlCol="0">
            <a:spAutoFit/>
          </a:bodyPr>
          <a:lstStyle/>
          <a:p>
            <a:pPr algn="ctr"/>
            <a:r>
              <a:rPr lang="en-CA" sz="1600" dirty="0">
                <a:latin typeface="Calibri" panose="020F0502020204030204" pitchFamily="34" charset="0"/>
                <a:ea typeface="Calibri" panose="020F0502020204030204" pitchFamily="34" charset="0"/>
                <a:cs typeface="Calibri" panose="020F0502020204030204" pitchFamily="34" charset="0"/>
              </a:rPr>
              <a:t>Air temperature anomalies across North America on June 27, 2021, compared to 2014-2020 baseline</a:t>
            </a:r>
          </a:p>
        </p:txBody>
      </p:sp>
    </p:spTree>
    <p:extLst>
      <p:ext uri="{BB962C8B-B14F-4D97-AF65-F5344CB8AC3E}">
        <p14:creationId xmlns:p14="http://schemas.microsoft.com/office/powerpoint/2010/main" val="4096503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B2299-0D8A-21A7-0118-2E8B848DCFAA}"/>
            </a:ext>
          </a:extLst>
        </p:cNvPr>
        <p:cNvGrpSpPr/>
        <p:nvPr/>
      </p:nvGrpSpPr>
      <p:grpSpPr>
        <a:xfrm>
          <a:off x="0" y="0"/>
          <a:ext cx="0" cy="0"/>
          <a:chOff x="0" y="0"/>
          <a:chExt cx="0" cy="0"/>
        </a:xfrm>
      </p:grpSpPr>
      <p:pic>
        <p:nvPicPr>
          <p:cNvPr id="4" name="Picture 3" descr="Diagram of a diagram of a machine&#10;&#10;AI-generated content may be incorrect.">
            <a:extLst>
              <a:ext uri="{FF2B5EF4-FFF2-40B4-BE49-F238E27FC236}">
                <a16:creationId xmlns:a16="http://schemas.microsoft.com/office/drawing/2014/main" id="{AC9EAA77-C4E2-CDD1-B61F-353FC9F55F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6407" y="982512"/>
            <a:ext cx="6141465" cy="4378420"/>
          </a:xfrm>
          <a:prstGeom prst="rect">
            <a:avLst/>
          </a:prstGeom>
        </p:spPr>
      </p:pic>
      <p:sp>
        <p:nvSpPr>
          <p:cNvPr id="9" name="TextBox 8">
            <a:extLst>
              <a:ext uri="{FF2B5EF4-FFF2-40B4-BE49-F238E27FC236}">
                <a16:creationId xmlns:a16="http://schemas.microsoft.com/office/drawing/2014/main" id="{F399692D-8391-60CF-D596-7D33A7A74724}"/>
              </a:ext>
            </a:extLst>
          </p:cNvPr>
          <p:cNvSpPr txBox="1"/>
          <p:nvPr/>
        </p:nvSpPr>
        <p:spPr>
          <a:xfrm>
            <a:off x="310104" y="181297"/>
            <a:ext cx="10197111" cy="523220"/>
          </a:xfrm>
          <a:prstGeom prst="rect">
            <a:avLst/>
          </a:prstGeom>
          <a:noFill/>
        </p:spPr>
        <p:txBody>
          <a:bodyPr wrap="square" rtlCol="0">
            <a:spAutoFit/>
          </a:bodyPr>
          <a:lstStyle/>
          <a:p>
            <a:pPr lvl="0">
              <a:spcAft>
                <a:spcPts val="600"/>
              </a:spcAft>
              <a:defRPr/>
            </a:pPr>
            <a:r>
              <a:rPr lang="en-US" altLang="zh-CN" sz="2800" dirty="0">
                <a:solidFill>
                  <a:schemeClr val="accent5">
                    <a:lumMod val="50000"/>
                  </a:schemeClr>
                </a:solidFill>
                <a:latin typeface="Times New Roman" panose="02020603050405020304" pitchFamily="18" charset="0"/>
                <a:cs typeface="Times New Roman" panose="02020603050405020304" pitchFamily="18" charset="0"/>
              </a:rPr>
              <a:t>Air-Side Economizer: Taking Advantage of Vancouver’s Cool Air</a:t>
            </a:r>
            <a:endParaRPr lang="en-US" altLang="zh-CN" sz="2000" i="1"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3" name="Picture 2" descr="Logo BCIT 2016">
            <a:extLst>
              <a:ext uri="{FF2B5EF4-FFF2-40B4-BE49-F238E27FC236}">
                <a16:creationId xmlns:a16="http://schemas.microsoft.com/office/drawing/2014/main" id="{4DCAAC5C-09F1-72D9-FBA6-0412B804F84B}"/>
              </a:ext>
            </a:extLst>
          </p:cNvPr>
          <p:cNvPicPr/>
          <p:nvPr/>
        </p:nvPicPr>
        <p:blipFill rotWithShape="1">
          <a:blip r:embed="rId4">
            <a:extLst>
              <a:ext uri="{28A0092B-C50C-407E-A947-70E740481C1C}">
                <a14:useLocalDpi xmlns:a14="http://schemas.microsoft.com/office/drawing/2010/main" val="0"/>
              </a:ext>
            </a:extLst>
          </a:blip>
          <a:srcRect r="10700"/>
          <a:stretch/>
        </p:blipFill>
        <p:spPr bwMode="auto">
          <a:xfrm>
            <a:off x="11356057" y="181297"/>
            <a:ext cx="639269" cy="639644"/>
          </a:xfrm>
          <a:prstGeom prst="rect">
            <a:avLst/>
          </a:prstGeom>
          <a:noFill/>
          <a:ln>
            <a:noFill/>
          </a:ln>
        </p:spPr>
      </p:pic>
      <p:sp>
        <p:nvSpPr>
          <p:cNvPr id="23" name="TextBox 22">
            <a:extLst>
              <a:ext uri="{FF2B5EF4-FFF2-40B4-BE49-F238E27FC236}">
                <a16:creationId xmlns:a16="http://schemas.microsoft.com/office/drawing/2014/main" id="{4F9D1E83-BB61-CE8B-ADD9-D1127AC8946A}"/>
              </a:ext>
            </a:extLst>
          </p:cNvPr>
          <p:cNvSpPr txBox="1"/>
          <p:nvPr/>
        </p:nvSpPr>
        <p:spPr>
          <a:xfrm>
            <a:off x="2509155" y="768350"/>
            <a:ext cx="1426863" cy="400110"/>
          </a:xfrm>
          <a:prstGeom prst="rect">
            <a:avLst/>
          </a:prstGeom>
          <a:noFill/>
        </p:spPr>
        <p:txBody>
          <a:bodyPr wrap="square">
            <a:spAutoFit/>
          </a:bodyPr>
          <a:lstStyle/>
          <a:p>
            <a:pPr algn="ctr"/>
            <a:r>
              <a:rPr lang="en-US" sz="2000" b="1" dirty="0">
                <a:latin typeface="Calibri" panose="020F0502020204030204" pitchFamily="34" charset="0"/>
                <a:ea typeface="Calibri" panose="020F0502020204030204" pitchFamily="34" charset="0"/>
                <a:cs typeface="Calibri" panose="020F0502020204030204" pitchFamily="34" charset="0"/>
              </a:rPr>
              <a:t>July 2023</a:t>
            </a:r>
            <a:endParaRPr lang="en-CA" sz="2000" b="1" dirty="0">
              <a:latin typeface="Calibri" panose="020F0502020204030204" pitchFamily="34" charset="0"/>
              <a:ea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34914EA9-F3DC-98F2-412D-EA225B3B3555}"/>
              </a:ext>
            </a:extLst>
          </p:cNvPr>
          <p:cNvSpPr txBox="1"/>
          <p:nvPr/>
        </p:nvSpPr>
        <p:spPr>
          <a:xfrm>
            <a:off x="6487550" y="5692991"/>
            <a:ext cx="4959178" cy="369332"/>
          </a:xfrm>
          <a:prstGeom prst="rect">
            <a:avLst/>
          </a:prstGeom>
          <a:noFill/>
        </p:spPr>
        <p:txBody>
          <a:bodyPr wrap="square">
            <a:spAutoFit/>
          </a:bodyPr>
          <a:lstStyle/>
          <a:p>
            <a:pPr algn="ctr"/>
            <a:r>
              <a:rPr lang="en-US" dirty="0">
                <a:latin typeface="Calibri" panose="020F0502020204030204" pitchFamily="34" charset="0"/>
                <a:ea typeface="Calibri" panose="020F0502020204030204" pitchFamily="34" charset="0"/>
                <a:cs typeface="Calibri" panose="020F0502020204030204" pitchFamily="34" charset="0"/>
              </a:rPr>
              <a:t>Diagram of an air-side economizer (ASE)</a:t>
            </a:r>
            <a:endParaRPr lang="en-CA"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5" name="Chart 24">
            <a:extLst>
              <a:ext uri="{FF2B5EF4-FFF2-40B4-BE49-F238E27FC236}">
                <a16:creationId xmlns:a16="http://schemas.microsoft.com/office/drawing/2014/main" id="{693A45F8-5281-4488-A9E6-47EF94B098B6}"/>
              </a:ext>
            </a:extLst>
          </p:cNvPr>
          <p:cNvGraphicFramePr>
            <a:graphicFrameLocks/>
          </p:cNvGraphicFramePr>
          <p:nvPr>
            <p:extLst>
              <p:ext uri="{D42A27DB-BD31-4B8C-83A1-F6EECF244321}">
                <p14:modId xmlns:p14="http://schemas.microsoft.com/office/powerpoint/2010/main" val="1429143382"/>
              </p:ext>
            </p:extLst>
          </p:nvPr>
        </p:nvGraphicFramePr>
        <p:xfrm>
          <a:off x="483853" y="1111135"/>
          <a:ext cx="5128293" cy="4179794"/>
        </p:xfrm>
        <a:graphic>
          <a:graphicData uri="http://schemas.openxmlformats.org/drawingml/2006/chart">
            <c:chart xmlns:c="http://schemas.openxmlformats.org/drawingml/2006/chart" xmlns:r="http://schemas.openxmlformats.org/officeDocument/2006/relationships" r:id="rId5"/>
          </a:graphicData>
        </a:graphic>
      </p:graphicFrame>
      <p:grpSp>
        <p:nvGrpSpPr>
          <p:cNvPr id="32" name="Group 31">
            <a:extLst>
              <a:ext uri="{FF2B5EF4-FFF2-40B4-BE49-F238E27FC236}">
                <a16:creationId xmlns:a16="http://schemas.microsoft.com/office/drawing/2014/main" id="{32B27A19-C887-C3B1-5827-92F4C0BE5E6D}"/>
              </a:ext>
            </a:extLst>
          </p:cNvPr>
          <p:cNvGrpSpPr/>
          <p:nvPr/>
        </p:nvGrpSpPr>
        <p:grpSpPr>
          <a:xfrm>
            <a:off x="939410" y="5360932"/>
            <a:ext cx="4765041" cy="1138902"/>
            <a:chOff x="957943" y="5486869"/>
            <a:chExt cx="4765041" cy="1138902"/>
          </a:xfrm>
        </p:grpSpPr>
        <p:sp>
          <p:nvSpPr>
            <p:cNvPr id="31" name="Rectangle: Rounded Corners 30">
              <a:extLst>
                <a:ext uri="{FF2B5EF4-FFF2-40B4-BE49-F238E27FC236}">
                  <a16:creationId xmlns:a16="http://schemas.microsoft.com/office/drawing/2014/main" id="{36B37132-2CAC-E8CF-B795-461AD8F48548}"/>
                </a:ext>
              </a:extLst>
            </p:cNvPr>
            <p:cNvSpPr/>
            <p:nvPr/>
          </p:nvSpPr>
          <p:spPr>
            <a:xfrm>
              <a:off x="957943" y="5486869"/>
              <a:ext cx="4765041" cy="1138902"/>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TextBox 19">
              <a:extLst>
                <a:ext uri="{FF2B5EF4-FFF2-40B4-BE49-F238E27FC236}">
                  <a16:creationId xmlns:a16="http://schemas.microsoft.com/office/drawing/2014/main" id="{918F8561-2A40-4D49-4FB0-D3FD4C35BAE1}"/>
                </a:ext>
              </a:extLst>
            </p:cNvPr>
            <p:cNvSpPr txBox="1"/>
            <p:nvPr/>
          </p:nvSpPr>
          <p:spPr>
            <a:xfrm>
              <a:off x="1149059" y="5708379"/>
              <a:ext cx="1391562" cy="707886"/>
            </a:xfrm>
            <a:prstGeom prst="rect">
              <a:avLst/>
            </a:prstGeom>
            <a:noFill/>
          </p:spPr>
          <p:txBody>
            <a:bodyPr wrap="square">
              <a:spAutoFit/>
            </a:bodyPr>
            <a:lstStyle/>
            <a:p>
              <a:pPr algn="ctr"/>
              <a:r>
                <a:rPr lang="en-US" sz="20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Cool outdoor air</a:t>
              </a:r>
              <a:endParaRPr lang="en-CA" sz="20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2B25DC91-FC53-A486-94A4-FE1000379806}"/>
                </a:ext>
              </a:extLst>
            </p:cNvPr>
            <p:cNvSpPr txBox="1"/>
            <p:nvPr/>
          </p:nvSpPr>
          <p:spPr>
            <a:xfrm>
              <a:off x="3490860" y="5554491"/>
              <a:ext cx="2232124" cy="1015663"/>
            </a:xfrm>
            <a:prstGeom prst="rect">
              <a:avLst/>
            </a:prstGeom>
            <a:noFill/>
          </p:spPr>
          <p:txBody>
            <a:bodyPr wrap="square">
              <a:spAutoFit/>
            </a:bodyPr>
            <a:lstStyle/>
            <a:p>
              <a:pPr algn="ctr"/>
              <a:r>
                <a:rPr lang="en-US" sz="20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Opportunity for air-side free cooling</a:t>
              </a:r>
              <a:endParaRPr lang="en-CA" sz="20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28" name="Arrow: Notched Right 27">
              <a:extLst>
                <a:ext uri="{FF2B5EF4-FFF2-40B4-BE49-F238E27FC236}">
                  <a16:creationId xmlns:a16="http://schemas.microsoft.com/office/drawing/2014/main" id="{785A9D76-7BD5-4E32-1451-1E93995343C1}"/>
                </a:ext>
              </a:extLst>
            </p:cNvPr>
            <p:cNvSpPr/>
            <p:nvPr/>
          </p:nvSpPr>
          <p:spPr>
            <a:xfrm>
              <a:off x="2709295" y="5844562"/>
              <a:ext cx="898640" cy="435520"/>
            </a:xfrm>
            <a:prstGeom prst="notchedRightArrow">
              <a:avLst>
                <a:gd name="adj1" fmla="val 50000"/>
                <a:gd name="adj2" fmla="val 70543"/>
              </a:avLst>
            </a:prstGeom>
            <a:solidFill>
              <a:schemeClr val="bg1"/>
            </a:solidFill>
            <a:ln w="3810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2711737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8C383-E337-D472-524E-9DCA4FC60884}"/>
            </a:ext>
          </a:extLst>
        </p:cNvPr>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6B103914-BC3E-0A72-1B34-0B53A7BE2BBB}"/>
              </a:ext>
            </a:extLst>
          </p:cNvPr>
          <p:cNvSpPr/>
          <p:nvPr/>
        </p:nvSpPr>
        <p:spPr>
          <a:xfrm>
            <a:off x="2070718" y="5877687"/>
            <a:ext cx="8267945" cy="799017"/>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2BE75F9C-BA79-4A56-0488-3EA7362A26C4}"/>
              </a:ext>
            </a:extLst>
          </p:cNvPr>
          <p:cNvSpPr txBox="1"/>
          <p:nvPr/>
        </p:nvSpPr>
        <p:spPr>
          <a:xfrm>
            <a:off x="310104" y="181297"/>
            <a:ext cx="1019711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zh-CN" sz="2800" dirty="0">
                <a:solidFill>
                  <a:schemeClr val="accent5">
                    <a:lumMod val="50000"/>
                  </a:schemeClr>
                </a:solidFill>
                <a:latin typeface="Times New Roman" panose="02020603050405020304" pitchFamily="18" charset="0"/>
                <a:cs typeface="Times New Roman" panose="02020603050405020304" pitchFamily="18" charset="0"/>
              </a:rPr>
              <a:t>Limitation of ASE &amp; Need for Thermal Energy Storage</a:t>
            </a:r>
            <a:endParaRPr kumimoji="0" lang="en-US" altLang="zh-CN" sz="2000" i="1"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aphicFrame>
        <p:nvGraphicFramePr>
          <p:cNvPr id="14" name="Chart 13">
            <a:extLst>
              <a:ext uri="{FF2B5EF4-FFF2-40B4-BE49-F238E27FC236}">
                <a16:creationId xmlns:a16="http://schemas.microsoft.com/office/drawing/2014/main" id="{62F9A3D9-2A1E-F642-FA9F-6CDC26D4237B}"/>
              </a:ext>
            </a:extLst>
          </p:cNvPr>
          <p:cNvGraphicFramePr>
            <a:graphicFrameLocks noChangeAspect="1"/>
          </p:cNvGraphicFramePr>
          <p:nvPr>
            <p:extLst>
              <p:ext uri="{D42A27DB-BD31-4B8C-83A1-F6EECF244321}">
                <p14:modId xmlns:p14="http://schemas.microsoft.com/office/powerpoint/2010/main" val="706021954"/>
              </p:ext>
            </p:extLst>
          </p:nvPr>
        </p:nvGraphicFramePr>
        <p:xfrm>
          <a:off x="231007" y="820941"/>
          <a:ext cx="5280794" cy="49596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F0291A4B-AD14-5889-0F98-7C43E975803B}"/>
              </a:ext>
            </a:extLst>
          </p:cNvPr>
          <p:cNvGraphicFramePr>
            <a:graphicFrameLocks noChangeAspect="1"/>
          </p:cNvGraphicFramePr>
          <p:nvPr>
            <p:extLst>
              <p:ext uri="{D42A27DB-BD31-4B8C-83A1-F6EECF244321}">
                <p14:modId xmlns:p14="http://schemas.microsoft.com/office/powerpoint/2010/main" val="4067478718"/>
              </p:ext>
            </p:extLst>
          </p:nvPr>
        </p:nvGraphicFramePr>
        <p:xfrm>
          <a:off x="5297715" y="820940"/>
          <a:ext cx="6697613" cy="4959683"/>
        </p:xfrm>
        <a:graphic>
          <a:graphicData uri="http://schemas.openxmlformats.org/drawingml/2006/chart">
            <c:chart xmlns:c="http://schemas.openxmlformats.org/drawingml/2006/chart" xmlns:r="http://schemas.openxmlformats.org/officeDocument/2006/relationships" r:id="rId4"/>
          </a:graphicData>
        </a:graphic>
      </p:graphicFrame>
      <p:pic>
        <p:nvPicPr>
          <p:cNvPr id="3" name="Picture 2" descr="Logo BCIT 2016">
            <a:extLst>
              <a:ext uri="{FF2B5EF4-FFF2-40B4-BE49-F238E27FC236}">
                <a16:creationId xmlns:a16="http://schemas.microsoft.com/office/drawing/2014/main" id="{44519CC3-1741-A090-65A9-CC1075B95287}"/>
              </a:ext>
            </a:extLst>
          </p:cNvPr>
          <p:cNvPicPr/>
          <p:nvPr/>
        </p:nvPicPr>
        <p:blipFill rotWithShape="1">
          <a:blip r:embed="rId5">
            <a:extLst>
              <a:ext uri="{28A0092B-C50C-407E-A947-70E740481C1C}">
                <a14:useLocalDpi xmlns:a14="http://schemas.microsoft.com/office/drawing/2010/main" val="0"/>
              </a:ext>
            </a:extLst>
          </a:blip>
          <a:srcRect r="10700"/>
          <a:stretch/>
        </p:blipFill>
        <p:spPr bwMode="auto">
          <a:xfrm>
            <a:off x="11356057" y="181297"/>
            <a:ext cx="639269" cy="639644"/>
          </a:xfrm>
          <a:prstGeom prst="rect">
            <a:avLst/>
          </a:prstGeom>
          <a:noFill/>
          <a:ln>
            <a:noFill/>
          </a:ln>
        </p:spPr>
      </p:pic>
      <p:sp>
        <p:nvSpPr>
          <p:cNvPr id="2" name="TextBox 1">
            <a:extLst>
              <a:ext uri="{FF2B5EF4-FFF2-40B4-BE49-F238E27FC236}">
                <a16:creationId xmlns:a16="http://schemas.microsoft.com/office/drawing/2014/main" id="{F64CAADF-2F1D-906F-08CD-ADC8940FEB87}"/>
              </a:ext>
            </a:extLst>
          </p:cNvPr>
          <p:cNvSpPr txBox="1"/>
          <p:nvPr/>
        </p:nvSpPr>
        <p:spPr>
          <a:xfrm>
            <a:off x="2672441" y="1792676"/>
            <a:ext cx="1436915" cy="1508105"/>
          </a:xfrm>
          <a:prstGeom prst="rect">
            <a:avLst/>
          </a:prstGeom>
          <a:noFill/>
        </p:spPr>
        <p:txBody>
          <a:bodyPr wrap="square" rtlCol="0">
            <a:spAutoFit/>
          </a:bodyPr>
          <a:lstStyle/>
          <a:p>
            <a:pPr algn="ctr"/>
            <a:r>
              <a:rPr lang="en-CA" sz="20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Annual Utilization Rate </a:t>
            </a:r>
          </a:p>
          <a:p>
            <a:pPr algn="ctr"/>
            <a:r>
              <a:rPr lang="en-CA" sz="32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&lt; 5%</a:t>
            </a:r>
            <a:endParaRPr lang="en-CA" sz="20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4D49ED70-2EDA-69BC-83E7-9835992FC363}"/>
              </a:ext>
            </a:extLst>
          </p:cNvPr>
          <p:cNvSpPr txBox="1"/>
          <p:nvPr/>
        </p:nvSpPr>
        <p:spPr>
          <a:xfrm>
            <a:off x="2070718" y="6078568"/>
            <a:ext cx="3226997" cy="400110"/>
          </a:xfrm>
          <a:prstGeom prst="rect">
            <a:avLst/>
          </a:prstGeom>
          <a:noFill/>
        </p:spPr>
        <p:txBody>
          <a:bodyPr wrap="square">
            <a:spAutoFit/>
          </a:bodyPr>
          <a:lstStyle/>
          <a:p>
            <a:pPr algn="ctr"/>
            <a:r>
              <a:rPr lang="en-US" sz="20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Supply-demand mismatch</a:t>
            </a:r>
            <a:endParaRPr lang="en-CA" sz="20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29AF6C17-1B45-6654-D666-E11E461818BC}"/>
              </a:ext>
            </a:extLst>
          </p:cNvPr>
          <p:cNvSpPr txBox="1"/>
          <p:nvPr/>
        </p:nvSpPr>
        <p:spPr>
          <a:xfrm>
            <a:off x="6577007" y="6078568"/>
            <a:ext cx="3761656" cy="400110"/>
          </a:xfrm>
          <a:prstGeom prst="rect">
            <a:avLst/>
          </a:prstGeom>
          <a:noFill/>
        </p:spPr>
        <p:txBody>
          <a:bodyPr wrap="square">
            <a:spAutoFit/>
          </a:bodyPr>
          <a:lstStyle/>
          <a:p>
            <a:pPr algn="ctr"/>
            <a:r>
              <a:rPr lang="en-US" sz="20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Need for thermal energy storage</a:t>
            </a:r>
            <a:endParaRPr lang="en-CA" sz="20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7" name="Arrow: Notched Right 6">
            <a:extLst>
              <a:ext uri="{FF2B5EF4-FFF2-40B4-BE49-F238E27FC236}">
                <a16:creationId xmlns:a16="http://schemas.microsoft.com/office/drawing/2014/main" id="{CB9039EA-FBD7-72A8-953D-CA34148D64E8}"/>
              </a:ext>
            </a:extLst>
          </p:cNvPr>
          <p:cNvSpPr/>
          <p:nvPr/>
        </p:nvSpPr>
        <p:spPr>
          <a:xfrm>
            <a:off x="5443586" y="6062322"/>
            <a:ext cx="898640" cy="435520"/>
          </a:xfrm>
          <a:prstGeom prst="notchedRightArrow">
            <a:avLst>
              <a:gd name="adj1" fmla="val 50000"/>
              <a:gd name="adj2" fmla="val 70543"/>
            </a:avLst>
          </a:prstGeom>
          <a:solidFill>
            <a:schemeClr val="bg1"/>
          </a:solidFill>
          <a:ln w="3810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a:extLst>
              <a:ext uri="{FF2B5EF4-FFF2-40B4-BE49-F238E27FC236}">
                <a16:creationId xmlns:a16="http://schemas.microsoft.com/office/drawing/2014/main" id="{D71C6F38-0BFA-08EB-A299-84ACB8EF2DDD}"/>
              </a:ext>
            </a:extLst>
          </p:cNvPr>
          <p:cNvSpPr txBox="1"/>
          <p:nvPr/>
        </p:nvSpPr>
        <p:spPr>
          <a:xfrm>
            <a:off x="6469595" y="4309748"/>
            <a:ext cx="2353740" cy="523220"/>
          </a:xfrm>
          <a:prstGeom prst="rect">
            <a:avLst/>
          </a:prstGeom>
          <a:noFill/>
        </p:spPr>
        <p:txBody>
          <a:bodyPr wrap="square" rtlCol="0">
            <a:spAutoFit/>
          </a:bodyPr>
          <a:lstStyle/>
          <a:p>
            <a:pPr algn="ctr"/>
            <a:r>
              <a:rPr lang="en-CA" sz="14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Cooling load met by ASE operating at partial capacity</a:t>
            </a:r>
          </a:p>
        </p:txBody>
      </p:sp>
      <p:sp>
        <p:nvSpPr>
          <p:cNvPr id="17" name="TextBox 16">
            <a:extLst>
              <a:ext uri="{FF2B5EF4-FFF2-40B4-BE49-F238E27FC236}">
                <a16:creationId xmlns:a16="http://schemas.microsoft.com/office/drawing/2014/main" id="{BD8F6912-6694-BA96-A55E-15689F3805EA}"/>
              </a:ext>
            </a:extLst>
          </p:cNvPr>
          <p:cNvSpPr txBox="1"/>
          <p:nvPr/>
        </p:nvSpPr>
        <p:spPr>
          <a:xfrm>
            <a:off x="9885979" y="1455963"/>
            <a:ext cx="1242471" cy="1169551"/>
          </a:xfrm>
          <a:prstGeom prst="rect">
            <a:avLst/>
          </a:prstGeom>
          <a:noFill/>
        </p:spPr>
        <p:txBody>
          <a:bodyPr wrap="square" rtlCol="0">
            <a:spAutoFit/>
          </a:bodyPr>
          <a:lstStyle/>
          <a:p>
            <a:pPr algn="ctr"/>
            <a:r>
              <a:rPr lang="en-CA" sz="1400" b="1" dirty="0">
                <a:solidFill>
                  <a:srgbClr val="7030A0"/>
                </a:solidFill>
                <a:latin typeface="Calibri" panose="020F0502020204030204" pitchFamily="34" charset="0"/>
                <a:ea typeface="Calibri" panose="020F0502020204030204" pitchFamily="34" charset="0"/>
                <a:cs typeface="Calibri" panose="020F0502020204030204" pitchFamily="34" charset="0"/>
              </a:rPr>
              <a:t>Peak cooling load cannot be met by ASE operating at full capacity</a:t>
            </a:r>
          </a:p>
        </p:txBody>
      </p:sp>
    </p:spTree>
    <p:extLst>
      <p:ext uri="{BB962C8B-B14F-4D97-AF65-F5344CB8AC3E}">
        <p14:creationId xmlns:p14="http://schemas.microsoft.com/office/powerpoint/2010/main" val="1259033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EE96E-7CA9-A693-EDF6-0F00695B33A0}"/>
            </a:ext>
          </a:extLst>
        </p:cNvPr>
        <p:cNvGrpSpPr/>
        <p:nvPr/>
      </p:nvGrpSpPr>
      <p:grpSpPr>
        <a:xfrm>
          <a:off x="0" y="0"/>
          <a:ext cx="0" cy="0"/>
          <a:chOff x="0" y="0"/>
          <a:chExt cx="0" cy="0"/>
        </a:xfrm>
      </p:grpSpPr>
      <p:sp>
        <p:nvSpPr>
          <p:cNvPr id="17" name="Arrow: Bent 16">
            <a:extLst>
              <a:ext uri="{FF2B5EF4-FFF2-40B4-BE49-F238E27FC236}">
                <a16:creationId xmlns:a16="http://schemas.microsoft.com/office/drawing/2014/main" id="{342B82D5-B036-62D3-08D0-9E29E0037C81}"/>
              </a:ext>
            </a:extLst>
          </p:cNvPr>
          <p:cNvSpPr/>
          <p:nvPr/>
        </p:nvSpPr>
        <p:spPr>
          <a:xfrm rot="16200000" flipV="1">
            <a:off x="6833317" y="1062732"/>
            <a:ext cx="703122" cy="1222776"/>
          </a:xfrm>
          <a:prstGeom prst="bentArrow">
            <a:avLst>
              <a:gd name="adj1" fmla="val 23998"/>
              <a:gd name="adj2" fmla="val 23247"/>
              <a:gd name="adj3" fmla="val 36523"/>
              <a:gd name="adj4" fmla="val 46756"/>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8" name="Arrow: Up 17">
            <a:extLst>
              <a:ext uri="{FF2B5EF4-FFF2-40B4-BE49-F238E27FC236}">
                <a16:creationId xmlns:a16="http://schemas.microsoft.com/office/drawing/2014/main" id="{6095992E-FCF1-15CD-999D-CFFAC3B7C44B}"/>
              </a:ext>
            </a:extLst>
          </p:cNvPr>
          <p:cNvSpPr/>
          <p:nvPr/>
        </p:nvSpPr>
        <p:spPr>
          <a:xfrm rot="5400000">
            <a:off x="8183213" y="1483354"/>
            <a:ext cx="324411" cy="943111"/>
          </a:xfrm>
          <a:prstGeom prst="upArrow">
            <a:avLst>
              <a:gd name="adj1" fmla="val 50000"/>
              <a:gd name="adj2" fmla="val 82297"/>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6" name="Arrow: Bent 15">
            <a:extLst>
              <a:ext uri="{FF2B5EF4-FFF2-40B4-BE49-F238E27FC236}">
                <a16:creationId xmlns:a16="http://schemas.microsoft.com/office/drawing/2014/main" id="{937D3207-BD92-257D-8E43-0C07B4EBF0E0}"/>
              </a:ext>
            </a:extLst>
          </p:cNvPr>
          <p:cNvSpPr/>
          <p:nvPr/>
        </p:nvSpPr>
        <p:spPr>
          <a:xfrm flipV="1">
            <a:off x="8909621" y="1331200"/>
            <a:ext cx="1121921" cy="810552"/>
          </a:xfrm>
          <a:prstGeom prst="bentArrow">
            <a:avLst>
              <a:gd name="adj1" fmla="val 20081"/>
              <a:gd name="adj2" fmla="val 21190"/>
              <a:gd name="adj3" fmla="val 36523"/>
              <a:gd name="adj4" fmla="val 46756"/>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pic>
        <p:nvPicPr>
          <p:cNvPr id="3" name="Picture 2" descr="Logo BCIT 2016">
            <a:extLst>
              <a:ext uri="{FF2B5EF4-FFF2-40B4-BE49-F238E27FC236}">
                <a16:creationId xmlns:a16="http://schemas.microsoft.com/office/drawing/2014/main" id="{0468D41D-0A04-64DE-AC11-D2F6BC47C490}"/>
              </a:ext>
            </a:extLst>
          </p:cNvPr>
          <p:cNvPicPr/>
          <p:nvPr/>
        </p:nvPicPr>
        <p:blipFill rotWithShape="1">
          <a:blip r:embed="rId3">
            <a:extLst>
              <a:ext uri="{28A0092B-C50C-407E-A947-70E740481C1C}">
                <a14:useLocalDpi xmlns:a14="http://schemas.microsoft.com/office/drawing/2010/main" val="0"/>
              </a:ext>
            </a:extLst>
          </a:blip>
          <a:srcRect r="10700"/>
          <a:stretch/>
        </p:blipFill>
        <p:spPr bwMode="auto">
          <a:xfrm>
            <a:off x="11356057" y="181297"/>
            <a:ext cx="639269" cy="639644"/>
          </a:xfrm>
          <a:prstGeom prst="rect">
            <a:avLst/>
          </a:prstGeom>
          <a:noFill/>
          <a:ln>
            <a:noFill/>
          </a:ln>
        </p:spPr>
      </p:pic>
      <p:sp>
        <p:nvSpPr>
          <p:cNvPr id="9" name="TextBox 8">
            <a:extLst>
              <a:ext uri="{FF2B5EF4-FFF2-40B4-BE49-F238E27FC236}">
                <a16:creationId xmlns:a16="http://schemas.microsoft.com/office/drawing/2014/main" id="{B6215D45-6B35-3033-39AE-E98A3A64EF37}"/>
              </a:ext>
            </a:extLst>
          </p:cNvPr>
          <p:cNvSpPr txBox="1"/>
          <p:nvPr/>
        </p:nvSpPr>
        <p:spPr>
          <a:xfrm>
            <a:off x="310105" y="181297"/>
            <a:ext cx="658627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zh-CN" sz="2800" dirty="0">
                <a:solidFill>
                  <a:schemeClr val="accent5">
                    <a:lumMod val="50000"/>
                  </a:schemeClr>
                </a:solidFill>
                <a:latin typeface="Times New Roman" panose="02020603050405020304" pitchFamily="18" charset="0"/>
                <a:cs typeface="Times New Roman" panose="02020603050405020304" pitchFamily="18" charset="0"/>
              </a:rPr>
              <a:t>Proposed System: ASE + Water-Based TES</a:t>
            </a:r>
            <a:endParaRPr kumimoji="0" lang="en-US" altLang="zh-CN" sz="2000" i="1"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pSp>
        <p:nvGrpSpPr>
          <p:cNvPr id="2" name="Group 1">
            <a:extLst>
              <a:ext uri="{FF2B5EF4-FFF2-40B4-BE49-F238E27FC236}">
                <a16:creationId xmlns:a16="http://schemas.microsoft.com/office/drawing/2014/main" id="{D2F3BC27-5DCF-6868-E0F2-A4E150BEC804}"/>
              </a:ext>
            </a:extLst>
          </p:cNvPr>
          <p:cNvGrpSpPr/>
          <p:nvPr/>
        </p:nvGrpSpPr>
        <p:grpSpPr>
          <a:xfrm>
            <a:off x="845085" y="220893"/>
            <a:ext cx="10627591" cy="6483233"/>
            <a:chOff x="845085" y="220893"/>
            <a:chExt cx="10627591" cy="6483233"/>
          </a:xfrm>
        </p:grpSpPr>
        <p:pic>
          <p:nvPicPr>
            <p:cNvPr id="6" name="Picture 4" descr="Water Tank Vector Images – Browse 89,545 Stock Photos, Vectors, and Video |  Adobe Stock">
              <a:extLst>
                <a:ext uri="{FF2B5EF4-FFF2-40B4-BE49-F238E27FC236}">
                  <a16:creationId xmlns:a16="http://schemas.microsoft.com/office/drawing/2014/main" id="{BF98FFC2-8674-70CF-49A0-22EB98A0725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575" t="5385" r="21348" b="5615"/>
            <a:stretch/>
          </p:blipFill>
          <p:spPr bwMode="auto">
            <a:xfrm>
              <a:off x="6040349" y="3273830"/>
              <a:ext cx="2238466" cy="34302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Plate heat exchanger - Free vector clipart images on creazilla.com">
              <a:extLst>
                <a:ext uri="{FF2B5EF4-FFF2-40B4-BE49-F238E27FC236}">
                  <a16:creationId xmlns:a16="http://schemas.microsoft.com/office/drawing/2014/main" id="{774C0204-4871-F0B5-7F6F-BB3BFD4AC7B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590" t="14104" r="17081" b="14902"/>
            <a:stretch/>
          </p:blipFill>
          <p:spPr bwMode="auto">
            <a:xfrm>
              <a:off x="3174848" y="3995190"/>
              <a:ext cx="1805831" cy="193284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Cooling Tower Fan Vector Images (over 380)">
              <a:extLst>
                <a:ext uri="{FF2B5EF4-FFF2-40B4-BE49-F238E27FC236}">
                  <a16:creationId xmlns:a16="http://schemas.microsoft.com/office/drawing/2014/main" id="{6B70A641-98DC-6780-065D-5649DE69B2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5549" y="891795"/>
              <a:ext cx="2553996" cy="2922192"/>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2" descr="Air compressor icon vector image">
              <a:extLst>
                <a:ext uri="{FF2B5EF4-FFF2-40B4-BE49-F238E27FC236}">
                  <a16:creationId xmlns:a16="http://schemas.microsoft.com/office/drawing/2014/main" id="{0F330FBB-BAFB-9EE8-A7C3-21AB5BBFF31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9202" t="24691" r="18103" b="24225"/>
            <a:stretch>
              <a:fillRect/>
            </a:stretch>
          </p:blipFill>
          <p:spPr bwMode="auto">
            <a:xfrm rot="16200000" flipH="1">
              <a:off x="9928148" y="1458276"/>
              <a:ext cx="1372515" cy="1118362"/>
            </a:xfrm>
            <a:prstGeom prst="rect">
              <a:avLst/>
            </a:prstGeom>
            <a:noFill/>
            <a:extLst>
              <a:ext uri="{909E8E84-426E-40DD-AFC4-6F175D3DCCD1}">
                <a14:hiddenFill xmlns:a14="http://schemas.microsoft.com/office/drawing/2010/main">
                  <a:solidFill>
                    <a:srgbClr val="FFFFFF"/>
                  </a:solidFill>
                </a14:hiddenFill>
              </a:ext>
            </a:extLst>
          </p:spPr>
        </p:pic>
        <p:cxnSp>
          <p:nvCxnSpPr>
            <p:cNvPr id="47" name="Straight Connector 46">
              <a:extLst>
                <a:ext uri="{FF2B5EF4-FFF2-40B4-BE49-F238E27FC236}">
                  <a16:creationId xmlns:a16="http://schemas.microsoft.com/office/drawing/2014/main" id="{D58ABAD8-C6EC-63A3-9181-E21B001EFD68}"/>
                </a:ext>
              </a:extLst>
            </p:cNvPr>
            <p:cNvCxnSpPr>
              <a:cxnSpLocks/>
            </p:cNvCxnSpPr>
            <p:nvPr/>
          </p:nvCxnSpPr>
          <p:spPr>
            <a:xfrm flipV="1">
              <a:off x="8132796" y="5704321"/>
              <a:ext cx="2962005" cy="2287"/>
            </a:xfrm>
            <a:prstGeom prst="line">
              <a:avLst/>
            </a:prstGeom>
            <a:ln w="63500">
              <a:solidFill>
                <a:srgbClr val="579DC6"/>
              </a:solidFill>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EF439704-CC5E-D9DE-C94A-9CE50163DF46}"/>
                </a:ext>
              </a:extLst>
            </p:cNvPr>
            <p:cNvCxnSpPr>
              <a:cxnSpLocks/>
            </p:cNvCxnSpPr>
            <p:nvPr/>
          </p:nvCxnSpPr>
          <p:spPr>
            <a:xfrm flipV="1">
              <a:off x="11071553" y="2679155"/>
              <a:ext cx="0" cy="3040094"/>
            </a:xfrm>
            <a:prstGeom prst="line">
              <a:avLst/>
            </a:prstGeom>
            <a:ln w="63500">
              <a:solidFill>
                <a:srgbClr val="579DC6"/>
              </a:solidFill>
            </a:ln>
          </p:spPr>
          <p:style>
            <a:lnRef idx="2">
              <a:schemeClr val="accent1"/>
            </a:lnRef>
            <a:fillRef idx="0">
              <a:schemeClr val="accent1"/>
            </a:fillRef>
            <a:effectRef idx="1">
              <a:schemeClr val="accent1"/>
            </a:effectRef>
            <a:fontRef idx="minor">
              <a:schemeClr val="tx1"/>
            </a:fontRef>
          </p:style>
        </p:cxnSp>
        <p:pic>
          <p:nvPicPr>
            <p:cNvPr id="49" name="Picture 14" descr="Pump Icon Vector Art, Icons, and Graphics for Free Download">
              <a:extLst>
                <a:ext uri="{FF2B5EF4-FFF2-40B4-BE49-F238E27FC236}">
                  <a16:creationId xmlns:a16="http://schemas.microsoft.com/office/drawing/2014/main" id="{0DCB24D9-D815-A3AE-1B62-2B3488372CA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1249" t="14597" r="22659" b="15586"/>
            <a:stretch/>
          </p:blipFill>
          <p:spPr bwMode="auto">
            <a:xfrm rot="16200000">
              <a:off x="5270579" y="3702006"/>
              <a:ext cx="583923" cy="726793"/>
            </a:xfrm>
            <a:prstGeom prst="rect">
              <a:avLst/>
            </a:prstGeom>
            <a:noFill/>
            <a:extLst>
              <a:ext uri="{909E8E84-426E-40DD-AFC4-6F175D3DCCD1}">
                <a14:hiddenFill xmlns:a14="http://schemas.microsoft.com/office/drawing/2010/main">
                  <a:solidFill>
                    <a:srgbClr val="FFFFFF"/>
                  </a:solidFill>
                </a14:hiddenFill>
              </a:ext>
            </a:extLst>
          </p:spPr>
        </p:pic>
        <p:cxnSp>
          <p:nvCxnSpPr>
            <p:cNvPr id="50" name="Straight Connector 49">
              <a:extLst>
                <a:ext uri="{FF2B5EF4-FFF2-40B4-BE49-F238E27FC236}">
                  <a16:creationId xmlns:a16="http://schemas.microsoft.com/office/drawing/2014/main" id="{976E8D7A-B480-F97F-A4B9-52AEB77F4659}"/>
                </a:ext>
              </a:extLst>
            </p:cNvPr>
            <p:cNvCxnSpPr>
              <a:cxnSpLocks/>
            </p:cNvCxnSpPr>
            <p:nvPr/>
          </p:nvCxnSpPr>
          <p:spPr>
            <a:xfrm>
              <a:off x="5905729" y="3887274"/>
              <a:ext cx="291118" cy="0"/>
            </a:xfrm>
            <a:prstGeom prst="line">
              <a:avLst/>
            </a:prstGeom>
            <a:ln w="63500">
              <a:solidFill>
                <a:schemeClr val="tx2">
                  <a:lumMod val="25000"/>
                  <a:lumOff val="75000"/>
                </a:schemeClr>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304A15AE-4626-91A0-AA3F-0C89D2294CC1}"/>
                </a:ext>
              </a:extLst>
            </p:cNvPr>
            <p:cNvCxnSpPr>
              <a:cxnSpLocks/>
            </p:cNvCxnSpPr>
            <p:nvPr/>
          </p:nvCxnSpPr>
          <p:spPr>
            <a:xfrm>
              <a:off x="4920428" y="4214934"/>
              <a:ext cx="303618" cy="0"/>
            </a:xfrm>
            <a:prstGeom prst="line">
              <a:avLst/>
            </a:prstGeom>
            <a:ln w="63500">
              <a:solidFill>
                <a:schemeClr val="tx2">
                  <a:lumMod val="25000"/>
                  <a:lumOff val="75000"/>
                </a:schemeClr>
              </a:solidFill>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C2C49D58-D742-8193-3A8E-06B707ECE65F}"/>
                </a:ext>
              </a:extLst>
            </p:cNvPr>
            <p:cNvCxnSpPr>
              <a:cxnSpLocks/>
            </p:cNvCxnSpPr>
            <p:nvPr/>
          </p:nvCxnSpPr>
          <p:spPr>
            <a:xfrm>
              <a:off x="4919402" y="5706608"/>
              <a:ext cx="1277438" cy="0"/>
            </a:xfrm>
            <a:prstGeom prst="line">
              <a:avLst/>
            </a:prstGeom>
            <a:ln w="63500">
              <a:solidFill>
                <a:srgbClr val="579DC6"/>
              </a:solidFill>
            </a:ln>
          </p:spPr>
          <p:style>
            <a:lnRef idx="2">
              <a:schemeClr val="accent1"/>
            </a:lnRef>
            <a:fillRef idx="0">
              <a:schemeClr val="accent1"/>
            </a:fillRef>
            <a:effectRef idx="1">
              <a:schemeClr val="accent1"/>
            </a:effectRef>
            <a:fontRef idx="minor">
              <a:schemeClr val="tx1"/>
            </a:fontRef>
          </p:style>
        </p:cxnSp>
        <p:pic>
          <p:nvPicPr>
            <p:cNvPr id="53" name="Picture 14" descr="Pump Icon Vector Art, Icons, and Graphics for Free Download">
              <a:extLst>
                <a:ext uri="{FF2B5EF4-FFF2-40B4-BE49-F238E27FC236}">
                  <a16:creationId xmlns:a16="http://schemas.microsoft.com/office/drawing/2014/main" id="{752A6A7F-74CA-9A1A-643D-FE08BD8C8E40}"/>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1249" t="14597" r="22659" b="15586"/>
            <a:stretch/>
          </p:blipFill>
          <p:spPr bwMode="auto">
            <a:xfrm rot="16200000">
              <a:off x="8567542" y="3358884"/>
              <a:ext cx="583923" cy="726793"/>
            </a:xfrm>
            <a:prstGeom prst="rect">
              <a:avLst/>
            </a:prstGeom>
            <a:noFill/>
            <a:extLst>
              <a:ext uri="{909E8E84-426E-40DD-AFC4-6F175D3DCCD1}">
                <a14:hiddenFill xmlns:a14="http://schemas.microsoft.com/office/drawing/2010/main">
                  <a:solidFill>
                    <a:srgbClr val="FFFFFF"/>
                  </a:solidFill>
                </a14:hiddenFill>
              </a:ext>
            </a:extLst>
          </p:spPr>
        </p:pic>
        <p:cxnSp>
          <p:nvCxnSpPr>
            <p:cNvPr id="54" name="Straight Connector 53">
              <a:extLst>
                <a:ext uri="{FF2B5EF4-FFF2-40B4-BE49-F238E27FC236}">
                  <a16:creationId xmlns:a16="http://schemas.microsoft.com/office/drawing/2014/main" id="{9C760638-8BCC-5848-E361-BD7F22FC44B1}"/>
                </a:ext>
              </a:extLst>
            </p:cNvPr>
            <p:cNvCxnSpPr>
              <a:cxnSpLocks/>
            </p:cNvCxnSpPr>
            <p:nvPr/>
          </p:nvCxnSpPr>
          <p:spPr>
            <a:xfrm>
              <a:off x="8130132" y="3880702"/>
              <a:ext cx="383381" cy="0"/>
            </a:xfrm>
            <a:prstGeom prst="line">
              <a:avLst/>
            </a:prstGeom>
            <a:ln w="63500">
              <a:solidFill>
                <a:schemeClr val="tx2">
                  <a:lumMod val="25000"/>
                  <a:lumOff val="75000"/>
                </a:schemeClr>
              </a:solidFill>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F8C60AF9-79CA-21F3-25EB-21B4254E104B}"/>
                </a:ext>
              </a:extLst>
            </p:cNvPr>
            <p:cNvCxnSpPr>
              <a:cxnSpLocks/>
            </p:cNvCxnSpPr>
            <p:nvPr/>
          </p:nvCxnSpPr>
          <p:spPr>
            <a:xfrm>
              <a:off x="9202151" y="3547748"/>
              <a:ext cx="944072" cy="0"/>
            </a:xfrm>
            <a:prstGeom prst="line">
              <a:avLst/>
            </a:prstGeom>
            <a:ln w="63500">
              <a:solidFill>
                <a:schemeClr val="tx2">
                  <a:lumMod val="25000"/>
                  <a:lumOff val="75000"/>
                </a:schemeClr>
              </a:solidFill>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E98B520A-F69B-8D0B-4B16-8B6553723986}"/>
                </a:ext>
              </a:extLst>
            </p:cNvPr>
            <p:cNvCxnSpPr>
              <a:cxnSpLocks/>
            </p:cNvCxnSpPr>
            <p:nvPr/>
          </p:nvCxnSpPr>
          <p:spPr>
            <a:xfrm flipV="1">
              <a:off x="10146223" y="2650310"/>
              <a:ext cx="0" cy="927527"/>
            </a:xfrm>
            <a:prstGeom prst="line">
              <a:avLst/>
            </a:prstGeom>
            <a:ln w="63500">
              <a:solidFill>
                <a:schemeClr val="tx2">
                  <a:lumMod val="25000"/>
                  <a:lumOff val="75000"/>
                </a:schemeClr>
              </a:solidFill>
            </a:ln>
          </p:spPr>
          <p:style>
            <a:lnRef idx="2">
              <a:schemeClr val="accent1"/>
            </a:lnRef>
            <a:fillRef idx="0">
              <a:schemeClr val="accent1"/>
            </a:fillRef>
            <a:effectRef idx="1">
              <a:schemeClr val="accent1"/>
            </a:effectRef>
            <a:fontRef idx="minor">
              <a:schemeClr val="tx1"/>
            </a:fontRef>
          </p:style>
        </p:cxnSp>
        <p:pic>
          <p:nvPicPr>
            <p:cNvPr id="57" name="Picture 14" descr="Pump Icon Vector Art, Icons, and Graphics for Free Download">
              <a:extLst>
                <a:ext uri="{FF2B5EF4-FFF2-40B4-BE49-F238E27FC236}">
                  <a16:creationId xmlns:a16="http://schemas.microsoft.com/office/drawing/2014/main" id="{296F7331-EF4B-FF35-B8CB-D200DF7110C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1249" t="14597" r="22659" b="15586"/>
            <a:stretch/>
          </p:blipFill>
          <p:spPr bwMode="auto">
            <a:xfrm rot="16200000">
              <a:off x="2309933" y="5527631"/>
              <a:ext cx="583923" cy="726793"/>
            </a:xfrm>
            <a:prstGeom prst="rect">
              <a:avLst/>
            </a:prstGeom>
            <a:noFill/>
            <a:extLst>
              <a:ext uri="{909E8E84-426E-40DD-AFC4-6F175D3DCCD1}">
                <a14:hiddenFill xmlns:a14="http://schemas.microsoft.com/office/drawing/2010/main">
                  <a:solidFill>
                    <a:srgbClr val="FFFFFF"/>
                  </a:solidFill>
                </a14:hiddenFill>
              </a:ext>
            </a:extLst>
          </p:spPr>
        </p:pic>
        <p:cxnSp>
          <p:nvCxnSpPr>
            <p:cNvPr id="58" name="Straight Connector 57">
              <a:extLst>
                <a:ext uri="{FF2B5EF4-FFF2-40B4-BE49-F238E27FC236}">
                  <a16:creationId xmlns:a16="http://schemas.microsoft.com/office/drawing/2014/main" id="{B9565672-F5B4-82FA-EEE7-50CC295B1DF1}"/>
                </a:ext>
              </a:extLst>
            </p:cNvPr>
            <p:cNvCxnSpPr>
              <a:cxnSpLocks/>
            </p:cNvCxnSpPr>
            <p:nvPr/>
          </p:nvCxnSpPr>
          <p:spPr>
            <a:xfrm>
              <a:off x="2945083" y="5712899"/>
              <a:ext cx="291118" cy="0"/>
            </a:xfrm>
            <a:prstGeom prst="line">
              <a:avLst/>
            </a:prstGeom>
            <a:ln w="63500">
              <a:solidFill>
                <a:schemeClr val="tx2">
                  <a:lumMod val="25000"/>
                  <a:lumOff val="75000"/>
                </a:schemeClr>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85C9C5E1-4026-F536-E18B-9B7F3A2666E8}"/>
                </a:ext>
              </a:extLst>
            </p:cNvPr>
            <p:cNvCxnSpPr>
              <a:cxnSpLocks/>
            </p:cNvCxnSpPr>
            <p:nvPr/>
          </p:nvCxnSpPr>
          <p:spPr>
            <a:xfrm>
              <a:off x="1003333" y="6040559"/>
              <a:ext cx="1260067" cy="0"/>
            </a:xfrm>
            <a:prstGeom prst="line">
              <a:avLst/>
            </a:prstGeom>
            <a:ln w="63500">
              <a:solidFill>
                <a:schemeClr val="tx2">
                  <a:lumMod val="25000"/>
                  <a:lumOff val="75000"/>
                </a:schemeClr>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3A430C96-405F-EE1A-FD57-87A4B4FC2BA4}"/>
                </a:ext>
              </a:extLst>
            </p:cNvPr>
            <p:cNvCxnSpPr>
              <a:cxnSpLocks/>
            </p:cNvCxnSpPr>
            <p:nvPr/>
          </p:nvCxnSpPr>
          <p:spPr>
            <a:xfrm flipV="1">
              <a:off x="1018415" y="1297696"/>
              <a:ext cx="0" cy="4772965"/>
            </a:xfrm>
            <a:prstGeom prst="line">
              <a:avLst/>
            </a:prstGeom>
            <a:ln w="63500">
              <a:solidFill>
                <a:schemeClr val="tx2">
                  <a:lumMod val="25000"/>
                  <a:lumOff val="75000"/>
                </a:schemeClr>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39F8F0C1-CBCA-0F9A-DD86-FA0EF553B1FC}"/>
                </a:ext>
              </a:extLst>
            </p:cNvPr>
            <p:cNvCxnSpPr>
              <a:cxnSpLocks/>
            </p:cNvCxnSpPr>
            <p:nvPr/>
          </p:nvCxnSpPr>
          <p:spPr>
            <a:xfrm>
              <a:off x="992618" y="1327589"/>
              <a:ext cx="1215628" cy="0"/>
            </a:xfrm>
            <a:prstGeom prst="line">
              <a:avLst/>
            </a:prstGeom>
            <a:ln w="63500">
              <a:solidFill>
                <a:schemeClr val="tx2">
                  <a:lumMod val="25000"/>
                  <a:lumOff val="75000"/>
                </a:schemeClr>
              </a:solidFill>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1BFD7E5B-C37C-22F3-134E-C4829FC4B558}"/>
                </a:ext>
              </a:extLst>
            </p:cNvPr>
            <p:cNvCxnSpPr>
              <a:cxnSpLocks/>
            </p:cNvCxnSpPr>
            <p:nvPr/>
          </p:nvCxnSpPr>
          <p:spPr>
            <a:xfrm>
              <a:off x="2909127" y="4226050"/>
              <a:ext cx="338786" cy="0"/>
            </a:xfrm>
            <a:prstGeom prst="line">
              <a:avLst/>
            </a:prstGeom>
            <a:ln w="63500">
              <a:solidFill>
                <a:srgbClr val="579DC6"/>
              </a:solidFill>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7C91B526-351F-8D58-1A8C-F788B5581072}"/>
                </a:ext>
              </a:extLst>
            </p:cNvPr>
            <p:cNvCxnSpPr>
              <a:cxnSpLocks/>
            </p:cNvCxnSpPr>
            <p:nvPr/>
          </p:nvCxnSpPr>
          <p:spPr>
            <a:xfrm flipV="1">
              <a:off x="2909127" y="3273830"/>
              <a:ext cx="0" cy="983413"/>
            </a:xfrm>
            <a:prstGeom prst="line">
              <a:avLst/>
            </a:prstGeom>
            <a:ln w="63500">
              <a:solidFill>
                <a:srgbClr val="579DC6"/>
              </a:solidFill>
            </a:ln>
          </p:spPr>
          <p:style>
            <a:lnRef idx="2">
              <a:schemeClr val="accent1"/>
            </a:lnRef>
            <a:fillRef idx="0">
              <a:schemeClr val="accent1"/>
            </a:fillRef>
            <a:effectRef idx="1">
              <a:schemeClr val="accent1"/>
            </a:effectRef>
            <a:fontRef idx="minor">
              <a:schemeClr val="tx1"/>
            </a:fontRef>
          </p:style>
        </p:cxnSp>
        <p:sp>
          <p:nvSpPr>
            <p:cNvPr id="64" name="TextBox 63">
              <a:extLst>
                <a:ext uri="{FF2B5EF4-FFF2-40B4-BE49-F238E27FC236}">
                  <a16:creationId xmlns:a16="http://schemas.microsoft.com/office/drawing/2014/main" id="{66959F32-EBA6-7CC7-D145-298D72026BC2}"/>
                </a:ext>
              </a:extLst>
            </p:cNvPr>
            <p:cNvSpPr txBox="1"/>
            <p:nvPr/>
          </p:nvSpPr>
          <p:spPr>
            <a:xfrm>
              <a:off x="9903447" y="752213"/>
              <a:ext cx="1396664" cy="584775"/>
            </a:xfrm>
            <a:prstGeom prst="rect">
              <a:avLst/>
            </a:prstGeom>
            <a:noFill/>
          </p:spPr>
          <p:txBody>
            <a:bodyPr wrap="square" rtlCol="0">
              <a:spAutoFit/>
            </a:bodyPr>
            <a:lstStyle/>
            <a:p>
              <a:pPr algn="ctr"/>
              <a:r>
                <a:rPr lang="en-CA" sz="1600" b="1" dirty="0">
                  <a:solidFill>
                    <a:schemeClr val="accent5">
                      <a:lumMod val="50000"/>
                    </a:schemeClr>
                  </a:solidFill>
                  <a:latin typeface="Times New Roman" panose="02020603050405020304" pitchFamily="18" charset="0"/>
                  <a:cs typeface="Times New Roman" panose="02020603050405020304" pitchFamily="18" charset="0"/>
                </a:rPr>
                <a:t>Hydronic Cooling Coil</a:t>
              </a:r>
            </a:p>
          </p:txBody>
        </p:sp>
        <p:sp>
          <p:nvSpPr>
            <p:cNvPr id="65" name="TextBox 64">
              <a:extLst>
                <a:ext uri="{FF2B5EF4-FFF2-40B4-BE49-F238E27FC236}">
                  <a16:creationId xmlns:a16="http://schemas.microsoft.com/office/drawing/2014/main" id="{0015EA4C-D7ED-4CFD-C438-C8A119FDC563}"/>
                </a:ext>
              </a:extLst>
            </p:cNvPr>
            <p:cNvSpPr txBox="1"/>
            <p:nvPr/>
          </p:nvSpPr>
          <p:spPr>
            <a:xfrm>
              <a:off x="1501162" y="3630159"/>
              <a:ext cx="1258945" cy="584775"/>
            </a:xfrm>
            <a:prstGeom prst="rect">
              <a:avLst/>
            </a:prstGeom>
            <a:noFill/>
          </p:spPr>
          <p:txBody>
            <a:bodyPr wrap="square" rtlCol="0">
              <a:spAutoFit/>
            </a:bodyPr>
            <a:lstStyle/>
            <a:p>
              <a:pPr algn="ctr"/>
              <a:r>
                <a:rPr lang="en-CA" sz="1600" b="1" dirty="0">
                  <a:solidFill>
                    <a:schemeClr val="accent5">
                      <a:lumMod val="50000"/>
                    </a:schemeClr>
                  </a:solidFill>
                  <a:latin typeface="Times New Roman" panose="02020603050405020304" pitchFamily="18" charset="0"/>
                  <a:cs typeface="Times New Roman" panose="02020603050405020304" pitchFamily="18" charset="0"/>
                </a:rPr>
                <a:t>Cooling Tower</a:t>
              </a:r>
            </a:p>
          </p:txBody>
        </p:sp>
        <p:sp>
          <p:nvSpPr>
            <p:cNvPr id="66" name="TextBox 65">
              <a:extLst>
                <a:ext uri="{FF2B5EF4-FFF2-40B4-BE49-F238E27FC236}">
                  <a16:creationId xmlns:a16="http://schemas.microsoft.com/office/drawing/2014/main" id="{AC24A3A5-5BA2-70E1-2539-0666926A23B4}"/>
                </a:ext>
              </a:extLst>
            </p:cNvPr>
            <p:cNvSpPr txBox="1"/>
            <p:nvPr/>
          </p:nvSpPr>
          <p:spPr>
            <a:xfrm>
              <a:off x="3203692" y="5817634"/>
              <a:ext cx="1749400" cy="584775"/>
            </a:xfrm>
            <a:prstGeom prst="rect">
              <a:avLst/>
            </a:prstGeom>
            <a:noFill/>
          </p:spPr>
          <p:txBody>
            <a:bodyPr wrap="square" rtlCol="0">
              <a:spAutoFit/>
            </a:bodyPr>
            <a:lstStyle/>
            <a:p>
              <a:pPr algn="ctr"/>
              <a:r>
                <a:rPr lang="en-CA" sz="1600" b="1" dirty="0">
                  <a:solidFill>
                    <a:schemeClr val="accent5">
                      <a:lumMod val="50000"/>
                    </a:schemeClr>
                  </a:solidFill>
                  <a:latin typeface="Times New Roman" panose="02020603050405020304" pitchFamily="18" charset="0"/>
                  <a:cs typeface="Times New Roman" panose="02020603050405020304" pitchFamily="18" charset="0"/>
                </a:rPr>
                <a:t>Fluid-to-fluid Heat Exchanger</a:t>
              </a:r>
            </a:p>
          </p:txBody>
        </p:sp>
        <p:sp>
          <p:nvSpPr>
            <p:cNvPr id="67" name="TextBox 66">
              <a:extLst>
                <a:ext uri="{FF2B5EF4-FFF2-40B4-BE49-F238E27FC236}">
                  <a16:creationId xmlns:a16="http://schemas.microsoft.com/office/drawing/2014/main" id="{8359B7F0-0585-B978-C7ED-166F96F8355E}"/>
                </a:ext>
              </a:extLst>
            </p:cNvPr>
            <p:cNvSpPr txBox="1"/>
            <p:nvPr/>
          </p:nvSpPr>
          <p:spPr>
            <a:xfrm>
              <a:off x="6306336" y="4499697"/>
              <a:ext cx="1749400" cy="584775"/>
            </a:xfrm>
            <a:prstGeom prst="rect">
              <a:avLst/>
            </a:prstGeom>
            <a:noFill/>
          </p:spPr>
          <p:txBody>
            <a:bodyPr wrap="square" rtlCol="0">
              <a:spAutoFit/>
            </a:bodyPr>
            <a:lstStyle/>
            <a:p>
              <a:pPr algn="ctr"/>
              <a:r>
                <a:rPr lang="en-CA" sz="1600" b="1" dirty="0">
                  <a:solidFill>
                    <a:schemeClr val="accent5">
                      <a:lumMod val="50000"/>
                    </a:schemeClr>
                  </a:solidFill>
                  <a:latin typeface="Times New Roman" panose="02020603050405020304" pitchFamily="18" charset="0"/>
                  <a:cs typeface="Times New Roman" panose="02020603050405020304" pitchFamily="18" charset="0"/>
                </a:rPr>
                <a:t>Stratified Water Storage Tank</a:t>
              </a:r>
            </a:p>
          </p:txBody>
        </p:sp>
        <p:sp>
          <p:nvSpPr>
            <p:cNvPr id="68" name="TextBox 67">
              <a:extLst>
                <a:ext uri="{FF2B5EF4-FFF2-40B4-BE49-F238E27FC236}">
                  <a16:creationId xmlns:a16="http://schemas.microsoft.com/office/drawing/2014/main" id="{4D7ACF3D-C820-1443-CCB8-61510DC0E471}"/>
                </a:ext>
              </a:extLst>
            </p:cNvPr>
            <p:cNvSpPr txBox="1"/>
            <p:nvPr/>
          </p:nvSpPr>
          <p:spPr>
            <a:xfrm>
              <a:off x="8055736" y="5704321"/>
              <a:ext cx="1216161" cy="523220"/>
            </a:xfrm>
            <a:prstGeom prst="rect">
              <a:avLst/>
            </a:prstGeom>
            <a:noFill/>
          </p:spPr>
          <p:txBody>
            <a:bodyPr wrap="square" rtlCol="0">
              <a:spAutoFit/>
            </a:bodyPr>
            <a:lstStyle/>
            <a:p>
              <a:pPr algn="ctr"/>
              <a:r>
                <a:rPr lang="en-CA" sz="1400" dirty="0">
                  <a:latin typeface="Times New Roman" panose="02020603050405020304" pitchFamily="18" charset="0"/>
                  <a:cs typeface="Times New Roman" panose="02020603050405020304" pitchFamily="18" charset="0"/>
                </a:rPr>
                <a:t>Use Side Outlet</a:t>
              </a:r>
            </a:p>
          </p:txBody>
        </p:sp>
        <p:sp>
          <p:nvSpPr>
            <p:cNvPr id="69" name="TextBox 68">
              <a:extLst>
                <a:ext uri="{FF2B5EF4-FFF2-40B4-BE49-F238E27FC236}">
                  <a16:creationId xmlns:a16="http://schemas.microsoft.com/office/drawing/2014/main" id="{EF4F67DC-C1FE-2C10-369C-A521E60FDDF0}"/>
                </a:ext>
              </a:extLst>
            </p:cNvPr>
            <p:cNvSpPr txBox="1"/>
            <p:nvPr/>
          </p:nvSpPr>
          <p:spPr>
            <a:xfrm>
              <a:off x="8006740" y="3941405"/>
              <a:ext cx="1106338" cy="523220"/>
            </a:xfrm>
            <a:prstGeom prst="rect">
              <a:avLst/>
            </a:prstGeom>
            <a:noFill/>
          </p:spPr>
          <p:txBody>
            <a:bodyPr wrap="square" rtlCol="0">
              <a:spAutoFit/>
            </a:bodyPr>
            <a:lstStyle/>
            <a:p>
              <a:pPr algn="ctr"/>
              <a:r>
                <a:rPr lang="en-CA" sz="1400" dirty="0">
                  <a:latin typeface="Times New Roman" panose="02020603050405020304" pitchFamily="18" charset="0"/>
                  <a:cs typeface="Times New Roman" panose="02020603050405020304" pitchFamily="18" charset="0"/>
                </a:rPr>
                <a:t>Use Side Inlet</a:t>
              </a:r>
            </a:p>
          </p:txBody>
        </p:sp>
        <p:sp>
          <p:nvSpPr>
            <p:cNvPr id="70" name="TextBox 69">
              <a:extLst>
                <a:ext uri="{FF2B5EF4-FFF2-40B4-BE49-F238E27FC236}">
                  <a16:creationId xmlns:a16="http://schemas.microsoft.com/office/drawing/2014/main" id="{36B738B6-E907-C256-A815-3F5B6D98C0DD}"/>
                </a:ext>
              </a:extLst>
            </p:cNvPr>
            <p:cNvSpPr txBox="1"/>
            <p:nvPr/>
          </p:nvSpPr>
          <p:spPr>
            <a:xfrm>
              <a:off x="5068721" y="5704321"/>
              <a:ext cx="1216161" cy="523220"/>
            </a:xfrm>
            <a:prstGeom prst="rect">
              <a:avLst/>
            </a:prstGeom>
            <a:noFill/>
          </p:spPr>
          <p:txBody>
            <a:bodyPr wrap="square" rtlCol="0">
              <a:spAutoFit/>
            </a:bodyPr>
            <a:lstStyle/>
            <a:p>
              <a:pPr algn="ctr"/>
              <a:r>
                <a:rPr lang="en-CA" sz="1400" dirty="0">
                  <a:latin typeface="Times New Roman" panose="02020603050405020304" pitchFamily="18" charset="0"/>
                  <a:cs typeface="Times New Roman" panose="02020603050405020304" pitchFamily="18" charset="0"/>
                </a:rPr>
                <a:t>Source Side Inlet</a:t>
              </a:r>
            </a:p>
          </p:txBody>
        </p:sp>
        <p:sp>
          <p:nvSpPr>
            <p:cNvPr id="71" name="TextBox 70">
              <a:extLst>
                <a:ext uri="{FF2B5EF4-FFF2-40B4-BE49-F238E27FC236}">
                  <a16:creationId xmlns:a16="http://schemas.microsoft.com/office/drawing/2014/main" id="{33B13A27-1377-D71E-8125-C939D3F3D664}"/>
                </a:ext>
              </a:extLst>
            </p:cNvPr>
            <p:cNvSpPr txBox="1"/>
            <p:nvPr/>
          </p:nvSpPr>
          <p:spPr>
            <a:xfrm>
              <a:off x="5420078" y="3224082"/>
              <a:ext cx="1216161" cy="523220"/>
            </a:xfrm>
            <a:prstGeom prst="rect">
              <a:avLst/>
            </a:prstGeom>
            <a:noFill/>
          </p:spPr>
          <p:txBody>
            <a:bodyPr wrap="square" rtlCol="0">
              <a:spAutoFit/>
            </a:bodyPr>
            <a:lstStyle/>
            <a:p>
              <a:pPr algn="ctr"/>
              <a:r>
                <a:rPr lang="en-CA" sz="1400" dirty="0">
                  <a:latin typeface="Times New Roman" panose="02020603050405020304" pitchFamily="18" charset="0"/>
                  <a:cs typeface="Times New Roman" panose="02020603050405020304" pitchFamily="18" charset="0"/>
                </a:rPr>
                <a:t>Source Side Outlet</a:t>
              </a:r>
            </a:p>
          </p:txBody>
        </p:sp>
        <p:cxnSp>
          <p:nvCxnSpPr>
            <p:cNvPr id="72" name="Straight Arrow Connector 71">
              <a:extLst>
                <a:ext uri="{FF2B5EF4-FFF2-40B4-BE49-F238E27FC236}">
                  <a16:creationId xmlns:a16="http://schemas.microsoft.com/office/drawing/2014/main" id="{F7A08B90-1B7B-BF3B-E819-4A7E886158F3}"/>
                </a:ext>
              </a:extLst>
            </p:cNvPr>
            <p:cNvCxnSpPr/>
            <p:nvPr/>
          </p:nvCxnSpPr>
          <p:spPr>
            <a:xfrm flipV="1">
              <a:off x="10922532" y="3870283"/>
              <a:ext cx="0" cy="448056"/>
            </a:xfrm>
            <a:prstGeom prst="straightConnector1">
              <a:avLst/>
            </a:prstGeom>
            <a:ln w="25400">
              <a:headEnd w="med" len="med"/>
              <a:tailEnd type="triangle" w="med" len="lg"/>
            </a:ln>
          </p:spPr>
          <p:style>
            <a:lnRef idx="2">
              <a:schemeClr val="dk1"/>
            </a:lnRef>
            <a:fillRef idx="0">
              <a:schemeClr val="dk1"/>
            </a:fillRef>
            <a:effectRef idx="1">
              <a:schemeClr val="dk1"/>
            </a:effectRef>
            <a:fontRef idx="minor">
              <a:schemeClr val="tx1"/>
            </a:fontRef>
          </p:style>
        </p:cxnSp>
        <p:cxnSp>
          <p:nvCxnSpPr>
            <p:cNvPr id="73" name="Straight Arrow Connector 72">
              <a:extLst>
                <a:ext uri="{FF2B5EF4-FFF2-40B4-BE49-F238E27FC236}">
                  <a16:creationId xmlns:a16="http://schemas.microsoft.com/office/drawing/2014/main" id="{99535E52-2BA2-FD2A-5441-E72241121141}"/>
                </a:ext>
              </a:extLst>
            </p:cNvPr>
            <p:cNvCxnSpPr>
              <a:cxnSpLocks/>
            </p:cNvCxnSpPr>
            <p:nvPr/>
          </p:nvCxnSpPr>
          <p:spPr>
            <a:xfrm rot="10800000" flipV="1">
              <a:off x="10013307" y="2942659"/>
              <a:ext cx="0" cy="448056"/>
            </a:xfrm>
            <a:prstGeom prst="straightConnector1">
              <a:avLst/>
            </a:prstGeom>
            <a:ln w="25400">
              <a:headEnd w="med" len="med"/>
              <a:tailEnd type="triangle" w="med" len="lg"/>
            </a:ln>
          </p:spPr>
          <p:style>
            <a:lnRef idx="2">
              <a:schemeClr val="dk1"/>
            </a:lnRef>
            <a:fillRef idx="0">
              <a:schemeClr val="dk1"/>
            </a:fillRef>
            <a:effectRef idx="1">
              <a:schemeClr val="dk1"/>
            </a:effectRef>
            <a:fontRef idx="minor">
              <a:schemeClr val="tx1"/>
            </a:fontRef>
          </p:style>
        </p:cxnSp>
        <p:cxnSp>
          <p:nvCxnSpPr>
            <p:cNvPr id="74" name="Straight Arrow Connector 73">
              <a:extLst>
                <a:ext uri="{FF2B5EF4-FFF2-40B4-BE49-F238E27FC236}">
                  <a16:creationId xmlns:a16="http://schemas.microsoft.com/office/drawing/2014/main" id="{B87D9D92-D9BD-185F-DBB4-2D5C4B1EAA28}"/>
                </a:ext>
              </a:extLst>
            </p:cNvPr>
            <p:cNvCxnSpPr/>
            <p:nvPr/>
          </p:nvCxnSpPr>
          <p:spPr>
            <a:xfrm flipV="1">
              <a:off x="845085" y="4033215"/>
              <a:ext cx="0" cy="448056"/>
            </a:xfrm>
            <a:prstGeom prst="straightConnector1">
              <a:avLst/>
            </a:prstGeom>
            <a:ln w="25400">
              <a:headEnd w="med" len="med"/>
              <a:tailEnd type="triangle" w="med" len="lg"/>
            </a:ln>
          </p:spPr>
          <p:style>
            <a:lnRef idx="2">
              <a:schemeClr val="dk1"/>
            </a:lnRef>
            <a:fillRef idx="0">
              <a:schemeClr val="dk1"/>
            </a:fillRef>
            <a:effectRef idx="1">
              <a:schemeClr val="dk1"/>
            </a:effectRef>
            <a:fontRef idx="minor">
              <a:schemeClr val="tx1"/>
            </a:fontRef>
          </p:style>
        </p:cxnSp>
        <p:cxnSp>
          <p:nvCxnSpPr>
            <p:cNvPr id="75" name="Straight Arrow Connector 74">
              <a:extLst>
                <a:ext uri="{FF2B5EF4-FFF2-40B4-BE49-F238E27FC236}">
                  <a16:creationId xmlns:a16="http://schemas.microsoft.com/office/drawing/2014/main" id="{B4BE9846-79AF-E531-5A1E-9CB80DF6672B}"/>
                </a:ext>
              </a:extLst>
            </p:cNvPr>
            <p:cNvCxnSpPr>
              <a:cxnSpLocks/>
            </p:cNvCxnSpPr>
            <p:nvPr/>
          </p:nvCxnSpPr>
          <p:spPr>
            <a:xfrm rot="10800000" flipV="1">
              <a:off x="3090642" y="3485692"/>
              <a:ext cx="0" cy="448056"/>
            </a:xfrm>
            <a:prstGeom prst="straightConnector1">
              <a:avLst/>
            </a:prstGeom>
            <a:ln w="25400">
              <a:headEnd w="med" len="med"/>
              <a:tailEnd type="triangle" w="med" len="lg"/>
            </a:ln>
          </p:spPr>
          <p:style>
            <a:lnRef idx="2">
              <a:schemeClr val="dk1"/>
            </a:lnRef>
            <a:fillRef idx="0">
              <a:schemeClr val="dk1"/>
            </a:fillRef>
            <a:effectRef idx="1">
              <a:schemeClr val="dk1"/>
            </a:effectRef>
            <a:fontRef idx="minor">
              <a:schemeClr val="tx1"/>
            </a:fontRef>
          </p:style>
        </p:cxnSp>
        <p:cxnSp>
          <p:nvCxnSpPr>
            <p:cNvPr id="76" name="Straight Arrow Connector 75">
              <a:extLst>
                <a:ext uri="{FF2B5EF4-FFF2-40B4-BE49-F238E27FC236}">
                  <a16:creationId xmlns:a16="http://schemas.microsoft.com/office/drawing/2014/main" id="{8DB58867-F039-7A4C-5887-687628317655}"/>
                </a:ext>
              </a:extLst>
            </p:cNvPr>
            <p:cNvCxnSpPr>
              <a:cxnSpLocks/>
            </p:cNvCxnSpPr>
            <p:nvPr/>
          </p:nvCxnSpPr>
          <p:spPr>
            <a:xfrm rot="16200000" flipV="1">
              <a:off x="5558121" y="4226050"/>
              <a:ext cx="0" cy="448056"/>
            </a:xfrm>
            <a:prstGeom prst="straightConnector1">
              <a:avLst/>
            </a:prstGeom>
            <a:ln w="25400">
              <a:headEnd w="med" len="med"/>
              <a:tailEnd type="triangle" w="med" len="lg"/>
            </a:ln>
          </p:spPr>
          <p:style>
            <a:lnRef idx="2">
              <a:schemeClr val="dk1"/>
            </a:lnRef>
            <a:fillRef idx="0">
              <a:schemeClr val="dk1"/>
            </a:fillRef>
            <a:effectRef idx="1">
              <a:schemeClr val="dk1"/>
            </a:effectRef>
            <a:fontRef idx="minor">
              <a:schemeClr val="tx1"/>
            </a:fontRef>
          </p:style>
        </p:cxnSp>
        <p:cxnSp>
          <p:nvCxnSpPr>
            <p:cNvPr id="77" name="Straight Arrow Connector 76">
              <a:extLst>
                <a:ext uri="{FF2B5EF4-FFF2-40B4-BE49-F238E27FC236}">
                  <a16:creationId xmlns:a16="http://schemas.microsoft.com/office/drawing/2014/main" id="{5B6512C6-B679-CBE5-8FC0-C0937FCFDCF6}"/>
                </a:ext>
              </a:extLst>
            </p:cNvPr>
            <p:cNvCxnSpPr>
              <a:cxnSpLocks/>
            </p:cNvCxnSpPr>
            <p:nvPr/>
          </p:nvCxnSpPr>
          <p:spPr>
            <a:xfrm rot="5400000" flipV="1">
              <a:off x="5554535" y="5307360"/>
              <a:ext cx="0" cy="448056"/>
            </a:xfrm>
            <a:prstGeom prst="straightConnector1">
              <a:avLst/>
            </a:prstGeom>
            <a:ln w="25400">
              <a:headEnd w="med" len="med"/>
              <a:tailEnd type="triangle" w="med" len="lg"/>
            </a:ln>
          </p:spPr>
          <p:style>
            <a:lnRef idx="2">
              <a:schemeClr val="dk1"/>
            </a:lnRef>
            <a:fillRef idx="0">
              <a:schemeClr val="dk1"/>
            </a:fillRef>
            <a:effectRef idx="1">
              <a:schemeClr val="dk1"/>
            </a:effectRef>
            <a:fontRef idx="minor">
              <a:schemeClr val="tx1"/>
            </a:fontRef>
          </p:style>
        </p:cxnSp>
        <p:sp>
          <p:nvSpPr>
            <p:cNvPr id="78" name="TextBox 77">
              <a:extLst>
                <a:ext uri="{FF2B5EF4-FFF2-40B4-BE49-F238E27FC236}">
                  <a16:creationId xmlns:a16="http://schemas.microsoft.com/office/drawing/2014/main" id="{91D8DC2E-305F-8390-1B6E-BBBD0929E546}"/>
                </a:ext>
              </a:extLst>
            </p:cNvPr>
            <p:cNvSpPr txBox="1"/>
            <p:nvPr/>
          </p:nvSpPr>
          <p:spPr>
            <a:xfrm>
              <a:off x="2147910" y="5286255"/>
              <a:ext cx="965990" cy="338554"/>
            </a:xfrm>
            <a:prstGeom prst="rect">
              <a:avLst/>
            </a:prstGeom>
            <a:noFill/>
          </p:spPr>
          <p:txBody>
            <a:bodyPr wrap="square" rtlCol="0">
              <a:spAutoFit/>
            </a:bodyPr>
            <a:lstStyle/>
            <a:p>
              <a:pPr algn="ctr"/>
              <a:r>
                <a:rPr lang="en-CA" sz="1600" b="1" dirty="0">
                  <a:latin typeface="Times New Roman" panose="02020603050405020304" pitchFamily="18" charset="0"/>
                  <a:cs typeface="Times New Roman" panose="02020603050405020304" pitchFamily="18" charset="0"/>
                </a:rPr>
                <a:t>P</a:t>
              </a:r>
              <a:r>
                <a:rPr lang="en-US" altLang="zh-CN" sz="1600" b="1" dirty="0">
                  <a:latin typeface="Times New Roman" panose="02020603050405020304" pitchFamily="18" charset="0"/>
                  <a:cs typeface="Times New Roman" panose="02020603050405020304" pitchFamily="18" charset="0"/>
                </a:rPr>
                <a:t>ump 1</a:t>
              </a:r>
              <a:endParaRPr lang="en-CA" sz="1600" b="1" dirty="0">
                <a:latin typeface="Times New Roman" panose="02020603050405020304" pitchFamily="18" charset="0"/>
                <a:cs typeface="Times New Roman" panose="02020603050405020304" pitchFamily="18" charset="0"/>
              </a:endParaRPr>
            </a:p>
          </p:txBody>
        </p:sp>
        <p:sp>
          <p:nvSpPr>
            <p:cNvPr id="79" name="TextBox 78">
              <a:extLst>
                <a:ext uri="{FF2B5EF4-FFF2-40B4-BE49-F238E27FC236}">
                  <a16:creationId xmlns:a16="http://schemas.microsoft.com/office/drawing/2014/main" id="{214D274C-4D22-912B-57B7-83A92CA9E849}"/>
                </a:ext>
              </a:extLst>
            </p:cNvPr>
            <p:cNvSpPr txBox="1"/>
            <p:nvPr/>
          </p:nvSpPr>
          <p:spPr>
            <a:xfrm>
              <a:off x="4664690" y="3547674"/>
              <a:ext cx="965990" cy="338554"/>
            </a:xfrm>
            <a:prstGeom prst="rect">
              <a:avLst/>
            </a:prstGeom>
            <a:noFill/>
          </p:spPr>
          <p:txBody>
            <a:bodyPr wrap="square" rtlCol="0">
              <a:spAutoFit/>
            </a:bodyPr>
            <a:lstStyle/>
            <a:p>
              <a:pPr algn="ctr"/>
              <a:r>
                <a:rPr lang="en-CA" sz="1600" b="1" dirty="0">
                  <a:latin typeface="Times New Roman" panose="02020603050405020304" pitchFamily="18" charset="0"/>
                  <a:cs typeface="Times New Roman" panose="02020603050405020304" pitchFamily="18" charset="0"/>
                </a:rPr>
                <a:t>P</a:t>
              </a:r>
              <a:r>
                <a:rPr lang="en-US" altLang="zh-CN" sz="1600" b="1" dirty="0">
                  <a:latin typeface="Times New Roman" panose="02020603050405020304" pitchFamily="18" charset="0"/>
                  <a:cs typeface="Times New Roman" panose="02020603050405020304" pitchFamily="18" charset="0"/>
                </a:rPr>
                <a:t>ump 2</a:t>
              </a:r>
              <a:endParaRPr lang="en-CA" sz="1600" b="1" dirty="0">
                <a:latin typeface="Times New Roman" panose="02020603050405020304" pitchFamily="18" charset="0"/>
                <a:cs typeface="Times New Roman" panose="02020603050405020304" pitchFamily="18" charset="0"/>
              </a:endParaRPr>
            </a:p>
          </p:txBody>
        </p:sp>
        <p:sp>
          <p:nvSpPr>
            <p:cNvPr id="80" name="TextBox 79">
              <a:extLst>
                <a:ext uri="{FF2B5EF4-FFF2-40B4-BE49-F238E27FC236}">
                  <a16:creationId xmlns:a16="http://schemas.microsoft.com/office/drawing/2014/main" id="{7D4A263C-AAF7-068D-A646-4D43C252CBD7}"/>
                </a:ext>
              </a:extLst>
            </p:cNvPr>
            <p:cNvSpPr txBox="1"/>
            <p:nvPr/>
          </p:nvSpPr>
          <p:spPr>
            <a:xfrm>
              <a:off x="9008909" y="3687115"/>
              <a:ext cx="965990" cy="338554"/>
            </a:xfrm>
            <a:prstGeom prst="rect">
              <a:avLst/>
            </a:prstGeom>
            <a:noFill/>
          </p:spPr>
          <p:txBody>
            <a:bodyPr wrap="square" rtlCol="0">
              <a:spAutoFit/>
            </a:bodyPr>
            <a:lstStyle/>
            <a:p>
              <a:pPr algn="ctr"/>
              <a:r>
                <a:rPr lang="en-CA" sz="1600" b="1" dirty="0">
                  <a:latin typeface="Times New Roman" panose="02020603050405020304" pitchFamily="18" charset="0"/>
                  <a:cs typeface="Times New Roman" panose="02020603050405020304" pitchFamily="18" charset="0"/>
                </a:rPr>
                <a:t>P</a:t>
              </a:r>
              <a:r>
                <a:rPr lang="en-US" altLang="zh-CN" sz="1600" b="1" dirty="0">
                  <a:latin typeface="Times New Roman" panose="02020603050405020304" pitchFamily="18" charset="0"/>
                  <a:cs typeface="Times New Roman" panose="02020603050405020304" pitchFamily="18" charset="0"/>
                </a:rPr>
                <a:t>ump 3</a:t>
              </a:r>
              <a:endParaRPr lang="en-CA" sz="1600" b="1" dirty="0">
                <a:latin typeface="Times New Roman" panose="02020603050405020304" pitchFamily="18" charset="0"/>
                <a:cs typeface="Times New Roman" panose="02020603050405020304" pitchFamily="18" charset="0"/>
              </a:endParaRPr>
            </a:p>
          </p:txBody>
        </p:sp>
        <p:cxnSp>
          <p:nvCxnSpPr>
            <p:cNvPr id="81" name="Straight Connector 80">
              <a:extLst>
                <a:ext uri="{FF2B5EF4-FFF2-40B4-BE49-F238E27FC236}">
                  <a16:creationId xmlns:a16="http://schemas.microsoft.com/office/drawing/2014/main" id="{1EEEC04F-B628-5B81-5845-BD9BFD8C96C3}"/>
                </a:ext>
              </a:extLst>
            </p:cNvPr>
            <p:cNvCxnSpPr>
              <a:cxnSpLocks/>
            </p:cNvCxnSpPr>
            <p:nvPr/>
          </p:nvCxnSpPr>
          <p:spPr>
            <a:xfrm>
              <a:off x="9619998" y="1354080"/>
              <a:ext cx="1852678" cy="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7CBDC20C-4EF9-8C38-4484-A64CDE8BE969}"/>
                </a:ext>
              </a:extLst>
            </p:cNvPr>
            <p:cNvCxnSpPr>
              <a:cxnSpLocks/>
            </p:cNvCxnSpPr>
            <p:nvPr/>
          </p:nvCxnSpPr>
          <p:spPr>
            <a:xfrm>
              <a:off x="6573490" y="2541530"/>
              <a:ext cx="4899186" cy="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
          <p:nvSpPr>
            <p:cNvPr id="84" name="TextBox 83">
              <a:extLst>
                <a:ext uri="{FF2B5EF4-FFF2-40B4-BE49-F238E27FC236}">
                  <a16:creationId xmlns:a16="http://schemas.microsoft.com/office/drawing/2014/main" id="{A5BA8131-0448-6D45-32F8-CA2C4E7DF9B4}"/>
                </a:ext>
              </a:extLst>
            </p:cNvPr>
            <p:cNvSpPr txBox="1"/>
            <p:nvPr/>
          </p:nvSpPr>
          <p:spPr>
            <a:xfrm>
              <a:off x="8467755" y="524742"/>
              <a:ext cx="1074437" cy="523220"/>
            </a:xfrm>
            <a:prstGeom prst="rect">
              <a:avLst/>
            </a:prstGeom>
            <a:noFill/>
          </p:spPr>
          <p:txBody>
            <a:bodyPr wrap="square" rtlCol="0">
              <a:spAutoFit/>
            </a:bodyPr>
            <a:lstStyle/>
            <a:p>
              <a:pPr algn="ctr"/>
              <a:r>
                <a:rPr lang="en-CA" sz="1400" dirty="0">
                  <a:latin typeface="Times New Roman" panose="02020603050405020304" pitchFamily="18" charset="0"/>
                  <a:cs typeface="Times New Roman" panose="02020603050405020304" pitchFamily="18" charset="0"/>
                </a:rPr>
                <a:t>Outdoor Air Damper</a:t>
              </a:r>
            </a:p>
          </p:txBody>
        </p:sp>
        <p:cxnSp>
          <p:nvCxnSpPr>
            <p:cNvPr id="86" name="Straight Connector 85">
              <a:extLst>
                <a:ext uri="{FF2B5EF4-FFF2-40B4-BE49-F238E27FC236}">
                  <a16:creationId xmlns:a16="http://schemas.microsoft.com/office/drawing/2014/main" id="{A40061AE-8885-5681-0F0E-4E76E9D3F7B3}"/>
                </a:ext>
              </a:extLst>
            </p:cNvPr>
            <p:cNvCxnSpPr>
              <a:cxnSpLocks/>
            </p:cNvCxnSpPr>
            <p:nvPr/>
          </p:nvCxnSpPr>
          <p:spPr>
            <a:xfrm>
              <a:off x="8206607" y="1382019"/>
              <a:ext cx="222070" cy="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1B431835-2265-0C00-8561-2184570A6F58}"/>
                </a:ext>
              </a:extLst>
            </p:cNvPr>
            <p:cNvCxnSpPr>
              <a:cxnSpLocks/>
            </p:cNvCxnSpPr>
            <p:nvPr/>
          </p:nvCxnSpPr>
          <p:spPr>
            <a:xfrm>
              <a:off x="6573490" y="1382019"/>
              <a:ext cx="480700" cy="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6F228402-04FB-A31F-0E5C-ECDB1E52137E}"/>
                </a:ext>
              </a:extLst>
            </p:cNvPr>
            <p:cNvCxnSpPr>
              <a:cxnSpLocks/>
            </p:cNvCxnSpPr>
            <p:nvPr/>
          </p:nvCxnSpPr>
          <p:spPr>
            <a:xfrm>
              <a:off x="7019130" y="942108"/>
              <a:ext cx="108770" cy="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139B033C-C5E4-AE0D-A798-94A5756129E2}"/>
                </a:ext>
              </a:extLst>
            </p:cNvPr>
            <p:cNvCxnSpPr>
              <a:cxnSpLocks/>
            </p:cNvCxnSpPr>
            <p:nvPr/>
          </p:nvCxnSpPr>
          <p:spPr>
            <a:xfrm>
              <a:off x="8226347" y="947188"/>
              <a:ext cx="0" cy="434831"/>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4CA5A5FC-73C7-52CD-EE7E-0ED4F5760C57}"/>
                </a:ext>
              </a:extLst>
            </p:cNvPr>
            <p:cNvCxnSpPr>
              <a:cxnSpLocks/>
            </p:cNvCxnSpPr>
            <p:nvPr/>
          </p:nvCxnSpPr>
          <p:spPr>
            <a:xfrm>
              <a:off x="7038180" y="947188"/>
              <a:ext cx="0" cy="434831"/>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C3E936D3-C291-7269-D35B-4FDCC3C05DC7}"/>
                </a:ext>
              </a:extLst>
            </p:cNvPr>
            <p:cNvCxnSpPr>
              <a:cxnSpLocks/>
            </p:cNvCxnSpPr>
            <p:nvPr/>
          </p:nvCxnSpPr>
          <p:spPr>
            <a:xfrm>
              <a:off x="8134246" y="932705"/>
              <a:ext cx="108770" cy="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1D112C9F-8E1D-2BBA-1B89-2266871D07D8}"/>
                </a:ext>
              </a:extLst>
            </p:cNvPr>
            <p:cNvCxnSpPr>
              <a:cxnSpLocks/>
            </p:cNvCxnSpPr>
            <p:nvPr/>
          </p:nvCxnSpPr>
          <p:spPr>
            <a:xfrm>
              <a:off x="8393111" y="932705"/>
              <a:ext cx="108770" cy="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C6C20C6C-5E54-7D5B-CD18-98A32D3D74FC}"/>
                </a:ext>
              </a:extLst>
            </p:cNvPr>
            <p:cNvCxnSpPr>
              <a:cxnSpLocks/>
            </p:cNvCxnSpPr>
            <p:nvPr/>
          </p:nvCxnSpPr>
          <p:spPr>
            <a:xfrm>
              <a:off x="9600328" y="937785"/>
              <a:ext cx="0" cy="434831"/>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A43F44D9-F528-FD40-5C0C-A1BBDE05EC0E}"/>
                </a:ext>
              </a:extLst>
            </p:cNvPr>
            <p:cNvCxnSpPr>
              <a:cxnSpLocks/>
            </p:cNvCxnSpPr>
            <p:nvPr/>
          </p:nvCxnSpPr>
          <p:spPr>
            <a:xfrm>
              <a:off x="8412161" y="937785"/>
              <a:ext cx="0" cy="434831"/>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CAAEDC76-9F4A-7EF5-E9D7-B9F623C3487B}"/>
                </a:ext>
              </a:extLst>
            </p:cNvPr>
            <p:cNvCxnSpPr>
              <a:cxnSpLocks/>
            </p:cNvCxnSpPr>
            <p:nvPr/>
          </p:nvCxnSpPr>
          <p:spPr>
            <a:xfrm>
              <a:off x="9508227" y="928382"/>
              <a:ext cx="108770" cy="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45DC424B-0F8D-10CF-56F6-0791F04C2F51}"/>
                </a:ext>
              </a:extLst>
            </p:cNvPr>
            <p:cNvCxnSpPr>
              <a:cxnSpLocks/>
            </p:cNvCxnSpPr>
            <p:nvPr/>
          </p:nvCxnSpPr>
          <p:spPr>
            <a:xfrm rot="16200000">
              <a:off x="6519105" y="1417476"/>
              <a:ext cx="108770" cy="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D44ACDDB-FD16-9FF6-9D8B-9FC7AB99F904}"/>
                </a:ext>
              </a:extLst>
            </p:cNvPr>
            <p:cNvCxnSpPr>
              <a:cxnSpLocks/>
            </p:cNvCxnSpPr>
            <p:nvPr/>
          </p:nvCxnSpPr>
          <p:spPr>
            <a:xfrm rot="16200000">
              <a:off x="6519105" y="2504812"/>
              <a:ext cx="108770" cy="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07" name="Group 106">
              <a:extLst>
                <a:ext uri="{FF2B5EF4-FFF2-40B4-BE49-F238E27FC236}">
                  <a16:creationId xmlns:a16="http://schemas.microsoft.com/office/drawing/2014/main" id="{E5F44F43-5327-C1F1-E501-2DCBE01A7769}"/>
                </a:ext>
              </a:extLst>
            </p:cNvPr>
            <p:cNvGrpSpPr/>
            <p:nvPr/>
          </p:nvGrpSpPr>
          <p:grpSpPr>
            <a:xfrm>
              <a:off x="7076084" y="996626"/>
              <a:ext cx="1109818" cy="357895"/>
              <a:chOff x="4751165" y="1938685"/>
              <a:chExt cx="1109818" cy="357895"/>
            </a:xfrm>
          </p:grpSpPr>
          <p:sp>
            <p:nvSpPr>
              <p:cNvPr id="108" name="Rectangle 107">
                <a:extLst>
                  <a:ext uri="{FF2B5EF4-FFF2-40B4-BE49-F238E27FC236}">
                    <a16:creationId xmlns:a16="http://schemas.microsoft.com/office/drawing/2014/main" id="{9B1076CF-1A85-CBFF-F577-34502C19DF7E}"/>
                  </a:ext>
                </a:extLst>
              </p:cNvPr>
              <p:cNvSpPr/>
              <p:nvPr/>
            </p:nvSpPr>
            <p:spPr>
              <a:xfrm>
                <a:off x="4751165" y="1938685"/>
                <a:ext cx="45719" cy="35789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9" name="Rectangle 108">
                <a:extLst>
                  <a:ext uri="{FF2B5EF4-FFF2-40B4-BE49-F238E27FC236}">
                    <a16:creationId xmlns:a16="http://schemas.microsoft.com/office/drawing/2014/main" id="{8E176563-7CBB-9A11-240F-1CCD1C3AB76D}"/>
                  </a:ext>
                </a:extLst>
              </p:cNvPr>
              <p:cNvSpPr/>
              <p:nvPr/>
            </p:nvSpPr>
            <p:spPr>
              <a:xfrm>
                <a:off x="5815264" y="1938685"/>
                <a:ext cx="45719" cy="35789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0" name="Rectangle 109">
                <a:extLst>
                  <a:ext uri="{FF2B5EF4-FFF2-40B4-BE49-F238E27FC236}">
                    <a16:creationId xmlns:a16="http://schemas.microsoft.com/office/drawing/2014/main" id="{B4A71170-253F-CE95-E5C6-72847E63D293}"/>
                  </a:ext>
                </a:extLst>
              </p:cNvPr>
              <p:cNvSpPr/>
              <p:nvPr/>
            </p:nvSpPr>
            <p:spPr>
              <a:xfrm>
                <a:off x="4796532" y="1991558"/>
                <a:ext cx="1017557" cy="25214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11" name="Group 110">
                <a:extLst>
                  <a:ext uri="{FF2B5EF4-FFF2-40B4-BE49-F238E27FC236}">
                    <a16:creationId xmlns:a16="http://schemas.microsoft.com/office/drawing/2014/main" id="{439525AE-28A9-9741-3B2A-65053425E727}"/>
                  </a:ext>
                </a:extLst>
              </p:cNvPr>
              <p:cNvGrpSpPr/>
              <p:nvPr/>
            </p:nvGrpSpPr>
            <p:grpSpPr>
              <a:xfrm>
                <a:off x="4873463" y="2041421"/>
                <a:ext cx="864046" cy="152482"/>
                <a:chOff x="4848956" y="2041677"/>
                <a:chExt cx="864046" cy="152482"/>
              </a:xfrm>
            </p:grpSpPr>
            <p:grpSp>
              <p:nvGrpSpPr>
                <p:cNvPr id="112" name="Group 111">
                  <a:extLst>
                    <a:ext uri="{FF2B5EF4-FFF2-40B4-BE49-F238E27FC236}">
                      <a16:creationId xmlns:a16="http://schemas.microsoft.com/office/drawing/2014/main" id="{4F77D743-58A0-284B-EA76-B7C966566D1C}"/>
                    </a:ext>
                  </a:extLst>
                </p:cNvPr>
                <p:cNvGrpSpPr/>
                <p:nvPr/>
              </p:nvGrpSpPr>
              <p:grpSpPr>
                <a:xfrm>
                  <a:off x="4848956" y="2042249"/>
                  <a:ext cx="381595" cy="151910"/>
                  <a:chOff x="4848956" y="2042249"/>
                  <a:chExt cx="381595" cy="151910"/>
                </a:xfrm>
              </p:grpSpPr>
              <p:cxnSp>
                <p:nvCxnSpPr>
                  <p:cNvPr id="116" name="Straight Connector 115">
                    <a:extLst>
                      <a:ext uri="{FF2B5EF4-FFF2-40B4-BE49-F238E27FC236}">
                        <a16:creationId xmlns:a16="http://schemas.microsoft.com/office/drawing/2014/main" id="{0763301E-D1E1-708E-3984-1903230EAEE1}"/>
                      </a:ext>
                    </a:extLst>
                  </p:cNvPr>
                  <p:cNvCxnSpPr>
                    <a:cxnSpLocks/>
                  </p:cNvCxnSpPr>
                  <p:nvPr/>
                </p:nvCxnSpPr>
                <p:spPr>
                  <a:xfrm flipV="1">
                    <a:off x="4848956" y="2042249"/>
                    <a:ext cx="135230" cy="1519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DB598B1A-1050-68E1-6399-84C346D4B7A5}"/>
                      </a:ext>
                    </a:extLst>
                  </p:cNvPr>
                  <p:cNvCxnSpPr>
                    <a:cxnSpLocks/>
                  </p:cNvCxnSpPr>
                  <p:nvPr/>
                </p:nvCxnSpPr>
                <p:spPr>
                  <a:xfrm>
                    <a:off x="5095321" y="2042249"/>
                    <a:ext cx="135230" cy="1519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3" name="Group 112">
                  <a:extLst>
                    <a:ext uri="{FF2B5EF4-FFF2-40B4-BE49-F238E27FC236}">
                      <a16:creationId xmlns:a16="http://schemas.microsoft.com/office/drawing/2014/main" id="{2475384F-392A-8ACE-BA95-B19B768CF19F}"/>
                    </a:ext>
                  </a:extLst>
                </p:cNvPr>
                <p:cNvGrpSpPr/>
                <p:nvPr/>
              </p:nvGrpSpPr>
              <p:grpSpPr>
                <a:xfrm>
                  <a:off x="5331407" y="2041677"/>
                  <a:ext cx="381595" cy="151910"/>
                  <a:chOff x="4848956" y="2042249"/>
                  <a:chExt cx="381595" cy="151910"/>
                </a:xfrm>
              </p:grpSpPr>
              <p:cxnSp>
                <p:nvCxnSpPr>
                  <p:cNvPr id="114" name="Straight Connector 113">
                    <a:extLst>
                      <a:ext uri="{FF2B5EF4-FFF2-40B4-BE49-F238E27FC236}">
                        <a16:creationId xmlns:a16="http://schemas.microsoft.com/office/drawing/2014/main" id="{F58F68B2-7EE8-3FB5-3C84-5D3D01838418}"/>
                      </a:ext>
                    </a:extLst>
                  </p:cNvPr>
                  <p:cNvCxnSpPr>
                    <a:cxnSpLocks/>
                  </p:cNvCxnSpPr>
                  <p:nvPr/>
                </p:nvCxnSpPr>
                <p:spPr>
                  <a:xfrm flipV="1">
                    <a:off x="4848956" y="2042249"/>
                    <a:ext cx="135230" cy="1519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7492B404-4DE3-29A2-5389-B82264DEA96C}"/>
                      </a:ext>
                    </a:extLst>
                  </p:cNvPr>
                  <p:cNvCxnSpPr>
                    <a:cxnSpLocks/>
                  </p:cNvCxnSpPr>
                  <p:nvPr/>
                </p:nvCxnSpPr>
                <p:spPr>
                  <a:xfrm>
                    <a:off x="5095321" y="2042249"/>
                    <a:ext cx="135230" cy="1519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18" name="Group 117">
              <a:extLst>
                <a:ext uri="{FF2B5EF4-FFF2-40B4-BE49-F238E27FC236}">
                  <a16:creationId xmlns:a16="http://schemas.microsoft.com/office/drawing/2014/main" id="{62E86DCC-3FDC-C05C-3B88-21C6E42F6F47}"/>
                </a:ext>
              </a:extLst>
            </p:cNvPr>
            <p:cNvGrpSpPr/>
            <p:nvPr/>
          </p:nvGrpSpPr>
          <p:grpSpPr>
            <a:xfrm>
              <a:off x="8450064" y="996626"/>
              <a:ext cx="1109818" cy="357895"/>
              <a:chOff x="4751165" y="1938685"/>
              <a:chExt cx="1109818" cy="357895"/>
            </a:xfrm>
          </p:grpSpPr>
          <p:sp>
            <p:nvSpPr>
              <p:cNvPr id="119" name="Rectangle 118">
                <a:extLst>
                  <a:ext uri="{FF2B5EF4-FFF2-40B4-BE49-F238E27FC236}">
                    <a16:creationId xmlns:a16="http://schemas.microsoft.com/office/drawing/2014/main" id="{205BB581-32B6-2AB6-9BFE-B7A94C3A0E72}"/>
                  </a:ext>
                </a:extLst>
              </p:cNvPr>
              <p:cNvSpPr/>
              <p:nvPr/>
            </p:nvSpPr>
            <p:spPr>
              <a:xfrm>
                <a:off x="4751165" y="1938685"/>
                <a:ext cx="45719" cy="35789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0" name="Rectangle 119">
                <a:extLst>
                  <a:ext uri="{FF2B5EF4-FFF2-40B4-BE49-F238E27FC236}">
                    <a16:creationId xmlns:a16="http://schemas.microsoft.com/office/drawing/2014/main" id="{F0CED0CE-A2A2-4931-AB8A-48200C6CA394}"/>
                  </a:ext>
                </a:extLst>
              </p:cNvPr>
              <p:cNvSpPr/>
              <p:nvPr/>
            </p:nvSpPr>
            <p:spPr>
              <a:xfrm>
                <a:off x="5815264" y="1938685"/>
                <a:ext cx="45719" cy="35789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1" name="Rectangle 120">
                <a:extLst>
                  <a:ext uri="{FF2B5EF4-FFF2-40B4-BE49-F238E27FC236}">
                    <a16:creationId xmlns:a16="http://schemas.microsoft.com/office/drawing/2014/main" id="{73745BA9-4D1B-ED95-2344-3A78667351C9}"/>
                  </a:ext>
                </a:extLst>
              </p:cNvPr>
              <p:cNvSpPr/>
              <p:nvPr/>
            </p:nvSpPr>
            <p:spPr>
              <a:xfrm>
                <a:off x="4796532" y="1991558"/>
                <a:ext cx="1017557" cy="25214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22" name="Group 121">
                <a:extLst>
                  <a:ext uri="{FF2B5EF4-FFF2-40B4-BE49-F238E27FC236}">
                    <a16:creationId xmlns:a16="http://schemas.microsoft.com/office/drawing/2014/main" id="{E22D75A3-7EE5-7F7E-66B7-78773E1D9654}"/>
                  </a:ext>
                </a:extLst>
              </p:cNvPr>
              <p:cNvGrpSpPr/>
              <p:nvPr/>
            </p:nvGrpSpPr>
            <p:grpSpPr>
              <a:xfrm>
                <a:off x="4873463" y="2041421"/>
                <a:ext cx="864046" cy="152482"/>
                <a:chOff x="4848956" y="2041677"/>
                <a:chExt cx="864046" cy="152482"/>
              </a:xfrm>
            </p:grpSpPr>
            <p:grpSp>
              <p:nvGrpSpPr>
                <p:cNvPr id="123" name="Group 122">
                  <a:extLst>
                    <a:ext uri="{FF2B5EF4-FFF2-40B4-BE49-F238E27FC236}">
                      <a16:creationId xmlns:a16="http://schemas.microsoft.com/office/drawing/2014/main" id="{666CD26B-9C96-BFEE-B39D-7F75C16713D1}"/>
                    </a:ext>
                  </a:extLst>
                </p:cNvPr>
                <p:cNvGrpSpPr/>
                <p:nvPr/>
              </p:nvGrpSpPr>
              <p:grpSpPr>
                <a:xfrm>
                  <a:off x="4848956" y="2042249"/>
                  <a:ext cx="381595" cy="151910"/>
                  <a:chOff x="4848956" y="2042249"/>
                  <a:chExt cx="381595" cy="151910"/>
                </a:xfrm>
              </p:grpSpPr>
              <p:cxnSp>
                <p:nvCxnSpPr>
                  <p:cNvPr id="127" name="Straight Connector 126">
                    <a:extLst>
                      <a:ext uri="{FF2B5EF4-FFF2-40B4-BE49-F238E27FC236}">
                        <a16:creationId xmlns:a16="http://schemas.microsoft.com/office/drawing/2014/main" id="{E326AF1D-CC35-35C0-9CB7-1F41EE8F7F9D}"/>
                      </a:ext>
                    </a:extLst>
                  </p:cNvPr>
                  <p:cNvCxnSpPr>
                    <a:cxnSpLocks/>
                  </p:cNvCxnSpPr>
                  <p:nvPr/>
                </p:nvCxnSpPr>
                <p:spPr>
                  <a:xfrm flipV="1">
                    <a:off x="4848956" y="2042249"/>
                    <a:ext cx="135230" cy="1519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BFA9A9B0-F0CB-669A-4BAB-563A2F3A7CC5}"/>
                      </a:ext>
                    </a:extLst>
                  </p:cNvPr>
                  <p:cNvCxnSpPr>
                    <a:cxnSpLocks/>
                  </p:cNvCxnSpPr>
                  <p:nvPr/>
                </p:nvCxnSpPr>
                <p:spPr>
                  <a:xfrm>
                    <a:off x="5095321" y="2042249"/>
                    <a:ext cx="135230" cy="1519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4" name="Group 123">
                  <a:extLst>
                    <a:ext uri="{FF2B5EF4-FFF2-40B4-BE49-F238E27FC236}">
                      <a16:creationId xmlns:a16="http://schemas.microsoft.com/office/drawing/2014/main" id="{3A148169-93F0-DDE9-E3E8-47D7F0D48A01}"/>
                    </a:ext>
                  </a:extLst>
                </p:cNvPr>
                <p:cNvGrpSpPr/>
                <p:nvPr/>
              </p:nvGrpSpPr>
              <p:grpSpPr>
                <a:xfrm>
                  <a:off x="5331407" y="2041677"/>
                  <a:ext cx="381595" cy="151910"/>
                  <a:chOff x="4848956" y="2042249"/>
                  <a:chExt cx="381595" cy="151910"/>
                </a:xfrm>
              </p:grpSpPr>
              <p:cxnSp>
                <p:nvCxnSpPr>
                  <p:cNvPr id="125" name="Straight Connector 124">
                    <a:extLst>
                      <a:ext uri="{FF2B5EF4-FFF2-40B4-BE49-F238E27FC236}">
                        <a16:creationId xmlns:a16="http://schemas.microsoft.com/office/drawing/2014/main" id="{1CA34FD4-5193-5BB9-8055-D92CB33F0F8D}"/>
                      </a:ext>
                    </a:extLst>
                  </p:cNvPr>
                  <p:cNvCxnSpPr>
                    <a:cxnSpLocks/>
                  </p:cNvCxnSpPr>
                  <p:nvPr/>
                </p:nvCxnSpPr>
                <p:spPr>
                  <a:xfrm flipV="1">
                    <a:off x="4848956" y="2042249"/>
                    <a:ext cx="135230" cy="1519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C1B9E6FB-988B-D67E-C932-2F87FBA8FEA8}"/>
                      </a:ext>
                    </a:extLst>
                  </p:cNvPr>
                  <p:cNvCxnSpPr>
                    <a:cxnSpLocks/>
                  </p:cNvCxnSpPr>
                  <p:nvPr/>
                </p:nvCxnSpPr>
                <p:spPr>
                  <a:xfrm>
                    <a:off x="5095321" y="2042249"/>
                    <a:ext cx="135230" cy="1519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29" name="Group 128">
              <a:extLst>
                <a:ext uri="{FF2B5EF4-FFF2-40B4-BE49-F238E27FC236}">
                  <a16:creationId xmlns:a16="http://schemas.microsoft.com/office/drawing/2014/main" id="{6D8D5E1C-030B-F847-E05B-246B7370D654}"/>
                </a:ext>
              </a:extLst>
            </p:cNvPr>
            <p:cNvGrpSpPr/>
            <p:nvPr/>
          </p:nvGrpSpPr>
          <p:grpSpPr>
            <a:xfrm rot="5400000">
              <a:off x="7762732" y="1796795"/>
              <a:ext cx="1109818" cy="357895"/>
              <a:chOff x="4751165" y="1938685"/>
              <a:chExt cx="1109818" cy="357895"/>
            </a:xfrm>
          </p:grpSpPr>
          <p:sp>
            <p:nvSpPr>
              <p:cNvPr id="130" name="Rectangle 129">
                <a:extLst>
                  <a:ext uri="{FF2B5EF4-FFF2-40B4-BE49-F238E27FC236}">
                    <a16:creationId xmlns:a16="http://schemas.microsoft.com/office/drawing/2014/main" id="{1B29542F-5C68-15EB-D552-058EB3111938}"/>
                  </a:ext>
                </a:extLst>
              </p:cNvPr>
              <p:cNvSpPr/>
              <p:nvPr/>
            </p:nvSpPr>
            <p:spPr>
              <a:xfrm>
                <a:off x="4751165" y="1938685"/>
                <a:ext cx="45719" cy="35789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1" name="Rectangle 130">
                <a:extLst>
                  <a:ext uri="{FF2B5EF4-FFF2-40B4-BE49-F238E27FC236}">
                    <a16:creationId xmlns:a16="http://schemas.microsoft.com/office/drawing/2014/main" id="{1916EEA4-066E-185D-1E3B-123049C7E7B7}"/>
                  </a:ext>
                </a:extLst>
              </p:cNvPr>
              <p:cNvSpPr/>
              <p:nvPr/>
            </p:nvSpPr>
            <p:spPr>
              <a:xfrm>
                <a:off x="5815264" y="1938685"/>
                <a:ext cx="45719" cy="35789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2" name="Rectangle 131">
                <a:extLst>
                  <a:ext uri="{FF2B5EF4-FFF2-40B4-BE49-F238E27FC236}">
                    <a16:creationId xmlns:a16="http://schemas.microsoft.com/office/drawing/2014/main" id="{6CE77EB5-CB84-F3DB-F947-694ACBF1A09F}"/>
                  </a:ext>
                </a:extLst>
              </p:cNvPr>
              <p:cNvSpPr/>
              <p:nvPr/>
            </p:nvSpPr>
            <p:spPr>
              <a:xfrm>
                <a:off x="4796532" y="1991558"/>
                <a:ext cx="1017557" cy="25214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33" name="Group 132">
                <a:extLst>
                  <a:ext uri="{FF2B5EF4-FFF2-40B4-BE49-F238E27FC236}">
                    <a16:creationId xmlns:a16="http://schemas.microsoft.com/office/drawing/2014/main" id="{E73247C5-3A4F-3F86-04D7-CD04CE6E0A4E}"/>
                  </a:ext>
                </a:extLst>
              </p:cNvPr>
              <p:cNvGrpSpPr/>
              <p:nvPr/>
            </p:nvGrpSpPr>
            <p:grpSpPr>
              <a:xfrm>
                <a:off x="4873463" y="2041421"/>
                <a:ext cx="864046" cy="152482"/>
                <a:chOff x="4848956" y="2041677"/>
                <a:chExt cx="864046" cy="152482"/>
              </a:xfrm>
            </p:grpSpPr>
            <p:grpSp>
              <p:nvGrpSpPr>
                <p:cNvPr id="134" name="Group 133">
                  <a:extLst>
                    <a:ext uri="{FF2B5EF4-FFF2-40B4-BE49-F238E27FC236}">
                      <a16:creationId xmlns:a16="http://schemas.microsoft.com/office/drawing/2014/main" id="{135FEBDF-1701-4BBF-AE12-3A1F375AAA9A}"/>
                    </a:ext>
                  </a:extLst>
                </p:cNvPr>
                <p:cNvGrpSpPr/>
                <p:nvPr/>
              </p:nvGrpSpPr>
              <p:grpSpPr>
                <a:xfrm>
                  <a:off x="4848956" y="2042249"/>
                  <a:ext cx="381595" cy="151910"/>
                  <a:chOff x="4848956" y="2042249"/>
                  <a:chExt cx="381595" cy="151910"/>
                </a:xfrm>
              </p:grpSpPr>
              <p:cxnSp>
                <p:nvCxnSpPr>
                  <p:cNvPr id="138" name="Straight Connector 137">
                    <a:extLst>
                      <a:ext uri="{FF2B5EF4-FFF2-40B4-BE49-F238E27FC236}">
                        <a16:creationId xmlns:a16="http://schemas.microsoft.com/office/drawing/2014/main" id="{968F0C67-FA4F-1ED7-AD66-C5323519E218}"/>
                      </a:ext>
                    </a:extLst>
                  </p:cNvPr>
                  <p:cNvCxnSpPr>
                    <a:cxnSpLocks/>
                  </p:cNvCxnSpPr>
                  <p:nvPr/>
                </p:nvCxnSpPr>
                <p:spPr>
                  <a:xfrm flipV="1">
                    <a:off x="4848956" y="2042249"/>
                    <a:ext cx="135230" cy="1519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A2F40353-6DDF-DB3B-D703-FECB98B32F6C}"/>
                      </a:ext>
                    </a:extLst>
                  </p:cNvPr>
                  <p:cNvCxnSpPr>
                    <a:cxnSpLocks/>
                  </p:cNvCxnSpPr>
                  <p:nvPr/>
                </p:nvCxnSpPr>
                <p:spPr>
                  <a:xfrm>
                    <a:off x="5095321" y="2042249"/>
                    <a:ext cx="135230" cy="1519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5" name="Group 134">
                  <a:extLst>
                    <a:ext uri="{FF2B5EF4-FFF2-40B4-BE49-F238E27FC236}">
                      <a16:creationId xmlns:a16="http://schemas.microsoft.com/office/drawing/2014/main" id="{724891D5-643C-F1E0-B7F3-684B931782EA}"/>
                    </a:ext>
                  </a:extLst>
                </p:cNvPr>
                <p:cNvGrpSpPr/>
                <p:nvPr/>
              </p:nvGrpSpPr>
              <p:grpSpPr>
                <a:xfrm>
                  <a:off x="5331407" y="2041677"/>
                  <a:ext cx="381595" cy="151910"/>
                  <a:chOff x="4848956" y="2042249"/>
                  <a:chExt cx="381595" cy="151910"/>
                </a:xfrm>
              </p:grpSpPr>
              <p:cxnSp>
                <p:nvCxnSpPr>
                  <p:cNvPr id="136" name="Straight Connector 135">
                    <a:extLst>
                      <a:ext uri="{FF2B5EF4-FFF2-40B4-BE49-F238E27FC236}">
                        <a16:creationId xmlns:a16="http://schemas.microsoft.com/office/drawing/2014/main" id="{7D99BC6B-B8C3-B9BB-74BA-D921162199F9}"/>
                      </a:ext>
                    </a:extLst>
                  </p:cNvPr>
                  <p:cNvCxnSpPr>
                    <a:cxnSpLocks/>
                  </p:cNvCxnSpPr>
                  <p:nvPr/>
                </p:nvCxnSpPr>
                <p:spPr>
                  <a:xfrm flipV="1">
                    <a:off x="4848956" y="2042249"/>
                    <a:ext cx="135230" cy="1519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D65102C8-0505-9B24-AC32-94CDC4515397}"/>
                      </a:ext>
                    </a:extLst>
                  </p:cNvPr>
                  <p:cNvCxnSpPr>
                    <a:cxnSpLocks/>
                  </p:cNvCxnSpPr>
                  <p:nvPr/>
                </p:nvCxnSpPr>
                <p:spPr>
                  <a:xfrm>
                    <a:off x="5095321" y="2042249"/>
                    <a:ext cx="135230" cy="1519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141" name="TextBox 140">
              <a:extLst>
                <a:ext uri="{FF2B5EF4-FFF2-40B4-BE49-F238E27FC236}">
                  <a16:creationId xmlns:a16="http://schemas.microsoft.com/office/drawing/2014/main" id="{6AE27771-C6C3-C42D-CEFE-56CDD15C1722}"/>
                </a:ext>
              </a:extLst>
            </p:cNvPr>
            <p:cNvSpPr txBox="1"/>
            <p:nvPr/>
          </p:nvSpPr>
          <p:spPr>
            <a:xfrm>
              <a:off x="7140628" y="524742"/>
              <a:ext cx="980730" cy="523220"/>
            </a:xfrm>
            <a:prstGeom prst="rect">
              <a:avLst/>
            </a:prstGeom>
            <a:noFill/>
          </p:spPr>
          <p:txBody>
            <a:bodyPr wrap="square" rtlCol="0">
              <a:spAutoFit/>
            </a:bodyPr>
            <a:lstStyle/>
            <a:p>
              <a:pPr algn="ctr"/>
              <a:r>
                <a:rPr lang="en-CA" sz="1400" dirty="0">
                  <a:latin typeface="Times New Roman" panose="02020603050405020304" pitchFamily="18" charset="0"/>
                  <a:cs typeface="Times New Roman" panose="02020603050405020304" pitchFamily="18" charset="0"/>
                </a:rPr>
                <a:t>Relief Air Damper</a:t>
              </a:r>
            </a:p>
          </p:txBody>
        </p:sp>
        <p:sp>
          <p:nvSpPr>
            <p:cNvPr id="146" name="TextBox 145">
              <a:extLst>
                <a:ext uri="{FF2B5EF4-FFF2-40B4-BE49-F238E27FC236}">
                  <a16:creationId xmlns:a16="http://schemas.microsoft.com/office/drawing/2014/main" id="{343F3AC4-A5A5-0736-2D1A-A74F45079E3A}"/>
                </a:ext>
              </a:extLst>
            </p:cNvPr>
            <p:cNvSpPr txBox="1"/>
            <p:nvPr/>
          </p:nvSpPr>
          <p:spPr>
            <a:xfrm>
              <a:off x="7187177" y="2025685"/>
              <a:ext cx="1104896" cy="523220"/>
            </a:xfrm>
            <a:prstGeom prst="rect">
              <a:avLst/>
            </a:prstGeom>
            <a:noFill/>
          </p:spPr>
          <p:txBody>
            <a:bodyPr wrap="square" rtlCol="0">
              <a:spAutoFit/>
            </a:bodyPr>
            <a:lstStyle/>
            <a:p>
              <a:pPr algn="ctr"/>
              <a:r>
                <a:rPr lang="en-CA" sz="1400" dirty="0">
                  <a:latin typeface="Times New Roman" panose="02020603050405020304" pitchFamily="18" charset="0"/>
                  <a:cs typeface="Times New Roman" panose="02020603050405020304" pitchFamily="18" charset="0"/>
                </a:rPr>
                <a:t>Return Air Damper</a:t>
              </a:r>
            </a:p>
          </p:txBody>
        </p:sp>
        <p:grpSp>
          <p:nvGrpSpPr>
            <p:cNvPr id="150" name="Group 149">
              <a:extLst>
                <a:ext uri="{FF2B5EF4-FFF2-40B4-BE49-F238E27FC236}">
                  <a16:creationId xmlns:a16="http://schemas.microsoft.com/office/drawing/2014/main" id="{A3097498-AA0F-FB73-4404-0F92233F4049}"/>
                </a:ext>
              </a:extLst>
            </p:cNvPr>
            <p:cNvGrpSpPr/>
            <p:nvPr/>
          </p:nvGrpSpPr>
          <p:grpSpPr>
            <a:xfrm rot="5400000">
              <a:off x="8060617" y="2525818"/>
              <a:ext cx="514048" cy="639938"/>
              <a:chOff x="4281714" y="2389012"/>
              <a:chExt cx="514048" cy="639938"/>
            </a:xfrm>
          </p:grpSpPr>
          <p:sp>
            <p:nvSpPr>
              <p:cNvPr id="147" name="Rectangle 146">
                <a:extLst>
                  <a:ext uri="{FF2B5EF4-FFF2-40B4-BE49-F238E27FC236}">
                    <a16:creationId xmlns:a16="http://schemas.microsoft.com/office/drawing/2014/main" id="{6B4EF23C-790F-CCA3-AC9D-83DC45EB55E5}"/>
                  </a:ext>
                </a:extLst>
              </p:cNvPr>
              <p:cNvSpPr/>
              <p:nvPr/>
            </p:nvSpPr>
            <p:spPr>
              <a:xfrm>
                <a:off x="4281714" y="2389012"/>
                <a:ext cx="514048" cy="639938"/>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8" name="Rectangle 147">
                <a:extLst>
                  <a:ext uri="{FF2B5EF4-FFF2-40B4-BE49-F238E27FC236}">
                    <a16:creationId xmlns:a16="http://schemas.microsoft.com/office/drawing/2014/main" id="{B2329047-C1BB-1E57-E22B-DFD6CFF8C9F7}"/>
                  </a:ext>
                </a:extLst>
              </p:cNvPr>
              <p:cNvSpPr/>
              <p:nvPr/>
            </p:nvSpPr>
            <p:spPr>
              <a:xfrm>
                <a:off x="4343261" y="2461707"/>
                <a:ext cx="390954" cy="312064"/>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9" name="Oval 148">
                <a:extLst>
                  <a:ext uri="{FF2B5EF4-FFF2-40B4-BE49-F238E27FC236}">
                    <a16:creationId xmlns:a16="http://schemas.microsoft.com/office/drawing/2014/main" id="{735372DE-521D-5617-BD4B-368A06867824}"/>
                  </a:ext>
                </a:extLst>
              </p:cNvPr>
              <p:cNvSpPr>
                <a:spLocks noChangeAspect="1"/>
              </p:cNvSpPr>
              <p:nvPr/>
            </p:nvSpPr>
            <p:spPr>
              <a:xfrm>
                <a:off x="4462886" y="2828956"/>
                <a:ext cx="151704" cy="151704"/>
              </a:xfrm>
              <a:prstGeom prst="ellips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51" name="TextBox 150">
              <a:extLst>
                <a:ext uri="{FF2B5EF4-FFF2-40B4-BE49-F238E27FC236}">
                  <a16:creationId xmlns:a16="http://schemas.microsoft.com/office/drawing/2014/main" id="{5CD2530B-5748-832C-E14C-E5AAAA92BA17}"/>
                </a:ext>
              </a:extLst>
            </p:cNvPr>
            <p:cNvSpPr txBox="1"/>
            <p:nvPr/>
          </p:nvSpPr>
          <p:spPr>
            <a:xfrm>
              <a:off x="6980594" y="2583977"/>
              <a:ext cx="1104896" cy="523220"/>
            </a:xfrm>
            <a:prstGeom prst="rect">
              <a:avLst/>
            </a:prstGeom>
            <a:noFill/>
          </p:spPr>
          <p:txBody>
            <a:bodyPr wrap="square" rtlCol="0">
              <a:spAutoFit/>
            </a:bodyPr>
            <a:lstStyle/>
            <a:p>
              <a:pPr algn="ctr"/>
              <a:r>
                <a:rPr lang="en-CA" sz="1400" dirty="0">
                  <a:latin typeface="Times New Roman" panose="02020603050405020304" pitchFamily="18" charset="0"/>
                  <a:cs typeface="Times New Roman" panose="02020603050405020304" pitchFamily="18" charset="0"/>
                </a:rPr>
                <a:t>ASE Controller</a:t>
              </a:r>
            </a:p>
          </p:txBody>
        </p:sp>
        <p:sp>
          <p:nvSpPr>
            <p:cNvPr id="172" name="Rectangle 171">
              <a:extLst>
                <a:ext uri="{FF2B5EF4-FFF2-40B4-BE49-F238E27FC236}">
                  <a16:creationId xmlns:a16="http://schemas.microsoft.com/office/drawing/2014/main" id="{65FA5FB1-159A-D2A6-56EE-65F355522D49}"/>
                </a:ext>
              </a:extLst>
            </p:cNvPr>
            <p:cNvSpPr/>
            <p:nvPr/>
          </p:nvSpPr>
          <p:spPr>
            <a:xfrm>
              <a:off x="6934746" y="523207"/>
              <a:ext cx="2754371" cy="2687322"/>
            </a:xfrm>
            <a:prstGeom prst="rect">
              <a:avLst/>
            </a:prstGeom>
            <a:noFill/>
            <a:ln w="1905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3" name="TextBox 172">
              <a:extLst>
                <a:ext uri="{FF2B5EF4-FFF2-40B4-BE49-F238E27FC236}">
                  <a16:creationId xmlns:a16="http://schemas.microsoft.com/office/drawing/2014/main" id="{379938C7-4C13-7A5A-1E9D-F53369A39657}"/>
                </a:ext>
              </a:extLst>
            </p:cNvPr>
            <p:cNvSpPr txBox="1"/>
            <p:nvPr/>
          </p:nvSpPr>
          <p:spPr>
            <a:xfrm>
              <a:off x="7596225" y="220893"/>
              <a:ext cx="1396664" cy="338554"/>
            </a:xfrm>
            <a:prstGeom prst="rect">
              <a:avLst/>
            </a:prstGeom>
            <a:noFill/>
          </p:spPr>
          <p:txBody>
            <a:bodyPr wrap="square" rtlCol="0">
              <a:spAutoFit/>
            </a:bodyPr>
            <a:lstStyle/>
            <a:p>
              <a:pPr algn="ctr"/>
              <a:r>
                <a:rPr lang="en-CA" sz="1600" b="1" dirty="0">
                  <a:solidFill>
                    <a:schemeClr val="accent5">
                      <a:lumMod val="50000"/>
                    </a:schemeClr>
                  </a:solidFill>
                  <a:latin typeface="Times New Roman" panose="02020603050405020304" pitchFamily="18" charset="0"/>
                  <a:cs typeface="Times New Roman" panose="02020603050405020304" pitchFamily="18" charset="0"/>
                </a:rPr>
                <a:t>ASE</a:t>
              </a:r>
            </a:p>
          </p:txBody>
        </p:sp>
        <p:sp>
          <p:nvSpPr>
            <p:cNvPr id="177" name="TextBox 176">
              <a:extLst>
                <a:ext uri="{FF2B5EF4-FFF2-40B4-BE49-F238E27FC236}">
                  <a16:creationId xmlns:a16="http://schemas.microsoft.com/office/drawing/2014/main" id="{F25AF5B2-B360-D5D0-7FAE-21FBBF13EB8D}"/>
                </a:ext>
              </a:extLst>
            </p:cNvPr>
            <p:cNvSpPr txBox="1"/>
            <p:nvPr/>
          </p:nvSpPr>
          <p:spPr>
            <a:xfrm>
              <a:off x="9754295" y="4812900"/>
              <a:ext cx="965990" cy="646331"/>
            </a:xfrm>
            <a:prstGeom prst="rect">
              <a:avLst/>
            </a:prstGeom>
            <a:solidFill>
              <a:schemeClr val="accent3">
                <a:lumMod val="20000"/>
                <a:lumOff val="80000"/>
              </a:schemeClr>
            </a:solidFill>
          </p:spPr>
          <p:txBody>
            <a:bodyPr wrap="square" rtlCol="0">
              <a:spAutoFit/>
            </a:bodyPr>
            <a:lstStyle/>
            <a:p>
              <a:pPr algn="ctr"/>
              <a:r>
                <a:rPr lang="en-CA" b="1" dirty="0">
                  <a:solidFill>
                    <a:schemeClr val="accent5">
                      <a:lumMod val="50000"/>
                    </a:schemeClr>
                  </a:solidFill>
                  <a:latin typeface="Times New Roman" panose="02020603050405020304" pitchFamily="18" charset="0"/>
                  <a:cs typeface="Times New Roman" panose="02020603050405020304" pitchFamily="18" charset="0"/>
                </a:rPr>
                <a:t>Use Side</a:t>
              </a:r>
            </a:p>
          </p:txBody>
        </p:sp>
        <p:sp>
          <p:nvSpPr>
            <p:cNvPr id="178" name="TextBox 177">
              <a:extLst>
                <a:ext uri="{FF2B5EF4-FFF2-40B4-BE49-F238E27FC236}">
                  <a16:creationId xmlns:a16="http://schemas.microsoft.com/office/drawing/2014/main" id="{EF79D7AA-89DF-142F-46C9-DA290EB403A0}"/>
                </a:ext>
              </a:extLst>
            </p:cNvPr>
            <p:cNvSpPr txBox="1"/>
            <p:nvPr/>
          </p:nvSpPr>
          <p:spPr>
            <a:xfrm>
              <a:off x="3942451" y="2515544"/>
              <a:ext cx="1174421" cy="646331"/>
            </a:xfrm>
            <a:prstGeom prst="rect">
              <a:avLst/>
            </a:prstGeom>
            <a:solidFill>
              <a:schemeClr val="accent3">
                <a:lumMod val="20000"/>
                <a:lumOff val="80000"/>
              </a:schemeClr>
            </a:solidFill>
          </p:spPr>
          <p:txBody>
            <a:bodyPr wrap="square" rtlCol="0">
              <a:spAutoFit/>
            </a:bodyPr>
            <a:lstStyle/>
            <a:p>
              <a:pPr algn="ctr"/>
              <a:r>
                <a:rPr lang="en-CA" b="1" dirty="0">
                  <a:solidFill>
                    <a:schemeClr val="accent5">
                      <a:lumMod val="50000"/>
                    </a:schemeClr>
                  </a:solidFill>
                  <a:latin typeface="Times New Roman" panose="02020603050405020304" pitchFamily="18" charset="0"/>
                  <a:cs typeface="Times New Roman" panose="02020603050405020304" pitchFamily="18" charset="0"/>
                </a:rPr>
                <a:t>Source Side</a:t>
              </a:r>
            </a:p>
          </p:txBody>
        </p:sp>
      </p:grpSp>
      <p:sp>
        <p:nvSpPr>
          <p:cNvPr id="20" name="Arrow: Up 19">
            <a:extLst>
              <a:ext uri="{FF2B5EF4-FFF2-40B4-BE49-F238E27FC236}">
                <a16:creationId xmlns:a16="http://schemas.microsoft.com/office/drawing/2014/main" id="{6BAA3238-FBE3-2235-9DEF-DB77D260FC8E}"/>
              </a:ext>
            </a:extLst>
          </p:cNvPr>
          <p:cNvSpPr/>
          <p:nvPr/>
        </p:nvSpPr>
        <p:spPr>
          <a:xfrm rot="5400000">
            <a:off x="11268110" y="1721863"/>
            <a:ext cx="324411" cy="466094"/>
          </a:xfrm>
          <a:prstGeom prst="upArrow">
            <a:avLst>
              <a:gd name="adj1" fmla="val 50000"/>
              <a:gd name="adj2" fmla="val 82297"/>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179725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E2B5D-5332-F3F3-23BA-177CF8654DFD}"/>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C7B9BEE4-9D74-C438-29D9-F53FA16402D4}"/>
              </a:ext>
            </a:extLst>
          </p:cNvPr>
          <p:cNvSpPr txBox="1"/>
          <p:nvPr/>
        </p:nvSpPr>
        <p:spPr>
          <a:xfrm>
            <a:off x="310104" y="181297"/>
            <a:ext cx="1019711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zh-CN" sz="2800" dirty="0">
                <a:solidFill>
                  <a:schemeClr val="accent5">
                    <a:lumMod val="50000"/>
                  </a:schemeClr>
                </a:solidFill>
                <a:latin typeface="Times New Roman" panose="02020603050405020304" pitchFamily="18" charset="0"/>
                <a:cs typeface="Times New Roman" panose="02020603050405020304" pitchFamily="18" charset="0"/>
              </a:rPr>
              <a:t>Simulation Setup: Building Model, Scenarios, and Weather Data</a:t>
            </a:r>
            <a:endParaRPr kumimoji="0" lang="en-US" altLang="zh-CN" sz="2000" i="1"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3" name="Picture 2" descr="Logo BCIT 2016">
            <a:extLst>
              <a:ext uri="{FF2B5EF4-FFF2-40B4-BE49-F238E27FC236}">
                <a16:creationId xmlns:a16="http://schemas.microsoft.com/office/drawing/2014/main" id="{A942C3FD-A166-9234-520D-AA2E366C6539}"/>
              </a:ext>
            </a:extLst>
          </p:cNvPr>
          <p:cNvPicPr/>
          <p:nvPr/>
        </p:nvPicPr>
        <p:blipFill rotWithShape="1">
          <a:blip r:embed="rId3">
            <a:extLst>
              <a:ext uri="{28A0092B-C50C-407E-A947-70E740481C1C}">
                <a14:useLocalDpi xmlns:a14="http://schemas.microsoft.com/office/drawing/2010/main" val="0"/>
              </a:ext>
            </a:extLst>
          </a:blip>
          <a:srcRect r="10700"/>
          <a:stretch/>
        </p:blipFill>
        <p:spPr bwMode="auto">
          <a:xfrm>
            <a:off x="11356057" y="181297"/>
            <a:ext cx="639269" cy="639644"/>
          </a:xfrm>
          <a:prstGeom prst="rect">
            <a:avLst/>
          </a:prstGeom>
          <a:noFill/>
          <a:ln>
            <a:noFill/>
          </a:ln>
        </p:spPr>
      </p:pic>
      <p:graphicFrame>
        <p:nvGraphicFramePr>
          <p:cNvPr id="2" name="Table 1">
            <a:extLst>
              <a:ext uri="{FF2B5EF4-FFF2-40B4-BE49-F238E27FC236}">
                <a16:creationId xmlns:a16="http://schemas.microsoft.com/office/drawing/2014/main" id="{C3E2430C-D59E-8E66-6ABF-10B4AE6FF6DA}"/>
              </a:ext>
            </a:extLst>
          </p:cNvPr>
          <p:cNvGraphicFramePr>
            <a:graphicFrameLocks noGrp="1"/>
          </p:cNvGraphicFramePr>
          <p:nvPr>
            <p:extLst>
              <p:ext uri="{D42A27DB-BD31-4B8C-83A1-F6EECF244321}">
                <p14:modId xmlns:p14="http://schemas.microsoft.com/office/powerpoint/2010/main" val="3800779393"/>
              </p:ext>
            </p:extLst>
          </p:nvPr>
        </p:nvGraphicFramePr>
        <p:xfrm>
          <a:off x="266556" y="4457600"/>
          <a:ext cx="11658888" cy="1645920"/>
        </p:xfrm>
        <a:graphic>
          <a:graphicData uri="http://schemas.openxmlformats.org/drawingml/2006/table">
            <a:tbl>
              <a:tblPr firstRow="1" bandRow="1">
                <a:tableStyleId>{3B4B98B0-60AC-42C2-AFA5-B58CD77FA1E5}</a:tableStyleId>
              </a:tblPr>
              <a:tblGrid>
                <a:gridCol w="2541932">
                  <a:extLst>
                    <a:ext uri="{9D8B030D-6E8A-4147-A177-3AD203B41FA5}">
                      <a16:colId xmlns:a16="http://schemas.microsoft.com/office/drawing/2014/main" val="1678920606"/>
                    </a:ext>
                  </a:extLst>
                </a:gridCol>
                <a:gridCol w="2279239">
                  <a:extLst>
                    <a:ext uri="{9D8B030D-6E8A-4147-A177-3AD203B41FA5}">
                      <a16:colId xmlns:a16="http://schemas.microsoft.com/office/drawing/2014/main" val="2711954652"/>
                    </a:ext>
                  </a:extLst>
                </a:gridCol>
                <a:gridCol w="2279239">
                  <a:extLst>
                    <a:ext uri="{9D8B030D-6E8A-4147-A177-3AD203B41FA5}">
                      <a16:colId xmlns:a16="http://schemas.microsoft.com/office/drawing/2014/main" val="3318336369"/>
                    </a:ext>
                  </a:extLst>
                </a:gridCol>
                <a:gridCol w="2279239">
                  <a:extLst>
                    <a:ext uri="{9D8B030D-6E8A-4147-A177-3AD203B41FA5}">
                      <a16:colId xmlns:a16="http://schemas.microsoft.com/office/drawing/2014/main" val="1510584992"/>
                    </a:ext>
                  </a:extLst>
                </a:gridCol>
                <a:gridCol w="2279239">
                  <a:extLst>
                    <a:ext uri="{9D8B030D-6E8A-4147-A177-3AD203B41FA5}">
                      <a16:colId xmlns:a16="http://schemas.microsoft.com/office/drawing/2014/main" val="306293151"/>
                    </a:ext>
                  </a:extLst>
                </a:gridCol>
              </a:tblGrid>
              <a:tr h="0">
                <a:tc>
                  <a:txBody>
                    <a:bodyPr/>
                    <a:lstStyle/>
                    <a:p>
                      <a:pPr algn="l"/>
                      <a:r>
                        <a:rPr lang="en-US" altLang="zh-CN" sz="1800" b="0" dirty="0">
                          <a:latin typeface="Calibri" panose="020F0502020204030204" pitchFamily="34" charset="0"/>
                          <a:ea typeface="Calibri" panose="020F0502020204030204" pitchFamily="34" charset="0"/>
                          <a:cs typeface="Calibri" panose="020F0502020204030204" pitchFamily="34" charset="0"/>
                        </a:rPr>
                        <a:t>System Type</a:t>
                      </a:r>
                      <a:endParaRPr lang="zh-CN" altLang="en-US" sz="1800" b="0" dirty="0">
                        <a:latin typeface="Calibri" panose="020F0502020204030204" pitchFamily="34" charset="0"/>
                        <a:cs typeface="Calibri" panose="020F0502020204030204" pitchFamily="34" charset="0"/>
                      </a:endParaRPr>
                    </a:p>
                  </a:txBody>
                  <a:tcPr>
                    <a:noFill/>
                  </a:tcPr>
                </a:tc>
                <a:tc>
                  <a:txBody>
                    <a:bodyPr/>
                    <a:lstStyle/>
                    <a:p>
                      <a:pPr algn="l"/>
                      <a:r>
                        <a:rPr lang="en-US" altLang="zh-CN" sz="1800" b="0" dirty="0">
                          <a:latin typeface="Calibri" panose="020F0502020204030204" pitchFamily="34" charset="0"/>
                          <a:ea typeface="Calibri" panose="020F0502020204030204" pitchFamily="34" charset="0"/>
                          <a:cs typeface="Calibri" panose="020F0502020204030204" pitchFamily="34" charset="0"/>
                        </a:rPr>
                        <a:t>1</a:t>
                      </a:r>
                      <a:endParaRPr lang="zh-CN" altLang="en-US" sz="1800" b="0" dirty="0">
                        <a:latin typeface="Calibri" panose="020F0502020204030204" pitchFamily="34" charset="0"/>
                        <a:cs typeface="Calibri" panose="020F0502020204030204" pitchFamily="34"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0" dirty="0">
                          <a:latin typeface="Calibri" panose="020F0502020204030204" pitchFamily="34" charset="0"/>
                          <a:ea typeface="Calibri" panose="020F0502020204030204" pitchFamily="34" charset="0"/>
                          <a:cs typeface="Calibri" panose="020F0502020204030204" pitchFamily="34" charset="0"/>
                        </a:rPr>
                        <a:t>2</a:t>
                      </a:r>
                      <a:endParaRPr lang="zh-CN" altLang="en-US" sz="1800" b="0" dirty="0">
                        <a:latin typeface="Calibri" panose="020F0502020204030204" pitchFamily="34" charset="0"/>
                        <a:cs typeface="Calibri" panose="020F0502020204030204" pitchFamily="34"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ltLang="zh-CN" sz="1800" b="0" dirty="0">
                          <a:latin typeface="Calibri" panose="020F0502020204030204" pitchFamily="34" charset="0"/>
                          <a:ea typeface="Calibri" panose="020F0502020204030204" pitchFamily="34" charset="0"/>
                          <a:cs typeface="Calibri" panose="020F0502020204030204" pitchFamily="34" charset="0"/>
                        </a:rPr>
                        <a:t>3</a:t>
                      </a:r>
                      <a:endParaRPr lang="zh-CN" altLang="en-US" sz="1800" b="0" dirty="0">
                        <a:latin typeface="Calibri" panose="020F0502020204030204" pitchFamily="34" charset="0"/>
                        <a:cs typeface="Calibri" panose="020F0502020204030204" pitchFamily="34"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ltLang="zh-CN" sz="1800" b="0" dirty="0">
                          <a:latin typeface="Calibri" panose="020F0502020204030204" pitchFamily="34" charset="0"/>
                          <a:ea typeface="Calibri" panose="020F0502020204030204" pitchFamily="34" charset="0"/>
                          <a:cs typeface="Calibri" panose="020F0502020204030204" pitchFamily="34" charset="0"/>
                        </a:rPr>
                        <a:t>4</a:t>
                      </a:r>
                      <a:endParaRPr lang="zh-CN" altLang="en-US" sz="1800" b="0" dirty="0">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603042338"/>
                  </a:ext>
                </a:extLst>
              </a:tr>
              <a:tr h="351873">
                <a:tc>
                  <a:txBody>
                    <a:bodyPr/>
                    <a:lstStyle/>
                    <a:p>
                      <a:pPr algn="l"/>
                      <a:r>
                        <a:rPr lang="en-CA" altLang="zh-CN" sz="1800" b="0" dirty="0">
                          <a:solidFill>
                            <a:srgbClr val="002060"/>
                          </a:solidFill>
                          <a:latin typeface="Calibri" panose="020F0502020204030204" pitchFamily="34" charset="0"/>
                          <a:ea typeface="Calibri" panose="020F0502020204030204" pitchFamily="34" charset="0"/>
                          <a:cs typeface="Calibri" panose="020F0502020204030204" pitchFamily="34" charset="0"/>
                        </a:rPr>
                        <a:t>A: Furnace</a:t>
                      </a:r>
                      <a:endParaRPr lang="zh-CN" altLang="en-US" sz="1800" b="0" dirty="0">
                        <a:solidFill>
                          <a:srgbClr val="002060"/>
                        </a:solidFill>
                        <a:latin typeface="Calibri" panose="020F0502020204030204" pitchFamily="34" charset="0"/>
                        <a:cs typeface="Calibri" panose="020F0502020204030204" pitchFamily="34" charset="0"/>
                      </a:endParaRPr>
                    </a:p>
                  </a:txBody>
                  <a:tcPr>
                    <a:noFill/>
                  </a:tcPr>
                </a:tc>
                <a:tc>
                  <a:txBody>
                    <a:bodyPr/>
                    <a:lstStyle/>
                    <a:p>
                      <a:pPr marL="0" indent="0" algn="l">
                        <a:buFont typeface="Arial" panose="020B0604020202020204" pitchFamily="34" charset="0"/>
                        <a:buNone/>
                      </a:pPr>
                      <a:r>
                        <a:rPr lang="en-CA" altLang="zh-CN"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A1:</a:t>
                      </a:r>
                    </a:p>
                    <a:p>
                      <a:pPr marL="0" indent="0" algn="l">
                        <a:buFont typeface="Arial" panose="020B0604020202020204" pitchFamily="34" charset="0"/>
                        <a:buNone/>
                      </a:pPr>
                      <a:r>
                        <a:rPr lang="en-CA" altLang="zh-CN"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Furnace Only</a:t>
                      </a:r>
                    </a:p>
                  </a:txBody>
                  <a:tcPr>
                    <a:solidFill>
                      <a:schemeClr val="accent5">
                        <a:lumMod val="20000"/>
                        <a:lumOff val="80000"/>
                      </a:schemeClr>
                    </a:solidFill>
                  </a:tcPr>
                </a:tc>
                <a:tc>
                  <a:txBody>
                    <a:bodyPr/>
                    <a:lstStyle/>
                    <a:p>
                      <a:pPr marL="0" indent="0" algn="l">
                        <a:buFont typeface="Arial" panose="020B0604020202020204" pitchFamily="34" charset="0"/>
                        <a:buNone/>
                      </a:pPr>
                      <a:r>
                        <a:rPr lang="en-CA" altLang="zh-CN" b="0" dirty="0">
                          <a:solidFill>
                            <a:srgbClr val="002060"/>
                          </a:solidFill>
                          <a:latin typeface="Calibri" panose="020F0502020204030204" pitchFamily="34" charset="0"/>
                          <a:ea typeface="Calibri" panose="020F0502020204030204" pitchFamily="34" charset="0"/>
                          <a:cs typeface="Calibri" panose="020F0502020204030204" pitchFamily="34" charset="0"/>
                        </a:rPr>
                        <a:t>A2:</a:t>
                      </a:r>
                    </a:p>
                    <a:p>
                      <a:pPr marL="0" indent="0" algn="l">
                        <a:buFont typeface="Arial" panose="020B0604020202020204" pitchFamily="34" charset="0"/>
                        <a:buNone/>
                      </a:pPr>
                      <a:r>
                        <a:rPr lang="en-CA" altLang="zh-CN" b="0" dirty="0">
                          <a:solidFill>
                            <a:srgbClr val="002060"/>
                          </a:solidFill>
                          <a:latin typeface="Calibri" panose="020F0502020204030204" pitchFamily="34" charset="0"/>
                          <a:ea typeface="Calibri" panose="020F0502020204030204" pitchFamily="34" charset="0"/>
                          <a:cs typeface="Calibri" panose="020F0502020204030204" pitchFamily="34" charset="0"/>
                        </a:rPr>
                        <a:t>Furnace + ASE</a:t>
                      </a:r>
                      <a:endParaRPr lang="zh-CN" altLang="en-US" b="0" dirty="0">
                        <a:solidFill>
                          <a:srgbClr val="002060"/>
                        </a:solidFill>
                        <a:latin typeface="Calibri" panose="020F0502020204030204" pitchFamily="34" charset="0"/>
                        <a:cs typeface="Calibri" panose="020F0502020204030204" pitchFamily="34" charset="0"/>
                      </a:endParaRPr>
                    </a:p>
                  </a:txBody>
                  <a:tcPr>
                    <a:noFill/>
                  </a:tcPr>
                </a:tc>
                <a:tc>
                  <a:txBody>
                    <a:bodyPr/>
                    <a:lstStyle/>
                    <a:p>
                      <a:pPr marL="0" indent="0" algn="l" defTabSz="914400" rtl="0" eaLnBrk="1" latinLnBrk="0" hangingPunct="1">
                        <a:buFont typeface="Arial" panose="020B0604020202020204" pitchFamily="34" charset="0"/>
                        <a:buNone/>
                      </a:pPr>
                      <a:r>
                        <a:rPr lang="en-CA" altLang="zh-CN" sz="1800" b="0" kern="1200" dirty="0">
                          <a:solidFill>
                            <a:srgbClr val="002060"/>
                          </a:solidFill>
                          <a:latin typeface="Calibri" panose="020F0502020204030204" pitchFamily="34" charset="0"/>
                          <a:ea typeface="Calibri" panose="020F0502020204030204" pitchFamily="34" charset="0"/>
                          <a:cs typeface="Calibri" panose="020F0502020204030204" pitchFamily="34" charset="0"/>
                        </a:rPr>
                        <a:t>A3:</a:t>
                      </a:r>
                    </a:p>
                    <a:p>
                      <a:pPr marL="0" indent="0" algn="l" defTabSz="914400" rtl="0" eaLnBrk="1" latinLnBrk="0" hangingPunct="1">
                        <a:buFont typeface="Arial" panose="020B0604020202020204" pitchFamily="34" charset="0"/>
                        <a:buNone/>
                      </a:pPr>
                      <a:r>
                        <a:rPr lang="en-CA" altLang="zh-CN" sz="1800" b="0" kern="1200" dirty="0">
                          <a:solidFill>
                            <a:srgbClr val="002060"/>
                          </a:solidFill>
                          <a:latin typeface="Calibri" panose="020F0502020204030204" pitchFamily="34" charset="0"/>
                          <a:ea typeface="Calibri" panose="020F0502020204030204" pitchFamily="34" charset="0"/>
                          <a:cs typeface="Calibri" panose="020F0502020204030204" pitchFamily="34" charset="0"/>
                        </a:rPr>
                        <a:t>Furnace + WTES</a:t>
                      </a:r>
                    </a:p>
                  </a:txBody>
                  <a:tcPr>
                    <a:noFill/>
                  </a:tcPr>
                </a:tc>
                <a:tc>
                  <a:txBody>
                    <a:bodyPr/>
                    <a:lstStyle/>
                    <a:p>
                      <a:pPr marL="0" indent="0" algn="l">
                        <a:buFont typeface="Arial" panose="020B0604020202020204" pitchFamily="34" charset="0"/>
                        <a:buNone/>
                      </a:pPr>
                      <a:r>
                        <a:rPr lang="en-CA" altLang="zh-CN" b="1" dirty="0">
                          <a:solidFill>
                            <a:srgbClr val="C00000"/>
                          </a:solidFill>
                          <a:latin typeface="Calibri" panose="020F0502020204030204" pitchFamily="34" charset="0"/>
                          <a:ea typeface="Calibri" panose="020F0502020204030204" pitchFamily="34" charset="0"/>
                          <a:cs typeface="Calibri" panose="020F0502020204030204" pitchFamily="34" charset="0"/>
                        </a:rPr>
                        <a:t>A4:</a:t>
                      </a:r>
                    </a:p>
                    <a:p>
                      <a:pPr marL="0" indent="0" algn="l">
                        <a:buFont typeface="Arial" panose="020B0604020202020204" pitchFamily="34" charset="0"/>
                        <a:buNone/>
                      </a:pPr>
                      <a:r>
                        <a:rPr lang="en-CA" altLang="zh-CN" b="1" dirty="0">
                          <a:solidFill>
                            <a:srgbClr val="C00000"/>
                          </a:solidFill>
                          <a:latin typeface="Calibri" panose="020F0502020204030204" pitchFamily="34" charset="0"/>
                          <a:ea typeface="Calibri" panose="020F0502020204030204" pitchFamily="34" charset="0"/>
                          <a:cs typeface="Calibri" panose="020F0502020204030204" pitchFamily="34" charset="0"/>
                        </a:rPr>
                        <a:t>Furnace + ASE + WTES</a:t>
                      </a:r>
                    </a:p>
                  </a:txBody>
                  <a:tcPr>
                    <a:solidFill>
                      <a:schemeClr val="accent5">
                        <a:lumMod val="20000"/>
                        <a:lumOff val="80000"/>
                      </a:schemeClr>
                    </a:solidFill>
                  </a:tcPr>
                </a:tc>
                <a:extLst>
                  <a:ext uri="{0D108BD9-81ED-4DB2-BD59-A6C34878D82A}">
                    <a16:rowId xmlns:a16="http://schemas.microsoft.com/office/drawing/2014/main" val="1868361716"/>
                  </a:ext>
                </a:extLst>
              </a:tr>
              <a:tr h="351873">
                <a:tc>
                  <a:txBody>
                    <a:bodyPr/>
                    <a:lstStyle/>
                    <a:p>
                      <a:pPr algn="l"/>
                      <a:r>
                        <a:rPr lang="en-CA" altLang="zh-CN" sz="1800" b="0" dirty="0">
                          <a:solidFill>
                            <a:srgbClr val="002060"/>
                          </a:solidFill>
                          <a:latin typeface="Calibri" panose="020F0502020204030204" pitchFamily="34" charset="0"/>
                          <a:ea typeface="Calibri" panose="020F0502020204030204" pitchFamily="34" charset="0"/>
                          <a:cs typeface="Calibri" panose="020F0502020204030204" pitchFamily="34" charset="0"/>
                        </a:rPr>
                        <a:t>B: Air-Source Heat Pump (ASHP)</a:t>
                      </a:r>
                      <a:endParaRPr lang="zh-CN" altLang="en-US" sz="1800" b="0" dirty="0">
                        <a:solidFill>
                          <a:srgbClr val="002060"/>
                        </a:solidFill>
                        <a:latin typeface="Calibri" panose="020F0502020204030204" pitchFamily="34" charset="0"/>
                        <a:cs typeface="Calibri" panose="020F0502020204030204" pitchFamily="34" charset="0"/>
                      </a:endParaRPr>
                    </a:p>
                  </a:txBody>
                  <a:tcPr>
                    <a:noFill/>
                  </a:tcPr>
                </a:tc>
                <a:tc>
                  <a:txBody>
                    <a:bodyPr/>
                    <a:lstStyle/>
                    <a:p>
                      <a:pPr marL="0" indent="0" algn="l">
                        <a:buFont typeface="Arial" panose="020B0604020202020204" pitchFamily="34" charset="0"/>
                        <a:buNone/>
                      </a:pPr>
                      <a:r>
                        <a:rPr lang="en-US" altLang="zh-CN"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B1:</a:t>
                      </a:r>
                    </a:p>
                    <a:p>
                      <a:pPr marL="0" indent="0" algn="l">
                        <a:buFont typeface="Arial" panose="020B0604020202020204" pitchFamily="34" charset="0"/>
                        <a:buNone/>
                      </a:pPr>
                      <a:r>
                        <a:rPr lang="en-US" altLang="zh-CN"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ASHP Only</a:t>
                      </a:r>
                    </a:p>
                  </a:txBody>
                  <a:tcPr>
                    <a:solidFill>
                      <a:schemeClr val="accent5">
                        <a:lumMod val="20000"/>
                        <a:lumOff val="80000"/>
                      </a:schemeClr>
                    </a:solidFill>
                  </a:tcPr>
                </a:tc>
                <a:tc>
                  <a:txBody>
                    <a:bodyPr/>
                    <a:lstStyle/>
                    <a:p>
                      <a:pPr marL="0" indent="0" algn="l">
                        <a:buFont typeface="Arial" panose="020B0604020202020204" pitchFamily="34" charset="0"/>
                        <a:buNone/>
                      </a:pPr>
                      <a:r>
                        <a:rPr lang="en-CA" altLang="zh-CN" b="0" dirty="0">
                          <a:solidFill>
                            <a:srgbClr val="002060"/>
                          </a:solidFill>
                          <a:latin typeface="Calibri" panose="020F0502020204030204" pitchFamily="34" charset="0"/>
                          <a:ea typeface="Calibri" panose="020F0502020204030204" pitchFamily="34" charset="0"/>
                          <a:cs typeface="Calibri" panose="020F0502020204030204" pitchFamily="34" charset="0"/>
                        </a:rPr>
                        <a:t>B2:</a:t>
                      </a:r>
                    </a:p>
                    <a:p>
                      <a:pPr marL="0" indent="0" algn="l">
                        <a:buFont typeface="Arial" panose="020B0604020202020204" pitchFamily="34" charset="0"/>
                        <a:buNone/>
                      </a:pPr>
                      <a:r>
                        <a:rPr lang="en-CA" altLang="zh-CN" b="0" dirty="0">
                          <a:solidFill>
                            <a:srgbClr val="002060"/>
                          </a:solidFill>
                          <a:latin typeface="Calibri" panose="020F0502020204030204" pitchFamily="34" charset="0"/>
                          <a:ea typeface="Calibri" panose="020F0502020204030204" pitchFamily="34" charset="0"/>
                          <a:cs typeface="Calibri" panose="020F0502020204030204" pitchFamily="34" charset="0"/>
                        </a:rPr>
                        <a:t>ASHP + ASE</a:t>
                      </a:r>
                      <a:endParaRPr lang="zh-CN" altLang="en-US" b="0" dirty="0">
                        <a:solidFill>
                          <a:srgbClr val="002060"/>
                        </a:solidFill>
                        <a:latin typeface="Calibri" panose="020F0502020204030204" pitchFamily="34" charset="0"/>
                        <a:cs typeface="Calibri" panose="020F0502020204030204" pitchFamily="34" charset="0"/>
                      </a:endParaRPr>
                    </a:p>
                  </a:txBody>
                  <a:tcPr>
                    <a:noFill/>
                  </a:tcPr>
                </a:tc>
                <a:tc>
                  <a:txBody>
                    <a:bodyPr/>
                    <a:lstStyle/>
                    <a:p>
                      <a:pPr marL="0" indent="0" algn="l">
                        <a:buFont typeface="Arial" panose="020B0604020202020204" pitchFamily="34" charset="0"/>
                        <a:buNone/>
                      </a:pPr>
                      <a:r>
                        <a:rPr lang="en-CA" altLang="zh-CN" b="0" dirty="0">
                          <a:solidFill>
                            <a:srgbClr val="002060"/>
                          </a:solidFill>
                          <a:latin typeface="Calibri" panose="020F0502020204030204" pitchFamily="34" charset="0"/>
                          <a:ea typeface="Calibri" panose="020F0502020204030204" pitchFamily="34" charset="0"/>
                          <a:cs typeface="Calibri" panose="020F0502020204030204" pitchFamily="34" charset="0"/>
                        </a:rPr>
                        <a:t>B3:</a:t>
                      </a:r>
                    </a:p>
                    <a:p>
                      <a:pPr marL="0" indent="0" algn="l">
                        <a:buFont typeface="Arial" panose="020B0604020202020204" pitchFamily="34" charset="0"/>
                        <a:buNone/>
                      </a:pPr>
                      <a:r>
                        <a:rPr lang="en-CA" altLang="zh-CN" b="0" dirty="0">
                          <a:solidFill>
                            <a:srgbClr val="002060"/>
                          </a:solidFill>
                          <a:latin typeface="Calibri" panose="020F0502020204030204" pitchFamily="34" charset="0"/>
                          <a:ea typeface="Calibri" panose="020F0502020204030204" pitchFamily="34" charset="0"/>
                          <a:cs typeface="Calibri" panose="020F0502020204030204" pitchFamily="34" charset="0"/>
                        </a:rPr>
                        <a:t>ASHP + WTES</a:t>
                      </a:r>
                    </a:p>
                  </a:txBody>
                  <a:tcPr>
                    <a:noFill/>
                  </a:tcPr>
                </a:tc>
                <a:tc>
                  <a:txBody>
                    <a:bodyPr/>
                    <a:lstStyle/>
                    <a:p>
                      <a:pPr marL="0" indent="0" algn="l">
                        <a:buFont typeface="Arial" panose="020B0604020202020204" pitchFamily="34" charset="0"/>
                        <a:buNone/>
                      </a:pPr>
                      <a:r>
                        <a:rPr lang="en-CA" altLang="zh-CN" b="1" dirty="0">
                          <a:solidFill>
                            <a:srgbClr val="C00000"/>
                          </a:solidFill>
                          <a:latin typeface="Calibri" panose="020F0502020204030204" pitchFamily="34" charset="0"/>
                          <a:ea typeface="Calibri" panose="020F0502020204030204" pitchFamily="34" charset="0"/>
                          <a:cs typeface="Calibri" panose="020F0502020204030204" pitchFamily="34" charset="0"/>
                        </a:rPr>
                        <a:t>B4:</a:t>
                      </a:r>
                    </a:p>
                    <a:p>
                      <a:pPr marL="0" indent="0" algn="l">
                        <a:buFont typeface="Arial" panose="020B0604020202020204" pitchFamily="34" charset="0"/>
                        <a:buNone/>
                      </a:pPr>
                      <a:r>
                        <a:rPr lang="en-CA" altLang="zh-CN" b="1" dirty="0">
                          <a:solidFill>
                            <a:srgbClr val="C00000"/>
                          </a:solidFill>
                          <a:latin typeface="Calibri" panose="020F0502020204030204" pitchFamily="34" charset="0"/>
                          <a:ea typeface="Calibri" panose="020F0502020204030204" pitchFamily="34" charset="0"/>
                          <a:cs typeface="Calibri" panose="020F0502020204030204" pitchFamily="34" charset="0"/>
                        </a:rPr>
                        <a:t>ASHP + ASE + WTES</a:t>
                      </a:r>
                    </a:p>
                  </a:txBody>
                  <a:tcPr>
                    <a:solidFill>
                      <a:schemeClr val="accent5">
                        <a:lumMod val="20000"/>
                        <a:lumOff val="80000"/>
                      </a:schemeClr>
                    </a:solidFill>
                  </a:tcPr>
                </a:tc>
                <a:extLst>
                  <a:ext uri="{0D108BD9-81ED-4DB2-BD59-A6C34878D82A}">
                    <a16:rowId xmlns:a16="http://schemas.microsoft.com/office/drawing/2014/main" val="3724805562"/>
                  </a:ext>
                </a:extLst>
              </a:tr>
            </a:tbl>
          </a:graphicData>
        </a:graphic>
      </p:graphicFrame>
      <p:sp>
        <p:nvSpPr>
          <p:cNvPr id="11" name="TextBox 10">
            <a:extLst>
              <a:ext uri="{FF2B5EF4-FFF2-40B4-BE49-F238E27FC236}">
                <a16:creationId xmlns:a16="http://schemas.microsoft.com/office/drawing/2014/main" id="{A286ADCA-4CA7-4F48-76E9-6C9B2544381A}"/>
              </a:ext>
            </a:extLst>
          </p:cNvPr>
          <p:cNvSpPr txBox="1"/>
          <p:nvPr/>
        </p:nvSpPr>
        <p:spPr>
          <a:xfrm>
            <a:off x="4367230" y="6106819"/>
            <a:ext cx="3457540" cy="400110"/>
          </a:xfrm>
          <a:prstGeom prst="rect">
            <a:avLst/>
          </a:prstGeom>
          <a:noFill/>
        </p:spPr>
        <p:txBody>
          <a:bodyPr wrap="square" rtlCol="0">
            <a:spAutoFit/>
          </a:bodyPr>
          <a:lstStyle/>
          <a:p>
            <a:pPr algn="ctr"/>
            <a:r>
              <a:rPr lang="en-CA" sz="20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8 system configurations</a:t>
            </a:r>
          </a:p>
        </p:txBody>
      </p:sp>
      <p:pic>
        <p:nvPicPr>
          <p:cNvPr id="17" name="Picture 4" descr="EnergyPlus">
            <a:extLst>
              <a:ext uri="{FF2B5EF4-FFF2-40B4-BE49-F238E27FC236}">
                <a16:creationId xmlns:a16="http://schemas.microsoft.com/office/drawing/2014/main" id="{92715605-A330-029C-3067-641377FF70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8104" y="1679887"/>
            <a:ext cx="2287953" cy="1521112"/>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 28">
            <a:extLst>
              <a:ext uri="{FF2B5EF4-FFF2-40B4-BE49-F238E27FC236}">
                <a16:creationId xmlns:a16="http://schemas.microsoft.com/office/drawing/2014/main" id="{E6990FBF-ADFC-31A6-05B9-1A73C3737821}"/>
              </a:ext>
            </a:extLst>
          </p:cNvPr>
          <p:cNvGrpSpPr/>
          <p:nvPr/>
        </p:nvGrpSpPr>
        <p:grpSpPr>
          <a:xfrm>
            <a:off x="5587915" y="1732665"/>
            <a:ext cx="1304926" cy="1304926"/>
            <a:chOff x="950122" y="3393581"/>
            <a:chExt cx="1304926" cy="1304926"/>
          </a:xfrm>
        </p:grpSpPr>
        <p:pic>
          <p:nvPicPr>
            <p:cNvPr id="16" name="Graphic 15" descr="Paper outline">
              <a:extLst>
                <a:ext uri="{FF2B5EF4-FFF2-40B4-BE49-F238E27FC236}">
                  <a16:creationId xmlns:a16="http://schemas.microsoft.com/office/drawing/2014/main" id="{30199089-C141-31A6-55C2-5A3FBB27ADD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0122" y="3393581"/>
              <a:ext cx="1304926" cy="1304926"/>
            </a:xfrm>
            <a:prstGeom prst="rect">
              <a:avLst/>
            </a:prstGeom>
          </p:spPr>
        </p:pic>
        <p:sp>
          <p:nvSpPr>
            <p:cNvPr id="19" name="TextBox 18">
              <a:extLst>
                <a:ext uri="{FF2B5EF4-FFF2-40B4-BE49-F238E27FC236}">
                  <a16:creationId xmlns:a16="http://schemas.microsoft.com/office/drawing/2014/main" id="{1E9A3D48-B460-1C3F-AE0D-CD4ACF9FB749}"/>
                </a:ext>
              </a:extLst>
            </p:cNvPr>
            <p:cNvSpPr txBox="1"/>
            <p:nvPr/>
          </p:nvSpPr>
          <p:spPr>
            <a:xfrm>
              <a:off x="1260255" y="3901304"/>
              <a:ext cx="676275" cy="400110"/>
            </a:xfrm>
            <a:prstGeom prst="rect">
              <a:avLst/>
            </a:prstGeom>
            <a:noFill/>
          </p:spPr>
          <p:txBody>
            <a:bodyPr wrap="square" rtlCol="0">
              <a:spAutoFit/>
            </a:bodyPr>
            <a:lstStyle/>
            <a:p>
              <a:pPr algn="ctr"/>
              <a:r>
                <a:rPr lang="en-CA" sz="2000" dirty="0">
                  <a:latin typeface="Calibri" panose="020F0502020204030204" pitchFamily="34" charset="0"/>
                  <a:ea typeface="Calibri" panose="020F0502020204030204" pitchFamily="34" charset="0"/>
                  <a:cs typeface="Calibri" panose="020F0502020204030204" pitchFamily="34" charset="0"/>
                </a:rPr>
                <a:t>TMY</a:t>
              </a:r>
            </a:p>
          </p:txBody>
        </p:sp>
      </p:grpSp>
      <p:grpSp>
        <p:nvGrpSpPr>
          <p:cNvPr id="30" name="Group 29">
            <a:extLst>
              <a:ext uri="{FF2B5EF4-FFF2-40B4-BE49-F238E27FC236}">
                <a16:creationId xmlns:a16="http://schemas.microsoft.com/office/drawing/2014/main" id="{E4D5FB07-6180-1BE4-FCE8-CD8D488E2C81}"/>
              </a:ext>
            </a:extLst>
          </p:cNvPr>
          <p:cNvGrpSpPr/>
          <p:nvPr/>
        </p:nvGrpSpPr>
        <p:grpSpPr>
          <a:xfrm>
            <a:off x="6757731" y="1740752"/>
            <a:ext cx="1304926" cy="1304926"/>
            <a:chOff x="945930" y="4698507"/>
            <a:chExt cx="1304926" cy="1304926"/>
          </a:xfrm>
        </p:grpSpPr>
        <p:pic>
          <p:nvPicPr>
            <p:cNvPr id="20" name="Graphic 19" descr="Paper outline">
              <a:extLst>
                <a:ext uri="{FF2B5EF4-FFF2-40B4-BE49-F238E27FC236}">
                  <a16:creationId xmlns:a16="http://schemas.microsoft.com/office/drawing/2014/main" id="{12495F0E-C3D2-CE28-5FE5-D1DE9948126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5930" y="4698507"/>
              <a:ext cx="1304926" cy="1304926"/>
            </a:xfrm>
            <a:prstGeom prst="rect">
              <a:avLst/>
            </a:prstGeom>
          </p:spPr>
        </p:pic>
        <p:sp>
          <p:nvSpPr>
            <p:cNvPr id="21" name="TextBox 20">
              <a:extLst>
                <a:ext uri="{FF2B5EF4-FFF2-40B4-BE49-F238E27FC236}">
                  <a16:creationId xmlns:a16="http://schemas.microsoft.com/office/drawing/2014/main" id="{7B5CA37C-2CE3-D1F8-5DF5-B00C5DC5B442}"/>
                </a:ext>
              </a:extLst>
            </p:cNvPr>
            <p:cNvSpPr txBox="1"/>
            <p:nvPr/>
          </p:nvSpPr>
          <p:spPr>
            <a:xfrm>
              <a:off x="1216149" y="5092584"/>
              <a:ext cx="764488" cy="707886"/>
            </a:xfrm>
            <a:prstGeom prst="rect">
              <a:avLst/>
            </a:prstGeom>
            <a:noFill/>
          </p:spPr>
          <p:txBody>
            <a:bodyPr wrap="square" rtlCol="0">
              <a:spAutoFit/>
            </a:bodyPr>
            <a:lstStyle/>
            <a:p>
              <a:pPr algn="ctr"/>
              <a:r>
                <a:rPr lang="en-CA" sz="2000" dirty="0">
                  <a:latin typeface="Calibri" panose="020F0502020204030204" pitchFamily="34" charset="0"/>
                  <a:ea typeface="Calibri" panose="020F0502020204030204" pitchFamily="34" charset="0"/>
                  <a:cs typeface="Calibri" panose="020F0502020204030204" pitchFamily="34" charset="0"/>
                </a:rPr>
                <a:t>AMY 2023</a:t>
              </a:r>
            </a:p>
          </p:txBody>
        </p:sp>
      </p:grpSp>
      <p:pic>
        <p:nvPicPr>
          <p:cNvPr id="24" name="Picture 23" descr="A house with a red roof&#10;&#10;AI-generated content may be incorrect.">
            <a:extLst>
              <a:ext uri="{FF2B5EF4-FFF2-40B4-BE49-F238E27FC236}">
                <a16:creationId xmlns:a16="http://schemas.microsoft.com/office/drawing/2014/main" id="{AE0134CD-7058-66AE-B8EA-73729DD4C73C}"/>
              </a:ext>
            </a:extLst>
          </p:cNvPr>
          <p:cNvPicPr>
            <a:picLocks noChangeAspect="1"/>
          </p:cNvPicPr>
          <p:nvPr/>
        </p:nvPicPr>
        <p:blipFill>
          <a:blip r:embed="rId7">
            <a:extLst>
              <a:ext uri="{28A0092B-C50C-407E-A947-70E740481C1C}">
                <a14:useLocalDpi xmlns:a14="http://schemas.microsoft.com/office/drawing/2010/main" val="0"/>
              </a:ext>
            </a:extLst>
          </a:blip>
          <a:srcRect l="9886" t="12268" r="11571" b="13668"/>
          <a:stretch>
            <a:fillRect/>
          </a:stretch>
        </p:blipFill>
        <p:spPr>
          <a:xfrm>
            <a:off x="422794" y="911563"/>
            <a:ext cx="4159674" cy="2446531"/>
          </a:xfrm>
          <a:prstGeom prst="rect">
            <a:avLst/>
          </a:prstGeom>
        </p:spPr>
      </p:pic>
      <p:sp>
        <p:nvSpPr>
          <p:cNvPr id="31" name="TextBox 30">
            <a:extLst>
              <a:ext uri="{FF2B5EF4-FFF2-40B4-BE49-F238E27FC236}">
                <a16:creationId xmlns:a16="http://schemas.microsoft.com/office/drawing/2014/main" id="{08CA9804-707A-861F-BC84-08BB38644682}"/>
              </a:ext>
            </a:extLst>
          </p:cNvPr>
          <p:cNvSpPr txBox="1"/>
          <p:nvPr/>
        </p:nvSpPr>
        <p:spPr>
          <a:xfrm>
            <a:off x="374794" y="3195030"/>
            <a:ext cx="4244387" cy="400110"/>
          </a:xfrm>
          <a:prstGeom prst="rect">
            <a:avLst/>
          </a:prstGeom>
          <a:noFill/>
        </p:spPr>
        <p:txBody>
          <a:bodyPr wrap="square" rtlCol="0">
            <a:spAutoFit/>
          </a:bodyPr>
          <a:lstStyle/>
          <a:p>
            <a:pPr algn="ctr"/>
            <a:r>
              <a:rPr lang="en-CA" sz="20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A single-detached house in Vancouver</a:t>
            </a:r>
          </a:p>
        </p:txBody>
      </p:sp>
      <p:sp>
        <p:nvSpPr>
          <p:cNvPr id="32" name="TextBox 31">
            <a:extLst>
              <a:ext uri="{FF2B5EF4-FFF2-40B4-BE49-F238E27FC236}">
                <a16:creationId xmlns:a16="http://schemas.microsoft.com/office/drawing/2014/main" id="{2DCDDE28-1F0B-FA1F-3255-2E46A239B9EA}"/>
              </a:ext>
            </a:extLst>
          </p:cNvPr>
          <p:cNvSpPr txBox="1"/>
          <p:nvPr/>
        </p:nvSpPr>
        <p:spPr>
          <a:xfrm>
            <a:off x="5753100" y="3195030"/>
            <a:ext cx="2136596" cy="400110"/>
          </a:xfrm>
          <a:prstGeom prst="rect">
            <a:avLst/>
          </a:prstGeom>
          <a:noFill/>
        </p:spPr>
        <p:txBody>
          <a:bodyPr wrap="square" rtlCol="0">
            <a:spAutoFit/>
          </a:bodyPr>
          <a:lstStyle/>
          <a:p>
            <a:pPr algn="ctr"/>
            <a:r>
              <a:rPr lang="en-CA" sz="20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2 weather data</a:t>
            </a:r>
          </a:p>
        </p:txBody>
      </p:sp>
      <p:sp>
        <p:nvSpPr>
          <p:cNvPr id="34" name="TextBox 33">
            <a:extLst>
              <a:ext uri="{FF2B5EF4-FFF2-40B4-BE49-F238E27FC236}">
                <a16:creationId xmlns:a16="http://schemas.microsoft.com/office/drawing/2014/main" id="{2A843F31-5B9C-565A-913C-B03E83CA407A}"/>
              </a:ext>
            </a:extLst>
          </p:cNvPr>
          <p:cNvSpPr txBox="1"/>
          <p:nvPr/>
        </p:nvSpPr>
        <p:spPr>
          <a:xfrm>
            <a:off x="9219461" y="3195030"/>
            <a:ext cx="2136596" cy="400110"/>
          </a:xfrm>
          <a:prstGeom prst="rect">
            <a:avLst/>
          </a:prstGeom>
          <a:noFill/>
        </p:spPr>
        <p:txBody>
          <a:bodyPr wrap="square" rtlCol="0">
            <a:spAutoFit/>
          </a:bodyPr>
          <a:lstStyle/>
          <a:p>
            <a:pPr algn="ctr"/>
            <a:r>
              <a:rPr lang="en-CA" sz="20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16 Simulations</a:t>
            </a:r>
          </a:p>
        </p:txBody>
      </p:sp>
      <p:cxnSp>
        <p:nvCxnSpPr>
          <p:cNvPr id="38" name="Connector: Curved 37">
            <a:extLst>
              <a:ext uri="{FF2B5EF4-FFF2-40B4-BE49-F238E27FC236}">
                <a16:creationId xmlns:a16="http://schemas.microsoft.com/office/drawing/2014/main" id="{2D378341-9709-1749-7A6D-1A6C80C52C7B}"/>
              </a:ext>
            </a:extLst>
          </p:cNvPr>
          <p:cNvCxnSpPr>
            <a:cxnSpLocks/>
            <a:stCxn id="31" idx="2"/>
          </p:cNvCxnSpPr>
          <p:nvPr/>
        </p:nvCxnSpPr>
        <p:spPr>
          <a:xfrm rot="16200000" flipH="1">
            <a:off x="2369839" y="3722288"/>
            <a:ext cx="862462" cy="608165"/>
          </a:xfrm>
          <a:prstGeom prst="curvedConnector3">
            <a:avLst/>
          </a:prstGeom>
          <a:ln w="1016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or: Curved 39">
            <a:extLst>
              <a:ext uri="{FF2B5EF4-FFF2-40B4-BE49-F238E27FC236}">
                <a16:creationId xmlns:a16="http://schemas.microsoft.com/office/drawing/2014/main" id="{EA2A48AF-39D2-A167-9541-8745EA29BE0E}"/>
              </a:ext>
            </a:extLst>
          </p:cNvPr>
          <p:cNvCxnSpPr>
            <a:cxnSpLocks/>
            <a:stCxn id="2" idx="0"/>
            <a:endCxn id="32" idx="2"/>
          </p:cNvCxnSpPr>
          <p:nvPr/>
        </p:nvCxnSpPr>
        <p:spPr>
          <a:xfrm rot="5400000" flipH="1" flipV="1">
            <a:off x="6027469" y="3663671"/>
            <a:ext cx="862460" cy="725398"/>
          </a:xfrm>
          <a:prstGeom prst="curvedConnector3">
            <a:avLst/>
          </a:prstGeom>
          <a:ln w="1016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ctor: Curved 43">
            <a:extLst>
              <a:ext uri="{FF2B5EF4-FFF2-40B4-BE49-F238E27FC236}">
                <a16:creationId xmlns:a16="http://schemas.microsoft.com/office/drawing/2014/main" id="{A3C486C6-00B8-CE9B-2E37-E04C24466ED3}"/>
              </a:ext>
            </a:extLst>
          </p:cNvPr>
          <p:cNvCxnSpPr>
            <a:endCxn id="17" idx="1"/>
          </p:cNvCxnSpPr>
          <p:nvPr/>
        </p:nvCxnSpPr>
        <p:spPr>
          <a:xfrm>
            <a:off x="8062657" y="2362200"/>
            <a:ext cx="1005447" cy="78243"/>
          </a:xfrm>
          <a:prstGeom prst="curvedConnector3">
            <a:avLst>
              <a:gd name="adj1" fmla="val 85999"/>
            </a:avLst>
          </a:prstGeom>
          <a:ln w="1016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1651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0ACD7-36DE-4998-067B-3CF9A8675414}"/>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5E60CF91-A9D6-C896-69D4-B90DAA2AFE3B}"/>
              </a:ext>
            </a:extLst>
          </p:cNvPr>
          <p:cNvSpPr txBox="1"/>
          <p:nvPr/>
        </p:nvSpPr>
        <p:spPr>
          <a:xfrm>
            <a:off x="310104" y="181297"/>
            <a:ext cx="1019711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zh-CN" sz="2800" dirty="0">
                <a:solidFill>
                  <a:schemeClr val="accent5">
                    <a:lumMod val="50000"/>
                  </a:schemeClr>
                </a:solidFill>
                <a:latin typeface="Times New Roman" panose="02020603050405020304" pitchFamily="18" charset="0"/>
                <a:cs typeface="Times New Roman" panose="02020603050405020304" pitchFamily="18" charset="0"/>
              </a:rPr>
              <a:t>Indoor Thermal Conditions: Air Temperature</a:t>
            </a:r>
            <a:endParaRPr kumimoji="0" lang="en-US" altLang="zh-CN" sz="2000" i="1"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3" name="Picture 2" descr="Logo BCIT 2016">
            <a:extLst>
              <a:ext uri="{FF2B5EF4-FFF2-40B4-BE49-F238E27FC236}">
                <a16:creationId xmlns:a16="http://schemas.microsoft.com/office/drawing/2014/main" id="{1DF31B40-5247-D4D2-9291-79D91CA277CE}"/>
              </a:ext>
            </a:extLst>
          </p:cNvPr>
          <p:cNvPicPr/>
          <p:nvPr/>
        </p:nvPicPr>
        <p:blipFill rotWithShape="1">
          <a:blip r:embed="rId3">
            <a:extLst>
              <a:ext uri="{28A0092B-C50C-407E-A947-70E740481C1C}">
                <a14:useLocalDpi xmlns:a14="http://schemas.microsoft.com/office/drawing/2010/main" val="0"/>
              </a:ext>
            </a:extLst>
          </a:blip>
          <a:srcRect r="10700"/>
          <a:stretch/>
        </p:blipFill>
        <p:spPr bwMode="auto">
          <a:xfrm>
            <a:off x="11356057" y="181297"/>
            <a:ext cx="639269" cy="639644"/>
          </a:xfrm>
          <a:prstGeom prst="rect">
            <a:avLst/>
          </a:prstGeom>
          <a:noFill/>
          <a:ln>
            <a:noFill/>
          </a:ln>
        </p:spPr>
      </p:pic>
      <p:grpSp>
        <p:nvGrpSpPr>
          <p:cNvPr id="6" name="Group 5">
            <a:extLst>
              <a:ext uri="{FF2B5EF4-FFF2-40B4-BE49-F238E27FC236}">
                <a16:creationId xmlns:a16="http://schemas.microsoft.com/office/drawing/2014/main" id="{8DA4F04C-4EC6-EF13-78B0-2C1DB8367141}"/>
              </a:ext>
            </a:extLst>
          </p:cNvPr>
          <p:cNvGrpSpPr/>
          <p:nvPr/>
        </p:nvGrpSpPr>
        <p:grpSpPr>
          <a:xfrm>
            <a:off x="1473198" y="901317"/>
            <a:ext cx="9245600" cy="4979432"/>
            <a:chOff x="1473198" y="901317"/>
            <a:chExt cx="9245600" cy="4979432"/>
          </a:xfrm>
        </p:grpSpPr>
        <p:graphicFrame>
          <p:nvGraphicFramePr>
            <p:cNvPr id="2" name="Chart 1">
              <a:extLst>
                <a:ext uri="{FF2B5EF4-FFF2-40B4-BE49-F238E27FC236}">
                  <a16:creationId xmlns:a16="http://schemas.microsoft.com/office/drawing/2014/main" id="{DF0BF812-D118-4593-BDE5-ADAF0EC3813D}"/>
                </a:ext>
              </a:extLst>
            </p:cNvPr>
            <p:cNvGraphicFramePr>
              <a:graphicFrameLocks/>
            </p:cNvGraphicFramePr>
            <p:nvPr>
              <p:extLst>
                <p:ext uri="{D42A27DB-BD31-4B8C-83A1-F6EECF244321}">
                  <p14:modId xmlns:p14="http://schemas.microsoft.com/office/powerpoint/2010/main" val="2014258725"/>
                </p:ext>
              </p:extLst>
            </p:nvPr>
          </p:nvGraphicFramePr>
          <p:xfrm>
            <a:off x="1473198" y="1101372"/>
            <a:ext cx="9245600" cy="4779377"/>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81F7FBAC-1B15-9635-BD86-4CB00A601D2B}"/>
                </a:ext>
              </a:extLst>
            </p:cNvPr>
            <p:cNvSpPr txBox="1"/>
            <p:nvPr/>
          </p:nvSpPr>
          <p:spPr>
            <a:xfrm>
              <a:off x="2654295" y="901317"/>
              <a:ext cx="6883404" cy="400110"/>
            </a:xfrm>
            <a:prstGeom prst="rect">
              <a:avLst/>
            </a:prstGeom>
            <a:noFill/>
          </p:spPr>
          <p:txBody>
            <a:bodyPr wrap="square">
              <a:spAutoFit/>
            </a:bodyPr>
            <a:lstStyle/>
            <a:p>
              <a:pPr algn="ctr"/>
              <a:r>
                <a:rPr lang="en-US" sz="2000" b="1" dirty="0">
                  <a:latin typeface="Calibri" panose="020F0502020204030204" pitchFamily="34" charset="0"/>
                  <a:ea typeface="Calibri" panose="020F0502020204030204" pitchFamily="34" charset="0"/>
                  <a:cs typeface="Calibri" panose="020F0502020204030204" pitchFamily="34" charset="0"/>
                </a:rPr>
                <a:t>Control Zone Air Temperature during the Hottest Week of 2023</a:t>
              </a:r>
              <a:endParaRPr lang="en-CA" sz="2000" b="1" dirty="0">
                <a:latin typeface="Calibri" panose="020F0502020204030204" pitchFamily="34" charset="0"/>
                <a:ea typeface="Calibri" panose="020F0502020204030204" pitchFamily="34" charset="0"/>
                <a:cs typeface="Calibri" panose="020F0502020204030204" pitchFamily="34" charset="0"/>
              </a:endParaRPr>
            </a:p>
          </p:txBody>
        </p:sp>
      </p:grpSp>
      <p:sp>
        <p:nvSpPr>
          <p:cNvPr id="5" name="Callout: Down Arrow 4">
            <a:extLst>
              <a:ext uri="{FF2B5EF4-FFF2-40B4-BE49-F238E27FC236}">
                <a16:creationId xmlns:a16="http://schemas.microsoft.com/office/drawing/2014/main" id="{35B174F1-3B8D-0F94-F222-17DB09EDB7B7}"/>
              </a:ext>
            </a:extLst>
          </p:cNvPr>
          <p:cNvSpPr/>
          <p:nvPr/>
        </p:nvSpPr>
        <p:spPr>
          <a:xfrm>
            <a:off x="7435714" y="1347687"/>
            <a:ext cx="680721" cy="474329"/>
          </a:xfrm>
          <a:prstGeom prst="downArrowCallout">
            <a:avLst>
              <a:gd name="adj1" fmla="val 25000"/>
              <a:gd name="adj2" fmla="val 25000"/>
              <a:gd name="adj3" fmla="val 25000"/>
              <a:gd name="adj4" fmla="val 52928"/>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4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31.9°C </a:t>
            </a:r>
          </a:p>
        </p:txBody>
      </p:sp>
      <p:sp>
        <p:nvSpPr>
          <p:cNvPr id="8" name="Callout: Down Arrow 7">
            <a:extLst>
              <a:ext uri="{FF2B5EF4-FFF2-40B4-BE49-F238E27FC236}">
                <a16:creationId xmlns:a16="http://schemas.microsoft.com/office/drawing/2014/main" id="{7FC56C71-EA3E-5BBA-0B6C-D7B1172968F0}"/>
              </a:ext>
            </a:extLst>
          </p:cNvPr>
          <p:cNvSpPr/>
          <p:nvPr/>
        </p:nvSpPr>
        <p:spPr>
          <a:xfrm>
            <a:off x="7399428" y="2617580"/>
            <a:ext cx="680721" cy="474329"/>
          </a:xfrm>
          <a:prstGeom prst="downArrowCallout">
            <a:avLst>
              <a:gd name="adj1" fmla="val 25000"/>
              <a:gd name="adj2" fmla="val 25000"/>
              <a:gd name="adj3" fmla="val 25000"/>
              <a:gd name="adj4" fmla="val 52928"/>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4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25.2°C </a:t>
            </a:r>
          </a:p>
        </p:txBody>
      </p:sp>
      <p:sp>
        <p:nvSpPr>
          <p:cNvPr id="10" name="TextBox 9">
            <a:extLst>
              <a:ext uri="{FF2B5EF4-FFF2-40B4-BE49-F238E27FC236}">
                <a16:creationId xmlns:a16="http://schemas.microsoft.com/office/drawing/2014/main" id="{4D1099C4-B75A-27AE-795B-B3805495ED65}"/>
              </a:ext>
            </a:extLst>
          </p:cNvPr>
          <p:cNvSpPr txBox="1"/>
          <p:nvPr/>
        </p:nvSpPr>
        <p:spPr>
          <a:xfrm>
            <a:off x="333824" y="5968427"/>
            <a:ext cx="11524347" cy="707886"/>
          </a:xfrm>
          <a:prstGeom prst="rect">
            <a:avLst/>
          </a:prstGeom>
          <a:solidFill>
            <a:schemeClr val="bg1">
              <a:lumMod val="95000"/>
            </a:schemeClr>
          </a:solidFill>
        </p:spPr>
        <p:txBody>
          <a:bodyPr wrap="square" rtlCol="0">
            <a:spAutoFit/>
          </a:bodyPr>
          <a:lstStyle/>
          <a:p>
            <a:pPr marL="342900" indent="-342900">
              <a:buFont typeface="Arial" panose="020B0604020202020204" pitchFamily="34" charset="0"/>
              <a:buChar char="•"/>
            </a:pPr>
            <a:r>
              <a:rPr lang="en-CA" sz="2000" dirty="0">
                <a:latin typeface="Calibri" panose="020F0502020204030204" pitchFamily="34" charset="0"/>
                <a:ea typeface="Calibri" panose="020F0502020204030204" pitchFamily="34" charset="0"/>
                <a:cs typeface="Calibri" panose="020F0502020204030204" pitchFamily="34" charset="0"/>
              </a:rPr>
              <a:t>The combined free cooling system effectively controlled the zone temperature </a:t>
            </a:r>
            <a:r>
              <a:rPr lang="en-CA" sz="20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below the cooling setpoint.</a:t>
            </a:r>
          </a:p>
          <a:p>
            <a:pPr marL="342900" indent="-342900">
              <a:buFont typeface="Arial" panose="020B0604020202020204" pitchFamily="34" charset="0"/>
              <a:buChar char="•"/>
            </a:pPr>
            <a:r>
              <a:rPr lang="en-CA" sz="2000" dirty="0">
                <a:latin typeface="Calibri" panose="020F0502020204030204" pitchFamily="34" charset="0"/>
                <a:ea typeface="Calibri" panose="020F0502020204030204" pitchFamily="34" charset="0"/>
                <a:cs typeface="Calibri" panose="020F0502020204030204" pitchFamily="34" charset="0"/>
              </a:rPr>
              <a:t>Annual peak temperature of the control zone reduced from </a:t>
            </a:r>
            <a:r>
              <a:rPr lang="en-CA" sz="20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31.9°C </a:t>
            </a:r>
            <a:r>
              <a:rPr lang="en-US" sz="20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to 25.2</a:t>
            </a:r>
            <a:r>
              <a:rPr lang="en-CA" sz="20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°C.</a:t>
            </a:r>
          </a:p>
        </p:txBody>
      </p:sp>
    </p:spTree>
    <p:extLst>
      <p:ext uri="{BB962C8B-B14F-4D97-AF65-F5344CB8AC3E}">
        <p14:creationId xmlns:p14="http://schemas.microsoft.com/office/powerpoint/2010/main" val="714273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3D6EC-AB10-E9EF-CDC4-7FDDBF49AF2B}"/>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AD24229A-32C2-4F52-0AE8-9248E1489B27}"/>
              </a:ext>
            </a:extLst>
          </p:cNvPr>
          <p:cNvSpPr txBox="1"/>
          <p:nvPr/>
        </p:nvSpPr>
        <p:spPr>
          <a:xfrm>
            <a:off x="310104" y="181297"/>
            <a:ext cx="1019711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zh-CN" sz="2800" dirty="0">
                <a:solidFill>
                  <a:schemeClr val="accent5">
                    <a:lumMod val="50000"/>
                  </a:schemeClr>
                </a:solidFill>
                <a:latin typeface="Times New Roman" panose="02020603050405020304" pitchFamily="18" charset="0"/>
                <a:cs typeface="Times New Roman" panose="02020603050405020304" pitchFamily="18" charset="0"/>
              </a:rPr>
              <a:t>Indoor Thermal Conditions: Unmet Cooling Hours</a:t>
            </a:r>
            <a:endParaRPr kumimoji="0" lang="en-US" altLang="zh-CN" sz="2000" i="1"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3" name="Picture 2" descr="Logo BCIT 2016">
            <a:extLst>
              <a:ext uri="{FF2B5EF4-FFF2-40B4-BE49-F238E27FC236}">
                <a16:creationId xmlns:a16="http://schemas.microsoft.com/office/drawing/2014/main" id="{42C68CBD-00DE-0554-A338-86020FCC24A7}"/>
              </a:ext>
            </a:extLst>
          </p:cNvPr>
          <p:cNvPicPr/>
          <p:nvPr/>
        </p:nvPicPr>
        <p:blipFill rotWithShape="1">
          <a:blip r:embed="rId3">
            <a:extLst>
              <a:ext uri="{28A0092B-C50C-407E-A947-70E740481C1C}">
                <a14:useLocalDpi xmlns:a14="http://schemas.microsoft.com/office/drawing/2010/main" val="0"/>
              </a:ext>
            </a:extLst>
          </a:blip>
          <a:srcRect r="10700"/>
          <a:stretch/>
        </p:blipFill>
        <p:spPr bwMode="auto">
          <a:xfrm>
            <a:off x="11356057" y="181297"/>
            <a:ext cx="639269" cy="639644"/>
          </a:xfrm>
          <a:prstGeom prst="rect">
            <a:avLst/>
          </a:prstGeom>
          <a:noFill/>
          <a:ln>
            <a:noFill/>
          </a:ln>
        </p:spPr>
      </p:pic>
      <p:grpSp>
        <p:nvGrpSpPr>
          <p:cNvPr id="2" name="Group 1">
            <a:extLst>
              <a:ext uri="{FF2B5EF4-FFF2-40B4-BE49-F238E27FC236}">
                <a16:creationId xmlns:a16="http://schemas.microsoft.com/office/drawing/2014/main" id="{045E5013-8655-B277-8F78-65A2FB08288A}"/>
              </a:ext>
            </a:extLst>
          </p:cNvPr>
          <p:cNvGrpSpPr/>
          <p:nvPr/>
        </p:nvGrpSpPr>
        <p:grpSpPr>
          <a:xfrm>
            <a:off x="1912258" y="829429"/>
            <a:ext cx="8367484" cy="4548114"/>
            <a:chOff x="1912258" y="829429"/>
            <a:chExt cx="8367484" cy="4548114"/>
          </a:xfrm>
        </p:grpSpPr>
        <p:graphicFrame>
          <p:nvGraphicFramePr>
            <p:cNvPr id="6" name="Chart 5">
              <a:extLst>
                <a:ext uri="{FF2B5EF4-FFF2-40B4-BE49-F238E27FC236}">
                  <a16:creationId xmlns:a16="http://schemas.microsoft.com/office/drawing/2014/main" id="{3D33B8E1-8B48-4B2F-BF2A-8209F00CCDD6}"/>
                </a:ext>
              </a:extLst>
            </p:cNvPr>
            <p:cNvGraphicFramePr>
              <a:graphicFrameLocks/>
            </p:cNvGraphicFramePr>
            <p:nvPr>
              <p:extLst>
                <p:ext uri="{D42A27DB-BD31-4B8C-83A1-F6EECF244321}">
                  <p14:modId xmlns:p14="http://schemas.microsoft.com/office/powerpoint/2010/main" val="691107462"/>
                </p:ext>
              </p:extLst>
            </p:nvPr>
          </p:nvGraphicFramePr>
          <p:xfrm>
            <a:off x="1912258" y="1016000"/>
            <a:ext cx="8367484" cy="4361543"/>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F8BD9188-C184-1856-DF9F-FFB15C17805F}"/>
                </a:ext>
              </a:extLst>
            </p:cNvPr>
            <p:cNvSpPr txBox="1"/>
            <p:nvPr/>
          </p:nvSpPr>
          <p:spPr>
            <a:xfrm>
              <a:off x="3035300" y="829429"/>
              <a:ext cx="6121400" cy="400110"/>
            </a:xfrm>
            <a:prstGeom prst="rect">
              <a:avLst/>
            </a:prstGeom>
            <a:noFill/>
          </p:spPr>
          <p:txBody>
            <a:bodyPr wrap="square">
              <a:spAutoFit/>
            </a:bodyPr>
            <a:lstStyle/>
            <a:p>
              <a:pPr algn="ctr"/>
              <a:r>
                <a:rPr lang="en-US" sz="2000" b="1" dirty="0">
                  <a:latin typeface="Calibri" panose="020F0502020204030204" pitchFamily="34" charset="0"/>
                  <a:ea typeface="Calibri" panose="020F0502020204030204" pitchFamily="34" charset="0"/>
                  <a:cs typeface="Calibri" panose="020F0502020204030204" pitchFamily="34" charset="0"/>
                </a:rPr>
                <a:t>Annual Unmet Cooling Hours, 2023</a:t>
              </a:r>
              <a:endParaRPr lang="en-CA" sz="2000" b="1" dirty="0">
                <a:latin typeface="Calibri" panose="020F0502020204030204" pitchFamily="34" charset="0"/>
                <a:ea typeface="Calibri" panose="020F0502020204030204" pitchFamily="34" charset="0"/>
                <a:cs typeface="Calibri" panose="020F0502020204030204" pitchFamily="34" charset="0"/>
              </a:endParaRPr>
            </a:p>
          </p:txBody>
        </p:sp>
      </p:grpSp>
      <p:graphicFrame>
        <p:nvGraphicFramePr>
          <p:cNvPr id="10" name="Table 9">
            <a:extLst>
              <a:ext uri="{FF2B5EF4-FFF2-40B4-BE49-F238E27FC236}">
                <a16:creationId xmlns:a16="http://schemas.microsoft.com/office/drawing/2014/main" id="{73B23A76-A795-433A-9F48-EC2832F7D09A}"/>
              </a:ext>
            </a:extLst>
          </p:cNvPr>
          <p:cNvGraphicFramePr>
            <a:graphicFrameLocks noGrp="1"/>
          </p:cNvGraphicFramePr>
          <p:nvPr>
            <p:extLst>
              <p:ext uri="{D42A27DB-BD31-4B8C-83A1-F6EECF244321}">
                <p14:modId xmlns:p14="http://schemas.microsoft.com/office/powerpoint/2010/main" val="1639746532"/>
              </p:ext>
            </p:extLst>
          </p:nvPr>
        </p:nvGraphicFramePr>
        <p:xfrm>
          <a:off x="1542708" y="5564114"/>
          <a:ext cx="9106584" cy="741046"/>
        </p:xfrm>
        <a:graphic>
          <a:graphicData uri="http://schemas.openxmlformats.org/drawingml/2006/table">
            <a:tbl>
              <a:tblPr>
                <a:tableStyleId>{5C22544A-7EE6-4342-B048-85BDC9FD1C3A}</a:tableStyleId>
              </a:tblPr>
              <a:tblGrid>
                <a:gridCol w="1138323">
                  <a:extLst>
                    <a:ext uri="{9D8B030D-6E8A-4147-A177-3AD203B41FA5}">
                      <a16:colId xmlns:a16="http://schemas.microsoft.com/office/drawing/2014/main" val="2221308514"/>
                    </a:ext>
                  </a:extLst>
                </a:gridCol>
                <a:gridCol w="1138323">
                  <a:extLst>
                    <a:ext uri="{9D8B030D-6E8A-4147-A177-3AD203B41FA5}">
                      <a16:colId xmlns:a16="http://schemas.microsoft.com/office/drawing/2014/main" val="2026814352"/>
                    </a:ext>
                  </a:extLst>
                </a:gridCol>
                <a:gridCol w="1138323">
                  <a:extLst>
                    <a:ext uri="{9D8B030D-6E8A-4147-A177-3AD203B41FA5}">
                      <a16:colId xmlns:a16="http://schemas.microsoft.com/office/drawing/2014/main" val="3855176723"/>
                    </a:ext>
                  </a:extLst>
                </a:gridCol>
                <a:gridCol w="1138323">
                  <a:extLst>
                    <a:ext uri="{9D8B030D-6E8A-4147-A177-3AD203B41FA5}">
                      <a16:colId xmlns:a16="http://schemas.microsoft.com/office/drawing/2014/main" val="1108929245"/>
                    </a:ext>
                  </a:extLst>
                </a:gridCol>
                <a:gridCol w="1138323">
                  <a:extLst>
                    <a:ext uri="{9D8B030D-6E8A-4147-A177-3AD203B41FA5}">
                      <a16:colId xmlns:a16="http://schemas.microsoft.com/office/drawing/2014/main" val="2783963894"/>
                    </a:ext>
                  </a:extLst>
                </a:gridCol>
                <a:gridCol w="1138323">
                  <a:extLst>
                    <a:ext uri="{9D8B030D-6E8A-4147-A177-3AD203B41FA5}">
                      <a16:colId xmlns:a16="http://schemas.microsoft.com/office/drawing/2014/main" val="3724368221"/>
                    </a:ext>
                  </a:extLst>
                </a:gridCol>
                <a:gridCol w="1138323">
                  <a:extLst>
                    <a:ext uri="{9D8B030D-6E8A-4147-A177-3AD203B41FA5}">
                      <a16:colId xmlns:a16="http://schemas.microsoft.com/office/drawing/2014/main" val="1847959293"/>
                    </a:ext>
                  </a:extLst>
                </a:gridCol>
                <a:gridCol w="1138323">
                  <a:extLst>
                    <a:ext uri="{9D8B030D-6E8A-4147-A177-3AD203B41FA5}">
                      <a16:colId xmlns:a16="http://schemas.microsoft.com/office/drawing/2014/main" val="4270170766"/>
                    </a:ext>
                  </a:extLst>
                </a:gridCol>
              </a:tblGrid>
              <a:tr h="420214">
                <a:tc>
                  <a:txBody>
                    <a:bodyPr/>
                    <a:lstStyle/>
                    <a:p>
                      <a:pPr algn="ctr" fontAlgn="b">
                        <a:buNone/>
                      </a:pPr>
                      <a:r>
                        <a:rPr lang="en-CA" sz="1600" b="1" u="none" strike="noStrike" dirty="0">
                          <a:effectLst/>
                          <a:latin typeface="Calibri" panose="020F0502020204030204" pitchFamily="34" charset="0"/>
                          <a:ea typeface="Calibri" panose="020F0502020204030204" pitchFamily="34" charset="0"/>
                          <a:cs typeface="Calibri" panose="020F0502020204030204" pitchFamily="34" charset="0"/>
                        </a:rPr>
                        <a:t>Thermal Zone</a:t>
                      </a:r>
                      <a:endParaRPr lang="en-CA" sz="16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CA" sz="1600" u="none" strike="noStrike" dirty="0">
                          <a:effectLst/>
                          <a:latin typeface="Calibri" panose="020F0502020204030204" pitchFamily="34" charset="0"/>
                          <a:ea typeface="Calibri" panose="020F0502020204030204" pitchFamily="34" charset="0"/>
                          <a:cs typeface="Calibri" panose="020F0502020204030204" pitchFamily="34" charset="0"/>
                        </a:rPr>
                        <a:t>Main Floor</a:t>
                      </a:r>
                      <a:endParaRPr lang="en-CA"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CA" sz="1600" u="none" strike="noStrike" dirty="0">
                          <a:effectLst/>
                          <a:latin typeface="Calibri" panose="020F0502020204030204" pitchFamily="34" charset="0"/>
                          <a:ea typeface="Calibri" panose="020F0502020204030204" pitchFamily="34" charset="0"/>
                          <a:cs typeface="Calibri" panose="020F0502020204030204" pitchFamily="34" charset="0"/>
                        </a:rPr>
                        <a:t>Bedroom 1</a:t>
                      </a:r>
                      <a:endParaRPr lang="en-CA"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CA" sz="1600" u="none" strike="noStrike" dirty="0">
                          <a:effectLst/>
                          <a:latin typeface="Calibri" panose="020F0502020204030204" pitchFamily="34" charset="0"/>
                          <a:ea typeface="Calibri" panose="020F0502020204030204" pitchFamily="34" charset="0"/>
                          <a:cs typeface="Calibri" panose="020F0502020204030204" pitchFamily="34" charset="0"/>
                        </a:rPr>
                        <a:t>Laundry &amp; Mech</a:t>
                      </a:r>
                      <a:endParaRPr lang="en-CA"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CA" sz="1600" u="none" strike="noStrike" dirty="0">
                          <a:effectLst/>
                          <a:latin typeface="Calibri" panose="020F0502020204030204" pitchFamily="34" charset="0"/>
                          <a:ea typeface="Calibri" panose="020F0502020204030204" pitchFamily="34" charset="0"/>
                          <a:cs typeface="Calibri" panose="020F0502020204030204" pitchFamily="34" charset="0"/>
                        </a:rPr>
                        <a:t>2F Common</a:t>
                      </a:r>
                      <a:endParaRPr lang="en-CA"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CA" sz="1600" u="none" strike="noStrike" dirty="0">
                          <a:effectLst/>
                          <a:latin typeface="Calibri" panose="020F0502020204030204" pitchFamily="34" charset="0"/>
                          <a:ea typeface="Calibri" panose="020F0502020204030204" pitchFamily="34" charset="0"/>
                          <a:cs typeface="Calibri" panose="020F0502020204030204" pitchFamily="34" charset="0"/>
                        </a:rPr>
                        <a:t>Bedroom 2</a:t>
                      </a:r>
                      <a:endParaRPr lang="en-CA"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CA" sz="1600" u="none" strike="noStrike" dirty="0">
                          <a:effectLst/>
                          <a:latin typeface="Calibri" panose="020F0502020204030204" pitchFamily="34" charset="0"/>
                          <a:ea typeface="Calibri" panose="020F0502020204030204" pitchFamily="34" charset="0"/>
                          <a:cs typeface="Calibri" panose="020F0502020204030204" pitchFamily="34" charset="0"/>
                        </a:rPr>
                        <a:t>Bedroom 3</a:t>
                      </a:r>
                      <a:endParaRPr lang="en-CA"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CA" sz="1600" u="none" strike="noStrike" dirty="0">
                          <a:effectLst/>
                          <a:latin typeface="Calibri" panose="020F0502020204030204" pitchFamily="34" charset="0"/>
                          <a:ea typeface="Calibri" panose="020F0502020204030204" pitchFamily="34" charset="0"/>
                          <a:cs typeface="Calibri" panose="020F0502020204030204" pitchFamily="34" charset="0"/>
                        </a:rPr>
                        <a:t>Bedroom Master</a:t>
                      </a:r>
                      <a:endParaRPr lang="en-CA"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4765612"/>
                  </a:ext>
                </a:extLst>
              </a:tr>
              <a:tr h="212140">
                <a:tc>
                  <a:txBody>
                    <a:bodyPr/>
                    <a:lstStyle/>
                    <a:p>
                      <a:pPr algn="ctr" fontAlgn="b">
                        <a:buNone/>
                      </a:pPr>
                      <a:r>
                        <a:rPr lang="en-CA" sz="1600" b="1" u="none" strike="noStrike" dirty="0">
                          <a:effectLst/>
                          <a:latin typeface="Calibri" panose="020F0502020204030204" pitchFamily="34" charset="0"/>
                          <a:ea typeface="Calibri" panose="020F0502020204030204" pitchFamily="34" charset="0"/>
                          <a:cs typeface="Calibri" panose="020F0502020204030204" pitchFamily="34" charset="0"/>
                        </a:rPr>
                        <a:t>Variation</a:t>
                      </a:r>
                      <a:endParaRPr lang="en-CA" sz="16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CA" sz="1600" b="1" u="none" strike="noStrike" dirty="0">
                          <a:solidFill>
                            <a:schemeClr val="accent5">
                              <a:lumMod val="50000"/>
                            </a:schemeClr>
                          </a:solidFill>
                          <a:effectLst/>
                          <a:latin typeface="Calibri" panose="020F0502020204030204" pitchFamily="34" charset="0"/>
                          <a:ea typeface="Calibri" panose="020F0502020204030204" pitchFamily="34" charset="0"/>
                          <a:cs typeface="Calibri" panose="020F0502020204030204" pitchFamily="34" charset="0"/>
                        </a:rPr>
                        <a:t>-98.63%</a:t>
                      </a:r>
                      <a:endParaRPr lang="en-CA" sz="1600" b="1" i="0" u="none" strike="noStrike" dirty="0">
                        <a:solidFill>
                          <a:schemeClr val="accent5">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CA" sz="1600" b="1" u="none" strike="noStrike" dirty="0">
                          <a:solidFill>
                            <a:schemeClr val="accent5">
                              <a:lumMod val="50000"/>
                            </a:schemeClr>
                          </a:solidFill>
                          <a:effectLst/>
                          <a:latin typeface="Calibri" panose="020F0502020204030204" pitchFamily="34" charset="0"/>
                          <a:ea typeface="Calibri" panose="020F0502020204030204" pitchFamily="34" charset="0"/>
                          <a:cs typeface="Calibri" panose="020F0502020204030204" pitchFamily="34" charset="0"/>
                        </a:rPr>
                        <a:t>-99.23%</a:t>
                      </a:r>
                      <a:endParaRPr lang="en-CA" sz="1600" b="1" i="0" u="none" strike="noStrike" dirty="0">
                        <a:solidFill>
                          <a:schemeClr val="accent5">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CA" sz="1600" b="1" u="none" strike="noStrike" dirty="0">
                          <a:solidFill>
                            <a:schemeClr val="accent5">
                              <a:lumMod val="50000"/>
                            </a:schemeClr>
                          </a:solidFill>
                          <a:effectLst/>
                          <a:latin typeface="Calibri" panose="020F0502020204030204" pitchFamily="34" charset="0"/>
                          <a:ea typeface="Calibri" panose="020F0502020204030204" pitchFamily="34" charset="0"/>
                          <a:cs typeface="Calibri" panose="020F0502020204030204" pitchFamily="34" charset="0"/>
                        </a:rPr>
                        <a:t>-97.66%</a:t>
                      </a:r>
                      <a:endParaRPr lang="en-CA" sz="1600" b="1" i="0" u="none" strike="noStrike" dirty="0">
                        <a:solidFill>
                          <a:schemeClr val="accent5">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CA" sz="1600" b="1" u="none" strike="noStrike" dirty="0">
                          <a:solidFill>
                            <a:schemeClr val="accent5">
                              <a:lumMod val="50000"/>
                            </a:schemeClr>
                          </a:solidFill>
                          <a:effectLst/>
                          <a:latin typeface="Calibri" panose="020F0502020204030204" pitchFamily="34" charset="0"/>
                          <a:ea typeface="Calibri" panose="020F0502020204030204" pitchFamily="34" charset="0"/>
                          <a:cs typeface="Calibri" panose="020F0502020204030204" pitchFamily="34" charset="0"/>
                        </a:rPr>
                        <a:t>-98.81%</a:t>
                      </a:r>
                      <a:endParaRPr lang="en-CA" sz="1600" b="1" i="0" u="none" strike="noStrike" dirty="0">
                        <a:solidFill>
                          <a:schemeClr val="accent5">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CA" sz="1600" b="1" u="none" strike="noStrike" dirty="0">
                          <a:solidFill>
                            <a:schemeClr val="accent5">
                              <a:lumMod val="50000"/>
                            </a:schemeClr>
                          </a:solidFill>
                          <a:effectLst/>
                          <a:latin typeface="Calibri" panose="020F0502020204030204" pitchFamily="34" charset="0"/>
                          <a:ea typeface="Calibri" panose="020F0502020204030204" pitchFamily="34" charset="0"/>
                          <a:cs typeface="Calibri" panose="020F0502020204030204" pitchFamily="34" charset="0"/>
                        </a:rPr>
                        <a:t>-99.43%</a:t>
                      </a:r>
                      <a:endParaRPr lang="en-CA" sz="1600" b="1" i="0" u="none" strike="noStrike" dirty="0">
                        <a:solidFill>
                          <a:schemeClr val="accent5">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CA" sz="1600" b="1" u="none" strike="noStrike" dirty="0">
                          <a:solidFill>
                            <a:schemeClr val="accent5">
                              <a:lumMod val="50000"/>
                            </a:schemeClr>
                          </a:solidFill>
                          <a:effectLst/>
                          <a:latin typeface="Calibri" panose="020F0502020204030204" pitchFamily="34" charset="0"/>
                          <a:ea typeface="Calibri" panose="020F0502020204030204" pitchFamily="34" charset="0"/>
                          <a:cs typeface="Calibri" panose="020F0502020204030204" pitchFamily="34" charset="0"/>
                        </a:rPr>
                        <a:t>-84.22%</a:t>
                      </a:r>
                      <a:endParaRPr lang="en-CA" sz="1600" b="1" i="0" u="none" strike="noStrike" dirty="0">
                        <a:solidFill>
                          <a:schemeClr val="accent5">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CA" sz="1600" b="1" u="none" strike="noStrike" dirty="0">
                          <a:solidFill>
                            <a:schemeClr val="accent5">
                              <a:lumMod val="50000"/>
                            </a:schemeClr>
                          </a:solidFill>
                          <a:effectLst/>
                          <a:latin typeface="Calibri" panose="020F0502020204030204" pitchFamily="34" charset="0"/>
                          <a:ea typeface="Calibri" panose="020F0502020204030204" pitchFamily="34" charset="0"/>
                          <a:cs typeface="Calibri" panose="020F0502020204030204" pitchFamily="34" charset="0"/>
                        </a:rPr>
                        <a:t>-87.79%</a:t>
                      </a:r>
                      <a:endParaRPr lang="en-CA" sz="1600" b="1" i="0" u="none" strike="noStrike" dirty="0">
                        <a:solidFill>
                          <a:schemeClr val="accent5">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4936637"/>
                  </a:ext>
                </a:extLst>
              </a:tr>
            </a:tbl>
          </a:graphicData>
        </a:graphic>
      </p:graphicFrame>
    </p:spTree>
    <p:extLst>
      <p:ext uri="{BB962C8B-B14F-4D97-AF65-F5344CB8AC3E}">
        <p14:creationId xmlns:p14="http://schemas.microsoft.com/office/powerpoint/2010/main" val="26479034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55559</TotalTime>
  <Words>2321</Words>
  <Application>Microsoft Office PowerPoint</Application>
  <PresentationFormat>Widescreen</PresentationFormat>
  <Paragraphs>277</Paragraphs>
  <Slides>12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等线</vt:lpstr>
      <vt:lpstr>等线 Light</vt:lpstr>
      <vt:lpstr>PalatinoLinotype-Italic</vt:lpstr>
      <vt:lpstr>PalatinoLinotype-Roman</vt:lpstr>
      <vt:lpstr>Arial</vt:lpstr>
      <vt:lpstr>Calibri</vt:lpstr>
      <vt:lpstr>Times New Roman</vt:lpstr>
      <vt:lpstr>Office Theme</vt:lpstr>
      <vt:lpstr>Free Cooling Effectiveness of Integrating an Air-side Economizer with a Water-based Thermal Energy Storage System in a Canadian Home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Yiyun Zhao</dc:creator>
  <cp:lastModifiedBy>Ken Chen</cp:lastModifiedBy>
  <cp:revision>3556</cp:revision>
  <cp:lastPrinted>2023-09-28T20:35:40Z</cp:lastPrinted>
  <dcterms:created xsi:type="dcterms:W3CDTF">2023-09-20T05:53:02Z</dcterms:created>
  <dcterms:modified xsi:type="dcterms:W3CDTF">2025-11-12T23:15:14Z</dcterms:modified>
</cp:coreProperties>
</file>